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5"/>
  </p:notesMasterIdLst>
  <p:sldIdLst>
    <p:sldId id="256" r:id="rId2"/>
    <p:sldId id="1124" r:id="rId3"/>
    <p:sldId id="1125" r:id="rId4"/>
    <p:sldId id="1130" r:id="rId5"/>
    <p:sldId id="1127" r:id="rId6"/>
    <p:sldId id="1128" r:id="rId7"/>
    <p:sldId id="1126" r:id="rId8"/>
    <p:sldId id="1131" r:id="rId9"/>
    <p:sldId id="1132" r:id="rId10"/>
    <p:sldId id="1129" r:id="rId11"/>
    <p:sldId id="1122" r:id="rId12"/>
    <p:sldId id="1133" r:id="rId13"/>
    <p:sldId id="1134" r:id="rId1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默认节" id="{F3A6A618-189C-1645-877D-BDD575D87D91}">
          <p14:sldIdLst>
            <p14:sldId id="256"/>
            <p14:sldId id="1124"/>
            <p14:sldId id="1125"/>
            <p14:sldId id="1130"/>
            <p14:sldId id="1127"/>
            <p14:sldId id="1128"/>
            <p14:sldId id="1126"/>
            <p14:sldId id="1131"/>
            <p14:sldId id="1132"/>
            <p14:sldId id="1129"/>
            <p14:sldId id="1122"/>
            <p14:sldId id="1133"/>
            <p14:sldId id="113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8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7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271219-DF2B-6744-B4B7-E7823979A5C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9C51906-4DA5-BF45-93C2-B385D14C3ACF}">
      <dgm:prSet custT="1"/>
      <dgm:spPr/>
      <dgm:t>
        <a:bodyPr/>
        <a:lstStyle/>
        <a:p>
          <a:r>
            <a:rPr kumimoji="1" lang="en-US" sz="1050" b="0" i="0" baseline="0"/>
            <a:t>QBBC</a:t>
          </a:r>
          <a:endParaRPr lang="zh-CN" sz="1050"/>
        </a:p>
      </dgm:t>
    </dgm:pt>
    <dgm:pt modelId="{245DA4B1-CBB4-8243-ACE2-4D0CEAD7AC40}" type="parTrans" cxnId="{0B31B0FD-443E-454C-9681-5A7EE80AA8F7}">
      <dgm:prSet/>
      <dgm:spPr/>
      <dgm:t>
        <a:bodyPr/>
        <a:lstStyle/>
        <a:p>
          <a:endParaRPr lang="zh-CN" altLang="en-US" sz="3600"/>
        </a:p>
      </dgm:t>
    </dgm:pt>
    <dgm:pt modelId="{43AE3A9B-64FE-594D-9FEE-E8D31E282573}" type="sibTrans" cxnId="{0B31B0FD-443E-454C-9681-5A7EE80AA8F7}">
      <dgm:prSet/>
      <dgm:spPr/>
      <dgm:t>
        <a:bodyPr/>
        <a:lstStyle/>
        <a:p>
          <a:endParaRPr lang="zh-CN" altLang="en-US" sz="3600"/>
        </a:p>
      </dgm:t>
    </dgm:pt>
    <dgm:pt modelId="{43284542-ACE6-F743-BC60-7984AADE38CB}">
      <dgm:prSet custT="1"/>
      <dgm:spPr/>
      <dgm:t>
        <a:bodyPr/>
        <a:lstStyle/>
        <a:p>
          <a:r>
            <a:rPr kumimoji="1" lang="en-US" sz="1050" b="0" i="0" baseline="0"/>
            <a:t>StandardEM</a:t>
          </a:r>
          <a:endParaRPr lang="zh-CN" sz="1050"/>
        </a:p>
      </dgm:t>
    </dgm:pt>
    <dgm:pt modelId="{CF618B1E-AF73-EB4E-8004-3788B470FB92}" type="parTrans" cxnId="{8AEDEB8B-D463-5447-BE32-774DCEF3471A}">
      <dgm:prSet/>
      <dgm:spPr/>
      <dgm:t>
        <a:bodyPr/>
        <a:lstStyle/>
        <a:p>
          <a:endParaRPr lang="zh-CN" altLang="en-US" sz="3600"/>
        </a:p>
      </dgm:t>
    </dgm:pt>
    <dgm:pt modelId="{79C0B018-E8FF-064C-B6ED-DD50695C774A}" type="sibTrans" cxnId="{8AEDEB8B-D463-5447-BE32-774DCEF3471A}">
      <dgm:prSet/>
      <dgm:spPr/>
      <dgm:t>
        <a:bodyPr/>
        <a:lstStyle/>
        <a:p>
          <a:endParaRPr lang="zh-CN" altLang="en-US" sz="3600"/>
        </a:p>
      </dgm:t>
    </dgm:pt>
    <dgm:pt modelId="{31F09856-84FF-A940-B018-333CB8FA9CF1}">
      <dgm:prSet custT="1"/>
      <dgm:spPr/>
      <dgm:t>
        <a:bodyPr/>
        <a:lstStyle/>
        <a:p>
          <a:r>
            <a:rPr kumimoji="1" lang="en-US" sz="1050" b="0" i="0" baseline="0"/>
            <a:t>Gamma</a:t>
          </a:r>
          <a:endParaRPr lang="zh-CN" sz="1050"/>
        </a:p>
      </dgm:t>
    </dgm:pt>
    <dgm:pt modelId="{463372AF-36D3-E24F-A448-577CF326174D}" type="parTrans" cxnId="{2397D96E-5814-A94C-B582-078C6BD4358A}">
      <dgm:prSet/>
      <dgm:spPr/>
      <dgm:t>
        <a:bodyPr/>
        <a:lstStyle/>
        <a:p>
          <a:endParaRPr lang="zh-CN" altLang="en-US" sz="3600"/>
        </a:p>
      </dgm:t>
    </dgm:pt>
    <dgm:pt modelId="{D54FDEAE-EE21-A742-AF04-35063BCE8031}" type="sibTrans" cxnId="{2397D96E-5814-A94C-B582-078C6BD4358A}">
      <dgm:prSet/>
      <dgm:spPr/>
      <dgm:t>
        <a:bodyPr/>
        <a:lstStyle/>
        <a:p>
          <a:endParaRPr lang="zh-CN" altLang="en-US" sz="3600"/>
        </a:p>
      </dgm:t>
    </dgm:pt>
    <dgm:pt modelId="{543ABBF0-7298-7F42-8443-8DD2135C8CE3}">
      <dgm:prSet custT="1"/>
      <dgm:spPr/>
      <dgm:t>
        <a:bodyPr/>
        <a:lstStyle/>
        <a:p>
          <a:r>
            <a:rPr kumimoji="1" lang="en-US" sz="1050" b="0" i="0" baseline="0"/>
            <a:t>PhotoElectric</a:t>
          </a:r>
          <a:endParaRPr lang="zh-CN" sz="1050"/>
        </a:p>
      </dgm:t>
    </dgm:pt>
    <dgm:pt modelId="{F536737E-AB67-F846-BC11-1061EEC22892}" type="parTrans" cxnId="{683DE17E-F187-C248-8927-E17530B87CFB}">
      <dgm:prSet/>
      <dgm:spPr/>
      <dgm:t>
        <a:bodyPr/>
        <a:lstStyle/>
        <a:p>
          <a:endParaRPr lang="zh-CN" altLang="en-US" sz="3600"/>
        </a:p>
      </dgm:t>
    </dgm:pt>
    <dgm:pt modelId="{E0EF99B9-2DBE-B948-8BF7-3277C5F73ECA}" type="sibTrans" cxnId="{683DE17E-F187-C248-8927-E17530B87CFB}">
      <dgm:prSet/>
      <dgm:spPr/>
      <dgm:t>
        <a:bodyPr/>
        <a:lstStyle/>
        <a:p>
          <a:endParaRPr lang="zh-CN" altLang="en-US" sz="3600"/>
        </a:p>
      </dgm:t>
    </dgm:pt>
    <dgm:pt modelId="{D83DF890-A0BE-2949-8A10-57E8169D64C7}">
      <dgm:prSet custT="1"/>
      <dgm:spPr/>
      <dgm:t>
        <a:bodyPr/>
        <a:lstStyle/>
        <a:p>
          <a:r>
            <a:rPr kumimoji="1" lang="en-US" sz="1050" b="0" i="0" baseline="0"/>
            <a:t>LivermoreModel</a:t>
          </a:r>
          <a:endParaRPr lang="zh-CN" sz="1050"/>
        </a:p>
      </dgm:t>
    </dgm:pt>
    <dgm:pt modelId="{8A525C73-E459-194D-B7FF-9EE2A54B589D}" type="parTrans" cxnId="{6FDCD41A-246C-B14A-917A-BC1D4CC4ABEA}">
      <dgm:prSet/>
      <dgm:spPr/>
      <dgm:t>
        <a:bodyPr/>
        <a:lstStyle/>
        <a:p>
          <a:endParaRPr lang="zh-CN" altLang="en-US" sz="3600"/>
        </a:p>
      </dgm:t>
    </dgm:pt>
    <dgm:pt modelId="{BEB82206-06A5-D247-AA1B-66D80AC5C451}" type="sibTrans" cxnId="{6FDCD41A-246C-B14A-917A-BC1D4CC4ABEA}">
      <dgm:prSet/>
      <dgm:spPr/>
      <dgm:t>
        <a:bodyPr/>
        <a:lstStyle/>
        <a:p>
          <a:endParaRPr lang="zh-CN" altLang="en-US" sz="3600"/>
        </a:p>
      </dgm:t>
    </dgm:pt>
    <dgm:pt modelId="{5EA302A8-1B92-3B42-BB97-3667BB837C43}">
      <dgm:prSet custT="1"/>
      <dgm:spPr/>
      <dgm:t>
        <a:bodyPr/>
        <a:lstStyle/>
        <a:p>
          <a:r>
            <a:rPr kumimoji="1" lang="en-US" sz="1050" b="0" i="0" baseline="0"/>
            <a:t>LivermorePolarizedModel</a:t>
          </a:r>
          <a:endParaRPr lang="zh-CN" sz="1050"/>
        </a:p>
      </dgm:t>
    </dgm:pt>
    <dgm:pt modelId="{94B7167C-67A7-E741-967C-6B2B17BBB60B}" type="parTrans" cxnId="{3BFF04CF-95EF-4D46-A653-D8AB6CF9A848}">
      <dgm:prSet/>
      <dgm:spPr/>
      <dgm:t>
        <a:bodyPr/>
        <a:lstStyle/>
        <a:p>
          <a:endParaRPr lang="zh-CN" altLang="en-US" sz="3600"/>
        </a:p>
      </dgm:t>
    </dgm:pt>
    <dgm:pt modelId="{14F35E66-F2D5-7C4A-BBE8-98DDA5649476}" type="sibTrans" cxnId="{3BFF04CF-95EF-4D46-A653-D8AB6CF9A848}">
      <dgm:prSet/>
      <dgm:spPr/>
      <dgm:t>
        <a:bodyPr/>
        <a:lstStyle/>
        <a:p>
          <a:endParaRPr lang="zh-CN" altLang="en-US" sz="3600"/>
        </a:p>
      </dgm:t>
    </dgm:pt>
    <dgm:pt modelId="{A64703E1-A290-5D4D-A2C3-F8BE298BF723}">
      <dgm:prSet custT="1"/>
      <dgm:spPr/>
      <dgm:t>
        <a:bodyPr/>
        <a:lstStyle/>
        <a:p>
          <a:r>
            <a:rPr kumimoji="1" lang="en-US" sz="1050" b="0" i="0" baseline="0"/>
            <a:t>…</a:t>
          </a:r>
          <a:endParaRPr lang="zh-CN" sz="1050"/>
        </a:p>
      </dgm:t>
    </dgm:pt>
    <dgm:pt modelId="{64145950-1407-4F45-B087-9E54E4B78FB1}" type="parTrans" cxnId="{37745CE3-E612-7847-BEA1-BB3D90F8BC3F}">
      <dgm:prSet/>
      <dgm:spPr/>
      <dgm:t>
        <a:bodyPr/>
        <a:lstStyle/>
        <a:p>
          <a:endParaRPr lang="zh-CN" altLang="en-US" sz="3600"/>
        </a:p>
      </dgm:t>
    </dgm:pt>
    <dgm:pt modelId="{3F52B270-3E72-0941-A8B7-76FA12C0C891}" type="sibTrans" cxnId="{37745CE3-E612-7847-BEA1-BB3D90F8BC3F}">
      <dgm:prSet/>
      <dgm:spPr/>
      <dgm:t>
        <a:bodyPr/>
        <a:lstStyle/>
        <a:p>
          <a:endParaRPr lang="zh-CN" altLang="en-US" sz="3600"/>
        </a:p>
      </dgm:t>
    </dgm:pt>
    <dgm:pt modelId="{EAD2D328-F851-C244-B7A6-41A3187E1C72}">
      <dgm:prSet custT="1"/>
      <dgm:spPr/>
      <dgm:t>
        <a:bodyPr/>
        <a:lstStyle/>
        <a:p>
          <a:r>
            <a:rPr kumimoji="1" lang="en-US" sz="1050" b="0" i="0" baseline="0"/>
            <a:t>Compton</a:t>
          </a:r>
          <a:endParaRPr lang="zh-CN" sz="1050"/>
        </a:p>
      </dgm:t>
    </dgm:pt>
    <dgm:pt modelId="{EB26F04E-7273-9045-BE8C-A1DA12236DB5}" type="parTrans" cxnId="{4FCE0A41-4D81-CE46-A585-70B5A7310CE8}">
      <dgm:prSet/>
      <dgm:spPr/>
      <dgm:t>
        <a:bodyPr/>
        <a:lstStyle/>
        <a:p>
          <a:endParaRPr lang="zh-CN" altLang="en-US" sz="3600"/>
        </a:p>
      </dgm:t>
    </dgm:pt>
    <dgm:pt modelId="{D8C08085-D938-DB41-8DD1-34E8554DC094}" type="sibTrans" cxnId="{4FCE0A41-4D81-CE46-A585-70B5A7310CE8}">
      <dgm:prSet/>
      <dgm:spPr/>
      <dgm:t>
        <a:bodyPr/>
        <a:lstStyle/>
        <a:p>
          <a:endParaRPr lang="zh-CN" altLang="en-US" sz="3600"/>
        </a:p>
      </dgm:t>
    </dgm:pt>
    <dgm:pt modelId="{593CE5DF-0D65-2E41-B38E-390B3FF97F5C}">
      <dgm:prSet custT="1"/>
      <dgm:spPr/>
      <dgm:t>
        <a:bodyPr/>
        <a:lstStyle/>
        <a:p>
          <a:r>
            <a:rPr kumimoji="1" lang="en-US" sz="1050" b="0" i="0" baseline="0"/>
            <a:t>…</a:t>
          </a:r>
          <a:endParaRPr lang="zh-CN" sz="1050"/>
        </a:p>
      </dgm:t>
    </dgm:pt>
    <dgm:pt modelId="{F65A7851-8D33-3A48-B5D5-8A50282AB145}" type="parTrans" cxnId="{A7E46D3E-0ECE-124A-8700-35DE4C8EEB8F}">
      <dgm:prSet/>
      <dgm:spPr/>
      <dgm:t>
        <a:bodyPr/>
        <a:lstStyle/>
        <a:p>
          <a:endParaRPr lang="zh-CN" altLang="en-US" sz="3600"/>
        </a:p>
      </dgm:t>
    </dgm:pt>
    <dgm:pt modelId="{1B50F7D2-F24D-A049-B660-E6C5F2848484}" type="sibTrans" cxnId="{A7E46D3E-0ECE-124A-8700-35DE4C8EEB8F}">
      <dgm:prSet/>
      <dgm:spPr/>
      <dgm:t>
        <a:bodyPr/>
        <a:lstStyle/>
        <a:p>
          <a:endParaRPr lang="zh-CN" altLang="en-US" sz="3600"/>
        </a:p>
      </dgm:t>
    </dgm:pt>
    <dgm:pt modelId="{AEC1465D-0CAD-294B-ABB6-FF88F4FCA8C5}">
      <dgm:prSet custT="1"/>
      <dgm:spPr/>
      <dgm:t>
        <a:bodyPr/>
        <a:lstStyle/>
        <a:p>
          <a:r>
            <a:rPr kumimoji="1" lang="en-US" sz="1050" b="0" i="0" baseline="0"/>
            <a:t>Electron</a:t>
          </a:r>
          <a:endParaRPr lang="zh-CN" sz="1050"/>
        </a:p>
      </dgm:t>
    </dgm:pt>
    <dgm:pt modelId="{FD67456D-4C68-4B42-B626-22098500F1E1}" type="parTrans" cxnId="{04E1186E-D17D-7B4E-916B-C9AC0CC5EE1D}">
      <dgm:prSet/>
      <dgm:spPr/>
      <dgm:t>
        <a:bodyPr/>
        <a:lstStyle/>
        <a:p>
          <a:endParaRPr lang="zh-CN" altLang="en-US" sz="3600"/>
        </a:p>
      </dgm:t>
    </dgm:pt>
    <dgm:pt modelId="{6920233D-1CED-3240-97BF-7ED806E3AAD3}" type="sibTrans" cxnId="{04E1186E-D17D-7B4E-916B-C9AC0CC5EE1D}">
      <dgm:prSet/>
      <dgm:spPr/>
      <dgm:t>
        <a:bodyPr/>
        <a:lstStyle/>
        <a:p>
          <a:endParaRPr lang="zh-CN" altLang="en-US" sz="3600"/>
        </a:p>
      </dgm:t>
    </dgm:pt>
    <dgm:pt modelId="{F422A635-0DA8-7940-96CC-0AD6912878F2}">
      <dgm:prSet custT="1"/>
      <dgm:spPr/>
      <dgm:t>
        <a:bodyPr/>
        <a:lstStyle/>
        <a:p>
          <a:r>
            <a:rPr kumimoji="1" lang="en-US" sz="1050" b="0" i="0" baseline="0" dirty="0"/>
            <a:t>Position</a:t>
          </a:r>
          <a:endParaRPr lang="zh-CN" sz="1050" dirty="0"/>
        </a:p>
      </dgm:t>
    </dgm:pt>
    <dgm:pt modelId="{33899E8C-8F9E-C046-8FF3-AED0A5F8BE6D}" type="parTrans" cxnId="{5E863FDC-601B-D748-A7F7-8473B0B5728B}">
      <dgm:prSet/>
      <dgm:spPr/>
      <dgm:t>
        <a:bodyPr/>
        <a:lstStyle/>
        <a:p>
          <a:endParaRPr lang="zh-CN" altLang="en-US" sz="3600"/>
        </a:p>
      </dgm:t>
    </dgm:pt>
    <dgm:pt modelId="{19F08001-AF76-3D4F-8DD1-B587AE0CCBB4}" type="sibTrans" cxnId="{5E863FDC-601B-D748-A7F7-8473B0B5728B}">
      <dgm:prSet/>
      <dgm:spPr/>
      <dgm:t>
        <a:bodyPr/>
        <a:lstStyle/>
        <a:p>
          <a:endParaRPr lang="zh-CN" altLang="en-US" sz="3600"/>
        </a:p>
      </dgm:t>
    </dgm:pt>
    <dgm:pt modelId="{293B1F15-FA7F-A741-BF3A-4B55FE56D612}">
      <dgm:prSet custT="1"/>
      <dgm:spPr/>
      <dgm:t>
        <a:bodyPr/>
        <a:lstStyle/>
        <a:p>
          <a:r>
            <a:rPr kumimoji="1" lang="en-US" sz="1050" b="0" i="0" baseline="0"/>
            <a:t>…</a:t>
          </a:r>
          <a:endParaRPr lang="zh-CN" sz="1050"/>
        </a:p>
      </dgm:t>
    </dgm:pt>
    <dgm:pt modelId="{6A264634-EF46-054B-888F-B0BA370179BB}" type="parTrans" cxnId="{57F20F4E-DA8F-A94B-8AD9-E2F54FE5ADB4}">
      <dgm:prSet/>
      <dgm:spPr/>
      <dgm:t>
        <a:bodyPr/>
        <a:lstStyle/>
        <a:p>
          <a:endParaRPr lang="zh-CN" altLang="en-US" sz="3600"/>
        </a:p>
      </dgm:t>
    </dgm:pt>
    <dgm:pt modelId="{C96D7D9A-C73F-5542-921B-7A9F76553975}" type="sibTrans" cxnId="{57F20F4E-DA8F-A94B-8AD9-E2F54FE5ADB4}">
      <dgm:prSet/>
      <dgm:spPr/>
      <dgm:t>
        <a:bodyPr/>
        <a:lstStyle/>
        <a:p>
          <a:endParaRPr lang="zh-CN" altLang="en-US" sz="3600"/>
        </a:p>
      </dgm:t>
    </dgm:pt>
    <dgm:pt modelId="{71F81C8E-46DE-E946-AD6A-8EA22061F35E}">
      <dgm:prSet custT="1"/>
      <dgm:spPr/>
      <dgm:t>
        <a:bodyPr/>
        <a:lstStyle/>
        <a:p>
          <a:r>
            <a:rPr kumimoji="1" lang="en-US" sz="1050" b="0" i="0" baseline="0" dirty="0"/>
            <a:t>Decay</a:t>
          </a:r>
          <a:endParaRPr lang="zh-CN" sz="1050" dirty="0"/>
        </a:p>
      </dgm:t>
    </dgm:pt>
    <dgm:pt modelId="{94C932A8-E243-AB44-B7E2-0F9FB76A18B1}" type="parTrans" cxnId="{49DA60FA-C09D-1A42-9EF4-1A8C2A0B9D71}">
      <dgm:prSet/>
      <dgm:spPr/>
      <dgm:t>
        <a:bodyPr/>
        <a:lstStyle/>
        <a:p>
          <a:endParaRPr lang="zh-CN" altLang="en-US" sz="3600"/>
        </a:p>
      </dgm:t>
    </dgm:pt>
    <dgm:pt modelId="{44F8C35A-ECAB-DC45-A4A0-7A0BC25BA111}" type="sibTrans" cxnId="{49DA60FA-C09D-1A42-9EF4-1A8C2A0B9D71}">
      <dgm:prSet/>
      <dgm:spPr/>
      <dgm:t>
        <a:bodyPr/>
        <a:lstStyle/>
        <a:p>
          <a:endParaRPr lang="zh-CN" altLang="en-US" sz="3600"/>
        </a:p>
      </dgm:t>
    </dgm:pt>
    <dgm:pt modelId="{F00BA159-648B-9447-B275-D8BFD886C5DE}">
      <dgm:prSet custT="1"/>
      <dgm:spPr/>
      <dgm:t>
        <a:bodyPr/>
        <a:lstStyle/>
        <a:p>
          <a:r>
            <a:rPr kumimoji="1" lang="en-US" sz="1050" b="0" i="0" baseline="0" dirty="0"/>
            <a:t>Hadron </a:t>
          </a:r>
          <a:endParaRPr lang="zh-CN" sz="1050" dirty="0"/>
        </a:p>
      </dgm:t>
    </dgm:pt>
    <dgm:pt modelId="{1A8F9260-70F5-6E4A-AD5D-41C389341ED4}" type="parTrans" cxnId="{363AF216-E4C5-6B47-BD25-DFF529044067}">
      <dgm:prSet/>
      <dgm:spPr/>
      <dgm:t>
        <a:bodyPr/>
        <a:lstStyle/>
        <a:p>
          <a:endParaRPr lang="zh-CN" altLang="en-US" sz="3600"/>
        </a:p>
      </dgm:t>
    </dgm:pt>
    <dgm:pt modelId="{929A79F6-173C-3B40-B906-3282BE234BF3}" type="sibTrans" cxnId="{363AF216-E4C5-6B47-BD25-DFF529044067}">
      <dgm:prSet/>
      <dgm:spPr/>
      <dgm:t>
        <a:bodyPr/>
        <a:lstStyle/>
        <a:p>
          <a:endParaRPr lang="zh-CN" altLang="en-US" sz="3600"/>
        </a:p>
      </dgm:t>
    </dgm:pt>
    <dgm:pt modelId="{E5A4A936-3ACC-1547-BD94-2E58F0B304DE}">
      <dgm:prSet custT="1"/>
      <dgm:spPr/>
      <dgm:t>
        <a:bodyPr/>
        <a:lstStyle/>
        <a:p>
          <a:r>
            <a:rPr kumimoji="1" lang="en-US" sz="1050" b="0" i="0" baseline="0"/>
            <a:t>…</a:t>
          </a:r>
          <a:endParaRPr lang="zh-CN" sz="1050"/>
        </a:p>
      </dgm:t>
    </dgm:pt>
    <dgm:pt modelId="{C843A005-9F87-DB41-8317-291DF96ED597}" type="parTrans" cxnId="{967332FE-875D-B542-ABD6-C6CFBDC53FED}">
      <dgm:prSet/>
      <dgm:spPr/>
      <dgm:t>
        <a:bodyPr/>
        <a:lstStyle/>
        <a:p>
          <a:endParaRPr lang="zh-CN" altLang="en-US" sz="3600"/>
        </a:p>
      </dgm:t>
    </dgm:pt>
    <dgm:pt modelId="{2F79964C-5AF6-2B42-8514-09865A4946CE}" type="sibTrans" cxnId="{967332FE-875D-B542-ABD6-C6CFBDC53FED}">
      <dgm:prSet/>
      <dgm:spPr/>
      <dgm:t>
        <a:bodyPr/>
        <a:lstStyle/>
        <a:p>
          <a:endParaRPr lang="zh-CN" altLang="en-US" sz="3600"/>
        </a:p>
      </dgm:t>
    </dgm:pt>
    <dgm:pt modelId="{7CEE473D-8778-6F41-96AA-0223D2DD005A}">
      <dgm:prSet custT="1"/>
      <dgm:spPr/>
      <dgm:t>
        <a:bodyPr/>
        <a:lstStyle/>
        <a:p>
          <a:r>
            <a:rPr kumimoji="1" lang="en-US" sz="1050" b="0" i="0" baseline="0"/>
            <a:t>FTFP</a:t>
          </a:r>
          <a:endParaRPr lang="zh-CN" sz="1050"/>
        </a:p>
      </dgm:t>
    </dgm:pt>
    <dgm:pt modelId="{06231A5B-832B-144A-97CC-607772C42F80}" type="parTrans" cxnId="{F9728AF8-A28B-664A-A5F0-99A1FB0B36F4}">
      <dgm:prSet/>
      <dgm:spPr/>
      <dgm:t>
        <a:bodyPr/>
        <a:lstStyle/>
        <a:p>
          <a:endParaRPr lang="zh-CN" altLang="en-US" sz="3600"/>
        </a:p>
      </dgm:t>
    </dgm:pt>
    <dgm:pt modelId="{6085511B-6BD2-3D48-A9C2-DF76419C58A2}" type="sibTrans" cxnId="{F9728AF8-A28B-664A-A5F0-99A1FB0B36F4}">
      <dgm:prSet/>
      <dgm:spPr/>
      <dgm:t>
        <a:bodyPr/>
        <a:lstStyle/>
        <a:p>
          <a:endParaRPr lang="zh-CN" altLang="en-US" sz="3600"/>
        </a:p>
      </dgm:t>
    </dgm:pt>
    <dgm:pt modelId="{C60192FA-342F-B94E-A656-DFC2FA87FFEF}">
      <dgm:prSet custT="1"/>
      <dgm:spPr/>
      <dgm:t>
        <a:bodyPr/>
        <a:lstStyle/>
        <a:p>
          <a:r>
            <a:rPr kumimoji="1" lang="en-US" sz="1050" b="0" i="0" baseline="0"/>
            <a:t>QGSP</a:t>
          </a:r>
          <a:endParaRPr lang="zh-CN" sz="1050"/>
        </a:p>
      </dgm:t>
    </dgm:pt>
    <dgm:pt modelId="{F3D4D794-71E0-8E41-B326-B3E4E43BD68C}" type="parTrans" cxnId="{9705C3A4-22A2-4140-801C-559C786D0D03}">
      <dgm:prSet/>
      <dgm:spPr/>
      <dgm:t>
        <a:bodyPr/>
        <a:lstStyle/>
        <a:p>
          <a:endParaRPr lang="zh-CN" altLang="en-US" sz="3600"/>
        </a:p>
      </dgm:t>
    </dgm:pt>
    <dgm:pt modelId="{D3F7C7C3-DFB7-6D4C-AA8E-9AE0A08C5730}" type="sibTrans" cxnId="{9705C3A4-22A2-4140-801C-559C786D0D03}">
      <dgm:prSet/>
      <dgm:spPr/>
      <dgm:t>
        <a:bodyPr/>
        <a:lstStyle/>
        <a:p>
          <a:endParaRPr lang="zh-CN" altLang="en-US" sz="3600"/>
        </a:p>
      </dgm:t>
    </dgm:pt>
    <dgm:pt modelId="{A84F3846-4E77-4744-82C8-88DC3AC944A7}">
      <dgm:prSet custT="1"/>
      <dgm:spPr/>
      <dgm:t>
        <a:bodyPr/>
        <a:lstStyle/>
        <a:p>
          <a:r>
            <a:rPr kumimoji="1" lang="en-US" sz="1050" b="0" i="0" baseline="0" dirty="0" err="1"/>
            <a:t>MyPhysicsList</a:t>
          </a:r>
          <a:endParaRPr lang="zh-CN" sz="1050" dirty="0"/>
        </a:p>
      </dgm:t>
    </dgm:pt>
    <dgm:pt modelId="{BAD09DA4-3AB8-2944-A40D-C2E490F1BCE3}" type="parTrans" cxnId="{E1A5F067-A896-C941-8880-F7F00867E10F}">
      <dgm:prSet/>
      <dgm:spPr/>
      <dgm:t>
        <a:bodyPr/>
        <a:lstStyle/>
        <a:p>
          <a:endParaRPr lang="zh-CN" altLang="en-US" sz="3600"/>
        </a:p>
      </dgm:t>
    </dgm:pt>
    <dgm:pt modelId="{C3430BDB-1DF7-0947-B7DD-BB016230EF4A}" type="sibTrans" cxnId="{E1A5F067-A896-C941-8880-F7F00867E10F}">
      <dgm:prSet/>
      <dgm:spPr/>
      <dgm:t>
        <a:bodyPr/>
        <a:lstStyle/>
        <a:p>
          <a:endParaRPr lang="zh-CN" altLang="en-US" sz="3600"/>
        </a:p>
      </dgm:t>
    </dgm:pt>
    <dgm:pt modelId="{323CC364-7CD2-E44B-92BF-0C99C4F4E1FA}" type="pres">
      <dgm:prSet presAssocID="{90271219-DF2B-6744-B4B7-E7823979A5C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E81E8EE-03DC-A84E-9338-D81CA59F89CB}" type="pres">
      <dgm:prSet presAssocID="{59C51906-4DA5-BF45-93C2-B385D14C3ACF}" presName="hierRoot1" presStyleCnt="0">
        <dgm:presLayoutVars>
          <dgm:hierBranch val="init"/>
        </dgm:presLayoutVars>
      </dgm:prSet>
      <dgm:spPr/>
    </dgm:pt>
    <dgm:pt modelId="{638F1BEB-5724-D345-9851-6C40585BF9B1}" type="pres">
      <dgm:prSet presAssocID="{59C51906-4DA5-BF45-93C2-B385D14C3ACF}" presName="rootComposite1" presStyleCnt="0"/>
      <dgm:spPr/>
    </dgm:pt>
    <dgm:pt modelId="{EC8B081B-8AE0-2448-AEA4-DC92F72F63A0}" type="pres">
      <dgm:prSet presAssocID="{59C51906-4DA5-BF45-93C2-B385D14C3ACF}" presName="rootText1" presStyleLbl="node0" presStyleIdx="0" presStyleCnt="4">
        <dgm:presLayoutVars>
          <dgm:chPref val="3"/>
        </dgm:presLayoutVars>
      </dgm:prSet>
      <dgm:spPr/>
    </dgm:pt>
    <dgm:pt modelId="{C88EE84E-7ED2-1E46-A206-4A13E3E85449}" type="pres">
      <dgm:prSet presAssocID="{59C51906-4DA5-BF45-93C2-B385D14C3ACF}" presName="rootConnector1" presStyleLbl="node1" presStyleIdx="0" presStyleCnt="0"/>
      <dgm:spPr/>
    </dgm:pt>
    <dgm:pt modelId="{841D7C58-C608-5D4E-BA55-50EA5961AC8A}" type="pres">
      <dgm:prSet presAssocID="{59C51906-4DA5-BF45-93C2-B385D14C3ACF}" presName="hierChild2" presStyleCnt="0"/>
      <dgm:spPr/>
    </dgm:pt>
    <dgm:pt modelId="{06847E4B-DC82-0241-A9AC-5D8BD37354F6}" type="pres">
      <dgm:prSet presAssocID="{CF618B1E-AF73-EB4E-8004-3788B470FB92}" presName="Name37" presStyleLbl="parChTrans1D2" presStyleIdx="0" presStyleCnt="4"/>
      <dgm:spPr/>
    </dgm:pt>
    <dgm:pt modelId="{B69439BE-6A7B-A345-901C-6D8947FED5A6}" type="pres">
      <dgm:prSet presAssocID="{43284542-ACE6-F743-BC60-7984AADE38CB}" presName="hierRoot2" presStyleCnt="0">
        <dgm:presLayoutVars>
          <dgm:hierBranch val="init"/>
        </dgm:presLayoutVars>
      </dgm:prSet>
      <dgm:spPr/>
    </dgm:pt>
    <dgm:pt modelId="{7208443C-BB30-2E40-B3DD-E1B6CD7BF6C0}" type="pres">
      <dgm:prSet presAssocID="{43284542-ACE6-F743-BC60-7984AADE38CB}" presName="rootComposite" presStyleCnt="0"/>
      <dgm:spPr/>
    </dgm:pt>
    <dgm:pt modelId="{615899E9-A774-4D4C-B44C-E9324FF3FFA9}" type="pres">
      <dgm:prSet presAssocID="{43284542-ACE6-F743-BC60-7984AADE38CB}" presName="rootText" presStyleLbl="node2" presStyleIdx="0" presStyleCnt="4">
        <dgm:presLayoutVars>
          <dgm:chPref val="3"/>
        </dgm:presLayoutVars>
      </dgm:prSet>
      <dgm:spPr/>
    </dgm:pt>
    <dgm:pt modelId="{1FBF57BE-41B8-0C4E-85A2-5B227DA9DFB5}" type="pres">
      <dgm:prSet presAssocID="{43284542-ACE6-F743-BC60-7984AADE38CB}" presName="rootConnector" presStyleLbl="node2" presStyleIdx="0" presStyleCnt="4"/>
      <dgm:spPr/>
    </dgm:pt>
    <dgm:pt modelId="{872822E4-9AF8-2144-B56B-60613F62B4B4}" type="pres">
      <dgm:prSet presAssocID="{43284542-ACE6-F743-BC60-7984AADE38CB}" presName="hierChild4" presStyleCnt="0"/>
      <dgm:spPr/>
    </dgm:pt>
    <dgm:pt modelId="{8EF19EA9-D241-334E-BBEB-ABA51A57809C}" type="pres">
      <dgm:prSet presAssocID="{463372AF-36D3-E24F-A448-577CF326174D}" presName="Name37" presStyleLbl="parChTrans1D3" presStyleIdx="0" presStyleCnt="4"/>
      <dgm:spPr/>
    </dgm:pt>
    <dgm:pt modelId="{7B245F04-83D9-CA47-8893-E1D3CAB29C29}" type="pres">
      <dgm:prSet presAssocID="{31F09856-84FF-A940-B018-333CB8FA9CF1}" presName="hierRoot2" presStyleCnt="0">
        <dgm:presLayoutVars>
          <dgm:hierBranch val="init"/>
        </dgm:presLayoutVars>
      </dgm:prSet>
      <dgm:spPr/>
    </dgm:pt>
    <dgm:pt modelId="{8D45C859-CBB6-BE4F-B47D-EF9E01623269}" type="pres">
      <dgm:prSet presAssocID="{31F09856-84FF-A940-B018-333CB8FA9CF1}" presName="rootComposite" presStyleCnt="0"/>
      <dgm:spPr/>
    </dgm:pt>
    <dgm:pt modelId="{7779E5A0-70AB-5B46-8666-B717E36FD4C0}" type="pres">
      <dgm:prSet presAssocID="{31F09856-84FF-A940-B018-333CB8FA9CF1}" presName="rootText" presStyleLbl="node3" presStyleIdx="0" presStyleCnt="4">
        <dgm:presLayoutVars>
          <dgm:chPref val="3"/>
        </dgm:presLayoutVars>
      </dgm:prSet>
      <dgm:spPr/>
    </dgm:pt>
    <dgm:pt modelId="{144EF6CA-053E-8949-8D52-64C4546C6475}" type="pres">
      <dgm:prSet presAssocID="{31F09856-84FF-A940-B018-333CB8FA9CF1}" presName="rootConnector" presStyleLbl="node3" presStyleIdx="0" presStyleCnt="4"/>
      <dgm:spPr/>
    </dgm:pt>
    <dgm:pt modelId="{C9405EA6-F067-A944-8354-6CAB2B8E2D9E}" type="pres">
      <dgm:prSet presAssocID="{31F09856-84FF-A940-B018-333CB8FA9CF1}" presName="hierChild4" presStyleCnt="0"/>
      <dgm:spPr/>
    </dgm:pt>
    <dgm:pt modelId="{D9C2646A-B1EA-8D45-9008-199D36A58B77}" type="pres">
      <dgm:prSet presAssocID="{F536737E-AB67-F846-BC11-1061EEC22892}" presName="Name37" presStyleLbl="parChTrans1D4" presStyleIdx="0" presStyleCnt="6"/>
      <dgm:spPr/>
    </dgm:pt>
    <dgm:pt modelId="{9871562E-3742-D646-BB9F-DF4F5D205C5C}" type="pres">
      <dgm:prSet presAssocID="{543ABBF0-7298-7F42-8443-8DD2135C8CE3}" presName="hierRoot2" presStyleCnt="0">
        <dgm:presLayoutVars>
          <dgm:hierBranch val="init"/>
        </dgm:presLayoutVars>
      </dgm:prSet>
      <dgm:spPr/>
    </dgm:pt>
    <dgm:pt modelId="{477CC5F6-BBAC-C043-8FE6-CF17A1F23452}" type="pres">
      <dgm:prSet presAssocID="{543ABBF0-7298-7F42-8443-8DD2135C8CE3}" presName="rootComposite" presStyleCnt="0"/>
      <dgm:spPr/>
    </dgm:pt>
    <dgm:pt modelId="{09395A8E-4666-0343-8441-F95844008C81}" type="pres">
      <dgm:prSet presAssocID="{543ABBF0-7298-7F42-8443-8DD2135C8CE3}" presName="rootText" presStyleLbl="node4" presStyleIdx="0" presStyleCnt="6">
        <dgm:presLayoutVars>
          <dgm:chPref val="3"/>
        </dgm:presLayoutVars>
      </dgm:prSet>
      <dgm:spPr/>
    </dgm:pt>
    <dgm:pt modelId="{86F1E1C1-0A7B-AB4B-988B-814E2A9373FD}" type="pres">
      <dgm:prSet presAssocID="{543ABBF0-7298-7F42-8443-8DD2135C8CE3}" presName="rootConnector" presStyleLbl="node4" presStyleIdx="0" presStyleCnt="6"/>
      <dgm:spPr/>
    </dgm:pt>
    <dgm:pt modelId="{8C952762-4BA4-9946-9202-D345A60194BD}" type="pres">
      <dgm:prSet presAssocID="{543ABBF0-7298-7F42-8443-8DD2135C8CE3}" presName="hierChild4" presStyleCnt="0"/>
      <dgm:spPr/>
    </dgm:pt>
    <dgm:pt modelId="{F9C25BB0-9DE8-D140-9111-C49411C35B3B}" type="pres">
      <dgm:prSet presAssocID="{8A525C73-E459-194D-B7FF-9EE2A54B589D}" presName="Name37" presStyleLbl="parChTrans1D4" presStyleIdx="1" presStyleCnt="6"/>
      <dgm:spPr/>
    </dgm:pt>
    <dgm:pt modelId="{23AA91E2-6B83-5446-A39F-422511744C7E}" type="pres">
      <dgm:prSet presAssocID="{D83DF890-A0BE-2949-8A10-57E8169D64C7}" presName="hierRoot2" presStyleCnt="0">
        <dgm:presLayoutVars>
          <dgm:hierBranch val="init"/>
        </dgm:presLayoutVars>
      </dgm:prSet>
      <dgm:spPr/>
    </dgm:pt>
    <dgm:pt modelId="{932461C7-107E-C64C-AC0D-B497B105F424}" type="pres">
      <dgm:prSet presAssocID="{D83DF890-A0BE-2949-8A10-57E8169D64C7}" presName="rootComposite" presStyleCnt="0"/>
      <dgm:spPr/>
    </dgm:pt>
    <dgm:pt modelId="{3EC3E2D0-02F2-EF47-A566-2923D0DEF635}" type="pres">
      <dgm:prSet presAssocID="{D83DF890-A0BE-2949-8A10-57E8169D64C7}" presName="rootText" presStyleLbl="node4" presStyleIdx="1" presStyleCnt="6">
        <dgm:presLayoutVars>
          <dgm:chPref val="3"/>
        </dgm:presLayoutVars>
      </dgm:prSet>
      <dgm:spPr/>
    </dgm:pt>
    <dgm:pt modelId="{DC02CC45-B6B5-A445-8A7F-C0F7DE837952}" type="pres">
      <dgm:prSet presAssocID="{D83DF890-A0BE-2949-8A10-57E8169D64C7}" presName="rootConnector" presStyleLbl="node4" presStyleIdx="1" presStyleCnt="6"/>
      <dgm:spPr/>
    </dgm:pt>
    <dgm:pt modelId="{5919B79B-C03C-1245-943B-FEB1FB6D633C}" type="pres">
      <dgm:prSet presAssocID="{D83DF890-A0BE-2949-8A10-57E8169D64C7}" presName="hierChild4" presStyleCnt="0"/>
      <dgm:spPr/>
    </dgm:pt>
    <dgm:pt modelId="{033FF362-CC0B-FA42-A2AF-6531AD69F3AB}" type="pres">
      <dgm:prSet presAssocID="{D83DF890-A0BE-2949-8A10-57E8169D64C7}" presName="hierChild5" presStyleCnt="0"/>
      <dgm:spPr/>
    </dgm:pt>
    <dgm:pt modelId="{7F74A5F9-DBC9-F748-ADA0-49B8DFF75B85}" type="pres">
      <dgm:prSet presAssocID="{94B7167C-67A7-E741-967C-6B2B17BBB60B}" presName="Name37" presStyleLbl="parChTrans1D4" presStyleIdx="2" presStyleCnt="6"/>
      <dgm:spPr/>
    </dgm:pt>
    <dgm:pt modelId="{F5BF4795-8FC2-5E46-9F0F-C08D85026F83}" type="pres">
      <dgm:prSet presAssocID="{5EA302A8-1B92-3B42-BB97-3667BB837C43}" presName="hierRoot2" presStyleCnt="0">
        <dgm:presLayoutVars>
          <dgm:hierBranch val="init"/>
        </dgm:presLayoutVars>
      </dgm:prSet>
      <dgm:spPr/>
    </dgm:pt>
    <dgm:pt modelId="{FA3C9275-1278-7841-943C-7D73C568E1D5}" type="pres">
      <dgm:prSet presAssocID="{5EA302A8-1B92-3B42-BB97-3667BB837C43}" presName="rootComposite" presStyleCnt="0"/>
      <dgm:spPr/>
    </dgm:pt>
    <dgm:pt modelId="{6FBF42FF-305C-8445-A13D-F7B7583AF834}" type="pres">
      <dgm:prSet presAssocID="{5EA302A8-1B92-3B42-BB97-3667BB837C43}" presName="rootText" presStyleLbl="node4" presStyleIdx="2" presStyleCnt="6">
        <dgm:presLayoutVars>
          <dgm:chPref val="3"/>
        </dgm:presLayoutVars>
      </dgm:prSet>
      <dgm:spPr/>
    </dgm:pt>
    <dgm:pt modelId="{DA77CA6C-E332-C547-B89D-4BDB127946C2}" type="pres">
      <dgm:prSet presAssocID="{5EA302A8-1B92-3B42-BB97-3667BB837C43}" presName="rootConnector" presStyleLbl="node4" presStyleIdx="2" presStyleCnt="6"/>
      <dgm:spPr/>
    </dgm:pt>
    <dgm:pt modelId="{DD6C1349-07BC-0E43-BD76-11DF04E15536}" type="pres">
      <dgm:prSet presAssocID="{5EA302A8-1B92-3B42-BB97-3667BB837C43}" presName="hierChild4" presStyleCnt="0"/>
      <dgm:spPr/>
    </dgm:pt>
    <dgm:pt modelId="{88742464-5CDC-8F48-A4BC-A2A10D35D051}" type="pres">
      <dgm:prSet presAssocID="{5EA302A8-1B92-3B42-BB97-3667BB837C43}" presName="hierChild5" presStyleCnt="0"/>
      <dgm:spPr/>
    </dgm:pt>
    <dgm:pt modelId="{BC223A87-33FD-4644-A37C-E9432BDB0DA8}" type="pres">
      <dgm:prSet presAssocID="{64145950-1407-4F45-B087-9E54E4B78FB1}" presName="Name37" presStyleLbl="parChTrans1D4" presStyleIdx="3" presStyleCnt="6"/>
      <dgm:spPr/>
    </dgm:pt>
    <dgm:pt modelId="{EAE4327A-BA17-394B-B98E-1FFDA311A594}" type="pres">
      <dgm:prSet presAssocID="{A64703E1-A290-5D4D-A2C3-F8BE298BF723}" presName="hierRoot2" presStyleCnt="0">
        <dgm:presLayoutVars>
          <dgm:hierBranch val="init"/>
        </dgm:presLayoutVars>
      </dgm:prSet>
      <dgm:spPr/>
    </dgm:pt>
    <dgm:pt modelId="{477E7ED4-9D40-A84F-A614-D67028821EE5}" type="pres">
      <dgm:prSet presAssocID="{A64703E1-A290-5D4D-A2C3-F8BE298BF723}" presName="rootComposite" presStyleCnt="0"/>
      <dgm:spPr/>
    </dgm:pt>
    <dgm:pt modelId="{F641D824-64FC-A043-8350-4386111E9A34}" type="pres">
      <dgm:prSet presAssocID="{A64703E1-A290-5D4D-A2C3-F8BE298BF723}" presName="rootText" presStyleLbl="node4" presStyleIdx="3" presStyleCnt="6">
        <dgm:presLayoutVars>
          <dgm:chPref val="3"/>
        </dgm:presLayoutVars>
      </dgm:prSet>
      <dgm:spPr/>
    </dgm:pt>
    <dgm:pt modelId="{AB8AB629-D2B7-6D48-A5AA-EFE87DE828BC}" type="pres">
      <dgm:prSet presAssocID="{A64703E1-A290-5D4D-A2C3-F8BE298BF723}" presName="rootConnector" presStyleLbl="node4" presStyleIdx="3" presStyleCnt="6"/>
      <dgm:spPr/>
    </dgm:pt>
    <dgm:pt modelId="{A9EF1330-9E3B-AA43-BCD3-2079AAB4DC5D}" type="pres">
      <dgm:prSet presAssocID="{A64703E1-A290-5D4D-A2C3-F8BE298BF723}" presName="hierChild4" presStyleCnt="0"/>
      <dgm:spPr/>
    </dgm:pt>
    <dgm:pt modelId="{23950388-0442-3E45-8ED7-FE46AD71142A}" type="pres">
      <dgm:prSet presAssocID="{A64703E1-A290-5D4D-A2C3-F8BE298BF723}" presName="hierChild5" presStyleCnt="0"/>
      <dgm:spPr/>
    </dgm:pt>
    <dgm:pt modelId="{FD146BB6-7782-BF44-96ED-6B10CA6FA519}" type="pres">
      <dgm:prSet presAssocID="{543ABBF0-7298-7F42-8443-8DD2135C8CE3}" presName="hierChild5" presStyleCnt="0"/>
      <dgm:spPr/>
    </dgm:pt>
    <dgm:pt modelId="{012433BF-C85A-D844-ACC6-6BA6B1BBCF2B}" type="pres">
      <dgm:prSet presAssocID="{EB26F04E-7273-9045-BE8C-A1DA12236DB5}" presName="Name37" presStyleLbl="parChTrans1D4" presStyleIdx="4" presStyleCnt="6"/>
      <dgm:spPr/>
    </dgm:pt>
    <dgm:pt modelId="{CADC71E1-3069-DE46-AD8A-DCF3DE0D6DBF}" type="pres">
      <dgm:prSet presAssocID="{EAD2D328-F851-C244-B7A6-41A3187E1C72}" presName="hierRoot2" presStyleCnt="0">
        <dgm:presLayoutVars>
          <dgm:hierBranch val="init"/>
        </dgm:presLayoutVars>
      </dgm:prSet>
      <dgm:spPr/>
    </dgm:pt>
    <dgm:pt modelId="{DADD2ACF-33D9-1F42-9799-5474724BBC87}" type="pres">
      <dgm:prSet presAssocID="{EAD2D328-F851-C244-B7A6-41A3187E1C72}" presName="rootComposite" presStyleCnt="0"/>
      <dgm:spPr/>
    </dgm:pt>
    <dgm:pt modelId="{6D3F8A35-5783-8A49-B44F-FCDBC6D3D7FF}" type="pres">
      <dgm:prSet presAssocID="{EAD2D328-F851-C244-B7A6-41A3187E1C72}" presName="rootText" presStyleLbl="node4" presStyleIdx="4" presStyleCnt="6">
        <dgm:presLayoutVars>
          <dgm:chPref val="3"/>
        </dgm:presLayoutVars>
      </dgm:prSet>
      <dgm:spPr/>
    </dgm:pt>
    <dgm:pt modelId="{D901327A-3F1C-0249-A728-0CD7665C98F0}" type="pres">
      <dgm:prSet presAssocID="{EAD2D328-F851-C244-B7A6-41A3187E1C72}" presName="rootConnector" presStyleLbl="node4" presStyleIdx="4" presStyleCnt="6"/>
      <dgm:spPr/>
    </dgm:pt>
    <dgm:pt modelId="{5C1F79AD-F035-F545-9ECF-8500774D61CB}" type="pres">
      <dgm:prSet presAssocID="{EAD2D328-F851-C244-B7A6-41A3187E1C72}" presName="hierChild4" presStyleCnt="0"/>
      <dgm:spPr/>
    </dgm:pt>
    <dgm:pt modelId="{FC12375B-1F6B-7A4F-BCF4-633A8F2A1DED}" type="pres">
      <dgm:prSet presAssocID="{EAD2D328-F851-C244-B7A6-41A3187E1C72}" presName="hierChild5" presStyleCnt="0"/>
      <dgm:spPr/>
    </dgm:pt>
    <dgm:pt modelId="{AE4CC771-CA8D-6346-9D21-274DA3827908}" type="pres">
      <dgm:prSet presAssocID="{F65A7851-8D33-3A48-B5D5-8A50282AB145}" presName="Name37" presStyleLbl="parChTrans1D4" presStyleIdx="5" presStyleCnt="6"/>
      <dgm:spPr/>
    </dgm:pt>
    <dgm:pt modelId="{81F079C4-77B0-7540-A145-C239DF2FC200}" type="pres">
      <dgm:prSet presAssocID="{593CE5DF-0D65-2E41-B38E-390B3FF97F5C}" presName="hierRoot2" presStyleCnt="0">
        <dgm:presLayoutVars>
          <dgm:hierBranch val="init"/>
        </dgm:presLayoutVars>
      </dgm:prSet>
      <dgm:spPr/>
    </dgm:pt>
    <dgm:pt modelId="{27B999B8-5F0E-A243-8347-E7BB8B3FF113}" type="pres">
      <dgm:prSet presAssocID="{593CE5DF-0D65-2E41-B38E-390B3FF97F5C}" presName="rootComposite" presStyleCnt="0"/>
      <dgm:spPr/>
    </dgm:pt>
    <dgm:pt modelId="{9C1E7B47-0DFD-4A4B-97EB-31766CFB2E31}" type="pres">
      <dgm:prSet presAssocID="{593CE5DF-0D65-2E41-B38E-390B3FF97F5C}" presName="rootText" presStyleLbl="node4" presStyleIdx="5" presStyleCnt="6">
        <dgm:presLayoutVars>
          <dgm:chPref val="3"/>
        </dgm:presLayoutVars>
      </dgm:prSet>
      <dgm:spPr/>
    </dgm:pt>
    <dgm:pt modelId="{A95B3047-5BD3-BE4F-A221-134F331F4958}" type="pres">
      <dgm:prSet presAssocID="{593CE5DF-0D65-2E41-B38E-390B3FF97F5C}" presName="rootConnector" presStyleLbl="node4" presStyleIdx="5" presStyleCnt="6"/>
      <dgm:spPr/>
    </dgm:pt>
    <dgm:pt modelId="{270D9394-CBFD-9E43-B90B-9FC80D4E04AF}" type="pres">
      <dgm:prSet presAssocID="{593CE5DF-0D65-2E41-B38E-390B3FF97F5C}" presName="hierChild4" presStyleCnt="0"/>
      <dgm:spPr/>
    </dgm:pt>
    <dgm:pt modelId="{3A4EB71F-BCE2-864E-AE80-01CB2496B08A}" type="pres">
      <dgm:prSet presAssocID="{593CE5DF-0D65-2E41-B38E-390B3FF97F5C}" presName="hierChild5" presStyleCnt="0"/>
      <dgm:spPr/>
    </dgm:pt>
    <dgm:pt modelId="{C41A7A99-070A-3847-B4ED-B1877D961EB7}" type="pres">
      <dgm:prSet presAssocID="{31F09856-84FF-A940-B018-333CB8FA9CF1}" presName="hierChild5" presStyleCnt="0"/>
      <dgm:spPr/>
    </dgm:pt>
    <dgm:pt modelId="{AFAFEFC4-F36B-0840-B48C-54F2003DF813}" type="pres">
      <dgm:prSet presAssocID="{FD67456D-4C68-4B42-B626-22098500F1E1}" presName="Name37" presStyleLbl="parChTrans1D3" presStyleIdx="1" presStyleCnt="4"/>
      <dgm:spPr/>
    </dgm:pt>
    <dgm:pt modelId="{FB8E4DFC-14BA-1E4D-8CF1-FBE7FAEDE1F3}" type="pres">
      <dgm:prSet presAssocID="{AEC1465D-0CAD-294B-ABB6-FF88F4FCA8C5}" presName="hierRoot2" presStyleCnt="0">
        <dgm:presLayoutVars>
          <dgm:hierBranch val="init"/>
        </dgm:presLayoutVars>
      </dgm:prSet>
      <dgm:spPr/>
    </dgm:pt>
    <dgm:pt modelId="{3F824EDA-5A3F-5448-AB3A-1C31CFE75383}" type="pres">
      <dgm:prSet presAssocID="{AEC1465D-0CAD-294B-ABB6-FF88F4FCA8C5}" presName="rootComposite" presStyleCnt="0"/>
      <dgm:spPr/>
    </dgm:pt>
    <dgm:pt modelId="{49F4FB4C-3B06-F64E-A345-07CA16491511}" type="pres">
      <dgm:prSet presAssocID="{AEC1465D-0CAD-294B-ABB6-FF88F4FCA8C5}" presName="rootText" presStyleLbl="node3" presStyleIdx="1" presStyleCnt="4">
        <dgm:presLayoutVars>
          <dgm:chPref val="3"/>
        </dgm:presLayoutVars>
      </dgm:prSet>
      <dgm:spPr/>
    </dgm:pt>
    <dgm:pt modelId="{2357CDE5-977C-5C46-B456-316C79A1E2C2}" type="pres">
      <dgm:prSet presAssocID="{AEC1465D-0CAD-294B-ABB6-FF88F4FCA8C5}" presName="rootConnector" presStyleLbl="node3" presStyleIdx="1" presStyleCnt="4"/>
      <dgm:spPr/>
    </dgm:pt>
    <dgm:pt modelId="{BDE33284-4B8D-BB4B-8914-FDCAB427E0B1}" type="pres">
      <dgm:prSet presAssocID="{AEC1465D-0CAD-294B-ABB6-FF88F4FCA8C5}" presName="hierChild4" presStyleCnt="0"/>
      <dgm:spPr/>
    </dgm:pt>
    <dgm:pt modelId="{D026B152-CD78-5543-BEBA-A36AC6EBAF81}" type="pres">
      <dgm:prSet presAssocID="{AEC1465D-0CAD-294B-ABB6-FF88F4FCA8C5}" presName="hierChild5" presStyleCnt="0"/>
      <dgm:spPr/>
    </dgm:pt>
    <dgm:pt modelId="{BACC97FE-1228-934F-B5F9-4F3DB0730859}" type="pres">
      <dgm:prSet presAssocID="{33899E8C-8F9E-C046-8FF3-AED0A5F8BE6D}" presName="Name37" presStyleLbl="parChTrans1D3" presStyleIdx="2" presStyleCnt="4"/>
      <dgm:spPr/>
    </dgm:pt>
    <dgm:pt modelId="{B29EA798-4C9F-6E4C-967A-F642099231E9}" type="pres">
      <dgm:prSet presAssocID="{F422A635-0DA8-7940-96CC-0AD6912878F2}" presName="hierRoot2" presStyleCnt="0">
        <dgm:presLayoutVars>
          <dgm:hierBranch val="init"/>
        </dgm:presLayoutVars>
      </dgm:prSet>
      <dgm:spPr/>
    </dgm:pt>
    <dgm:pt modelId="{BC61D9CE-35C2-9D4F-9D69-E71378A5C1BE}" type="pres">
      <dgm:prSet presAssocID="{F422A635-0DA8-7940-96CC-0AD6912878F2}" presName="rootComposite" presStyleCnt="0"/>
      <dgm:spPr/>
    </dgm:pt>
    <dgm:pt modelId="{3B0554C5-40FB-A545-8B53-B6CDFE02A0A1}" type="pres">
      <dgm:prSet presAssocID="{F422A635-0DA8-7940-96CC-0AD6912878F2}" presName="rootText" presStyleLbl="node3" presStyleIdx="2" presStyleCnt="4">
        <dgm:presLayoutVars>
          <dgm:chPref val="3"/>
        </dgm:presLayoutVars>
      </dgm:prSet>
      <dgm:spPr/>
    </dgm:pt>
    <dgm:pt modelId="{39B6D941-F601-5742-BA9B-63778D12A178}" type="pres">
      <dgm:prSet presAssocID="{F422A635-0DA8-7940-96CC-0AD6912878F2}" presName="rootConnector" presStyleLbl="node3" presStyleIdx="2" presStyleCnt="4"/>
      <dgm:spPr/>
    </dgm:pt>
    <dgm:pt modelId="{74AA82D5-4A31-4541-AE98-632A74EEFD64}" type="pres">
      <dgm:prSet presAssocID="{F422A635-0DA8-7940-96CC-0AD6912878F2}" presName="hierChild4" presStyleCnt="0"/>
      <dgm:spPr/>
    </dgm:pt>
    <dgm:pt modelId="{61940578-E096-1746-BB67-BBF68EBC82CD}" type="pres">
      <dgm:prSet presAssocID="{F422A635-0DA8-7940-96CC-0AD6912878F2}" presName="hierChild5" presStyleCnt="0"/>
      <dgm:spPr/>
    </dgm:pt>
    <dgm:pt modelId="{7D803BC7-F129-8544-BCE9-AC41A44A0703}" type="pres">
      <dgm:prSet presAssocID="{6A264634-EF46-054B-888F-B0BA370179BB}" presName="Name37" presStyleLbl="parChTrans1D3" presStyleIdx="3" presStyleCnt="4"/>
      <dgm:spPr/>
    </dgm:pt>
    <dgm:pt modelId="{DDF68A98-5ED8-0044-9ABE-8A11776C3930}" type="pres">
      <dgm:prSet presAssocID="{293B1F15-FA7F-A741-BF3A-4B55FE56D612}" presName="hierRoot2" presStyleCnt="0">
        <dgm:presLayoutVars>
          <dgm:hierBranch val="init"/>
        </dgm:presLayoutVars>
      </dgm:prSet>
      <dgm:spPr/>
    </dgm:pt>
    <dgm:pt modelId="{51649103-C3D9-014F-B068-55043BCAD6A8}" type="pres">
      <dgm:prSet presAssocID="{293B1F15-FA7F-A741-BF3A-4B55FE56D612}" presName="rootComposite" presStyleCnt="0"/>
      <dgm:spPr/>
    </dgm:pt>
    <dgm:pt modelId="{C90C5E67-7371-B648-9C54-F8B98225777D}" type="pres">
      <dgm:prSet presAssocID="{293B1F15-FA7F-A741-BF3A-4B55FE56D612}" presName="rootText" presStyleLbl="node3" presStyleIdx="3" presStyleCnt="4">
        <dgm:presLayoutVars>
          <dgm:chPref val="3"/>
        </dgm:presLayoutVars>
      </dgm:prSet>
      <dgm:spPr/>
    </dgm:pt>
    <dgm:pt modelId="{3673B62B-6A0C-6C48-83AC-D5DB0B75D90F}" type="pres">
      <dgm:prSet presAssocID="{293B1F15-FA7F-A741-BF3A-4B55FE56D612}" presName="rootConnector" presStyleLbl="node3" presStyleIdx="3" presStyleCnt="4"/>
      <dgm:spPr/>
    </dgm:pt>
    <dgm:pt modelId="{D1062E7F-DD26-A544-B86F-F2ED824A88E6}" type="pres">
      <dgm:prSet presAssocID="{293B1F15-FA7F-A741-BF3A-4B55FE56D612}" presName="hierChild4" presStyleCnt="0"/>
      <dgm:spPr/>
    </dgm:pt>
    <dgm:pt modelId="{016E313C-A163-E044-BBB7-12BCB3625E1D}" type="pres">
      <dgm:prSet presAssocID="{293B1F15-FA7F-A741-BF3A-4B55FE56D612}" presName="hierChild5" presStyleCnt="0"/>
      <dgm:spPr/>
    </dgm:pt>
    <dgm:pt modelId="{AB7334A1-09D9-6D46-BC22-E4ECDC2A3C36}" type="pres">
      <dgm:prSet presAssocID="{43284542-ACE6-F743-BC60-7984AADE38CB}" presName="hierChild5" presStyleCnt="0"/>
      <dgm:spPr/>
    </dgm:pt>
    <dgm:pt modelId="{7829BB3C-5F39-EA42-A558-00228431D289}" type="pres">
      <dgm:prSet presAssocID="{94C932A8-E243-AB44-B7E2-0F9FB76A18B1}" presName="Name37" presStyleLbl="parChTrans1D2" presStyleIdx="1" presStyleCnt="4"/>
      <dgm:spPr/>
    </dgm:pt>
    <dgm:pt modelId="{FE988B7F-5624-574D-A23E-B8ECAEA751C5}" type="pres">
      <dgm:prSet presAssocID="{71F81C8E-46DE-E946-AD6A-8EA22061F35E}" presName="hierRoot2" presStyleCnt="0">
        <dgm:presLayoutVars>
          <dgm:hierBranch val="init"/>
        </dgm:presLayoutVars>
      </dgm:prSet>
      <dgm:spPr/>
    </dgm:pt>
    <dgm:pt modelId="{BF769C9C-8122-754D-BED2-87E77677DED8}" type="pres">
      <dgm:prSet presAssocID="{71F81C8E-46DE-E946-AD6A-8EA22061F35E}" presName="rootComposite" presStyleCnt="0"/>
      <dgm:spPr/>
    </dgm:pt>
    <dgm:pt modelId="{196748FF-961C-B040-BFE3-404B303A2C2B}" type="pres">
      <dgm:prSet presAssocID="{71F81C8E-46DE-E946-AD6A-8EA22061F35E}" presName="rootText" presStyleLbl="node2" presStyleIdx="1" presStyleCnt="4">
        <dgm:presLayoutVars>
          <dgm:chPref val="3"/>
        </dgm:presLayoutVars>
      </dgm:prSet>
      <dgm:spPr/>
    </dgm:pt>
    <dgm:pt modelId="{72B29EE2-0676-0E41-97A1-A035445423B2}" type="pres">
      <dgm:prSet presAssocID="{71F81C8E-46DE-E946-AD6A-8EA22061F35E}" presName="rootConnector" presStyleLbl="node2" presStyleIdx="1" presStyleCnt="4"/>
      <dgm:spPr/>
    </dgm:pt>
    <dgm:pt modelId="{84F4B18E-0763-7B4D-B821-2EF9184A75A6}" type="pres">
      <dgm:prSet presAssocID="{71F81C8E-46DE-E946-AD6A-8EA22061F35E}" presName="hierChild4" presStyleCnt="0"/>
      <dgm:spPr/>
    </dgm:pt>
    <dgm:pt modelId="{53EC03ED-1C20-C94C-85E5-A92E7AE6C89A}" type="pres">
      <dgm:prSet presAssocID="{71F81C8E-46DE-E946-AD6A-8EA22061F35E}" presName="hierChild5" presStyleCnt="0"/>
      <dgm:spPr/>
    </dgm:pt>
    <dgm:pt modelId="{81EB0FDD-1219-1D40-8686-E41AB12A3A47}" type="pres">
      <dgm:prSet presAssocID="{1A8F9260-70F5-6E4A-AD5D-41C389341ED4}" presName="Name37" presStyleLbl="parChTrans1D2" presStyleIdx="2" presStyleCnt="4"/>
      <dgm:spPr/>
    </dgm:pt>
    <dgm:pt modelId="{45E28931-E010-B348-A50E-4648FE07158B}" type="pres">
      <dgm:prSet presAssocID="{F00BA159-648B-9447-B275-D8BFD886C5DE}" presName="hierRoot2" presStyleCnt="0">
        <dgm:presLayoutVars>
          <dgm:hierBranch val="init"/>
        </dgm:presLayoutVars>
      </dgm:prSet>
      <dgm:spPr/>
    </dgm:pt>
    <dgm:pt modelId="{364265F3-51C8-F744-8F44-4B466D5A88A4}" type="pres">
      <dgm:prSet presAssocID="{F00BA159-648B-9447-B275-D8BFD886C5DE}" presName="rootComposite" presStyleCnt="0"/>
      <dgm:spPr/>
    </dgm:pt>
    <dgm:pt modelId="{131FA728-FC22-C741-8C3E-A22D6F9874A1}" type="pres">
      <dgm:prSet presAssocID="{F00BA159-648B-9447-B275-D8BFD886C5DE}" presName="rootText" presStyleLbl="node2" presStyleIdx="2" presStyleCnt="4">
        <dgm:presLayoutVars>
          <dgm:chPref val="3"/>
        </dgm:presLayoutVars>
      </dgm:prSet>
      <dgm:spPr/>
    </dgm:pt>
    <dgm:pt modelId="{569E8297-DF96-4A40-8516-84C03434ABBF}" type="pres">
      <dgm:prSet presAssocID="{F00BA159-648B-9447-B275-D8BFD886C5DE}" presName="rootConnector" presStyleLbl="node2" presStyleIdx="2" presStyleCnt="4"/>
      <dgm:spPr/>
    </dgm:pt>
    <dgm:pt modelId="{C0DDEB65-A63E-CB46-BFAF-7E29D4DB0358}" type="pres">
      <dgm:prSet presAssocID="{F00BA159-648B-9447-B275-D8BFD886C5DE}" presName="hierChild4" presStyleCnt="0"/>
      <dgm:spPr/>
    </dgm:pt>
    <dgm:pt modelId="{BBAE0CC6-1CE9-0C4F-AE9E-2BC493F43338}" type="pres">
      <dgm:prSet presAssocID="{F00BA159-648B-9447-B275-D8BFD886C5DE}" presName="hierChild5" presStyleCnt="0"/>
      <dgm:spPr/>
    </dgm:pt>
    <dgm:pt modelId="{56265B84-DA9E-1143-8C78-C42BFBB391C4}" type="pres">
      <dgm:prSet presAssocID="{C843A005-9F87-DB41-8317-291DF96ED597}" presName="Name37" presStyleLbl="parChTrans1D2" presStyleIdx="3" presStyleCnt="4"/>
      <dgm:spPr/>
    </dgm:pt>
    <dgm:pt modelId="{46945F0F-F832-5A4F-A35D-ED9494ED35F8}" type="pres">
      <dgm:prSet presAssocID="{E5A4A936-3ACC-1547-BD94-2E58F0B304DE}" presName="hierRoot2" presStyleCnt="0">
        <dgm:presLayoutVars>
          <dgm:hierBranch val="init"/>
        </dgm:presLayoutVars>
      </dgm:prSet>
      <dgm:spPr/>
    </dgm:pt>
    <dgm:pt modelId="{83BB9524-2934-CC43-87D1-12FED597D52C}" type="pres">
      <dgm:prSet presAssocID="{E5A4A936-3ACC-1547-BD94-2E58F0B304DE}" presName="rootComposite" presStyleCnt="0"/>
      <dgm:spPr/>
    </dgm:pt>
    <dgm:pt modelId="{9B56AF85-692D-1544-BFF1-DC6CD07258BC}" type="pres">
      <dgm:prSet presAssocID="{E5A4A936-3ACC-1547-BD94-2E58F0B304DE}" presName="rootText" presStyleLbl="node2" presStyleIdx="3" presStyleCnt="4">
        <dgm:presLayoutVars>
          <dgm:chPref val="3"/>
        </dgm:presLayoutVars>
      </dgm:prSet>
      <dgm:spPr/>
    </dgm:pt>
    <dgm:pt modelId="{D419C49B-ECE8-024F-B2E2-FD1F50346AB7}" type="pres">
      <dgm:prSet presAssocID="{E5A4A936-3ACC-1547-BD94-2E58F0B304DE}" presName="rootConnector" presStyleLbl="node2" presStyleIdx="3" presStyleCnt="4"/>
      <dgm:spPr/>
    </dgm:pt>
    <dgm:pt modelId="{B2B6C65A-9292-114C-8307-97CF2053F59D}" type="pres">
      <dgm:prSet presAssocID="{E5A4A936-3ACC-1547-BD94-2E58F0B304DE}" presName="hierChild4" presStyleCnt="0"/>
      <dgm:spPr/>
    </dgm:pt>
    <dgm:pt modelId="{EC9DC430-9569-9E4D-9C8F-D98DE253E3F4}" type="pres">
      <dgm:prSet presAssocID="{E5A4A936-3ACC-1547-BD94-2E58F0B304DE}" presName="hierChild5" presStyleCnt="0"/>
      <dgm:spPr/>
    </dgm:pt>
    <dgm:pt modelId="{4736600D-749D-6A4D-A430-D434B46D7AEA}" type="pres">
      <dgm:prSet presAssocID="{59C51906-4DA5-BF45-93C2-B385D14C3ACF}" presName="hierChild3" presStyleCnt="0"/>
      <dgm:spPr/>
    </dgm:pt>
    <dgm:pt modelId="{D2FAACCE-FABB-7F4C-B25D-9923309B7D9E}" type="pres">
      <dgm:prSet presAssocID="{7CEE473D-8778-6F41-96AA-0223D2DD005A}" presName="hierRoot1" presStyleCnt="0">
        <dgm:presLayoutVars>
          <dgm:hierBranch val="init"/>
        </dgm:presLayoutVars>
      </dgm:prSet>
      <dgm:spPr/>
    </dgm:pt>
    <dgm:pt modelId="{8E4511D2-7A97-554A-B1A5-99168C04E0BA}" type="pres">
      <dgm:prSet presAssocID="{7CEE473D-8778-6F41-96AA-0223D2DD005A}" presName="rootComposite1" presStyleCnt="0"/>
      <dgm:spPr/>
    </dgm:pt>
    <dgm:pt modelId="{F3658DB8-CBC5-724C-97B3-E36AAF4E3E9A}" type="pres">
      <dgm:prSet presAssocID="{7CEE473D-8778-6F41-96AA-0223D2DD005A}" presName="rootText1" presStyleLbl="node0" presStyleIdx="1" presStyleCnt="4">
        <dgm:presLayoutVars>
          <dgm:chPref val="3"/>
        </dgm:presLayoutVars>
      </dgm:prSet>
      <dgm:spPr/>
    </dgm:pt>
    <dgm:pt modelId="{AFDAF513-F480-9341-A43E-557AD58DDD01}" type="pres">
      <dgm:prSet presAssocID="{7CEE473D-8778-6F41-96AA-0223D2DD005A}" presName="rootConnector1" presStyleLbl="node1" presStyleIdx="0" presStyleCnt="0"/>
      <dgm:spPr/>
    </dgm:pt>
    <dgm:pt modelId="{92BEC62D-DBBC-EE41-B6F4-E3131AF08300}" type="pres">
      <dgm:prSet presAssocID="{7CEE473D-8778-6F41-96AA-0223D2DD005A}" presName="hierChild2" presStyleCnt="0"/>
      <dgm:spPr/>
    </dgm:pt>
    <dgm:pt modelId="{1F8BE581-6980-A244-8F4D-285FD2134FD6}" type="pres">
      <dgm:prSet presAssocID="{7CEE473D-8778-6F41-96AA-0223D2DD005A}" presName="hierChild3" presStyleCnt="0"/>
      <dgm:spPr/>
    </dgm:pt>
    <dgm:pt modelId="{59FAA0D4-B36D-DE4E-9D61-5F80BDD88B96}" type="pres">
      <dgm:prSet presAssocID="{C60192FA-342F-B94E-A656-DFC2FA87FFEF}" presName="hierRoot1" presStyleCnt="0">
        <dgm:presLayoutVars>
          <dgm:hierBranch val="init"/>
        </dgm:presLayoutVars>
      </dgm:prSet>
      <dgm:spPr/>
    </dgm:pt>
    <dgm:pt modelId="{7D8B8E6C-B6D4-F349-9664-2723ECDCF44E}" type="pres">
      <dgm:prSet presAssocID="{C60192FA-342F-B94E-A656-DFC2FA87FFEF}" presName="rootComposite1" presStyleCnt="0"/>
      <dgm:spPr/>
    </dgm:pt>
    <dgm:pt modelId="{2EA399C2-5EA2-BE4F-84FB-E09F1F640777}" type="pres">
      <dgm:prSet presAssocID="{C60192FA-342F-B94E-A656-DFC2FA87FFEF}" presName="rootText1" presStyleLbl="node0" presStyleIdx="2" presStyleCnt="4">
        <dgm:presLayoutVars>
          <dgm:chPref val="3"/>
        </dgm:presLayoutVars>
      </dgm:prSet>
      <dgm:spPr/>
    </dgm:pt>
    <dgm:pt modelId="{6F2A0222-79D5-2246-AF46-73A380C4E8D3}" type="pres">
      <dgm:prSet presAssocID="{C60192FA-342F-B94E-A656-DFC2FA87FFEF}" presName="rootConnector1" presStyleLbl="node1" presStyleIdx="0" presStyleCnt="0"/>
      <dgm:spPr/>
    </dgm:pt>
    <dgm:pt modelId="{43B02653-F4DE-164A-A05A-17C72BE3D3E5}" type="pres">
      <dgm:prSet presAssocID="{C60192FA-342F-B94E-A656-DFC2FA87FFEF}" presName="hierChild2" presStyleCnt="0"/>
      <dgm:spPr/>
    </dgm:pt>
    <dgm:pt modelId="{C5613EDC-F869-5C4C-B6D0-E942AE66D53C}" type="pres">
      <dgm:prSet presAssocID="{C60192FA-342F-B94E-A656-DFC2FA87FFEF}" presName="hierChild3" presStyleCnt="0"/>
      <dgm:spPr/>
    </dgm:pt>
    <dgm:pt modelId="{03F415F5-C27C-2044-BA2F-514B8E092A88}" type="pres">
      <dgm:prSet presAssocID="{A84F3846-4E77-4744-82C8-88DC3AC944A7}" presName="hierRoot1" presStyleCnt="0">
        <dgm:presLayoutVars>
          <dgm:hierBranch val="init"/>
        </dgm:presLayoutVars>
      </dgm:prSet>
      <dgm:spPr/>
    </dgm:pt>
    <dgm:pt modelId="{52080834-3000-AA48-AAFB-7E6F7A01A19E}" type="pres">
      <dgm:prSet presAssocID="{A84F3846-4E77-4744-82C8-88DC3AC944A7}" presName="rootComposite1" presStyleCnt="0"/>
      <dgm:spPr/>
    </dgm:pt>
    <dgm:pt modelId="{C9638B02-E9F8-614B-A0A1-5228ADDB05CB}" type="pres">
      <dgm:prSet presAssocID="{A84F3846-4E77-4744-82C8-88DC3AC944A7}" presName="rootText1" presStyleLbl="node0" presStyleIdx="3" presStyleCnt="4">
        <dgm:presLayoutVars>
          <dgm:chPref val="3"/>
        </dgm:presLayoutVars>
      </dgm:prSet>
      <dgm:spPr/>
    </dgm:pt>
    <dgm:pt modelId="{00C6A00B-9090-7D43-9F30-562B8DEC0DA0}" type="pres">
      <dgm:prSet presAssocID="{A84F3846-4E77-4744-82C8-88DC3AC944A7}" presName="rootConnector1" presStyleLbl="node1" presStyleIdx="0" presStyleCnt="0"/>
      <dgm:spPr/>
    </dgm:pt>
    <dgm:pt modelId="{1381CC7C-0733-F34E-BC61-89DD7F16C39E}" type="pres">
      <dgm:prSet presAssocID="{A84F3846-4E77-4744-82C8-88DC3AC944A7}" presName="hierChild2" presStyleCnt="0"/>
      <dgm:spPr/>
    </dgm:pt>
    <dgm:pt modelId="{A7763292-580E-C04E-BD89-40A23CF3216C}" type="pres">
      <dgm:prSet presAssocID="{A84F3846-4E77-4744-82C8-88DC3AC944A7}" presName="hierChild3" presStyleCnt="0"/>
      <dgm:spPr/>
    </dgm:pt>
  </dgm:ptLst>
  <dgm:cxnLst>
    <dgm:cxn modelId="{F40A8800-DDEC-E644-A3BF-03962D1AD04E}" type="presOf" srcId="{293B1F15-FA7F-A741-BF3A-4B55FE56D612}" destId="{3673B62B-6A0C-6C48-83AC-D5DB0B75D90F}" srcOrd="1" destOrd="0" presId="urn:microsoft.com/office/officeart/2005/8/layout/orgChart1"/>
    <dgm:cxn modelId="{269B9001-B19F-E746-8302-3966AF4FF3F7}" type="presOf" srcId="{8A525C73-E459-194D-B7FF-9EE2A54B589D}" destId="{F9C25BB0-9DE8-D140-9111-C49411C35B3B}" srcOrd="0" destOrd="0" presId="urn:microsoft.com/office/officeart/2005/8/layout/orgChart1"/>
    <dgm:cxn modelId="{AF55760E-9421-F248-A13D-A3072B428D46}" type="presOf" srcId="{59C51906-4DA5-BF45-93C2-B385D14C3ACF}" destId="{EC8B081B-8AE0-2448-AEA4-DC92F72F63A0}" srcOrd="0" destOrd="0" presId="urn:microsoft.com/office/officeart/2005/8/layout/orgChart1"/>
    <dgm:cxn modelId="{A43D5710-964F-0D41-889F-3C5A6CE03CD1}" type="presOf" srcId="{94C932A8-E243-AB44-B7E2-0F9FB76A18B1}" destId="{7829BB3C-5F39-EA42-A558-00228431D289}" srcOrd="0" destOrd="0" presId="urn:microsoft.com/office/officeart/2005/8/layout/orgChart1"/>
    <dgm:cxn modelId="{0155FC12-E86A-AB47-857F-C5498CAC58C9}" type="presOf" srcId="{543ABBF0-7298-7F42-8443-8DD2135C8CE3}" destId="{86F1E1C1-0A7B-AB4B-988B-814E2A9373FD}" srcOrd="1" destOrd="0" presId="urn:microsoft.com/office/officeart/2005/8/layout/orgChart1"/>
    <dgm:cxn modelId="{363AF216-E4C5-6B47-BD25-DFF529044067}" srcId="{59C51906-4DA5-BF45-93C2-B385D14C3ACF}" destId="{F00BA159-648B-9447-B275-D8BFD886C5DE}" srcOrd="2" destOrd="0" parTransId="{1A8F9260-70F5-6E4A-AD5D-41C389341ED4}" sibTransId="{929A79F6-173C-3B40-B906-3282BE234BF3}"/>
    <dgm:cxn modelId="{6FDCD41A-246C-B14A-917A-BC1D4CC4ABEA}" srcId="{543ABBF0-7298-7F42-8443-8DD2135C8CE3}" destId="{D83DF890-A0BE-2949-8A10-57E8169D64C7}" srcOrd="0" destOrd="0" parTransId="{8A525C73-E459-194D-B7FF-9EE2A54B589D}" sibTransId="{BEB82206-06A5-D247-AA1B-66D80AC5C451}"/>
    <dgm:cxn modelId="{F54B081E-E498-CF44-A8DC-1A97BB505632}" type="presOf" srcId="{F422A635-0DA8-7940-96CC-0AD6912878F2}" destId="{3B0554C5-40FB-A545-8B53-B6CDFE02A0A1}" srcOrd="0" destOrd="0" presId="urn:microsoft.com/office/officeart/2005/8/layout/orgChart1"/>
    <dgm:cxn modelId="{8A756120-F176-914E-91B5-3FF094E132AE}" type="presOf" srcId="{90271219-DF2B-6744-B4B7-E7823979A5C1}" destId="{323CC364-7CD2-E44B-92BF-0C99C4F4E1FA}" srcOrd="0" destOrd="0" presId="urn:microsoft.com/office/officeart/2005/8/layout/orgChart1"/>
    <dgm:cxn modelId="{C0137821-9A82-024A-AC27-9416264C091F}" type="presOf" srcId="{E5A4A936-3ACC-1547-BD94-2E58F0B304DE}" destId="{D419C49B-ECE8-024F-B2E2-FD1F50346AB7}" srcOrd="1" destOrd="0" presId="urn:microsoft.com/office/officeart/2005/8/layout/orgChart1"/>
    <dgm:cxn modelId="{1440412D-BDEC-C244-9FAE-C14012C2A7BE}" type="presOf" srcId="{43284542-ACE6-F743-BC60-7984AADE38CB}" destId="{1FBF57BE-41B8-0C4E-85A2-5B227DA9DFB5}" srcOrd="1" destOrd="0" presId="urn:microsoft.com/office/officeart/2005/8/layout/orgChart1"/>
    <dgm:cxn modelId="{62A32034-25B6-3D44-B79B-21D889ECF65E}" type="presOf" srcId="{293B1F15-FA7F-A741-BF3A-4B55FE56D612}" destId="{C90C5E67-7371-B648-9C54-F8B98225777D}" srcOrd="0" destOrd="0" presId="urn:microsoft.com/office/officeart/2005/8/layout/orgChart1"/>
    <dgm:cxn modelId="{A24D4536-0806-664A-9859-B5E810D875A6}" type="presOf" srcId="{EB26F04E-7273-9045-BE8C-A1DA12236DB5}" destId="{012433BF-C85A-D844-ACC6-6BA6B1BBCF2B}" srcOrd="0" destOrd="0" presId="urn:microsoft.com/office/officeart/2005/8/layout/orgChart1"/>
    <dgm:cxn modelId="{CFD22437-5F5F-2646-8C87-83860E41B311}" type="presOf" srcId="{C60192FA-342F-B94E-A656-DFC2FA87FFEF}" destId="{6F2A0222-79D5-2246-AF46-73A380C4E8D3}" srcOrd="1" destOrd="0" presId="urn:microsoft.com/office/officeart/2005/8/layout/orgChart1"/>
    <dgm:cxn modelId="{C2D47F3A-B2D3-4A4B-8AE9-85D878A89733}" type="presOf" srcId="{543ABBF0-7298-7F42-8443-8DD2135C8CE3}" destId="{09395A8E-4666-0343-8441-F95844008C81}" srcOrd="0" destOrd="0" presId="urn:microsoft.com/office/officeart/2005/8/layout/orgChart1"/>
    <dgm:cxn modelId="{095C9A3C-01BC-8F47-AF5A-4E120807628A}" type="presOf" srcId="{71F81C8E-46DE-E946-AD6A-8EA22061F35E}" destId="{72B29EE2-0676-0E41-97A1-A035445423B2}" srcOrd="1" destOrd="0" presId="urn:microsoft.com/office/officeart/2005/8/layout/orgChart1"/>
    <dgm:cxn modelId="{A7E46D3E-0ECE-124A-8700-35DE4C8EEB8F}" srcId="{31F09856-84FF-A940-B018-333CB8FA9CF1}" destId="{593CE5DF-0D65-2E41-B38E-390B3FF97F5C}" srcOrd="2" destOrd="0" parTransId="{F65A7851-8D33-3A48-B5D5-8A50282AB145}" sibTransId="{1B50F7D2-F24D-A049-B660-E6C5F2848484}"/>
    <dgm:cxn modelId="{59080C40-E403-F44B-B5B6-049118F5BDCA}" type="presOf" srcId="{1A8F9260-70F5-6E4A-AD5D-41C389341ED4}" destId="{81EB0FDD-1219-1D40-8686-E41AB12A3A47}" srcOrd="0" destOrd="0" presId="urn:microsoft.com/office/officeart/2005/8/layout/orgChart1"/>
    <dgm:cxn modelId="{4FCE0A41-4D81-CE46-A585-70B5A7310CE8}" srcId="{31F09856-84FF-A940-B018-333CB8FA9CF1}" destId="{EAD2D328-F851-C244-B7A6-41A3187E1C72}" srcOrd="1" destOrd="0" parTransId="{EB26F04E-7273-9045-BE8C-A1DA12236DB5}" sibTransId="{D8C08085-D938-DB41-8DD1-34E8554DC094}"/>
    <dgm:cxn modelId="{5310C642-F394-3745-95F3-868982020ADD}" type="presOf" srcId="{5EA302A8-1B92-3B42-BB97-3667BB837C43}" destId="{DA77CA6C-E332-C547-B89D-4BDB127946C2}" srcOrd="1" destOrd="0" presId="urn:microsoft.com/office/officeart/2005/8/layout/orgChart1"/>
    <dgm:cxn modelId="{1CEA4443-F725-D645-8CB5-490C8725F1FA}" type="presOf" srcId="{59C51906-4DA5-BF45-93C2-B385D14C3ACF}" destId="{C88EE84E-7ED2-1E46-A206-4A13E3E85449}" srcOrd="1" destOrd="0" presId="urn:microsoft.com/office/officeart/2005/8/layout/orgChart1"/>
    <dgm:cxn modelId="{3E730444-0859-754D-BA17-674CCEA862D4}" type="presOf" srcId="{CF618B1E-AF73-EB4E-8004-3788B470FB92}" destId="{06847E4B-DC82-0241-A9AC-5D8BD37354F6}" srcOrd="0" destOrd="0" presId="urn:microsoft.com/office/officeart/2005/8/layout/orgChart1"/>
    <dgm:cxn modelId="{542F1046-828C-EA45-AC6B-85B0591EE389}" type="presOf" srcId="{31F09856-84FF-A940-B018-333CB8FA9CF1}" destId="{7779E5A0-70AB-5B46-8666-B717E36FD4C0}" srcOrd="0" destOrd="0" presId="urn:microsoft.com/office/officeart/2005/8/layout/orgChart1"/>
    <dgm:cxn modelId="{BE409D47-47E4-624C-80FE-A3710AF648C7}" type="presOf" srcId="{F00BA159-648B-9447-B275-D8BFD886C5DE}" destId="{131FA728-FC22-C741-8C3E-A22D6F9874A1}" srcOrd="0" destOrd="0" presId="urn:microsoft.com/office/officeart/2005/8/layout/orgChart1"/>
    <dgm:cxn modelId="{FE8EB14A-CB90-8A45-9572-CAA2DB1848FF}" type="presOf" srcId="{C60192FA-342F-B94E-A656-DFC2FA87FFEF}" destId="{2EA399C2-5EA2-BE4F-84FB-E09F1F640777}" srcOrd="0" destOrd="0" presId="urn:microsoft.com/office/officeart/2005/8/layout/orgChart1"/>
    <dgm:cxn modelId="{6DFA984B-2740-8447-BB5B-A24B480AE74F}" type="presOf" srcId="{31F09856-84FF-A940-B018-333CB8FA9CF1}" destId="{144EF6CA-053E-8949-8D52-64C4546C6475}" srcOrd="1" destOrd="0" presId="urn:microsoft.com/office/officeart/2005/8/layout/orgChart1"/>
    <dgm:cxn modelId="{57F20F4E-DA8F-A94B-8AD9-E2F54FE5ADB4}" srcId="{43284542-ACE6-F743-BC60-7984AADE38CB}" destId="{293B1F15-FA7F-A741-BF3A-4B55FE56D612}" srcOrd="3" destOrd="0" parTransId="{6A264634-EF46-054B-888F-B0BA370179BB}" sibTransId="{C96D7D9A-C73F-5542-921B-7A9F76553975}"/>
    <dgm:cxn modelId="{664E8C54-AFAB-744D-9B47-96B7B7BAA8B6}" type="presOf" srcId="{EAD2D328-F851-C244-B7A6-41A3187E1C72}" destId="{D901327A-3F1C-0249-A728-0CD7665C98F0}" srcOrd="1" destOrd="0" presId="urn:microsoft.com/office/officeart/2005/8/layout/orgChart1"/>
    <dgm:cxn modelId="{61E4ED56-DAF0-D14D-8337-919F4339EA22}" type="presOf" srcId="{43284542-ACE6-F743-BC60-7984AADE38CB}" destId="{615899E9-A774-4D4C-B44C-E9324FF3FFA9}" srcOrd="0" destOrd="0" presId="urn:microsoft.com/office/officeart/2005/8/layout/orgChart1"/>
    <dgm:cxn modelId="{C42C9F57-3578-0A46-89E9-2BD2F41E4122}" type="presOf" srcId="{EAD2D328-F851-C244-B7A6-41A3187E1C72}" destId="{6D3F8A35-5783-8A49-B44F-FCDBC6D3D7FF}" srcOrd="0" destOrd="0" presId="urn:microsoft.com/office/officeart/2005/8/layout/orgChart1"/>
    <dgm:cxn modelId="{35BD0C5B-3546-454C-AE9D-976DAFF026F5}" type="presOf" srcId="{463372AF-36D3-E24F-A448-577CF326174D}" destId="{8EF19EA9-D241-334E-BBEB-ABA51A57809C}" srcOrd="0" destOrd="0" presId="urn:microsoft.com/office/officeart/2005/8/layout/orgChart1"/>
    <dgm:cxn modelId="{0B8DAF60-2DBE-0849-83C7-F7C3A970504F}" type="presOf" srcId="{C843A005-9F87-DB41-8317-291DF96ED597}" destId="{56265B84-DA9E-1143-8C78-C42BFBB391C4}" srcOrd="0" destOrd="0" presId="urn:microsoft.com/office/officeart/2005/8/layout/orgChart1"/>
    <dgm:cxn modelId="{E1A5F067-A896-C941-8880-F7F00867E10F}" srcId="{90271219-DF2B-6744-B4B7-E7823979A5C1}" destId="{A84F3846-4E77-4744-82C8-88DC3AC944A7}" srcOrd="3" destOrd="0" parTransId="{BAD09DA4-3AB8-2944-A40D-C2E490F1BCE3}" sibTransId="{C3430BDB-1DF7-0947-B7DD-BB016230EF4A}"/>
    <dgm:cxn modelId="{04E1186E-D17D-7B4E-916B-C9AC0CC5EE1D}" srcId="{43284542-ACE6-F743-BC60-7984AADE38CB}" destId="{AEC1465D-0CAD-294B-ABB6-FF88F4FCA8C5}" srcOrd="1" destOrd="0" parTransId="{FD67456D-4C68-4B42-B626-22098500F1E1}" sibTransId="{6920233D-1CED-3240-97BF-7ED806E3AAD3}"/>
    <dgm:cxn modelId="{2397D96E-5814-A94C-B582-078C6BD4358A}" srcId="{43284542-ACE6-F743-BC60-7984AADE38CB}" destId="{31F09856-84FF-A940-B018-333CB8FA9CF1}" srcOrd="0" destOrd="0" parTransId="{463372AF-36D3-E24F-A448-577CF326174D}" sibTransId="{D54FDEAE-EE21-A742-AF04-35063BCE8031}"/>
    <dgm:cxn modelId="{F8E71C6F-CAC2-D846-B213-1A520150C3FF}" type="presOf" srcId="{64145950-1407-4F45-B087-9E54E4B78FB1}" destId="{BC223A87-33FD-4644-A37C-E9432BDB0DA8}" srcOrd="0" destOrd="0" presId="urn:microsoft.com/office/officeart/2005/8/layout/orgChart1"/>
    <dgm:cxn modelId="{02519F75-A831-4641-9FBD-05E5990AD0AA}" type="presOf" srcId="{593CE5DF-0D65-2E41-B38E-390B3FF97F5C}" destId="{A95B3047-5BD3-BE4F-A221-134F331F4958}" srcOrd="1" destOrd="0" presId="urn:microsoft.com/office/officeart/2005/8/layout/orgChart1"/>
    <dgm:cxn modelId="{E025C676-BFC5-B24D-B35C-446B0DD81F2C}" type="presOf" srcId="{F65A7851-8D33-3A48-B5D5-8A50282AB145}" destId="{AE4CC771-CA8D-6346-9D21-274DA3827908}" srcOrd="0" destOrd="0" presId="urn:microsoft.com/office/officeart/2005/8/layout/orgChart1"/>
    <dgm:cxn modelId="{683DE17E-F187-C248-8927-E17530B87CFB}" srcId="{31F09856-84FF-A940-B018-333CB8FA9CF1}" destId="{543ABBF0-7298-7F42-8443-8DD2135C8CE3}" srcOrd="0" destOrd="0" parTransId="{F536737E-AB67-F846-BC11-1061EEC22892}" sibTransId="{E0EF99B9-2DBE-B948-8BF7-3277C5F73ECA}"/>
    <dgm:cxn modelId="{155C2885-2FA0-B342-B086-246EE1181B13}" type="presOf" srcId="{E5A4A936-3ACC-1547-BD94-2E58F0B304DE}" destId="{9B56AF85-692D-1544-BFF1-DC6CD07258BC}" srcOrd="0" destOrd="0" presId="urn:microsoft.com/office/officeart/2005/8/layout/orgChart1"/>
    <dgm:cxn modelId="{8078D086-923F-C448-BDDC-0E765FDAD0D9}" type="presOf" srcId="{AEC1465D-0CAD-294B-ABB6-FF88F4FCA8C5}" destId="{49F4FB4C-3B06-F64E-A345-07CA16491511}" srcOrd="0" destOrd="0" presId="urn:microsoft.com/office/officeart/2005/8/layout/orgChart1"/>
    <dgm:cxn modelId="{4D602A87-3D67-2C49-A7C5-6E020F955300}" type="presOf" srcId="{5EA302A8-1B92-3B42-BB97-3667BB837C43}" destId="{6FBF42FF-305C-8445-A13D-F7B7583AF834}" srcOrd="0" destOrd="0" presId="urn:microsoft.com/office/officeart/2005/8/layout/orgChart1"/>
    <dgm:cxn modelId="{3A5ECE8A-2564-EB42-BFEE-3896396252FC}" type="presOf" srcId="{F536737E-AB67-F846-BC11-1061EEC22892}" destId="{D9C2646A-B1EA-8D45-9008-199D36A58B77}" srcOrd="0" destOrd="0" presId="urn:microsoft.com/office/officeart/2005/8/layout/orgChart1"/>
    <dgm:cxn modelId="{8AEDEB8B-D463-5447-BE32-774DCEF3471A}" srcId="{59C51906-4DA5-BF45-93C2-B385D14C3ACF}" destId="{43284542-ACE6-F743-BC60-7984AADE38CB}" srcOrd="0" destOrd="0" parTransId="{CF618B1E-AF73-EB4E-8004-3788B470FB92}" sibTransId="{79C0B018-E8FF-064C-B6ED-DD50695C774A}"/>
    <dgm:cxn modelId="{707FA990-57ED-8049-96A7-28D0E47183B7}" type="presOf" srcId="{A84F3846-4E77-4744-82C8-88DC3AC944A7}" destId="{00C6A00B-9090-7D43-9F30-562B8DEC0DA0}" srcOrd="1" destOrd="0" presId="urn:microsoft.com/office/officeart/2005/8/layout/orgChart1"/>
    <dgm:cxn modelId="{5C287F94-5B49-964D-9D0F-A0742B98AE51}" type="presOf" srcId="{33899E8C-8F9E-C046-8FF3-AED0A5F8BE6D}" destId="{BACC97FE-1228-934F-B5F9-4F3DB0730859}" srcOrd="0" destOrd="0" presId="urn:microsoft.com/office/officeart/2005/8/layout/orgChart1"/>
    <dgm:cxn modelId="{4EA95D9A-DC31-3A43-BB01-D27C54C98F55}" type="presOf" srcId="{FD67456D-4C68-4B42-B626-22098500F1E1}" destId="{AFAFEFC4-F36B-0840-B48C-54F2003DF813}" srcOrd="0" destOrd="0" presId="urn:microsoft.com/office/officeart/2005/8/layout/orgChart1"/>
    <dgm:cxn modelId="{52DEE3A3-181E-7C41-94BF-7834681D4900}" type="presOf" srcId="{7CEE473D-8778-6F41-96AA-0223D2DD005A}" destId="{F3658DB8-CBC5-724C-97B3-E36AAF4E3E9A}" srcOrd="0" destOrd="0" presId="urn:microsoft.com/office/officeart/2005/8/layout/orgChart1"/>
    <dgm:cxn modelId="{9705C3A4-22A2-4140-801C-559C786D0D03}" srcId="{90271219-DF2B-6744-B4B7-E7823979A5C1}" destId="{C60192FA-342F-B94E-A656-DFC2FA87FFEF}" srcOrd="2" destOrd="0" parTransId="{F3D4D794-71E0-8E41-B326-B3E4E43BD68C}" sibTransId="{D3F7C7C3-DFB7-6D4C-AA8E-9AE0A08C5730}"/>
    <dgm:cxn modelId="{FB39BFAD-A559-7348-9D34-C98BD8310084}" type="presOf" srcId="{A64703E1-A290-5D4D-A2C3-F8BE298BF723}" destId="{AB8AB629-D2B7-6D48-A5AA-EFE87DE828BC}" srcOrd="1" destOrd="0" presId="urn:microsoft.com/office/officeart/2005/8/layout/orgChart1"/>
    <dgm:cxn modelId="{BF5E5FB0-1045-2847-91F7-1E271EEB9363}" type="presOf" srcId="{71F81C8E-46DE-E946-AD6A-8EA22061F35E}" destId="{196748FF-961C-B040-BFE3-404B303A2C2B}" srcOrd="0" destOrd="0" presId="urn:microsoft.com/office/officeart/2005/8/layout/orgChart1"/>
    <dgm:cxn modelId="{16FCA5B3-D879-284B-A554-F309F9DB99C8}" type="presOf" srcId="{6A264634-EF46-054B-888F-B0BA370179BB}" destId="{7D803BC7-F129-8544-BCE9-AC41A44A0703}" srcOrd="0" destOrd="0" presId="urn:microsoft.com/office/officeart/2005/8/layout/orgChart1"/>
    <dgm:cxn modelId="{3EA5C1B6-7DFB-5946-A6FE-A39480D96098}" type="presOf" srcId="{D83DF890-A0BE-2949-8A10-57E8169D64C7}" destId="{3EC3E2D0-02F2-EF47-A566-2923D0DEF635}" srcOrd="0" destOrd="0" presId="urn:microsoft.com/office/officeart/2005/8/layout/orgChart1"/>
    <dgm:cxn modelId="{9E1D47BC-5252-5F4D-8AB3-97CEB0905251}" type="presOf" srcId="{D83DF890-A0BE-2949-8A10-57E8169D64C7}" destId="{DC02CC45-B6B5-A445-8A7F-C0F7DE837952}" srcOrd="1" destOrd="0" presId="urn:microsoft.com/office/officeart/2005/8/layout/orgChart1"/>
    <dgm:cxn modelId="{8E9BE4BD-DBB9-6B4B-9B26-56BE712B4295}" type="presOf" srcId="{F422A635-0DA8-7940-96CC-0AD6912878F2}" destId="{39B6D941-F601-5742-BA9B-63778D12A178}" srcOrd="1" destOrd="0" presId="urn:microsoft.com/office/officeart/2005/8/layout/orgChart1"/>
    <dgm:cxn modelId="{65B2E8C5-A2B3-6E44-800E-CAE75FCE4435}" type="presOf" srcId="{94B7167C-67A7-E741-967C-6B2B17BBB60B}" destId="{7F74A5F9-DBC9-F748-ADA0-49B8DFF75B85}" srcOrd="0" destOrd="0" presId="urn:microsoft.com/office/officeart/2005/8/layout/orgChart1"/>
    <dgm:cxn modelId="{75A288C9-E50D-C748-A536-DC802B812F67}" type="presOf" srcId="{A84F3846-4E77-4744-82C8-88DC3AC944A7}" destId="{C9638B02-E9F8-614B-A0A1-5228ADDB05CB}" srcOrd="0" destOrd="0" presId="urn:microsoft.com/office/officeart/2005/8/layout/orgChart1"/>
    <dgm:cxn modelId="{9AA5E4CC-B275-A74C-B9DD-10C55AA913E7}" type="presOf" srcId="{F00BA159-648B-9447-B275-D8BFD886C5DE}" destId="{569E8297-DF96-4A40-8516-84C03434ABBF}" srcOrd="1" destOrd="0" presId="urn:microsoft.com/office/officeart/2005/8/layout/orgChart1"/>
    <dgm:cxn modelId="{29A25CCE-DE2C-BD4A-899E-6FAB4FF8F245}" type="presOf" srcId="{593CE5DF-0D65-2E41-B38E-390B3FF97F5C}" destId="{9C1E7B47-0DFD-4A4B-97EB-31766CFB2E31}" srcOrd="0" destOrd="0" presId="urn:microsoft.com/office/officeart/2005/8/layout/orgChart1"/>
    <dgm:cxn modelId="{3BFF04CF-95EF-4D46-A653-D8AB6CF9A848}" srcId="{543ABBF0-7298-7F42-8443-8DD2135C8CE3}" destId="{5EA302A8-1B92-3B42-BB97-3667BB837C43}" srcOrd="1" destOrd="0" parTransId="{94B7167C-67A7-E741-967C-6B2B17BBB60B}" sibTransId="{14F35E66-F2D5-7C4A-BBE8-98DDA5649476}"/>
    <dgm:cxn modelId="{ABAE08CF-B22B-C241-B109-B242F6A61266}" type="presOf" srcId="{AEC1465D-0CAD-294B-ABB6-FF88F4FCA8C5}" destId="{2357CDE5-977C-5C46-B456-316C79A1E2C2}" srcOrd="1" destOrd="0" presId="urn:microsoft.com/office/officeart/2005/8/layout/orgChart1"/>
    <dgm:cxn modelId="{4D651DD5-A054-144A-9DD7-A623ECE04725}" type="presOf" srcId="{A64703E1-A290-5D4D-A2C3-F8BE298BF723}" destId="{F641D824-64FC-A043-8350-4386111E9A34}" srcOrd="0" destOrd="0" presId="urn:microsoft.com/office/officeart/2005/8/layout/orgChart1"/>
    <dgm:cxn modelId="{5E863FDC-601B-D748-A7F7-8473B0B5728B}" srcId="{43284542-ACE6-F743-BC60-7984AADE38CB}" destId="{F422A635-0DA8-7940-96CC-0AD6912878F2}" srcOrd="2" destOrd="0" parTransId="{33899E8C-8F9E-C046-8FF3-AED0A5F8BE6D}" sibTransId="{19F08001-AF76-3D4F-8DD1-B587AE0CCBB4}"/>
    <dgm:cxn modelId="{37745CE3-E612-7847-BEA1-BB3D90F8BC3F}" srcId="{543ABBF0-7298-7F42-8443-8DD2135C8CE3}" destId="{A64703E1-A290-5D4D-A2C3-F8BE298BF723}" srcOrd="2" destOrd="0" parTransId="{64145950-1407-4F45-B087-9E54E4B78FB1}" sibTransId="{3F52B270-3E72-0941-A8B7-76FA12C0C891}"/>
    <dgm:cxn modelId="{D3235CF1-49C2-1B43-A238-99953EBC1335}" type="presOf" srcId="{7CEE473D-8778-6F41-96AA-0223D2DD005A}" destId="{AFDAF513-F480-9341-A43E-557AD58DDD01}" srcOrd="1" destOrd="0" presId="urn:microsoft.com/office/officeart/2005/8/layout/orgChart1"/>
    <dgm:cxn modelId="{F9728AF8-A28B-664A-A5F0-99A1FB0B36F4}" srcId="{90271219-DF2B-6744-B4B7-E7823979A5C1}" destId="{7CEE473D-8778-6F41-96AA-0223D2DD005A}" srcOrd="1" destOrd="0" parTransId="{06231A5B-832B-144A-97CC-607772C42F80}" sibTransId="{6085511B-6BD2-3D48-A9C2-DF76419C58A2}"/>
    <dgm:cxn modelId="{49DA60FA-C09D-1A42-9EF4-1A8C2A0B9D71}" srcId="{59C51906-4DA5-BF45-93C2-B385D14C3ACF}" destId="{71F81C8E-46DE-E946-AD6A-8EA22061F35E}" srcOrd="1" destOrd="0" parTransId="{94C932A8-E243-AB44-B7E2-0F9FB76A18B1}" sibTransId="{44F8C35A-ECAB-DC45-A4A0-7A0BC25BA111}"/>
    <dgm:cxn modelId="{0B31B0FD-443E-454C-9681-5A7EE80AA8F7}" srcId="{90271219-DF2B-6744-B4B7-E7823979A5C1}" destId="{59C51906-4DA5-BF45-93C2-B385D14C3ACF}" srcOrd="0" destOrd="0" parTransId="{245DA4B1-CBB4-8243-ACE2-4D0CEAD7AC40}" sibTransId="{43AE3A9B-64FE-594D-9FEE-E8D31E282573}"/>
    <dgm:cxn modelId="{967332FE-875D-B542-ABD6-C6CFBDC53FED}" srcId="{59C51906-4DA5-BF45-93C2-B385D14C3ACF}" destId="{E5A4A936-3ACC-1547-BD94-2E58F0B304DE}" srcOrd="3" destOrd="0" parTransId="{C843A005-9F87-DB41-8317-291DF96ED597}" sibTransId="{2F79964C-5AF6-2B42-8514-09865A4946CE}"/>
    <dgm:cxn modelId="{5B246A9E-3672-2D4E-A869-520248B6F56A}" type="presParOf" srcId="{323CC364-7CD2-E44B-92BF-0C99C4F4E1FA}" destId="{CE81E8EE-03DC-A84E-9338-D81CA59F89CB}" srcOrd="0" destOrd="0" presId="urn:microsoft.com/office/officeart/2005/8/layout/orgChart1"/>
    <dgm:cxn modelId="{5A3CB430-D507-E84F-9E00-5CC697F866D2}" type="presParOf" srcId="{CE81E8EE-03DC-A84E-9338-D81CA59F89CB}" destId="{638F1BEB-5724-D345-9851-6C40585BF9B1}" srcOrd="0" destOrd="0" presId="urn:microsoft.com/office/officeart/2005/8/layout/orgChart1"/>
    <dgm:cxn modelId="{1A6D7CE9-4BAB-BB41-BE19-116935D0CD79}" type="presParOf" srcId="{638F1BEB-5724-D345-9851-6C40585BF9B1}" destId="{EC8B081B-8AE0-2448-AEA4-DC92F72F63A0}" srcOrd="0" destOrd="0" presId="urn:microsoft.com/office/officeart/2005/8/layout/orgChart1"/>
    <dgm:cxn modelId="{9B01CFC8-BEE9-7E4D-A11C-17B5E6464B8D}" type="presParOf" srcId="{638F1BEB-5724-D345-9851-6C40585BF9B1}" destId="{C88EE84E-7ED2-1E46-A206-4A13E3E85449}" srcOrd="1" destOrd="0" presId="urn:microsoft.com/office/officeart/2005/8/layout/orgChart1"/>
    <dgm:cxn modelId="{C369E1D4-F739-8E49-8AAA-8B02A07D3AFE}" type="presParOf" srcId="{CE81E8EE-03DC-A84E-9338-D81CA59F89CB}" destId="{841D7C58-C608-5D4E-BA55-50EA5961AC8A}" srcOrd="1" destOrd="0" presId="urn:microsoft.com/office/officeart/2005/8/layout/orgChart1"/>
    <dgm:cxn modelId="{BC0D884F-1835-714E-A206-4D02B82E6233}" type="presParOf" srcId="{841D7C58-C608-5D4E-BA55-50EA5961AC8A}" destId="{06847E4B-DC82-0241-A9AC-5D8BD37354F6}" srcOrd="0" destOrd="0" presId="urn:microsoft.com/office/officeart/2005/8/layout/orgChart1"/>
    <dgm:cxn modelId="{783667BE-95BB-2842-9729-010FE401A1BC}" type="presParOf" srcId="{841D7C58-C608-5D4E-BA55-50EA5961AC8A}" destId="{B69439BE-6A7B-A345-901C-6D8947FED5A6}" srcOrd="1" destOrd="0" presId="urn:microsoft.com/office/officeart/2005/8/layout/orgChart1"/>
    <dgm:cxn modelId="{A7483F21-0259-2D4A-9B62-9222BFBEF531}" type="presParOf" srcId="{B69439BE-6A7B-A345-901C-6D8947FED5A6}" destId="{7208443C-BB30-2E40-B3DD-E1B6CD7BF6C0}" srcOrd="0" destOrd="0" presId="urn:microsoft.com/office/officeart/2005/8/layout/orgChart1"/>
    <dgm:cxn modelId="{031D14BC-8693-8A43-A6F0-55110600E352}" type="presParOf" srcId="{7208443C-BB30-2E40-B3DD-E1B6CD7BF6C0}" destId="{615899E9-A774-4D4C-B44C-E9324FF3FFA9}" srcOrd="0" destOrd="0" presId="urn:microsoft.com/office/officeart/2005/8/layout/orgChart1"/>
    <dgm:cxn modelId="{2F117157-063D-244D-BA68-5E6D70EB0E10}" type="presParOf" srcId="{7208443C-BB30-2E40-B3DD-E1B6CD7BF6C0}" destId="{1FBF57BE-41B8-0C4E-85A2-5B227DA9DFB5}" srcOrd="1" destOrd="0" presId="urn:microsoft.com/office/officeart/2005/8/layout/orgChart1"/>
    <dgm:cxn modelId="{BFF3710B-ED99-0849-B0CD-DAF22050982B}" type="presParOf" srcId="{B69439BE-6A7B-A345-901C-6D8947FED5A6}" destId="{872822E4-9AF8-2144-B56B-60613F62B4B4}" srcOrd="1" destOrd="0" presId="urn:microsoft.com/office/officeart/2005/8/layout/orgChart1"/>
    <dgm:cxn modelId="{5B805A25-134F-B841-AE2D-2156B66D1958}" type="presParOf" srcId="{872822E4-9AF8-2144-B56B-60613F62B4B4}" destId="{8EF19EA9-D241-334E-BBEB-ABA51A57809C}" srcOrd="0" destOrd="0" presId="urn:microsoft.com/office/officeart/2005/8/layout/orgChart1"/>
    <dgm:cxn modelId="{A32BA5B6-CB02-6A46-A0E1-377F809FA6AC}" type="presParOf" srcId="{872822E4-9AF8-2144-B56B-60613F62B4B4}" destId="{7B245F04-83D9-CA47-8893-E1D3CAB29C29}" srcOrd="1" destOrd="0" presId="urn:microsoft.com/office/officeart/2005/8/layout/orgChart1"/>
    <dgm:cxn modelId="{8918C4A6-D26C-E842-AAB6-87A457D86185}" type="presParOf" srcId="{7B245F04-83D9-CA47-8893-E1D3CAB29C29}" destId="{8D45C859-CBB6-BE4F-B47D-EF9E01623269}" srcOrd="0" destOrd="0" presId="urn:microsoft.com/office/officeart/2005/8/layout/orgChart1"/>
    <dgm:cxn modelId="{A4071890-27A2-0944-A148-BD63FF06E1BB}" type="presParOf" srcId="{8D45C859-CBB6-BE4F-B47D-EF9E01623269}" destId="{7779E5A0-70AB-5B46-8666-B717E36FD4C0}" srcOrd="0" destOrd="0" presId="urn:microsoft.com/office/officeart/2005/8/layout/orgChart1"/>
    <dgm:cxn modelId="{9637A849-9C3A-6A4A-90EA-C106410663A2}" type="presParOf" srcId="{8D45C859-CBB6-BE4F-B47D-EF9E01623269}" destId="{144EF6CA-053E-8949-8D52-64C4546C6475}" srcOrd="1" destOrd="0" presId="urn:microsoft.com/office/officeart/2005/8/layout/orgChart1"/>
    <dgm:cxn modelId="{BCD4B827-CB11-C44D-B1EF-2926043CA839}" type="presParOf" srcId="{7B245F04-83D9-CA47-8893-E1D3CAB29C29}" destId="{C9405EA6-F067-A944-8354-6CAB2B8E2D9E}" srcOrd="1" destOrd="0" presId="urn:microsoft.com/office/officeart/2005/8/layout/orgChart1"/>
    <dgm:cxn modelId="{15C3D5D6-6271-914D-8D3F-9903D20DDCF0}" type="presParOf" srcId="{C9405EA6-F067-A944-8354-6CAB2B8E2D9E}" destId="{D9C2646A-B1EA-8D45-9008-199D36A58B77}" srcOrd="0" destOrd="0" presId="urn:microsoft.com/office/officeart/2005/8/layout/orgChart1"/>
    <dgm:cxn modelId="{04E64D16-4C33-2740-9F0F-D90A440594B0}" type="presParOf" srcId="{C9405EA6-F067-A944-8354-6CAB2B8E2D9E}" destId="{9871562E-3742-D646-BB9F-DF4F5D205C5C}" srcOrd="1" destOrd="0" presId="urn:microsoft.com/office/officeart/2005/8/layout/orgChart1"/>
    <dgm:cxn modelId="{F87CC9C5-279F-B447-8A80-9EEE0720F60A}" type="presParOf" srcId="{9871562E-3742-D646-BB9F-DF4F5D205C5C}" destId="{477CC5F6-BBAC-C043-8FE6-CF17A1F23452}" srcOrd="0" destOrd="0" presId="urn:microsoft.com/office/officeart/2005/8/layout/orgChart1"/>
    <dgm:cxn modelId="{B8DBF0F3-1A2F-074D-8CD0-235536389843}" type="presParOf" srcId="{477CC5F6-BBAC-C043-8FE6-CF17A1F23452}" destId="{09395A8E-4666-0343-8441-F95844008C81}" srcOrd="0" destOrd="0" presId="urn:microsoft.com/office/officeart/2005/8/layout/orgChart1"/>
    <dgm:cxn modelId="{A08FE148-6AE2-9D49-BD51-1119031B805E}" type="presParOf" srcId="{477CC5F6-BBAC-C043-8FE6-CF17A1F23452}" destId="{86F1E1C1-0A7B-AB4B-988B-814E2A9373FD}" srcOrd="1" destOrd="0" presId="urn:microsoft.com/office/officeart/2005/8/layout/orgChart1"/>
    <dgm:cxn modelId="{1174EA83-FB2E-C747-975E-56937CFD9556}" type="presParOf" srcId="{9871562E-3742-D646-BB9F-DF4F5D205C5C}" destId="{8C952762-4BA4-9946-9202-D345A60194BD}" srcOrd="1" destOrd="0" presId="urn:microsoft.com/office/officeart/2005/8/layout/orgChart1"/>
    <dgm:cxn modelId="{C05FE6A6-0232-AE46-A5F9-F38898A7350E}" type="presParOf" srcId="{8C952762-4BA4-9946-9202-D345A60194BD}" destId="{F9C25BB0-9DE8-D140-9111-C49411C35B3B}" srcOrd="0" destOrd="0" presId="urn:microsoft.com/office/officeart/2005/8/layout/orgChart1"/>
    <dgm:cxn modelId="{626D4FEA-5BBA-9142-9B27-A400E2835B69}" type="presParOf" srcId="{8C952762-4BA4-9946-9202-D345A60194BD}" destId="{23AA91E2-6B83-5446-A39F-422511744C7E}" srcOrd="1" destOrd="0" presId="urn:microsoft.com/office/officeart/2005/8/layout/orgChart1"/>
    <dgm:cxn modelId="{A6318407-B696-544E-9B3A-C0E2C87ADAFF}" type="presParOf" srcId="{23AA91E2-6B83-5446-A39F-422511744C7E}" destId="{932461C7-107E-C64C-AC0D-B497B105F424}" srcOrd="0" destOrd="0" presId="urn:microsoft.com/office/officeart/2005/8/layout/orgChart1"/>
    <dgm:cxn modelId="{E63FF8B4-86D8-5F4B-84EF-1051CE8B9F89}" type="presParOf" srcId="{932461C7-107E-C64C-AC0D-B497B105F424}" destId="{3EC3E2D0-02F2-EF47-A566-2923D0DEF635}" srcOrd="0" destOrd="0" presId="urn:microsoft.com/office/officeart/2005/8/layout/orgChart1"/>
    <dgm:cxn modelId="{77CF8F2F-4ED4-DF48-B6EB-0169EB505650}" type="presParOf" srcId="{932461C7-107E-C64C-AC0D-B497B105F424}" destId="{DC02CC45-B6B5-A445-8A7F-C0F7DE837952}" srcOrd="1" destOrd="0" presId="urn:microsoft.com/office/officeart/2005/8/layout/orgChart1"/>
    <dgm:cxn modelId="{73F732DD-F32E-814E-8E9F-A4AA6BA5AC20}" type="presParOf" srcId="{23AA91E2-6B83-5446-A39F-422511744C7E}" destId="{5919B79B-C03C-1245-943B-FEB1FB6D633C}" srcOrd="1" destOrd="0" presId="urn:microsoft.com/office/officeart/2005/8/layout/orgChart1"/>
    <dgm:cxn modelId="{0B609721-421D-CC4C-823E-895FA9269D81}" type="presParOf" srcId="{23AA91E2-6B83-5446-A39F-422511744C7E}" destId="{033FF362-CC0B-FA42-A2AF-6531AD69F3AB}" srcOrd="2" destOrd="0" presId="urn:microsoft.com/office/officeart/2005/8/layout/orgChart1"/>
    <dgm:cxn modelId="{89968613-1126-EC43-A9F0-021146ACF24A}" type="presParOf" srcId="{8C952762-4BA4-9946-9202-D345A60194BD}" destId="{7F74A5F9-DBC9-F748-ADA0-49B8DFF75B85}" srcOrd="2" destOrd="0" presId="urn:microsoft.com/office/officeart/2005/8/layout/orgChart1"/>
    <dgm:cxn modelId="{2FC7D68A-DBF6-A741-AC63-E6FA7F42E516}" type="presParOf" srcId="{8C952762-4BA4-9946-9202-D345A60194BD}" destId="{F5BF4795-8FC2-5E46-9F0F-C08D85026F83}" srcOrd="3" destOrd="0" presId="urn:microsoft.com/office/officeart/2005/8/layout/orgChart1"/>
    <dgm:cxn modelId="{E69FB953-1AFE-A541-A8B2-FFB36619A2B5}" type="presParOf" srcId="{F5BF4795-8FC2-5E46-9F0F-C08D85026F83}" destId="{FA3C9275-1278-7841-943C-7D73C568E1D5}" srcOrd="0" destOrd="0" presId="urn:microsoft.com/office/officeart/2005/8/layout/orgChart1"/>
    <dgm:cxn modelId="{F888F435-98A1-E647-AFC7-C1108A10C1CD}" type="presParOf" srcId="{FA3C9275-1278-7841-943C-7D73C568E1D5}" destId="{6FBF42FF-305C-8445-A13D-F7B7583AF834}" srcOrd="0" destOrd="0" presId="urn:microsoft.com/office/officeart/2005/8/layout/orgChart1"/>
    <dgm:cxn modelId="{C25C28D0-DE8D-8540-B301-C8A9B5C5FE51}" type="presParOf" srcId="{FA3C9275-1278-7841-943C-7D73C568E1D5}" destId="{DA77CA6C-E332-C547-B89D-4BDB127946C2}" srcOrd="1" destOrd="0" presId="urn:microsoft.com/office/officeart/2005/8/layout/orgChart1"/>
    <dgm:cxn modelId="{F9133A3A-6BB0-114E-AAE1-468CB51797F5}" type="presParOf" srcId="{F5BF4795-8FC2-5E46-9F0F-C08D85026F83}" destId="{DD6C1349-07BC-0E43-BD76-11DF04E15536}" srcOrd="1" destOrd="0" presId="urn:microsoft.com/office/officeart/2005/8/layout/orgChart1"/>
    <dgm:cxn modelId="{6AC3FBF3-D6E7-164A-BFF3-C28BC1AFA8D2}" type="presParOf" srcId="{F5BF4795-8FC2-5E46-9F0F-C08D85026F83}" destId="{88742464-5CDC-8F48-A4BC-A2A10D35D051}" srcOrd="2" destOrd="0" presId="urn:microsoft.com/office/officeart/2005/8/layout/orgChart1"/>
    <dgm:cxn modelId="{3B88E511-C27D-D941-A4A8-60AA99CBD9A1}" type="presParOf" srcId="{8C952762-4BA4-9946-9202-D345A60194BD}" destId="{BC223A87-33FD-4644-A37C-E9432BDB0DA8}" srcOrd="4" destOrd="0" presId="urn:microsoft.com/office/officeart/2005/8/layout/orgChart1"/>
    <dgm:cxn modelId="{35F9C6E7-0BA1-E340-BE3F-5FB812764775}" type="presParOf" srcId="{8C952762-4BA4-9946-9202-D345A60194BD}" destId="{EAE4327A-BA17-394B-B98E-1FFDA311A594}" srcOrd="5" destOrd="0" presId="urn:microsoft.com/office/officeart/2005/8/layout/orgChart1"/>
    <dgm:cxn modelId="{F60DAED7-1237-6D40-9C4C-264052223EF8}" type="presParOf" srcId="{EAE4327A-BA17-394B-B98E-1FFDA311A594}" destId="{477E7ED4-9D40-A84F-A614-D67028821EE5}" srcOrd="0" destOrd="0" presId="urn:microsoft.com/office/officeart/2005/8/layout/orgChart1"/>
    <dgm:cxn modelId="{CED9BD41-3A0C-DE43-8AF9-BF72643CE1E6}" type="presParOf" srcId="{477E7ED4-9D40-A84F-A614-D67028821EE5}" destId="{F641D824-64FC-A043-8350-4386111E9A34}" srcOrd="0" destOrd="0" presId="urn:microsoft.com/office/officeart/2005/8/layout/orgChart1"/>
    <dgm:cxn modelId="{2C2A4490-E286-0E46-AC4A-F1053CFC23E7}" type="presParOf" srcId="{477E7ED4-9D40-A84F-A614-D67028821EE5}" destId="{AB8AB629-D2B7-6D48-A5AA-EFE87DE828BC}" srcOrd="1" destOrd="0" presId="urn:microsoft.com/office/officeart/2005/8/layout/orgChart1"/>
    <dgm:cxn modelId="{2B138B35-A818-6E4C-A613-4853226A9FDE}" type="presParOf" srcId="{EAE4327A-BA17-394B-B98E-1FFDA311A594}" destId="{A9EF1330-9E3B-AA43-BCD3-2079AAB4DC5D}" srcOrd="1" destOrd="0" presId="urn:microsoft.com/office/officeart/2005/8/layout/orgChart1"/>
    <dgm:cxn modelId="{C6288D8F-40A1-EE43-9681-DD00E6ACF514}" type="presParOf" srcId="{EAE4327A-BA17-394B-B98E-1FFDA311A594}" destId="{23950388-0442-3E45-8ED7-FE46AD71142A}" srcOrd="2" destOrd="0" presId="urn:microsoft.com/office/officeart/2005/8/layout/orgChart1"/>
    <dgm:cxn modelId="{9028BBC0-EBA1-F04B-985B-BF7BBFCB257B}" type="presParOf" srcId="{9871562E-3742-D646-BB9F-DF4F5D205C5C}" destId="{FD146BB6-7782-BF44-96ED-6B10CA6FA519}" srcOrd="2" destOrd="0" presId="urn:microsoft.com/office/officeart/2005/8/layout/orgChart1"/>
    <dgm:cxn modelId="{03104EDF-07B0-5A4F-BA5A-F8516375FFAD}" type="presParOf" srcId="{C9405EA6-F067-A944-8354-6CAB2B8E2D9E}" destId="{012433BF-C85A-D844-ACC6-6BA6B1BBCF2B}" srcOrd="2" destOrd="0" presId="urn:microsoft.com/office/officeart/2005/8/layout/orgChart1"/>
    <dgm:cxn modelId="{4ED5F85D-0BCB-0846-AFE8-EE751487C040}" type="presParOf" srcId="{C9405EA6-F067-A944-8354-6CAB2B8E2D9E}" destId="{CADC71E1-3069-DE46-AD8A-DCF3DE0D6DBF}" srcOrd="3" destOrd="0" presId="urn:microsoft.com/office/officeart/2005/8/layout/orgChart1"/>
    <dgm:cxn modelId="{8CBCAD89-2A49-8448-B001-871B055F36FD}" type="presParOf" srcId="{CADC71E1-3069-DE46-AD8A-DCF3DE0D6DBF}" destId="{DADD2ACF-33D9-1F42-9799-5474724BBC87}" srcOrd="0" destOrd="0" presId="urn:microsoft.com/office/officeart/2005/8/layout/orgChart1"/>
    <dgm:cxn modelId="{29CEE3F9-53C3-894B-B1B2-D289006A7950}" type="presParOf" srcId="{DADD2ACF-33D9-1F42-9799-5474724BBC87}" destId="{6D3F8A35-5783-8A49-B44F-FCDBC6D3D7FF}" srcOrd="0" destOrd="0" presId="urn:microsoft.com/office/officeart/2005/8/layout/orgChart1"/>
    <dgm:cxn modelId="{E8778E60-4F4B-6A43-B066-A8A753789A1D}" type="presParOf" srcId="{DADD2ACF-33D9-1F42-9799-5474724BBC87}" destId="{D901327A-3F1C-0249-A728-0CD7665C98F0}" srcOrd="1" destOrd="0" presId="urn:microsoft.com/office/officeart/2005/8/layout/orgChart1"/>
    <dgm:cxn modelId="{65103CE0-AA58-2145-A799-84408B09B672}" type="presParOf" srcId="{CADC71E1-3069-DE46-AD8A-DCF3DE0D6DBF}" destId="{5C1F79AD-F035-F545-9ECF-8500774D61CB}" srcOrd="1" destOrd="0" presId="urn:microsoft.com/office/officeart/2005/8/layout/orgChart1"/>
    <dgm:cxn modelId="{8F9A3072-619F-7345-8DEF-3D5547F573B6}" type="presParOf" srcId="{CADC71E1-3069-DE46-AD8A-DCF3DE0D6DBF}" destId="{FC12375B-1F6B-7A4F-BCF4-633A8F2A1DED}" srcOrd="2" destOrd="0" presId="urn:microsoft.com/office/officeart/2005/8/layout/orgChart1"/>
    <dgm:cxn modelId="{974B60E8-E1EA-C641-8E77-983D2CFF6408}" type="presParOf" srcId="{C9405EA6-F067-A944-8354-6CAB2B8E2D9E}" destId="{AE4CC771-CA8D-6346-9D21-274DA3827908}" srcOrd="4" destOrd="0" presId="urn:microsoft.com/office/officeart/2005/8/layout/orgChart1"/>
    <dgm:cxn modelId="{48D515DF-E17A-5A41-B987-6C2F2673E265}" type="presParOf" srcId="{C9405EA6-F067-A944-8354-6CAB2B8E2D9E}" destId="{81F079C4-77B0-7540-A145-C239DF2FC200}" srcOrd="5" destOrd="0" presId="urn:microsoft.com/office/officeart/2005/8/layout/orgChart1"/>
    <dgm:cxn modelId="{10FD63C0-D357-0645-BA2E-B810516761B1}" type="presParOf" srcId="{81F079C4-77B0-7540-A145-C239DF2FC200}" destId="{27B999B8-5F0E-A243-8347-E7BB8B3FF113}" srcOrd="0" destOrd="0" presId="urn:microsoft.com/office/officeart/2005/8/layout/orgChart1"/>
    <dgm:cxn modelId="{4214C01D-0475-684F-A240-C5008F6255EE}" type="presParOf" srcId="{27B999B8-5F0E-A243-8347-E7BB8B3FF113}" destId="{9C1E7B47-0DFD-4A4B-97EB-31766CFB2E31}" srcOrd="0" destOrd="0" presId="urn:microsoft.com/office/officeart/2005/8/layout/orgChart1"/>
    <dgm:cxn modelId="{A582270F-FACE-E14D-A5F0-212F3E934F24}" type="presParOf" srcId="{27B999B8-5F0E-A243-8347-E7BB8B3FF113}" destId="{A95B3047-5BD3-BE4F-A221-134F331F4958}" srcOrd="1" destOrd="0" presId="urn:microsoft.com/office/officeart/2005/8/layout/orgChart1"/>
    <dgm:cxn modelId="{1A845BCF-B44C-274B-BB68-23725E90CA26}" type="presParOf" srcId="{81F079C4-77B0-7540-A145-C239DF2FC200}" destId="{270D9394-CBFD-9E43-B90B-9FC80D4E04AF}" srcOrd="1" destOrd="0" presId="urn:microsoft.com/office/officeart/2005/8/layout/orgChart1"/>
    <dgm:cxn modelId="{6CB57F2A-0003-A645-8E0A-B94CA248EFC6}" type="presParOf" srcId="{81F079C4-77B0-7540-A145-C239DF2FC200}" destId="{3A4EB71F-BCE2-864E-AE80-01CB2496B08A}" srcOrd="2" destOrd="0" presId="urn:microsoft.com/office/officeart/2005/8/layout/orgChart1"/>
    <dgm:cxn modelId="{BACE5E3F-0E6D-7544-A868-E64405A96F81}" type="presParOf" srcId="{7B245F04-83D9-CA47-8893-E1D3CAB29C29}" destId="{C41A7A99-070A-3847-B4ED-B1877D961EB7}" srcOrd="2" destOrd="0" presId="urn:microsoft.com/office/officeart/2005/8/layout/orgChart1"/>
    <dgm:cxn modelId="{51BF8786-C130-4A4F-9C44-A00FC1DA39FF}" type="presParOf" srcId="{872822E4-9AF8-2144-B56B-60613F62B4B4}" destId="{AFAFEFC4-F36B-0840-B48C-54F2003DF813}" srcOrd="2" destOrd="0" presId="urn:microsoft.com/office/officeart/2005/8/layout/orgChart1"/>
    <dgm:cxn modelId="{D7E19C5D-B509-F748-80DC-718EDB309651}" type="presParOf" srcId="{872822E4-9AF8-2144-B56B-60613F62B4B4}" destId="{FB8E4DFC-14BA-1E4D-8CF1-FBE7FAEDE1F3}" srcOrd="3" destOrd="0" presId="urn:microsoft.com/office/officeart/2005/8/layout/orgChart1"/>
    <dgm:cxn modelId="{CFF4BF14-1543-1A42-8623-2F0A6B136BB3}" type="presParOf" srcId="{FB8E4DFC-14BA-1E4D-8CF1-FBE7FAEDE1F3}" destId="{3F824EDA-5A3F-5448-AB3A-1C31CFE75383}" srcOrd="0" destOrd="0" presId="urn:microsoft.com/office/officeart/2005/8/layout/orgChart1"/>
    <dgm:cxn modelId="{AE8ECB7D-5B55-0F45-AC84-FAF1A15ADC92}" type="presParOf" srcId="{3F824EDA-5A3F-5448-AB3A-1C31CFE75383}" destId="{49F4FB4C-3B06-F64E-A345-07CA16491511}" srcOrd="0" destOrd="0" presId="urn:microsoft.com/office/officeart/2005/8/layout/orgChart1"/>
    <dgm:cxn modelId="{65FB14BE-AB1A-1D4A-9338-E5FC8276964D}" type="presParOf" srcId="{3F824EDA-5A3F-5448-AB3A-1C31CFE75383}" destId="{2357CDE5-977C-5C46-B456-316C79A1E2C2}" srcOrd="1" destOrd="0" presId="urn:microsoft.com/office/officeart/2005/8/layout/orgChart1"/>
    <dgm:cxn modelId="{18A9E84B-8924-0E45-AC5B-859CAE5D0701}" type="presParOf" srcId="{FB8E4DFC-14BA-1E4D-8CF1-FBE7FAEDE1F3}" destId="{BDE33284-4B8D-BB4B-8914-FDCAB427E0B1}" srcOrd="1" destOrd="0" presId="urn:microsoft.com/office/officeart/2005/8/layout/orgChart1"/>
    <dgm:cxn modelId="{DF94325C-15BD-D143-A1A0-C29ACE3AB10C}" type="presParOf" srcId="{FB8E4DFC-14BA-1E4D-8CF1-FBE7FAEDE1F3}" destId="{D026B152-CD78-5543-BEBA-A36AC6EBAF81}" srcOrd="2" destOrd="0" presId="urn:microsoft.com/office/officeart/2005/8/layout/orgChart1"/>
    <dgm:cxn modelId="{5AE1FDE9-A871-1247-81D2-EFA40FBCB5DE}" type="presParOf" srcId="{872822E4-9AF8-2144-B56B-60613F62B4B4}" destId="{BACC97FE-1228-934F-B5F9-4F3DB0730859}" srcOrd="4" destOrd="0" presId="urn:microsoft.com/office/officeart/2005/8/layout/orgChart1"/>
    <dgm:cxn modelId="{37FE6995-E21D-304C-B664-6905F1E30ED5}" type="presParOf" srcId="{872822E4-9AF8-2144-B56B-60613F62B4B4}" destId="{B29EA798-4C9F-6E4C-967A-F642099231E9}" srcOrd="5" destOrd="0" presId="urn:microsoft.com/office/officeart/2005/8/layout/orgChart1"/>
    <dgm:cxn modelId="{391C3998-4E5E-974E-A860-B81722EF758D}" type="presParOf" srcId="{B29EA798-4C9F-6E4C-967A-F642099231E9}" destId="{BC61D9CE-35C2-9D4F-9D69-E71378A5C1BE}" srcOrd="0" destOrd="0" presId="urn:microsoft.com/office/officeart/2005/8/layout/orgChart1"/>
    <dgm:cxn modelId="{3603ADD5-DC2C-444E-9F8B-56D3E81644B7}" type="presParOf" srcId="{BC61D9CE-35C2-9D4F-9D69-E71378A5C1BE}" destId="{3B0554C5-40FB-A545-8B53-B6CDFE02A0A1}" srcOrd="0" destOrd="0" presId="urn:microsoft.com/office/officeart/2005/8/layout/orgChart1"/>
    <dgm:cxn modelId="{367FBDB1-6BA5-BE44-9C23-C1559EC74545}" type="presParOf" srcId="{BC61D9CE-35C2-9D4F-9D69-E71378A5C1BE}" destId="{39B6D941-F601-5742-BA9B-63778D12A178}" srcOrd="1" destOrd="0" presId="urn:microsoft.com/office/officeart/2005/8/layout/orgChart1"/>
    <dgm:cxn modelId="{09AEAA9A-9539-9C4D-969E-1D355A28B2B8}" type="presParOf" srcId="{B29EA798-4C9F-6E4C-967A-F642099231E9}" destId="{74AA82D5-4A31-4541-AE98-632A74EEFD64}" srcOrd="1" destOrd="0" presId="urn:microsoft.com/office/officeart/2005/8/layout/orgChart1"/>
    <dgm:cxn modelId="{6E4615EE-F992-654E-805C-641B3C36A0D3}" type="presParOf" srcId="{B29EA798-4C9F-6E4C-967A-F642099231E9}" destId="{61940578-E096-1746-BB67-BBF68EBC82CD}" srcOrd="2" destOrd="0" presId="urn:microsoft.com/office/officeart/2005/8/layout/orgChart1"/>
    <dgm:cxn modelId="{6A41640F-CCA4-E048-A6C2-2495EB59DB6C}" type="presParOf" srcId="{872822E4-9AF8-2144-B56B-60613F62B4B4}" destId="{7D803BC7-F129-8544-BCE9-AC41A44A0703}" srcOrd="6" destOrd="0" presId="urn:microsoft.com/office/officeart/2005/8/layout/orgChart1"/>
    <dgm:cxn modelId="{27A9FF28-2A0B-4642-9CB5-E717266B8B11}" type="presParOf" srcId="{872822E4-9AF8-2144-B56B-60613F62B4B4}" destId="{DDF68A98-5ED8-0044-9ABE-8A11776C3930}" srcOrd="7" destOrd="0" presId="urn:microsoft.com/office/officeart/2005/8/layout/orgChart1"/>
    <dgm:cxn modelId="{F83B0EC2-3799-0746-9A1B-B6C7E181674B}" type="presParOf" srcId="{DDF68A98-5ED8-0044-9ABE-8A11776C3930}" destId="{51649103-C3D9-014F-B068-55043BCAD6A8}" srcOrd="0" destOrd="0" presId="urn:microsoft.com/office/officeart/2005/8/layout/orgChart1"/>
    <dgm:cxn modelId="{F10C7B37-69A3-4D4A-B6B5-1217433A2307}" type="presParOf" srcId="{51649103-C3D9-014F-B068-55043BCAD6A8}" destId="{C90C5E67-7371-B648-9C54-F8B98225777D}" srcOrd="0" destOrd="0" presId="urn:microsoft.com/office/officeart/2005/8/layout/orgChart1"/>
    <dgm:cxn modelId="{1A2F2A1A-C5F7-BA43-8DF9-A900A9B27F97}" type="presParOf" srcId="{51649103-C3D9-014F-B068-55043BCAD6A8}" destId="{3673B62B-6A0C-6C48-83AC-D5DB0B75D90F}" srcOrd="1" destOrd="0" presId="urn:microsoft.com/office/officeart/2005/8/layout/orgChart1"/>
    <dgm:cxn modelId="{EECD2FBD-3856-E449-875E-5CD345EDED9E}" type="presParOf" srcId="{DDF68A98-5ED8-0044-9ABE-8A11776C3930}" destId="{D1062E7F-DD26-A544-B86F-F2ED824A88E6}" srcOrd="1" destOrd="0" presId="urn:microsoft.com/office/officeart/2005/8/layout/orgChart1"/>
    <dgm:cxn modelId="{AFC61E05-8316-5C4B-9243-0BB4BC2F3FB5}" type="presParOf" srcId="{DDF68A98-5ED8-0044-9ABE-8A11776C3930}" destId="{016E313C-A163-E044-BBB7-12BCB3625E1D}" srcOrd="2" destOrd="0" presId="urn:microsoft.com/office/officeart/2005/8/layout/orgChart1"/>
    <dgm:cxn modelId="{D3A82A06-3E3C-7E4A-905A-F3A5AF2ED272}" type="presParOf" srcId="{B69439BE-6A7B-A345-901C-6D8947FED5A6}" destId="{AB7334A1-09D9-6D46-BC22-E4ECDC2A3C36}" srcOrd="2" destOrd="0" presId="urn:microsoft.com/office/officeart/2005/8/layout/orgChart1"/>
    <dgm:cxn modelId="{9ED021EE-C858-BC49-8F2C-4027957CE328}" type="presParOf" srcId="{841D7C58-C608-5D4E-BA55-50EA5961AC8A}" destId="{7829BB3C-5F39-EA42-A558-00228431D289}" srcOrd="2" destOrd="0" presId="urn:microsoft.com/office/officeart/2005/8/layout/orgChart1"/>
    <dgm:cxn modelId="{F1955FCA-21A9-1B4C-9FAD-6C3C4C01A8F8}" type="presParOf" srcId="{841D7C58-C608-5D4E-BA55-50EA5961AC8A}" destId="{FE988B7F-5624-574D-A23E-B8ECAEA751C5}" srcOrd="3" destOrd="0" presId="urn:microsoft.com/office/officeart/2005/8/layout/orgChart1"/>
    <dgm:cxn modelId="{70A79F45-3CF1-3541-B855-B9E8A8D13680}" type="presParOf" srcId="{FE988B7F-5624-574D-A23E-B8ECAEA751C5}" destId="{BF769C9C-8122-754D-BED2-87E77677DED8}" srcOrd="0" destOrd="0" presId="urn:microsoft.com/office/officeart/2005/8/layout/orgChart1"/>
    <dgm:cxn modelId="{377A3BE5-E734-244B-9214-05EDCC80C542}" type="presParOf" srcId="{BF769C9C-8122-754D-BED2-87E77677DED8}" destId="{196748FF-961C-B040-BFE3-404B303A2C2B}" srcOrd="0" destOrd="0" presId="urn:microsoft.com/office/officeart/2005/8/layout/orgChart1"/>
    <dgm:cxn modelId="{36AE6315-B71E-714F-B71A-BC3CC6DA5FA2}" type="presParOf" srcId="{BF769C9C-8122-754D-BED2-87E77677DED8}" destId="{72B29EE2-0676-0E41-97A1-A035445423B2}" srcOrd="1" destOrd="0" presId="urn:microsoft.com/office/officeart/2005/8/layout/orgChart1"/>
    <dgm:cxn modelId="{2BF654BA-C4C4-D840-BBD3-A426F583024F}" type="presParOf" srcId="{FE988B7F-5624-574D-A23E-B8ECAEA751C5}" destId="{84F4B18E-0763-7B4D-B821-2EF9184A75A6}" srcOrd="1" destOrd="0" presId="urn:microsoft.com/office/officeart/2005/8/layout/orgChart1"/>
    <dgm:cxn modelId="{7482F1CD-F59E-1A46-8E8E-0C1F5E0B1D01}" type="presParOf" srcId="{FE988B7F-5624-574D-A23E-B8ECAEA751C5}" destId="{53EC03ED-1C20-C94C-85E5-A92E7AE6C89A}" srcOrd="2" destOrd="0" presId="urn:microsoft.com/office/officeart/2005/8/layout/orgChart1"/>
    <dgm:cxn modelId="{973BD160-446B-7A4E-9FCC-AA09BE1207B6}" type="presParOf" srcId="{841D7C58-C608-5D4E-BA55-50EA5961AC8A}" destId="{81EB0FDD-1219-1D40-8686-E41AB12A3A47}" srcOrd="4" destOrd="0" presId="urn:microsoft.com/office/officeart/2005/8/layout/orgChart1"/>
    <dgm:cxn modelId="{5BC97A20-7B38-2446-B327-99B47A520935}" type="presParOf" srcId="{841D7C58-C608-5D4E-BA55-50EA5961AC8A}" destId="{45E28931-E010-B348-A50E-4648FE07158B}" srcOrd="5" destOrd="0" presId="urn:microsoft.com/office/officeart/2005/8/layout/orgChart1"/>
    <dgm:cxn modelId="{E7B261A1-FBFC-534F-A1B2-DAFD25070925}" type="presParOf" srcId="{45E28931-E010-B348-A50E-4648FE07158B}" destId="{364265F3-51C8-F744-8F44-4B466D5A88A4}" srcOrd="0" destOrd="0" presId="urn:microsoft.com/office/officeart/2005/8/layout/orgChart1"/>
    <dgm:cxn modelId="{765EFD00-7290-D44A-BB18-DAAF7504AE53}" type="presParOf" srcId="{364265F3-51C8-F744-8F44-4B466D5A88A4}" destId="{131FA728-FC22-C741-8C3E-A22D6F9874A1}" srcOrd="0" destOrd="0" presId="urn:microsoft.com/office/officeart/2005/8/layout/orgChart1"/>
    <dgm:cxn modelId="{F4C509DF-4F81-E34A-83B1-DF7004FB0A67}" type="presParOf" srcId="{364265F3-51C8-F744-8F44-4B466D5A88A4}" destId="{569E8297-DF96-4A40-8516-84C03434ABBF}" srcOrd="1" destOrd="0" presId="urn:microsoft.com/office/officeart/2005/8/layout/orgChart1"/>
    <dgm:cxn modelId="{24518696-78FA-AB4A-8E79-3E29AE4C4D21}" type="presParOf" srcId="{45E28931-E010-B348-A50E-4648FE07158B}" destId="{C0DDEB65-A63E-CB46-BFAF-7E29D4DB0358}" srcOrd="1" destOrd="0" presId="urn:microsoft.com/office/officeart/2005/8/layout/orgChart1"/>
    <dgm:cxn modelId="{B96F2AA3-D58C-8049-95B8-E19B1E6135AD}" type="presParOf" srcId="{45E28931-E010-B348-A50E-4648FE07158B}" destId="{BBAE0CC6-1CE9-0C4F-AE9E-2BC493F43338}" srcOrd="2" destOrd="0" presId="urn:microsoft.com/office/officeart/2005/8/layout/orgChart1"/>
    <dgm:cxn modelId="{2247E8A4-7B96-5746-BD9E-0E7C88C57F5A}" type="presParOf" srcId="{841D7C58-C608-5D4E-BA55-50EA5961AC8A}" destId="{56265B84-DA9E-1143-8C78-C42BFBB391C4}" srcOrd="6" destOrd="0" presId="urn:microsoft.com/office/officeart/2005/8/layout/orgChart1"/>
    <dgm:cxn modelId="{5A5F04A8-345F-8E48-AC31-F2CB0CADD41A}" type="presParOf" srcId="{841D7C58-C608-5D4E-BA55-50EA5961AC8A}" destId="{46945F0F-F832-5A4F-A35D-ED9494ED35F8}" srcOrd="7" destOrd="0" presId="urn:microsoft.com/office/officeart/2005/8/layout/orgChart1"/>
    <dgm:cxn modelId="{A4E9BB08-C147-CF4F-BBDA-252FF7CFC59D}" type="presParOf" srcId="{46945F0F-F832-5A4F-A35D-ED9494ED35F8}" destId="{83BB9524-2934-CC43-87D1-12FED597D52C}" srcOrd="0" destOrd="0" presId="urn:microsoft.com/office/officeart/2005/8/layout/orgChart1"/>
    <dgm:cxn modelId="{B272E949-FA76-4649-AA7E-F413D95BEACD}" type="presParOf" srcId="{83BB9524-2934-CC43-87D1-12FED597D52C}" destId="{9B56AF85-692D-1544-BFF1-DC6CD07258BC}" srcOrd="0" destOrd="0" presId="urn:microsoft.com/office/officeart/2005/8/layout/orgChart1"/>
    <dgm:cxn modelId="{A03D7990-81FD-1146-9439-AA39F3F4B8E8}" type="presParOf" srcId="{83BB9524-2934-CC43-87D1-12FED597D52C}" destId="{D419C49B-ECE8-024F-B2E2-FD1F50346AB7}" srcOrd="1" destOrd="0" presId="urn:microsoft.com/office/officeart/2005/8/layout/orgChart1"/>
    <dgm:cxn modelId="{7278BB2C-D673-1043-B9F4-322AD8162C92}" type="presParOf" srcId="{46945F0F-F832-5A4F-A35D-ED9494ED35F8}" destId="{B2B6C65A-9292-114C-8307-97CF2053F59D}" srcOrd="1" destOrd="0" presId="urn:microsoft.com/office/officeart/2005/8/layout/orgChart1"/>
    <dgm:cxn modelId="{8A710767-94AF-CB45-AD24-68A23930BDCC}" type="presParOf" srcId="{46945F0F-F832-5A4F-A35D-ED9494ED35F8}" destId="{EC9DC430-9569-9E4D-9C8F-D98DE253E3F4}" srcOrd="2" destOrd="0" presId="urn:microsoft.com/office/officeart/2005/8/layout/orgChart1"/>
    <dgm:cxn modelId="{D62CB945-E171-0248-9275-782B099FCE74}" type="presParOf" srcId="{CE81E8EE-03DC-A84E-9338-D81CA59F89CB}" destId="{4736600D-749D-6A4D-A430-D434B46D7AEA}" srcOrd="2" destOrd="0" presId="urn:microsoft.com/office/officeart/2005/8/layout/orgChart1"/>
    <dgm:cxn modelId="{83DAC336-9A63-2840-A058-66FB62AFC1CE}" type="presParOf" srcId="{323CC364-7CD2-E44B-92BF-0C99C4F4E1FA}" destId="{D2FAACCE-FABB-7F4C-B25D-9923309B7D9E}" srcOrd="1" destOrd="0" presId="urn:microsoft.com/office/officeart/2005/8/layout/orgChart1"/>
    <dgm:cxn modelId="{33BFBFB2-9EFE-AD47-8B94-BEDD5D070DA4}" type="presParOf" srcId="{D2FAACCE-FABB-7F4C-B25D-9923309B7D9E}" destId="{8E4511D2-7A97-554A-B1A5-99168C04E0BA}" srcOrd="0" destOrd="0" presId="urn:microsoft.com/office/officeart/2005/8/layout/orgChart1"/>
    <dgm:cxn modelId="{75ED80DF-2190-4C43-A451-6FAA16E91963}" type="presParOf" srcId="{8E4511D2-7A97-554A-B1A5-99168C04E0BA}" destId="{F3658DB8-CBC5-724C-97B3-E36AAF4E3E9A}" srcOrd="0" destOrd="0" presId="urn:microsoft.com/office/officeart/2005/8/layout/orgChart1"/>
    <dgm:cxn modelId="{F535AAE6-EFA0-3C4F-8E78-20609FEBEEEE}" type="presParOf" srcId="{8E4511D2-7A97-554A-B1A5-99168C04E0BA}" destId="{AFDAF513-F480-9341-A43E-557AD58DDD01}" srcOrd="1" destOrd="0" presId="urn:microsoft.com/office/officeart/2005/8/layout/orgChart1"/>
    <dgm:cxn modelId="{EE7A07D7-E818-614F-AB21-C2D6DFB6DDF5}" type="presParOf" srcId="{D2FAACCE-FABB-7F4C-B25D-9923309B7D9E}" destId="{92BEC62D-DBBC-EE41-B6F4-E3131AF08300}" srcOrd="1" destOrd="0" presId="urn:microsoft.com/office/officeart/2005/8/layout/orgChart1"/>
    <dgm:cxn modelId="{7B418355-91C0-9F47-8210-640346C5BB52}" type="presParOf" srcId="{D2FAACCE-FABB-7F4C-B25D-9923309B7D9E}" destId="{1F8BE581-6980-A244-8F4D-285FD2134FD6}" srcOrd="2" destOrd="0" presId="urn:microsoft.com/office/officeart/2005/8/layout/orgChart1"/>
    <dgm:cxn modelId="{3909842F-FFF4-A441-A7E1-4A5389F1CD5B}" type="presParOf" srcId="{323CC364-7CD2-E44B-92BF-0C99C4F4E1FA}" destId="{59FAA0D4-B36D-DE4E-9D61-5F80BDD88B96}" srcOrd="2" destOrd="0" presId="urn:microsoft.com/office/officeart/2005/8/layout/orgChart1"/>
    <dgm:cxn modelId="{0F5E6B7B-249A-C34B-B8C2-217C41A926D7}" type="presParOf" srcId="{59FAA0D4-B36D-DE4E-9D61-5F80BDD88B96}" destId="{7D8B8E6C-B6D4-F349-9664-2723ECDCF44E}" srcOrd="0" destOrd="0" presId="urn:microsoft.com/office/officeart/2005/8/layout/orgChart1"/>
    <dgm:cxn modelId="{AF6C8E92-E438-8246-9EFC-037B5439B26D}" type="presParOf" srcId="{7D8B8E6C-B6D4-F349-9664-2723ECDCF44E}" destId="{2EA399C2-5EA2-BE4F-84FB-E09F1F640777}" srcOrd="0" destOrd="0" presId="urn:microsoft.com/office/officeart/2005/8/layout/orgChart1"/>
    <dgm:cxn modelId="{D9A6EA0C-9344-1A44-8F09-D114284D234D}" type="presParOf" srcId="{7D8B8E6C-B6D4-F349-9664-2723ECDCF44E}" destId="{6F2A0222-79D5-2246-AF46-73A380C4E8D3}" srcOrd="1" destOrd="0" presId="urn:microsoft.com/office/officeart/2005/8/layout/orgChart1"/>
    <dgm:cxn modelId="{BBA46848-19A0-7C4C-A880-0A3AB4A1E0D1}" type="presParOf" srcId="{59FAA0D4-B36D-DE4E-9D61-5F80BDD88B96}" destId="{43B02653-F4DE-164A-A05A-17C72BE3D3E5}" srcOrd="1" destOrd="0" presId="urn:microsoft.com/office/officeart/2005/8/layout/orgChart1"/>
    <dgm:cxn modelId="{E68A80C5-113A-9F41-A5B5-D2A59D7AB6CE}" type="presParOf" srcId="{59FAA0D4-B36D-DE4E-9D61-5F80BDD88B96}" destId="{C5613EDC-F869-5C4C-B6D0-E942AE66D53C}" srcOrd="2" destOrd="0" presId="urn:microsoft.com/office/officeart/2005/8/layout/orgChart1"/>
    <dgm:cxn modelId="{F2FC29F4-7A64-5744-A96A-663373628797}" type="presParOf" srcId="{323CC364-7CD2-E44B-92BF-0C99C4F4E1FA}" destId="{03F415F5-C27C-2044-BA2F-514B8E092A88}" srcOrd="3" destOrd="0" presId="urn:microsoft.com/office/officeart/2005/8/layout/orgChart1"/>
    <dgm:cxn modelId="{4AE8C05B-1641-A040-976C-EB2229EB78A7}" type="presParOf" srcId="{03F415F5-C27C-2044-BA2F-514B8E092A88}" destId="{52080834-3000-AA48-AAFB-7E6F7A01A19E}" srcOrd="0" destOrd="0" presId="urn:microsoft.com/office/officeart/2005/8/layout/orgChart1"/>
    <dgm:cxn modelId="{FC967D74-3109-A946-B51C-8CC8C05EC47A}" type="presParOf" srcId="{52080834-3000-AA48-AAFB-7E6F7A01A19E}" destId="{C9638B02-E9F8-614B-A0A1-5228ADDB05CB}" srcOrd="0" destOrd="0" presId="urn:microsoft.com/office/officeart/2005/8/layout/orgChart1"/>
    <dgm:cxn modelId="{6ECFB18F-E3F1-7849-B286-EA85B2520CAE}" type="presParOf" srcId="{52080834-3000-AA48-AAFB-7E6F7A01A19E}" destId="{00C6A00B-9090-7D43-9F30-562B8DEC0DA0}" srcOrd="1" destOrd="0" presId="urn:microsoft.com/office/officeart/2005/8/layout/orgChart1"/>
    <dgm:cxn modelId="{DA395F27-9E1C-7442-A632-FE8E8B68D526}" type="presParOf" srcId="{03F415F5-C27C-2044-BA2F-514B8E092A88}" destId="{1381CC7C-0733-F34E-BC61-89DD7F16C39E}" srcOrd="1" destOrd="0" presId="urn:microsoft.com/office/officeart/2005/8/layout/orgChart1"/>
    <dgm:cxn modelId="{C76EEDC6-99C5-3444-B656-055D3B8BCA24}" type="presParOf" srcId="{03F415F5-C27C-2044-BA2F-514B8E092A88}" destId="{A7763292-580E-C04E-BD89-40A23CF3216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271219-DF2B-6744-B4B7-E7823979A5C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9C51906-4DA5-BF45-93C2-B385D14C3ACF}">
      <dgm:prSet custT="1"/>
      <dgm:spPr/>
      <dgm:t>
        <a:bodyPr/>
        <a:lstStyle/>
        <a:p>
          <a:r>
            <a:rPr kumimoji="1" lang="en-US" sz="1050" b="0" i="0" baseline="0" dirty="0" err="1"/>
            <a:t>MyPhysicsList</a:t>
          </a:r>
          <a:endParaRPr lang="zh-CN" sz="1050" dirty="0"/>
        </a:p>
      </dgm:t>
    </dgm:pt>
    <dgm:pt modelId="{245DA4B1-CBB4-8243-ACE2-4D0CEAD7AC40}" type="parTrans" cxnId="{0B31B0FD-443E-454C-9681-5A7EE80AA8F7}">
      <dgm:prSet/>
      <dgm:spPr/>
      <dgm:t>
        <a:bodyPr/>
        <a:lstStyle/>
        <a:p>
          <a:endParaRPr lang="zh-CN" altLang="en-US" sz="3600"/>
        </a:p>
      </dgm:t>
    </dgm:pt>
    <dgm:pt modelId="{43AE3A9B-64FE-594D-9FEE-E8D31E282573}" type="sibTrans" cxnId="{0B31B0FD-443E-454C-9681-5A7EE80AA8F7}">
      <dgm:prSet/>
      <dgm:spPr/>
      <dgm:t>
        <a:bodyPr/>
        <a:lstStyle/>
        <a:p>
          <a:endParaRPr lang="zh-CN" altLang="en-US" sz="3600"/>
        </a:p>
      </dgm:t>
    </dgm:pt>
    <dgm:pt modelId="{43284542-ACE6-F743-BC60-7984AADE38CB}">
      <dgm:prSet custT="1"/>
      <dgm:spPr/>
      <dgm:t>
        <a:bodyPr/>
        <a:lstStyle/>
        <a:p>
          <a:r>
            <a:rPr kumimoji="1" lang="en-US" sz="1050" b="0" i="0" baseline="0" dirty="0" err="1"/>
            <a:t>StandardEM</a:t>
          </a:r>
          <a:endParaRPr lang="zh-CN" sz="1050" dirty="0"/>
        </a:p>
      </dgm:t>
    </dgm:pt>
    <dgm:pt modelId="{CF618B1E-AF73-EB4E-8004-3788B470FB92}" type="parTrans" cxnId="{8AEDEB8B-D463-5447-BE32-774DCEF3471A}">
      <dgm:prSet/>
      <dgm:spPr/>
      <dgm:t>
        <a:bodyPr/>
        <a:lstStyle/>
        <a:p>
          <a:endParaRPr lang="zh-CN" altLang="en-US" sz="3600"/>
        </a:p>
      </dgm:t>
    </dgm:pt>
    <dgm:pt modelId="{79C0B018-E8FF-064C-B6ED-DD50695C774A}" type="sibTrans" cxnId="{8AEDEB8B-D463-5447-BE32-774DCEF3471A}">
      <dgm:prSet/>
      <dgm:spPr/>
      <dgm:t>
        <a:bodyPr/>
        <a:lstStyle/>
        <a:p>
          <a:endParaRPr lang="zh-CN" altLang="en-US" sz="3600"/>
        </a:p>
      </dgm:t>
    </dgm:pt>
    <dgm:pt modelId="{31F09856-84FF-A940-B018-333CB8FA9CF1}">
      <dgm:prSet custT="1"/>
      <dgm:spPr/>
      <dgm:t>
        <a:bodyPr/>
        <a:lstStyle/>
        <a:p>
          <a:r>
            <a:rPr kumimoji="1" lang="en-US" sz="1050" b="0" i="0" baseline="0"/>
            <a:t>Gamma</a:t>
          </a:r>
          <a:endParaRPr lang="zh-CN" sz="1050"/>
        </a:p>
      </dgm:t>
    </dgm:pt>
    <dgm:pt modelId="{463372AF-36D3-E24F-A448-577CF326174D}" type="parTrans" cxnId="{2397D96E-5814-A94C-B582-078C6BD4358A}">
      <dgm:prSet/>
      <dgm:spPr/>
      <dgm:t>
        <a:bodyPr/>
        <a:lstStyle/>
        <a:p>
          <a:endParaRPr lang="zh-CN" altLang="en-US" sz="3600"/>
        </a:p>
      </dgm:t>
    </dgm:pt>
    <dgm:pt modelId="{D54FDEAE-EE21-A742-AF04-35063BCE8031}" type="sibTrans" cxnId="{2397D96E-5814-A94C-B582-078C6BD4358A}">
      <dgm:prSet/>
      <dgm:spPr/>
      <dgm:t>
        <a:bodyPr/>
        <a:lstStyle/>
        <a:p>
          <a:endParaRPr lang="zh-CN" altLang="en-US" sz="3600"/>
        </a:p>
      </dgm:t>
    </dgm:pt>
    <dgm:pt modelId="{543ABBF0-7298-7F42-8443-8DD2135C8CE3}">
      <dgm:prSet custT="1"/>
      <dgm:spPr/>
      <dgm:t>
        <a:bodyPr/>
        <a:lstStyle/>
        <a:p>
          <a:r>
            <a:rPr kumimoji="1" lang="en-US" sz="1050" b="0" i="0" baseline="0"/>
            <a:t>PhotoElectric</a:t>
          </a:r>
          <a:endParaRPr lang="zh-CN" sz="1050"/>
        </a:p>
      </dgm:t>
    </dgm:pt>
    <dgm:pt modelId="{F536737E-AB67-F846-BC11-1061EEC22892}" type="parTrans" cxnId="{683DE17E-F187-C248-8927-E17530B87CFB}">
      <dgm:prSet/>
      <dgm:spPr/>
      <dgm:t>
        <a:bodyPr/>
        <a:lstStyle/>
        <a:p>
          <a:endParaRPr lang="zh-CN" altLang="en-US" sz="3600"/>
        </a:p>
      </dgm:t>
    </dgm:pt>
    <dgm:pt modelId="{E0EF99B9-2DBE-B948-8BF7-3277C5F73ECA}" type="sibTrans" cxnId="{683DE17E-F187-C248-8927-E17530B87CFB}">
      <dgm:prSet/>
      <dgm:spPr/>
      <dgm:t>
        <a:bodyPr/>
        <a:lstStyle/>
        <a:p>
          <a:endParaRPr lang="zh-CN" altLang="en-US" sz="3600"/>
        </a:p>
      </dgm:t>
    </dgm:pt>
    <dgm:pt modelId="{D83DF890-A0BE-2949-8A10-57E8169D64C7}">
      <dgm:prSet custT="1"/>
      <dgm:spPr/>
      <dgm:t>
        <a:bodyPr/>
        <a:lstStyle/>
        <a:p>
          <a:r>
            <a:rPr kumimoji="1" lang="en-US" sz="1050" b="0" i="0" baseline="0"/>
            <a:t>LivermoreModel</a:t>
          </a:r>
          <a:endParaRPr lang="zh-CN" sz="1050"/>
        </a:p>
      </dgm:t>
    </dgm:pt>
    <dgm:pt modelId="{8A525C73-E459-194D-B7FF-9EE2A54B589D}" type="parTrans" cxnId="{6FDCD41A-246C-B14A-917A-BC1D4CC4ABEA}">
      <dgm:prSet/>
      <dgm:spPr/>
      <dgm:t>
        <a:bodyPr/>
        <a:lstStyle/>
        <a:p>
          <a:endParaRPr lang="zh-CN" altLang="en-US" sz="3600"/>
        </a:p>
      </dgm:t>
    </dgm:pt>
    <dgm:pt modelId="{BEB82206-06A5-D247-AA1B-66D80AC5C451}" type="sibTrans" cxnId="{6FDCD41A-246C-B14A-917A-BC1D4CC4ABEA}">
      <dgm:prSet/>
      <dgm:spPr/>
      <dgm:t>
        <a:bodyPr/>
        <a:lstStyle/>
        <a:p>
          <a:endParaRPr lang="zh-CN" altLang="en-US" sz="3600"/>
        </a:p>
      </dgm:t>
    </dgm:pt>
    <dgm:pt modelId="{5EA302A8-1B92-3B42-BB97-3667BB837C43}">
      <dgm:prSet custT="1"/>
      <dgm:spPr/>
      <dgm:t>
        <a:bodyPr/>
        <a:lstStyle/>
        <a:p>
          <a:r>
            <a:rPr kumimoji="1" lang="en-US" sz="1050" b="0" i="0" baseline="0"/>
            <a:t>LivermorePolarizedModel</a:t>
          </a:r>
          <a:endParaRPr lang="zh-CN" sz="1050"/>
        </a:p>
      </dgm:t>
    </dgm:pt>
    <dgm:pt modelId="{94B7167C-67A7-E741-967C-6B2B17BBB60B}" type="parTrans" cxnId="{3BFF04CF-95EF-4D46-A653-D8AB6CF9A848}">
      <dgm:prSet/>
      <dgm:spPr/>
      <dgm:t>
        <a:bodyPr/>
        <a:lstStyle/>
        <a:p>
          <a:endParaRPr lang="zh-CN" altLang="en-US" sz="3600"/>
        </a:p>
      </dgm:t>
    </dgm:pt>
    <dgm:pt modelId="{14F35E66-F2D5-7C4A-BBE8-98DDA5649476}" type="sibTrans" cxnId="{3BFF04CF-95EF-4D46-A653-D8AB6CF9A848}">
      <dgm:prSet/>
      <dgm:spPr/>
      <dgm:t>
        <a:bodyPr/>
        <a:lstStyle/>
        <a:p>
          <a:endParaRPr lang="zh-CN" altLang="en-US" sz="3600"/>
        </a:p>
      </dgm:t>
    </dgm:pt>
    <dgm:pt modelId="{A64703E1-A290-5D4D-A2C3-F8BE298BF723}">
      <dgm:prSet custT="1"/>
      <dgm:spPr/>
      <dgm:t>
        <a:bodyPr/>
        <a:lstStyle/>
        <a:p>
          <a:r>
            <a:rPr kumimoji="1" lang="en-US" sz="1050" b="0" i="0" baseline="0"/>
            <a:t>…</a:t>
          </a:r>
          <a:endParaRPr lang="zh-CN" sz="1050"/>
        </a:p>
      </dgm:t>
    </dgm:pt>
    <dgm:pt modelId="{64145950-1407-4F45-B087-9E54E4B78FB1}" type="parTrans" cxnId="{37745CE3-E612-7847-BEA1-BB3D90F8BC3F}">
      <dgm:prSet/>
      <dgm:spPr/>
      <dgm:t>
        <a:bodyPr/>
        <a:lstStyle/>
        <a:p>
          <a:endParaRPr lang="zh-CN" altLang="en-US" sz="3600"/>
        </a:p>
      </dgm:t>
    </dgm:pt>
    <dgm:pt modelId="{3F52B270-3E72-0941-A8B7-76FA12C0C891}" type="sibTrans" cxnId="{37745CE3-E612-7847-BEA1-BB3D90F8BC3F}">
      <dgm:prSet/>
      <dgm:spPr/>
      <dgm:t>
        <a:bodyPr/>
        <a:lstStyle/>
        <a:p>
          <a:endParaRPr lang="zh-CN" altLang="en-US" sz="3600"/>
        </a:p>
      </dgm:t>
    </dgm:pt>
    <dgm:pt modelId="{EAD2D328-F851-C244-B7A6-41A3187E1C72}">
      <dgm:prSet custT="1"/>
      <dgm:spPr/>
      <dgm:t>
        <a:bodyPr/>
        <a:lstStyle/>
        <a:p>
          <a:r>
            <a:rPr kumimoji="1" lang="en-US" sz="1050" b="0" i="0" baseline="0"/>
            <a:t>Compton</a:t>
          </a:r>
          <a:endParaRPr lang="zh-CN" sz="1050"/>
        </a:p>
      </dgm:t>
    </dgm:pt>
    <dgm:pt modelId="{EB26F04E-7273-9045-BE8C-A1DA12236DB5}" type="parTrans" cxnId="{4FCE0A41-4D81-CE46-A585-70B5A7310CE8}">
      <dgm:prSet/>
      <dgm:spPr/>
      <dgm:t>
        <a:bodyPr/>
        <a:lstStyle/>
        <a:p>
          <a:endParaRPr lang="zh-CN" altLang="en-US" sz="3600"/>
        </a:p>
      </dgm:t>
    </dgm:pt>
    <dgm:pt modelId="{D8C08085-D938-DB41-8DD1-34E8554DC094}" type="sibTrans" cxnId="{4FCE0A41-4D81-CE46-A585-70B5A7310CE8}">
      <dgm:prSet/>
      <dgm:spPr/>
      <dgm:t>
        <a:bodyPr/>
        <a:lstStyle/>
        <a:p>
          <a:endParaRPr lang="zh-CN" altLang="en-US" sz="3600"/>
        </a:p>
      </dgm:t>
    </dgm:pt>
    <dgm:pt modelId="{593CE5DF-0D65-2E41-B38E-390B3FF97F5C}">
      <dgm:prSet custT="1"/>
      <dgm:spPr/>
      <dgm:t>
        <a:bodyPr/>
        <a:lstStyle/>
        <a:p>
          <a:r>
            <a:rPr kumimoji="1" lang="en-US" sz="1050" b="0" i="0" baseline="0"/>
            <a:t>…</a:t>
          </a:r>
          <a:endParaRPr lang="zh-CN" sz="1050"/>
        </a:p>
      </dgm:t>
    </dgm:pt>
    <dgm:pt modelId="{F65A7851-8D33-3A48-B5D5-8A50282AB145}" type="parTrans" cxnId="{A7E46D3E-0ECE-124A-8700-35DE4C8EEB8F}">
      <dgm:prSet/>
      <dgm:spPr/>
      <dgm:t>
        <a:bodyPr/>
        <a:lstStyle/>
        <a:p>
          <a:endParaRPr lang="zh-CN" altLang="en-US" sz="3600"/>
        </a:p>
      </dgm:t>
    </dgm:pt>
    <dgm:pt modelId="{1B50F7D2-F24D-A049-B660-E6C5F2848484}" type="sibTrans" cxnId="{A7E46D3E-0ECE-124A-8700-35DE4C8EEB8F}">
      <dgm:prSet/>
      <dgm:spPr/>
      <dgm:t>
        <a:bodyPr/>
        <a:lstStyle/>
        <a:p>
          <a:endParaRPr lang="zh-CN" altLang="en-US" sz="3600"/>
        </a:p>
      </dgm:t>
    </dgm:pt>
    <dgm:pt modelId="{AEC1465D-0CAD-294B-ABB6-FF88F4FCA8C5}">
      <dgm:prSet custT="1"/>
      <dgm:spPr/>
      <dgm:t>
        <a:bodyPr/>
        <a:lstStyle/>
        <a:p>
          <a:r>
            <a:rPr kumimoji="1" lang="en-US" sz="1050" b="0" i="0" baseline="0"/>
            <a:t>Electron</a:t>
          </a:r>
          <a:endParaRPr lang="zh-CN" sz="1050"/>
        </a:p>
      </dgm:t>
    </dgm:pt>
    <dgm:pt modelId="{FD67456D-4C68-4B42-B626-22098500F1E1}" type="parTrans" cxnId="{04E1186E-D17D-7B4E-916B-C9AC0CC5EE1D}">
      <dgm:prSet/>
      <dgm:spPr/>
      <dgm:t>
        <a:bodyPr/>
        <a:lstStyle/>
        <a:p>
          <a:endParaRPr lang="zh-CN" altLang="en-US" sz="3600"/>
        </a:p>
      </dgm:t>
    </dgm:pt>
    <dgm:pt modelId="{6920233D-1CED-3240-97BF-7ED806E3AAD3}" type="sibTrans" cxnId="{04E1186E-D17D-7B4E-916B-C9AC0CC5EE1D}">
      <dgm:prSet/>
      <dgm:spPr/>
      <dgm:t>
        <a:bodyPr/>
        <a:lstStyle/>
        <a:p>
          <a:endParaRPr lang="zh-CN" altLang="en-US" sz="3600"/>
        </a:p>
      </dgm:t>
    </dgm:pt>
    <dgm:pt modelId="{F422A635-0DA8-7940-96CC-0AD6912878F2}">
      <dgm:prSet custT="1"/>
      <dgm:spPr/>
      <dgm:t>
        <a:bodyPr/>
        <a:lstStyle/>
        <a:p>
          <a:r>
            <a:rPr kumimoji="1" lang="en-US" sz="1050" b="0" i="0" baseline="0"/>
            <a:t>Position</a:t>
          </a:r>
          <a:endParaRPr lang="zh-CN" sz="1050" dirty="0"/>
        </a:p>
      </dgm:t>
    </dgm:pt>
    <dgm:pt modelId="{33899E8C-8F9E-C046-8FF3-AED0A5F8BE6D}" type="parTrans" cxnId="{5E863FDC-601B-D748-A7F7-8473B0B5728B}">
      <dgm:prSet/>
      <dgm:spPr/>
      <dgm:t>
        <a:bodyPr/>
        <a:lstStyle/>
        <a:p>
          <a:endParaRPr lang="zh-CN" altLang="en-US" sz="3600"/>
        </a:p>
      </dgm:t>
    </dgm:pt>
    <dgm:pt modelId="{19F08001-AF76-3D4F-8DD1-B587AE0CCBB4}" type="sibTrans" cxnId="{5E863FDC-601B-D748-A7F7-8473B0B5728B}">
      <dgm:prSet/>
      <dgm:spPr/>
      <dgm:t>
        <a:bodyPr/>
        <a:lstStyle/>
        <a:p>
          <a:endParaRPr lang="zh-CN" altLang="en-US" sz="3600"/>
        </a:p>
      </dgm:t>
    </dgm:pt>
    <dgm:pt modelId="{293B1F15-FA7F-A741-BF3A-4B55FE56D612}">
      <dgm:prSet custT="1"/>
      <dgm:spPr/>
      <dgm:t>
        <a:bodyPr/>
        <a:lstStyle/>
        <a:p>
          <a:r>
            <a:rPr kumimoji="1" lang="en-US" sz="1050" b="0" i="0" baseline="0"/>
            <a:t>…</a:t>
          </a:r>
          <a:endParaRPr lang="zh-CN" sz="1050"/>
        </a:p>
      </dgm:t>
    </dgm:pt>
    <dgm:pt modelId="{6A264634-EF46-054B-888F-B0BA370179BB}" type="parTrans" cxnId="{57F20F4E-DA8F-A94B-8AD9-E2F54FE5ADB4}">
      <dgm:prSet/>
      <dgm:spPr/>
      <dgm:t>
        <a:bodyPr/>
        <a:lstStyle/>
        <a:p>
          <a:endParaRPr lang="zh-CN" altLang="en-US" sz="3600"/>
        </a:p>
      </dgm:t>
    </dgm:pt>
    <dgm:pt modelId="{C96D7D9A-C73F-5542-921B-7A9F76553975}" type="sibTrans" cxnId="{57F20F4E-DA8F-A94B-8AD9-E2F54FE5ADB4}">
      <dgm:prSet/>
      <dgm:spPr/>
      <dgm:t>
        <a:bodyPr/>
        <a:lstStyle/>
        <a:p>
          <a:endParaRPr lang="zh-CN" altLang="en-US" sz="3600"/>
        </a:p>
      </dgm:t>
    </dgm:pt>
    <dgm:pt modelId="{71F81C8E-46DE-E946-AD6A-8EA22061F35E}">
      <dgm:prSet custT="1"/>
      <dgm:spPr/>
      <dgm:t>
        <a:bodyPr/>
        <a:lstStyle/>
        <a:p>
          <a:r>
            <a:rPr kumimoji="1" lang="en-US" sz="1050" b="0" i="0" baseline="0" dirty="0"/>
            <a:t>Decay</a:t>
          </a:r>
          <a:endParaRPr lang="zh-CN" sz="1050" dirty="0"/>
        </a:p>
      </dgm:t>
    </dgm:pt>
    <dgm:pt modelId="{94C932A8-E243-AB44-B7E2-0F9FB76A18B1}" type="parTrans" cxnId="{49DA60FA-C09D-1A42-9EF4-1A8C2A0B9D71}">
      <dgm:prSet/>
      <dgm:spPr/>
      <dgm:t>
        <a:bodyPr/>
        <a:lstStyle/>
        <a:p>
          <a:endParaRPr lang="zh-CN" altLang="en-US" sz="3600"/>
        </a:p>
      </dgm:t>
    </dgm:pt>
    <dgm:pt modelId="{44F8C35A-ECAB-DC45-A4A0-7A0BC25BA111}" type="sibTrans" cxnId="{49DA60FA-C09D-1A42-9EF4-1A8C2A0B9D71}">
      <dgm:prSet/>
      <dgm:spPr/>
      <dgm:t>
        <a:bodyPr/>
        <a:lstStyle/>
        <a:p>
          <a:endParaRPr lang="zh-CN" altLang="en-US" sz="3600"/>
        </a:p>
      </dgm:t>
    </dgm:pt>
    <dgm:pt modelId="{F00BA159-648B-9447-B275-D8BFD886C5DE}">
      <dgm:prSet custT="1"/>
      <dgm:spPr/>
      <dgm:t>
        <a:bodyPr/>
        <a:lstStyle/>
        <a:p>
          <a:r>
            <a:rPr kumimoji="1" lang="en-US" sz="1050" b="0" i="0" baseline="0" dirty="0"/>
            <a:t>Hadron </a:t>
          </a:r>
          <a:endParaRPr lang="zh-CN" sz="1050" dirty="0"/>
        </a:p>
      </dgm:t>
    </dgm:pt>
    <dgm:pt modelId="{1A8F9260-70F5-6E4A-AD5D-41C389341ED4}" type="parTrans" cxnId="{363AF216-E4C5-6B47-BD25-DFF529044067}">
      <dgm:prSet/>
      <dgm:spPr/>
      <dgm:t>
        <a:bodyPr/>
        <a:lstStyle/>
        <a:p>
          <a:endParaRPr lang="zh-CN" altLang="en-US" sz="3600"/>
        </a:p>
      </dgm:t>
    </dgm:pt>
    <dgm:pt modelId="{929A79F6-173C-3B40-B906-3282BE234BF3}" type="sibTrans" cxnId="{363AF216-E4C5-6B47-BD25-DFF529044067}">
      <dgm:prSet/>
      <dgm:spPr/>
      <dgm:t>
        <a:bodyPr/>
        <a:lstStyle/>
        <a:p>
          <a:endParaRPr lang="zh-CN" altLang="en-US" sz="3600"/>
        </a:p>
      </dgm:t>
    </dgm:pt>
    <dgm:pt modelId="{E5A4A936-3ACC-1547-BD94-2E58F0B304DE}">
      <dgm:prSet custT="1"/>
      <dgm:spPr/>
      <dgm:t>
        <a:bodyPr/>
        <a:lstStyle/>
        <a:p>
          <a:r>
            <a:rPr kumimoji="1" lang="en-US" sz="1050" b="0" i="0" baseline="0"/>
            <a:t>…</a:t>
          </a:r>
          <a:endParaRPr lang="zh-CN" sz="1050"/>
        </a:p>
      </dgm:t>
    </dgm:pt>
    <dgm:pt modelId="{C843A005-9F87-DB41-8317-291DF96ED597}" type="parTrans" cxnId="{967332FE-875D-B542-ABD6-C6CFBDC53FED}">
      <dgm:prSet/>
      <dgm:spPr/>
      <dgm:t>
        <a:bodyPr/>
        <a:lstStyle/>
        <a:p>
          <a:endParaRPr lang="zh-CN" altLang="en-US" sz="3600"/>
        </a:p>
      </dgm:t>
    </dgm:pt>
    <dgm:pt modelId="{2F79964C-5AF6-2B42-8514-09865A4946CE}" type="sibTrans" cxnId="{967332FE-875D-B542-ABD6-C6CFBDC53FED}">
      <dgm:prSet/>
      <dgm:spPr/>
      <dgm:t>
        <a:bodyPr/>
        <a:lstStyle/>
        <a:p>
          <a:endParaRPr lang="zh-CN" altLang="en-US" sz="3600"/>
        </a:p>
      </dgm:t>
    </dgm:pt>
    <dgm:pt modelId="{7CEE473D-8778-6F41-96AA-0223D2DD005A}">
      <dgm:prSet custT="1"/>
      <dgm:spPr/>
      <dgm:t>
        <a:bodyPr/>
        <a:lstStyle/>
        <a:p>
          <a:r>
            <a:rPr kumimoji="1" lang="en-US" sz="1050" b="0" i="0" baseline="0"/>
            <a:t>FTFP</a:t>
          </a:r>
          <a:endParaRPr lang="zh-CN" sz="1050"/>
        </a:p>
      </dgm:t>
    </dgm:pt>
    <dgm:pt modelId="{06231A5B-832B-144A-97CC-607772C42F80}" type="parTrans" cxnId="{F9728AF8-A28B-664A-A5F0-99A1FB0B36F4}">
      <dgm:prSet/>
      <dgm:spPr/>
      <dgm:t>
        <a:bodyPr/>
        <a:lstStyle/>
        <a:p>
          <a:endParaRPr lang="zh-CN" altLang="en-US" sz="3600"/>
        </a:p>
      </dgm:t>
    </dgm:pt>
    <dgm:pt modelId="{6085511B-6BD2-3D48-A9C2-DF76419C58A2}" type="sibTrans" cxnId="{F9728AF8-A28B-664A-A5F0-99A1FB0B36F4}">
      <dgm:prSet/>
      <dgm:spPr/>
      <dgm:t>
        <a:bodyPr/>
        <a:lstStyle/>
        <a:p>
          <a:endParaRPr lang="zh-CN" altLang="en-US" sz="3600"/>
        </a:p>
      </dgm:t>
    </dgm:pt>
    <dgm:pt modelId="{C60192FA-342F-B94E-A656-DFC2FA87FFEF}">
      <dgm:prSet custT="1"/>
      <dgm:spPr/>
      <dgm:t>
        <a:bodyPr/>
        <a:lstStyle/>
        <a:p>
          <a:r>
            <a:rPr kumimoji="1" lang="en-US" sz="1050" b="0" i="0" baseline="0"/>
            <a:t>QGSP</a:t>
          </a:r>
          <a:endParaRPr lang="zh-CN" sz="1050"/>
        </a:p>
      </dgm:t>
    </dgm:pt>
    <dgm:pt modelId="{F3D4D794-71E0-8E41-B326-B3E4E43BD68C}" type="parTrans" cxnId="{9705C3A4-22A2-4140-801C-559C786D0D03}">
      <dgm:prSet/>
      <dgm:spPr/>
      <dgm:t>
        <a:bodyPr/>
        <a:lstStyle/>
        <a:p>
          <a:endParaRPr lang="zh-CN" altLang="en-US" sz="3600"/>
        </a:p>
      </dgm:t>
    </dgm:pt>
    <dgm:pt modelId="{D3F7C7C3-DFB7-6D4C-AA8E-9AE0A08C5730}" type="sibTrans" cxnId="{9705C3A4-22A2-4140-801C-559C786D0D03}">
      <dgm:prSet/>
      <dgm:spPr/>
      <dgm:t>
        <a:bodyPr/>
        <a:lstStyle/>
        <a:p>
          <a:endParaRPr lang="zh-CN" altLang="en-US" sz="3600"/>
        </a:p>
      </dgm:t>
    </dgm:pt>
    <dgm:pt modelId="{A84F3846-4E77-4744-82C8-88DC3AC944A7}">
      <dgm:prSet custT="1"/>
      <dgm:spPr/>
      <dgm:t>
        <a:bodyPr/>
        <a:lstStyle/>
        <a:p>
          <a:r>
            <a:rPr kumimoji="1" lang="en-US" sz="1050" b="0" i="0" baseline="0" dirty="0"/>
            <a:t>QBBC</a:t>
          </a:r>
          <a:endParaRPr lang="zh-CN" sz="1050" dirty="0"/>
        </a:p>
      </dgm:t>
    </dgm:pt>
    <dgm:pt modelId="{BAD09DA4-3AB8-2944-A40D-C2E490F1BCE3}" type="parTrans" cxnId="{E1A5F067-A896-C941-8880-F7F00867E10F}">
      <dgm:prSet/>
      <dgm:spPr/>
      <dgm:t>
        <a:bodyPr/>
        <a:lstStyle/>
        <a:p>
          <a:endParaRPr lang="zh-CN" altLang="en-US" sz="3600"/>
        </a:p>
      </dgm:t>
    </dgm:pt>
    <dgm:pt modelId="{C3430BDB-1DF7-0947-B7DD-BB016230EF4A}" type="sibTrans" cxnId="{E1A5F067-A896-C941-8880-F7F00867E10F}">
      <dgm:prSet/>
      <dgm:spPr/>
      <dgm:t>
        <a:bodyPr/>
        <a:lstStyle/>
        <a:p>
          <a:endParaRPr lang="zh-CN" altLang="en-US" sz="3600"/>
        </a:p>
      </dgm:t>
    </dgm:pt>
    <dgm:pt modelId="{323CC364-7CD2-E44B-92BF-0C99C4F4E1FA}" type="pres">
      <dgm:prSet presAssocID="{90271219-DF2B-6744-B4B7-E7823979A5C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E81E8EE-03DC-A84E-9338-D81CA59F89CB}" type="pres">
      <dgm:prSet presAssocID="{59C51906-4DA5-BF45-93C2-B385D14C3ACF}" presName="hierRoot1" presStyleCnt="0">
        <dgm:presLayoutVars>
          <dgm:hierBranch val="init"/>
        </dgm:presLayoutVars>
      </dgm:prSet>
      <dgm:spPr/>
    </dgm:pt>
    <dgm:pt modelId="{638F1BEB-5724-D345-9851-6C40585BF9B1}" type="pres">
      <dgm:prSet presAssocID="{59C51906-4DA5-BF45-93C2-B385D14C3ACF}" presName="rootComposite1" presStyleCnt="0"/>
      <dgm:spPr/>
    </dgm:pt>
    <dgm:pt modelId="{EC8B081B-8AE0-2448-AEA4-DC92F72F63A0}" type="pres">
      <dgm:prSet presAssocID="{59C51906-4DA5-BF45-93C2-B385D14C3ACF}" presName="rootText1" presStyleLbl="node0" presStyleIdx="0" presStyleCnt="4">
        <dgm:presLayoutVars>
          <dgm:chPref val="3"/>
        </dgm:presLayoutVars>
      </dgm:prSet>
      <dgm:spPr/>
    </dgm:pt>
    <dgm:pt modelId="{C88EE84E-7ED2-1E46-A206-4A13E3E85449}" type="pres">
      <dgm:prSet presAssocID="{59C51906-4DA5-BF45-93C2-B385D14C3ACF}" presName="rootConnector1" presStyleLbl="node1" presStyleIdx="0" presStyleCnt="0"/>
      <dgm:spPr/>
    </dgm:pt>
    <dgm:pt modelId="{841D7C58-C608-5D4E-BA55-50EA5961AC8A}" type="pres">
      <dgm:prSet presAssocID="{59C51906-4DA5-BF45-93C2-B385D14C3ACF}" presName="hierChild2" presStyleCnt="0"/>
      <dgm:spPr/>
    </dgm:pt>
    <dgm:pt modelId="{06847E4B-DC82-0241-A9AC-5D8BD37354F6}" type="pres">
      <dgm:prSet presAssocID="{CF618B1E-AF73-EB4E-8004-3788B470FB92}" presName="Name37" presStyleLbl="parChTrans1D2" presStyleIdx="0" presStyleCnt="4"/>
      <dgm:spPr/>
    </dgm:pt>
    <dgm:pt modelId="{B69439BE-6A7B-A345-901C-6D8947FED5A6}" type="pres">
      <dgm:prSet presAssocID="{43284542-ACE6-F743-BC60-7984AADE38CB}" presName="hierRoot2" presStyleCnt="0">
        <dgm:presLayoutVars>
          <dgm:hierBranch val="init"/>
        </dgm:presLayoutVars>
      </dgm:prSet>
      <dgm:spPr/>
    </dgm:pt>
    <dgm:pt modelId="{7208443C-BB30-2E40-B3DD-E1B6CD7BF6C0}" type="pres">
      <dgm:prSet presAssocID="{43284542-ACE6-F743-BC60-7984AADE38CB}" presName="rootComposite" presStyleCnt="0"/>
      <dgm:spPr/>
    </dgm:pt>
    <dgm:pt modelId="{615899E9-A774-4D4C-B44C-E9324FF3FFA9}" type="pres">
      <dgm:prSet presAssocID="{43284542-ACE6-F743-BC60-7984AADE38CB}" presName="rootText" presStyleLbl="node2" presStyleIdx="0" presStyleCnt="4">
        <dgm:presLayoutVars>
          <dgm:chPref val="3"/>
        </dgm:presLayoutVars>
      </dgm:prSet>
      <dgm:spPr/>
    </dgm:pt>
    <dgm:pt modelId="{1FBF57BE-41B8-0C4E-85A2-5B227DA9DFB5}" type="pres">
      <dgm:prSet presAssocID="{43284542-ACE6-F743-BC60-7984AADE38CB}" presName="rootConnector" presStyleLbl="node2" presStyleIdx="0" presStyleCnt="4"/>
      <dgm:spPr/>
    </dgm:pt>
    <dgm:pt modelId="{872822E4-9AF8-2144-B56B-60613F62B4B4}" type="pres">
      <dgm:prSet presAssocID="{43284542-ACE6-F743-BC60-7984AADE38CB}" presName="hierChild4" presStyleCnt="0"/>
      <dgm:spPr/>
    </dgm:pt>
    <dgm:pt modelId="{8EF19EA9-D241-334E-BBEB-ABA51A57809C}" type="pres">
      <dgm:prSet presAssocID="{463372AF-36D3-E24F-A448-577CF326174D}" presName="Name37" presStyleLbl="parChTrans1D3" presStyleIdx="0" presStyleCnt="4"/>
      <dgm:spPr/>
    </dgm:pt>
    <dgm:pt modelId="{7B245F04-83D9-CA47-8893-E1D3CAB29C29}" type="pres">
      <dgm:prSet presAssocID="{31F09856-84FF-A940-B018-333CB8FA9CF1}" presName="hierRoot2" presStyleCnt="0">
        <dgm:presLayoutVars>
          <dgm:hierBranch val="init"/>
        </dgm:presLayoutVars>
      </dgm:prSet>
      <dgm:spPr/>
    </dgm:pt>
    <dgm:pt modelId="{8D45C859-CBB6-BE4F-B47D-EF9E01623269}" type="pres">
      <dgm:prSet presAssocID="{31F09856-84FF-A940-B018-333CB8FA9CF1}" presName="rootComposite" presStyleCnt="0"/>
      <dgm:spPr/>
    </dgm:pt>
    <dgm:pt modelId="{7779E5A0-70AB-5B46-8666-B717E36FD4C0}" type="pres">
      <dgm:prSet presAssocID="{31F09856-84FF-A940-B018-333CB8FA9CF1}" presName="rootText" presStyleLbl="node3" presStyleIdx="0" presStyleCnt="4">
        <dgm:presLayoutVars>
          <dgm:chPref val="3"/>
        </dgm:presLayoutVars>
      </dgm:prSet>
      <dgm:spPr/>
    </dgm:pt>
    <dgm:pt modelId="{144EF6CA-053E-8949-8D52-64C4546C6475}" type="pres">
      <dgm:prSet presAssocID="{31F09856-84FF-A940-B018-333CB8FA9CF1}" presName="rootConnector" presStyleLbl="node3" presStyleIdx="0" presStyleCnt="4"/>
      <dgm:spPr/>
    </dgm:pt>
    <dgm:pt modelId="{C9405EA6-F067-A944-8354-6CAB2B8E2D9E}" type="pres">
      <dgm:prSet presAssocID="{31F09856-84FF-A940-B018-333CB8FA9CF1}" presName="hierChild4" presStyleCnt="0"/>
      <dgm:spPr/>
    </dgm:pt>
    <dgm:pt modelId="{D9C2646A-B1EA-8D45-9008-199D36A58B77}" type="pres">
      <dgm:prSet presAssocID="{F536737E-AB67-F846-BC11-1061EEC22892}" presName="Name37" presStyleLbl="parChTrans1D4" presStyleIdx="0" presStyleCnt="6"/>
      <dgm:spPr/>
    </dgm:pt>
    <dgm:pt modelId="{9871562E-3742-D646-BB9F-DF4F5D205C5C}" type="pres">
      <dgm:prSet presAssocID="{543ABBF0-7298-7F42-8443-8DD2135C8CE3}" presName="hierRoot2" presStyleCnt="0">
        <dgm:presLayoutVars>
          <dgm:hierBranch val="init"/>
        </dgm:presLayoutVars>
      </dgm:prSet>
      <dgm:spPr/>
    </dgm:pt>
    <dgm:pt modelId="{477CC5F6-BBAC-C043-8FE6-CF17A1F23452}" type="pres">
      <dgm:prSet presAssocID="{543ABBF0-7298-7F42-8443-8DD2135C8CE3}" presName="rootComposite" presStyleCnt="0"/>
      <dgm:spPr/>
    </dgm:pt>
    <dgm:pt modelId="{09395A8E-4666-0343-8441-F95844008C81}" type="pres">
      <dgm:prSet presAssocID="{543ABBF0-7298-7F42-8443-8DD2135C8CE3}" presName="rootText" presStyleLbl="node4" presStyleIdx="0" presStyleCnt="6">
        <dgm:presLayoutVars>
          <dgm:chPref val="3"/>
        </dgm:presLayoutVars>
      </dgm:prSet>
      <dgm:spPr/>
    </dgm:pt>
    <dgm:pt modelId="{86F1E1C1-0A7B-AB4B-988B-814E2A9373FD}" type="pres">
      <dgm:prSet presAssocID="{543ABBF0-7298-7F42-8443-8DD2135C8CE3}" presName="rootConnector" presStyleLbl="node4" presStyleIdx="0" presStyleCnt="6"/>
      <dgm:spPr/>
    </dgm:pt>
    <dgm:pt modelId="{8C952762-4BA4-9946-9202-D345A60194BD}" type="pres">
      <dgm:prSet presAssocID="{543ABBF0-7298-7F42-8443-8DD2135C8CE3}" presName="hierChild4" presStyleCnt="0"/>
      <dgm:spPr/>
    </dgm:pt>
    <dgm:pt modelId="{F9C25BB0-9DE8-D140-9111-C49411C35B3B}" type="pres">
      <dgm:prSet presAssocID="{8A525C73-E459-194D-B7FF-9EE2A54B589D}" presName="Name37" presStyleLbl="parChTrans1D4" presStyleIdx="1" presStyleCnt="6"/>
      <dgm:spPr/>
    </dgm:pt>
    <dgm:pt modelId="{23AA91E2-6B83-5446-A39F-422511744C7E}" type="pres">
      <dgm:prSet presAssocID="{D83DF890-A0BE-2949-8A10-57E8169D64C7}" presName="hierRoot2" presStyleCnt="0">
        <dgm:presLayoutVars>
          <dgm:hierBranch val="init"/>
        </dgm:presLayoutVars>
      </dgm:prSet>
      <dgm:spPr/>
    </dgm:pt>
    <dgm:pt modelId="{932461C7-107E-C64C-AC0D-B497B105F424}" type="pres">
      <dgm:prSet presAssocID="{D83DF890-A0BE-2949-8A10-57E8169D64C7}" presName="rootComposite" presStyleCnt="0"/>
      <dgm:spPr/>
    </dgm:pt>
    <dgm:pt modelId="{3EC3E2D0-02F2-EF47-A566-2923D0DEF635}" type="pres">
      <dgm:prSet presAssocID="{D83DF890-A0BE-2949-8A10-57E8169D64C7}" presName="rootText" presStyleLbl="node4" presStyleIdx="1" presStyleCnt="6">
        <dgm:presLayoutVars>
          <dgm:chPref val="3"/>
        </dgm:presLayoutVars>
      </dgm:prSet>
      <dgm:spPr/>
    </dgm:pt>
    <dgm:pt modelId="{DC02CC45-B6B5-A445-8A7F-C0F7DE837952}" type="pres">
      <dgm:prSet presAssocID="{D83DF890-A0BE-2949-8A10-57E8169D64C7}" presName="rootConnector" presStyleLbl="node4" presStyleIdx="1" presStyleCnt="6"/>
      <dgm:spPr/>
    </dgm:pt>
    <dgm:pt modelId="{5919B79B-C03C-1245-943B-FEB1FB6D633C}" type="pres">
      <dgm:prSet presAssocID="{D83DF890-A0BE-2949-8A10-57E8169D64C7}" presName="hierChild4" presStyleCnt="0"/>
      <dgm:spPr/>
    </dgm:pt>
    <dgm:pt modelId="{033FF362-CC0B-FA42-A2AF-6531AD69F3AB}" type="pres">
      <dgm:prSet presAssocID="{D83DF890-A0BE-2949-8A10-57E8169D64C7}" presName="hierChild5" presStyleCnt="0"/>
      <dgm:spPr/>
    </dgm:pt>
    <dgm:pt modelId="{7F74A5F9-DBC9-F748-ADA0-49B8DFF75B85}" type="pres">
      <dgm:prSet presAssocID="{94B7167C-67A7-E741-967C-6B2B17BBB60B}" presName="Name37" presStyleLbl="parChTrans1D4" presStyleIdx="2" presStyleCnt="6"/>
      <dgm:spPr/>
    </dgm:pt>
    <dgm:pt modelId="{F5BF4795-8FC2-5E46-9F0F-C08D85026F83}" type="pres">
      <dgm:prSet presAssocID="{5EA302A8-1B92-3B42-BB97-3667BB837C43}" presName="hierRoot2" presStyleCnt="0">
        <dgm:presLayoutVars>
          <dgm:hierBranch val="init"/>
        </dgm:presLayoutVars>
      </dgm:prSet>
      <dgm:spPr/>
    </dgm:pt>
    <dgm:pt modelId="{FA3C9275-1278-7841-943C-7D73C568E1D5}" type="pres">
      <dgm:prSet presAssocID="{5EA302A8-1B92-3B42-BB97-3667BB837C43}" presName="rootComposite" presStyleCnt="0"/>
      <dgm:spPr/>
    </dgm:pt>
    <dgm:pt modelId="{6FBF42FF-305C-8445-A13D-F7B7583AF834}" type="pres">
      <dgm:prSet presAssocID="{5EA302A8-1B92-3B42-BB97-3667BB837C43}" presName="rootText" presStyleLbl="node4" presStyleIdx="2" presStyleCnt="6">
        <dgm:presLayoutVars>
          <dgm:chPref val="3"/>
        </dgm:presLayoutVars>
      </dgm:prSet>
      <dgm:spPr/>
    </dgm:pt>
    <dgm:pt modelId="{DA77CA6C-E332-C547-B89D-4BDB127946C2}" type="pres">
      <dgm:prSet presAssocID="{5EA302A8-1B92-3B42-BB97-3667BB837C43}" presName="rootConnector" presStyleLbl="node4" presStyleIdx="2" presStyleCnt="6"/>
      <dgm:spPr/>
    </dgm:pt>
    <dgm:pt modelId="{DD6C1349-07BC-0E43-BD76-11DF04E15536}" type="pres">
      <dgm:prSet presAssocID="{5EA302A8-1B92-3B42-BB97-3667BB837C43}" presName="hierChild4" presStyleCnt="0"/>
      <dgm:spPr/>
    </dgm:pt>
    <dgm:pt modelId="{88742464-5CDC-8F48-A4BC-A2A10D35D051}" type="pres">
      <dgm:prSet presAssocID="{5EA302A8-1B92-3B42-BB97-3667BB837C43}" presName="hierChild5" presStyleCnt="0"/>
      <dgm:spPr/>
    </dgm:pt>
    <dgm:pt modelId="{BC223A87-33FD-4644-A37C-E9432BDB0DA8}" type="pres">
      <dgm:prSet presAssocID="{64145950-1407-4F45-B087-9E54E4B78FB1}" presName="Name37" presStyleLbl="parChTrans1D4" presStyleIdx="3" presStyleCnt="6"/>
      <dgm:spPr/>
    </dgm:pt>
    <dgm:pt modelId="{EAE4327A-BA17-394B-B98E-1FFDA311A594}" type="pres">
      <dgm:prSet presAssocID="{A64703E1-A290-5D4D-A2C3-F8BE298BF723}" presName="hierRoot2" presStyleCnt="0">
        <dgm:presLayoutVars>
          <dgm:hierBranch val="init"/>
        </dgm:presLayoutVars>
      </dgm:prSet>
      <dgm:spPr/>
    </dgm:pt>
    <dgm:pt modelId="{477E7ED4-9D40-A84F-A614-D67028821EE5}" type="pres">
      <dgm:prSet presAssocID="{A64703E1-A290-5D4D-A2C3-F8BE298BF723}" presName="rootComposite" presStyleCnt="0"/>
      <dgm:spPr/>
    </dgm:pt>
    <dgm:pt modelId="{F641D824-64FC-A043-8350-4386111E9A34}" type="pres">
      <dgm:prSet presAssocID="{A64703E1-A290-5D4D-A2C3-F8BE298BF723}" presName="rootText" presStyleLbl="node4" presStyleIdx="3" presStyleCnt="6">
        <dgm:presLayoutVars>
          <dgm:chPref val="3"/>
        </dgm:presLayoutVars>
      </dgm:prSet>
      <dgm:spPr/>
    </dgm:pt>
    <dgm:pt modelId="{AB8AB629-D2B7-6D48-A5AA-EFE87DE828BC}" type="pres">
      <dgm:prSet presAssocID="{A64703E1-A290-5D4D-A2C3-F8BE298BF723}" presName="rootConnector" presStyleLbl="node4" presStyleIdx="3" presStyleCnt="6"/>
      <dgm:spPr/>
    </dgm:pt>
    <dgm:pt modelId="{A9EF1330-9E3B-AA43-BCD3-2079AAB4DC5D}" type="pres">
      <dgm:prSet presAssocID="{A64703E1-A290-5D4D-A2C3-F8BE298BF723}" presName="hierChild4" presStyleCnt="0"/>
      <dgm:spPr/>
    </dgm:pt>
    <dgm:pt modelId="{23950388-0442-3E45-8ED7-FE46AD71142A}" type="pres">
      <dgm:prSet presAssocID="{A64703E1-A290-5D4D-A2C3-F8BE298BF723}" presName="hierChild5" presStyleCnt="0"/>
      <dgm:spPr/>
    </dgm:pt>
    <dgm:pt modelId="{FD146BB6-7782-BF44-96ED-6B10CA6FA519}" type="pres">
      <dgm:prSet presAssocID="{543ABBF0-7298-7F42-8443-8DD2135C8CE3}" presName="hierChild5" presStyleCnt="0"/>
      <dgm:spPr/>
    </dgm:pt>
    <dgm:pt modelId="{012433BF-C85A-D844-ACC6-6BA6B1BBCF2B}" type="pres">
      <dgm:prSet presAssocID="{EB26F04E-7273-9045-BE8C-A1DA12236DB5}" presName="Name37" presStyleLbl="parChTrans1D4" presStyleIdx="4" presStyleCnt="6"/>
      <dgm:spPr/>
    </dgm:pt>
    <dgm:pt modelId="{CADC71E1-3069-DE46-AD8A-DCF3DE0D6DBF}" type="pres">
      <dgm:prSet presAssocID="{EAD2D328-F851-C244-B7A6-41A3187E1C72}" presName="hierRoot2" presStyleCnt="0">
        <dgm:presLayoutVars>
          <dgm:hierBranch val="init"/>
        </dgm:presLayoutVars>
      </dgm:prSet>
      <dgm:spPr/>
    </dgm:pt>
    <dgm:pt modelId="{DADD2ACF-33D9-1F42-9799-5474724BBC87}" type="pres">
      <dgm:prSet presAssocID="{EAD2D328-F851-C244-B7A6-41A3187E1C72}" presName="rootComposite" presStyleCnt="0"/>
      <dgm:spPr/>
    </dgm:pt>
    <dgm:pt modelId="{6D3F8A35-5783-8A49-B44F-FCDBC6D3D7FF}" type="pres">
      <dgm:prSet presAssocID="{EAD2D328-F851-C244-B7A6-41A3187E1C72}" presName="rootText" presStyleLbl="node4" presStyleIdx="4" presStyleCnt="6">
        <dgm:presLayoutVars>
          <dgm:chPref val="3"/>
        </dgm:presLayoutVars>
      </dgm:prSet>
      <dgm:spPr/>
    </dgm:pt>
    <dgm:pt modelId="{D901327A-3F1C-0249-A728-0CD7665C98F0}" type="pres">
      <dgm:prSet presAssocID="{EAD2D328-F851-C244-B7A6-41A3187E1C72}" presName="rootConnector" presStyleLbl="node4" presStyleIdx="4" presStyleCnt="6"/>
      <dgm:spPr/>
    </dgm:pt>
    <dgm:pt modelId="{5C1F79AD-F035-F545-9ECF-8500774D61CB}" type="pres">
      <dgm:prSet presAssocID="{EAD2D328-F851-C244-B7A6-41A3187E1C72}" presName="hierChild4" presStyleCnt="0"/>
      <dgm:spPr/>
    </dgm:pt>
    <dgm:pt modelId="{FC12375B-1F6B-7A4F-BCF4-633A8F2A1DED}" type="pres">
      <dgm:prSet presAssocID="{EAD2D328-F851-C244-B7A6-41A3187E1C72}" presName="hierChild5" presStyleCnt="0"/>
      <dgm:spPr/>
    </dgm:pt>
    <dgm:pt modelId="{AE4CC771-CA8D-6346-9D21-274DA3827908}" type="pres">
      <dgm:prSet presAssocID="{F65A7851-8D33-3A48-B5D5-8A50282AB145}" presName="Name37" presStyleLbl="parChTrans1D4" presStyleIdx="5" presStyleCnt="6"/>
      <dgm:spPr/>
    </dgm:pt>
    <dgm:pt modelId="{81F079C4-77B0-7540-A145-C239DF2FC200}" type="pres">
      <dgm:prSet presAssocID="{593CE5DF-0D65-2E41-B38E-390B3FF97F5C}" presName="hierRoot2" presStyleCnt="0">
        <dgm:presLayoutVars>
          <dgm:hierBranch val="init"/>
        </dgm:presLayoutVars>
      </dgm:prSet>
      <dgm:spPr/>
    </dgm:pt>
    <dgm:pt modelId="{27B999B8-5F0E-A243-8347-E7BB8B3FF113}" type="pres">
      <dgm:prSet presAssocID="{593CE5DF-0D65-2E41-B38E-390B3FF97F5C}" presName="rootComposite" presStyleCnt="0"/>
      <dgm:spPr/>
    </dgm:pt>
    <dgm:pt modelId="{9C1E7B47-0DFD-4A4B-97EB-31766CFB2E31}" type="pres">
      <dgm:prSet presAssocID="{593CE5DF-0D65-2E41-B38E-390B3FF97F5C}" presName="rootText" presStyleLbl="node4" presStyleIdx="5" presStyleCnt="6">
        <dgm:presLayoutVars>
          <dgm:chPref val="3"/>
        </dgm:presLayoutVars>
      </dgm:prSet>
      <dgm:spPr/>
    </dgm:pt>
    <dgm:pt modelId="{A95B3047-5BD3-BE4F-A221-134F331F4958}" type="pres">
      <dgm:prSet presAssocID="{593CE5DF-0D65-2E41-B38E-390B3FF97F5C}" presName="rootConnector" presStyleLbl="node4" presStyleIdx="5" presStyleCnt="6"/>
      <dgm:spPr/>
    </dgm:pt>
    <dgm:pt modelId="{270D9394-CBFD-9E43-B90B-9FC80D4E04AF}" type="pres">
      <dgm:prSet presAssocID="{593CE5DF-0D65-2E41-B38E-390B3FF97F5C}" presName="hierChild4" presStyleCnt="0"/>
      <dgm:spPr/>
    </dgm:pt>
    <dgm:pt modelId="{3A4EB71F-BCE2-864E-AE80-01CB2496B08A}" type="pres">
      <dgm:prSet presAssocID="{593CE5DF-0D65-2E41-B38E-390B3FF97F5C}" presName="hierChild5" presStyleCnt="0"/>
      <dgm:spPr/>
    </dgm:pt>
    <dgm:pt modelId="{C41A7A99-070A-3847-B4ED-B1877D961EB7}" type="pres">
      <dgm:prSet presAssocID="{31F09856-84FF-A940-B018-333CB8FA9CF1}" presName="hierChild5" presStyleCnt="0"/>
      <dgm:spPr/>
    </dgm:pt>
    <dgm:pt modelId="{AFAFEFC4-F36B-0840-B48C-54F2003DF813}" type="pres">
      <dgm:prSet presAssocID="{FD67456D-4C68-4B42-B626-22098500F1E1}" presName="Name37" presStyleLbl="parChTrans1D3" presStyleIdx="1" presStyleCnt="4"/>
      <dgm:spPr/>
    </dgm:pt>
    <dgm:pt modelId="{FB8E4DFC-14BA-1E4D-8CF1-FBE7FAEDE1F3}" type="pres">
      <dgm:prSet presAssocID="{AEC1465D-0CAD-294B-ABB6-FF88F4FCA8C5}" presName="hierRoot2" presStyleCnt="0">
        <dgm:presLayoutVars>
          <dgm:hierBranch val="init"/>
        </dgm:presLayoutVars>
      </dgm:prSet>
      <dgm:spPr/>
    </dgm:pt>
    <dgm:pt modelId="{3F824EDA-5A3F-5448-AB3A-1C31CFE75383}" type="pres">
      <dgm:prSet presAssocID="{AEC1465D-0CAD-294B-ABB6-FF88F4FCA8C5}" presName="rootComposite" presStyleCnt="0"/>
      <dgm:spPr/>
    </dgm:pt>
    <dgm:pt modelId="{49F4FB4C-3B06-F64E-A345-07CA16491511}" type="pres">
      <dgm:prSet presAssocID="{AEC1465D-0CAD-294B-ABB6-FF88F4FCA8C5}" presName="rootText" presStyleLbl="node3" presStyleIdx="1" presStyleCnt="4">
        <dgm:presLayoutVars>
          <dgm:chPref val="3"/>
        </dgm:presLayoutVars>
      </dgm:prSet>
      <dgm:spPr/>
    </dgm:pt>
    <dgm:pt modelId="{2357CDE5-977C-5C46-B456-316C79A1E2C2}" type="pres">
      <dgm:prSet presAssocID="{AEC1465D-0CAD-294B-ABB6-FF88F4FCA8C5}" presName="rootConnector" presStyleLbl="node3" presStyleIdx="1" presStyleCnt="4"/>
      <dgm:spPr/>
    </dgm:pt>
    <dgm:pt modelId="{BDE33284-4B8D-BB4B-8914-FDCAB427E0B1}" type="pres">
      <dgm:prSet presAssocID="{AEC1465D-0CAD-294B-ABB6-FF88F4FCA8C5}" presName="hierChild4" presStyleCnt="0"/>
      <dgm:spPr/>
    </dgm:pt>
    <dgm:pt modelId="{D026B152-CD78-5543-BEBA-A36AC6EBAF81}" type="pres">
      <dgm:prSet presAssocID="{AEC1465D-0CAD-294B-ABB6-FF88F4FCA8C5}" presName="hierChild5" presStyleCnt="0"/>
      <dgm:spPr/>
    </dgm:pt>
    <dgm:pt modelId="{BACC97FE-1228-934F-B5F9-4F3DB0730859}" type="pres">
      <dgm:prSet presAssocID="{33899E8C-8F9E-C046-8FF3-AED0A5F8BE6D}" presName="Name37" presStyleLbl="parChTrans1D3" presStyleIdx="2" presStyleCnt="4"/>
      <dgm:spPr/>
    </dgm:pt>
    <dgm:pt modelId="{B29EA798-4C9F-6E4C-967A-F642099231E9}" type="pres">
      <dgm:prSet presAssocID="{F422A635-0DA8-7940-96CC-0AD6912878F2}" presName="hierRoot2" presStyleCnt="0">
        <dgm:presLayoutVars>
          <dgm:hierBranch val="init"/>
        </dgm:presLayoutVars>
      </dgm:prSet>
      <dgm:spPr/>
    </dgm:pt>
    <dgm:pt modelId="{BC61D9CE-35C2-9D4F-9D69-E71378A5C1BE}" type="pres">
      <dgm:prSet presAssocID="{F422A635-0DA8-7940-96CC-0AD6912878F2}" presName="rootComposite" presStyleCnt="0"/>
      <dgm:spPr/>
    </dgm:pt>
    <dgm:pt modelId="{3B0554C5-40FB-A545-8B53-B6CDFE02A0A1}" type="pres">
      <dgm:prSet presAssocID="{F422A635-0DA8-7940-96CC-0AD6912878F2}" presName="rootText" presStyleLbl="node3" presStyleIdx="2" presStyleCnt="4">
        <dgm:presLayoutVars>
          <dgm:chPref val="3"/>
        </dgm:presLayoutVars>
      </dgm:prSet>
      <dgm:spPr/>
    </dgm:pt>
    <dgm:pt modelId="{39B6D941-F601-5742-BA9B-63778D12A178}" type="pres">
      <dgm:prSet presAssocID="{F422A635-0DA8-7940-96CC-0AD6912878F2}" presName="rootConnector" presStyleLbl="node3" presStyleIdx="2" presStyleCnt="4"/>
      <dgm:spPr/>
    </dgm:pt>
    <dgm:pt modelId="{74AA82D5-4A31-4541-AE98-632A74EEFD64}" type="pres">
      <dgm:prSet presAssocID="{F422A635-0DA8-7940-96CC-0AD6912878F2}" presName="hierChild4" presStyleCnt="0"/>
      <dgm:spPr/>
    </dgm:pt>
    <dgm:pt modelId="{61940578-E096-1746-BB67-BBF68EBC82CD}" type="pres">
      <dgm:prSet presAssocID="{F422A635-0DA8-7940-96CC-0AD6912878F2}" presName="hierChild5" presStyleCnt="0"/>
      <dgm:spPr/>
    </dgm:pt>
    <dgm:pt modelId="{7D803BC7-F129-8544-BCE9-AC41A44A0703}" type="pres">
      <dgm:prSet presAssocID="{6A264634-EF46-054B-888F-B0BA370179BB}" presName="Name37" presStyleLbl="parChTrans1D3" presStyleIdx="3" presStyleCnt="4"/>
      <dgm:spPr/>
    </dgm:pt>
    <dgm:pt modelId="{DDF68A98-5ED8-0044-9ABE-8A11776C3930}" type="pres">
      <dgm:prSet presAssocID="{293B1F15-FA7F-A741-BF3A-4B55FE56D612}" presName="hierRoot2" presStyleCnt="0">
        <dgm:presLayoutVars>
          <dgm:hierBranch val="init"/>
        </dgm:presLayoutVars>
      </dgm:prSet>
      <dgm:spPr/>
    </dgm:pt>
    <dgm:pt modelId="{51649103-C3D9-014F-B068-55043BCAD6A8}" type="pres">
      <dgm:prSet presAssocID="{293B1F15-FA7F-A741-BF3A-4B55FE56D612}" presName="rootComposite" presStyleCnt="0"/>
      <dgm:spPr/>
    </dgm:pt>
    <dgm:pt modelId="{C90C5E67-7371-B648-9C54-F8B98225777D}" type="pres">
      <dgm:prSet presAssocID="{293B1F15-FA7F-A741-BF3A-4B55FE56D612}" presName="rootText" presStyleLbl="node3" presStyleIdx="3" presStyleCnt="4">
        <dgm:presLayoutVars>
          <dgm:chPref val="3"/>
        </dgm:presLayoutVars>
      </dgm:prSet>
      <dgm:spPr/>
    </dgm:pt>
    <dgm:pt modelId="{3673B62B-6A0C-6C48-83AC-D5DB0B75D90F}" type="pres">
      <dgm:prSet presAssocID="{293B1F15-FA7F-A741-BF3A-4B55FE56D612}" presName="rootConnector" presStyleLbl="node3" presStyleIdx="3" presStyleCnt="4"/>
      <dgm:spPr/>
    </dgm:pt>
    <dgm:pt modelId="{D1062E7F-DD26-A544-B86F-F2ED824A88E6}" type="pres">
      <dgm:prSet presAssocID="{293B1F15-FA7F-A741-BF3A-4B55FE56D612}" presName="hierChild4" presStyleCnt="0"/>
      <dgm:spPr/>
    </dgm:pt>
    <dgm:pt modelId="{016E313C-A163-E044-BBB7-12BCB3625E1D}" type="pres">
      <dgm:prSet presAssocID="{293B1F15-FA7F-A741-BF3A-4B55FE56D612}" presName="hierChild5" presStyleCnt="0"/>
      <dgm:spPr/>
    </dgm:pt>
    <dgm:pt modelId="{AB7334A1-09D9-6D46-BC22-E4ECDC2A3C36}" type="pres">
      <dgm:prSet presAssocID="{43284542-ACE6-F743-BC60-7984AADE38CB}" presName="hierChild5" presStyleCnt="0"/>
      <dgm:spPr/>
    </dgm:pt>
    <dgm:pt modelId="{7829BB3C-5F39-EA42-A558-00228431D289}" type="pres">
      <dgm:prSet presAssocID="{94C932A8-E243-AB44-B7E2-0F9FB76A18B1}" presName="Name37" presStyleLbl="parChTrans1D2" presStyleIdx="1" presStyleCnt="4"/>
      <dgm:spPr/>
    </dgm:pt>
    <dgm:pt modelId="{FE988B7F-5624-574D-A23E-B8ECAEA751C5}" type="pres">
      <dgm:prSet presAssocID="{71F81C8E-46DE-E946-AD6A-8EA22061F35E}" presName="hierRoot2" presStyleCnt="0">
        <dgm:presLayoutVars>
          <dgm:hierBranch val="init"/>
        </dgm:presLayoutVars>
      </dgm:prSet>
      <dgm:spPr/>
    </dgm:pt>
    <dgm:pt modelId="{BF769C9C-8122-754D-BED2-87E77677DED8}" type="pres">
      <dgm:prSet presAssocID="{71F81C8E-46DE-E946-AD6A-8EA22061F35E}" presName="rootComposite" presStyleCnt="0"/>
      <dgm:spPr/>
    </dgm:pt>
    <dgm:pt modelId="{196748FF-961C-B040-BFE3-404B303A2C2B}" type="pres">
      <dgm:prSet presAssocID="{71F81C8E-46DE-E946-AD6A-8EA22061F35E}" presName="rootText" presStyleLbl="node2" presStyleIdx="1" presStyleCnt="4">
        <dgm:presLayoutVars>
          <dgm:chPref val="3"/>
        </dgm:presLayoutVars>
      </dgm:prSet>
      <dgm:spPr/>
    </dgm:pt>
    <dgm:pt modelId="{72B29EE2-0676-0E41-97A1-A035445423B2}" type="pres">
      <dgm:prSet presAssocID="{71F81C8E-46DE-E946-AD6A-8EA22061F35E}" presName="rootConnector" presStyleLbl="node2" presStyleIdx="1" presStyleCnt="4"/>
      <dgm:spPr/>
    </dgm:pt>
    <dgm:pt modelId="{84F4B18E-0763-7B4D-B821-2EF9184A75A6}" type="pres">
      <dgm:prSet presAssocID="{71F81C8E-46DE-E946-AD6A-8EA22061F35E}" presName="hierChild4" presStyleCnt="0"/>
      <dgm:spPr/>
    </dgm:pt>
    <dgm:pt modelId="{53EC03ED-1C20-C94C-85E5-A92E7AE6C89A}" type="pres">
      <dgm:prSet presAssocID="{71F81C8E-46DE-E946-AD6A-8EA22061F35E}" presName="hierChild5" presStyleCnt="0"/>
      <dgm:spPr/>
    </dgm:pt>
    <dgm:pt modelId="{81EB0FDD-1219-1D40-8686-E41AB12A3A47}" type="pres">
      <dgm:prSet presAssocID="{1A8F9260-70F5-6E4A-AD5D-41C389341ED4}" presName="Name37" presStyleLbl="parChTrans1D2" presStyleIdx="2" presStyleCnt="4"/>
      <dgm:spPr/>
    </dgm:pt>
    <dgm:pt modelId="{45E28931-E010-B348-A50E-4648FE07158B}" type="pres">
      <dgm:prSet presAssocID="{F00BA159-648B-9447-B275-D8BFD886C5DE}" presName="hierRoot2" presStyleCnt="0">
        <dgm:presLayoutVars>
          <dgm:hierBranch val="init"/>
        </dgm:presLayoutVars>
      </dgm:prSet>
      <dgm:spPr/>
    </dgm:pt>
    <dgm:pt modelId="{364265F3-51C8-F744-8F44-4B466D5A88A4}" type="pres">
      <dgm:prSet presAssocID="{F00BA159-648B-9447-B275-D8BFD886C5DE}" presName="rootComposite" presStyleCnt="0"/>
      <dgm:spPr/>
    </dgm:pt>
    <dgm:pt modelId="{131FA728-FC22-C741-8C3E-A22D6F9874A1}" type="pres">
      <dgm:prSet presAssocID="{F00BA159-648B-9447-B275-D8BFD886C5DE}" presName="rootText" presStyleLbl="node2" presStyleIdx="2" presStyleCnt="4">
        <dgm:presLayoutVars>
          <dgm:chPref val="3"/>
        </dgm:presLayoutVars>
      </dgm:prSet>
      <dgm:spPr/>
    </dgm:pt>
    <dgm:pt modelId="{569E8297-DF96-4A40-8516-84C03434ABBF}" type="pres">
      <dgm:prSet presAssocID="{F00BA159-648B-9447-B275-D8BFD886C5DE}" presName="rootConnector" presStyleLbl="node2" presStyleIdx="2" presStyleCnt="4"/>
      <dgm:spPr/>
    </dgm:pt>
    <dgm:pt modelId="{C0DDEB65-A63E-CB46-BFAF-7E29D4DB0358}" type="pres">
      <dgm:prSet presAssocID="{F00BA159-648B-9447-B275-D8BFD886C5DE}" presName="hierChild4" presStyleCnt="0"/>
      <dgm:spPr/>
    </dgm:pt>
    <dgm:pt modelId="{BBAE0CC6-1CE9-0C4F-AE9E-2BC493F43338}" type="pres">
      <dgm:prSet presAssocID="{F00BA159-648B-9447-B275-D8BFD886C5DE}" presName="hierChild5" presStyleCnt="0"/>
      <dgm:spPr/>
    </dgm:pt>
    <dgm:pt modelId="{56265B84-DA9E-1143-8C78-C42BFBB391C4}" type="pres">
      <dgm:prSet presAssocID="{C843A005-9F87-DB41-8317-291DF96ED597}" presName="Name37" presStyleLbl="parChTrans1D2" presStyleIdx="3" presStyleCnt="4"/>
      <dgm:spPr/>
    </dgm:pt>
    <dgm:pt modelId="{46945F0F-F832-5A4F-A35D-ED9494ED35F8}" type="pres">
      <dgm:prSet presAssocID="{E5A4A936-3ACC-1547-BD94-2E58F0B304DE}" presName="hierRoot2" presStyleCnt="0">
        <dgm:presLayoutVars>
          <dgm:hierBranch val="init"/>
        </dgm:presLayoutVars>
      </dgm:prSet>
      <dgm:spPr/>
    </dgm:pt>
    <dgm:pt modelId="{83BB9524-2934-CC43-87D1-12FED597D52C}" type="pres">
      <dgm:prSet presAssocID="{E5A4A936-3ACC-1547-BD94-2E58F0B304DE}" presName="rootComposite" presStyleCnt="0"/>
      <dgm:spPr/>
    </dgm:pt>
    <dgm:pt modelId="{9B56AF85-692D-1544-BFF1-DC6CD07258BC}" type="pres">
      <dgm:prSet presAssocID="{E5A4A936-3ACC-1547-BD94-2E58F0B304DE}" presName="rootText" presStyleLbl="node2" presStyleIdx="3" presStyleCnt="4">
        <dgm:presLayoutVars>
          <dgm:chPref val="3"/>
        </dgm:presLayoutVars>
      </dgm:prSet>
      <dgm:spPr/>
    </dgm:pt>
    <dgm:pt modelId="{D419C49B-ECE8-024F-B2E2-FD1F50346AB7}" type="pres">
      <dgm:prSet presAssocID="{E5A4A936-3ACC-1547-BD94-2E58F0B304DE}" presName="rootConnector" presStyleLbl="node2" presStyleIdx="3" presStyleCnt="4"/>
      <dgm:spPr/>
    </dgm:pt>
    <dgm:pt modelId="{B2B6C65A-9292-114C-8307-97CF2053F59D}" type="pres">
      <dgm:prSet presAssocID="{E5A4A936-3ACC-1547-BD94-2E58F0B304DE}" presName="hierChild4" presStyleCnt="0"/>
      <dgm:spPr/>
    </dgm:pt>
    <dgm:pt modelId="{EC9DC430-9569-9E4D-9C8F-D98DE253E3F4}" type="pres">
      <dgm:prSet presAssocID="{E5A4A936-3ACC-1547-BD94-2E58F0B304DE}" presName="hierChild5" presStyleCnt="0"/>
      <dgm:spPr/>
    </dgm:pt>
    <dgm:pt modelId="{4736600D-749D-6A4D-A430-D434B46D7AEA}" type="pres">
      <dgm:prSet presAssocID="{59C51906-4DA5-BF45-93C2-B385D14C3ACF}" presName="hierChild3" presStyleCnt="0"/>
      <dgm:spPr/>
    </dgm:pt>
    <dgm:pt modelId="{D2FAACCE-FABB-7F4C-B25D-9923309B7D9E}" type="pres">
      <dgm:prSet presAssocID="{7CEE473D-8778-6F41-96AA-0223D2DD005A}" presName="hierRoot1" presStyleCnt="0">
        <dgm:presLayoutVars>
          <dgm:hierBranch val="init"/>
        </dgm:presLayoutVars>
      </dgm:prSet>
      <dgm:spPr/>
    </dgm:pt>
    <dgm:pt modelId="{8E4511D2-7A97-554A-B1A5-99168C04E0BA}" type="pres">
      <dgm:prSet presAssocID="{7CEE473D-8778-6F41-96AA-0223D2DD005A}" presName="rootComposite1" presStyleCnt="0"/>
      <dgm:spPr/>
    </dgm:pt>
    <dgm:pt modelId="{F3658DB8-CBC5-724C-97B3-E36AAF4E3E9A}" type="pres">
      <dgm:prSet presAssocID="{7CEE473D-8778-6F41-96AA-0223D2DD005A}" presName="rootText1" presStyleLbl="node0" presStyleIdx="1" presStyleCnt="4">
        <dgm:presLayoutVars>
          <dgm:chPref val="3"/>
        </dgm:presLayoutVars>
      </dgm:prSet>
      <dgm:spPr/>
    </dgm:pt>
    <dgm:pt modelId="{AFDAF513-F480-9341-A43E-557AD58DDD01}" type="pres">
      <dgm:prSet presAssocID="{7CEE473D-8778-6F41-96AA-0223D2DD005A}" presName="rootConnector1" presStyleLbl="node1" presStyleIdx="0" presStyleCnt="0"/>
      <dgm:spPr/>
    </dgm:pt>
    <dgm:pt modelId="{92BEC62D-DBBC-EE41-B6F4-E3131AF08300}" type="pres">
      <dgm:prSet presAssocID="{7CEE473D-8778-6F41-96AA-0223D2DD005A}" presName="hierChild2" presStyleCnt="0"/>
      <dgm:spPr/>
    </dgm:pt>
    <dgm:pt modelId="{1F8BE581-6980-A244-8F4D-285FD2134FD6}" type="pres">
      <dgm:prSet presAssocID="{7CEE473D-8778-6F41-96AA-0223D2DD005A}" presName="hierChild3" presStyleCnt="0"/>
      <dgm:spPr/>
    </dgm:pt>
    <dgm:pt modelId="{59FAA0D4-B36D-DE4E-9D61-5F80BDD88B96}" type="pres">
      <dgm:prSet presAssocID="{C60192FA-342F-B94E-A656-DFC2FA87FFEF}" presName="hierRoot1" presStyleCnt="0">
        <dgm:presLayoutVars>
          <dgm:hierBranch val="init"/>
        </dgm:presLayoutVars>
      </dgm:prSet>
      <dgm:spPr/>
    </dgm:pt>
    <dgm:pt modelId="{7D8B8E6C-B6D4-F349-9664-2723ECDCF44E}" type="pres">
      <dgm:prSet presAssocID="{C60192FA-342F-B94E-A656-DFC2FA87FFEF}" presName="rootComposite1" presStyleCnt="0"/>
      <dgm:spPr/>
    </dgm:pt>
    <dgm:pt modelId="{2EA399C2-5EA2-BE4F-84FB-E09F1F640777}" type="pres">
      <dgm:prSet presAssocID="{C60192FA-342F-B94E-A656-DFC2FA87FFEF}" presName="rootText1" presStyleLbl="node0" presStyleIdx="2" presStyleCnt="4">
        <dgm:presLayoutVars>
          <dgm:chPref val="3"/>
        </dgm:presLayoutVars>
      </dgm:prSet>
      <dgm:spPr/>
    </dgm:pt>
    <dgm:pt modelId="{6F2A0222-79D5-2246-AF46-73A380C4E8D3}" type="pres">
      <dgm:prSet presAssocID="{C60192FA-342F-B94E-A656-DFC2FA87FFEF}" presName="rootConnector1" presStyleLbl="node1" presStyleIdx="0" presStyleCnt="0"/>
      <dgm:spPr/>
    </dgm:pt>
    <dgm:pt modelId="{43B02653-F4DE-164A-A05A-17C72BE3D3E5}" type="pres">
      <dgm:prSet presAssocID="{C60192FA-342F-B94E-A656-DFC2FA87FFEF}" presName="hierChild2" presStyleCnt="0"/>
      <dgm:spPr/>
    </dgm:pt>
    <dgm:pt modelId="{C5613EDC-F869-5C4C-B6D0-E942AE66D53C}" type="pres">
      <dgm:prSet presAssocID="{C60192FA-342F-B94E-A656-DFC2FA87FFEF}" presName="hierChild3" presStyleCnt="0"/>
      <dgm:spPr/>
    </dgm:pt>
    <dgm:pt modelId="{03F415F5-C27C-2044-BA2F-514B8E092A88}" type="pres">
      <dgm:prSet presAssocID="{A84F3846-4E77-4744-82C8-88DC3AC944A7}" presName="hierRoot1" presStyleCnt="0">
        <dgm:presLayoutVars>
          <dgm:hierBranch val="init"/>
        </dgm:presLayoutVars>
      </dgm:prSet>
      <dgm:spPr/>
    </dgm:pt>
    <dgm:pt modelId="{52080834-3000-AA48-AAFB-7E6F7A01A19E}" type="pres">
      <dgm:prSet presAssocID="{A84F3846-4E77-4744-82C8-88DC3AC944A7}" presName="rootComposite1" presStyleCnt="0"/>
      <dgm:spPr/>
    </dgm:pt>
    <dgm:pt modelId="{C9638B02-E9F8-614B-A0A1-5228ADDB05CB}" type="pres">
      <dgm:prSet presAssocID="{A84F3846-4E77-4744-82C8-88DC3AC944A7}" presName="rootText1" presStyleLbl="node0" presStyleIdx="3" presStyleCnt="4">
        <dgm:presLayoutVars>
          <dgm:chPref val="3"/>
        </dgm:presLayoutVars>
      </dgm:prSet>
      <dgm:spPr/>
    </dgm:pt>
    <dgm:pt modelId="{00C6A00B-9090-7D43-9F30-562B8DEC0DA0}" type="pres">
      <dgm:prSet presAssocID="{A84F3846-4E77-4744-82C8-88DC3AC944A7}" presName="rootConnector1" presStyleLbl="node1" presStyleIdx="0" presStyleCnt="0"/>
      <dgm:spPr/>
    </dgm:pt>
    <dgm:pt modelId="{1381CC7C-0733-F34E-BC61-89DD7F16C39E}" type="pres">
      <dgm:prSet presAssocID="{A84F3846-4E77-4744-82C8-88DC3AC944A7}" presName="hierChild2" presStyleCnt="0"/>
      <dgm:spPr/>
    </dgm:pt>
    <dgm:pt modelId="{A7763292-580E-C04E-BD89-40A23CF3216C}" type="pres">
      <dgm:prSet presAssocID="{A84F3846-4E77-4744-82C8-88DC3AC944A7}" presName="hierChild3" presStyleCnt="0"/>
      <dgm:spPr/>
    </dgm:pt>
  </dgm:ptLst>
  <dgm:cxnLst>
    <dgm:cxn modelId="{F40A8800-DDEC-E644-A3BF-03962D1AD04E}" type="presOf" srcId="{293B1F15-FA7F-A741-BF3A-4B55FE56D612}" destId="{3673B62B-6A0C-6C48-83AC-D5DB0B75D90F}" srcOrd="1" destOrd="0" presId="urn:microsoft.com/office/officeart/2005/8/layout/orgChart1"/>
    <dgm:cxn modelId="{269B9001-B19F-E746-8302-3966AF4FF3F7}" type="presOf" srcId="{8A525C73-E459-194D-B7FF-9EE2A54B589D}" destId="{F9C25BB0-9DE8-D140-9111-C49411C35B3B}" srcOrd="0" destOrd="0" presId="urn:microsoft.com/office/officeart/2005/8/layout/orgChart1"/>
    <dgm:cxn modelId="{AF55760E-9421-F248-A13D-A3072B428D46}" type="presOf" srcId="{59C51906-4DA5-BF45-93C2-B385D14C3ACF}" destId="{EC8B081B-8AE0-2448-AEA4-DC92F72F63A0}" srcOrd="0" destOrd="0" presId="urn:microsoft.com/office/officeart/2005/8/layout/orgChart1"/>
    <dgm:cxn modelId="{A43D5710-964F-0D41-889F-3C5A6CE03CD1}" type="presOf" srcId="{94C932A8-E243-AB44-B7E2-0F9FB76A18B1}" destId="{7829BB3C-5F39-EA42-A558-00228431D289}" srcOrd="0" destOrd="0" presId="urn:microsoft.com/office/officeart/2005/8/layout/orgChart1"/>
    <dgm:cxn modelId="{0155FC12-E86A-AB47-857F-C5498CAC58C9}" type="presOf" srcId="{543ABBF0-7298-7F42-8443-8DD2135C8CE3}" destId="{86F1E1C1-0A7B-AB4B-988B-814E2A9373FD}" srcOrd="1" destOrd="0" presId="urn:microsoft.com/office/officeart/2005/8/layout/orgChart1"/>
    <dgm:cxn modelId="{363AF216-E4C5-6B47-BD25-DFF529044067}" srcId="{59C51906-4DA5-BF45-93C2-B385D14C3ACF}" destId="{F00BA159-648B-9447-B275-D8BFD886C5DE}" srcOrd="2" destOrd="0" parTransId="{1A8F9260-70F5-6E4A-AD5D-41C389341ED4}" sibTransId="{929A79F6-173C-3B40-B906-3282BE234BF3}"/>
    <dgm:cxn modelId="{6FDCD41A-246C-B14A-917A-BC1D4CC4ABEA}" srcId="{543ABBF0-7298-7F42-8443-8DD2135C8CE3}" destId="{D83DF890-A0BE-2949-8A10-57E8169D64C7}" srcOrd="0" destOrd="0" parTransId="{8A525C73-E459-194D-B7FF-9EE2A54B589D}" sibTransId="{BEB82206-06A5-D247-AA1B-66D80AC5C451}"/>
    <dgm:cxn modelId="{F54B081E-E498-CF44-A8DC-1A97BB505632}" type="presOf" srcId="{F422A635-0DA8-7940-96CC-0AD6912878F2}" destId="{3B0554C5-40FB-A545-8B53-B6CDFE02A0A1}" srcOrd="0" destOrd="0" presId="urn:microsoft.com/office/officeart/2005/8/layout/orgChart1"/>
    <dgm:cxn modelId="{8A756120-F176-914E-91B5-3FF094E132AE}" type="presOf" srcId="{90271219-DF2B-6744-B4B7-E7823979A5C1}" destId="{323CC364-7CD2-E44B-92BF-0C99C4F4E1FA}" srcOrd="0" destOrd="0" presId="urn:microsoft.com/office/officeart/2005/8/layout/orgChart1"/>
    <dgm:cxn modelId="{C0137821-9A82-024A-AC27-9416264C091F}" type="presOf" srcId="{E5A4A936-3ACC-1547-BD94-2E58F0B304DE}" destId="{D419C49B-ECE8-024F-B2E2-FD1F50346AB7}" srcOrd="1" destOrd="0" presId="urn:microsoft.com/office/officeart/2005/8/layout/orgChart1"/>
    <dgm:cxn modelId="{1440412D-BDEC-C244-9FAE-C14012C2A7BE}" type="presOf" srcId="{43284542-ACE6-F743-BC60-7984AADE38CB}" destId="{1FBF57BE-41B8-0C4E-85A2-5B227DA9DFB5}" srcOrd="1" destOrd="0" presId="urn:microsoft.com/office/officeart/2005/8/layout/orgChart1"/>
    <dgm:cxn modelId="{62A32034-25B6-3D44-B79B-21D889ECF65E}" type="presOf" srcId="{293B1F15-FA7F-A741-BF3A-4B55FE56D612}" destId="{C90C5E67-7371-B648-9C54-F8B98225777D}" srcOrd="0" destOrd="0" presId="urn:microsoft.com/office/officeart/2005/8/layout/orgChart1"/>
    <dgm:cxn modelId="{A24D4536-0806-664A-9859-B5E810D875A6}" type="presOf" srcId="{EB26F04E-7273-9045-BE8C-A1DA12236DB5}" destId="{012433BF-C85A-D844-ACC6-6BA6B1BBCF2B}" srcOrd="0" destOrd="0" presId="urn:microsoft.com/office/officeart/2005/8/layout/orgChart1"/>
    <dgm:cxn modelId="{CFD22437-5F5F-2646-8C87-83860E41B311}" type="presOf" srcId="{C60192FA-342F-B94E-A656-DFC2FA87FFEF}" destId="{6F2A0222-79D5-2246-AF46-73A380C4E8D3}" srcOrd="1" destOrd="0" presId="urn:microsoft.com/office/officeart/2005/8/layout/orgChart1"/>
    <dgm:cxn modelId="{C2D47F3A-B2D3-4A4B-8AE9-85D878A89733}" type="presOf" srcId="{543ABBF0-7298-7F42-8443-8DD2135C8CE3}" destId="{09395A8E-4666-0343-8441-F95844008C81}" srcOrd="0" destOrd="0" presId="urn:microsoft.com/office/officeart/2005/8/layout/orgChart1"/>
    <dgm:cxn modelId="{095C9A3C-01BC-8F47-AF5A-4E120807628A}" type="presOf" srcId="{71F81C8E-46DE-E946-AD6A-8EA22061F35E}" destId="{72B29EE2-0676-0E41-97A1-A035445423B2}" srcOrd="1" destOrd="0" presId="urn:microsoft.com/office/officeart/2005/8/layout/orgChart1"/>
    <dgm:cxn modelId="{A7E46D3E-0ECE-124A-8700-35DE4C8EEB8F}" srcId="{31F09856-84FF-A940-B018-333CB8FA9CF1}" destId="{593CE5DF-0D65-2E41-B38E-390B3FF97F5C}" srcOrd="2" destOrd="0" parTransId="{F65A7851-8D33-3A48-B5D5-8A50282AB145}" sibTransId="{1B50F7D2-F24D-A049-B660-E6C5F2848484}"/>
    <dgm:cxn modelId="{59080C40-E403-F44B-B5B6-049118F5BDCA}" type="presOf" srcId="{1A8F9260-70F5-6E4A-AD5D-41C389341ED4}" destId="{81EB0FDD-1219-1D40-8686-E41AB12A3A47}" srcOrd="0" destOrd="0" presId="urn:microsoft.com/office/officeart/2005/8/layout/orgChart1"/>
    <dgm:cxn modelId="{4FCE0A41-4D81-CE46-A585-70B5A7310CE8}" srcId="{31F09856-84FF-A940-B018-333CB8FA9CF1}" destId="{EAD2D328-F851-C244-B7A6-41A3187E1C72}" srcOrd="1" destOrd="0" parTransId="{EB26F04E-7273-9045-BE8C-A1DA12236DB5}" sibTransId="{D8C08085-D938-DB41-8DD1-34E8554DC094}"/>
    <dgm:cxn modelId="{5310C642-F394-3745-95F3-868982020ADD}" type="presOf" srcId="{5EA302A8-1B92-3B42-BB97-3667BB837C43}" destId="{DA77CA6C-E332-C547-B89D-4BDB127946C2}" srcOrd="1" destOrd="0" presId="urn:microsoft.com/office/officeart/2005/8/layout/orgChart1"/>
    <dgm:cxn modelId="{1CEA4443-F725-D645-8CB5-490C8725F1FA}" type="presOf" srcId="{59C51906-4DA5-BF45-93C2-B385D14C3ACF}" destId="{C88EE84E-7ED2-1E46-A206-4A13E3E85449}" srcOrd="1" destOrd="0" presId="urn:microsoft.com/office/officeart/2005/8/layout/orgChart1"/>
    <dgm:cxn modelId="{3E730444-0859-754D-BA17-674CCEA862D4}" type="presOf" srcId="{CF618B1E-AF73-EB4E-8004-3788B470FB92}" destId="{06847E4B-DC82-0241-A9AC-5D8BD37354F6}" srcOrd="0" destOrd="0" presId="urn:microsoft.com/office/officeart/2005/8/layout/orgChart1"/>
    <dgm:cxn modelId="{542F1046-828C-EA45-AC6B-85B0591EE389}" type="presOf" srcId="{31F09856-84FF-A940-B018-333CB8FA9CF1}" destId="{7779E5A0-70AB-5B46-8666-B717E36FD4C0}" srcOrd="0" destOrd="0" presId="urn:microsoft.com/office/officeart/2005/8/layout/orgChart1"/>
    <dgm:cxn modelId="{BE409D47-47E4-624C-80FE-A3710AF648C7}" type="presOf" srcId="{F00BA159-648B-9447-B275-D8BFD886C5DE}" destId="{131FA728-FC22-C741-8C3E-A22D6F9874A1}" srcOrd="0" destOrd="0" presId="urn:microsoft.com/office/officeart/2005/8/layout/orgChart1"/>
    <dgm:cxn modelId="{FE8EB14A-CB90-8A45-9572-CAA2DB1848FF}" type="presOf" srcId="{C60192FA-342F-B94E-A656-DFC2FA87FFEF}" destId="{2EA399C2-5EA2-BE4F-84FB-E09F1F640777}" srcOrd="0" destOrd="0" presId="urn:microsoft.com/office/officeart/2005/8/layout/orgChart1"/>
    <dgm:cxn modelId="{6DFA984B-2740-8447-BB5B-A24B480AE74F}" type="presOf" srcId="{31F09856-84FF-A940-B018-333CB8FA9CF1}" destId="{144EF6CA-053E-8949-8D52-64C4546C6475}" srcOrd="1" destOrd="0" presId="urn:microsoft.com/office/officeart/2005/8/layout/orgChart1"/>
    <dgm:cxn modelId="{57F20F4E-DA8F-A94B-8AD9-E2F54FE5ADB4}" srcId="{43284542-ACE6-F743-BC60-7984AADE38CB}" destId="{293B1F15-FA7F-A741-BF3A-4B55FE56D612}" srcOrd="3" destOrd="0" parTransId="{6A264634-EF46-054B-888F-B0BA370179BB}" sibTransId="{C96D7D9A-C73F-5542-921B-7A9F76553975}"/>
    <dgm:cxn modelId="{664E8C54-AFAB-744D-9B47-96B7B7BAA8B6}" type="presOf" srcId="{EAD2D328-F851-C244-B7A6-41A3187E1C72}" destId="{D901327A-3F1C-0249-A728-0CD7665C98F0}" srcOrd="1" destOrd="0" presId="urn:microsoft.com/office/officeart/2005/8/layout/orgChart1"/>
    <dgm:cxn modelId="{61E4ED56-DAF0-D14D-8337-919F4339EA22}" type="presOf" srcId="{43284542-ACE6-F743-BC60-7984AADE38CB}" destId="{615899E9-A774-4D4C-B44C-E9324FF3FFA9}" srcOrd="0" destOrd="0" presId="urn:microsoft.com/office/officeart/2005/8/layout/orgChart1"/>
    <dgm:cxn modelId="{C42C9F57-3578-0A46-89E9-2BD2F41E4122}" type="presOf" srcId="{EAD2D328-F851-C244-B7A6-41A3187E1C72}" destId="{6D3F8A35-5783-8A49-B44F-FCDBC6D3D7FF}" srcOrd="0" destOrd="0" presId="urn:microsoft.com/office/officeart/2005/8/layout/orgChart1"/>
    <dgm:cxn modelId="{35BD0C5B-3546-454C-AE9D-976DAFF026F5}" type="presOf" srcId="{463372AF-36D3-E24F-A448-577CF326174D}" destId="{8EF19EA9-D241-334E-BBEB-ABA51A57809C}" srcOrd="0" destOrd="0" presId="urn:microsoft.com/office/officeart/2005/8/layout/orgChart1"/>
    <dgm:cxn modelId="{0B8DAF60-2DBE-0849-83C7-F7C3A970504F}" type="presOf" srcId="{C843A005-9F87-DB41-8317-291DF96ED597}" destId="{56265B84-DA9E-1143-8C78-C42BFBB391C4}" srcOrd="0" destOrd="0" presId="urn:microsoft.com/office/officeart/2005/8/layout/orgChart1"/>
    <dgm:cxn modelId="{E1A5F067-A896-C941-8880-F7F00867E10F}" srcId="{90271219-DF2B-6744-B4B7-E7823979A5C1}" destId="{A84F3846-4E77-4744-82C8-88DC3AC944A7}" srcOrd="3" destOrd="0" parTransId="{BAD09DA4-3AB8-2944-A40D-C2E490F1BCE3}" sibTransId="{C3430BDB-1DF7-0947-B7DD-BB016230EF4A}"/>
    <dgm:cxn modelId="{04E1186E-D17D-7B4E-916B-C9AC0CC5EE1D}" srcId="{43284542-ACE6-F743-BC60-7984AADE38CB}" destId="{AEC1465D-0CAD-294B-ABB6-FF88F4FCA8C5}" srcOrd="1" destOrd="0" parTransId="{FD67456D-4C68-4B42-B626-22098500F1E1}" sibTransId="{6920233D-1CED-3240-97BF-7ED806E3AAD3}"/>
    <dgm:cxn modelId="{2397D96E-5814-A94C-B582-078C6BD4358A}" srcId="{43284542-ACE6-F743-BC60-7984AADE38CB}" destId="{31F09856-84FF-A940-B018-333CB8FA9CF1}" srcOrd="0" destOrd="0" parTransId="{463372AF-36D3-E24F-A448-577CF326174D}" sibTransId="{D54FDEAE-EE21-A742-AF04-35063BCE8031}"/>
    <dgm:cxn modelId="{F8E71C6F-CAC2-D846-B213-1A520150C3FF}" type="presOf" srcId="{64145950-1407-4F45-B087-9E54E4B78FB1}" destId="{BC223A87-33FD-4644-A37C-E9432BDB0DA8}" srcOrd="0" destOrd="0" presId="urn:microsoft.com/office/officeart/2005/8/layout/orgChart1"/>
    <dgm:cxn modelId="{02519F75-A831-4641-9FBD-05E5990AD0AA}" type="presOf" srcId="{593CE5DF-0D65-2E41-B38E-390B3FF97F5C}" destId="{A95B3047-5BD3-BE4F-A221-134F331F4958}" srcOrd="1" destOrd="0" presId="urn:microsoft.com/office/officeart/2005/8/layout/orgChart1"/>
    <dgm:cxn modelId="{E025C676-BFC5-B24D-B35C-446B0DD81F2C}" type="presOf" srcId="{F65A7851-8D33-3A48-B5D5-8A50282AB145}" destId="{AE4CC771-CA8D-6346-9D21-274DA3827908}" srcOrd="0" destOrd="0" presId="urn:microsoft.com/office/officeart/2005/8/layout/orgChart1"/>
    <dgm:cxn modelId="{683DE17E-F187-C248-8927-E17530B87CFB}" srcId="{31F09856-84FF-A940-B018-333CB8FA9CF1}" destId="{543ABBF0-7298-7F42-8443-8DD2135C8CE3}" srcOrd="0" destOrd="0" parTransId="{F536737E-AB67-F846-BC11-1061EEC22892}" sibTransId="{E0EF99B9-2DBE-B948-8BF7-3277C5F73ECA}"/>
    <dgm:cxn modelId="{155C2885-2FA0-B342-B086-246EE1181B13}" type="presOf" srcId="{E5A4A936-3ACC-1547-BD94-2E58F0B304DE}" destId="{9B56AF85-692D-1544-BFF1-DC6CD07258BC}" srcOrd="0" destOrd="0" presId="urn:microsoft.com/office/officeart/2005/8/layout/orgChart1"/>
    <dgm:cxn modelId="{8078D086-923F-C448-BDDC-0E765FDAD0D9}" type="presOf" srcId="{AEC1465D-0CAD-294B-ABB6-FF88F4FCA8C5}" destId="{49F4FB4C-3B06-F64E-A345-07CA16491511}" srcOrd="0" destOrd="0" presId="urn:microsoft.com/office/officeart/2005/8/layout/orgChart1"/>
    <dgm:cxn modelId="{4D602A87-3D67-2C49-A7C5-6E020F955300}" type="presOf" srcId="{5EA302A8-1B92-3B42-BB97-3667BB837C43}" destId="{6FBF42FF-305C-8445-A13D-F7B7583AF834}" srcOrd="0" destOrd="0" presId="urn:microsoft.com/office/officeart/2005/8/layout/orgChart1"/>
    <dgm:cxn modelId="{3A5ECE8A-2564-EB42-BFEE-3896396252FC}" type="presOf" srcId="{F536737E-AB67-F846-BC11-1061EEC22892}" destId="{D9C2646A-B1EA-8D45-9008-199D36A58B77}" srcOrd="0" destOrd="0" presId="urn:microsoft.com/office/officeart/2005/8/layout/orgChart1"/>
    <dgm:cxn modelId="{8AEDEB8B-D463-5447-BE32-774DCEF3471A}" srcId="{59C51906-4DA5-BF45-93C2-B385D14C3ACF}" destId="{43284542-ACE6-F743-BC60-7984AADE38CB}" srcOrd="0" destOrd="0" parTransId="{CF618B1E-AF73-EB4E-8004-3788B470FB92}" sibTransId="{79C0B018-E8FF-064C-B6ED-DD50695C774A}"/>
    <dgm:cxn modelId="{707FA990-57ED-8049-96A7-28D0E47183B7}" type="presOf" srcId="{A84F3846-4E77-4744-82C8-88DC3AC944A7}" destId="{00C6A00B-9090-7D43-9F30-562B8DEC0DA0}" srcOrd="1" destOrd="0" presId="urn:microsoft.com/office/officeart/2005/8/layout/orgChart1"/>
    <dgm:cxn modelId="{5C287F94-5B49-964D-9D0F-A0742B98AE51}" type="presOf" srcId="{33899E8C-8F9E-C046-8FF3-AED0A5F8BE6D}" destId="{BACC97FE-1228-934F-B5F9-4F3DB0730859}" srcOrd="0" destOrd="0" presId="urn:microsoft.com/office/officeart/2005/8/layout/orgChart1"/>
    <dgm:cxn modelId="{4EA95D9A-DC31-3A43-BB01-D27C54C98F55}" type="presOf" srcId="{FD67456D-4C68-4B42-B626-22098500F1E1}" destId="{AFAFEFC4-F36B-0840-B48C-54F2003DF813}" srcOrd="0" destOrd="0" presId="urn:microsoft.com/office/officeart/2005/8/layout/orgChart1"/>
    <dgm:cxn modelId="{52DEE3A3-181E-7C41-94BF-7834681D4900}" type="presOf" srcId="{7CEE473D-8778-6F41-96AA-0223D2DD005A}" destId="{F3658DB8-CBC5-724C-97B3-E36AAF4E3E9A}" srcOrd="0" destOrd="0" presId="urn:microsoft.com/office/officeart/2005/8/layout/orgChart1"/>
    <dgm:cxn modelId="{9705C3A4-22A2-4140-801C-559C786D0D03}" srcId="{90271219-DF2B-6744-B4B7-E7823979A5C1}" destId="{C60192FA-342F-B94E-A656-DFC2FA87FFEF}" srcOrd="2" destOrd="0" parTransId="{F3D4D794-71E0-8E41-B326-B3E4E43BD68C}" sibTransId="{D3F7C7C3-DFB7-6D4C-AA8E-9AE0A08C5730}"/>
    <dgm:cxn modelId="{FB39BFAD-A559-7348-9D34-C98BD8310084}" type="presOf" srcId="{A64703E1-A290-5D4D-A2C3-F8BE298BF723}" destId="{AB8AB629-D2B7-6D48-A5AA-EFE87DE828BC}" srcOrd="1" destOrd="0" presId="urn:microsoft.com/office/officeart/2005/8/layout/orgChart1"/>
    <dgm:cxn modelId="{BF5E5FB0-1045-2847-91F7-1E271EEB9363}" type="presOf" srcId="{71F81C8E-46DE-E946-AD6A-8EA22061F35E}" destId="{196748FF-961C-B040-BFE3-404B303A2C2B}" srcOrd="0" destOrd="0" presId="urn:microsoft.com/office/officeart/2005/8/layout/orgChart1"/>
    <dgm:cxn modelId="{16FCA5B3-D879-284B-A554-F309F9DB99C8}" type="presOf" srcId="{6A264634-EF46-054B-888F-B0BA370179BB}" destId="{7D803BC7-F129-8544-BCE9-AC41A44A0703}" srcOrd="0" destOrd="0" presId="urn:microsoft.com/office/officeart/2005/8/layout/orgChart1"/>
    <dgm:cxn modelId="{3EA5C1B6-7DFB-5946-A6FE-A39480D96098}" type="presOf" srcId="{D83DF890-A0BE-2949-8A10-57E8169D64C7}" destId="{3EC3E2D0-02F2-EF47-A566-2923D0DEF635}" srcOrd="0" destOrd="0" presId="urn:microsoft.com/office/officeart/2005/8/layout/orgChart1"/>
    <dgm:cxn modelId="{9E1D47BC-5252-5F4D-8AB3-97CEB0905251}" type="presOf" srcId="{D83DF890-A0BE-2949-8A10-57E8169D64C7}" destId="{DC02CC45-B6B5-A445-8A7F-C0F7DE837952}" srcOrd="1" destOrd="0" presId="urn:microsoft.com/office/officeart/2005/8/layout/orgChart1"/>
    <dgm:cxn modelId="{8E9BE4BD-DBB9-6B4B-9B26-56BE712B4295}" type="presOf" srcId="{F422A635-0DA8-7940-96CC-0AD6912878F2}" destId="{39B6D941-F601-5742-BA9B-63778D12A178}" srcOrd="1" destOrd="0" presId="urn:microsoft.com/office/officeart/2005/8/layout/orgChart1"/>
    <dgm:cxn modelId="{65B2E8C5-A2B3-6E44-800E-CAE75FCE4435}" type="presOf" srcId="{94B7167C-67A7-E741-967C-6B2B17BBB60B}" destId="{7F74A5F9-DBC9-F748-ADA0-49B8DFF75B85}" srcOrd="0" destOrd="0" presId="urn:microsoft.com/office/officeart/2005/8/layout/orgChart1"/>
    <dgm:cxn modelId="{75A288C9-E50D-C748-A536-DC802B812F67}" type="presOf" srcId="{A84F3846-4E77-4744-82C8-88DC3AC944A7}" destId="{C9638B02-E9F8-614B-A0A1-5228ADDB05CB}" srcOrd="0" destOrd="0" presId="urn:microsoft.com/office/officeart/2005/8/layout/orgChart1"/>
    <dgm:cxn modelId="{9AA5E4CC-B275-A74C-B9DD-10C55AA913E7}" type="presOf" srcId="{F00BA159-648B-9447-B275-D8BFD886C5DE}" destId="{569E8297-DF96-4A40-8516-84C03434ABBF}" srcOrd="1" destOrd="0" presId="urn:microsoft.com/office/officeart/2005/8/layout/orgChart1"/>
    <dgm:cxn modelId="{29A25CCE-DE2C-BD4A-899E-6FAB4FF8F245}" type="presOf" srcId="{593CE5DF-0D65-2E41-B38E-390B3FF97F5C}" destId="{9C1E7B47-0DFD-4A4B-97EB-31766CFB2E31}" srcOrd="0" destOrd="0" presId="urn:microsoft.com/office/officeart/2005/8/layout/orgChart1"/>
    <dgm:cxn modelId="{3BFF04CF-95EF-4D46-A653-D8AB6CF9A848}" srcId="{543ABBF0-7298-7F42-8443-8DD2135C8CE3}" destId="{5EA302A8-1B92-3B42-BB97-3667BB837C43}" srcOrd="1" destOrd="0" parTransId="{94B7167C-67A7-E741-967C-6B2B17BBB60B}" sibTransId="{14F35E66-F2D5-7C4A-BBE8-98DDA5649476}"/>
    <dgm:cxn modelId="{ABAE08CF-B22B-C241-B109-B242F6A61266}" type="presOf" srcId="{AEC1465D-0CAD-294B-ABB6-FF88F4FCA8C5}" destId="{2357CDE5-977C-5C46-B456-316C79A1E2C2}" srcOrd="1" destOrd="0" presId="urn:microsoft.com/office/officeart/2005/8/layout/orgChart1"/>
    <dgm:cxn modelId="{4D651DD5-A054-144A-9DD7-A623ECE04725}" type="presOf" srcId="{A64703E1-A290-5D4D-A2C3-F8BE298BF723}" destId="{F641D824-64FC-A043-8350-4386111E9A34}" srcOrd="0" destOrd="0" presId="urn:microsoft.com/office/officeart/2005/8/layout/orgChart1"/>
    <dgm:cxn modelId="{5E863FDC-601B-D748-A7F7-8473B0B5728B}" srcId="{43284542-ACE6-F743-BC60-7984AADE38CB}" destId="{F422A635-0DA8-7940-96CC-0AD6912878F2}" srcOrd="2" destOrd="0" parTransId="{33899E8C-8F9E-C046-8FF3-AED0A5F8BE6D}" sibTransId="{19F08001-AF76-3D4F-8DD1-B587AE0CCBB4}"/>
    <dgm:cxn modelId="{37745CE3-E612-7847-BEA1-BB3D90F8BC3F}" srcId="{543ABBF0-7298-7F42-8443-8DD2135C8CE3}" destId="{A64703E1-A290-5D4D-A2C3-F8BE298BF723}" srcOrd="2" destOrd="0" parTransId="{64145950-1407-4F45-B087-9E54E4B78FB1}" sibTransId="{3F52B270-3E72-0941-A8B7-76FA12C0C891}"/>
    <dgm:cxn modelId="{D3235CF1-49C2-1B43-A238-99953EBC1335}" type="presOf" srcId="{7CEE473D-8778-6F41-96AA-0223D2DD005A}" destId="{AFDAF513-F480-9341-A43E-557AD58DDD01}" srcOrd="1" destOrd="0" presId="urn:microsoft.com/office/officeart/2005/8/layout/orgChart1"/>
    <dgm:cxn modelId="{F9728AF8-A28B-664A-A5F0-99A1FB0B36F4}" srcId="{90271219-DF2B-6744-B4B7-E7823979A5C1}" destId="{7CEE473D-8778-6F41-96AA-0223D2DD005A}" srcOrd="1" destOrd="0" parTransId="{06231A5B-832B-144A-97CC-607772C42F80}" sibTransId="{6085511B-6BD2-3D48-A9C2-DF76419C58A2}"/>
    <dgm:cxn modelId="{49DA60FA-C09D-1A42-9EF4-1A8C2A0B9D71}" srcId="{59C51906-4DA5-BF45-93C2-B385D14C3ACF}" destId="{71F81C8E-46DE-E946-AD6A-8EA22061F35E}" srcOrd="1" destOrd="0" parTransId="{94C932A8-E243-AB44-B7E2-0F9FB76A18B1}" sibTransId="{44F8C35A-ECAB-DC45-A4A0-7A0BC25BA111}"/>
    <dgm:cxn modelId="{0B31B0FD-443E-454C-9681-5A7EE80AA8F7}" srcId="{90271219-DF2B-6744-B4B7-E7823979A5C1}" destId="{59C51906-4DA5-BF45-93C2-B385D14C3ACF}" srcOrd="0" destOrd="0" parTransId="{245DA4B1-CBB4-8243-ACE2-4D0CEAD7AC40}" sibTransId="{43AE3A9B-64FE-594D-9FEE-E8D31E282573}"/>
    <dgm:cxn modelId="{967332FE-875D-B542-ABD6-C6CFBDC53FED}" srcId="{59C51906-4DA5-BF45-93C2-B385D14C3ACF}" destId="{E5A4A936-3ACC-1547-BD94-2E58F0B304DE}" srcOrd="3" destOrd="0" parTransId="{C843A005-9F87-DB41-8317-291DF96ED597}" sibTransId="{2F79964C-5AF6-2B42-8514-09865A4946CE}"/>
    <dgm:cxn modelId="{5B246A9E-3672-2D4E-A869-520248B6F56A}" type="presParOf" srcId="{323CC364-7CD2-E44B-92BF-0C99C4F4E1FA}" destId="{CE81E8EE-03DC-A84E-9338-D81CA59F89CB}" srcOrd="0" destOrd="0" presId="urn:microsoft.com/office/officeart/2005/8/layout/orgChart1"/>
    <dgm:cxn modelId="{5A3CB430-D507-E84F-9E00-5CC697F866D2}" type="presParOf" srcId="{CE81E8EE-03DC-A84E-9338-D81CA59F89CB}" destId="{638F1BEB-5724-D345-9851-6C40585BF9B1}" srcOrd="0" destOrd="0" presId="urn:microsoft.com/office/officeart/2005/8/layout/orgChart1"/>
    <dgm:cxn modelId="{1A6D7CE9-4BAB-BB41-BE19-116935D0CD79}" type="presParOf" srcId="{638F1BEB-5724-D345-9851-6C40585BF9B1}" destId="{EC8B081B-8AE0-2448-AEA4-DC92F72F63A0}" srcOrd="0" destOrd="0" presId="urn:microsoft.com/office/officeart/2005/8/layout/orgChart1"/>
    <dgm:cxn modelId="{9B01CFC8-BEE9-7E4D-A11C-17B5E6464B8D}" type="presParOf" srcId="{638F1BEB-5724-D345-9851-6C40585BF9B1}" destId="{C88EE84E-7ED2-1E46-A206-4A13E3E85449}" srcOrd="1" destOrd="0" presId="urn:microsoft.com/office/officeart/2005/8/layout/orgChart1"/>
    <dgm:cxn modelId="{C369E1D4-F739-8E49-8AAA-8B02A07D3AFE}" type="presParOf" srcId="{CE81E8EE-03DC-A84E-9338-D81CA59F89CB}" destId="{841D7C58-C608-5D4E-BA55-50EA5961AC8A}" srcOrd="1" destOrd="0" presId="urn:microsoft.com/office/officeart/2005/8/layout/orgChart1"/>
    <dgm:cxn modelId="{BC0D884F-1835-714E-A206-4D02B82E6233}" type="presParOf" srcId="{841D7C58-C608-5D4E-BA55-50EA5961AC8A}" destId="{06847E4B-DC82-0241-A9AC-5D8BD37354F6}" srcOrd="0" destOrd="0" presId="urn:microsoft.com/office/officeart/2005/8/layout/orgChart1"/>
    <dgm:cxn modelId="{783667BE-95BB-2842-9729-010FE401A1BC}" type="presParOf" srcId="{841D7C58-C608-5D4E-BA55-50EA5961AC8A}" destId="{B69439BE-6A7B-A345-901C-6D8947FED5A6}" srcOrd="1" destOrd="0" presId="urn:microsoft.com/office/officeart/2005/8/layout/orgChart1"/>
    <dgm:cxn modelId="{A7483F21-0259-2D4A-9B62-9222BFBEF531}" type="presParOf" srcId="{B69439BE-6A7B-A345-901C-6D8947FED5A6}" destId="{7208443C-BB30-2E40-B3DD-E1B6CD7BF6C0}" srcOrd="0" destOrd="0" presId="urn:microsoft.com/office/officeart/2005/8/layout/orgChart1"/>
    <dgm:cxn modelId="{031D14BC-8693-8A43-A6F0-55110600E352}" type="presParOf" srcId="{7208443C-BB30-2E40-B3DD-E1B6CD7BF6C0}" destId="{615899E9-A774-4D4C-B44C-E9324FF3FFA9}" srcOrd="0" destOrd="0" presId="urn:microsoft.com/office/officeart/2005/8/layout/orgChart1"/>
    <dgm:cxn modelId="{2F117157-063D-244D-BA68-5E6D70EB0E10}" type="presParOf" srcId="{7208443C-BB30-2E40-B3DD-E1B6CD7BF6C0}" destId="{1FBF57BE-41B8-0C4E-85A2-5B227DA9DFB5}" srcOrd="1" destOrd="0" presId="urn:microsoft.com/office/officeart/2005/8/layout/orgChart1"/>
    <dgm:cxn modelId="{BFF3710B-ED99-0849-B0CD-DAF22050982B}" type="presParOf" srcId="{B69439BE-6A7B-A345-901C-6D8947FED5A6}" destId="{872822E4-9AF8-2144-B56B-60613F62B4B4}" srcOrd="1" destOrd="0" presId="urn:microsoft.com/office/officeart/2005/8/layout/orgChart1"/>
    <dgm:cxn modelId="{5B805A25-134F-B841-AE2D-2156B66D1958}" type="presParOf" srcId="{872822E4-9AF8-2144-B56B-60613F62B4B4}" destId="{8EF19EA9-D241-334E-BBEB-ABA51A57809C}" srcOrd="0" destOrd="0" presId="urn:microsoft.com/office/officeart/2005/8/layout/orgChart1"/>
    <dgm:cxn modelId="{A32BA5B6-CB02-6A46-A0E1-377F809FA6AC}" type="presParOf" srcId="{872822E4-9AF8-2144-B56B-60613F62B4B4}" destId="{7B245F04-83D9-CA47-8893-E1D3CAB29C29}" srcOrd="1" destOrd="0" presId="urn:microsoft.com/office/officeart/2005/8/layout/orgChart1"/>
    <dgm:cxn modelId="{8918C4A6-D26C-E842-AAB6-87A457D86185}" type="presParOf" srcId="{7B245F04-83D9-CA47-8893-E1D3CAB29C29}" destId="{8D45C859-CBB6-BE4F-B47D-EF9E01623269}" srcOrd="0" destOrd="0" presId="urn:microsoft.com/office/officeart/2005/8/layout/orgChart1"/>
    <dgm:cxn modelId="{A4071890-27A2-0944-A148-BD63FF06E1BB}" type="presParOf" srcId="{8D45C859-CBB6-BE4F-B47D-EF9E01623269}" destId="{7779E5A0-70AB-5B46-8666-B717E36FD4C0}" srcOrd="0" destOrd="0" presId="urn:microsoft.com/office/officeart/2005/8/layout/orgChart1"/>
    <dgm:cxn modelId="{9637A849-9C3A-6A4A-90EA-C106410663A2}" type="presParOf" srcId="{8D45C859-CBB6-BE4F-B47D-EF9E01623269}" destId="{144EF6CA-053E-8949-8D52-64C4546C6475}" srcOrd="1" destOrd="0" presId="urn:microsoft.com/office/officeart/2005/8/layout/orgChart1"/>
    <dgm:cxn modelId="{BCD4B827-CB11-C44D-B1EF-2926043CA839}" type="presParOf" srcId="{7B245F04-83D9-CA47-8893-E1D3CAB29C29}" destId="{C9405EA6-F067-A944-8354-6CAB2B8E2D9E}" srcOrd="1" destOrd="0" presId="urn:microsoft.com/office/officeart/2005/8/layout/orgChart1"/>
    <dgm:cxn modelId="{15C3D5D6-6271-914D-8D3F-9903D20DDCF0}" type="presParOf" srcId="{C9405EA6-F067-A944-8354-6CAB2B8E2D9E}" destId="{D9C2646A-B1EA-8D45-9008-199D36A58B77}" srcOrd="0" destOrd="0" presId="urn:microsoft.com/office/officeart/2005/8/layout/orgChart1"/>
    <dgm:cxn modelId="{04E64D16-4C33-2740-9F0F-D90A440594B0}" type="presParOf" srcId="{C9405EA6-F067-A944-8354-6CAB2B8E2D9E}" destId="{9871562E-3742-D646-BB9F-DF4F5D205C5C}" srcOrd="1" destOrd="0" presId="urn:microsoft.com/office/officeart/2005/8/layout/orgChart1"/>
    <dgm:cxn modelId="{F87CC9C5-279F-B447-8A80-9EEE0720F60A}" type="presParOf" srcId="{9871562E-3742-D646-BB9F-DF4F5D205C5C}" destId="{477CC5F6-BBAC-C043-8FE6-CF17A1F23452}" srcOrd="0" destOrd="0" presId="urn:microsoft.com/office/officeart/2005/8/layout/orgChart1"/>
    <dgm:cxn modelId="{B8DBF0F3-1A2F-074D-8CD0-235536389843}" type="presParOf" srcId="{477CC5F6-BBAC-C043-8FE6-CF17A1F23452}" destId="{09395A8E-4666-0343-8441-F95844008C81}" srcOrd="0" destOrd="0" presId="urn:microsoft.com/office/officeart/2005/8/layout/orgChart1"/>
    <dgm:cxn modelId="{A08FE148-6AE2-9D49-BD51-1119031B805E}" type="presParOf" srcId="{477CC5F6-BBAC-C043-8FE6-CF17A1F23452}" destId="{86F1E1C1-0A7B-AB4B-988B-814E2A9373FD}" srcOrd="1" destOrd="0" presId="urn:microsoft.com/office/officeart/2005/8/layout/orgChart1"/>
    <dgm:cxn modelId="{1174EA83-FB2E-C747-975E-56937CFD9556}" type="presParOf" srcId="{9871562E-3742-D646-BB9F-DF4F5D205C5C}" destId="{8C952762-4BA4-9946-9202-D345A60194BD}" srcOrd="1" destOrd="0" presId="urn:microsoft.com/office/officeart/2005/8/layout/orgChart1"/>
    <dgm:cxn modelId="{C05FE6A6-0232-AE46-A5F9-F38898A7350E}" type="presParOf" srcId="{8C952762-4BA4-9946-9202-D345A60194BD}" destId="{F9C25BB0-9DE8-D140-9111-C49411C35B3B}" srcOrd="0" destOrd="0" presId="urn:microsoft.com/office/officeart/2005/8/layout/orgChart1"/>
    <dgm:cxn modelId="{626D4FEA-5BBA-9142-9B27-A400E2835B69}" type="presParOf" srcId="{8C952762-4BA4-9946-9202-D345A60194BD}" destId="{23AA91E2-6B83-5446-A39F-422511744C7E}" srcOrd="1" destOrd="0" presId="urn:microsoft.com/office/officeart/2005/8/layout/orgChart1"/>
    <dgm:cxn modelId="{A6318407-B696-544E-9B3A-C0E2C87ADAFF}" type="presParOf" srcId="{23AA91E2-6B83-5446-A39F-422511744C7E}" destId="{932461C7-107E-C64C-AC0D-B497B105F424}" srcOrd="0" destOrd="0" presId="urn:microsoft.com/office/officeart/2005/8/layout/orgChart1"/>
    <dgm:cxn modelId="{E63FF8B4-86D8-5F4B-84EF-1051CE8B9F89}" type="presParOf" srcId="{932461C7-107E-C64C-AC0D-B497B105F424}" destId="{3EC3E2D0-02F2-EF47-A566-2923D0DEF635}" srcOrd="0" destOrd="0" presId="urn:microsoft.com/office/officeart/2005/8/layout/orgChart1"/>
    <dgm:cxn modelId="{77CF8F2F-4ED4-DF48-B6EB-0169EB505650}" type="presParOf" srcId="{932461C7-107E-C64C-AC0D-B497B105F424}" destId="{DC02CC45-B6B5-A445-8A7F-C0F7DE837952}" srcOrd="1" destOrd="0" presId="urn:microsoft.com/office/officeart/2005/8/layout/orgChart1"/>
    <dgm:cxn modelId="{73F732DD-F32E-814E-8E9F-A4AA6BA5AC20}" type="presParOf" srcId="{23AA91E2-6B83-5446-A39F-422511744C7E}" destId="{5919B79B-C03C-1245-943B-FEB1FB6D633C}" srcOrd="1" destOrd="0" presId="urn:microsoft.com/office/officeart/2005/8/layout/orgChart1"/>
    <dgm:cxn modelId="{0B609721-421D-CC4C-823E-895FA9269D81}" type="presParOf" srcId="{23AA91E2-6B83-5446-A39F-422511744C7E}" destId="{033FF362-CC0B-FA42-A2AF-6531AD69F3AB}" srcOrd="2" destOrd="0" presId="urn:microsoft.com/office/officeart/2005/8/layout/orgChart1"/>
    <dgm:cxn modelId="{89968613-1126-EC43-A9F0-021146ACF24A}" type="presParOf" srcId="{8C952762-4BA4-9946-9202-D345A60194BD}" destId="{7F74A5F9-DBC9-F748-ADA0-49B8DFF75B85}" srcOrd="2" destOrd="0" presId="urn:microsoft.com/office/officeart/2005/8/layout/orgChart1"/>
    <dgm:cxn modelId="{2FC7D68A-DBF6-A741-AC63-E6FA7F42E516}" type="presParOf" srcId="{8C952762-4BA4-9946-9202-D345A60194BD}" destId="{F5BF4795-8FC2-5E46-9F0F-C08D85026F83}" srcOrd="3" destOrd="0" presId="urn:microsoft.com/office/officeart/2005/8/layout/orgChart1"/>
    <dgm:cxn modelId="{E69FB953-1AFE-A541-A8B2-FFB36619A2B5}" type="presParOf" srcId="{F5BF4795-8FC2-5E46-9F0F-C08D85026F83}" destId="{FA3C9275-1278-7841-943C-7D73C568E1D5}" srcOrd="0" destOrd="0" presId="urn:microsoft.com/office/officeart/2005/8/layout/orgChart1"/>
    <dgm:cxn modelId="{F888F435-98A1-E647-AFC7-C1108A10C1CD}" type="presParOf" srcId="{FA3C9275-1278-7841-943C-7D73C568E1D5}" destId="{6FBF42FF-305C-8445-A13D-F7B7583AF834}" srcOrd="0" destOrd="0" presId="urn:microsoft.com/office/officeart/2005/8/layout/orgChart1"/>
    <dgm:cxn modelId="{C25C28D0-DE8D-8540-B301-C8A9B5C5FE51}" type="presParOf" srcId="{FA3C9275-1278-7841-943C-7D73C568E1D5}" destId="{DA77CA6C-E332-C547-B89D-4BDB127946C2}" srcOrd="1" destOrd="0" presId="urn:microsoft.com/office/officeart/2005/8/layout/orgChart1"/>
    <dgm:cxn modelId="{F9133A3A-6BB0-114E-AAE1-468CB51797F5}" type="presParOf" srcId="{F5BF4795-8FC2-5E46-9F0F-C08D85026F83}" destId="{DD6C1349-07BC-0E43-BD76-11DF04E15536}" srcOrd="1" destOrd="0" presId="urn:microsoft.com/office/officeart/2005/8/layout/orgChart1"/>
    <dgm:cxn modelId="{6AC3FBF3-D6E7-164A-BFF3-C28BC1AFA8D2}" type="presParOf" srcId="{F5BF4795-8FC2-5E46-9F0F-C08D85026F83}" destId="{88742464-5CDC-8F48-A4BC-A2A10D35D051}" srcOrd="2" destOrd="0" presId="urn:microsoft.com/office/officeart/2005/8/layout/orgChart1"/>
    <dgm:cxn modelId="{3B88E511-C27D-D941-A4A8-60AA99CBD9A1}" type="presParOf" srcId="{8C952762-4BA4-9946-9202-D345A60194BD}" destId="{BC223A87-33FD-4644-A37C-E9432BDB0DA8}" srcOrd="4" destOrd="0" presId="urn:microsoft.com/office/officeart/2005/8/layout/orgChart1"/>
    <dgm:cxn modelId="{35F9C6E7-0BA1-E340-BE3F-5FB812764775}" type="presParOf" srcId="{8C952762-4BA4-9946-9202-D345A60194BD}" destId="{EAE4327A-BA17-394B-B98E-1FFDA311A594}" srcOrd="5" destOrd="0" presId="urn:microsoft.com/office/officeart/2005/8/layout/orgChart1"/>
    <dgm:cxn modelId="{F60DAED7-1237-6D40-9C4C-264052223EF8}" type="presParOf" srcId="{EAE4327A-BA17-394B-B98E-1FFDA311A594}" destId="{477E7ED4-9D40-A84F-A614-D67028821EE5}" srcOrd="0" destOrd="0" presId="urn:microsoft.com/office/officeart/2005/8/layout/orgChart1"/>
    <dgm:cxn modelId="{CED9BD41-3A0C-DE43-8AF9-BF72643CE1E6}" type="presParOf" srcId="{477E7ED4-9D40-A84F-A614-D67028821EE5}" destId="{F641D824-64FC-A043-8350-4386111E9A34}" srcOrd="0" destOrd="0" presId="urn:microsoft.com/office/officeart/2005/8/layout/orgChart1"/>
    <dgm:cxn modelId="{2C2A4490-E286-0E46-AC4A-F1053CFC23E7}" type="presParOf" srcId="{477E7ED4-9D40-A84F-A614-D67028821EE5}" destId="{AB8AB629-D2B7-6D48-A5AA-EFE87DE828BC}" srcOrd="1" destOrd="0" presId="urn:microsoft.com/office/officeart/2005/8/layout/orgChart1"/>
    <dgm:cxn modelId="{2B138B35-A818-6E4C-A613-4853226A9FDE}" type="presParOf" srcId="{EAE4327A-BA17-394B-B98E-1FFDA311A594}" destId="{A9EF1330-9E3B-AA43-BCD3-2079AAB4DC5D}" srcOrd="1" destOrd="0" presId="urn:microsoft.com/office/officeart/2005/8/layout/orgChart1"/>
    <dgm:cxn modelId="{C6288D8F-40A1-EE43-9681-DD00E6ACF514}" type="presParOf" srcId="{EAE4327A-BA17-394B-B98E-1FFDA311A594}" destId="{23950388-0442-3E45-8ED7-FE46AD71142A}" srcOrd="2" destOrd="0" presId="urn:microsoft.com/office/officeart/2005/8/layout/orgChart1"/>
    <dgm:cxn modelId="{9028BBC0-EBA1-F04B-985B-BF7BBFCB257B}" type="presParOf" srcId="{9871562E-3742-D646-BB9F-DF4F5D205C5C}" destId="{FD146BB6-7782-BF44-96ED-6B10CA6FA519}" srcOrd="2" destOrd="0" presId="urn:microsoft.com/office/officeart/2005/8/layout/orgChart1"/>
    <dgm:cxn modelId="{03104EDF-07B0-5A4F-BA5A-F8516375FFAD}" type="presParOf" srcId="{C9405EA6-F067-A944-8354-6CAB2B8E2D9E}" destId="{012433BF-C85A-D844-ACC6-6BA6B1BBCF2B}" srcOrd="2" destOrd="0" presId="urn:microsoft.com/office/officeart/2005/8/layout/orgChart1"/>
    <dgm:cxn modelId="{4ED5F85D-0BCB-0846-AFE8-EE751487C040}" type="presParOf" srcId="{C9405EA6-F067-A944-8354-6CAB2B8E2D9E}" destId="{CADC71E1-3069-DE46-AD8A-DCF3DE0D6DBF}" srcOrd="3" destOrd="0" presId="urn:microsoft.com/office/officeart/2005/8/layout/orgChart1"/>
    <dgm:cxn modelId="{8CBCAD89-2A49-8448-B001-871B055F36FD}" type="presParOf" srcId="{CADC71E1-3069-DE46-AD8A-DCF3DE0D6DBF}" destId="{DADD2ACF-33D9-1F42-9799-5474724BBC87}" srcOrd="0" destOrd="0" presId="urn:microsoft.com/office/officeart/2005/8/layout/orgChart1"/>
    <dgm:cxn modelId="{29CEE3F9-53C3-894B-B1B2-D289006A7950}" type="presParOf" srcId="{DADD2ACF-33D9-1F42-9799-5474724BBC87}" destId="{6D3F8A35-5783-8A49-B44F-FCDBC6D3D7FF}" srcOrd="0" destOrd="0" presId="urn:microsoft.com/office/officeart/2005/8/layout/orgChart1"/>
    <dgm:cxn modelId="{E8778E60-4F4B-6A43-B066-A8A753789A1D}" type="presParOf" srcId="{DADD2ACF-33D9-1F42-9799-5474724BBC87}" destId="{D901327A-3F1C-0249-A728-0CD7665C98F0}" srcOrd="1" destOrd="0" presId="urn:microsoft.com/office/officeart/2005/8/layout/orgChart1"/>
    <dgm:cxn modelId="{65103CE0-AA58-2145-A799-84408B09B672}" type="presParOf" srcId="{CADC71E1-3069-DE46-AD8A-DCF3DE0D6DBF}" destId="{5C1F79AD-F035-F545-9ECF-8500774D61CB}" srcOrd="1" destOrd="0" presId="urn:microsoft.com/office/officeart/2005/8/layout/orgChart1"/>
    <dgm:cxn modelId="{8F9A3072-619F-7345-8DEF-3D5547F573B6}" type="presParOf" srcId="{CADC71E1-3069-DE46-AD8A-DCF3DE0D6DBF}" destId="{FC12375B-1F6B-7A4F-BCF4-633A8F2A1DED}" srcOrd="2" destOrd="0" presId="urn:microsoft.com/office/officeart/2005/8/layout/orgChart1"/>
    <dgm:cxn modelId="{974B60E8-E1EA-C641-8E77-983D2CFF6408}" type="presParOf" srcId="{C9405EA6-F067-A944-8354-6CAB2B8E2D9E}" destId="{AE4CC771-CA8D-6346-9D21-274DA3827908}" srcOrd="4" destOrd="0" presId="urn:microsoft.com/office/officeart/2005/8/layout/orgChart1"/>
    <dgm:cxn modelId="{48D515DF-E17A-5A41-B987-6C2F2673E265}" type="presParOf" srcId="{C9405EA6-F067-A944-8354-6CAB2B8E2D9E}" destId="{81F079C4-77B0-7540-A145-C239DF2FC200}" srcOrd="5" destOrd="0" presId="urn:microsoft.com/office/officeart/2005/8/layout/orgChart1"/>
    <dgm:cxn modelId="{10FD63C0-D357-0645-BA2E-B810516761B1}" type="presParOf" srcId="{81F079C4-77B0-7540-A145-C239DF2FC200}" destId="{27B999B8-5F0E-A243-8347-E7BB8B3FF113}" srcOrd="0" destOrd="0" presId="urn:microsoft.com/office/officeart/2005/8/layout/orgChart1"/>
    <dgm:cxn modelId="{4214C01D-0475-684F-A240-C5008F6255EE}" type="presParOf" srcId="{27B999B8-5F0E-A243-8347-E7BB8B3FF113}" destId="{9C1E7B47-0DFD-4A4B-97EB-31766CFB2E31}" srcOrd="0" destOrd="0" presId="urn:microsoft.com/office/officeart/2005/8/layout/orgChart1"/>
    <dgm:cxn modelId="{A582270F-FACE-E14D-A5F0-212F3E934F24}" type="presParOf" srcId="{27B999B8-5F0E-A243-8347-E7BB8B3FF113}" destId="{A95B3047-5BD3-BE4F-A221-134F331F4958}" srcOrd="1" destOrd="0" presId="urn:microsoft.com/office/officeart/2005/8/layout/orgChart1"/>
    <dgm:cxn modelId="{1A845BCF-B44C-274B-BB68-23725E90CA26}" type="presParOf" srcId="{81F079C4-77B0-7540-A145-C239DF2FC200}" destId="{270D9394-CBFD-9E43-B90B-9FC80D4E04AF}" srcOrd="1" destOrd="0" presId="urn:microsoft.com/office/officeart/2005/8/layout/orgChart1"/>
    <dgm:cxn modelId="{6CB57F2A-0003-A645-8E0A-B94CA248EFC6}" type="presParOf" srcId="{81F079C4-77B0-7540-A145-C239DF2FC200}" destId="{3A4EB71F-BCE2-864E-AE80-01CB2496B08A}" srcOrd="2" destOrd="0" presId="urn:microsoft.com/office/officeart/2005/8/layout/orgChart1"/>
    <dgm:cxn modelId="{BACE5E3F-0E6D-7544-A868-E64405A96F81}" type="presParOf" srcId="{7B245F04-83D9-CA47-8893-E1D3CAB29C29}" destId="{C41A7A99-070A-3847-B4ED-B1877D961EB7}" srcOrd="2" destOrd="0" presId="urn:microsoft.com/office/officeart/2005/8/layout/orgChart1"/>
    <dgm:cxn modelId="{51BF8786-C130-4A4F-9C44-A00FC1DA39FF}" type="presParOf" srcId="{872822E4-9AF8-2144-B56B-60613F62B4B4}" destId="{AFAFEFC4-F36B-0840-B48C-54F2003DF813}" srcOrd="2" destOrd="0" presId="urn:microsoft.com/office/officeart/2005/8/layout/orgChart1"/>
    <dgm:cxn modelId="{D7E19C5D-B509-F748-80DC-718EDB309651}" type="presParOf" srcId="{872822E4-9AF8-2144-B56B-60613F62B4B4}" destId="{FB8E4DFC-14BA-1E4D-8CF1-FBE7FAEDE1F3}" srcOrd="3" destOrd="0" presId="urn:microsoft.com/office/officeart/2005/8/layout/orgChart1"/>
    <dgm:cxn modelId="{CFF4BF14-1543-1A42-8623-2F0A6B136BB3}" type="presParOf" srcId="{FB8E4DFC-14BA-1E4D-8CF1-FBE7FAEDE1F3}" destId="{3F824EDA-5A3F-5448-AB3A-1C31CFE75383}" srcOrd="0" destOrd="0" presId="urn:microsoft.com/office/officeart/2005/8/layout/orgChart1"/>
    <dgm:cxn modelId="{AE8ECB7D-5B55-0F45-AC84-FAF1A15ADC92}" type="presParOf" srcId="{3F824EDA-5A3F-5448-AB3A-1C31CFE75383}" destId="{49F4FB4C-3B06-F64E-A345-07CA16491511}" srcOrd="0" destOrd="0" presId="urn:microsoft.com/office/officeart/2005/8/layout/orgChart1"/>
    <dgm:cxn modelId="{65FB14BE-AB1A-1D4A-9338-E5FC8276964D}" type="presParOf" srcId="{3F824EDA-5A3F-5448-AB3A-1C31CFE75383}" destId="{2357CDE5-977C-5C46-B456-316C79A1E2C2}" srcOrd="1" destOrd="0" presId="urn:microsoft.com/office/officeart/2005/8/layout/orgChart1"/>
    <dgm:cxn modelId="{18A9E84B-8924-0E45-AC5B-859CAE5D0701}" type="presParOf" srcId="{FB8E4DFC-14BA-1E4D-8CF1-FBE7FAEDE1F3}" destId="{BDE33284-4B8D-BB4B-8914-FDCAB427E0B1}" srcOrd="1" destOrd="0" presId="urn:microsoft.com/office/officeart/2005/8/layout/orgChart1"/>
    <dgm:cxn modelId="{DF94325C-15BD-D143-A1A0-C29ACE3AB10C}" type="presParOf" srcId="{FB8E4DFC-14BA-1E4D-8CF1-FBE7FAEDE1F3}" destId="{D026B152-CD78-5543-BEBA-A36AC6EBAF81}" srcOrd="2" destOrd="0" presId="urn:microsoft.com/office/officeart/2005/8/layout/orgChart1"/>
    <dgm:cxn modelId="{5AE1FDE9-A871-1247-81D2-EFA40FBCB5DE}" type="presParOf" srcId="{872822E4-9AF8-2144-B56B-60613F62B4B4}" destId="{BACC97FE-1228-934F-B5F9-4F3DB0730859}" srcOrd="4" destOrd="0" presId="urn:microsoft.com/office/officeart/2005/8/layout/orgChart1"/>
    <dgm:cxn modelId="{37FE6995-E21D-304C-B664-6905F1E30ED5}" type="presParOf" srcId="{872822E4-9AF8-2144-B56B-60613F62B4B4}" destId="{B29EA798-4C9F-6E4C-967A-F642099231E9}" srcOrd="5" destOrd="0" presId="urn:microsoft.com/office/officeart/2005/8/layout/orgChart1"/>
    <dgm:cxn modelId="{391C3998-4E5E-974E-A860-B81722EF758D}" type="presParOf" srcId="{B29EA798-4C9F-6E4C-967A-F642099231E9}" destId="{BC61D9CE-35C2-9D4F-9D69-E71378A5C1BE}" srcOrd="0" destOrd="0" presId="urn:microsoft.com/office/officeart/2005/8/layout/orgChart1"/>
    <dgm:cxn modelId="{3603ADD5-DC2C-444E-9F8B-56D3E81644B7}" type="presParOf" srcId="{BC61D9CE-35C2-9D4F-9D69-E71378A5C1BE}" destId="{3B0554C5-40FB-A545-8B53-B6CDFE02A0A1}" srcOrd="0" destOrd="0" presId="urn:microsoft.com/office/officeart/2005/8/layout/orgChart1"/>
    <dgm:cxn modelId="{367FBDB1-6BA5-BE44-9C23-C1559EC74545}" type="presParOf" srcId="{BC61D9CE-35C2-9D4F-9D69-E71378A5C1BE}" destId="{39B6D941-F601-5742-BA9B-63778D12A178}" srcOrd="1" destOrd="0" presId="urn:microsoft.com/office/officeart/2005/8/layout/orgChart1"/>
    <dgm:cxn modelId="{09AEAA9A-9539-9C4D-969E-1D355A28B2B8}" type="presParOf" srcId="{B29EA798-4C9F-6E4C-967A-F642099231E9}" destId="{74AA82D5-4A31-4541-AE98-632A74EEFD64}" srcOrd="1" destOrd="0" presId="urn:microsoft.com/office/officeart/2005/8/layout/orgChart1"/>
    <dgm:cxn modelId="{6E4615EE-F992-654E-805C-641B3C36A0D3}" type="presParOf" srcId="{B29EA798-4C9F-6E4C-967A-F642099231E9}" destId="{61940578-E096-1746-BB67-BBF68EBC82CD}" srcOrd="2" destOrd="0" presId="urn:microsoft.com/office/officeart/2005/8/layout/orgChart1"/>
    <dgm:cxn modelId="{6A41640F-CCA4-E048-A6C2-2495EB59DB6C}" type="presParOf" srcId="{872822E4-9AF8-2144-B56B-60613F62B4B4}" destId="{7D803BC7-F129-8544-BCE9-AC41A44A0703}" srcOrd="6" destOrd="0" presId="urn:microsoft.com/office/officeart/2005/8/layout/orgChart1"/>
    <dgm:cxn modelId="{27A9FF28-2A0B-4642-9CB5-E717266B8B11}" type="presParOf" srcId="{872822E4-9AF8-2144-B56B-60613F62B4B4}" destId="{DDF68A98-5ED8-0044-9ABE-8A11776C3930}" srcOrd="7" destOrd="0" presId="urn:microsoft.com/office/officeart/2005/8/layout/orgChart1"/>
    <dgm:cxn modelId="{F83B0EC2-3799-0746-9A1B-B6C7E181674B}" type="presParOf" srcId="{DDF68A98-5ED8-0044-9ABE-8A11776C3930}" destId="{51649103-C3D9-014F-B068-55043BCAD6A8}" srcOrd="0" destOrd="0" presId="urn:microsoft.com/office/officeart/2005/8/layout/orgChart1"/>
    <dgm:cxn modelId="{F10C7B37-69A3-4D4A-B6B5-1217433A2307}" type="presParOf" srcId="{51649103-C3D9-014F-B068-55043BCAD6A8}" destId="{C90C5E67-7371-B648-9C54-F8B98225777D}" srcOrd="0" destOrd="0" presId="urn:microsoft.com/office/officeart/2005/8/layout/orgChart1"/>
    <dgm:cxn modelId="{1A2F2A1A-C5F7-BA43-8DF9-A900A9B27F97}" type="presParOf" srcId="{51649103-C3D9-014F-B068-55043BCAD6A8}" destId="{3673B62B-6A0C-6C48-83AC-D5DB0B75D90F}" srcOrd="1" destOrd="0" presId="urn:microsoft.com/office/officeart/2005/8/layout/orgChart1"/>
    <dgm:cxn modelId="{EECD2FBD-3856-E449-875E-5CD345EDED9E}" type="presParOf" srcId="{DDF68A98-5ED8-0044-9ABE-8A11776C3930}" destId="{D1062E7F-DD26-A544-B86F-F2ED824A88E6}" srcOrd="1" destOrd="0" presId="urn:microsoft.com/office/officeart/2005/8/layout/orgChart1"/>
    <dgm:cxn modelId="{AFC61E05-8316-5C4B-9243-0BB4BC2F3FB5}" type="presParOf" srcId="{DDF68A98-5ED8-0044-9ABE-8A11776C3930}" destId="{016E313C-A163-E044-BBB7-12BCB3625E1D}" srcOrd="2" destOrd="0" presId="urn:microsoft.com/office/officeart/2005/8/layout/orgChart1"/>
    <dgm:cxn modelId="{D3A82A06-3E3C-7E4A-905A-F3A5AF2ED272}" type="presParOf" srcId="{B69439BE-6A7B-A345-901C-6D8947FED5A6}" destId="{AB7334A1-09D9-6D46-BC22-E4ECDC2A3C36}" srcOrd="2" destOrd="0" presId="urn:microsoft.com/office/officeart/2005/8/layout/orgChart1"/>
    <dgm:cxn modelId="{9ED021EE-C858-BC49-8F2C-4027957CE328}" type="presParOf" srcId="{841D7C58-C608-5D4E-BA55-50EA5961AC8A}" destId="{7829BB3C-5F39-EA42-A558-00228431D289}" srcOrd="2" destOrd="0" presId="urn:microsoft.com/office/officeart/2005/8/layout/orgChart1"/>
    <dgm:cxn modelId="{F1955FCA-21A9-1B4C-9FAD-6C3C4C01A8F8}" type="presParOf" srcId="{841D7C58-C608-5D4E-BA55-50EA5961AC8A}" destId="{FE988B7F-5624-574D-A23E-B8ECAEA751C5}" srcOrd="3" destOrd="0" presId="urn:microsoft.com/office/officeart/2005/8/layout/orgChart1"/>
    <dgm:cxn modelId="{70A79F45-3CF1-3541-B855-B9E8A8D13680}" type="presParOf" srcId="{FE988B7F-5624-574D-A23E-B8ECAEA751C5}" destId="{BF769C9C-8122-754D-BED2-87E77677DED8}" srcOrd="0" destOrd="0" presId="urn:microsoft.com/office/officeart/2005/8/layout/orgChart1"/>
    <dgm:cxn modelId="{377A3BE5-E734-244B-9214-05EDCC80C542}" type="presParOf" srcId="{BF769C9C-8122-754D-BED2-87E77677DED8}" destId="{196748FF-961C-B040-BFE3-404B303A2C2B}" srcOrd="0" destOrd="0" presId="urn:microsoft.com/office/officeart/2005/8/layout/orgChart1"/>
    <dgm:cxn modelId="{36AE6315-B71E-714F-B71A-BC3CC6DA5FA2}" type="presParOf" srcId="{BF769C9C-8122-754D-BED2-87E77677DED8}" destId="{72B29EE2-0676-0E41-97A1-A035445423B2}" srcOrd="1" destOrd="0" presId="urn:microsoft.com/office/officeart/2005/8/layout/orgChart1"/>
    <dgm:cxn modelId="{2BF654BA-C4C4-D840-BBD3-A426F583024F}" type="presParOf" srcId="{FE988B7F-5624-574D-A23E-B8ECAEA751C5}" destId="{84F4B18E-0763-7B4D-B821-2EF9184A75A6}" srcOrd="1" destOrd="0" presId="urn:microsoft.com/office/officeart/2005/8/layout/orgChart1"/>
    <dgm:cxn modelId="{7482F1CD-F59E-1A46-8E8E-0C1F5E0B1D01}" type="presParOf" srcId="{FE988B7F-5624-574D-A23E-B8ECAEA751C5}" destId="{53EC03ED-1C20-C94C-85E5-A92E7AE6C89A}" srcOrd="2" destOrd="0" presId="urn:microsoft.com/office/officeart/2005/8/layout/orgChart1"/>
    <dgm:cxn modelId="{973BD160-446B-7A4E-9FCC-AA09BE1207B6}" type="presParOf" srcId="{841D7C58-C608-5D4E-BA55-50EA5961AC8A}" destId="{81EB0FDD-1219-1D40-8686-E41AB12A3A47}" srcOrd="4" destOrd="0" presId="urn:microsoft.com/office/officeart/2005/8/layout/orgChart1"/>
    <dgm:cxn modelId="{5BC97A20-7B38-2446-B327-99B47A520935}" type="presParOf" srcId="{841D7C58-C608-5D4E-BA55-50EA5961AC8A}" destId="{45E28931-E010-B348-A50E-4648FE07158B}" srcOrd="5" destOrd="0" presId="urn:microsoft.com/office/officeart/2005/8/layout/orgChart1"/>
    <dgm:cxn modelId="{E7B261A1-FBFC-534F-A1B2-DAFD25070925}" type="presParOf" srcId="{45E28931-E010-B348-A50E-4648FE07158B}" destId="{364265F3-51C8-F744-8F44-4B466D5A88A4}" srcOrd="0" destOrd="0" presId="urn:microsoft.com/office/officeart/2005/8/layout/orgChart1"/>
    <dgm:cxn modelId="{765EFD00-7290-D44A-BB18-DAAF7504AE53}" type="presParOf" srcId="{364265F3-51C8-F744-8F44-4B466D5A88A4}" destId="{131FA728-FC22-C741-8C3E-A22D6F9874A1}" srcOrd="0" destOrd="0" presId="urn:microsoft.com/office/officeart/2005/8/layout/orgChart1"/>
    <dgm:cxn modelId="{F4C509DF-4F81-E34A-83B1-DF7004FB0A67}" type="presParOf" srcId="{364265F3-51C8-F744-8F44-4B466D5A88A4}" destId="{569E8297-DF96-4A40-8516-84C03434ABBF}" srcOrd="1" destOrd="0" presId="urn:microsoft.com/office/officeart/2005/8/layout/orgChart1"/>
    <dgm:cxn modelId="{24518696-78FA-AB4A-8E79-3E29AE4C4D21}" type="presParOf" srcId="{45E28931-E010-B348-A50E-4648FE07158B}" destId="{C0DDEB65-A63E-CB46-BFAF-7E29D4DB0358}" srcOrd="1" destOrd="0" presId="urn:microsoft.com/office/officeart/2005/8/layout/orgChart1"/>
    <dgm:cxn modelId="{B96F2AA3-D58C-8049-95B8-E19B1E6135AD}" type="presParOf" srcId="{45E28931-E010-B348-A50E-4648FE07158B}" destId="{BBAE0CC6-1CE9-0C4F-AE9E-2BC493F43338}" srcOrd="2" destOrd="0" presId="urn:microsoft.com/office/officeart/2005/8/layout/orgChart1"/>
    <dgm:cxn modelId="{2247E8A4-7B96-5746-BD9E-0E7C88C57F5A}" type="presParOf" srcId="{841D7C58-C608-5D4E-BA55-50EA5961AC8A}" destId="{56265B84-DA9E-1143-8C78-C42BFBB391C4}" srcOrd="6" destOrd="0" presId="urn:microsoft.com/office/officeart/2005/8/layout/orgChart1"/>
    <dgm:cxn modelId="{5A5F04A8-345F-8E48-AC31-F2CB0CADD41A}" type="presParOf" srcId="{841D7C58-C608-5D4E-BA55-50EA5961AC8A}" destId="{46945F0F-F832-5A4F-A35D-ED9494ED35F8}" srcOrd="7" destOrd="0" presId="urn:microsoft.com/office/officeart/2005/8/layout/orgChart1"/>
    <dgm:cxn modelId="{A4E9BB08-C147-CF4F-BBDA-252FF7CFC59D}" type="presParOf" srcId="{46945F0F-F832-5A4F-A35D-ED9494ED35F8}" destId="{83BB9524-2934-CC43-87D1-12FED597D52C}" srcOrd="0" destOrd="0" presId="urn:microsoft.com/office/officeart/2005/8/layout/orgChart1"/>
    <dgm:cxn modelId="{B272E949-FA76-4649-AA7E-F413D95BEACD}" type="presParOf" srcId="{83BB9524-2934-CC43-87D1-12FED597D52C}" destId="{9B56AF85-692D-1544-BFF1-DC6CD07258BC}" srcOrd="0" destOrd="0" presId="urn:microsoft.com/office/officeart/2005/8/layout/orgChart1"/>
    <dgm:cxn modelId="{A03D7990-81FD-1146-9439-AA39F3F4B8E8}" type="presParOf" srcId="{83BB9524-2934-CC43-87D1-12FED597D52C}" destId="{D419C49B-ECE8-024F-B2E2-FD1F50346AB7}" srcOrd="1" destOrd="0" presId="urn:microsoft.com/office/officeart/2005/8/layout/orgChart1"/>
    <dgm:cxn modelId="{7278BB2C-D673-1043-B9F4-322AD8162C92}" type="presParOf" srcId="{46945F0F-F832-5A4F-A35D-ED9494ED35F8}" destId="{B2B6C65A-9292-114C-8307-97CF2053F59D}" srcOrd="1" destOrd="0" presId="urn:microsoft.com/office/officeart/2005/8/layout/orgChart1"/>
    <dgm:cxn modelId="{8A710767-94AF-CB45-AD24-68A23930BDCC}" type="presParOf" srcId="{46945F0F-F832-5A4F-A35D-ED9494ED35F8}" destId="{EC9DC430-9569-9E4D-9C8F-D98DE253E3F4}" srcOrd="2" destOrd="0" presId="urn:microsoft.com/office/officeart/2005/8/layout/orgChart1"/>
    <dgm:cxn modelId="{D62CB945-E171-0248-9275-782B099FCE74}" type="presParOf" srcId="{CE81E8EE-03DC-A84E-9338-D81CA59F89CB}" destId="{4736600D-749D-6A4D-A430-D434B46D7AEA}" srcOrd="2" destOrd="0" presId="urn:microsoft.com/office/officeart/2005/8/layout/orgChart1"/>
    <dgm:cxn modelId="{83DAC336-9A63-2840-A058-66FB62AFC1CE}" type="presParOf" srcId="{323CC364-7CD2-E44B-92BF-0C99C4F4E1FA}" destId="{D2FAACCE-FABB-7F4C-B25D-9923309B7D9E}" srcOrd="1" destOrd="0" presId="urn:microsoft.com/office/officeart/2005/8/layout/orgChart1"/>
    <dgm:cxn modelId="{33BFBFB2-9EFE-AD47-8B94-BEDD5D070DA4}" type="presParOf" srcId="{D2FAACCE-FABB-7F4C-B25D-9923309B7D9E}" destId="{8E4511D2-7A97-554A-B1A5-99168C04E0BA}" srcOrd="0" destOrd="0" presId="urn:microsoft.com/office/officeart/2005/8/layout/orgChart1"/>
    <dgm:cxn modelId="{75ED80DF-2190-4C43-A451-6FAA16E91963}" type="presParOf" srcId="{8E4511D2-7A97-554A-B1A5-99168C04E0BA}" destId="{F3658DB8-CBC5-724C-97B3-E36AAF4E3E9A}" srcOrd="0" destOrd="0" presId="urn:microsoft.com/office/officeart/2005/8/layout/orgChart1"/>
    <dgm:cxn modelId="{F535AAE6-EFA0-3C4F-8E78-20609FEBEEEE}" type="presParOf" srcId="{8E4511D2-7A97-554A-B1A5-99168C04E0BA}" destId="{AFDAF513-F480-9341-A43E-557AD58DDD01}" srcOrd="1" destOrd="0" presId="urn:microsoft.com/office/officeart/2005/8/layout/orgChart1"/>
    <dgm:cxn modelId="{EE7A07D7-E818-614F-AB21-C2D6DFB6DDF5}" type="presParOf" srcId="{D2FAACCE-FABB-7F4C-B25D-9923309B7D9E}" destId="{92BEC62D-DBBC-EE41-B6F4-E3131AF08300}" srcOrd="1" destOrd="0" presId="urn:microsoft.com/office/officeart/2005/8/layout/orgChart1"/>
    <dgm:cxn modelId="{7B418355-91C0-9F47-8210-640346C5BB52}" type="presParOf" srcId="{D2FAACCE-FABB-7F4C-B25D-9923309B7D9E}" destId="{1F8BE581-6980-A244-8F4D-285FD2134FD6}" srcOrd="2" destOrd="0" presId="urn:microsoft.com/office/officeart/2005/8/layout/orgChart1"/>
    <dgm:cxn modelId="{3909842F-FFF4-A441-A7E1-4A5389F1CD5B}" type="presParOf" srcId="{323CC364-7CD2-E44B-92BF-0C99C4F4E1FA}" destId="{59FAA0D4-B36D-DE4E-9D61-5F80BDD88B96}" srcOrd="2" destOrd="0" presId="urn:microsoft.com/office/officeart/2005/8/layout/orgChart1"/>
    <dgm:cxn modelId="{0F5E6B7B-249A-C34B-B8C2-217C41A926D7}" type="presParOf" srcId="{59FAA0D4-B36D-DE4E-9D61-5F80BDD88B96}" destId="{7D8B8E6C-B6D4-F349-9664-2723ECDCF44E}" srcOrd="0" destOrd="0" presId="urn:microsoft.com/office/officeart/2005/8/layout/orgChart1"/>
    <dgm:cxn modelId="{AF6C8E92-E438-8246-9EFC-037B5439B26D}" type="presParOf" srcId="{7D8B8E6C-B6D4-F349-9664-2723ECDCF44E}" destId="{2EA399C2-5EA2-BE4F-84FB-E09F1F640777}" srcOrd="0" destOrd="0" presId="urn:microsoft.com/office/officeart/2005/8/layout/orgChart1"/>
    <dgm:cxn modelId="{D9A6EA0C-9344-1A44-8F09-D114284D234D}" type="presParOf" srcId="{7D8B8E6C-B6D4-F349-9664-2723ECDCF44E}" destId="{6F2A0222-79D5-2246-AF46-73A380C4E8D3}" srcOrd="1" destOrd="0" presId="urn:microsoft.com/office/officeart/2005/8/layout/orgChart1"/>
    <dgm:cxn modelId="{BBA46848-19A0-7C4C-A880-0A3AB4A1E0D1}" type="presParOf" srcId="{59FAA0D4-B36D-DE4E-9D61-5F80BDD88B96}" destId="{43B02653-F4DE-164A-A05A-17C72BE3D3E5}" srcOrd="1" destOrd="0" presId="urn:microsoft.com/office/officeart/2005/8/layout/orgChart1"/>
    <dgm:cxn modelId="{E68A80C5-113A-9F41-A5B5-D2A59D7AB6CE}" type="presParOf" srcId="{59FAA0D4-B36D-DE4E-9D61-5F80BDD88B96}" destId="{C5613EDC-F869-5C4C-B6D0-E942AE66D53C}" srcOrd="2" destOrd="0" presId="urn:microsoft.com/office/officeart/2005/8/layout/orgChart1"/>
    <dgm:cxn modelId="{F2FC29F4-7A64-5744-A96A-663373628797}" type="presParOf" srcId="{323CC364-7CD2-E44B-92BF-0C99C4F4E1FA}" destId="{03F415F5-C27C-2044-BA2F-514B8E092A88}" srcOrd="3" destOrd="0" presId="urn:microsoft.com/office/officeart/2005/8/layout/orgChart1"/>
    <dgm:cxn modelId="{4AE8C05B-1641-A040-976C-EB2229EB78A7}" type="presParOf" srcId="{03F415F5-C27C-2044-BA2F-514B8E092A88}" destId="{52080834-3000-AA48-AAFB-7E6F7A01A19E}" srcOrd="0" destOrd="0" presId="urn:microsoft.com/office/officeart/2005/8/layout/orgChart1"/>
    <dgm:cxn modelId="{FC967D74-3109-A946-B51C-8CC8C05EC47A}" type="presParOf" srcId="{52080834-3000-AA48-AAFB-7E6F7A01A19E}" destId="{C9638B02-E9F8-614B-A0A1-5228ADDB05CB}" srcOrd="0" destOrd="0" presId="urn:microsoft.com/office/officeart/2005/8/layout/orgChart1"/>
    <dgm:cxn modelId="{6ECFB18F-E3F1-7849-B286-EA85B2520CAE}" type="presParOf" srcId="{52080834-3000-AA48-AAFB-7E6F7A01A19E}" destId="{00C6A00B-9090-7D43-9F30-562B8DEC0DA0}" srcOrd="1" destOrd="0" presId="urn:microsoft.com/office/officeart/2005/8/layout/orgChart1"/>
    <dgm:cxn modelId="{DA395F27-9E1C-7442-A632-FE8E8B68D526}" type="presParOf" srcId="{03F415F5-C27C-2044-BA2F-514B8E092A88}" destId="{1381CC7C-0733-F34E-BC61-89DD7F16C39E}" srcOrd="1" destOrd="0" presId="urn:microsoft.com/office/officeart/2005/8/layout/orgChart1"/>
    <dgm:cxn modelId="{C76EEDC6-99C5-3444-B656-055D3B8BCA24}" type="presParOf" srcId="{03F415F5-C27C-2044-BA2F-514B8E092A88}" destId="{A7763292-580E-C04E-BD89-40A23CF3216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265B84-DA9E-1143-8C78-C42BFBB391C4}">
      <dsp:nvSpPr>
        <dsp:cNvPr id="0" name=""/>
        <dsp:cNvSpPr/>
      </dsp:nvSpPr>
      <dsp:spPr>
        <a:xfrm>
          <a:off x="4567928" y="1067610"/>
          <a:ext cx="1552506" cy="179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814"/>
              </a:lnTo>
              <a:lnTo>
                <a:pt x="1552506" y="89814"/>
              </a:lnTo>
              <a:lnTo>
                <a:pt x="1552506" y="1796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EB0FDD-1219-1D40-8686-E41AB12A3A47}">
      <dsp:nvSpPr>
        <dsp:cNvPr id="0" name=""/>
        <dsp:cNvSpPr/>
      </dsp:nvSpPr>
      <dsp:spPr>
        <a:xfrm>
          <a:off x="4567928" y="1067610"/>
          <a:ext cx="517502" cy="179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814"/>
              </a:lnTo>
              <a:lnTo>
                <a:pt x="517502" y="89814"/>
              </a:lnTo>
              <a:lnTo>
                <a:pt x="517502" y="1796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29BB3C-5F39-EA42-A558-00228431D289}">
      <dsp:nvSpPr>
        <dsp:cNvPr id="0" name=""/>
        <dsp:cNvSpPr/>
      </dsp:nvSpPr>
      <dsp:spPr>
        <a:xfrm>
          <a:off x="4050426" y="1067610"/>
          <a:ext cx="517502" cy="179628"/>
        </a:xfrm>
        <a:custGeom>
          <a:avLst/>
          <a:gdLst/>
          <a:ahLst/>
          <a:cxnLst/>
          <a:rect l="0" t="0" r="0" b="0"/>
          <a:pathLst>
            <a:path>
              <a:moveTo>
                <a:pt x="517502" y="0"/>
              </a:moveTo>
              <a:lnTo>
                <a:pt x="517502" y="89814"/>
              </a:lnTo>
              <a:lnTo>
                <a:pt x="0" y="89814"/>
              </a:lnTo>
              <a:lnTo>
                <a:pt x="0" y="1796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803BC7-F129-8544-BCE9-AC41A44A0703}">
      <dsp:nvSpPr>
        <dsp:cNvPr id="0" name=""/>
        <dsp:cNvSpPr/>
      </dsp:nvSpPr>
      <dsp:spPr>
        <a:xfrm>
          <a:off x="3015421" y="1674926"/>
          <a:ext cx="1552506" cy="179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814"/>
              </a:lnTo>
              <a:lnTo>
                <a:pt x="1552506" y="89814"/>
              </a:lnTo>
              <a:lnTo>
                <a:pt x="1552506" y="1796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CC97FE-1228-934F-B5F9-4F3DB0730859}">
      <dsp:nvSpPr>
        <dsp:cNvPr id="0" name=""/>
        <dsp:cNvSpPr/>
      </dsp:nvSpPr>
      <dsp:spPr>
        <a:xfrm>
          <a:off x="3015421" y="1674926"/>
          <a:ext cx="517502" cy="179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814"/>
              </a:lnTo>
              <a:lnTo>
                <a:pt x="517502" y="89814"/>
              </a:lnTo>
              <a:lnTo>
                <a:pt x="517502" y="1796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AFEFC4-F36B-0840-B48C-54F2003DF813}">
      <dsp:nvSpPr>
        <dsp:cNvPr id="0" name=""/>
        <dsp:cNvSpPr/>
      </dsp:nvSpPr>
      <dsp:spPr>
        <a:xfrm>
          <a:off x="2497919" y="1674926"/>
          <a:ext cx="517502" cy="179628"/>
        </a:xfrm>
        <a:custGeom>
          <a:avLst/>
          <a:gdLst/>
          <a:ahLst/>
          <a:cxnLst/>
          <a:rect l="0" t="0" r="0" b="0"/>
          <a:pathLst>
            <a:path>
              <a:moveTo>
                <a:pt x="517502" y="0"/>
              </a:moveTo>
              <a:lnTo>
                <a:pt x="517502" y="89814"/>
              </a:lnTo>
              <a:lnTo>
                <a:pt x="0" y="89814"/>
              </a:lnTo>
              <a:lnTo>
                <a:pt x="0" y="1796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4CC771-CA8D-6346-9D21-274DA3827908}">
      <dsp:nvSpPr>
        <dsp:cNvPr id="0" name=""/>
        <dsp:cNvSpPr/>
      </dsp:nvSpPr>
      <dsp:spPr>
        <a:xfrm>
          <a:off x="1462914" y="2282243"/>
          <a:ext cx="1035004" cy="179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814"/>
              </a:lnTo>
              <a:lnTo>
                <a:pt x="1035004" y="89814"/>
              </a:lnTo>
              <a:lnTo>
                <a:pt x="1035004" y="1796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2433BF-C85A-D844-ACC6-6BA6B1BBCF2B}">
      <dsp:nvSpPr>
        <dsp:cNvPr id="0" name=""/>
        <dsp:cNvSpPr/>
      </dsp:nvSpPr>
      <dsp:spPr>
        <a:xfrm>
          <a:off x="1417194" y="2282243"/>
          <a:ext cx="91440" cy="1796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96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23A87-33FD-4644-A37C-E9432BDB0DA8}">
      <dsp:nvSpPr>
        <dsp:cNvPr id="0" name=""/>
        <dsp:cNvSpPr/>
      </dsp:nvSpPr>
      <dsp:spPr>
        <a:xfrm>
          <a:off x="85760" y="2889560"/>
          <a:ext cx="128306" cy="1608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8106"/>
              </a:lnTo>
              <a:lnTo>
                <a:pt x="128306" y="16081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4A5F9-DBC9-F748-ADA0-49B8DFF75B85}">
      <dsp:nvSpPr>
        <dsp:cNvPr id="0" name=""/>
        <dsp:cNvSpPr/>
      </dsp:nvSpPr>
      <dsp:spPr>
        <a:xfrm>
          <a:off x="85760" y="2889560"/>
          <a:ext cx="128306" cy="1000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0789"/>
              </a:lnTo>
              <a:lnTo>
                <a:pt x="128306" y="10007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C25BB0-9DE8-D140-9111-C49411C35B3B}">
      <dsp:nvSpPr>
        <dsp:cNvPr id="0" name=""/>
        <dsp:cNvSpPr/>
      </dsp:nvSpPr>
      <dsp:spPr>
        <a:xfrm>
          <a:off x="85760" y="2889560"/>
          <a:ext cx="128306" cy="393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472"/>
              </a:lnTo>
              <a:lnTo>
                <a:pt x="128306" y="3934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C2646A-B1EA-8D45-9008-199D36A58B77}">
      <dsp:nvSpPr>
        <dsp:cNvPr id="0" name=""/>
        <dsp:cNvSpPr/>
      </dsp:nvSpPr>
      <dsp:spPr>
        <a:xfrm>
          <a:off x="427910" y="2282243"/>
          <a:ext cx="1035004" cy="179628"/>
        </a:xfrm>
        <a:custGeom>
          <a:avLst/>
          <a:gdLst/>
          <a:ahLst/>
          <a:cxnLst/>
          <a:rect l="0" t="0" r="0" b="0"/>
          <a:pathLst>
            <a:path>
              <a:moveTo>
                <a:pt x="1035004" y="0"/>
              </a:moveTo>
              <a:lnTo>
                <a:pt x="1035004" y="89814"/>
              </a:lnTo>
              <a:lnTo>
                <a:pt x="0" y="89814"/>
              </a:lnTo>
              <a:lnTo>
                <a:pt x="0" y="1796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F19EA9-D241-334E-BBEB-ABA51A57809C}">
      <dsp:nvSpPr>
        <dsp:cNvPr id="0" name=""/>
        <dsp:cNvSpPr/>
      </dsp:nvSpPr>
      <dsp:spPr>
        <a:xfrm>
          <a:off x="1462914" y="1674926"/>
          <a:ext cx="1552506" cy="179628"/>
        </a:xfrm>
        <a:custGeom>
          <a:avLst/>
          <a:gdLst/>
          <a:ahLst/>
          <a:cxnLst/>
          <a:rect l="0" t="0" r="0" b="0"/>
          <a:pathLst>
            <a:path>
              <a:moveTo>
                <a:pt x="1552506" y="0"/>
              </a:moveTo>
              <a:lnTo>
                <a:pt x="1552506" y="89814"/>
              </a:lnTo>
              <a:lnTo>
                <a:pt x="0" y="89814"/>
              </a:lnTo>
              <a:lnTo>
                <a:pt x="0" y="1796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847E4B-DC82-0241-A9AC-5D8BD37354F6}">
      <dsp:nvSpPr>
        <dsp:cNvPr id="0" name=""/>
        <dsp:cNvSpPr/>
      </dsp:nvSpPr>
      <dsp:spPr>
        <a:xfrm>
          <a:off x="3015421" y="1067610"/>
          <a:ext cx="1552506" cy="179628"/>
        </a:xfrm>
        <a:custGeom>
          <a:avLst/>
          <a:gdLst/>
          <a:ahLst/>
          <a:cxnLst/>
          <a:rect l="0" t="0" r="0" b="0"/>
          <a:pathLst>
            <a:path>
              <a:moveTo>
                <a:pt x="1552506" y="0"/>
              </a:moveTo>
              <a:lnTo>
                <a:pt x="1552506" y="89814"/>
              </a:lnTo>
              <a:lnTo>
                <a:pt x="0" y="89814"/>
              </a:lnTo>
              <a:lnTo>
                <a:pt x="0" y="1796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B081B-8AE0-2448-AEA4-DC92F72F63A0}">
      <dsp:nvSpPr>
        <dsp:cNvPr id="0" name=""/>
        <dsp:cNvSpPr/>
      </dsp:nvSpPr>
      <dsp:spPr>
        <a:xfrm>
          <a:off x="4140240" y="639922"/>
          <a:ext cx="855375" cy="427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050" b="0" i="0" kern="1200" baseline="0"/>
            <a:t>QBBC</a:t>
          </a:r>
          <a:endParaRPr lang="zh-CN" sz="1050" kern="1200"/>
        </a:p>
      </dsp:txBody>
      <dsp:txXfrm>
        <a:off x="4140240" y="639922"/>
        <a:ext cx="855375" cy="427687"/>
      </dsp:txXfrm>
    </dsp:sp>
    <dsp:sp modelId="{615899E9-A774-4D4C-B44C-E9324FF3FFA9}">
      <dsp:nvSpPr>
        <dsp:cNvPr id="0" name=""/>
        <dsp:cNvSpPr/>
      </dsp:nvSpPr>
      <dsp:spPr>
        <a:xfrm>
          <a:off x="2587734" y="1247239"/>
          <a:ext cx="855375" cy="427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050" b="0" i="0" kern="1200" baseline="0"/>
            <a:t>StandardEM</a:t>
          </a:r>
          <a:endParaRPr lang="zh-CN" sz="1050" kern="1200"/>
        </a:p>
      </dsp:txBody>
      <dsp:txXfrm>
        <a:off x="2587734" y="1247239"/>
        <a:ext cx="855375" cy="427687"/>
      </dsp:txXfrm>
    </dsp:sp>
    <dsp:sp modelId="{7779E5A0-70AB-5B46-8666-B717E36FD4C0}">
      <dsp:nvSpPr>
        <dsp:cNvPr id="0" name=""/>
        <dsp:cNvSpPr/>
      </dsp:nvSpPr>
      <dsp:spPr>
        <a:xfrm>
          <a:off x="1035227" y="1854555"/>
          <a:ext cx="855375" cy="427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050" b="0" i="0" kern="1200" baseline="0"/>
            <a:t>Gamma</a:t>
          </a:r>
          <a:endParaRPr lang="zh-CN" sz="1050" kern="1200"/>
        </a:p>
      </dsp:txBody>
      <dsp:txXfrm>
        <a:off x="1035227" y="1854555"/>
        <a:ext cx="855375" cy="427687"/>
      </dsp:txXfrm>
    </dsp:sp>
    <dsp:sp modelId="{09395A8E-4666-0343-8441-F95844008C81}">
      <dsp:nvSpPr>
        <dsp:cNvPr id="0" name=""/>
        <dsp:cNvSpPr/>
      </dsp:nvSpPr>
      <dsp:spPr>
        <a:xfrm>
          <a:off x="222" y="2461872"/>
          <a:ext cx="855375" cy="427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050" b="0" i="0" kern="1200" baseline="0"/>
            <a:t>PhotoElectric</a:t>
          </a:r>
          <a:endParaRPr lang="zh-CN" sz="1050" kern="1200"/>
        </a:p>
      </dsp:txBody>
      <dsp:txXfrm>
        <a:off x="222" y="2461872"/>
        <a:ext cx="855375" cy="427687"/>
      </dsp:txXfrm>
    </dsp:sp>
    <dsp:sp modelId="{3EC3E2D0-02F2-EF47-A566-2923D0DEF635}">
      <dsp:nvSpPr>
        <dsp:cNvPr id="0" name=""/>
        <dsp:cNvSpPr/>
      </dsp:nvSpPr>
      <dsp:spPr>
        <a:xfrm>
          <a:off x="214066" y="3069189"/>
          <a:ext cx="855375" cy="427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050" b="0" i="0" kern="1200" baseline="0"/>
            <a:t>LivermoreModel</a:t>
          </a:r>
          <a:endParaRPr lang="zh-CN" sz="1050" kern="1200"/>
        </a:p>
      </dsp:txBody>
      <dsp:txXfrm>
        <a:off x="214066" y="3069189"/>
        <a:ext cx="855375" cy="427687"/>
      </dsp:txXfrm>
    </dsp:sp>
    <dsp:sp modelId="{6FBF42FF-305C-8445-A13D-F7B7583AF834}">
      <dsp:nvSpPr>
        <dsp:cNvPr id="0" name=""/>
        <dsp:cNvSpPr/>
      </dsp:nvSpPr>
      <dsp:spPr>
        <a:xfrm>
          <a:off x="214066" y="3676506"/>
          <a:ext cx="855375" cy="427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050" b="0" i="0" kern="1200" baseline="0"/>
            <a:t>LivermorePolarizedModel</a:t>
          </a:r>
          <a:endParaRPr lang="zh-CN" sz="1050" kern="1200"/>
        </a:p>
      </dsp:txBody>
      <dsp:txXfrm>
        <a:off x="214066" y="3676506"/>
        <a:ext cx="855375" cy="427687"/>
      </dsp:txXfrm>
    </dsp:sp>
    <dsp:sp modelId="{F641D824-64FC-A043-8350-4386111E9A34}">
      <dsp:nvSpPr>
        <dsp:cNvPr id="0" name=""/>
        <dsp:cNvSpPr/>
      </dsp:nvSpPr>
      <dsp:spPr>
        <a:xfrm>
          <a:off x="214066" y="4283822"/>
          <a:ext cx="855375" cy="427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050" b="0" i="0" kern="1200" baseline="0"/>
            <a:t>…</a:t>
          </a:r>
          <a:endParaRPr lang="zh-CN" sz="1050" kern="1200"/>
        </a:p>
      </dsp:txBody>
      <dsp:txXfrm>
        <a:off x="214066" y="4283822"/>
        <a:ext cx="855375" cy="427687"/>
      </dsp:txXfrm>
    </dsp:sp>
    <dsp:sp modelId="{6D3F8A35-5783-8A49-B44F-FCDBC6D3D7FF}">
      <dsp:nvSpPr>
        <dsp:cNvPr id="0" name=""/>
        <dsp:cNvSpPr/>
      </dsp:nvSpPr>
      <dsp:spPr>
        <a:xfrm>
          <a:off x="1035227" y="2461872"/>
          <a:ext cx="855375" cy="427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050" b="0" i="0" kern="1200" baseline="0"/>
            <a:t>Compton</a:t>
          </a:r>
          <a:endParaRPr lang="zh-CN" sz="1050" kern="1200"/>
        </a:p>
      </dsp:txBody>
      <dsp:txXfrm>
        <a:off x="1035227" y="2461872"/>
        <a:ext cx="855375" cy="427687"/>
      </dsp:txXfrm>
    </dsp:sp>
    <dsp:sp modelId="{9C1E7B47-0DFD-4A4B-97EB-31766CFB2E31}">
      <dsp:nvSpPr>
        <dsp:cNvPr id="0" name=""/>
        <dsp:cNvSpPr/>
      </dsp:nvSpPr>
      <dsp:spPr>
        <a:xfrm>
          <a:off x="2070231" y="2461872"/>
          <a:ext cx="855375" cy="427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050" b="0" i="0" kern="1200" baseline="0"/>
            <a:t>…</a:t>
          </a:r>
          <a:endParaRPr lang="zh-CN" sz="1050" kern="1200"/>
        </a:p>
      </dsp:txBody>
      <dsp:txXfrm>
        <a:off x="2070231" y="2461872"/>
        <a:ext cx="855375" cy="427687"/>
      </dsp:txXfrm>
    </dsp:sp>
    <dsp:sp modelId="{49F4FB4C-3B06-F64E-A345-07CA16491511}">
      <dsp:nvSpPr>
        <dsp:cNvPr id="0" name=""/>
        <dsp:cNvSpPr/>
      </dsp:nvSpPr>
      <dsp:spPr>
        <a:xfrm>
          <a:off x="2070231" y="1854555"/>
          <a:ext cx="855375" cy="427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050" b="0" i="0" kern="1200" baseline="0"/>
            <a:t>Electron</a:t>
          </a:r>
          <a:endParaRPr lang="zh-CN" sz="1050" kern="1200"/>
        </a:p>
      </dsp:txBody>
      <dsp:txXfrm>
        <a:off x="2070231" y="1854555"/>
        <a:ext cx="855375" cy="427687"/>
      </dsp:txXfrm>
    </dsp:sp>
    <dsp:sp modelId="{3B0554C5-40FB-A545-8B53-B6CDFE02A0A1}">
      <dsp:nvSpPr>
        <dsp:cNvPr id="0" name=""/>
        <dsp:cNvSpPr/>
      </dsp:nvSpPr>
      <dsp:spPr>
        <a:xfrm>
          <a:off x="3105236" y="1854555"/>
          <a:ext cx="855375" cy="427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050" b="0" i="0" kern="1200" baseline="0" dirty="0"/>
            <a:t>Position</a:t>
          </a:r>
          <a:endParaRPr lang="zh-CN" sz="1050" kern="1200" dirty="0"/>
        </a:p>
      </dsp:txBody>
      <dsp:txXfrm>
        <a:off x="3105236" y="1854555"/>
        <a:ext cx="855375" cy="427687"/>
      </dsp:txXfrm>
    </dsp:sp>
    <dsp:sp modelId="{C90C5E67-7371-B648-9C54-F8B98225777D}">
      <dsp:nvSpPr>
        <dsp:cNvPr id="0" name=""/>
        <dsp:cNvSpPr/>
      </dsp:nvSpPr>
      <dsp:spPr>
        <a:xfrm>
          <a:off x="4140240" y="1854555"/>
          <a:ext cx="855375" cy="427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050" b="0" i="0" kern="1200" baseline="0"/>
            <a:t>…</a:t>
          </a:r>
          <a:endParaRPr lang="zh-CN" sz="1050" kern="1200"/>
        </a:p>
      </dsp:txBody>
      <dsp:txXfrm>
        <a:off x="4140240" y="1854555"/>
        <a:ext cx="855375" cy="427687"/>
      </dsp:txXfrm>
    </dsp:sp>
    <dsp:sp modelId="{196748FF-961C-B040-BFE3-404B303A2C2B}">
      <dsp:nvSpPr>
        <dsp:cNvPr id="0" name=""/>
        <dsp:cNvSpPr/>
      </dsp:nvSpPr>
      <dsp:spPr>
        <a:xfrm>
          <a:off x="3622738" y="1247239"/>
          <a:ext cx="855375" cy="427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050" b="0" i="0" kern="1200" baseline="0" dirty="0"/>
            <a:t>Decay</a:t>
          </a:r>
          <a:endParaRPr lang="zh-CN" sz="1050" kern="1200" dirty="0"/>
        </a:p>
      </dsp:txBody>
      <dsp:txXfrm>
        <a:off x="3622738" y="1247239"/>
        <a:ext cx="855375" cy="427687"/>
      </dsp:txXfrm>
    </dsp:sp>
    <dsp:sp modelId="{131FA728-FC22-C741-8C3E-A22D6F9874A1}">
      <dsp:nvSpPr>
        <dsp:cNvPr id="0" name=""/>
        <dsp:cNvSpPr/>
      </dsp:nvSpPr>
      <dsp:spPr>
        <a:xfrm>
          <a:off x="4657743" y="1247239"/>
          <a:ext cx="855375" cy="427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050" b="0" i="0" kern="1200" baseline="0" dirty="0"/>
            <a:t>Hadron </a:t>
          </a:r>
          <a:endParaRPr lang="zh-CN" sz="1050" kern="1200" dirty="0"/>
        </a:p>
      </dsp:txBody>
      <dsp:txXfrm>
        <a:off x="4657743" y="1247239"/>
        <a:ext cx="855375" cy="427687"/>
      </dsp:txXfrm>
    </dsp:sp>
    <dsp:sp modelId="{9B56AF85-692D-1544-BFF1-DC6CD07258BC}">
      <dsp:nvSpPr>
        <dsp:cNvPr id="0" name=""/>
        <dsp:cNvSpPr/>
      </dsp:nvSpPr>
      <dsp:spPr>
        <a:xfrm>
          <a:off x="5692747" y="1247239"/>
          <a:ext cx="855375" cy="427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050" b="0" i="0" kern="1200" baseline="0"/>
            <a:t>…</a:t>
          </a:r>
          <a:endParaRPr lang="zh-CN" sz="1050" kern="1200"/>
        </a:p>
      </dsp:txBody>
      <dsp:txXfrm>
        <a:off x="5692747" y="1247239"/>
        <a:ext cx="855375" cy="427687"/>
      </dsp:txXfrm>
    </dsp:sp>
    <dsp:sp modelId="{F3658DB8-CBC5-724C-97B3-E36AAF4E3E9A}">
      <dsp:nvSpPr>
        <dsp:cNvPr id="0" name=""/>
        <dsp:cNvSpPr/>
      </dsp:nvSpPr>
      <dsp:spPr>
        <a:xfrm>
          <a:off x="5175245" y="639922"/>
          <a:ext cx="855375" cy="427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050" b="0" i="0" kern="1200" baseline="0"/>
            <a:t>FTFP</a:t>
          </a:r>
          <a:endParaRPr lang="zh-CN" sz="1050" kern="1200"/>
        </a:p>
      </dsp:txBody>
      <dsp:txXfrm>
        <a:off x="5175245" y="639922"/>
        <a:ext cx="855375" cy="427687"/>
      </dsp:txXfrm>
    </dsp:sp>
    <dsp:sp modelId="{2EA399C2-5EA2-BE4F-84FB-E09F1F640777}">
      <dsp:nvSpPr>
        <dsp:cNvPr id="0" name=""/>
        <dsp:cNvSpPr/>
      </dsp:nvSpPr>
      <dsp:spPr>
        <a:xfrm>
          <a:off x="6210250" y="639922"/>
          <a:ext cx="855375" cy="427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050" b="0" i="0" kern="1200" baseline="0"/>
            <a:t>QGSP</a:t>
          </a:r>
          <a:endParaRPr lang="zh-CN" sz="1050" kern="1200"/>
        </a:p>
      </dsp:txBody>
      <dsp:txXfrm>
        <a:off x="6210250" y="639922"/>
        <a:ext cx="855375" cy="427687"/>
      </dsp:txXfrm>
    </dsp:sp>
    <dsp:sp modelId="{C9638B02-E9F8-614B-A0A1-5228ADDB05CB}">
      <dsp:nvSpPr>
        <dsp:cNvPr id="0" name=""/>
        <dsp:cNvSpPr/>
      </dsp:nvSpPr>
      <dsp:spPr>
        <a:xfrm>
          <a:off x="7245254" y="639922"/>
          <a:ext cx="855375" cy="427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050" b="0" i="0" kern="1200" baseline="0" dirty="0" err="1"/>
            <a:t>MyPhysicsList</a:t>
          </a:r>
          <a:endParaRPr lang="zh-CN" sz="1050" kern="1200" dirty="0"/>
        </a:p>
      </dsp:txBody>
      <dsp:txXfrm>
        <a:off x="7245254" y="639922"/>
        <a:ext cx="855375" cy="4276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265B84-DA9E-1143-8C78-C42BFBB391C4}">
      <dsp:nvSpPr>
        <dsp:cNvPr id="0" name=""/>
        <dsp:cNvSpPr/>
      </dsp:nvSpPr>
      <dsp:spPr>
        <a:xfrm>
          <a:off x="4567928" y="1067610"/>
          <a:ext cx="1552506" cy="179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814"/>
              </a:lnTo>
              <a:lnTo>
                <a:pt x="1552506" y="89814"/>
              </a:lnTo>
              <a:lnTo>
                <a:pt x="1552506" y="1796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EB0FDD-1219-1D40-8686-E41AB12A3A47}">
      <dsp:nvSpPr>
        <dsp:cNvPr id="0" name=""/>
        <dsp:cNvSpPr/>
      </dsp:nvSpPr>
      <dsp:spPr>
        <a:xfrm>
          <a:off x="4567928" y="1067610"/>
          <a:ext cx="517502" cy="179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814"/>
              </a:lnTo>
              <a:lnTo>
                <a:pt x="517502" y="89814"/>
              </a:lnTo>
              <a:lnTo>
                <a:pt x="517502" y="1796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29BB3C-5F39-EA42-A558-00228431D289}">
      <dsp:nvSpPr>
        <dsp:cNvPr id="0" name=""/>
        <dsp:cNvSpPr/>
      </dsp:nvSpPr>
      <dsp:spPr>
        <a:xfrm>
          <a:off x="4050426" y="1067610"/>
          <a:ext cx="517502" cy="179628"/>
        </a:xfrm>
        <a:custGeom>
          <a:avLst/>
          <a:gdLst/>
          <a:ahLst/>
          <a:cxnLst/>
          <a:rect l="0" t="0" r="0" b="0"/>
          <a:pathLst>
            <a:path>
              <a:moveTo>
                <a:pt x="517502" y="0"/>
              </a:moveTo>
              <a:lnTo>
                <a:pt x="517502" y="89814"/>
              </a:lnTo>
              <a:lnTo>
                <a:pt x="0" y="89814"/>
              </a:lnTo>
              <a:lnTo>
                <a:pt x="0" y="1796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803BC7-F129-8544-BCE9-AC41A44A0703}">
      <dsp:nvSpPr>
        <dsp:cNvPr id="0" name=""/>
        <dsp:cNvSpPr/>
      </dsp:nvSpPr>
      <dsp:spPr>
        <a:xfrm>
          <a:off x="3015421" y="1674926"/>
          <a:ext cx="1552506" cy="179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814"/>
              </a:lnTo>
              <a:lnTo>
                <a:pt x="1552506" y="89814"/>
              </a:lnTo>
              <a:lnTo>
                <a:pt x="1552506" y="1796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CC97FE-1228-934F-B5F9-4F3DB0730859}">
      <dsp:nvSpPr>
        <dsp:cNvPr id="0" name=""/>
        <dsp:cNvSpPr/>
      </dsp:nvSpPr>
      <dsp:spPr>
        <a:xfrm>
          <a:off x="3015421" y="1674926"/>
          <a:ext cx="517502" cy="179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814"/>
              </a:lnTo>
              <a:lnTo>
                <a:pt x="517502" y="89814"/>
              </a:lnTo>
              <a:lnTo>
                <a:pt x="517502" y="1796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AFEFC4-F36B-0840-B48C-54F2003DF813}">
      <dsp:nvSpPr>
        <dsp:cNvPr id="0" name=""/>
        <dsp:cNvSpPr/>
      </dsp:nvSpPr>
      <dsp:spPr>
        <a:xfrm>
          <a:off x="2497919" y="1674926"/>
          <a:ext cx="517502" cy="179628"/>
        </a:xfrm>
        <a:custGeom>
          <a:avLst/>
          <a:gdLst/>
          <a:ahLst/>
          <a:cxnLst/>
          <a:rect l="0" t="0" r="0" b="0"/>
          <a:pathLst>
            <a:path>
              <a:moveTo>
                <a:pt x="517502" y="0"/>
              </a:moveTo>
              <a:lnTo>
                <a:pt x="517502" y="89814"/>
              </a:lnTo>
              <a:lnTo>
                <a:pt x="0" y="89814"/>
              </a:lnTo>
              <a:lnTo>
                <a:pt x="0" y="1796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4CC771-CA8D-6346-9D21-274DA3827908}">
      <dsp:nvSpPr>
        <dsp:cNvPr id="0" name=""/>
        <dsp:cNvSpPr/>
      </dsp:nvSpPr>
      <dsp:spPr>
        <a:xfrm>
          <a:off x="1462914" y="2282243"/>
          <a:ext cx="1035004" cy="179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814"/>
              </a:lnTo>
              <a:lnTo>
                <a:pt x="1035004" y="89814"/>
              </a:lnTo>
              <a:lnTo>
                <a:pt x="1035004" y="1796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2433BF-C85A-D844-ACC6-6BA6B1BBCF2B}">
      <dsp:nvSpPr>
        <dsp:cNvPr id="0" name=""/>
        <dsp:cNvSpPr/>
      </dsp:nvSpPr>
      <dsp:spPr>
        <a:xfrm>
          <a:off x="1417194" y="2282243"/>
          <a:ext cx="91440" cy="1796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96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23A87-33FD-4644-A37C-E9432BDB0DA8}">
      <dsp:nvSpPr>
        <dsp:cNvPr id="0" name=""/>
        <dsp:cNvSpPr/>
      </dsp:nvSpPr>
      <dsp:spPr>
        <a:xfrm>
          <a:off x="85760" y="2889560"/>
          <a:ext cx="128306" cy="1608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8106"/>
              </a:lnTo>
              <a:lnTo>
                <a:pt x="128306" y="16081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4A5F9-DBC9-F748-ADA0-49B8DFF75B85}">
      <dsp:nvSpPr>
        <dsp:cNvPr id="0" name=""/>
        <dsp:cNvSpPr/>
      </dsp:nvSpPr>
      <dsp:spPr>
        <a:xfrm>
          <a:off x="85760" y="2889560"/>
          <a:ext cx="128306" cy="1000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0789"/>
              </a:lnTo>
              <a:lnTo>
                <a:pt x="128306" y="10007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C25BB0-9DE8-D140-9111-C49411C35B3B}">
      <dsp:nvSpPr>
        <dsp:cNvPr id="0" name=""/>
        <dsp:cNvSpPr/>
      </dsp:nvSpPr>
      <dsp:spPr>
        <a:xfrm>
          <a:off x="85760" y="2889560"/>
          <a:ext cx="128306" cy="393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472"/>
              </a:lnTo>
              <a:lnTo>
                <a:pt x="128306" y="3934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C2646A-B1EA-8D45-9008-199D36A58B77}">
      <dsp:nvSpPr>
        <dsp:cNvPr id="0" name=""/>
        <dsp:cNvSpPr/>
      </dsp:nvSpPr>
      <dsp:spPr>
        <a:xfrm>
          <a:off x="427910" y="2282243"/>
          <a:ext cx="1035004" cy="179628"/>
        </a:xfrm>
        <a:custGeom>
          <a:avLst/>
          <a:gdLst/>
          <a:ahLst/>
          <a:cxnLst/>
          <a:rect l="0" t="0" r="0" b="0"/>
          <a:pathLst>
            <a:path>
              <a:moveTo>
                <a:pt x="1035004" y="0"/>
              </a:moveTo>
              <a:lnTo>
                <a:pt x="1035004" y="89814"/>
              </a:lnTo>
              <a:lnTo>
                <a:pt x="0" y="89814"/>
              </a:lnTo>
              <a:lnTo>
                <a:pt x="0" y="1796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F19EA9-D241-334E-BBEB-ABA51A57809C}">
      <dsp:nvSpPr>
        <dsp:cNvPr id="0" name=""/>
        <dsp:cNvSpPr/>
      </dsp:nvSpPr>
      <dsp:spPr>
        <a:xfrm>
          <a:off x="1462914" y="1674926"/>
          <a:ext cx="1552506" cy="179628"/>
        </a:xfrm>
        <a:custGeom>
          <a:avLst/>
          <a:gdLst/>
          <a:ahLst/>
          <a:cxnLst/>
          <a:rect l="0" t="0" r="0" b="0"/>
          <a:pathLst>
            <a:path>
              <a:moveTo>
                <a:pt x="1552506" y="0"/>
              </a:moveTo>
              <a:lnTo>
                <a:pt x="1552506" y="89814"/>
              </a:lnTo>
              <a:lnTo>
                <a:pt x="0" y="89814"/>
              </a:lnTo>
              <a:lnTo>
                <a:pt x="0" y="1796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847E4B-DC82-0241-A9AC-5D8BD37354F6}">
      <dsp:nvSpPr>
        <dsp:cNvPr id="0" name=""/>
        <dsp:cNvSpPr/>
      </dsp:nvSpPr>
      <dsp:spPr>
        <a:xfrm>
          <a:off x="3015421" y="1067610"/>
          <a:ext cx="1552506" cy="179628"/>
        </a:xfrm>
        <a:custGeom>
          <a:avLst/>
          <a:gdLst/>
          <a:ahLst/>
          <a:cxnLst/>
          <a:rect l="0" t="0" r="0" b="0"/>
          <a:pathLst>
            <a:path>
              <a:moveTo>
                <a:pt x="1552506" y="0"/>
              </a:moveTo>
              <a:lnTo>
                <a:pt x="1552506" y="89814"/>
              </a:lnTo>
              <a:lnTo>
                <a:pt x="0" y="89814"/>
              </a:lnTo>
              <a:lnTo>
                <a:pt x="0" y="1796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B081B-8AE0-2448-AEA4-DC92F72F63A0}">
      <dsp:nvSpPr>
        <dsp:cNvPr id="0" name=""/>
        <dsp:cNvSpPr/>
      </dsp:nvSpPr>
      <dsp:spPr>
        <a:xfrm>
          <a:off x="4140240" y="639922"/>
          <a:ext cx="855375" cy="427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050" b="0" i="0" kern="1200" baseline="0" dirty="0" err="1"/>
            <a:t>MyPhysicsList</a:t>
          </a:r>
          <a:endParaRPr lang="zh-CN" sz="1050" kern="1200" dirty="0"/>
        </a:p>
      </dsp:txBody>
      <dsp:txXfrm>
        <a:off x="4140240" y="639922"/>
        <a:ext cx="855375" cy="427687"/>
      </dsp:txXfrm>
    </dsp:sp>
    <dsp:sp modelId="{615899E9-A774-4D4C-B44C-E9324FF3FFA9}">
      <dsp:nvSpPr>
        <dsp:cNvPr id="0" name=""/>
        <dsp:cNvSpPr/>
      </dsp:nvSpPr>
      <dsp:spPr>
        <a:xfrm>
          <a:off x="2587734" y="1247239"/>
          <a:ext cx="855375" cy="427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050" b="0" i="0" kern="1200" baseline="0" dirty="0" err="1"/>
            <a:t>StandardEM</a:t>
          </a:r>
          <a:endParaRPr lang="zh-CN" sz="1050" kern="1200" dirty="0"/>
        </a:p>
      </dsp:txBody>
      <dsp:txXfrm>
        <a:off x="2587734" y="1247239"/>
        <a:ext cx="855375" cy="427687"/>
      </dsp:txXfrm>
    </dsp:sp>
    <dsp:sp modelId="{7779E5A0-70AB-5B46-8666-B717E36FD4C0}">
      <dsp:nvSpPr>
        <dsp:cNvPr id="0" name=""/>
        <dsp:cNvSpPr/>
      </dsp:nvSpPr>
      <dsp:spPr>
        <a:xfrm>
          <a:off x="1035227" y="1854555"/>
          <a:ext cx="855375" cy="427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050" b="0" i="0" kern="1200" baseline="0"/>
            <a:t>Gamma</a:t>
          </a:r>
          <a:endParaRPr lang="zh-CN" sz="1050" kern="1200"/>
        </a:p>
      </dsp:txBody>
      <dsp:txXfrm>
        <a:off x="1035227" y="1854555"/>
        <a:ext cx="855375" cy="427687"/>
      </dsp:txXfrm>
    </dsp:sp>
    <dsp:sp modelId="{09395A8E-4666-0343-8441-F95844008C81}">
      <dsp:nvSpPr>
        <dsp:cNvPr id="0" name=""/>
        <dsp:cNvSpPr/>
      </dsp:nvSpPr>
      <dsp:spPr>
        <a:xfrm>
          <a:off x="222" y="2461872"/>
          <a:ext cx="855375" cy="427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050" b="0" i="0" kern="1200" baseline="0"/>
            <a:t>PhotoElectric</a:t>
          </a:r>
          <a:endParaRPr lang="zh-CN" sz="1050" kern="1200"/>
        </a:p>
      </dsp:txBody>
      <dsp:txXfrm>
        <a:off x="222" y="2461872"/>
        <a:ext cx="855375" cy="427687"/>
      </dsp:txXfrm>
    </dsp:sp>
    <dsp:sp modelId="{3EC3E2D0-02F2-EF47-A566-2923D0DEF635}">
      <dsp:nvSpPr>
        <dsp:cNvPr id="0" name=""/>
        <dsp:cNvSpPr/>
      </dsp:nvSpPr>
      <dsp:spPr>
        <a:xfrm>
          <a:off x="214066" y="3069189"/>
          <a:ext cx="855375" cy="427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050" b="0" i="0" kern="1200" baseline="0"/>
            <a:t>LivermoreModel</a:t>
          </a:r>
          <a:endParaRPr lang="zh-CN" sz="1050" kern="1200"/>
        </a:p>
      </dsp:txBody>
      <dsp:txXfrm>
        <a:off x="214066" y="3069189"/>
        <a:ext cx="855375" cy="427687"/>
      </dsp:txXfrm>
    </dsp:sp>
    <dsp:sp modelId="{6FBF42FF-305C-8445-A13D-F7B7583AF834}">
      <dsp:nvSpPr>
        <dsp:cNvPr id="0" name=""/>
        <dsp:cNvSpPr/>
      </dsp:nvSpPr>
      <dsp:spPr>
        <a:xfrm>
          <a:off x="214066" y="3676506"/>
          <a:ext cx="855375" cy="427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050" b="0" i="0" kern="1200" baseline="0"/>
            <a:t>LivermorePolarizedModel</a:t>
          </a:r>
          <a:endParaRPr lang="zh-CN" sz="1050" kern="1200"/>
        </a:p>
      </dsp:txBody>
      <dsp:txXfrm>
        <a:off x="214066" y="3676506"/>
        <a:ext cx="855375" cy="427687"/>
      </dsp:txXfrm>
    </dsp:sp>
    <dsp:sp modelId="{F641D824-64FC-A043-8350-4386111E9A34}">
      <dsp:nvSpPr>
        <dsp:cNvPr id="0" name=""/>
        <dsp:cNvSpPr/>
      </dsp:nvSpPr>
      <dsp:spPr>
        <a:xfrm>
          <a:off x="214066" y="4283822"/>
          <a:ext cx="855375" cy="427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050" b="0" i="0" kern="1200" baseline="0"/>
            <a:t>…</a:t>
          </a:r>
          <a:endParaRPr lang="zh-CN" sz="1050" kern="1200"/>
        </a:p>
      </dsp:txBody>
      <dsp:txXfrm>
        <a:off x="214066" y="4283822"/>
        <a:ext cx="855375" cy="427687"/>
      </dsp:txXfrm>
    </dsp:sp>
    <dsp:sp modelId="{6D3F8A35-5783-8A49-B44F-FCDBC6D3D7FF}">
      <dsp:nvSpPr>
        <dsp:cNvPr id="0" name=""/>
        <dsp:cNvSpPr/>
      </dsp:nvSpPr>
      <dsp:spPr>
        <a:xfrm>
          <a:off x="1035227" y="2461872"/>
          <a:ext cx="855375" cy="427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050" b="0" i="0" kern="1200" baseline="0"/>
            <a:t>Compton</a:t>
          </a:r>
          <a:endParaRPr lang="zh-CN" sz="1050" kern="1200"/>
        </a:p>
      </dsp:txBody>
      <dsp:txXfrm>
        <a:off x="1035227" y="2461872"/>
        <a:ext cx="855375" cy="427687"/>
      </dsp:txXfrm>
    </dsp:sp>
    <dsp:sp modelId="{9C1E7B47-0DFD-4A4B-97EB-31766CFB2E31}">
      <dsp:nvSpPr>
        <dsp:cNvPr id="0" name=""/>
        <dsp:cNvSpPr/>
      </dsp:nvSpPr>
      <dsp:spPr>
        <a:xfrm>
          <a:off x="2070231" y="2461872"/>
          <a:ext cx="855375" cy="427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050" b="0" i="0" kern="1200" baseline="0"/>
            <a:t>…</a:t>
          </a:r>
          <a:endParaRPr lang="zh-CN" sz="1050" kern="1200"/>
        </a:p>
      </dsp:txBody>
      <dsp:txXfrm>
        <a:off x="2070231" y="2461872"/>
        <a:ext cx="855375" cy="427687"/>
      </dsp:txXfrm>
    </dsp:sp>
    <dsp:sp modelId="{49F4FB4C-3B06-F64E-A345-07CA16491511}">
      <dsp:nvSpPr>
        <dsp:cNvPr id="0" name=""/>
        <dsp:cNvSpPr/>
      </dsp:nvSpPr>
      <dsp:spPr>
        <a:xfrm>
          <a:off x="2070231" y="1854555"/>
          <a:ext cx="855375" cy="427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050" b="0" i="0" kern="1200" baseline="0"/>
            <a:t>Electron</a:t>
          </a:r>
          <a:endParaRPr lang="zh-CN" sz="1050" kern="1200"/>
        </a:p>
      </dsp:txBody>
      <dsp:txXfrm>
        <a:off x="2070231" y="1854555"/>
        <a:ext cx="855375" cy="427687"/>
      </dsp:txXfrm>
    </dsp:sp>
    <dsp:sp modelId="{3B0554C5-40FB-A545-8B53-B6CDFE02A0A1}">
      <dsp:nvSpPr>
        <dsp:cNvPr id="0" name=""/>
        <dsp:cNvSpPr/>
      </dsp:nvSpPr>
      <dsp:spPr>
        <a:xfrm>
          <a:off x="3105236" y="1854555"/>
          <a:ext cx="855375" cy="427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050" b="0" i="0" kern="1200" baseline="0"/>
            <a:t>Position</a:t>
          </a:r>
          <a:endParaRPr lang="zh-CN" sz="1050" kern="1200" dirty="0"/>
        </a:p>
      </dsp:txBody>
      <dsp:txXfrm>
        <a:off x="3105236" y="1854555"/>
        <a:ext cx="855375" cy="427687"/>
      </dsp:txXfrm>
    </dsp:sp>
    <dsp:sp modelId="{C90C5E67-7371-B648-9C54-F8B98225777D}">
      <dsp:nvSpPr>
        <dsp:cNvPr id="0" name=""/>
        <dsp:cNvSpPr/>
      </dsp:nvSpPr>
      <dsp:spPr>
        <a:xfrm>
          <a:off x="4140240" y="1854555"/>
          <a:ext cx="855375" cy="427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050" b="0" i="0" kern="1200" baseline="0"/>
            <a:t>…</a:t>
          </a:r>
          <a:endParaRPr lang="zh-CN" sz="1050" kern="1200"/>
        </a:p>
      </dsp:txBody>
      <dsp:txXfrm>
        <a:off x="4140240" y="1854555"/>
        <a:ext cx="855375" cy="427687"/>
      </dsp:txXfrm>
    </dsp:sp>
    <dsp:sp modelId="{196748FF-961C-B040-BFE3-404B303A2C2B}">
      <dsp:nvSpPr>
        <dsp:cNvPr id="0" name=""/>
        <dsp:cNvSpPr/>
      </dsp:nvSpPr>
      <dsp:spPr>
        <a:xfrm>
          <a:off x="3622738" y="1247239"/>
          <a:ext cx="855375" cy="427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050" b="0" i="0" kern="1200" baseline="0" dirty="0"/>
            <a:t>Decay</a:t>
          </a:r>
          <a:endParaRPr lang="zh-CN" sz="1050" kern="1200" dirty="0"/>
        </a:p>
      </dsp:txBody>
      <dsp:txXfrm>
        <a:off x="3622738" y="1247239"/>
        <a:ext cx="855375" cy="427687"/>
      </dsp:txXfrm>
    </dsp:sp>
    <dsp:sp modelId="{131FA728-FC22-C741-8C3E-A22D6F9874A1}">
      <dsp:nvSpPr>
        <dsp:cNvPr id="0" name=""/>
        <dsp:cNvSpPr/>
      </dsp:nvSpPr>
      <dsp:spPr>
        <a:xfrm>
          <a:off x="4657743" y="1247239"/>
          <a:ext cx="855375" cy="427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050" b="0" i="0" kern="1200" baseline="0" dirty="0"/>
            <a:t>Hadron </a:t>
          </a:r>
          <a:endParaRPr lang="zh-CN" sz="1050" kern="1200" dirty="0"/>
        </a:p>
      </dsp:txBody>
      <dsp:txXfrm>
        <a:off x="4657743" y="1247239"/>
        <a:ext cx="855375" cy="427687"/>
      </dsp:txXfrm>
    </dsp:sp>
    <dsp:sp modelId="{9B56AF85-692D-1544-BFF1-DC6CD07258BC}">
      <dsp:nvSpPr>
        <dsp:cNvPr id="0" name=""/>
        <dsp:cNvSpPr/>
      </dsp:nvSpPr>
      <dsp:spPr>
        <a:xfrm>
          <a:off x="5692747" y="1247239"/>
          <a:ext cx="855375" cy="427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050" b="0" i="0" kern="1200" baseline="0"/>
            <a:t>…</a:t>
          </a:r>
          <a:endParaRPr lang="zh-CN" sz="1050" kern="1200"/>
        </a:p>
      </dsp:txBody>
      <dsp:txXfrm>
        <a:off x="5692747" y="1247239"/>
        <a:ext cx="855375" cy="427687"/>
      </dsp:txXfrm>
    </dsp:sp>
    <dsp:sp modelId="{F3658DB8-CBC5-724C-97B3-E36AAF4E3E9A}">
      <dsp:nvSpPr>
        <dsp:cNvPr id="0" name=""/>
        <dsp:cNvSpPr/>
      </dsp:nvSpPr>
      <dsp:spPr>
        <a:xfrm>
          <a:off x="5175245" y="639922"/>
          <a:ext cx="855375" cy="427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050" b="0" i="0" kern="1200" baseline="0"/>
            <a:t>FTFP</a:t>
          </a:r>
          <a:endParaRPr lang="zh-CN" sz="1050" kern="1200"/>
        </a:p>
      </dsp:txBody>
      <dsp:txXfrm>
        <a:off x="5175245" y="639922"/>
        <a:ext cx="855375" cy="427687"/>
      </dsp:txXfrm>
    </dsp:sp>
    <dsp:sp modelId="{2EA399C2-5EA2-BE4F-84FB-E09F1F640777}">
      <dsp:nvSpPr>
        <dsp:cNvPr id="0" name=""/>
        <dsp:cNvSpPr/>
      </dsp:nvSpPr>
      <dsp:spPr>
        <a:xfrm>
          <a:off x="6210250" y="639922"/>
          <a:ext cx="855375" cy="427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050" b="0" i="0" kern="1200" baseline="0"/>
            <a:t>QGSP</a:t>
          </a:r>
          <a:endParaRPr lang="zh-CN" sz="1050" kern="1200"/>
        </a:p>
      </dsp:txBody>
      <dsp:txXfrm>
        <a:off x="6210250" y="639922"/>
        <a:ext cx="855375" cy="427687"/>
      </dsp:txXfrm>
    </dsp:sp>
    <dsp:sp modelId="{C9638B02-E9F8-614B-A0A1-5228ADDB05CB}">
      <dsp:nvSpPr>
        <dsp:cNvPr id="0" name=""/>
        <dsp:cNvSpPr/>
      </dsp:nvSpPr>
      <dsp:spPr>
        <a:xfrm>
          <a:off x="7245254" y="639922"/>
          <a:ext cx="855375" cy="427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050" b="0" i="0" kern="1200" baseline="0" dirty="0"/>
            <a:t>QBBC</a:t>
          </a:r>
          <a:endParaRPr lang="zh-CN" sz="1050" kern="1200" dirty="0"/>
        </a:p>
      </dsp:txBody>
      <dsp:txXfrm>
        <a:off x="7245254" y="639922"/>
        <a:ext cx="855375" cy="427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2420542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5245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直接连接符 11"/>
          <p:cNvSpPr/>
          <p:nvPr/>
        </p:nvSpPr>
        <p:spPr>
          <a:xfrm flipH="1" flipV="1">
            <a:off x="-1" y="8131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7" name="图片 13" descr="图片 13"/>
          <p:cNvPicPr>
            <a:picLocks noChangeAspect="1"/>
          </p:cNvPicPr>
          <p:nvPr/>
        </p:nvPicPr>
        <p:blipFill>
          <a:blip r:embed="rId3">
            <a:extLst/>
          </a:blip>
          <a:srcRect r="78974"/>
          <a:stretch>
            <a:fillRect/>
          </a:stretch>
        </p:blipFill>
        <p:spPr>
          <a:xfrm>
            <a:off x="8528843" y="334072"/>
            <a:ext cx="526060" cy="524673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正文级别 1…"/>
          <p:cNvSpPr txBox="1">
            <a:spLocks noGrp="1"/>
          </p:cNvSpPr>
          <p:nvPr>
            <p:ph type="body" idx="13"/>
          </p:nvPr>
        </p:nvSpPr>
        <p:spPr>
          <a:xfrm>
            <a:off x="1219360" y="1690687"/>
            <a:ext cx="6705280" cy="40578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6076B4"/>
              </a:buClr>
              <a:buChar char="‣"/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1pPr>
            <a:lvl2pPr>
              <a:buClr>
                <a:srgbClr val="6076B4"/>
              </a:buCl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2pPr>
            <a:lvl3pPr>
              <a:buClr>
                <a:srgbClr val="6076B4"/>
              </a:buCl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3pPr>
            <a:lvl4pPr>
              <a:buClr>
                <a:srgbClr val="6076B4"/>
              </a:buCl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4pPr>
            <a:lvl5pPr>
              <a:buClr>
                <a:srgbClr val="6076B4"/>
              </a:buCl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9" name="文本"/>
          <p:cNvSpPr txBox="1"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6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3000">
                <a:solidFill>
                  <a:srgbClr val="465684"/>
                </a:solidFill>
                <a:latin typeface="Athelas"/>
                <a:ea typeface="Athelas"/>
                <a:cs typeface="Athelas"/>
                <a:sym typeface="Athelas"/>
              </a:defRPr>
            </a:pPr>
            <a:endParaRPr dirty="0"/>
          </a:p>
        </p:txBody>
      </p:sp>
      <p:sp>
        <p:nvSpPr>
          <p:cNvPr id="5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21080" y="6499860"/>
            <a:ext cx="518060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97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00" name="标题文本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标题文本</a:t>
            </a:r>
          </a:p>
        </p:txBody>
      </p:sp>
      <p:sp>
        <p:nvSpPr>
          <p:cNvPr id="10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10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pic>
        <p:nvPicPr>
          <p:cNvPr id="112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56899" y="6430214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22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24" name="标题文本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标题文本</a:t>
            </a:r>
          </a:p>
        </p:txBody>
      </p:sp>
      <p:sp>
        <p:nvSpPr>
          <p:cNvPr id="125" name="正文级别 1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26" name="文本占位符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pic>
        <p:nvPicPr>
          <p:cNvPr id="127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37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39" name="标题文本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标题文本</a:t>
            </a:r>
          </a:p>
        </p:txBody>
      </p:sp>
      <p:sp>
        <p:nvSpPr>
          <p:cNvPr id="140" name="图片占位符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1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142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52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54" name="标题文本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标题文本</a:t>
            </a:r>
          </a:p>
        </p:txBody>
      </p:sp>
      <p:sp>
        <p:nvSpPr>
          <p:cNvPr id="155" name="正文级别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156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66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68" name="标题文本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标题文本</a:t>
            </a:r>
          </a:p>
        </p:txBody>
      </p:sp>
      <p:sp>
        <p:nvSpPr>
          <p:cNvPr id="169" name="正文级别 1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170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839432"/>
            <a:ext cx="7214191" cy="1128269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487958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717902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"/>
          <p:cNvSpPr/>
          <p:nvPr userDrawn="1"/>
        </p:nvSpPr>
        <p:spPr>
          <a:xfrm>
            <a:off x="-11808" y="0"/>
            <a:ext cx="9155808" cy="42291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65461">
                <a:srgbClr val="7C88C7">
                  <a:alpha val="0"/>
                </a:srgbClr>
              </a:gs>
              <a:gs pos="86905">
                <a:srgbClr val="326C96">
                  <a:alpha val="60851"/>
                </a:srgbClr>
              </a:gs>
              <a:gs pos="100000">
                <a:srgbClr val="265271">
                  <a:alpha val="60851"/>
                </a:srgbClr>
              </a:gs>
            </a:gsLst>
            <a:path>
              <a:fillToRect l="50000" t="100302" r="50000" b="-302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3" name="图像" descr="图像"/>
          <p:cNvPicPr>
            <a:picLocks noChangeAspect="1"/>
          </p:cNvPicPr>
          <p:nvPr userDrawn="1"/>
        </p:nvPicPr>
        <p:blipFill>
          <a:blip r:embed="rId12">
            <a:extLst/>
          </a:blip>
          <a:stretch>
            <a:fillRect/>
          </a:stretch>
        </p:blipFill>
        <p:spPr>
          <a:xfrm>
            <a:off x="0" y="0"/>
            <a:ext cx="9144000" cy="4229100"/>
          </a:xfrm>
          <a:prstGeom prst="rect">
            <a:avLst/>
          </a:prstGeom>
          <a:ln w="12700">
            <a:miter lim="400000"/>
          </a:ln>
          <a:effectLst>
            <a:outerShdw blurRad="165100" dist="136325" dir="5400000" rotWithShape="0">
              <a:srgbClr val="000000">
                <a:alpha val="35531"/>
              </a:srgbClr>
            </a:outerShdw>
          </a:effectLst>
        </p:spPr>
      </p:pic>
      <p:pic>
        <p:nvPicPr>
          <p:cNvPr id="4" name="图像" descr="图像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60350" y="158750"/>
            <a:ext cx="2476500" cy="5207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矩形"/>
          <p:cNvSpPr/>
          <p:nvPr userDrawn="1"/>
        </p:nvSpPr>
        <p:spPr>
          <a:xfrm>
            <a:off x="0" y="1687834"/>
            <a:ext cx="9161661" cy="1533576"/>
          </a:xfrm>
          <a:prstGeom prst="rect">
            <a:avLst/>
          </a:prstGeom>
          <a:solidFill>
            <a:srgbClr val="4797D0">
              <a:alpha val="8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3" r:id="rId9"/>
    <p:sldLayoutId id="2147483664" r:id="rId10"/>
  </p:sldLayoutIdLst>
  <p:transition spd="med"/>
  <p:hf hdr="0" ft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ICH-PID capability"/>
          <p:cNvSpPr txBox="1">
            <a:spLocks noGrp="1"/>
          </p:cNvSpPr>
          <p:nvPr>
            <p:ph type="body" idx="4294967295"/>
          </p:nvPr>
        </p:nvSpPr>
        <p:spPr>
          <a:xfrm>
            <a:off x="937260" y="2114550"/>
            <a:ext cx="7287141" cy="65303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spcBef>
                <a:spcPts val="0"/>
              </a:spcBef>
              <a:buSzTx/>
              <a:buFontTx/>
              <a:buNone/>
              <a:defRPr sz="3600">
                <a:solidFill>
                  <a:srgbClr val="FFFFFF"/>
                </a:solidFill>
                <a:latin typeface="Century"/>
                <a:ea typeface="Century"/>
                <a:cs typeface="Century"/>
                <a:sym typeface="Century"/>
              </a:defRPr>
            </a:lvl1pPr>
          </a:lstStyle>
          <a:p>
            <a:r>
              <a:rPr lang="en-US" altLang="zh-CN" dirty="0"/>
              <a:t>G4</a:t>
            </a:r>
            <a:r>
              <a:rPr lang="zh-CN" altLang="en-US" dirty="0"/>
              <a:t>练习</a:t>
            </a:r>
            <a:r>
              <a:rPr lang="en-US" altLang="zh-CN" dirty="0"/>
              <a:t>4</a:t>
            </a:r>
            <a:endParaRPr dirty="0"/>
          </a:p>
        </p:txBody>
      </p:sp>
      <p:sp>
        <p:nvSpPr>
          <p:cNvPr id="181" name="Qian LIU…"/>
          <p:cNvSpPr txBox="1">
            <a:spLocks noGrp="1"/>
          </p:cNvSpPr>
          <p:nvPr>
            <p:ph type="body" idx="4294967295"/>
          </p:nvPr>
        </p:nvSpPr>
        <p:spPr>
          <a:xfrm>
            <a:off x="1184467" y="4395787"/>
            <a:ext cx="7287141" cy="24622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000">
                <a:solidFill>
                  <a:srgbClr val="32537A"/>
                </a:solidFill>
              </a:defRPr>
            </a:pPr>
            <a:r>
              <a:rPr lang="zh-CN" altLang="en-US" dirty="0">
                <a:latin typeface="Songti SC Light" panose="02010600040101010101" pitchFamily="2" charset="-122"/>
                <a:ea typeface="Songti SC Light" panose="02010600040101010101" pitchFamily="2" charset="-122"/>
              </a:rPr>
              <a:t>刘倩</a:t>
            </a:r>
            <a:endParaRPr lang="en-US" altLang="zh-CN" dirty="0">
              <a:latin typeface="Songti SC Light" panose="02010600040101010101" pitchFamily="2" charset="-122"/>
              <a:ea typeface="Songti SC Light" panose="02010600040101010101" pitchFamily="2" charset="-122"/>
            </a:endParaRPr>
          </a:p>
          <a:p>
            <a:pPr marL="0" indent="0" algn="ctr">
              <a:spcBef>
                <a:spcPts val="0"/>
              </a:spcBef>
              <a:buSzTx/>
              <a:buNone/>
              <a:defRPr sz="3000">
                <a:solidFill>
                  <a:srgbClr val="32537A"/>
                </a:solidFill>
              </a:defRPr>
            </a:pPr>
            <a:endParaRPr lang="en-US" altLang="zh-CN" dirty="0">
              <a:latin typeface="Songti SC Light" panose="02010600040101010101" pitchFamily="2" charset="-122"/>
              <a:ea typeface="Songti SC Light" panose="02010600040101010101" pitchFamily="2" charset="-122"/>
            </a:endParaRPr>
          </a:p>
          <a:p>
            <a:pPr marL="0" indent="0" algn="ctr">
              <a:spcBef>
                <a:spcPts val="0"/>
              </a:spcBef>
              <a:buSzTx/>
              <a:buFontTx/>
              <a:buNone/>
              <a:defRPr sz="3000">
                <a:solidFill>
                  <a:srgbClr val="32537A"/>
                </a:solidFill>
              </a:defRPr>
            </a:pPr>
            <a:r>
              <a:rPr lang="zh-CN" altLang="en-US" sz="2000" dirty="0">
                <a:latin typeface="Songti SC Light" panose="02010600040101010101" pitchFamily="2" charset="-122"/>
                <a:ea typeface="Songti SC Light" panose="02010600040101010101" pitchFamily="2" charset="-122"/>
              </a:rPr>
              <a:t>中国科学院大学物理科学学院</a:t>
            </a:r>
            <a:endParaRPr lang="en-US" altLang="zh-CN" sz="2000" dirty="0">
              <a:latin typeface="Songti SC Light" panose="02010600040101010101" pitchFamily="2" charset="-122"/>
              <a:ea typeface="Songti SC Light" panose="02010600040101010101" pitchFamily="2" charset="-122"/>
            </a:endParaRPr>
          </a:p>
          <a:p>
            <a:pPr marL="0" indent="0" algn="ctr">
              <a:spcBef>
                <a:spcPts val="0"/>
              </a:spcBef>
              <a:buSzTx/>
              <a:buFontTx/>
              <a:buNone/>
              <a:defRPr sz="3000">
                <a:solidFill>
                  <a:srgbClr val="32537A"/>
                </a:solidFill>
              </a:defRPr>
            </a:pPr>
            <a:endParaRPr lang="en-US" altLang="zh-CN" sz="1100" dirty="0">
              <a:latin typeface="Songti SC Light" panose="02010600040101010101" pitchFamily="2" charset="-122"/>
              <a:ea typeface="Songti SC Light" panose="02010600040101010101" pitchFamily="2" charset="-122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CCD5522-4831-E14B-816B-A5992295351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96250" y="777971"/>
            <a:ext cx="8583860" cy="590095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kumimoji="1" lang="en-US" altLang="zh-CN" dirty="0"/>
              <a:t>G4</a:t>
            </a:r>
            <a:r>
              <a:rPr kumimoji="1" lang="zh-CN" altLang="en-US" dirty="0"/>
              <a:t>的物理过程有连续型的（如</a:t>
            </a:r>
            <a:r>
              <a:rPr kumimoji="1" lang="en-US" altLang="zh-CN" dirty="0" err="1"/>
              <a:t>dE</a:t>
            </a:r>
            <a:r>
              <a:rPr kumimoji="1" lang="en-US" altLang="zh-CN" dirty="0"/>
              <a:t>/dx</a:t>
            </a:r>
            <a:r>
              <a:rPr kumimoji="1" lang="zh-CN" altLang="en-US" dirty="0"/>
              <a:t>电离能损）和分离型的（如光电效应等）</a:t>
            </a:r>
            <a:endParaRPr kumimoji="1" lang="en-US" altLang="zh-CN" dirty="0"/>
          </a:p>
          <a:p>
            <a:pPr>
              <a:lnSpc>
                <a:spcPct val="160000"/>
              </a:lnSpc>
            </a:pPr>
            <a:r>
              <a:rPr kumimoji="1" lang="zh-CN" altLang="en-US" dirty="0"/>
              <a:t>要保证模拟的精度，</a:t>
            </a:r>
            <a:r>
              <a:rPr kumimoji="1" lang="en-US" altLang="zh-CN" dirty="0"/>
              <a:t>step</a:t>
            </a:r>
            <a:r>
              <a:rPr kumimoji="1" lang="zh-CN" altLang="en-US" dirty="0"/>
              <a:t>当然越小越好。但是</a:t>
            </a:r>
            <a:r>
              <a:rPr kumimoji="1" lang="en-US" altLang="zh-CN" dirty="0"/>
              <a:t>step</a:t>
            </a:r>
            <a:r>
              <a:rPr kumimoji="1" lang="zh-CN" altLang="en-US" dirty="0"/>
              <a:t>过小又会导致模拟时间过长，得不偿失。</a:t>
            </a:r>
            <a:endParaRPr kumimoji="1" lang="en-US" altLang="zh-CN" dirty="0"/>
          </a:p>
          <a:p>
            <a:pPr>
              <a:lnSpc>
                <a:spcPct val="160000"/>
              </a:lnSpc>
            </a:pPr>
            <a:r>
              <a:rPr kumimoji="1" lang="zh-CN" altLang="en-US" dirty="0"/>
              <a:t>理解</a:t>
            </a:r>
            <a:r>
              <a:rPr kumimoji="1" lang="en-US" altLang="zh-CN" dirty="0"/>
              <a:t>G4</a:t>
            </a:r>
            <a:r>
              <a:rPr kumimoji="1" lang="zh-CN" altLang="en-US" dirty="0"/>
              <a:t>内部的</a:t>
            </a:r>
            <a:r>
              <a:rPr kumimoji="1" lang="en-US" altLang="zh-CN" dirty="0"/>
              <a:t>step</a:t>
            </a:r>
            <a:r>
              <a:rPr kumimoji="1" lang="zh-CN" altLang="en-US" dirty="0"/>
              <a:t>划分的依据非常重要。</a:t>
            </a:r>
            <a:endParaRPr kumimoji="1" lang="en-US" altLang="zh-CN" dirty="0"/>
          </a:p>
          <a:p>
            <a:pPr>
              <a:lnSpc>
                <a:spcPct val="160000"/>
              </a:lnSpc>
            </a:pPr>
            <a:endParaRPr kumimoji="1" lang="en-US" altLang="zh-CN" dirty="0"/>
          </a:p>
          <a:p>
            <a:pPr>
              <a:lnSpc>
                <a:spcPct val="160000"/>
              </a:lnSpc>
            </a:pPr>
            <a:r>
              <a:rPr kumimoji="1" lang="en-US" altLang="zh-CN" dirty="0"/>
              <a:t>Step</a:t>
            </a:r>
            <a:r>
              <a:rPr kumimoji="1" lang="zh-CN" altLang="en-US" dirty="0"/>
              <a:t>划分基本要求：</a:t>
            </a:r>
            <a:endParaRPr kumimoji="1" lang="en-US" altLang="zh-CN" dirty="0"/>
          </a:p>
          <a:p>
            <a:pPr lvl="1">
              <a:lnSpc>
                <a:spcPct val="160000"/>
              </a:lnSpc>
            </a:pPr>
            <a:r>
              <a:rPr kumimoji="1" lang="zh-CN" altLang="en-US" dirty="0"/>
              <a:t>到了两个物体的界面，必须加一个</a:t>
            </a:r>
            <a:r>
              <a:rPr kumimoji="1" lang="en-US" altLang="zh-CN" dirty="0"/>
              <a:t>step</a:t>
            </a:r>
            <a:r>
              <a:rPr kumimoji="1" lang="zh-CN" altLang="en-US" dirty="0"/>
              <a:t>点。</a:t>
            </a:r>
            <a:endParaRPr kumimoji="1" lang="en-US" altLang="zh-CN" dirty="0"/>
          </a:p>
          <a:p>
            <a:pPr lvl="2">
              <a:lnSpc>
                <a:spcPct val="160000"/>
              </a:lnSpc>
            </a:pPr>
            <a:r>
              <a:rPr kumimoji="1" lang="zh-CN" altLang="en-US" dirty="0"/>
              <a:t>大家在前几次用</a:t>
            </a:r>
            <a:r>
              <a:rPr kumimoji="1" lang="en-US" altLang="zh-CN" dirty="0" err="1"/>
              <a:t>geantino</a:t>
            </a:r>
            <a:r>
              <a:rPr kumimoji="1" lang="zh-CN" altLang="en-US" dirty="0"/>
              <a:t>练习的时候，应该发现了在经过交界面的时候，都会出来一个</a:t>
            </a:r>
            <a:r>
              <a:rPr kumimoji="1" lang="en-US" altLang="zh-CN" dirty="0"/>
              <a:t>step</a:t>
            </a:r>
          </a:p>
          <a:p>
            <a:pPr lvl="1">
              <a:lnSpc>
                <a:spcPct val="160000"/>
              </a:lnSpc>
            </a:pPr>
            <a:r>
              <a:rPr kumimoji="1" lang="zh-CN" altLang="en-US" dirty="0">
                <a:solidFill>
                  <a:srgbClr val="FF0000"/>
                </a:solidFill>
              </a:rPr>
              <a:t>物理过程的截面 </a:t>
            </a:r>
            <a:r>
              <a:rPr kumimoji="1" lang="en-US" altLang="zh-CN" dirty="0">
                <a:solidFill>
                  <a:srgbClr val="FF0000"/>
                </a:solidFill>
              </a:rPr>
              <a:t>+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 err="1">
                <a:solidFill>
                  <a:srgbClr val="FF0000"/>
                </a:solidFill>
              </a:rPr>
              <a:t>StepLimit</a:t>
            </a:r>
            <a:r>
              <a:rPr kumimoji="1" lang="zh-CN" altLang="en-US" dirty="0">
                <a:solidFill>
                  <a:srgbClr val="FF0000"/>
                </a:solidFill>
              </a:rPr>
              <a:t> 联合起作用</a:t>
            </a:r>
            <a:endParaRPr kumimoji="1" lang="en-US" altLang="zh-CN" dirty="0">
              <a:solidFill>
                <a:srgbClr val="FF0000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4392CC8-EB46-B946-9DF9-3ACCFAD405E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10</a:t>
            </a:fld>
            <a:endParaRPr lang="zh-CN" altLang="en-US" dirty="0"/>
          </a:p>
        </p:txBody>
      </p:sp>
      <p:sp>
        <p:nvSpPr>
          <p:cNvPr id="5" name="RICH">
            <a:extLst>
              <a:ext uri="{FF2B5EF4-FFF2-40B4-BE49-F238E27FC236}">
                <a16:creationId xmlns:a16="http://schemas.microsoft.com/office/drawing/2014/main" id="{4E763F9D-4F26-EE45-A8E3-3CD47221F0CA}"/>
              </a:ext>
            </a:extLst>
          </p:cNvPr>
          <p:cNvSpPr txBox="1"/>
          <p:nvPr/>
        </p:nvSpPr>
        <p:spPr>
          <a:xfrm>
            <a:off x="128874" y="165265"/>
            <a:ext cx="770448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200">
                <a:solidFill>
                  <a:srgbClr val="43527E"/>
                </a:solidFill>
                <a:latin typeface="Athelas"/>
                <a:ea typeface="Athelas"/>
                <a:cs typeface="Athelas"/>
                <a:sym typeface="Athelas"/>
              </a:defRPr>
            </a:lvl1pPr>
          </a:lstStyle>
          <a:p>
            <a:pPr algn="l" hangingPunct="1"/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Step</a:t>
            </a:r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的划分</a:t>
            </a:r>
            <a:endParaRPr kumimoji="1" lang="el-GR" altLang="zh-CN" dirty="0">
              <a:solidFill>
                <a:schemeClr val="accent1">
                  <a:lumMod val="75000"/>
                </a:schemeClr>
              </a:solidFill>
              <a:latin typeface="Athelas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78998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BBFF916-DD18-B943-95D0-67A84DFC90C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A9190170-B47B-A145-B553-32AF870927FD}" type="slidenum">
              <a:rPr kumimoji="1" lang="zh-CN" altLang="en-US" smtClean="0"/>
              <a:t>11</a:t>
            </a:fld>
            <a:endParaRPr kumimoji="1" lang="zh-CN" altLang="en-US" dirty="0"/>
          </a:p>
        </p:txBody>
      </p:sp>
      <p:sp>
        <p:nvSpPr>
          <p:cNvPr id="12" name="RICH">
            <a:extLst>
              <a:ext uri="{FF2B5EF4-FFF2-40B4-BE49-F238E27FC236}">
                <a16:creationId xmlns:a16="http://schemas.microsoft.com/office/drawing/2014/main" id="{0AFDBB76-9FC1-394B-890A-5269208504D1}"/>
              </a:ext>
            </a:extLst>
          </p:cNvPr>
          <p:cNvSpPr txBox="1"/>
          <p:nvPr/>
        </p:nvSpPr>
        <p:spPr>
          <a:xfrm>
            <a:off x="128874" y="165265"/>
            <a:ext cx="770448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200">
                <a:solidFill>
                  <a:srgbClr val="43527E"/>
                </a:solidFill>
                <a:latin typeface="Athelas"/>
                <a:ea typeface="Athelas"/>
                <a:cs typeface="Athelas"/>
                <a:sym typeface="Athelas"/>
              </a:defRPr>
            </a:lvl1pPr>
          </a:lstStyle>
          <a:p>
            <a:pPr algn="l" hangingPunct="1"/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G4</a:t>
            </a:r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模拟中的</a:t>
            </a:r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step</a:t>
            </a:r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过程</a:t>
            </a:r>
            <a:endParaRPr kumimoji="1" lang="el-GR" altLang="zh-CN" dirty="0">
              <a:solidFill>
                <a:schemeClr val="accent1">
                  <a:lumMod val="75000"/>
                </a:schemeClr>
              </a:solidFill>
              <a:latin typeface="Athelas" panose="02000503000000020003" pitchFamily="2" charset="0"/>
            </a:endParaRPr>
          </a:p>
        </p:txBody>
      </p:sp>
      <p:sp>
        <p:nvSpPr>
          <p:cNvPr id="5" name="立方体 4">
            <a:extLst>
              <a:ext uri="{FF2B5EF4-FFF2-40B4-BE49-F238E27FC236}">
                <a16:creationId xmlns:a16="http://schemas.microsoft.com/office/drawing/2014/main" id="{78BA30A0-3573-DE47-BD60-B68B6352F141}"/>
              </a:ext>
            </a:extLst>
          </p:cNvPr>
          <p:cNvSpPr/>
          <p:nvPr/>
        </p:nvSpPr>
        <p:spPr>
          <a:xfrm>
            <a:off x="2437833" y="898805"/>
            <a:ext cx="4315968" cy="2682240"/>
          </a:xfrm>
          <a:prstGeom prst="cub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4" name="直线箭头连接符 3">
            <a:extLst>
              <a:ext uri="{FF2B5EF4-FFF2-40B4-BE49-F238E27FC236}">
                <a16:creationId xmlns:a16="http://schemas.microsoft.com/office/drawing/2014/main" id="{4F341D45-86C6-394B-963A-B83033995D95}"/>
              </a:ext>
            </a:extLst>
          </p:cNvPr>
          <p:cNvCxnSpPr>
            <a:cxnSpLocks/>
          </p:cNvCxnSpPr>
          <p:nvPr/>
        </p:nvCxnSpPr>
        <p:spPr>
          <a:xfrm>
            <a:off x="903768" y="2371061"/>
            <a:ext cx="2317897" cy="708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椭圆 6">
            <a:extLst>
              <a:ext uri="{FF2B5EF4-FFF2-40B4-BE49-F238E27FC236}">
                <a16:creationId xmlns:a16="http://schemas.microsoft.com/office/drawing/2014/main" id="{8F137FBD-54C1-2C44-9811-4D3BCFC27DA6}"/>
              </a:ext>
            </a:extLst>
          </p:cNvPr>
          <p:cNvSpPr/>
          <p:nvPr/>
        </p:nvSpPr>
        <p:spPr>
          <a:xfrm>
            <a:off x="2541181" y="2371060"/>
            <a:ext cx="116958" cy="116958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83A0158F-3A83-A645-9389-21734F6A5512}"/>
              </a:ext>
            </a:extLst>
          </p:cNvPr>
          <p:cNvSpPr/>
          <p:nvPr/>
        </p:nvSpPr>
        <p:spPr>
          <a:xfrm>
            <a:off x="2679970" y="2374604"/>
            <a:ext cx="116958" cy="116958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FA292582-F747-2747-8783-AC4D6D3D840D}"/>
              </a:ext>
            </a:extLst>
          </p:cNvPr>
          <p:cNvSpPr/>
          <p:nvPr/>
        </p:nvSpPr>
        <p:spPr>
          <a:xfrm>
            <a:off x="2821169" y="2374602"/>
            <a:ext cx="116958" cy="116958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968DC630-60BC-364C-A6A0-83230E99C8B7}"/>
              </a:ext>
            </a:extLst>
          </p:cNvPr>
          <p:cNvSpPr/>
          <p:nvPr/>
        </p:nvSpPr>
        <p:spPr>
          <a:xfrm>
            <a:off x="2959958" y="2378146"/>
            <a:ext cx="116958" cy="116958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6462A846-57C2-DD4B-A729-6F96B59E7778}"/>
              </a:ext>
            </a:extLst>
          </p:cNvPr>
          <p:cNvCxnSpPr>
            <a:cxnSpLocks/>
          </p:cNvCxnSpPr>
          <p:nvPr/>
        </p:nvCxnSpPr>
        <p:spPr>
          <a:xfrm flipV="1">
            <a:off x="3266606" y="2371060"/>
            <a:ext cx="571748" cy="15949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8067D32F-91CF-4C45-ACDD-CA8CCB36D380}"/>
              </a:ext>
            </a:extLst>
          </p:cNvPr>
          <p:cNvCxnSpPr>
            <a:cxnSpLocks/>
          </p:cNvCxnSpPr>
          <p:nvPr/>
        </p:nvCxnSpPr>
        <p:spPr>
          <a:xfrm flipV="1">
            <a:off x="3841544" y="2372830"/>
            <a:ext cx="571748" cy="15949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1B66C24E-F07A-E041-B5E1-CE3BB9E06ED7}"/>
              </a:ext>
            </a:extLst>
          </p:cNvPr>
          <p:cNvCxnSpPr>
            <a:cxnSpLocks/>
          </p:cNvCxnSpPr>
          <p:nvPr/>
        </p:nvCxnSpPr>
        <p:spPr>
          <a:xfrm flipV="1">
            <a:off x="4413292" y="2348022"/>
            <a:ext cx="571748" cy="15949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直线箭头连接符 18">
            <a:extLst>
              <a:ext uri="{FF2B5EF4-FFF2-40B4-BE49-F238E27FC236}">
                <a16:creationId xmlns:a16="http://schemas.microsoft.com/office/drawing/2014/main" id="{B75093A3-E64E-8C4E-911A-84A0B49A3701}"/>
              </a:ext>
            </a:extLst>
          </p:cNvPr>
          <p:cNvCxnSpPr>
            <a:cxnSpLocks/>
          </p:cNvCxnSpPr>
          <p:nvPr/>
        </p:nvCxnSpPr>
        <p:spPr>
          <a:xfrm>
            <a:off x="4994043" y="2348023"/>
            <a:ext cx="589503" cy="147081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D5694B92-E822-5E45-AEFD-6EB55F020E9F}"/>
              </a:ext>
            </a:extLst>
          </p:cNvPr>
          <p:cNvCxnSpPr>
            <a:cxnSpLocks/>
            <a:endCxn id="5" idx="4"/>
          </p:cNvCxnSpPr>
          <p:nvPr/>
        </p:nvCxnSpPr>
        <p:spPr>
          <a:xfrm>
            <a:off x="5583546" y="2517854"/>
            <a:ext cx="499695" cy="57351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08D12B87-961B-D145-A75A-8BD0D973CD33}"/>
              </a:ext>
            </a:extLst>
          </p:cNvPr>
          <p:cNvSpPr txBox="1"/>
          <p:nvPr/>
        </p:nvSpPr>
        <p:spPr>
          <a:xfrm>
            <a:off x="128874" y="3691435"/>
            <a:ext cx="8928071" cy="26776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600" dirty="0"/>
              <a:t>我们知道电离能损是入射粒子速度</a:t>
            </a:r>
            <a:r>
              <a:rPr lang="en-US" altLang="zh-CN" sz="1600" dirty="0"/>
              <a:t>beta</a:t>
            </a:r>
            <a:r>
              <a:rPr lang="zh-CN" altLang="en-US" sz="1600" dirty="0"/>
              <a:t>的函数，而入射粒子在物质中会持续的损失能量，因此</a:t>
            </a:r>
            <a:r>
              <a:rPr lang="en-US" altLang="zh-CN" sz="1600" dirty="0" err="1"/>
              <a:t>dE</a:t>
            </a:r>
            <a:r>
              <a:rPr lang="en-US" altLang="zh-CN" sz="1600" dirty="0"/>
              <a:t>/dx</a:t>
            </a:r>
            <a:r>
              <a:rPr lang="zh-CN" altLang="en-US" sz="1600" dirty="0"/>
              <a:t>也在变化。</a:t>
            </a:r>
            <a:endParaRPr lang="en-US" altLang="zh-CN" sz="1600" dirty="0"/>
          </a:p>
          <a:p>
            <a:pPr marL="0" marR="0" indent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sz="1600" dirty="0"/>
          </a:p>
          <a:p>
            <a:pPr marL="0" marR="0" indent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600" dirty="0"/>
              <a:t>分</a:t>
            </a:r>
            <a:r>
              <a:rPr lang="en-US" altLang="zh-CN" sz="1600" dirty="0"/>
              <a:t>step</a:t>
            </a:r>
            <a:r>
              <a:rPr lang="zh-CN" altLang="en-US" sz="1600" dirty="0"/>
              <a:t>的很自然的要求就是： 要确保的是带电粒子在这一个</a:t>
            </a:r>
            <a:r>
              <a:rPr lang="en-US" altLang="zh-CN" sz="1600" dirty="0"/>
              <a:t>step</a:t>
            </a:r>
            <a:r>
              <a:rPr lang="zh-CN" altLang="en-US" sz="1600" dirty="0"/>
              <a:t>里，截面变化不大（例如</a:t>
            </a:r>
            <a:r>
              <a:rPr lang="en-US" altLang="zh-CN" sz="1600" dirty="0"/>
              <a:t>&lt;20%</a:t>
            </a:r>
            <a:r>
              <a:rPr lang="zh-CN" altLang="en-US" sz="1600" dirty="0"/>
              <a:t>）。</a:t>
            </a:r>
            <a:endParaRPr lang="en-US" altLang="zh-CN" sz="1600" dirty="0"/>
          </a:p>
          <a:p>
            <a:pPr marL="0" marR="0" indent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CN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FF0000"/>
                </a:solidFill>
              </a:rPr>
              <a:t>大家阅读</a:t>
            </a:r>
            <a:r>
              <a:rPr lang="en" altLang="zh-CN" sz="1600" b="1" dirty="0">
                <a:solidFill>
                  <a:srgbClr val="FF0000"/>
                </a:solidFill>
              </a:rPr>
              <a:t>Physics Reference Manual </a:t>
            </a:r>
            <a:r>
              <a:rPr lang="zh-CN" altLang="en-US" sz="1600" dirty="0">
                <a:solidFill>
                  <a:srgbClr val="FF0000"/>
                </a:solidFill>
              </a:rPr>
              <a:t>的</a:t>
            </a:r>
            <a:r>
              <a:rPr lang="en-US" altLang="zh-CN" sz="1600" dirty="0">
                <a:solidFill>
                  <a:srgbClr val="FF0000"/>
                </a:solidFill>
              </a:rPr>
              <a:t>3.2</a:t>
            </a:r>
            <a:r>
              <a:rPr lang="zh-CN" altLang="en-US" sz="1600" dirty="0">
                <a:solidFill>
                  <a:srgbClr val="FF0000"/>
                </a:solidFill>
              </a:rPr>
              <a:t>章，仔细理解一下</a:t>
            </a:r>
            <a:r>
              <a:rPr lang="en-US" altLang="zh-CN" sz="1600" dirty="0">
                <a:solidFill>
                  <a:srgbClr val="FF0000"/>
                </a:solidFill>
              </a:rPr>
              <a:t>true</a:t>
            </a:r>
            <a:r>
              <a:rPr lang="zh-CN" altLang="en-US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step</a:t>
            </a:r>
            <a:r>
              <a:rPr lang="zh-CN" altLang="en-US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length</a:t>
            </a:r>
            <a:r>
              <a:rPr lang="zh-CN" altLang="en-US" sz="1600" dirty="0">
                <a:solidFill>
                  <a:srgbClr val="FF0000"/>
                </a:solidFill>
              </a:rPr>
              <a:t>和</a:t>
            </a:r>
            <a:r>
              <a:rPr lang="en-US" altLang="zh-CN" sz="1600" dirty="0">
                <a:solidFill>
                  <a:srgbClr val="FF0000"/>
                </a:solidFill>
              </a:rPr>
              <a:t>G4</a:t>
            </a:r>
            <a:r>
              <a:rPr lang="zh-CN" altLang="en-US" sz="1600" dirty="0">
                <a:solidFill>
                  <a:srgbClr val="FF0000"/>
                </a:solidFill>
              </a:rPr>
              <a:t>模拟用的</a:t>
            </a:r>
            <a:r>
              <a:rPr lang="en-US" altLang="zh-CN" sz="1600" dirty="0">
                <a:solidFill>
                  <a:srgbClr val="FF0000"/>
                </a:solidFill>
              </a:rPr>
              <a:t>step</a:t>
            </a:r>
            <a:r>
              <a:rPr lang="zh-CN" altLang="en-US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length</a:t>
            </a:r>
            <a:r>
              <a:rPr lang="zh-CN" altLang="en-US" sz="1600" dirty="0">
                <a:solidFill>
                  <a:srgbClr val="FF0000"/>
                </a:solidFill>
              </a:rPr>
              <a:t>的关系</a:t>
            </a:r>
            <a:endParaRPr kumimoji="0" lang="zh-CN" altLang="en-US" sz="16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432822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2E7384B-40AF-A145-A62D-A33CEAF5206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68894" y="1042100"/>
            <a:ext cx="8611216" cy="5900960"/>
          </a:xfrm>
        </p:spPr>
        <p:txBody>
          <a:bodyPr>
            <a:normAutofit/>
          </a:bodyPr>
          <a:lstStyle/>
          <a:p>
            <a:r>
              <a:rPr kumimoji="1" lang="zh-CN" altLang="en-US" dirty="0"/>
              <a:t>在练习</a:t>
            </a:r>
            <a:r>
              <a:rPr kumimoji="1" lang="en-US" altLang="zh-CN" dirty="0"/>
              <a:t>1</a:t>
            </a:r>
            <a:r>
              <a:rPr kumimoji="1" lang="zh-CN" altLang="en-US" dirty="0"/>
              <a:t>第三题的基础上，去</a:t>
            </a:r>
            <a:r>
              <a:rPr kumimoji="1" lang="en-US" altLang="zh-CN" dirty="0" err="1"/>
              <a:t>DetectorConstruction.cc</a:t>
            </a:r>
            <a:r>
              <a:rPr kumimoji="1" lang="zh-CN" altLang="en-US" dirty="0"/>
              <a:t>文件里，找到这句话：</a:t>
            </a:r>
            <a:endParaRPr kumimoji="1" lang="en-US" altLang="zh-CN" dirty="0"/>
          </a:p>
          <a:p>
            <a:r>
              <a:rPr kumimoji="1" lang="en" altLang="zh-CN" dirty="0" err="1"/>
              <a:t>logicEnv</a:t>
            </a:r>
            <a:r>
              <a:rPr kumimoji="1" lang="en" altLang="zh-CN" dirty="0"/>
              <a:t>-&gt;</a:t>
            </a:r>
            <a:r>
              <a:rPr kumimoji="1" lang="en" altLang="zh-CN" dirty="0" err="1"/>
              <a:t>SetUserLimits</a:t>
            </a:r>
            <a:r>
              <a:rPr kumimoji="1" lang="en" altLang="zh-CN" dirty="0"/>
              <a:t>(new G4UserLimits(1*mm));</a:t>
            </a:r>
          </a:p>
          <a:p>
            <a:endParaRPr kumimoji="1" lang="en" altLang="zh-CN" dirty="0"/>
          </a:p>
          <a:p>
            <a:endParaRPr kumimoji="1" lang="en" altLang="zh-CN" dirty="0"/>
          </a:p>
          <a:p>
            <a:endParaRPr kumimoji="1" lang="en" altLang="zh-CN" dirty="0"/>
          </a:p>
          <a:p>
            <a:endParaRPr kumimoji="1" lang="en" altLang="zh-CN" dirty="0"/>
          </a:p>
          <a:p>
            <a:endParaRPr kumimoji="1" lang="en" altLang="zh-CN" dirty="0"/>
          </a:p>
          <a:p>
            <a:endParaRPr kumimoji="1" lang="en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去掉前面的</a:t>
            </a:r>
            <a:r>
              <a:rPr kumimoji="1" lang="en-US" altLang="zh-CN" dirty="0"/>
              <a:t>//</a:t>
            </a:r>
            <a:r>
              <a:rPr kumimoji="1" lang="zh-CN" altLang="en-US" dirty="0"/>
              <a:t>屏蔽，再次运行程序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18E4619-C59C-5B4F-BB34-6D6E4D48BC6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12</a:t>
            </a:fld>
            <a:endParaRPr lang="zh-CN" altLang="en-US" dirty="0"/>
          </a:p>
        </p:txBody>
      </p:sp>
      <p:sp>
        <p:nvSpPr>
          <p:cNvPr id="6" name="RICH">
            <a:extLst>
              <a:ext uri="{FF2B5EF4-FFF2-40B4-BE49-F238E27FC236}">
                <a16:creationId xmlns:a16="http://schemas.microsoft.com/office/drawing/2014/main" id="{5976F4B1-0865-9A4B-9D7B-FBE1985022EA}"/>
              </a:ext>
            </a:extLst>
          </p:cNvPr>
          <p:cNvSpPr txBox="1"/>
          <p:nvPr/>
        </p:nvSpPr>
        <p:spPr>
          <a:xfrm>
            <a:off x="128874" y="165265"/>
            <a:ext cx="770448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200">
                <a:solidFill>
                  <a:srgbClr val="43527E"/>
                </a:solidFill>
                <a:latin typeface="Athelas"/>
                <a:ea typeface="Athelas"/>
                <a:cs typeface="Athelas"/>
                <a:sym typeface="Athelas"/>
              </a:defRPr>
            </a:lvl1pPr>
          </a:lstStyle>
          <a:p>
            <a:pPr algn="l" hangingPunct="1"/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练习</a:t>
            </a:r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2</a:t>
            </a:r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：添加</a:t>
            </a:r>
            <a:r>
              <a:rPr kumimoji="1" lang="en-US" altLang="zh-CN" dirty="0" err="1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StepLimit</a:t>
            </a:r>
            <a:endParaRPr kumimoji="1" lang="el-GR" altLang="zh-CN" dirty="0">
              <a:solidFill>
                <a:schemeClr val="accent1">
                  <a:lumMod val="75000"/>
                </a:schemeClr>
              </a:solidFill>
              <a:latin typeface="Athelas" panose="02000503000000020003" pitchFamily="2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6E2E8EB-C4E2-B440-BE2A-E668AF7DE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402" y="2602908"/>
            <a:ext cx="59182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2635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9C8E45-EFB5-D540-8C73-A98F603646C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13</a:t>
            </a:fld>
            <a:endParaRPr lang="zh-CN" altLang="en-US" dirty="0"/>
          </a:p>
        </p:txBody>
      </p:sp>
      <p:sp>
        <p:nvSpPr>
          <p:cNvPr id="5" name="RICH">
            <a:extLst>
              <a:ext uri="{FF2B5EF4-FFF2-40B4-BE49-F238E27FC236}">
                <a16:creationId xmlns:a16="http://schemas.microsoft.com/office/drawing/2014/main" id="{132B379C-27C2-D54B-BC35-68A7C7C932C6}"/>
              </a:ext>
            </a:extLst>
          </p:cNvPr>
          <p:cNvSpPr txBox="1"/>
          <p:nvPr/>
        </p:nvSpPr>
        <p:spPr>
          <a:xfrm>
            <a:off x="128874" y="165265"/>
            <a:ext cx="770448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200">
                <a:solidFill>
                  <a:srgbClr val="43527E"/>
                </a:solidFill>
                <a:latin typeface="Athelas"/>
                <a:ea typeface="Athelas"/>
                <a:cs typeface="Athelas"/>
                <a:sym typeface="Athelas"/>
              </a:defRPr>
            </a:lvl1pPr>
          </a:lstStyle>
          <a:p>
            <a:pPr algn="l" hangingPunct="1"/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练习</a:t>
            </a:r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2</a:t>
            </a:r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：结果解释</a:t>
            </a:r>
            <a:endParaRPr kumimoji="1" lang="el-GR" altLang="zh-CN" dirty="0">
              <a:solidFill>
                <a:schemeClr val="accent1">
                  <a:lumMod val="75000"/>
                </a:schemeClr>
              </a:solidFill>
              <a:latin typeface="Athelas" panose="02000503000000020003" pitchFamily="2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DA7DF09-879A-8344-8AC9-68979CB0E3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29" b="41054"/>
          <a:stretch/>
        </p:blipFill>
        <p:spPr>
          <a:xfrm>
            <a:off x="128874" y="916867"/>
            <a:ext cx="4881630" cy="295338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2CCFF97-79E7-8845-AEB3-AB176A968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74" y="3664488"/>
            <a:ext cx="4881629" cy="319351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75D08AB-E153-D24F-8EAC-67CE1650044F}"/>
              </a:ext>
            </a:extLst>
          </p:cNvPr>
          <p:cNvSpPr txBox="1"/>
          <p:nvPr/>
        </p:nvSpPr>
        <p:spPr>
          <a:xfrm>
            <a:off x="5209953" y="1584251"/>
            <a:ext cx="228684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这是练习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1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第三题的图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B8497F3-AD38-E746-92CD-739FCA2C14FB}"/>
              </a:ext>
            </a:extLst>
          </p:cNvPr>
          <p:cNvSpPr txBox="1"/>
          <p:nvPr/>
        </p:nvSpPr>
        <p:spPr>
          <a:xfrm>
            <a:off x="5209953" y="3968583"/>
            <a:ext cx="3572540" cy="25853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这是练习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2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的图，可以看到在</a:t>
            </a: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env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里面的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track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被分</a:t>
            </a:r>
            <a:r>
              <a:rPr lang="zh-CN" altLang="en-US" dirty="0"/>
              <a:t>成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了很多的小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step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。</a:t>
            </a: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dirty="0"/>
          </a:p>
          <a:p>
            <a:pPr marL="0" marR="0" indent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大家可以检查输出的</a:t>
            </a:r>
            <a:r>
              <a:rPr lang="zh-CN" altLang="en-US" dirty="0"/>
              <a:t>信息，可以看到这些小的</a:t>
            </a:r>
            <a:r>
              <a:rPr lang="en-US" altLang="zh-CN" dirty="0"/>
              <a:t>step</a:t>
            </a:r>
            <a:r>
              <a:rPr lang="zh-CN" altLang="en-US" dirty="0"/>
              <a:t>基本上都是</a:t>
            </a:r>
            <a:r>
              <a:rPr lang="en-US" altLang="zh-CN" dirty="0"/>
              <a:t>1mm</a:t>
            </a:r>
            <a:r>
              <a:rPr lang="zh-CN" altLang="en-US" dirty="0"/>
              <a:t>的间隔。也就是用</a:t>
            </a:r>
            <a:r>
              <a:rPr lang="en-US" altLang="zh-CN" dirty="0" err="1"/>
              <a:t>stepLimit</a:t>
            </a:r>
            <a:r>
              <a:rPr lang="zh-CN" altLang="en-US" dirty="0"/>
              <a:t>设定的值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340968D1-5AEE-5843-AF98-992D62DB9C26}"/>
              </a:ext>
            </a:extLst>
          </p:cNvPr>
          <p:cNvCxnSpPr>
            <a:cxnSpLocks/>
          </p:cNvCxnSpPr>
          <p:nvPr/>
        </p:nvCxnSpPr>
        <p:spPr>
          <a:xfrm>
            <a:off x="1754372" y="2573079"/>
            <a:ext cx="701749" cy="2488019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round/>
            <a:headEnd type="triangle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8154B061-9BCA-8A46-84E1-4DD889986D9B}"/>
              </a:ext>
            </a:extLst>
          </p:cNvPr>
          <p:cNvCxnSpPr>
            <a:cxnSpLocks/>
          </p:cNvCxnSpPr>
          <p:nvPr/>
        </p:nvCxnSpPr>
        <p:spPr>
          <a:xfrm>
            <a:off x="3083442" y="2190307"/>
            <a:ext cx="691116" cy="2594344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round/>
            <a:headEnd type="triangle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25523768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D64EDE39-4EEF-D749-93A1-2F4A12572B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8193360"/>
              </p:ext>
            </p:extLst>
          </p:nvPr>
        </p:nvGraphicFramePr>
        <p:xfrm>
          <a:off x="628476" y="1148426"/>
          <a:ext cx="8100853" cy="5351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FDC10AA-E472-F04F-A39D-8F20636D83F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</a:t>
            </a:fld>
            <a:endParaRPr lang="zh-CN" altLang="en-US" dirty="0"/>
          </a:p>
        </p:txBody>
      </p:sp>
      <p:sp>
        <p:nvSpPr>
          <p:cNvPr id="5" name="RICH">
            <a:extLst>
              <a:ext uri="{FF2B5EF4-FFF2-40B4-BE49-F238E27FC236}">
                <a16:creationId xmlns:a16="http://schemas.microsoft.com/office/drawing/2014/main" id="{A55B4B3B-D14D-ED45-83EF-4A1058D5D6D1}"/>
              </a:ext>
            </a:extLst>
          </p:cNvPr>
          <p:cNvSpPr txBox="1"/>
          <p:nvPr/>
        </p:nvSpPr>
        <p:spPr>
          <a:xfrm>
            <a:off x="128874" y="165265"/>
            <a:ext cx="770448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200">
                <a:solidFill>
                  <a:srgbClr val="43527E"/>
                </a:solidFill>
                <a:latin typeface="Athelas"/>
                <a:ea typeface="Athelas"/>
                <a:cs typeface="Athelas"/>
                <a:sym typeface="Athelas"/>
              </a:defRPr>
            </a:lvl1pPr>
          </a:lstStyle>
          <a:p>
            <a:pPr algn="l" hangingPunct="1"/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G4</a:t>
            </a:r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模拟中的物理过程的层级关系</a:t>
            </a:r>
            <a:endParaRPr kumimoji="1" lang="el-GR" altLang="zh-CN" dirty="0">
              <a:solidFill>
                <a:schemeClr val="accent1">
                  <a:lumMod val="75000"/>
                </a:schemeClr>
              </a:solidFill>
              <a:latin typeface="Athelas" panose="02000503000000020003" pitchFamily="2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AF92ECF-7F34-094E-96C2-828E30F71782}"/>
              </a:ext>
            </a:extLst>
          </p:cNvPr>
          <p:cNvSpPr txBox="1"/>
          <p:nvPr/>
        </p:nvSpPr>
        <p:spPr>
          <a:xfrm>
            <a:off x="926428" y="1777911"/>
            <a:ext cx="323229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/>
              <a:t>用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G4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打包好的第一级物理过程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0EE2AB9-B1AA-3244-8F1F-3170F985946A}"/>
              </a:ext>
            </a:extLst>
          </p:cNvPr>
          <p:cNvSpPr txBox="1"/>
          <p:nvPr/>
        </p:nvSpPr>
        <p:spPr>
          <a:xfrm>
            <a:off x="877884" y="2422484"/>
            <a:ext cx="323229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第二级物理过程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07D548F-82A2-BA40-AD05-513DDDAC60DD}"/>
              </a:ext>
            </a:extLst>
          </p:cNvPr>
          <p:cNvSpPr txBox="1"/>
          <p:nvPr/>
        </p:nvSpPr>
        <p:spPr>
          <a:xfrm>
            <a:off x="6378461" y="3074614"/>
            <a:ext cx="161722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按不同粒子分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F003676-A1AA-F441-9F1A-9B156C6BD97A}"/>
              </a:ext>
            </a:extLst>
          </p:cNvPr>
          <p:cNvSpPr txBox="1"/>
          <p:nvPr/>
        </p:nvSpPr>
        <p:spPr>
          <a:xfrm>
            <a:off x="4236298" y="3696541"/>
            <a:ext cx="323229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具体的物理过程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process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1B98D09-2BAF-D041-ABFC-1CC26E59CB7B}"/>
              </a:ext>
            </a:extLst>
          </p:cNvPr>
          <p:cNvSpPr txBox="1"/>
          <p:nvPr/>
        </p:nvSpPr>
        <p:spPr>
          <a:xfrm>
            <a:off x="2484724" y="4926340"/>
            <a:ext cx="323229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可供选择的不同的模型</a:t>
            </a:r>
          </a:p>
        </p:txBody>
      </p: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EE6BA2F3-65AA-BE4B-9D68-48564DF55EC1}"/>
              </a:ext>
            </a:extLst>
          </p:cNvPr>
          <p:cNvCxnSpPr/>
          <p:nvPr/>
        </p:nvCxnSpPr>
        <p:spPr>
          <a:xfrm>
            <a:off x="4110181" y="2024098"/>
            <a:ext cx="568721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7CEBAF16-9F78-6C42-814B-404ED4B7A239}"/>
              </a:ext>
            </a:extLst>
          </p:cNvPr>
          <p:cNvCxnSpPr/>
          <p:nvPr/>
        </p:nvCxnSpPr>
        <p:spPr>
          <a:xfrm>
            <a:off x="2542576" y="2607149"/>
            <a:ext cx="568721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067A9DDA-2BFA-4441-9896-3198999037BB}"/>
              </a:ext>
            </a:extLst>
          </p:cNvPr>
          <p:cNvCxnSpPr>
            <a:cxnSpLocks/>
          </p:cNvCxnSpPr>
          <p:nvPr/>
        </p:nvCxnSpPr>
        <p:spPr>
          <a:xfrm flipH="1">
            <a:off x="5718345" y="3259279"/>
            <a:ext cx="543158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E452F81F-B4D2-6848-8527-8E96B47C5079}"/>
              </a:ext>
            </a:extLst>
          </p:cNvPr>
          <p:cNvCxnSpPr>
            <a:cxnSpLocks/>
          </p:cNvCxnSpPr>
          <p:nvPr/>
        </p:nvCxnSpPr>
        <p:spPr>
          <a:xfrm flipH="1">
            <a:off x="3615567" y="3868879"/>
            <a:ext cx="543158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73FD7DA5-ADD9-2242-9875-61F3703FF3A0}"/>
              </a:ext>
            </a:extLst>
          </p:cNvPr>
          <p:cNvCxnSpPr>
            <a:cxnSpLocks/>
          </p:cNvCxnSpPr>
          <p:nvPr/>
        </p:nvCxnSpPr>
        <p:spPr>
          <a:xfrm flipH="1">
            <a:off x="1758414" y="5111005"/>
            <a:ext cx="543158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73586031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6088D9-B39C-7A47-AF39-1F95B51CB32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3</a:t>
            </a:fld>
            <a:endParaRPr lang="zh-CN" altLang="en-US" dirty="0"/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07F8BFB2-7B8F-4648-A7E0-2E5FB4423B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9352450"/>
              </p:ext>
            </p:extLst>
          </p:nvPr>
        </p:nvGraphicFramePr>
        <p:xfrm>
          <a:off x="628476" y="1148426"/>
          <a:ext cx="8100853" cy="5351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CH">
            <a:extLst>
              <a:ext uri="{FF2B5EF4-FFF2-40B4-BE49-F238E27FC236}">
                <a16:creationId xmlns:a16="http://schemas.microsoft.com/office/drawing/2014/main" id="{181B9559-917E-B54D-9BAE-1F1EC07A9C78}"/>
              </a:ext>
            </a:extLst>
          </p:cNvPr>
          <p:cNvSpPr txBox="1"/>
          <p:nvPr/>
        </p:nvSpPr>
        <p:spPr>
          <a:xfrm>
            <a:off x="128874" y="165265"/>
            <a:ext cx="770448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200">
                <a:solidFill>
                  <a:srgbClr val="43527E"/>
                </a:solidFill>
                <a:latin typeface="Athelas"/>
                <a:ea typeface="Athelas"/>
                <a:cs typeface="Athelas"/>
                <a:sym typeface="Athelas"/>
              </a:defRPr>
            </a:lvl1pPr>
          </a:lstStyle>
          <a:p>
            <a:pPr algn="l" hangingPunct="1"/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在代码中的位置</a:t>
            </a:r>
            <a:endParaRPr kumimoji="1" lang="el-GR" altLang="zh-CN" dirty="0">
              <a:solidFill>
                <a:schemeClr val="accent1">
                  <a:lumMod val="75000"/>
                </a:schemeClr>
              </a:solidFill>
              <a:latin typeface="Athelas" panose="02000503000000020003" pitchFamily="2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728D956-B784-DA41-8211-D5398A316D53}"/>
              </a:ext>
            </a:extLst>
          </p:cNvPr>
          <p:cNvSpPr txBox="1"/>
          <p:nvPr/>
        </p:nvSpPr>
        <p:spPr>
          <a:xfrm>
            <a:off x="2364968" y="1839433"/>
            <a:ext cx="323229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/>
              <a:t>主函数处选择：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DC3B9644-AFC2-A443-8C6B-21ED113FD3BE}"/>
              </a:ext>
            </a:extLst>
          </p:cNvPr>
          <p:cNvCxnSpPr/>
          <p:nvPr/>
        </p:nvCxnSpPr>
        <p:spPr>
          <a:xfrm>
            <a:off x="4110181" y="2024098"/>
            <a:ext cx="568721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ED2569ED-0436-F248-AE68-4B3B44761255}"/>
              </a:ext>
            </a:extLst>
          </p:cNvPr>
          <p:cNvSpPr txBox="1"/>
          <p:nvPr/>
        </p:nvSpPr>
        <p:spPr>
          <a:xfrm>
            <a:off x="628476" y="2417126"/>
            <a:ext cx="323229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 err="1"/>
              <a:t>MyPhysicsList</a:t>
            </a:r>
            <a:r>
              <a:rPr lang="zh-CN" altLang="en-US" dirty="0"/>
              <a:t>选择：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874BA8D9-6644-4846-ADF4-155289DFC5FC}"/>
              </a:ext>
            </a:extLst>
          </p:cNvPr>
          <p:cNvCxnSpPr/>
          <p:nvPr/>
        </p:nvCxnSpPr>
        <p:spPr>
          <a:xfrm>
            <a:off x="2634325" y="2604005"/>
            <a:ext cx="568721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E2F36227-B2B0-5147-BF3E-2F2F02A4CECA}"/>
              </a:ext>
            </a:extLst>
          </p:cNvPr>
          <p:cNvSpPr txBox="1"/>
          <p:nvPr/>
        </p:nvSpPr>
        <p:spPr>
          <a:xfrm>
            <a:off x="6483887" y="3037359"/>
            <a:ext cx="245034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 err="1"/>
              <a:t>MyPhysListEM</a:t>
            </a:r>
            <a:r>
              <a:rPr lang="zh-CN" altLang="en-US" dirty="0"/>
              <a:t>里选择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D642D64B-C36F-D347-9217-82A0E3DF70B8}"/>
              </a:ext>
            </a:extLst>
          </p:cNvPr>
          <p:cNvCxnSpPr>
            <a:cxnSpLocks/>
          </p:cNvCxnSpPr>
          <p:nvPr/>
        </p:nvCxnSpPr>
        <p:spPr>
          <a:xfrm flipH="1">
            <a:off x="5688419" y="3222024"/>
            <a:ext cx="795468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07717383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A25C5856-E371-9347-BA15-1C231828751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08728" y="1499300"/>
            <a:ext cx="6705280" cy="4518727"/>
          </a:xfrm>
        </p:spPr>
        <p:txBody>
          <a:bodyPr>
            <a:normAutofit lnSpcReduction="10000"/>
          </a:bodyPr>
          <a:lstStyle/>
          <a:p>
            <a:r>
              <a:rPr kumimoji="1" lang="en-US" altLang="zh-CN" dirty="0"/>
              <a:t>G4</a:t>
            </a:r>
            <a:r>
              <a:rPr kumimoji="1" lang="zh-CN" altLang="en-US" dirty="0"/>
              <a:t>官网上有两个手册：</a:t>
            </a:r>
            <a:endParaRPr kumimoji="1" lang="en-US" altLang="zh-CN" dirty="0"/>
          </a:p>
          <a:p>
            <a:pPr lvl="1"/>
            <a:r>
              <a:rPr lang="en" altLang="zh-CN" b="1" dirty="0"/>
              <a:t>Guide For Physics Lists </a:t>
            </a:r>
            <a:endParaRPr lang="en" altLang="zh-CN" dirty="0"/>
          </a:p>
          <a:p>
            <a:pPr lvl="1"/>
            <a:r>
              <a:rPr lang="en" altLang="zh-CN" b="1" dirty="0"/>
              <a:t>Physics Reference Manual </a:t>
            </a:r>
            <a:endParaRPr lang="en" altLang="zh-CN" dirty="0"/>
          </a:p>
          <a:p>
            <a:pPr marL="457200" lvl="1" indent="0">
              <a:buNone/>
            </a:pPr>
            <a:endParaRPr kumimoji="1" lang="en-US" altLang="zh-CN" dirty="0"/>
          </a:p>
          <a:p>
            <a:pPr marL="457200" lvl="1" indent="0">
              <a:buNone/>
            </a:pPr>
            <a:endParaRPr kumimoji="1" lang="en-US" altLang="zh-CN" dirty="0"/>
          </a:p>
          <a:p>
            <a:pPr marL="457200" lvl="1" indent="0">
              <a:buNone/>
            </a:pPr>
            <a:r>
              <a:rPr kumimoji="1" lang="zh-CN" altLang="en-US" dirty="0"/>
              <a:t>不需要读完，只需要知道对应的物理过程缩写的含义、可适用的能量范围等相关内容在哪即可。</a:t>
            </a:r>
            <a:endParaRPr kumimoji="1" lang="en-US" altLang="zh-CN" dirty="0"/>
          </a:p>
          <a:p>
            <a:pPr marL="457200" lvl="1" indent="0">
              <a:buNone/>
            </a:pPr>
            <a:endParaRPr kumimoji="1" lang="en-US" altLang="zh-CN" dirty="0"/>
          </a:p>
          <a:p>
            <a:pPr marL="457200" lvl="1" indent="0">
              <a:buNone/>
            </a:pPr>
            <a:r>
              <a:rPr kumimoji="1" lang="zh-CN" altLang="en-US" dirty="0"/>
              <a:t>以后可根据要研究的内容，再去精读其中的某一个特定的部分。</a:t>
            </a:r>
            <a:endParaRPr kumimoji="1"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F222315-9231-1443-A29B-F7D6A83A07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584775"/>
          </a:xfrm>
        </p:spPr>
        <p:txBody>
          <a:bodyPr/>
          <a:lstStyle/>
          <a:p>
            <a:r>
              <a:rPr kumimoji="1" lang="en-US" altLang="zh-CN" dirty="0"/>
              <a:t>G4</a:t>
            </a:r>
            <a:r>
              <a:rPr kumimoji="1" lang="zh-CN" altLang="en-US" dirty="0"/>
              <a:t>定义的物理过程手册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7446EF0-C5B7-6B43-BF77-B8123432469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536283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68A5760-9DAC-D84F-96A0-D52A33F075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5</a:t>
            </a:fld>
            <a:endParaRPr lang="zh-CN" altLang="en-US" dirty="0"/>
          </a:p>
        </p:txBody>
      </p:sp>
      <p:sp>
        <p:nvSpPr>
          <p:cNvPr id="5" name="RICH">
            <a:extLst>
              <a:ext uri="{FF2B5EF4-FFF2-40B4-BE49-F238E27FC236}">
                <a16:creationId xmlns:a16="http://schemas.microsoft.com/office/drawing/2014/main" id="{CFA28D6E-5FD5-0D4E-BE5E-123D3D6D3379}"/>
              </a:ext>
            </a:extLst>
          </p:cNvPr>
          <p:cNvSpPr txBox="1"/>
          <p:nvPr/>
        </p:nvSpPr>
        <p:spPr>
          <a:xfrm>
            <a:off x="128874" y="165265"/>
            <a:ext cx="770448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200">
                <a:solidFill>
                  <a:srgbClr val="43527E"/>
                </a:solidFill>
                <a:latin typeface="Athelas"/>
                <a:ea typeface="Athelas"/>
                <a:cs typeface="Athelas"/>
                <a:sym typeface="Athelas"/>
              </a:defRPr>
            </a:lvl1pPr>
          </a:lstStyle>
          <a:p>
            <a:pPr algn="l" hangingPunct="1"/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举例：不同物理</a:t>
            </a:r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model</a:t>
            </a:r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下的模拟结果不同</a:t>
            </a:r>
            <a:endParaRPr kumimoji="1" lang="el-GR" altLang="zh-CN" dirty="0">
              <a:solidFill>
                <a:schemeClr val="accent1">
                  <a:lumMod val="75000"/>
                </a:schemeClr>
              </a:solidFill>
              <a:latin typeface="Athelas" panose="02000503000000020003" pitchFamily="2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C05DF83-29F4-A746-8A1B-42C261BEB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68" y="959696"/>
            <a:ext cx="7929964" cy="446060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941AC61-CC22-5140-B8EE-6836AF2805DE}"/>
              </a:ext>
            </a:extLst>
          </p:cNvPr>
          <p:cNvSpPr txBox="1"/>
          <p:nvPr/>
        </p:nvSpPr>
        <p:spPr>
          <a:xfrm>
            <a:off x="0" y="5445292"/>
            <a:ext cx="852733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可以看到，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G4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的光电效应有两个物理过程：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G4PhotoelectricEffect, G4PolarizedPhotoElectricEffect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C17F5DA-0F4D-C348-B05D-7E9BCE589425}"/>
              </a:ext>
            </a:extLst>
          </p:cNvPr>
          <p:cNvSpPr txBox="1"/>
          <p:nvPr/>
        </p:nvSpPr>
        <p:spPr>
          <a:xfrm>
            <a:off x="-2" y="5947270"/>
            <a:ext cx="928222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对物理过程，可以用不同的模型，包括：</a:t>
            </a: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G4Livermore…, G4Penelope…,</a:t>
            </a:r>
            <a:r>
              <a:rPr kumimoji="0" lang="zh-CN" alt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G4LivermorePolarized…</a:t>
            </a:r>
            <a:r>
              <a:rPr kumimoji="0" lang="zh-CN" alt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等。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7947BA2-C6F3-D84C-BF09-4C68CA43E1B7}"/>
              </a:ext>
            </a:extLst>
          </p:cNvPr>
          <p:cNvSpPr txBox="1"/>
          <p:nvPr/>
        </p:nvSpPr>
        <p:spPr>
          <a:xfrm>
            <a:off x="-2" y="6481404"/>
            <a:ext cx="928222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/>
              <a:t>根据研究的侧重点，选择不同的模型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807066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3EB61CF-E19E-574F-A9E3-4D46AEC25B8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6</a:t>
            </a:fld>
            <a:endParaRPr lang="zh-CN" altLang="en-US" dirty="0"/>
          </a:p>
        </p:txBody>
      </p:sp>
      <p:sp>
        <p:nvSpPr>
          <p:cNvPr id="5" name="RICH">
            <a:extLst>
              <a:ext uri="{FF2B5EF4-FFF2-40B4-BE49-F238E27FC236}">
                <a16:creationId xmlns:a16="http://schemas.microsoft.com/office/drawing/2014/main" id="{B7D7D480-EF58-4E49-AD6E-63A574268F24}"/>
              </a:ext>
            </a:extLst>
          </p:cNvPr>
          <p:cNvSpPr txBox="1"/>
          <p:nvPr/>
        </p:nvSpPr>
        <p:spPr>
          <a:xfrm>
            <a:off x="128874" y="165265"/>
            <a:ext cx="770448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200">
                <a:solidFill>
                  <a:srgbClr val="43527E"/>
                </a:solidFill>
                <a:latin typeface="Athelas"/>
                <a:ea typeface="Athelas"/>
                <a:cs typeface="Athelas"/>
                <a:sym typeface="Athelas"/>
              </a:defRPr>
            </a:lvl1pPr>
          </a:lstStyle>
          <a:p>
            <a:pPr algn="l" hangingPunct="1"/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举例：不同物理</a:t>
            </a:r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model</a:t>
            </a:r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下的模拟结果不同</a:t>
            </a:r>
            <a:endParaRPr kumimoji="1" lang="el-GR" altLang="zh-CN" dirty="0">
              <a:solidFill>
                <a:schemeClr val="accent1">
                  <a:lumMod val="75000"/>
                </a:schemeClr>
              </a:solidFill>
              <a:latin typeface="Athelas" panose="02000503000000020003" pitchFamily="2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2C80BA1-842A-2C41-B3DD-896512019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74" y="1111527"/>
            <a:ext cx="3835843" cy="37156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0F1F9C4-3962-0A41-A087-EC8B1CB2C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737" y="1046048"/>
            <a:ext cx="4017373" cy="389151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0516306-DA7B-FA47-AB31-99D781C866F1}"/>
              </a:ext>
            </a:extLst>
          </p:cNvPr>
          <p:cNvSpPr txBox="1"/>
          <p:nvPr/>
        </p:nvSpPr>
        <p:spPr>
          <a:xfrm>
            <a:off x="664257" y="5188688"/>
            <a:ext cx="270067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LivermorePolarized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Model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8774C63-5A77-A14B-98E4-0A9308D690E0}"/>
              </a:ext>
            </a:extLst>
          </p:cNvPr>
          <p:cNvSpPr txBox="1"/>
          <p:nvPr/>
        </p:nvSpPr>
        <p:spPr>
          <a:xfrm>
            <a:off x="6037368" y="5209866"/>
            <a:ext cx="270067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Penelope Model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3B119E1-486A-E444-BACC-68A3244703C7}"/>
              </a:ext>
            </a:extLst>
          </p:cNvPr>
          <p:cNvSpPr txBox="1"/>
          <p:nvPr/>
        </p:nvSpPr>
        <p:spPr>
          <a:xfrm>
            <a:off x="0" y="5886084"/>
            <a:ext cx="928222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/>
              <a:t>根据研究的侧重点，选择不同的模型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646442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36564DC-45A7-3241-8368-90EC49812F4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64587" y="935774"/>
            <a:ext cx="8515523" cy="556408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kumimoji="1" lang="zh-CN" altLang="en-US" dirty="0"/>
              <a:t>在</a:t>
            </a:r>
            <a:r>
              <a:rPr kumimoji="1" lang="zh-CN" altLang="en-US"/>
              <a:t>服务器上拷贝</a:t>
            </a:r>
            <a:r>
              <a:rPr kumimoji="1" lang="en-US" altLang="zh-CN" dirty="0"/>
              <a:t> ~</a:t>
            </a:r>
            <a:r>
              <a:rPr kumimoji="1" lang="en-US" altLang="zh-CN" dirty="0" err="1"/>
              <a:t>liujc</a:t>
            </a:r>
            <a:r>
              <a:rPr kumimoji="1" lang="en-US" altLang="zh-CN" dirty="0"/>
              <a:t>/B1modified/</a:t>
            </a:r>
            <a:r>
              <a:rPr kumimoji="1" lang="zh-CN" altLang="en-US" dirty="0"/>
              <a:t> 到自己的目录下</a:t>
            </a:r>
            <a:endParaRPr kumimoji="1" lang="en-US" altLang="zh-CN" dirty="0"/>
          </a:p>
          <a:p>
            <a:pPr>
              <a:lnSpc>
                <a:spcPct val="160000"/>
              </a:lnSpc>
            </a:pPr>
            <a:r>
              <a:rPr kumimoji="1" lang="zh-CN" altLang="en-US" dirty="0"/>
              <a:t>这个例子是我用</a:t>
            </a:r>
            <a:r>
              <a:rPr kumimoji="1" lang="en-US" altLang="zh-CN" dirty="0"/>
              <a:t>exampleB1</a:t>
            </a:r>
            <a:r>
              <a:rPr kumimoji="1" lang="zh-CN" altLang="en-US" dirty="0"/>
              <a:t>修改的，添加了我们自定义的物理过程</a:t>
            </a:r>
            <a:r>
              <a:rPr kumimoji="1" lang="en-US" altLang="zh-CN" dirty="0" err="1"/>
              <a:t>MyPhysicsList.cc</a:t>
            </a:r>
            <a:r>
              <a:rPr kumimoji="1" lang="zh-CN" altLang="en-US" dirty="0"/>
              <a:t>，以及里面自定义的电磁相互作用</a:t>
            </a:r>
            <a:r>
              <a:rPr kumimoji="1" lang="en-US" altLang="zh-CN" dirty="0" err="1"/>
              <a:t>MyPhysListEM.cc</a:t>
            </a:r>
            <a:r>
              <a:rPr kumimoji="1" lang="zh-CN" altLang="en-US" dirty="0"/>
              <a:t>，及对应的头文件。</a:t>
            </a:r>
            <a:endParaRPr kumimoji="1" lang="en-US" altLang="zh-CN" dirty="0"/>
          </a:p>
          <a:p>
            <a:pPr>
              <a:lnSpc>
                <a:spcPct val="160000"/>
              </a:lnSpc>
            </a:pPr>
            <a:r>
              <a:rPr kumimoji="1" lang="zh-CN" altLang="en-US" dirty="0"/>
              <a:t>重新</a:t>
            </a:r>
            <a:r>
              <a:rPr kumimoji="1" lang="en-US" altLang="zh-CN" dirty="0" err="1"/>
              <a:t>cmake</a:t>
            </a:r>
            <a:r>
              <a:rPr kumimoji="1" lang="zh-CN" altLang="en-US" dirty="0"/>
              <a:t>，</a:t>
            </a:r>
            <a:r>
              <a:rPr kumimoji="1" lang="en-US" altLang="zh-CN" dirty="0"/>
              <a:t>make</a:t>
            </a:r>
            <a:r>
              <a:rPr kumimoji="1" lang="zh-CN" altLang="en-US" dirty="0"/>
              <a:t>编译并运行。</a:t>
            </a:r>
            <a:endParaRPr kumimoji="1" lang="en-US" altLang="zh-CN" dirty="0"/>
          </a:p>
          <a:p>
            <a:pPr>
              <a:lnSpc>
                <a:spcPct val="160000"/>
              </a:lnSpc>
            </a:pPr>
            <a:endParaRPr kumimoji="1" lang="en-US" altLang="zh-CN" dirty="0"/>
          </a:p>
          <a:p>
            <a:pPr>
              <a:lnSpc>
                <a:spcPct val="160000"/>
              </a:lnSpc>
            </a:pPr>
            <a:r>
              <a:rPr kumimoji="1" lang="en-US" altLang="zh-CN" dirty="0"/>
              <a:t>1.</a:t>
            </a:r>
            <a:r>
              <a:rPr kumimoji="1" lang="zh-CN" altLang="en-US" dirty="0"/>
              <a:t> 目前设置的是入射粒子为</a:t>
            </a:r>
            <a:r>
              <a:rPr kumimoji="1" lang="en-US" altLang="zh-CN" dirty="0"/>
              <a:t>e-</a:t>
            </a:r>
            <a:r>
              <a:rPr kumimoji="1" lang="zh-CN" altLang="en-US" dirty="0"/>
              <a:t>，请设置为</a:t>
            </a:r>
            <a:r>
              <a:rPr kumimoji="1" lang="en-US" altLang="zh-CN" dirty="0"/>
              <a:t>K</a:t>
            </a:r>
            <a:r>
              <a:rPr kumimoji="1" lang="en-US" altLang="zh-CN" baseline="30000" dirty="0"/>
              <a:t>+</a:t>
            </a:r>
            <a:r>
              <a:rPr kumimoji="1" lang="zh-CN" altLang="en-US" dirty="0"/>
              <a:t>粒子，注意利用上节课的作业内容，在</a:t>
            </a:r>
            <a:r>
              <a:rPr kumimoji="1" lang="en-US" altLang="zh-CN" dirty="0"/>
              <a:t>G4</a:t>
            </a:r>
            <a:r>
              <a:rPr kumimoji="1" lang="zh-CN" altLang="en-US" dirty="0"/>
              <a:t>源码里查找</a:t>
            </a:r>
            <a:r>
              <a:rPr kumimoji="1" lang="en-US" altLang="zh-CN" dirty="0"/>
              <a:t>K</a:t>
            </a:r>
            <a:r>
              <a:rPr kumimoji="1" lang="en-US" altLang="zh-CN" baseline="30000" dirty="0"/>
              <a:t>+</a:t>
            </a:r>
            <a:r>
              <a:rPr kumimoji="1" lang="zh-CN" altLang="en-US" dirty="0"/>
              <a:t>的名字是什么。</a:t>
            </a:r>
            <a:endParaRPr kumimoji="1" lang="en-US" altLang="zh-CN" dirty="0"/>
          </a:p>
          <a:p>
            <a:pPr>
              <a:lnSpc>
                <a:spcPct val="160000"/>
              </a:lnSpc>
            </a:pPr>
            <a:endParaRPr kumimoji="1" lang="en-US" altLang="zh-CN" dirty="0"/>
          </a:p>
          <a:p>
            <a:pPr>
              <a:lnSpc>
                <a:spcPct val="160000"/>
              </a:lnSpc>
            </a:pPr>
            <a:r>
              <a:rPr kumimoji="1" lang="en-US" altLang="zh-CN" dirty="0"/>
              <a:t>2.</a:t>
            </a:r>
            <a:r>
              <a:rPr kumimoji="1" lang="zh-CN" altLang="en-US" dirty="0"/>
              <a:t> 运行一次，查看输出信息，看看</a:t>
            </a:r>
            <a:r>
              <a:rPr kumimoji="1" lang="en-US" altLang="zh-CN" dirty="0"/>
              <a:t>K</a:t>
            </a:r>
            <a:r>
              <a:rPr kumimoji="1" lang="en-US" altLang="zh-CN" baseline="30000" dirty="0"/>
              <a:t>+</a:t>
            </a:r>
            <a:r>
              <a:rPr kumimoji="1" lang="zh-CN" altLang="en-US" dirty="0"/>
              <a:t>发生了哪些物理过程。</a:t>
            </a:r>
            <a:endParaRPr kumimoji="1" lang="en-US" altLang="zh-CN" dirty="0"/>
          </a:p>
          <a:p>
            <a:pPr>
              <a:lnSpc>
                <a:spcPct val="160000"/>
              </a:lnSpc>
            </a:pPr>
            <a:endParaRPr kumimoji="1" lang="en-US" altLang="zh-CN" dirty="0"/>
          </a:p>
          <a:p>
            <a:pPr>
              <a:lnSpc>
                <a:spcPct val="160000"/>
              </a:lnSpc>
            </a:pPr>
            <a:r>
              <a:rPr kumimoji="1" lang="en-US" altLang="zh-CN" dirty="0"/>
              <a:t>3.</a:t>
            </a:r>
            <a:r>
              <a:rPr kumimoji="1" lang="zh-CN" altLang="en-US" dirty="0"/>
              <a:t> 修改物理过程，使得</a:t>
            </a:r>
            <a:r>
              <a:rPr kumimoji="1" lang="en-US" altLang="zh-CN" dirty="0"/>
              <a:t>K</a:t>
            </a:r>
            <a:r>
              <a:rPr kumimoji="1" lang="en-US" altLang="zh-CN" baseline="30000" dirty="0"/>
              <a:t>+</a:t>
            </a:r>
            <a:r>
              <a:rPr kumimoji="1" lang="zh-CN" altLang="en-US" dirty="0"/>
              <a:t>只有多次散射过程和输运过程，且没有任何其他相互作用。再运行一次，看看输出信息，检查是否修改成功。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D222BD5-2827-B24A-959E-9409DA0AA59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7</a:t>
            </a:fld>
            <a:endParaRPr lang="zh-CN" altLang="en-US" dirty="0"/>
          </a:p>
        </p:txBody>
      </p:sp>
      <p:sp>
        <p:nvSpPr>
          <p:cNvPr id="6" name="RICH">
            <a:extLst>
              <a:ext uri="{FF2B5EF4-FFF2-40B4-BE49-F238E27FC236}">
                <a16:creationId xmlns:a16="http://schemas.microsoft.com/office/drawing/2014/main" id="{4170BBEF-C916-044E-9442-B08CCC4816DC}"/>
              </a:ext>
            </a:extLst>
          </p:cNvPr>
          <p:cNvSpPr txBox="1"/>
          <p:nvPr/>
        </p:nvSpPr>
        <p:spPr>
          <a:xfrm>
            <a:off x="128874" y="165265"/>
            <a:ext cx="770448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200">
                <a:solidFill>
                  <a:srgbClr val="43527E"/>
                </a:solidFill>
                <a:latin typeface="Athelas"/>
                <a:ea typeface="Athelas"/>
                <a:cs typeface="Athelas"/>
                <a:sym typeface="Athelas"/>
              </a:defRPr>
            </a:lvl1pPr>
          </a:lstStyle>
          <a:p>
            <a:pPr algn="l" hangingPunct="1"/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练习一</a:t>
            </a:r>
            <a:endParaRPr kumimoji="1" lang="el-GR" altLang="zh-CN" dirty="0">
              <a:solidFill>
                <a:schemeClr val="accent1">
                  <a:lumMod val="75000"/>
                </a:schemeClr>
              </a:solidFill>
              <a:latin typeface="Athelas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40002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4B49889-3088-AE4E-9DAD-C158BB8773D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8</a:t>
            </a:fld>
            <a:endParaRPr lang="zh-CN" altLang="en-US" dirty="0"/>
          </a:p>
        </p:txBody>
      </p:sp>
      <p:sp>
        <p:nvSpPr>
          <p:cNvPr id="5" name="RICH">
            <a:extLst>
              <a:ext uri="{FF2B5EF4-FFF2-40B4-BE49-F238E27FC236}">
                <a16:creationId xmlns:a16="http://schemas.microsoft.com/office/drawing/2014/main" id="{3EFC90B0-B211-744D-B155-026678540966}"/>
              </a:ext>
            </a:extLst>
          </p:cNvPr>
          <p:cNvSpPr txBox="1"/>
          <p:nvPr/>
        </p:nvSpPr>
        <p:spPr>
          <a:xfrm>
            <a:off x="128874" y="165265"/>
            <a:ext cx="770448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200">
                <a:solidFill>
                  <a:srgbClr val="43527E"/>
                </a:solidFill>
                <a:latin typeface="Athelas"/>
                <a:ea typeface="Athelas"/>
                <a:cs typeface="Athelas"/>
                <a:sym typeface="Athelas"/>
              </a:defRPr>
            </a:lvl1pPr>
          </a:lstStyle>
          <a:p>
            <a:pPr algn="l" hangingPunct="1"/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练习一第二题：</a:t>
            </a:r>
            <a:endParaRPr kumimoji="1" lang="el-GR" altLang="zh-CN" dirty="0">
              <a:solidFill>
                <a:schemeClr val="accent1">
                  <a:lumMod val="75000"/>
                </a:schemeClr>
              </a:solidFill>
              <a:latin typeface="Athelas" panose="02000503000000020003" pitchFamily="2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0A034E1-CD93-6E49-BBD5-0C2D424CF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4499"/>
            <a:ext cx="7560721" cy="552693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0BBB786-3A27-954D-9E48-A49CF1E2DE26}"/>
              </a:ext>
            </a:extLst>
          </p:cNvPr>
          <p:cNvSpPr txBox="1"/>
          <p:nvPr/>
        </p:nvSpPr>
        <p:spPr>
          <a:xfrm>
            <a:off x="3618918" y="165265"/>
            <a:ext cx="5261192" cy="64632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注意，为了方便观察，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shape1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和</a:t>
            </a: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env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的材料都被改为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Air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了，只有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shape2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是原来的材料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86159FE-82B8-274A-AD06-E9DBAB33416B}"/>
              </a:ext>
            </a:extLst>
          </p:cNvPr>
          <p:cNvSpPr txBox="1"/>
          <p:nvPr/>
        </p:nvSpPr>
        <p:spPr>
          <a:xfrm>
            <a:off x="5718392" y="5365570"/>
            <a:ext cx="290268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K+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在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shape2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上发生了大量的</a:t>
            </a: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hIoni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强子的电离过程</a:t>
            </a:r>
          </a:p>
        </p:txBody>
      </p: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F689CACE-B3C0-CE4A-B03D-952C47C59550}"/>
              </a:ext>
            </a:extLst>
          </p:cNvPr>
          <p:cNvCxnSpPr>
            <a:cxnSpLocks/>
          </p:cNvCxnSpPr>
          <p:nvPr/>
        </p:nvCxnSpPr>
        <p:spPr>
          <a:xfrm flipH="1" flipV="1">
            <a:off x="5220586" y="2317898"/>
            <a:ext cx="1711842" cy="2987749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52971102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69C1C5-A1CC-DD40-8E60-5124793BD0B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9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01BF5D1-5A8F-D943-ABDD-110C21AE2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0" y="780034"/>
            <a:ext cx="7272670" cy="5446895"/>
          </a:xfrm>
          <a:prstGeom prst="rect">
            <a:avLst/>
          </a:prstGeom>
        </p:spPr>
      </p:pic>
      <p:sp>
        <p:nvSpPr>
          <p:cNvPr id="6" name="RICH">
            <a:extLst>
              <a:ext uri="{FF2B5EF4-FFF2-40B4-BE49-F238E27FC236}">
                <a16:creationId xmlns:a16="http://schemas.microsoft.com/office/drawing/2014/main" id="{E1DED225-CA4D-6241-82E7-ED644CE97D61}"/>
              </a:ext>
            </a:extLst>
          </p:cNvPr>
          <p:cNvSpPr txBox="1"/>
          <p:nvPr/>
        </p:nvSpPr>
        <p:spPr>
          <a:xfrm>
            <a:off x="128874" y="165265"/>
            <a:ext cx="770448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200">
                <a:solidFill>
                  <a:srgbClr val="43527E"/>
                </a:solidFill>
                <a:latin typeface="Athelas"/>
                <a:ea typeface="Athelas"/>
                <a:cs typeface="Athelas"/>
                <a:sym typeface="Athelas"/>
              </a:defRPr>
            </a:lvl1pPr>
          </a:lstStyle>
          <a:p>
            <a:pPr algn="l" hangingPunct="1"/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练习一第三题：</a:t>
            </a:r>
            <a:endParaRPr kumimoji="1" lang="el-GR" altLang="zh-CN" dirty="0">
              <a:solidFill>
                <a:schemeClr val="accent1">
                  <a:lumMod val="75000"/>
                </a:schemeClr>
              </a:solidFill>
              <a:latin typeface="Athelas" panose="02000503000000020003" pitchFamily="2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A962373-1539-A54B-8F85-8392E72BD742}"/>
              </a:ext>
            </a:extLst>
          </p:cNvPr>
          <p:cNvSpPr txBox="1"/>
          <p:nvPr/>
        </p:nvSpPr>
        <p:spPr>
          <a:xfrm>
            <a:off x="6081823" y="5026602"/>
            <a:ext cx="2902688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关闭其他电磁相互作用的物理过程后，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K+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只剩下输运过程和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decay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，最后衰变成了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mu+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383759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1425</TotalTime>
  <Words>827</Words>
  <Application>Microsoft Macintosh PowerPoint</Application>
  <PresentationFormat>全屏显示(4:3)</PresentationFormat>
  <Paragraphs>125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Songti SC Light</vt:lpstr>
      <vt:lpstr>Arial</vt:lpstr>
      <vt:lpstr>Athelas</vt:lpstr>
      <vt:lpstr>Calibri</vt:lpstr>
      <vt:lpstr>Century</vt:lpstr>
      <vt:lpstr>Helvetica</vt:lpstr>
      <vt:lpstr>Iowan Old Style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chad law</cp:lastModifiedBy>
  <cp:revision>261</cp:revision>
  <dcterms:modified xsi:type="dcterms:W3CDTF">2020-08-13T04:55:54Z</dcterms:modified>
</cp:coreProperties>
</file>