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2"/>
    <p:sldId id="1127" r:id="rId3"/>
    <p:sldId id="1128" r:id="rId4"/>
    <p:sldId id="112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7"/>
            <p14:sldId id="1128"/>
            <p14:sldId id="11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7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CB830-80F6-F44E-A170-C25BBA209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8673378" cy="1077218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B1</a:t>
            </a:r>
            <a:r>
              <a:rPr kumimoji="1" lang="zh-CN" altLang="en-US" dirty="0"/>
              <a:t>， 加入</a:t>
            </a:r>
            <a:r>
              <a:rPr kumimoji="1" lang="en-US" altLang="zh-CN" dirty="0"/>
              <a:t>air</a:t>
            </a:r>
            <a:r>
              <a:rPr kumimoji="1" lang="zh-CN" altLang="en-US" dirty="0"/>
              <a:t>的参数，让</a:t>
            </a:r>
            <a:r>
              <a:rPr kumimoji="1" lang="en-US" altLang="zh-CN" dirty="0"/>
              <a:t>C</a:t>
            </a:r>
            <a:r>
              <a:rPr kumimoji="1" lang="zh-CN" altLang="en-US" dirty="0"/>
              <a:t>光穿出液体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1051C3-5E9A-2B4C-A3F5-5EF88E47D8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EA355C-F0D1-894B-8F8C-F91BB91C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333"/>
            <a:ext cx="9144000" cy="42333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0BD02BF-09BB-9746-9D12-5B7556A814F5}"/>
              </a:ext>
            </a:extLst>
          </p:cNvPr>
          <p:cNvSpPr txBox="1"/>
          <p:nvPr/>
        </p:nvSpPr>
        <p:spPr>
          <a:xfrm>
            <a:off x="1438656" y="5838098"/>
            <a:ext cx="67665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延续上节课的练习</a:t>
            </a:r>
          </a:p>
        </p:txBody>
      </p:sp>
    </p:spTree>
    <p:extLst>
      <p:ext uri="{BB962C8B-B14F-4D97-AF65-F5344CB8AC3E}">
        <p14:creationId xmlns:p14="http://schemas.microsoft.com/office/powerpoint/2010/main" val="32162655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AE53834-569D-FE4F-9D63-3392B3ABB0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5216" y="1267968"/>
            <a:ext cx="7571232" cy="45598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kumimoji="1" lang="zh-CN" altLang="en-US" dirty="0"/>
              <a:t>新建一个材料：</a:t>
            </a:r>
            <a:r>
              <a:rPr kumimoji="1" lang="en-US" altLang="zh-CN" dirty="0" err="1"/>
              <a:t>CaF</a:t>
            </a:r>
            <a:r>
              <a:rPr kumimoji="1" lang="zh-CN" altLang="en-US" dirty="0"/>
              <a:t> （参考</a:t>
            </a:r>
            <a:r>
              <a:rPr kumimoji="1" lang="en-US" altLang="zh-CN" dirty="0"/>
              <a:t>Quartz</a:t>
            </a:r>
            <a:r>
              <a:rPr kumimoji="1" lang="zh-CN" altLang="en-US" dirty="0"/>
              <a:t>里的网站，找到</a:t>
            </a:r>
            <a:r>
              <a:rPr kumimoji="1" lang="en-US" altLang="zh-CN" dirty="0" err="1"/>
              <a:t>CaF</a:t>
            </a:r>
            <a:r>
              <a:rPr kumimoji="1" lang="zh-CN" altLang="en-US" dirty="0"/>
              <a:t>的参数，比如有时候文献给的是透过率，要转换为</a:t>
            </a:r>
            <a:r>
              <a:rPr kumimoji="1" lang="en-US" altLang="zh-CN" dirty="0"/>
              <a:t>G4</a:t>
            </a:r>
            <a:r>
              <a:rPr kumimoji="1" lang="zh-CN" altLang="en-US" dirty="0"/>
              <a:t>需要的参数，如吸收长度）。</a:t>
            </a:r>
            <a:endParaRPr kumimoji="1" lang="en-US" altLang="zh-CN" dirty="0"/>
          </a:p>
          <a:p>
            <a:pPr marL="457200" indent="-457200">
              <a:buAutoNum type="arabicPeriod"/>
            </a:pPr>
            <a:endParaRPr kumimoji="1" lang="en-US" altLang="zh-CN" dirty="0"/>
          </a:p>
          <a:p>
            <a:pPr marL="457200" indent="-457200">
              <a:buAutoNum type="arabicPeriod"/>
            </a:pPr>
            <a:r>
              <a:rPr kumimoji="1" lang="zh-CN" altLang="en-US" dirty="0"/>
              <a:t>用</a:t>
            </a:r>
            <a:r>
              <a:rPr kumimoji="1" lang="en-US" altLang="zh-CN" dirty="0" err="1"/>
              <a:t>CaF</a:t>
            </a:r>
            <a:r>
              <a:rPr kumimoji="1" lang="zh-CN" altLang="en-US" dirty="0"/>
              <a:t>作为辐射体，构造一个平板的</a:t>
            </a:r>
            <a:r>
              <a:rPr kumimoji="1" lang="en-US" altLang="zh-CN" dirty="0" err="1"/>
              <a:t>CaF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探测器</a:t>
            </a:r>
            <a:endParaRPr kumimoji="1" lang="en-US" altLang="zh-CN" dirty="0"/>
          </a:p>
          <a:p>
            <a:pPr marL="457200" indent="-457200">
              <a:buAutoNum type="arabicPeriod"/>
            </a:pPr>
            <a:endParaRPr kumimoji="1" lang="en-US" altLang="zh-CN" dirty="0"/>
          </a:p>
          <a:p>
            <a:pPr marL="457200" indent="-457200">
              <a:buAutoNum type="arabicPeriod"/>
            </a:pPr>
            <a:r>
              <a:rPr kumimoji="1" lang="zh-CN" altLang="en-US" dirty="0"/>
              <a:t>用这个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探测器去摆成一半的圆筒</a:t>
            </a:r>
            <a:r>
              <a:rPr kumimoji="1" lang="en-US" altLang="zh-CN" dirty="0"/>
              <a:t>barrel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A27149-0BD4-3F42-A4C4-17290AAF6D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G05</a:t>
            </a:r>
            <a:r>
              <a:rPr kumimoji="1" lang="zh-CN" altLang="en-US" dirty="0"/>
              <a:t>的</a:t>
            </a:r>
            <a:r>
              <a:rPr kumimoji="1" lang="en-US" altLang="zh-CN" dirty="0"/>
              <a:t>GDML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F91071-8D0A-624D-A432-7270A07067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29023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E77C2C-EBCA-484F-8BDB-C0BCB7927C0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zh-CN" altLang="en-US" dirty="0"/>
              <a:t>保存</a:t>
            </a:r>
            <a:r>
              <a:rPr kumimoji="1" lang="en-US" altLang="zh-CN" dirty="0"/>
              <a:t>Cherenkov</a:t>
            </a:r>
            <a:r>
              <a:rPr kumimoji="1" lang="zh-CN" altLang="en-US" dirty="0"/>
              <a:t>光子的出射方向，出射角度，光子能量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MyG4BasedAnalysis.cc</a:t>
            </a:r>
            <a:r>
              <a:rPr kumimoji="1" lang="zh-CN" altLang="en-US" dirty="0"/>
              <a:t>里进行修改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D3B1FD-41D5-7742-8D5D-6222B0351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G05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MyAnalysisManager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B3577D-EF65-D245-8AA5-EECF2D755D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9603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129</Words>
  <Application>Microsoft Macintosh PowerPoint</Application>
  <PresentationFormat>全屏显示(4:3)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305</cp:revision>
  <dcterms:modified xsi:type="dcterms:W3CDTF">2020-08-25T07:38:56Z</dcterms:modified>
</cp:coreProperties>
</file>