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256" r:id="rId2"/>
    <p:sldId id="1127" r:id="rId3"/>
    <p:sldId id="1130" r:id="rId4"/>
    <p:sldId id="1129" r:id="rId5"/>
    <p:sldId id="1128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7"/>
            <p14:sldId id="1130"/>
            <p14:sldId id="1129"/>
            <p14:sldId id="11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1"/>
    <p:restoredTop sz="94659"/>
  </p:normalViewPr>
  <p:slideViewPr>
    <p:cSldViewPr snapToGrid="0" snapToObjects="1">
      <p:cViewPr varScale="1">
        <p:scale>
          <a:sx n="82" d="100"/>
          <a:sy n="82" d="100"/>
        </p:scale>
        <p:origin x="1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6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3CB830-80F6-F44E-A170-C25BBA209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修改</a:t>
            </a:r>
            <a:r>
              <a:rPr kumimoji="1" lang="en-US" altLang="zh-CN" dirty="0"/>
              <a:t>B1</a:t>
            </a:r>
            <a:r>
              <a:rPr kumimoji="1" lang="zh-CN" altLang="en-US" dirty="0"/>
              <a:t>， 加入</a:t>
            </a:r>
            <a:r>
              <a:rPr kumimoji="1" lang="en-US" altLang="zh-CN" dirty="0"/>
              <a:t>Cerenkov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1051C3-5E9A-2B4C-A3F5-5EF88E47D8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5EA355C-F0D1-894B-8F8C-F91BB91C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333"/>
            <a:ext cx="9144000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55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1758825-51CD-F84E-B610-58D26DAE8A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59417" y="1117249"/>
            <a:ext cx="7258213" cy="4057834"/>
          </a:xfrm>
        </p:spPr>
        <p:txBody>
          <a:bodyPr/>
          <a:lstStyle/>
          <a:p>
            <a:r>
              <a:rPr kumimoji="1" lang="zh-CN" altLang="en-US" dirty="0"/>
              <a:t>在</a:t>
            </a:r>
            <a:r>
              <a:rPr kumimoji="1" lang="en-US" altLang="zh-CN" dirty="0" err="1"/>
              <a:t>DetectorConstruction</a:t>
            </a:r>
            <a:r>
              <a:rPr kumimoji="1" lang="zh-CN" altLang="en-US" dirty="0"/>
              <a:t>里添加</a:t>
            </a:r>
            <a:r>
              <a:rPr kumimoji="1" lang="en-US" altLang="zh-CN" dirty="0"/>
              <a:t>Water</a:t>
            </a:r>
            <a:r>
              <a:rPr kumimoji="1" lang="zh-CN" altLang="en-US" dirty="0"/>
              <a:t>的相关光学参数</a:t>
            </a:r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 err="1"/>
              <a:t>MyPhysicsList</a:t>
            </a:r>
            <a:r>
              <a:rPr kumimoji="1" lang="zh-CN" altLang="en-US" dirty="0"/>
              <a:t>里打开</a:t>
            </a:r>
            <a:r>
              <a:rPr kumimoji="1" lang="en-US" altLang="zh-CN" dirty="0" err="1"/>
              <a:t>OpticalPhysics</a:t>
            </a:r>
            <a:r>
              <a:rPr kumimoji="1" lang="zh-CN" altLang="en-US" dirty="0"/>
              <a:t>的开关</a:t>
            </a:r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 err="1"/>
              <a:t>SteppingAction</a:t>
            </a:r>
            <a:r>
              <a:rPr kumimoji="1" lang="zh-CN" altLang="en-US" dirty="0"/>
              <a:t>里添加判断</a:t>
            </a:r>
            <a:r>
              <a:rPr kumimoji="1" lang="en-US" altLang="zh-CN" dirty="0"/>
              <a:t>Cherenkov</a:t>
            </a:r>
            <a:r>
              <a:rPr kumimoji="1" lang="zh-CN" altLang="en-US" dirty="0"/>
              <a:t>的条件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具体参考</a:t>
            </a:r>
            <a:r>
              <a:rPr kumimoji="1" lang="en-US" altLang="zh-CN" dirty="0"/>
              <a:t>B1Mod2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6097D6-5F4B-CF4B-BAD6-AABDFB9E94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修改</a:t>
            </a:r>
            <a:r>
              <a:rPr kumimoji="1" lang="en-US" altLang="zh-CN" dirty="0"/>
              <a:t>B1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5D2775-AE38-F646-90EE-878231C3936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7018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7DF4666-9B2F-0B42-A82C-E3D92D1970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2912" y="1507806"/>
            <a:ext cx="7938168" cy="466134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G4AnalysisManager-&gt; </a:t>
            </a:r>
            <a:r>
              <a:rPr kumimoji="1" lang="en-US" altLang="zh-CN" dirty="0" err="1"/>
              <a:t>Ntuple</a:t>
            </a:r>
            <a:r>
              <a:rPr kumimoji="1" lang="en-US" altLang="zh-CN" dirty="0"/>
              <a:t>(root)</a:t>
            </a:r>
          </a:p>
          <a:p>
            <a:pPr lvl="1"/>
            <a:r>
              <a:rPr kumimoji="1" lang="zh-CN" altLang="en-US" dirty="0"/>
              <a:t>在</a:t>
            </a:r>
            <a:r>
              <a:rPr kumimoji="1" lang="en-US" altLang="zh-CN" dirty="0" err="1"/>
              <a:t>RunAction</a:t>
            </a:r>
            <a:r>
              <a:rPr kumimoji="1" lang="zh-CN" altLang="en-US" dirty="0"/>
              <a:t>里</a:t>
            </a:r>
            <a:r>
              <a:rPr kumimoji="1" lang="en-US" altLang="zh-CN" dirty="0"/>
              <a:t>Begin</a:t>
            </a:r>
            <a:r>
              <a:rPr kumimoji="1" lang="zh-CN" altLang="en-US" dirty="0"/>
              <a:t>定义</a:t>
            </a:r>
            <a:r>
              <a:rPr kumimoji="1" lang="en-US" altLang="zh-CN" dirty="0" err="1"/>
              <a:t>Ntuple</a:t>
            </a:r>
            <a:r>
              <a:rPr kumimoji="1" lang="zh-CN" altLang="en-US" dirty="0"/>
              <a:t>结构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</a:t>
            </a:r>
            <a:r>
              <a:rPr kumimoji="1" lang="en-US" altLang="zh-CN" dirty="0" err="1"/>
              <a:t>SteppingAction</a:t>
            </a:r>
            <a:r>
              <a:rPr kumimoji="1" lang="zh-CN" altLang="en-US" dirty="0"/>
              <a:t>里根据物理研究需求，保存对应数据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</a:t>
            </a:r>
            <a:r>
              <a:rPr kumimoji="1" lang="en-US" altLang="zh-CN" dirty="0"/>
              <a:t>Tracking/Stacking</a:t>
            </a:r>
            <a:r>
              <a:rPr kumimoji="1" lang="zh-CN" altLang="en-US" dirty="0"/>
              <a:t>里保存对应数据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</a:t>
            </a:r>
            <a:r>
              <a:rPr kumimoji="1" lang="en-US" altLang="zh-CN" dirty="0" err="1"/>
              <a:t>RunAction</a:t>
            </a:r>
            <a:r>
              <a:rPr kumimoji="1" lang="zh-CN" altLang="en-US" dirty="0"/>
              <a:t>里</a:t>
            </a:r>
            <a:r>
              <a:rPr kumimoji="1" lang="en-US" altLang="zh-CN" dirty="0"/>
              <a:t>End</a:t>
            </a:r>
            <a:r>
              <a:rPr kumimoji="1" lang="zh-CN" altLang="en-US" dirty="0"/>
              <a:t>关闭</a:t>
            </a:r>
            <a:r>
              <a:rPr kumimoji="1" lang="en-US" altLang="zh-CN" dirty="0" err="1"/>
              <a:t>Ntuple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自定义用</a:t>
            </a:r>
            <a:r>
              <a:rPr kumimoji="1"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root</a:t>
            </a:r>
            <a:r>
              <a:rPr kumimoji="1" lang="zh-CN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保存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963E62-9F25-484D-BA27-4A5A778B2E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保存数据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15D270-8ED1-E64D-B170-AD14A80AA9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67871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2682D-2D2B-F849-A07C-D337D50FD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在</a:t>
            </a:r>
            <a:r>
              <a:rPr kumimoji="1" lang="en-US" altLang="zh-CN" dirty="0"/>
              <a:t>Stepping</a:t>
            </a:r>
            <a:r>
              <a:rPr kumimoji="1" lang="zh-CN" altLang="en-US" dirty="0"/>
              <a:t>里拿到</a:t>
            </a:r>
            <a:r>
              <a:rPr kumimoji="1" lang="en-US" altLang="zh-CN" dirty="0" err="1"/>
              <a:t>Cerekov</a:t>
            </a:r>
            <a:r>
              <a:rPr kumimoji="1" lang="zh-CN" altLang="en-US" dirty="0"/>
              <a:t>角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3D3B8C-0596-8C49-92AA-7432E61377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A45F869A-9AEF-5A44-B3B7-5C9FC995BBC6}"/>
              </a:ext>
            </a:extLst>
          </p:cNvPr>
          <p:cNvSpPr/>
          <p:nvPr/>
        </p:nvSpPr>
        <p:spPr>
          <a:xfrm>
            <a:off x="3267456" y="1133856"/>
            <a:ext cx="1633728" cy="2353056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3C412F-D0BB-7E4D-951A-B7B9591ADE92}"/>
              </a:ext>
            </a:extLst>
          </p:cNvPr>
          <p:cNvSpPr txBox="1"/>
          <p:nvPr/>
        </p:nvSpPr>
        <p:spPr>
          <a:xfrm>
            <a:off x="2880786" y="3669793"/>
            <a:ext cx="24070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Cos(theta) = 1/ (n* beta)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70868417-0B6D-DD48-9852-F6A855787155}"/>
              </a:ext>
            </a:extLst>
          </p:cNvPr>
          <p:cNvCxnSpPr/>
          <p:nvPr/>
        </p:nvCxnSpPr>
        <p:spPr>
          <a:xfrm flipV="1">
            <a:off x="3755136" y="1560576"/>
            <a:ext cx="2523744" cy="84124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15629C38-2715-BA4B-81DC-D42E2158C96C}"/>
              </a:ext>
            </a:extLst>
          </p:cNvPr>
          <p:cNvCxnSpPr/>
          <p:nvPr/>
        </p:nvCxnSpPr>
        <p:spPr>
          <a:xfrm>
            <a:off x="202398" y="2401824"/>
            <a:ext cx="833200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A78CE5D-8261-3342-87D8-69B11D9BB325}"/>
              </a:ext>
            </a:extLst>
          </p:cNvPr>
          <p:cNvSpPr txBox="1"/>
          <p:nvPr/>
        </p:nvSpPr>
        <p:spPr>
          <a:xfrm>
            <a:off x="6486144" y="1365504"/>
            <a:ext cx="313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FC3F21-BF56-ED4A-AE47-FBBDACD9D86D}"/>
              </a:ext>
            </a:extLst>
          </p:cNvPr>
          <p:cNvSpPr txBox="1"/>
          <p:nvPr/>
        </p:nvSpPr>
        <p:spPr>
          <a:xfrm>
            <a:off x="8621080" y="2401824"/>
            <a:ext cx="313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v2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8307D5-9DA8-3C45-A40D-F89B2C51525F}"/>
              </a:ext>
            </a:extLst>
          </p:cNvPr>
          <p:cNvSpPr txBox="1"/>
          <p:nvPr/>
        </p:nvSpPr>
        <p:spPr>
          <a:xfrm>
            <a:off x="1137519" y="4754880"/>
            <a:ext cx="6461760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重复我今天课上的内容，并画出切伦科夫角的分布图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zh-CN" altLang="en-US" dirty="0"/>
              <a:t>你可以在</a:t>
            </a:r>
            <a:r>
              <a:rPr lang="en-US" altLang="zh-CN" dirty="0"/>
              <a:t>G4</a:t>
            </a:r>
            <a:r>
              <a:rPr lang="zh-CN" altLang="en-US" dirty="0"/>
              <a:t>里进行计算，并保存到</a:t>
            </a:r>
            <a:r>
              <a:rPr lang="en-US" altLang="zh-CN" dirty="0"/>
              <a:t>root</a:t>
            </a:r>
            <a:r>
              <a:rPr lang="zh-CN" altLang="en-US" dirty="0"/>
              <a:t>文件</a:t>
            </a:r>
            <a:endParaRPr lang="en-US" altLang="zh-CN" dirty="0"/>
          </a:p>
          <a:p>
            <a:pPr marL="342900" marR="0" indent="-34290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写一个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root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脚本，分析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test.root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文件并画图</a:t>
            </a:r>
          </a:p>
        </p:txBody>
      </p:sp>
    </p:spTree>
    <p:extLst>
      <p:ext uri="{BB962C8B-B14F-4D97-AF65-F5344CB8AC3E}">
        <p14:creationId xmlns:p14="http://schemas.microsoft.com/office/powerpoint/2010/main" val="38529349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159</Words>
  <Application>Microsoft Macintosh PowerPoint</Application>
  <PresentationFormat>全屏显示(4:3)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295</cp:revision>
  <dcterms:modified xsi:type="dcterms:W3CDTF">2020-08-21T05:36:17Z</dcterms:modified>
</cp:coreProperties>
</file>