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256" r:id="rId2"/>
    <p:sldId id="1129" r:id="rId3"/>
    <p:sldId id="1130" r:id="rId4"/>
    <p:sldId id="1131" r:id="rId5"/>
    <p:sldId id="1132" r:id="rId6"/>
    <p:sldId id="1133" r:id="rId7"/>
    <p:sldId id="1134" r:id="rId8"/>
    <p:sldId id="1135" r:id="rId9"/>
    <p:sldId id="1136" r:id="rId10"/>
    <p:sldId id="1137" r:id="rId11"/>
    <p:sldId id="1138" r:id="rId12"/>
    <p:sldId id="1139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9"/>
            <p14:sldId id="1130"/>
            <p14:sldId id="1131"/>
            <p14:sldId id="1132"/>
            <p14:sldId id="1133"/>
            <p14:sldId id="1134"/>
            <p14:sldId id="1135"/>
            <p14:sldId id="1136"/>
            <p14:sldId id="1137"/>
            <p14:sldId id="1138"/>
            <p14:sldId id="11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7"/>
    <p:restoredTop sz="94662"/>
  </p:normalViewPr>
  <p:slideViewPr>
    <p:cSldViewPr snapToGrid="0" snapToObjects="1">
      <p:cViewPr varScale="1">
        <p:scale>
          <a:sx n="120" d="100"/>
          <a:sy n="120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G4</a:t>
            </a:r>
            <a:r>
              <a:rPr lang="zh-CN" altLang="en-US" dirty="0"/>
              <a:t>练习</a:t>
            </a:r>
            <a:r>
              <a:rPr lang="en-US" altLang="zh-CN" dirty="0"/>
              <a:t>8: RICH/TRD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88D7C2F-32C5-1740-94C6-1E56E2099CC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zh-CN" altLang="en-US" dirty="0"/>
              <a:t>按照</a:t>
            </a:r>
            <a:r>
              <a:rPr kumimoji="1" lang="en-US" altLang="zh-CN" dirty="0" err="1"/>
              <a:t>Todo</a:t>
            </a:r>
            <a:r>
              <a:rPr kumimoji="1" lang="zh-CN" altLang="en-US" dirty="0"/>
              <a:t>里的</a:t>
            </a:r>
            <a:r>
              <a:rPr kumimoji="1" lang="en-US" altLang="zh-CN" dirty="0" err="1"/>
              <a:t>PartGun</a:t>
            </a:r>
            <a:r>
              <a:rPr kumimoji="1" lang="zh-CN" altLang="en-US" dirty="0"/>
              <a:t>去练习。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r>
              <a:rPr kumimoji="1" lang="zh-CN" altLang="en-US" dirty="0"/>
              <a:t>当然你可以有</a:t>
            </a:r>
            <a:r>
              <a:rPr kumimoji="1" lang="en-US" altLang="zh-CN" dirty="0" err="1"/>
              <a:t>detectorMessenger</a:t>
            </a:r>
            <a:r>
              <a:rPr kumimoji="1" lang="zh-CN" altLang="en-US" dirty="0"/>
              <a:t>， </a:t>
            </a:r>
            <a:r>
              <a:rPr kumimoji="1" lang="en-US" altLang="zh-CN" dirty="0" err="1"/>
              <a:t>PhysicsMessenger</a:t>
            </a:r>
            <a:r>
              <a:rPr kumimoji="1" lang="zh-CN" altLang="en-US" dirty="0"/>
              <a:t>。。。。。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080831-8121-1741-A3C9-8F4FD2D39E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Mac</a:t>
            </a:r>
            <a:r>
              <a:rPr kumimoji="1" lang="zh-CN" altLang="en-US" dirty="0"/>
              <a:t>文件的控制</a:t>
            </a:r>
            <a:r>
              <a:rPr kumimoji="1" lang="en-US" altLang="zh-CN" dirty="0"/>
              <a:t>--Messenger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FBBE3C-735C-4847-AADF-5DEFA432C48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39426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A742305-64BC-0941-997B-32298405B21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kumimoji="1" lang="zh-CN" altLang="en-US" dirty="0"/>
              <a:t>按照</a:t>
            </a:r>
            <a:r>
              <a:rPr kumimoji="1" lang="en-US" altLang="zh-CN" dirty="0" err="1"/>
              <a:t>Todo</a:t>
            </a:r>
            <a:r>
              <a:rPr kumimoji="1" lang="zh-CN" altLang="en-US" dirty="0"/>
              <a:t>里的</a:t>
            </a:r>
            <a:r>
              <a:rPr kumimoji="1" lang="en-US" altLang="zh-CN" dirty="0" err="1"/>
              <a:t>AuxXML</a:t>
            </a:r>
            <a:r>
              <a:rPr kumimoji="1" lang="zh-CN" altLang="en-US" dirty="0"/>
              <a:t>去练习，添加一个自己的命令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61CC97-1DE0-234E-83A4-043EA0E23D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XML</a:t>
            </a:r>
            <a:r>
              <a:rPr kumimoji="1" lang="zh-CN" altLang="en-US" dirty="0"/>
              <a:t>文件的控制</a:t>
            </a:r>
            <a:r>
              <a:rPr kumimoji="1" lang="en-US" altLang="zh-CN" dirty="0"/>
              <a:t>--Reader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066935-0E38-D94F-B9A9-6FFF324C07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57525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783FA38-AC77-F64B-AF03-9A8136A7430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kumimoji="1" lang="zh-CN" altLang="en-US" dirty="0"/>
              <a:t>按照</a:t>
            </a:r>
            <a:r>
              <a:rPr kumimoji="1" lang="en-US" altLang="zh-CN" dirty="0"/>
              <a:t>ANALYSIS</a:t>
            </a:r>
            <a:r>
              <a:rPr kumimoji="1" lang="zh-CN" altLang="en-US" dirty="0"/>
              <a:t>的步骤，来添加所需要</a:t>
            </a:r>
            <a:r>
              <a:rPr kumimoji="1" lang="zh-CN" altLang="en-US"/>
              <a:t>保存的数据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087B77-A19A-5B4C-9B63-3827EBC1CE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6521787" cy="1077218"/>
          </a:xfrm>
        </p:spPr>
        <p:txBody>
          <a:bodyPr/>
          <a:lstStyle/>
          <a:p>
            <a:r>
              <a:rPr kumimoji="1" lang="zh-CN" altLang="en-US" dirty="0"/>
              <a:t>控制保存数据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AnalysisManager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7E9853-251A-D54B-B24F-015C7BD937C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148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5E77C2C-EBCA-484F-8BDB-C0BCB7927C0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02893" y="900745"/>
            <a:ext cx="7621854" cy="5599115"/>
          </a:xfrm>
        </p:spPr>
        <p:txBody>
          <a:bodyPr/>
          <a:lstStyle/>
          <a:p>
            <a:r>
              <a:rPr kumimoji="1" lang="zh-CN" altLang="en-US" dirty="0">
                <a:solidFill>
                  <a:srgbClr val="FF0000"/>
                </a:solidFill>
              </a:rPr>
              <a:t>一定要先明确要解决的物理问题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r>
              <a:rPr kumimoji="1" lang="zh-CN" altLang="en-US" dirty="0"/>
              <a:t>一个大的物理问题可以分解成很多小的问题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有可能需要根据每个问题分别设计模拟程序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准备一个干净的模版！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 </a:t>
            </a:r>
            <a:r>
              <a:rPr kumimoji="1" lang="en-US" altLang="zh-CN" dirty="0"/>
              <a:t>G05</a:t>
            </a:r>
            <a:r>
              <a:rPr kumimoji="1" lang="zh-CN" altLang="en-US" dirty="0"/>
              <a:t>可以作为一个起始模版。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后续我们会进一步丰富和完善</a:t>
            </a:r>
            <a:r>
              <a:rPr kumimoji="1" lang="en-US" altLang="zh-CN" dirty="0"/>
              <a:t>G05</a:t>
            </a:r>
            <a:r>
              <a:rPr kumimoji="1" lang="zh-CN" altLang="en-US" dirty="0"/>
              <a:t>模版，相应的我也会上传到</a:t>
            </a:r>
            <a:r>
              <a:rPr kumimoji="1" lang="en-US" altLang="zh-CN" dirty="0"/>
              <a:t>GitHub</a:t>
            </a:r>
            <a:r>
              <a:rPr kumimoji="1" lang="zh-CN" altLang="en-US" dirty="0"/>
              <a:t>上。</a:t>
            </a:r>
            <a:endParaRPr kumimoji="1"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D3B1FD-41D5-7742-8D5D-6222B0351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确定要解决的物理问题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B3577D-EF65-D245-8AA5-EECF2D755D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9603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50B7958-02D5-4242-9460-0FD10BA467D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0400" y="1388533"/>
            <a:ext cx="8128000" cy="4814993"/>
          </a:xfrm>
        </p:spPr>
        <p:txBody>
          <a:bodyPr/>
          <a:lstStyle/>
          <a:p>
            <a:r>
              <a:rPr kumimoji="1" lang="zh-CN" altLang="en-US" dirty="0"/>
              <a:t>推荐使用：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GitHub</a:t>
            </a:r>
          </a:p>
          <a:p>
            <a:r>
              <a:rPr kumimoji="1" lang="zh-CN" altLang="en-US" dirty="0"/>
              <a:t>为了后续演示效果，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中需安装插件：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TODO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</a:p>
          <a:p>
            <a:pPr lvl="1"/>
            <a:r>
              <a:rPr kumimoji="1" lang="en-US" altLang="zh-CN" dirty="0"/>
              <a:t>Vim</a:t>
            </a:r>
          </a:p>
          <a:p>
            <a:pPr lvl="1"/>
            <a:r>
              <a:rPr kumimoji="1" lang="zh-CN" altLang="en-US" dirty="0"/>
              <a:t>其他根据情况安装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en-US" altLang="zh-CN" dirty="0"/>
              <a:t>GitHub</a:t>
            </a:r>
            <a:r>
              <a:rPr kumimoji="1" lang="zh-CN" altLang="en-US" dirty="0"/>
              <a:t>的使用大家查阅网上的手册，推荐用</a:t>
            </a:r>
            <a:r>
              <a:rPr kumimoji="1" lang="en-US" altLang="zh-CN" dirty="0"/>
              <a:t>GitHub desktop</a:t>
            </a:r>
            <a:r>
              <a:rPr kumimoji="1" lang="zh-CN" altLang="en-US" dirty="0"/>
              <a:t>来管理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953BA4-7345-724F-8143-538905BCF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7" y="155193"/>
            <a:ext cx="7299069" cy="1077218"/>
          </a:xfrm>
        </p:spPr>
        <p:txBody>
          <a:bodyPr/>
          <a:lstStyle/>
          <a:p>
            <a:r>
              <a:rPr kumimoji="1" lang="en-US" altLang="zh-CN" dirty="0" err="1"/>
              <a:t>GitHub+VS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管理你的程序设计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5DE904-B405-8143-990B-1D2DA5C771E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34705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8DD1224-082B-EE45-8BE1-9B63F49D5F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4106" y="1199620"/>
            <a:ext cx="7831507" cy="4718580"/>
          </a:xfrm>
        </p:spPr>
        <p:txBody>
          <a:bodyPr/>
          <a:lstStyle/>
          <a:p>
            <a:r>
              <a:rPr kumimoji="1" lang="zh-CN" altLang="en-US" dirty="0"/>
              <a:t>动量</a:t>
            </a:r>
            <a:r>
              <a:rPr kumimoji="1" lang="en-US" altLang="zh-CN" dirty="0"/>
              <a:t>[0.8GeV/c~2GeV/c]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pion/kaon/proton</a:t>
            </a:r>
            <a:r>
              <a:rPr kumimoji="1" lang="zh-CN" altLang="en-US" dirty="0"/>
              <a:t>鉴别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如何设计</a:t>
            </a:r>
            <a:r>
              <a:rPr kumimoji="1" lang="en-US" altLang="zh-CN" dirty="0"/>
              <a:t>STCF</a:t>
            </a:r>
            <a:r>
              <a:rPr kumimoji="1" lang="zh-CN" altLang="en-US" dirty="0"/>
              <a:t>的桶部</a:t>
            </a:r>
            <a:r>
              <a:rPr kumimoji="1" lang="en-US" altLang="zh-CN" dirty="0"/>
              <a:t>RICH</a:t>
            </a:r>
            <a:r>
              <a:rPr kumimoji="1" lang="zh-CN" altLang="en-US" dirty="0"/>
              <a:t>的结构，来实现对上述动量范围和入射角度的粒子</a:t>
            </a:r>
            <a:r>
              <a:rPr kumimoji="1" lang="en-US" altLang="zh-CN" dirty="0"/>
              <a:t>3</a:t>
            </a:r>
            <a:r>
              <a:rPr kumimoji="1" lang="zh-CN" altLang="en-US" dirty="0"/>
              <a:t>*</a:t>
            </a:r>
            <a:r>
              <a:rPr kumimoji="1" lang="en-US" altLang="zh-CN" dirty="0"/>
              <a:t>sigma</a:t>
            </a:r>
            <a:r>
              <a:rPr kumimoji="1" lang="zh-CN" altLang="en-US" dirty="0"/>
              <a:t>鉴别能力？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进一步的，对低动量的</a:t>
            </a:r>
            <a:r>
              <a:rPr kumimoji="1" lang="en-US" altLang="zh-CN" dirty="0"/>
              <a:t>pion/muon</a:t>
            </a:r>
            <a:r>
              <a:rPr kumimoji="1" lang="zh-CN" altLang="en-US" dirty="0"/>
              <a:t>是否有鉴别能力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>
                <a:solidFill>
                  <a:schemeClr val="accent4"/>
                </a:solidFill>
              </a:rPr>
              <a:t>目前遇到的问题：</a:t>
            </a:r>
            <a:r>
              <a:rPr kumimoji="1" lang="en-US" altLang="zh-CN" dirty="0">
                <a:solidFill>
                  <a:schemeClr val="accent4"/>
                </a:solidFill>
              </a:rPr>
              <a:t>0</a:t>
            </a:r>
            <a:r>
              <a:rPr kumimoji="1" lang="zh-CN" altLang="en-US" dirty="0">
                <a:solidFill>
                  <a:schemeClr val="accent4"/>
                </a:solidFill>
              </a:rPr>
              <a:t>～</a:t>
            </a:r>
            <a:r>
              <a:rPr kumimoji="1" lang="en-US" altLang="zh-CN" dirty="0">
                <a:solidFill>
                  <a:schemeClr val="accent4"/>
                </a:solidFill>
              </a:rPr>
              <a:t>45</a:t>
            </a:r>
            <a:r>
              <a:rPr kumimoji="1" lang="zh-CN" altLang="en-US" dirty="0">
                <a:solidFill>
                  <a:schemeClr val="accent4"/>
                </a:solidFill>
              </a:rPr>
              <a:t>度入射，无穷大辐射体平面</a:t>
            </a:r>
            <a:r>
              <a:rPr kumimoji="1" lang="en-US" altLang="zh-CN" dirty="0">
                <a:solidFill>
                  <a:schemeClr val="accent4"/>
                </a:solidFill>
              </a:rPr>
              <a:t>+</a:t>
            </a:r>
            <a:r>
              <a:rPr kumimoji="1" lang="zh-CN" altLang="en-US" dirty="0">
                <a:solidFill>
                  <a:schemeClr val="accent4"/>
                </a:solidFill>
              </a:rPr>
              <a:t>无穷大阳极平面，可以实现好于</a:t>
            </a:r>
            <a:r>
              <a:rPr kumimoji="1" lang="en-US" altLang="zh-CN" dirty="0">
                <a:solidFill>
                  <a:schemeClr val="accent4"/>
                </a:solidFill>
              </a:rPr>
              <a:t>3</a:t>
            </a:r>
            <a:r>
              <a:rPr kumimoji="1" lang="zh-CN" altLang="en-US" dirty="0">
                <a:solidFill>
                  <a:schemeClr val="accent4"/>
                </a:solidFill>
              </a:rPr>
              <a:t>*</a:t>
            </a:r>
            <a:r>
              <a:rPr kumimoji="1" lang="en-US" altLang="zh-CN" dirty="0">
                <a:solidFill>
                  <a:schemeClr val="accent4"/>
                </a:solidFill>
              </a:rPr>
              <a:t>sigma</a:t>
            </a:r>
            <a:r>
              <a:rPr kumimoji="1" lang="zh-CN" altLang="en-US" dirty="0">
                <a:solidFill>
                  <a:schemeClr val="accent4"/>
                </a:solidFill>
              </a:rPr>
              <a:t>分辨。但是对于</a:t>
            </a:r>
            <a:r>
              <a:rPr kumimoji="1" lang="en-US" altLang="zh-CN" dirty="0">
                <a:solidFill>
                  <a:schemeClr val="accent4"/>
                </a:solidFill>
              </a:rPr>
              <a:t>45</a:t>
            </a:r>
            <a:r>
              <a:rPr kumimoji="1" lang="zh-CN" altLang="en-US" dirty="0">
                <a:solidFill>
                  <a:schemeClr val="accent4"/>
                </a:solidFill>
              </a:rPr>
              <a:t>～</a:t>
            </a:r>
            <a:r>
              <a:rPr kumimoji="1" lang="en-US" altLang="zh-CN" dirty="0">
                <a:solidFill>
                  <a:schemeClr val="accent4"/>
                </a:solidFill>
              </a:rPr>
              <a:t>55</a:t>
            </a:r>
            <a:r>
              <a:rPr kumimoji="1" lang="zh-CN" altLang="en-US" dirty="0">
                <a:solidFill>
                  <a:schemeClr val="accent4"/>
                </a:solidFill>
              </a:rPr>
              <a:t>度入射，分辨能力变差。</a:t>
            </a:r>
            <a:endParaRPr kumimoji="1" lang="en-US" altLang="zh-CN" dirty="0">
              <a:solidFill>
                <a:schemeClr val="accent4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5AF0B3-593E-4349-A160-BFD61A7E1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RICH</a:t>
            </a:r>
            <a:r>
              <a:rPr kumimoji="1" lang="zh-CN" altLang="en-US" dirty="0"/>
              <a:t>要解决的问题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A9BDFB-1A5D-8C4A-B91F-6414BCC9EC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25980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6125D72-0454-EC42-B382-EA238B7357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2398" y="1352020"/>
            <a:ext cx="3623574" cy="4919240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设计一个</a:t>
            </a:r>
            <a:r>
              <a:rPr kumimoji="1" lang="en-US" altLang="zh-CN" dirty="0"/>
              <a:t>RICH</a:t>
            </a:r>
            <a:r>
              <a:rPr kumimoji="1" lang="zh-CN" altLang="en-US" dirty="0"/>
              <a:t>的结构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扫描不同动量大小</a:t>
            </a:r>
            <a:r>
              <a:rPr kumimoji="1" lang="en-US" altLang="zh-CN" dirty="0"/>
              <a:t>/</a:t>
            </a:r>
            <a:r>
              <a:rPr kumimoji="1" lang="zh-CN" altLang="en-US" dirty="0"/>
              <a:t>动量角度，得到</a:t>
            </a:r>
            <a:r>
              <a:rPr kumimoji="1" lang="en-US" altLang="zh-CN" dirty="0"/>
              <a:t>pion/kaon/proton</a:t>
            </a:r>
            <a:r>
              <a:rPr kumimoji="1" lang="zh-CN" altLang="en-US" dirty="0"/>
              <a:t>的</a:t>
            </a:r>
            <a:r>
              <a:rPr kumimoji="1" lang="en-US" altLang="zh-CN" dirty="0"/>
              <a:t>RICH</a:t>
            </a:r>
            <a:r>
              <a:rPr kumimoji="1" lang="zh-CN" altLang="en-US" dirty="0"/>
              <a:t>击中信息。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设计算法，根据击中信息重建出切伦科夫角，再来进行粒子鉴别能力的判断。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DA01F6-4373-3B47-A7A2-782471C690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研究思路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B992B5-7E0D-914C-B835-683F608D21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07CE569-AA46-BD4C-BDA5-7F047A15E665}"/>
              </a:ext>
            </a:extLst>
          </p:cNvPr>
          <p:cNvSpPr/>
          <p:nvPr/>
        </p:nvSpPr>
        <p:spPr>
          <a:xfrm>
            <a:off x="5884334" y="1352020"/>
            <a:ext cx="2209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修改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XML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C70D10A1-103B-2447-8FDF-B4D527D784AD}"/>
              </a:ext>
            </a:extLst>
          </p:cNvPr>
          <p:cNvSpPr/>
          <p:nvPr/>
        </p:nvSpPr>
        <p:spPr>
          <a:xfrm>
            <a:off x="5249334" y="2697386"/>
            <a:ext cx="3479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修改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Particle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Gun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修改</a:t>
            </a:r>
            <a:r>
              <a:rPr lang="en-US" altLang="zh-CN" dirty="0" err="1"/>
              <a:t>AnalysisManager</a:t>
            </a:r>
            <a:r>
              <a:rPr lang="zh-CN" altLang="en-US" dirty="0"/>
              <a:t>保存数据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6CBF10C-F578-074F-B849-E6BA87611FDE}"/>
              </a:ext>
            </a:extLst>
          </p:cNvPr>
          <p:cNvSpPr/>
          <p:nvPr/>
        </p:nvSpPr>
        <p:spPr>
          <a:xfrm>
            <a:off x="5249334" y="4722537"/>
            <a:ext cx="3479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写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ROOT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分析程序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给出最终结果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174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2302CA3-3F90-D242-AC0B-0A83AC2EC45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kumimoji="1" lang="en-US" altLang="zh-CN" dirty="0"/>
              <a:t>TRD</a:t>
            </a:r>
            <a:r>
              <a:rPr kumimoji="1" lang="zh-CN" altLang="en-US" dirty="0"/>
              <a:t>进行</a:t>
            </a:r>
            <a:r>
              <a:rPr kumimoji="1" lang="en-US" altLang="zh-CN" dirty="0"/>
              <a:t>[&gt;100GeV/c]</a:t>
            </a:r>
            <a:r>
              <a:rPr kumimoji="1" lang="zh-CN" altLang="en-US" dirty="0"/>
              <a:t>的</a:t>
            </a:r>
            <a:r>
              <a:rPr kumimoji="1" lang="en-US" altLang="zh-CN" dirty="0"/>
              <a:t>pion/kaon</a:t>
            </a:r>
            <a:r>
              <a:rPr kumimoji="1" lang="zh-CN" altLang="en-US" dirty="0"/>
              <a:t>鉴别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两种方案：辐射体</a:t>
            </a:r>
            <a:r>
              <a:rPr kumimoji="1" lang="en-US" altLang="zh-CN" dirty="0"/>
              <a:t>+</a:t>
            </a:r>
            <a:r>
              <a:rPr kumimoji="1" lang="zh-CN" altLang="en-US" dirty="0"/>
              <a:t>气体， 辐射体</a:t>
            </a:r>
            <a:r>
              <a:rPr kumimoji="1" lang="en-US" altLang="zh-CN" dirty="0"/>
              <a:t>+hybrid</a:t>
            </a:r>
            <a:r>
              <a:rPr kumimoji="1" lang="zh-CN" altLang="en-US" dirty="0"/>
              <a:t>的</a:t>
            </a:r>
            <a:r>
              <a:rPr kumimoji="1" lang="en-US" altLang="zh-CN" dirty="0"/>
              <a:t>Si</a:t>
            </a:r>
            <a:r>
              <a:rPr kumimoji="1" lang="zh-CN" altLang="en-US" dirty="0"/>
              <a:t>探测器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难点：光子数，</a:t>
            </a:r>
            <a:r>
              <a:rPr kumimoji="1" lang="en-US" altLang="zh-CN" dirty="0"/>
              <a:t>TRD</a:t>
            </a:r>
            <a:r>
              <a:rPr kumimoji="1" lang="zh-CN" altLang="en-US" dirty="0"/>
              <a:t>的角度鉴别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7B54BC-48CF-CC45-93A6-BFF4B720E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en-US" altLang="zh-CN" dirty="0"/>
              <a:t>TRD</a:t>
            </a:r>
            <a:r>
              <a:rPr kumimoji="1" lang="zh-CN" altLang="en-US" dirty="0"/>
              <a:t>要解决的问题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991159-9355-D641-B576-038AF034A9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56756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2302CA3-3F90-D242-AC0B-0A83AC2EC45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2827" y="1208086"/>
            <a:ext cx="4199307" cy="5291773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构建辐射体</a:t>
            </a:r>
            <a:r>
              <a:rPr kumimoji="1" lang="en-US" altLang="zh-CN" dirty="0"/>
              <a:t>+</a:t>
            </a:r>
            <a:r>
              <a:rPr kumimoji="1" lang="zh-CN" altLang="en-US" dirty="0"/>
              <a:t>气体模型和辐射体</a:t>
            </a:r>
            <a:r>
              <a:rPr kumimoji="1" lang="en-US" altLang="zh-CN" dirty="0"/>
              <a:t>+Si</a:t>
            </a:r>
            <a:r>
              <a:rPr kumimoji="1" lang="zh-CN" altLang="en-US" dirty="0"/>
              <a:t>探测器模型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选择</a:t>
            </a:r>
            <a:r>
              <a:rPr kumimoji="1" lang="en-US" altLang="zh-CN" dirty="0"/>
              <a:t>TRD</a:t>
            </a:r>
            <a:r>
              <a:rPr kumimoji="1" lang="zh-CN" altLang="en-US" dirty="0"/>
              <a:t>的不同物理模型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扫描不同动量的</a:t>
            </a:r>
            <a:r>
              <a:rPr kumimoji="1" lang="en-US" altLang="zh-CN" dirty="0"/>
              <a:t>pion/kaon</a:t>
            </a:r>
            <a:r>
              <a:rPr kumimoji="1" lang="zh-CN" altLang="en-US" dirty="0"/>
              <a:t>，给出探测器的击中信息。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设计算法，根据击中信息（光子数</a:t>
            </a:r>
            <a:r>
              <a:rPr kumimoji="1" lang="en-US" altLang="zh-CN" dirty="0"/>
              <a:t>/</a:t>
            </a:r>
            <a:r>
              <a:rPr kumimoji="1" lang="zh-CN" altLang="en-US" dirty="0"/>
              <a:t>击中角度）来进行粒子鉴别</a:t>
            </a:r>
            <a:endParaRPr kumimoji="1"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7B54BC-48CF-CC45-93A6-BFF4B720E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研究思路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991159-9355-D641-B576-038AF034A9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3A47EC04-CFEC-D042-9D6F-A14E02B7F39A}"/>
              </a:ext>
            </a:extLst>
          </p:cNvPr>
          <p:cNvSpPr/>
          <p:nvPr/>
        </p:nvSpPr>
        <p:spPr>
          <a:xfrm>
            <a:off x="5884334" y="1352020"/>
            <a:ext cx="2209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修改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XML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EBBA6D84-69BF-B54B-A976-6B1A855CB69A}"/>
              </a:ext>
            </a:extLst>
          </p:cNvPr>
          <p:cNvSpPr/>
          <p:nvPr/>
        </p:nvSpPr>
        <p:spPr>
          <a:xfrm>
            <a:off x="5249334" y="3476332"/>
            <a:ext cx="3479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修改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Particle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Gun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修改</a:t>
            </a:r>
            <a:r>
              <a:rPr lang="en-US" altLang="zh-CN" dirty="0" err="1"/>
              <a:t>AnalysisManager</a:t>
            </a:r>
            <a:r>
              <a:rPr lang="zh-CN" altLang="en-US" dirty="0"/>
              <a:t>保存数据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F361D5C9-EDF6-AC4B-8B5B-7C5B327BBE55}"/>
              </a:ext>
            </a:extLst>
          </p:cNvPr>
          <p:cNvSpPr/>
          <p:nvPr/>
        </p:nvSpPr>
        <p:spPr>
          <a:xfrm>
            <a:off x="5249334" y="4921080"/>
            <a:ext cx="3479800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写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ROOT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分析程序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给出最终结果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5ABD7F27-0FF0-BE4B-8212-A0EB4C1A7890}"/>
              </a:ext>
            </a:extLst>
          </p:cNvPr>
          <p:cNvSpPr/>
          <p:nvPr/>
        </p:nvSpPr>
        <p:spPr>
          <a:xfrm>
            <a:off x="5249334" y="2561563"/>
            <a:ext cx="3479800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修改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Physics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8549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141E650-3624-1A43-9431-62479597758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87065" y="996420"/>
            <a:ext cx="8678173" cy="4075113"/>
          </a:xfrm>
        </p:spPr>
        <p:txBody>
          <a:bodyPr/>
          <a:lstStyle/>
          <a:p>
            <a:r>
              <a:rPr kumimoji="1" lang="zh-CN" altLang="en-US" dirty="0"/>
              <a:t>为减小模拟的统计误差，一般一次模拟的事例数在百万量级。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哪些信息放在</a:t>
            </a:r>
            <a:r>
              <a:rPr kumimoji="1" lang="en-US" altLang="zh-CN" dirty="0"/>
              <a:t>Geant4</a:t>
            </a:r>
            <a:r>
              <a:rPr kumimoji="1" lang="zh-CN" altLang="en-US" dirty="0"/>
              <a:t>模拟里进行预处理？哪些信息保存？哪些信息用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分析？</a:t>
            </a:r>
            <a:endParaRPr kumimoji="1" lang="en-US" altLang="zh-CN" dirty="0"/>
          </a:p>
          <a:p>
            <a:r>
              <a:rPr kumimoji="1" lang="zh-CN" altLang="en-US" dirty="0"/>
              <a:t>！！！！需要经验！！！！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根据自己要研究的问题来决定，期间会有反复是很正常的事情，因为你的关注点随着研究深入会不停的变化。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C55F0-FFCD-824E-871B-4D1F6FF06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怎么做？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0BFF0E-438E-584A-90EB-E03AE1D8202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06070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6767BCD-CCF3-D243-A2F2-F5F050F5BE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0560" y="920219"/>
            <a:ext cx="7960520" cy="5472114"/>
          </a:xfrm>
        </p:spPr>
        <p:txBody>
          <a:bodyPr>
            <a:normAutofit lnSpcReduction="10000"/>
          </a:bodyPr>
          <a:lstStyle/>
          <a:p>
            <a:r>
              <a:rPr kumimoji="1" lang="zh-CN" altLang="en-US" dirty="0"/>
              <a:t>要扫描的变量用</a:t>
            </a:r>
            <a:r>
              <a:rPr kumimoji="1" lang="en-US" altLang="zh-CN" dirty="0"/>
              <a:t>mac</a:t>
            </a:r>
            <a:r>
              <a:rPr kumimoji="1" lang="zh-CN" altLang="en-US" dirty="0"/>
              <a:t>文件控制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不需要每次都编译文件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可以用</a:t>
            </a:r>
            <a:r>
              <a:rPr kumimoji="1" lang="en-US" altLang="zh-CN" dirty="0"/>
              <a:t>python/root</a:t>
            </a:r>
            <a:r>
              <a:rPr kumimoji="1" lang="zh-CN" altLang="en-US" dirty="0"/>
              <a:t>来批量调用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r>
              <a:rPr kumimoji="1" lang="zh-CN" altLang="en-US" dirty="0"/>
              <a:t>一般的变量用</a:t>
            </a:r>
            <a:r>
              <a:rPr kumimoji="1" lang="en-US" altLang="zh-CN" dirty="0"/>
              <a:t>XML</a:t>
            </a:r>
            <a:r>
              <a:rPr kumimoji="1" lang="zh-CN" altLang="en-US" dirty="0"/>
              <a:t>控制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可以方便的改变</a:t>
            </a:r>
            <a:r>
              <a:rPr kumimoji="1" lang="en-US" altLang="zh-CN" dirty="0"/>
              <a:t>detector</a:t>
            </a:r>
            <a:r>
              <a:rPr kumimoji="1" lang="zh-CN" altLang="en-US" dirty="0"/>
              <a:t>结构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可以方便的改变</a:t>
            </a:r>
            <a:r>
              <a:rPr kumimoji="1" lang="en-US" altLang="zh-CN" dirty="0"/>
              <a:t>physics</a:t>
            </a:r>
            <a:r>
              <a:rPr kumimoji="1" lang="zh-CN" altLang="en-US" dirty="0"/>
              <a:t>模型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不怎么变化的一些变量</a:t>
            </a:r>
            <a:r>
              <a:rPr kumimoji="1" lang="en-US" altLang="zh-CN" dirty="0"/>
              <a:t>/</a:t>
            </a:r>
            <a:r>
              <a:rPr kumimoji="1" lang="zh-CN" altLang="en-US" dirty="0"/>
              <a:t>临时变量</a:t>
            </a:r>
            <a:r>
              <a:rPr kumimoji="1" lang="en-US" altLang="zh-CN" dirty="0"/>
              <a:t>/</a:t>
            </a:r>
            <a:r>
              <a:rPr kumimoji="1" lang="zh-CN" altLang="en-US" dirty="0"/>
              <a:t>要保存的变量放在程序里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和上述变量相比没有明显界限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根据自己判断，怎么方便怎么来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目的是为了尽快出结果，而不是为了“炫技”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1CE4D6-A1C1-4442-8EAF-EE090A030D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推荐一种</a:t>
            </a:r>
            <a:r>
              <a:rPr kumimoji="1" lang="en-US" altLang="zh-CN" dirty="0"/>
              <a:t>G4</a:t>
            </a:r>
            <a:r>
              <a:rPr kumimoji="1" lang="zh-CN" altLang="en-US" dirty="0"/>
              <a:t>分析的方法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D2168B-585B-6D47-B16C-04E716FE3F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14612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2465</TotalTime>
  <Words>677</Words>
  <Application>Microsoft Macintosh PowerPoint</Application>
  <PresentationFormat>全屏显示(4:3)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373</cp:revision>
  <dcterms:modified xsi:type="dcterms:W3CDTF">2020-09-09T12:29:10Z</dcterms:modified>
</cp:coreProperties>
</file>