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2"/>
  </p:notesMasterIdLst>
  <p:sldIdLst>
    <p:sldId id="256" r:id="rId2"/>
    <p:sldId id="1121" r:id="rId3"/>
    <p:sldId id="1185" r:id="rId4"/>
    <p:sldId id="1181" r:id="rId5"/>
    <p:sldId id="1183" r:id="rId6"/>
    <p:sldId id="1182" r:id="rId7"/>
    <p:sldId id="1184" r:id="rId8"/>
    <p:sldId id="1189" r:id="rId9"/>
    <p:sldId id="1188" r:id="rId10"/>
    <p:sldId id="1190" r:id="rId11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默认节" id="{F3A6A618-189C-1645-877D-BDD575D87D91}">
          <p14:sldIdLst>
            <p14:sldId id="256"/>
            <p14:sldId id="1121"/>
            <p14:sldId id="1185"/>
            <p14:sldId id="1181"/>
            <p14:sldId id="1183"/>
            <p14:sldId id="1182"/>
            <p14:sldId id="1184"/>
            <p14:sldId id="1189"/>
            <p14:sldId id="1188"/>
            <p14:sldId id="119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43"/>
    <p:restoredTop sz="94666"/>
  </p:normalViewPr>
  <p:slideViewPr>
    <p:cSldViewPr snapToGrid="0" snapToObjects="1">
      <p:cViewPr varScale="1">
        <p:scale>
          <a:sx n="102" d="100"/>
          <a:sy n="102" d="100"/>
        </p:scale>
        <p:origin x="8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8" name="Shape 17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2420542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10" descr="图片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0245" y="5245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直接连接符 11"/>
          <p:cNvSpPr/>
          <p:nvPr/>
        </p:nvSpPr>
        <p:spPr>
          <a:xfrm flipH="1" flipV="1">
            <a:off x="-1" y="8131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47" name="图片 13" descr="图片 13"/>
          <p:cNvPicPr>
            <a:picLocks noChangeAspect="1"/>
          </p:cNvPicPr>
          <p:nvPr/>
        </p:nvPicPr>
        <p:blipFill>
          <a:blip r:embed="rId3">
            <a:extLst/>
          </a:blip>
          <a:srcRect r="78974"/>
          <a:stretch>
            <a:fillRect/>
          </a:stretch>
        </p:blipFill>
        <p:spPr>
          <a:xfrm>
            <a:off x="8528843" y="334072"/>
            <a:ext cx="526060" cy="524673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正文级别 1…"/>
          <p:cNvSpPr txBox="1">
            <a:spLocks noGrp="1"/>
          </p:cNvSpPr>
          <p:nvPr>
            <p:ph type="body" idx="13"/>
          </p:nvPr>
        </p:nvSpPr>
        <p:spPr>
          <a:xfrm>
            <a:off x="1219360" y="1690687"/>
            <a:ext cx="6705280" cy="40578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6076B4"/>
              </a:buClr>
              <a:buChar char="‣"/>
              <a:defRPr sz="2400">
                <a:latin typeface="Iowan Old Style"/>
                <a:ea typeface="Iowan Old Style"/>
                <a:cs typeface="Iowan Old Style"/>
                <a:sym typeface="Iowan Old Style"/>
              </a:defRPr>
            </a:lvl1pPr>
            <a:lvl2pPr>
              <a:buClr>
                <a:srgbClr val="6076B4"/>
              </a:buClr>
              <a:defRPr sz="2400">
                <a:latin typeface="Iowan Old Style"/>
                <a:ea typeface="Iowan Old Style"/>
                <a:cs typeface="Iowan Old Style"/>
                <a:sym typeface="Iowan Old Style"/>
              </a:defRPr>
            </a:lvl2pPr>
            <a:lvl3pPr>
              <a:buClr>
                <a:srgbClr val="6076B4"/>
              </a:buClr>
              <a:defRPr sz="2400">
                <a:latin typeface="Iowan Old Style"/>
                <a:ea typeface="Iowan Old Style"/>
                <a:cs typeface="Iowan Old Style"/>
                <a:sym typeface="Iowan Old Style"/>
              </a:defRPr>
            </a:lvl3pPr>
            <a:lvl4pPr>
              <a:buClr>
                <a:srgbClr val="6076B4"/>
              </a:buClr>
              <a:defRPr sz="2400">
                <a:latin typeface="Iowan Old Style"/>
                <a:ea typeface="Iowan Old Style"/>
                <a:cs typeface="Iowan Old Style"/>
                <a:sym typeface="Iowan Old Style"/>
              </a:defRPr>
            </a:lvl4pPr>
            <a:lvl5pPr>
              <a:buClr>
                <a:srgbClr val="6076B4"/>
              </a:buClr>
              <a:defRPr sz="2400">
                <a:latin typeface="Iowan Old Style"/>
                <a:ea typeface="Iowan Old Style"/>
                <a:cs typeface="Iowan Old Style"/>
                <a:sym typeface="Iowan Old Style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9" name="文本"/>
          <p:cNvSpPr txBox="1">
            <a:spLocks noGrp="1"/>
          </p:cNvSpPr>
          <p:nvPr>
            <p:ph type="body" sz="quarter" idx="14"/>
          </p:nvPr>
        </p:nvSpPr>
        <p:spPr>
          <a:xfrm>
            <a:off x="202398" y="155193"/>
            <a:ext cx="5771682" cy="6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3000">
                <a:solidFill>
                  <a:srgbClr val="465684"/>
                </a:solidFill>
                <a:latin typeface="Athelas"/>
                <a:ea typeface="Athelas"/>
                <a:cs typeface="Athelas"/>
                <a:sym typeface="Athelas"/>
              </a:defRPr>
            </a:pPr>
            <a:endParaRPr dirty="0"/>
          </a:p>
        </p:txBody>
      </p:sp>
      <p:sp>
        <p:nvSpPr>
          <p:cNvPr id="50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621080" y="6499860"/>
            <a:ext cx="518060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图片 10" descr="图片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97" name="图片 6" descr="图片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图片 13" descr="图片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04609" y="6406146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sp>
        <p:nvSpPr>
          <p:cNvPr id="100" name="标题文本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标题文本</a:t>
            </a:r>
          </a:p>
        </p:txBody>
      </p:sp>
      <p:sp>
        <p:nvSpPr>
          <p:cNvPr id="10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图片 10" descr="图片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10" name="图片 6" descr="图片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pic>
        <p:nvPicPr>
          <p:cNvPr id="112" name="图片 13" descr="图片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56899" y="6430214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图片 10" descr="图片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22" name="图片 6" descr="图片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sp>
        <p:nvSpPr>
          <p:cNvPr id="124" name="标题文本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标题文本</a:t>
            </a:r>
          </a:p>
        </p:txBody>
      </p:sp>
      <p:sp>
        <p:nvSpPr>
          <p:cNvPr id="125" name="正文级别 1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26" name="文本占位符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pic>
        <p:nvPicPr>
          <p:cNvPr id="127" name="图片 13" descr="图片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04609" y="6406146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图片 10" descr="图片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37" name="图片 6" descr="图片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sp>
        <p:nvSpPr>
          <p:cNvPr id="139" name="标题文本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0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标题文本</a:t>
            </a:r>
          </a:p>
        </p:txBody>
      </p:sp>
      <p:sp>
        <p:nvSpPr>
          <p:cNvPr id="140" name="图片占位符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1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pic>
        <p:nvPicPr>
          <p:cNvPr id="142" name="图片 13" descr="图片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04609" y="6406146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图片 10" descr="图片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52" name="图片 6" descr="图片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sp>
        <p:nvSpPr>
          <p:cNvPr id="154" name="标题文本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标题文本</a:t>
            </a:r>
          </a:p>
        </p:txBody>
      </p:sp>
      <p:sp>
        <p:nvSpPr>
          <p:cNvPr id="155" name="正文级别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pic>
        <p:nvPicPr>
          <p:cNvPr id="156" name="图片 13" descr="图片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04609" y="6406146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图片 10" descr="图片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0245" y="727719"/>
            <a:ext cx="2898895" cy="334222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直接连接符 11"/>
          <p:cNvSpPr/>
          <p:nvPr/>
        </p:nvSpPr>
        <p:spPr>
          <a:xfrm flipH="1" flipV="1">
            <a:off x="-1" y="1016380"/>
            <a:ext cx="6498002" cy="1"/>
          </a:xfrm>
          <a:prstGeom prst="line">
            <a:avLst/>
          </a:prstGeom>
          <a:ln w="9906">
            <a:solidFill>
              <a:srgbClr val="415898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66" name="图片 6" descr="图片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525" y="6329946"/>
            <a:ext cx="4005508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TextBox 14"/>
          <p:cNvSpPr txBox="1"/>
          <p:nvPr/>
        </p:nvSpPr>
        <p:spPr>
          <a:xfrm>
            <a:off x="1528613" y="6430214"/>
            <a:ext cx="510755" cy="202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0F208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UCAS</a:t>
            </a:r>
          </a:p>
        </p:txBody>
      </p:sp>
      <p:sp>
        <p:nvSpPr>
          <p:cNvPr id="168" name="标题文本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t>标题文本</a:t>
            </a:r>
          </a:p>
        </p:txBody>
      </p:sp>
      <p:sp>
        <p:nvSpPr>
          <p:cNvPr id="169" name="正文级别 1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pic>
        <p:nvPicPr>
          <p:cNvPr id="170" name="图片 13" descr="图片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04609" y="6406146"/>
            <a:ext cx="1882241" cy="394704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</p:spPr>
        <p:txBody>
          <a:bodyPr anchor="t"/>
          <a:lstStyle>
            <a:lvl1pPr algn="l"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839432"/>
            <a:ext cx="7214191" cy="1128269"/>
          </a:xfrm>
          <a:prstGeom prst="rect">
            <a:avLst/>
          </a:prstGeo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487958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717902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"/>
          <p:cNvSpPr/>
          <p:nvPr userDrawn="1"/>
        </p:nvSpPr>
        <p:spPr>
          <a:xfrm>
            <a:off x="-11808" y="0"/>
            <a:ext cx="9155808" cy="42291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65461">
                <a:srgbClr val="7C88C7">
                  <a:alpha val="0"/>
                </a:srgbClr>
              </a:gs>
              <a:gs pos="86905">
                <a:srgbClr val="326C96">
                  <a:alpha val="60851"/>
                </a:srgbClr>
              </a:gs>
              <a:gs pos="100000">
                <a:srgbClr val="265271">
                  <a:alpha val="60851"/>
                </a:srgbClr>
              </a:gs>
            </a:gsLst>
            <a:path>
              <a:fillToRect l="50000" t="100302" r="50000" b="-302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3" name="图像" descr="图像"/>
          <p:cNvPicPr>
            <a:picLocks noChangeAspect="1"/>
          </p:cNvPicPr>
          <p:nvPr userDrawn="1"/>
        </p:nvPicPr>
        <p:blipFill>
          <a:blip r:embed="rId12">
            <a:extLst/>
          </a:blip>
          <a:stretch>
            <a:fillRect/>
          </a:stretch>
        </p:blipFill>
        <p:spPr>
          <a:xfrm>
            <a:off x="0" y="0"/>
            <a:ext cx="9144000" cy="4229100"/>
          </a:xfrm>
          <a:prstGeom prst="rect">
            <a:avLst/>
          </a:prstGeom>
          <a:ln w="12700">
            <a:miter lim="400000"/>
          </a:ln>
          <a:effectLst>
            <a:outerShdw blurRad="165100" dist="136325" dir="5400000" rotWithShape="0">
              <a:srgbClr val="000000">
                <a:alpha val="35531"/>
              </a:srgbClr>
            </a:outerShdw>
          </a:effectLst>
        </p:spPr>
      </p:pic>
      <p:pic>
        <p:nvPicPr>
          <p:cNvPr id="4" name="图像" descr="图像"/>
          <p:cNvPicPr>
            <a:picLocks noChangeAspect="1"/>
          </p:cNvPicPr>
          <p:nvPr userDrawn="1"/>
        </p:nvPicPr>
        <p:blipFill>
          <a:blip r:embed="rId13">
            <a:extLst/>
          </a:blip>
          <a:stretch>
            <a:fillRect/>
          </a:stretch>
        </p:blipFill>
        <p:spPr>
          <a:xfrm>
            <a:off x="260350" y="158750"/>
            <a:ext cx="2476500" cy="5207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矩形"/>
          <p:cNvSpPr/>
          <p:nvPr userDrawn="1"/>
        </p:nvSpPr>
        <p:spPr>
          <a:xfrm>
            <a:off x="0" y="1687834"/>
            <a:ext cx="9161661" cy="1533576"/>
          </a:xfrm>
          <a:prstGeom prst="rect">
            <a:avLst/>
          </a:prstGeom>
          <a:solidFill>
            <a:srgbClr val="4797D0">
              <a:alpha val="8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3" r:id="rId9"/>
    <p:sldLayoutId id="2147483664" r:id="rId10"/>
  </p:sldLayoutIdLst>
  <p:transition spd="med"/>
  <p:hf hdr="0" ftr="0" dt="0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pinn.com/vmware-fusion-12/" TargetMode="External"/><Relationship Id="rId2" Type="http://schemas.openxmlformats.org/officeDocument/2006/relationships/hyperlink" Target="https://www.qiuziyuan.net/pcrj/cydz/2018-05-22/377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irrors.aliyun.com/centos/7/isos/x86_64/" TargetMode="External"/><Relationship Id="rId2" Type="http://schemas.openxmlformats.org/officeDocument/2006/relationships/hyperlink" Target="https://www.jianshu.com/p/a63f47e096e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ICH-PID capability"/>
          <p:cNvSpPr txBox="1">
            <a:spLocks noGrp="1"/>
          </p:cNvSpPr>
          <p:nvPr>
            <p:ph type="body" idx="4294967295"/>
          </p:nvPr>
        </p:nvSpPr>
        <p:spPr>
          <a:xfrm>
            <a:off x="937260" y="2114550"/>
            <a:ext cx="7287141" cy="65303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marL="0" indent="0" algn="ctr">
              <a:spcBef>
                <a:spcPts val="0"/>
              </a:spcBef>
              <a:buSzTx/>
              <a:buFontTx/>
              <a:buNone/>
              <a:defRPr sz="3600">
                <a:solidFill>
                  <a:srgbClr val="FFFFFF"/>
                </a:solidFill>
                <a:latin typeface="Century"/>
                <a:ea typeface="Century"/>
                <a:cs typeface="Century"/>
                <a:sym typeface="Century"/>
              </a:defRPr>
            </a:lvl1pPr>
          </a:lstStyle>
          <a:p>
            <a:r>
              <a:rPr lang="en-US" altLang="zh-CN" dirty="0"/>
              <a:t>Install CentOS 7</a:t>
            </a:r>
            <a:endParaRPr dirty="0"/>
          </a:p>
        </p:txBody>
      </p:sp>
      <p:sp>
        <p:nvSpPr>
          <p:cNvPr id="181" name="Qian LIU…"/>
          <p:cNvSpPr txBox="1">
            <a:spLocks noGrp="1"/>
          </p:cNvSpPr>
          <p:nvPr>
            <p:ph type="body" idx="4294967295"/>
          </p:nvPr>
        </p:nvSpPr>
        <p:spPr>
          <a:xfrm>
            <a:off x="1184467" y="4395787"/>
            <a:ext cx="7287141" cy="24622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3000">
                <a:solidFill>
                  <a:srgbClr val="32537A"/>
                </a:solidFill>
              </a:defRPr>
            </a:pPr>
            <a:r>
              <a:rPr lang="zh-CN" altLang="en-US" dirty="0">
                <a:latin typeface="Songti SC Light" panose="02010600040101010101" pitchFamily="2" charset="-122"/>
                <a:ea typeface="Songti SC Light" panose="02010600040101010101" pitchFamily="2" charset="-122"/>
              </a:rPr>
              <a:t>刘倩</a:t>
            </a:r>
            <a:endParaRPr lang="en-US" altLang="zh-CN" dirty="0">
              <a:latin typeface="Songti SC Light" panose="02010600040101010101" pitchFamily="2" charset="-122"/>
              <a:ea typeface="Songti SC Light" panose="02010600040101010101" pitchFamily="2" charset="-122"/>
            </a:endParaRPr>
          </a:p>
          <a:p>
            <a:pPr marL="0" indent="0" algn="ctr">
              <a:spcBef>
                <a:spcPts val="0"/>
              </a:spcBef>
              <a:buSzTx/>
              <a:buNone/>
              <a:defRPr sz="3000">
                <a:solidFill>
                  <a:srgbClr val="32537A"/>
                </a:solidFill>
              </a:defRPr>
            </a:pPr>
            <a:endParaRPr lang="en-US" altLang="zh-CN" dirty="0">
              <a:latin typeface="Songti SC Light" panose="02010600040101010101" pitchFamily="2" charset="-122"/>
              <a:ea typeface="Songti SC Light" panose="02010600040101010101" pitchFamily="2" charset="-122"/>
            </a:endParaRPr>
          </a:p>
          <a:p>
            <a:pPr marL="0" indent="0" algn="ctr">
              <a:spcBef>
                <a:spcPts val="0"/>
              </a:spcBef>
              <a:buSzTx/>
              <a:buFontTx/>
              <a:buNone/>
              <a:defRPr sz="3000">
                <a:solidFill>
                  <a:srgbClr val="32537A"/>
                </a:solidFill>
              </a:defRPr>
            </a:pPr>
            <a:r>
              <a:rPr lang="zh-CN" altLang="en-US" sz="2000" dirty="0">
                <a:latin typeface="Songti SC Light" panose="02010600040101010101" pitchFamily="2" charset="-122"/>
                <a:ea typeface="Songti SC Light" panose="02010600040101010101" pitchFamily="2" charset="-122"/>
              </a:rPr>
              <a:t>中国科学院大学物理科学学院</a:t>
            </a:r>
            <a:endParaRPr lang="en-US" altLang="zh-CN" sz="2000" dirty="0">
              <a:latin typeface="Songti SC Light" panose="02010600040101010101" pitchFamily="2" charset="-122"/>
              <a:ea typeface="Songti SC Light" panose="02010600040101010101" pitchFamily="2" charset="-122"/>
            </a:endParaRPr>
          </a:p>
          <a:p>
            <a:pPr marL="0" indent="0" algn="ctr">
              <a:spcBef>
                <a:spcPts val="0"/>
              </a:spcBef>
              <a:buSzTx/>
              <a:buFontTx/>
              <a:buNone/>
              <a:defRPr sz="3000">
                <a:solidFill>
                  <a:srgbClr val="32537A"/>
                </a:solidFill>
              </a:defRPr>
            </a:pPr>
            <a:endParaRPr lang="en-US" altLang="zh-CN" sz="1100" dirty="0">
              <a:latin typeface="Songti SC Light" panose="02010600040101010101" pitchFamily="2" charset="-122"/>
              <a:ea typeface="Songti SC Light" panose="02010600040101010101" pitchFamily="2" charset="-122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1B5547F7-1625-9240-9550-D95751A99C4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19359" y="4409162"/>
            <a:ext cx="7611489" cy="2267211"/>
          </a:xfrm>
        </p:spPr>
        <p:txBody>
          <a:bodyPr>
            <a:normAutofit fontScale="77500" lnSpcReduction="20000"/>
          </a:bodyPr>
          <a:lstStyle/>
          <a:p>
            <a:r>
              <a:rPr kumimoji="1" lang="zh-CN" altLang="en-US" dirty="0"/>
              <a:t>添加一个</a:t>
            </a:r>
            <a:r>
              <a:rPr kumimoji="1" lang="en-US" altLang="zh-CN" dirty="0"/>
              <a:t>default</a:t>
            </a:r>
            <a:r>
              <a:rPr kumimoji="1" lang="zh-CN" altLang="en-US" dirty="0"/>
              <a:t> </a:t>
            </a:r>
            <a:r>
              <a:rPr kumimoji="1" lang="en-US" altLang="zh-CN" dirty="0"/>
              <a:t>panel</a:t>
            </a:r>
          </a:p>
          <a:p>
            <a:r>
              <a:rPr kumimoji="1" lang="zh-CN" altLang="en-US" dirty="0"/>
              <a:t>打开一个网页，检查看是否可以上网了。</a:t>
            </a:r>
            <a:endParaRPr kumimoji="1" lang="en-US" altLang="zh-CN" dirty="0"/>
          </a:p>
          <a:p>
            <a:r>
              <a:rPr kumimoji="1" lang="zh-CN" altLang="en-US" dirty="0"/>
              <a:t>如果不能上网，尝试：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在桌面空白处点右键，选择开启一个控制台</a:t>
            </a:r>
            <a:r>
              <a:rPr kumimoji="1" lang="en-US" altLang="zh-CN" dirty="0" err="1"/>
              <a:t>konsol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改用</a:t>
            </a:r>
            <a:r>
              <a:rPr kumimoji="1" lang="en-US" altLang="zh-CN" dirty="0"/>
              <a:t>root</a:t>
            </a:r>
            <a:r>
              <a:rPr kumimoji="1" lang="zh-CN" altLang="en-US" dirty="0"/>
              <a:t>账户：</a:t>
            </a:r>
            <a:r>
              <a:rPr kumimoji="1" lang="en-US" altLang="zh-CN" dirty="0"/>
              <a:t> </a:t>
            </a:r>
            <a:r>
              <a:rPr kumimoji="1" lang="en-US" altLang="zh-CN" dirty="0" err="1"/>
              <a:t>su</a:t>
            </a:r>
            <a:r>
              <a:rPr kumimoji="1" lang="zh-CN" altLang="en-US" dirty="0"/>
              <a:t>， 输入</a:t>
            </a:r>
            <a:r>
              <a:rPr kumimoji="1" lang="en-US" altLang="zh-CN" dirty="0"/>
              <a:t>root</a:t>
            </a:r>
            <a:r>
              <a:rPr kumimoji="1" lang="zh-CN" altLang="en-US" dirty="0"/>
              <a:t>用户密码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输入</a:t>
            </a:r>
            <a:r>
              <a:rPr kumimoji="1" lang="en" altLang="zh-CN" dirty="0" err="1"/>
              <a:t>dhclient</a:t>
            </a:r>
            <a:r>
              <a:rPr kumimoji="1" lang="en" altLang="zh-CN" dirty="0"/>
              <a:t> –v</a:t>
            </a:r>
            <a:endParaRPr kumimoji="1" lang="en-US" altLang="zh-CN" dirty="0"/>
          </a:p>
          <a:p>
            <a:pPr lvl="1"/>
            <a:r>
              <a:rPr kumimoji="1" lang="zh-CN" altLang="en-US"/>
              <a:t>再试试上网</a:t>
            </a:r>
            <a:endParaRPr kumimoji="1" lang="en-US" altLang="zh-CN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A22550-1BDD-4244-AC5C-4281F91845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398" y="155193"/>
            <a:ext cx="5771682" cy="584775"/>
          </a:xfrm>
        </p:spPr>
        <p:txBody>
          <a:bodyPr/>
          <a:lstStyle/>
          <a:p>
            <a:r>
              <a:rPr kumimoji="1" lang="zh-CN" altLang="en-US" dirty="0"/>
              <a:t>进入</a:t>
            </a:r>
            <a:r>
              <a:rPr kumimoji="1" lang="en-US" altLang="zh-CN" dirty="0"/>
              <a:t>CentOS</a:t>
            </a:r>
            <a:r>
              <a:rPr kumimoji="1" lang="zh-CN" altLang="en-US" dirty="0"/>
              <a:t> </a:t>
            </a:r>
            <a:r>
              <a:rPr kumimoji="1" lang="en-US" altLang="zh-CN" dirty="0"/>
              <a:t>7</a:t>
            </a:r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06B04C9-9150-1E4F-BC18-A4CCA003EA1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10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F06B508-5F99-3845-90F0-18B87E529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052" y="1020399"/>
            <a:ext cx="4597052" cy="2959555"/>
          </a:xfrm>
          <a:prstGeom prst="rect">
            <a:avLst/>
          </a:prstGeom>
        </p:spPr>
      </p:pic>
      <p:cxnSp>
        <p:nvCxnSpPr>
          <p:cNvPr id="7" name="直线箭头连接符 6">
            <a:extLst>
              <a:ext uri="{FF2B5EF4-FFF2-40B4-BE49-F238E27FC236}">
                <a16:creationId xmlns:a16="http://schemas.microsoft.com/office/drawing/2014/main" id="{F16BBA87-FE17-B346-8B63-31282C54B972}"/>
              </a:ext>
            </a:extLst>
          </p:cNvPr>
          <p:cNvCxnSpPr/>
          <p:nvPr/>
        </p:nvCxnSpPr>
        <p:spPr>
          <a:xfrm flipV="1">
            <a:off x="3194137" y="1853852"/>
            <a:ext cx="350729" cy="2567836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98076224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BBFF916-DD18-B943-95D0-67A84DFC90C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A9190170-B47B-A145-B553-32AF870927FD}" type="slidenum">
              <a:rPr kumimoji="1" lang="zh-CN" altLang="en-US" smtClean="0"/>
              <a:t>2</a:t>
            </a:fld>
            <a:endParaRPr kumimoji="1" lang="zh-CN" altLang="en-US" dirty="0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0AA43E31-8921-1E4A-80CB-2BC260C27126}"/>
              </a:ext>
            </a:extLst>
          </p:cNvPr>
          <p:cNvSpPr txBox="1">
            <a:spLocks/>
          </p:cNvSpPr>
          <p:nvPr/>
        </p:nvSpPr>
        <p:spPr>
          <a:xfrm>
            <a:off x="0" y="613640"/>
            <a:ext cx="8102009" cy="784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endParaRPr kumimoji="1" lang="el-GR" altLang="zh-CN" sz="4000" dirty="0">
              <a:solidFill>
                <a:schemeClr val="accent1">
                  <a:lumMod val="75000"/>
                </a:schemeClr>
              </a:solidFill>
              <a:latin typeface="Athelas" panose="02000503000000020003" pitchFamily="2" charset="0"/>
            </a:endParaRPr>
          </a:p>
        </p:txBody>
      </p:sp>
      <p:sp>
        <p:nvSpPr>
          <p:cNvPr id="12" name="RICH">
            <a:extLst>
              <a:ext uri="{FF2B5EF4-FFF2-40B4-BE49-F238E27FC236}">
                <a16:creationId xmlns:a16="http://schemas.microsoft.com/office/drawing/2014/main" id="{0AFDBB76-9FC1-394B-890A-5269208504D1}"/>
              </a:ext>
            </a:extLst>
          </p:cNvPr>
          <p:cNvSpPr txBox="1"/>
          <p:nvPr/>
        </p:nvSpPr>
        <p:spPr>
          <a:xfrm>
            <a:off x="128874" y="165265"/>
            <a:ext cx="770448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200">
                <a:solidFill>
                  <a:srgbClr val="43527E"/>
                </a:solidFill>
                <a:latin typeface="Athelas"/>
                <a:ea typeface="Athelas"/>
                <a:cs typeface="Athelas"/>
                <a:sym typeface="Athelas"/>
              </a:defRPr>
            </a:lvl1pPr>
          </a:lstStyle>
          <a:p>
            <a:pPr algn="l" hangingPunct="1"/>
            <a:r>
              <a:rPr kumimoji="1" lang="zh-CN" altLang="en-US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软件包</a:t>
            </a:r>
            <a:endParaRPr kumimoji="1" lang="el-GR" altLang="zh-CN" dirty="0">
              <a:solidFill>
                <a:schemeClr val="accent1">
                  <a:lumMod val="75000"/>
                </a:schemeClr>
              </a:solidFill>
              <a:latin typeface="Athelas" panose="02000503000000020003" pitchFamily="2" charset="0"/>
            </a:endParaRP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230449A-FE8C-EF4F-A8D1-34E8EC4644A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66870" y="1846557"/>
            <a:ext cx="8363772" cy="4057834"/>
          </a:xfrm>
        </p:spPr>
        <p:txBody>
          <a:bodyPr/>
          <a:lstStyle/>
          <a:p>
            <a:r>
              <a:rPr lang="zh-CN" altLang="en-US" dirty="0"/>
              <a:t>本教程所有例子均在</a:t>
            </a:r>
            <a:r>
              <a:rPr lang="en-US" altLang="zh-CN" dirty="0"/>
              <a:t>CentOS</a:t>
            </a:r>
            <a:r>
              <a:rPr lang="zh-CN" altLang="en-US" dirty="0"/>
              <a:t> </a:t>
            </a:r>
            <a:r>
              <a:rPr lang="en-US" altLang="zh-CN" dirty="0"/>
              <a:t>7</a:t>
            </a:r>
            <a:r>
              <a:rPr lang="zh-CN" altLang="en-US" dirty="0"/>
              <a:t>和</a:t>
            </a:r>
            <a:r>
              <a:rPr lang="en-US" altLang="zh-CN" dirty="0"/>
              <a:t>MacOS</a:t>
            </a:r>
            <a:r>
              <a:rPr lang="zh-CN" altLang="en-US" dirty="0"/>
              <a:t> </a:t>
            </a:r>
            <a:r>
              <a:rPr lang="en-US" altLang="zh-CN" dirty="0"/>
              <a:t>10.14</a:t>
            </a:r>
            <a:r>
              <a:rPr lang="zh-CN" altLang="en-US" dirty="0"/>
              <a:t>下测试通过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Mac</a:t>
            </a:r>
            <a:r>
              <a:rPr lang="zh-CN" altLang="en-US" dirty="0"/>
              <a:t>上的 </a:t>
            </a:r>
            <a:r>
              <a:rPr lang="en-US" altLang="zh-CN" dirty="0"/>
              <a:t>CentOS</a:t>
            </a:r>
            <a:r>
              <a:rPr lang="zh-CN" altLang="en-US" dirty="0"/>
              <a:t> </a:t>
            </a:r>
            <a:r>
              <a:rPr lang="en-US" altLang="zh-CN" dirty="0"/>
              <a:t>7</a:t>
            </a:r>
            <a:r>
              <a:rPr lang="zh-CN" altLang="en-US" dirty="0"/>
              <a:t> 采用</a:t>
            </a:r>
            <a:r>
              <a:rPr lang="en-US" altLang="zh-CN" dirty="0"/>
              <a:t>VMware</a:t>
            </a:r>
            <a:r>
              <a:rPr lang="zh-CN" altLang="en-US" dirty="0"/>
              <a:t> </a:t>
            </a:r>
            <a:r>
              <a:rPr lang="en-US" altLang="zh-CN" dirty="0"/>
              <a:t>Fusion</a:t>
            </a:r>
            <a:r>
              <a:rPr lang="zh-CN" altLang="en-US" dirty="0"/>
              <a:t>安装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Windows</a:t>
            </a:r>
            <a:r>
              <a:rPr lang="zh-CN" altLang="en-US" dirty="0"/>
              <a:t>下的</a:t>
            </a:r>
            <a:r>
              <a:rPr lang="en-US" altLang="zh-CN" dirty="0"/>
              <a:t>CentOS</a:t>
            </a:r>
            <a:r>
              <a:rPr lang="zh-CN" altLang="en-US" dirty="0"/>
              <a:t> </a:t>
            </a:r>
            <a:r>
              <a:rPr lang="en-US" altLang="zh-CN" dirty="0"/>
              <a:t>7</a:t>
            </a:r>
            <a:r>
              <a:rPr lang="zh-CN" altLang="en-US" dirty="0"/>
              <a:t>采用</a:t>
            </a:r>
            <a:r>
              <a:rPr lang="en-US" altLang="zh-CN" dirty="0"/>
              <a:t>VMware workstation</a:t>
            </a:r>
            <a:r>
              <a:rPr lang="zh-CN" altLang="en-US" dirty="0"/>
              <a:t>安装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79239230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0FD3217-94C0-1A40-ABA8-7C61A9E03A9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219360" y="1815947"/>
            <a:ext cx="6705280" cy="4057834"/>
          </a:xfrm>
        </p:spPr>
        <p:txBody>
          <a:bodyPr/>
          <a:lstStyle/>
          <a:p>
            <a:r>
              <a:rPr kumimoji="1" lang="zh-CN" altLang="en-US" dirty="0"/>
              <a:t>电脑上保留有约</a:t>
            </a:r>
            <a:r>
              <a:rPr kumimoji="1" lang="en-US" altLang="zh-CN" dirty="0"/>
              <a:t>20G</a:t>
            </a:r>
            <a:r>
              <a:rPr kumimoji="1" lang="zh-CN" altLang="en-US" dirty="0"/>
              <a:t>空间</a:t>
            </a:r>
            <a:endParaRPr kumimoji="1" lang="en-US" altLang="zh-CN" dirty="0"/>
          </a:p>
          <a:p>
            <a:r>
              <a:rPr kumimoji="1" lang="zh-CN" altLang="en-US" dirty="0"/>
              <a:t>下载所需的软件包 （参考后几页的具体说明）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VMware</a:t>
            </a:r>
          </a:p>
          <a:p>
            <a:pPr lvl="1"/>
            <a:r>
              <a:rPr kumimoji="1" lang="en-US" altLang="zh-CN" dirty="0"/>
              <a:t>CentOS</a:t>
            </a:r>
          </a:p>
          <a:p>
            <a:pPr lvl="1"/>
            <a:r>
              <a:rPr kumimoji="1" lang="en-US" altLang="zh-CN" dirty="0" err="1"/>
              <a:t>CMake</a:t>
            </a:r>
            <a:r>
              <a:rPr kumimoji="1" lang="en-US" altLang="zh-CN" dirty="0"/>
              <a:t>/ROOT/Geant4/…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9D2E73C-D342-8241-8FF5-F6335ADB45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398" y="155193"/>
            <a:ext cx="5771682" cy="584775"/>
          </a:xfrm>
        </p:spPr>
        <p:txBody>
          <a:bodyPr/>
          <a:lstStyle/>
          <a:p>
            <a:r>
              <a:rPr kumimoji="1" lang="zh-CN" altLang="en-US" dirty="0"/>
              <a:t>准备工作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AA8ECB6-350D-1041-B2ED-732B41F8F18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0691554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4B10558-EFC2-2F48-8432-75680FCB8D6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4</a:t>
            </a:fld>
            <a:endParaRPr lang="zh-CN" altLang="en-US" dirty="0"/>
          </a:p>
        </p:txBody>
      </p:sp>
      <p:sp>
        <p:nvSpPr>
          <p:cNvPr id="8" name="RICH">
            <a:extLst>
              <a:ext uri="{FF2B5EF4-FFF2-40B4-BE49-F238E27FC236}">
                <a16:creationId xmlns:a16="http://schemas.microsoft.com/office/drawing/2014/main" id="{9740CE87-0CCE-C54E-8983-29C9590EE31F}"/>
              </a:ext>
            </a:extLst>
          </p:cNvPr>
          <p:cNvSpPr txBox="1"/>
          <p:nvPr/>
        </p:nvSpPr>
        <p:spPr>
          <a:xfrm>
            <a:off x="812369" y="1305134"/>
            <a:ext cx="7704486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200">
                <a:solidFill>
                  <a:srgbClr val="43527E"/>
                </a:solidFill>
                <a:latin typeface="Athelas"/>
                <a:ea typeface="Athelas"/>
                <a:cs typeface="Athelas"/>
                <a:sym typeface="Athelas"/>
              </a:defRPr>
            </a:lvl1pPr>
          </a:lstStyle>
          <a:p>
            <a:pPr hangingPunct="1"/>
            <a:r>
              <a:rPr kumimoji="1" lang="en-US" altLang="zh-CN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MAC</a:t>
            </a:r>
            <a:r>
              <a:rPr kumimoji="1" lang="zh-CN" altLang="en-US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下用</a:t>
            </a:r>
            <a:r>
              <a:rPr kumimoji="1" lang="en-US" altLang="zh-CN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VMware</a:t>
            </a:r>
            <a:r>
              <a:rPr kumimoji="1" lang="zh-CN" altLang="en-US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 </a:t>
            </a:r>
            <a:r>
              <a:rPr kumimoji="1" lang="en-US" altLang="zh-CN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Fusion</a:t>
            </a:r>
            <a:r>
              <a:rPr kumimoji="1" lang="zh-CN" altLang="en-US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 </a:t>
            </a:r>
            <a:r>
              <a:rPr kumimoji="1" lang="en-US" altLang="zh-CN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10.1.6</a:t>
            </a:r>
          </a:p>
          <a:p>
            <a:pPr hangingPunct="1"/>
            <a:r>
              <a:rPr kumimoji="1" lang="zh-CN" altLang="en-US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安装</a:t>
            </a:r>
            <a:r>
              <a:rPr kumimoji="1" lang="en-US" altLang="zh-CN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CentOS</a:t>
            </a:r>
            <a:r>
              <a:rPr kumimoji="1" lang="zh-CN" altLang="en-US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 </a:t>
            </a:r>
            <a:r>
              <a:rPr kumimoji="1" lang="en-US" altLang="zh-CN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7</a:t>
            </a:r>
            <a:r>
              <a:rPr kumimoji="1" lang="zh-CN" altLang="en-US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 </a:t>
            </a:r>
            <a:endParaRPr kumimoji="1" lang="el-GR" altLang="zh-CN" dirty="0">
              <a:solidFill>
                <a:schemeClr val="accent1">
                  <a:lumMod val="75000"/>
                </a:schemeClr>
              </a:solidFill>
              <a:latin typeface="Athelas" panose="02000503000000020003" pitchFamily="2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1698353-43E3-D340-BF9E-2157EC25F7A3}"/>
              </a:ext>
            </a:extLst>
          </p:cNvPr>
          <p:cNvSpPr txBox="1"/>
          <p:nvPr/>
        </p:nvSpPr>
        <p:spPr>
          <a:xfrm>
            <a:off x="673485" y="3194137"/>
            <a:ext cx="7982254" cy="2862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CN" sz="2000" dirty="0"/>
              <a:t>VMware Fusion 10.1.6</a:t>
            </a:r>
            <a:r>
              <a:rPr lang="zh-CN" altLang="en-US" sz="2000" dirty="0"/>
              <a:t> 及其他版本的 </a:t>
            </a:r>
            <a:r>
              <a:rPr lang="en-US" altLang="zh-CN" sz="2000" dirty="0"/>
              <a:t>VMware</a:t>
            </a:r>
            <a:r>
              <a:rPr lang="zh-CN" altLang="en-US" sz="2000" dirty="0"/>
              <a:t> </a:t>
            </a:r>
            <a:r>
              <a:rPr lang="en-US" altLang="zh-CN" sz="2000" dirty="0"/>
              <a:t>workstation</a:t>
            </a:r>
            <a:r>
              <a:rPr lang="zh-CN" altLang="en-US" sz="2000" dirty="0"/>
              <a:t>下载地址</a:t>
            </a:r>
            <a:r>
              <a:rPr lang="en-US" altLang="zh-CN" sz="2000" dirty="0"/>
              <a:t>:   </a:t>
            </a:r>
            <a:r>
              <a:rPr lang="en-US" altLang="zh-CN" sz="2000" dirty="0">
                <a:hlinkClick r:id="rId2"/>
              </a:rPr>
              <a:t>https://www.qiuziyuan.net/pcrj/cydz/2018-05-22/377.html</a:t>
            </a:r>
            <a:endParaRPr lang="en-US" altLang="zh-CN" sz="2000" dirty="0"/>
          </a:p>
          <a:p>
            <a:endParaRPr kumimoji="0" lang="en-US" altLang="zh-CN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r>
              <a:rPr lang="en-US" altLang="zh-CN" sz="2000" dirty="0"/>
              <a:t>VMware</a:t>
            </a:r>
            <a:r>
              <a:rPr lang="zh-CN" altLang="en-US" sz="2000" dirty="0"/>
              <a:t> </a:t>
            </a:r>
            <a:r>
              <a:rPr lang="en-US" altLang="zh-CN" sz="2000" dirty="0"/>
              <a:t>Fusion 12</a:t>
            </a:r>
            <a:r>
              <a:rPr lang="zh-CN" altLang="en-US" sz="2000" dirty="0"/>
              <a:t> 对个人用户免费，下载地址：</a:t>
            </a:r>
            <a:endParaRPr lang="en-US" altLang="zh-CN" sz="2000" dirty="0"/>
          </a:p>
          <a:p>
            <a:r>
              <a:rPr lang="en-US" altLang="zh-CN" sz="2000" dirty="0">
                <a:hlinkClick r:id="rId3"/>
              </a:rPr>
              <a:t>https://www.appinn.com/vmware-fusion-12/</a:t>
            </a:r>
            <a:endParaRPr lang="en-US" altLang="zh-CN" sz="2000" dirty="0"/>
          </a:p>
          <a:p>
            <a:endParaRPr kumimoji="0" lang="en-US" altLang="zh-CN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endParaRPr kumimoji="0" lang="en-US" altLang="zh-CN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endParaRPr lang="en-US" altLang="zh-CN" sz="2000" dirty="0"/>
          </a:p>
          <a:p>
            <a:pPr algn="r"/>
            <a:r>
              <a: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此信息有效时间： </a:t>
            </a: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2020</a:t>
            </a:r>
            <a:r>
              <a: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年</a:t>
            </a: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10</a:t>
            </a:r>
            <a:r>
              <a: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月</a:t>
            </a:r>
          </a:p>
        </p:txBody>
      </p:sp>
    </p:spTree>
    <p:extLst>
      <p:ext uri="{BB962C8B-B14F-4D97-AF65-F5344CB8AC3E}">
        <p14:creationId xmlns:p14="http://schemas.microsoft.com/office/powerpoint/2010/main" val="11466107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4C19B018-E65D-5B4E-93B2-D727A85AF6B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04324" y="1615531"/>
            <a:ext cx="8475786" cy="4057834"/>
          </a:xfrm>
        </p:spPr>
        <p:txBody>
          <a:bodyPr/>
          <a:lstStyle/>
          <a:p>
            <a:r>
              <a:rPr kumimoji="1" lang="zh-CN" altLang="en-US" dirty="0"/>
              <a:t>下载</a:t>
            </a:r>
            <a:r>
              <a:rPr kumimoji="1" lang="zh-CN" altLang="en" dirty="0"/>
              <a:t>介绍</a:t>
            </a:r>
            <a:r>
              <a:rPr kumimoji="1" lang="zh-CN" altLang="en-US" dirty="0"/>
              <a:t>：       </a:t>
            </a:r>
            <a:r>
              <a:rPr kumimoji="1" lang="en" altLang="zh-CN" dirty="0">
                <a:hlinkClick r:id="rId2"/>
              </a:rPr>
              <a:t>https://www.jianshu.com/p/a63f47e096e8</a:t>
            </a:r>
            <a:endParaRPr kumimoji="1" lang="en" altLang="zh-CN" dirty="0"/>
          </a:p>
          <a:p>
            <a:endParaRPr kumimoji="1" lang="en" altLang="zh-CN" dirty="0"/>
          </a:p>
          <a:p>
            <a:r>
              <a:rPr kumimoji="1" lang="zh-CN" altLang="en" dirty="0"/>
              <a:t>下载</a:t>
            </a:r>
            <a:r>
              <a:rPr kumimoji="1" lang="zh-CN" altLang="en-US" dirty="0"/>
              <a:t>地址： </a:t>
            </a:r>
            <a:r>
              <a:rPr lang="en" altLang="zh-CN" dirty="0">
                <a:hlinkClick r:id="rId3"/>
              </a:rPr>
              <a:t>http://mirrors.aliyun.com/centos/7/isos/x86_64/</a:t>
            </a:r>
            <a:endParaRPr lang="en" altLang="zh-CN" dirty="0"/>
          </a:p>
          <a:p>
            <a:endParaRPr kumimoji="1" lang="en" altLang="zh-CN" dirty="0"/>
          </a:p>
          <a:p>
            <a:r>
              <a:rPr kumimoji="1" lang="zh-CN" altLang="en" dirty="0"/>
              <a:t>选择</a:t>
            </a:r>
            <a:r>
              <a:rPr kumimoji="1" lang="zh-CN" altLang="en-US" dirty="0"/>
              <a:t>： </a:t>
            </a:r>
            <a:r>
              <a:rPr lang="en" altLang="zh-CN" dirty="0"/>
              <a:t>CentOS-7-x86_64-DVD-1708.iso</a:t>
            </a:r>
            <a:r>
              <a:rPr lang="zh-CN" altLang="en-US" dirty="0"/>
              <a:t> 标准安装版下载。</a:t>
            </a:r>
            <a:endParaRPr kumimoji="1" lang="en" altLang="zh-CN" dirty="0"/>
          </a:p>
          <a:p>
            <a:pPr marL="0" indent="0">
              <a:buNone/>
            </a:pPr>
            <a:endParaRPr kumimoji="1" lang="en" altLang="zh-CN" dirty="0"/>
          </a:p>
          <a:p>
            <a:endParaRPr kumimoji="1" lang="en" altLang="zh-CN" dirty="0"/>
          </a:p>
          <a:p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65DFAFE-9035-784F-B2FF-DB98080916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2398" y="155193"/>
            <a:ext cx="5771682" cy="584775"/>
          </a:xfrm>
        </p:spPr>
        <p:txBody>
          <a:bodyPr/>
          <a:lstStyle/>
          <a:p>
            <a:r>
              <a:rPr kumimoji="1" lang="zh-CN" altLang="en-US" dirty="0"/>
              <a:t>下载</a:t>
            </a:r>
            <a:r>
              <a:rPr kumimoji="1" lang="en-US" altLang="zh-CN" dirty="0"/>
              <a:t>CentOS</a:t>
            </a:r>
            <a:r>
              <a:rPr kumimoji="1" lang="zh-CN" altLang="en-US" dirty="0"/>
              <a:t> </a:t>
            </a:r>
            <a:r>
              <a:rPr kumimoji="1" lang="en-US" altLang="zh-CN" dirty="0"/>
              <a:t>7</a:t>
            </a:r>
            <a:r>
              <a:rPr kumimoji="1" lang="zh-CN" altLang="en-US" dirty="0"/>
              <a:t>的</a:t>
            </a:r>
            <a:r>
              <a:rPr kumimoji="1" lang="en-US" altLang="zh-CN" dirty="0" err="1"/>
              <a:t>ios</a:t>
            </a:r>
            <a:r>
              <a:rPr kumimoji="1" lang="zh-CN" altLang="en-US" dirty="0"/>
              <a:t>包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1117780-150E-C143-89D6-B9D1971052B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8227163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4B10558-EFC2-2F48-8432-75680FCB8D6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6</a:t>
            </a:fld>
            <a:endParaRPr lang="zh-CN" altLang="en-US" dirty="0"/>
          </a:p>
        </p:txBody>
      </p:sp>
      <p:sp>
        <p:nvSpPr>
          <p:cNvPr id="8" name="RICH">
            <a:extLst>
              <a:ext uri="{FF2B5EF4-FFF2-40B4-BE49-F238E27FC236}">
                <a16:creationId xmlns:a16="http://schemas.microsoft.com/office/drawing/2014/main" id="{9740CE87-0CCE-C54E-8983-29C9590EE31F}"/>
              </a:ext>
            </a:extLst>
          </p:cNvPr>
          <p:cNvSpPr txBox="1"/>
          <p:nvPr/>
        </p:nvSpPr>
        <p:spPr>
          <a:xfrm>
            <a:off x="-790963" y="127687"/>
            <a:ext cx="770448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200">
                <a:solidFill>
                  <a:srgbClr val="43527E"/>
                </a:solidFill>
                <a:latin typeface="Athelas"/>
                <a:ea typeface="Athelas"/>
                <a:cs typeface="Athelas"/>
                <a:sym typeface="Athelas"/>
              </a:defRPr>
            </a:lvl1pPr>
          </a:lstStyle>
          <a:p>
            <a:pPr hangingPunct="1"/>
            <a:r>
              <a:rPr kumimoji="1" lang="zh-CN" altLang="en-US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安装</a:t>
            </a:r>
            <a:r>
              <a:rPr kumimoji="1" lang="en-US" altLang="zh-CN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VMware</a:t>
            </a:r>
            <a:r>
              <a:rPr kumimoji="1" lang="zh-CN" altLang="en-US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 </a:t>
            </a:r>
            <a:r>
              <a:rPr kumimoji="1" lang="en-US" altLang="zh-CN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Fusion</a:t>
            </a:r>
            <a:r>
              <a:rPr kumimoji="1" lang="zh-CN" altLang="en-US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 </a:t>
            </a:r>
            <a:r>
              <a:rPr kumimoji="1" lang="en-US" altLang="zh-CN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10.1.6</a:t>
            </a:r>
            <a:endParaRPr kumimoji="1" lang="el-GR" altLang="zh-CN" dirty="0">
              <a:solidFill>
                <a:schemeClr val="accent1">
                  <a:lumMod val="75000"/>
                </a:schemeClr>
              </a:solidFill>
              <a:latin typeface="Athelas" panose="02000503000000020003" pitchFamily="2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EE7B784-26C2-084C-ADA3-A7CA9743A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697" y="1590805"/>
            <a:ext cx="3649219" cy="375885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CBF9A75-7924-1D49-9918-543803E147D3}"/>
              </a:ext>
            </a:extLst>
          </p:cNvPr>
          <p:cNvSpPr txBox="1"/>
          <p:nvPr/>
        </p:nvSpPr>
        <p:spPr>
          <a:xfrm>
            <a:off x="5649239" y="3100901"/>
            <a:ext cx="1477325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双击安装即可</a:t>
            </a:r>
          </a:p>
        </p:txBody>
      </p:sp>
    </p:spTree>
    <p:extLst>
      <p:ext uri="{BB962C8B-B14F-4D97-AF65-F5344CB8AC3E}">
        <p14:creationId xmlns:p14="http://schemas.microsoft.com/office/powerpoint/2010/main" val="396608250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4B10558-EFC2-2F48-8432-75680FCB8D6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7</a:t>
            </a:fld>
            <a:endParaRPr lang="zh-CN" altLang="en-US" dirty="0"/>
          </a:p>
        </p:txBody>
      </p:sp>
      <p:sp>
        <p:nvSpPr>
          <p:cNvPr id="8" name="RICH">
            <a:extLst>
              <a:ext uri="{FF2B5EF4-FFF2-40B4-BE49-F238E27FC236}">
                <a16:creationId xmlns:a16="http://schemas.microsoft.com/office/drawing/2014/main" id="{9740CE87-0CCE-C54E-8983-29C9590EE31F}"/>
              </a:ext>
            </a:extLst>
          </p:cNvPr>
          <p:cNvSpPr txBox="1"/>
          <p:nvPr/>
        </p:nvSpPr>
        <p:spPr>
          <a:xfrm>
            <a:off x="-527917" y="140213"/>
            <a:ext cx="582642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200">
                <a:solidFill>
                  <a:srgbClr val="43527E"/>
                </a:solidFill>
                <a:latin typeface="Athelas"/>
                <a:ea typeface="Athelas"/>
                <a:cs typeface="Athelas"/>
                <a:sym typeface="Athelas"/>
              </a:defRPr>
            </a:lvl1pPr>
          </a:lstStyle>
          <a:p>
            <a:pPr hangingPunct="1"/>
            <a:r>
              <a:rPr kumimoji="1" lang="zh-CN" altLang="en-US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启动</a:t>
            </a:r>
            <a:r>
              <a:rPr kumimoji="1" lang="en-US" altLang="zh-CN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VMware</a:t>
            </a:r>
            <a:r>
              <a:rPr kumimoji="1" lang="zh-CN" altLang="en-US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安装</a:t>
            </a:r>
            <a:r>
              <a:rPr kumimoji="1" lang="en-US" altLang="zh-CN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CentOS</a:t>
            </a:r>
            <a:endParaRPr kumimoji="1" lang="el-GR" altLang="zh-CN" dirty="0">
              <a:solidFill>
                <a:schemeClr val="accent1">
                  <a:lumMod val="75000"/>
                </a:schemeClr>
              </a:solidFill>
              <a:latin typeface="Athelas" panose="02000503000000020003" pitchFamily="2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E268D06-E41D-604D-8D2C-9BF8CE72B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45" y="1352810"/>
            <a:ext cx="5353734" cy="445865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D33F967-A46E-FC4E-A5B5-5454E445C7D5}"/>
              </a:ext>
            </a:extLst>
          </p:cNvPr>
          <p:cNvSpPr txBox="1"/>
          <p:nvPr/>
        </p:nvSpPr>
        <p:spPr>
          <a:xfrm>
            <a:off x="5278414" y="2630466"/>
            <a:ext cx="3761605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/>
              <a:t>将下载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的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CentOS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7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的</a:t>
            </a:r>
            <a:r>
              <a:rPr kumimoji="0" lang="en-US" altLang="zh-CN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ios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文件拖到此处</a:t>
            </a: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然后点继续，直到完成 （略）</a:t>
            </a:r>
          </a:p>
        </p:txBody>
      </p: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909869A2-122E-E446-B06E-252C253A46E1}"/>
              </a:ext>
            </a:extLst>
          </p:cNvPr>
          <p:cNvCxnSpPr/>
          <p:nvPr/>
        </p:nvCxnSpPr>
        <p:spPr>
          <a:xfrm>
            <a:off x="4296428" y="2830882"/>
            <a:ext cx="939452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81600299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4B10558-EFC2-2F48-8432-75680FCB8D6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8</a:t>
            </a:fld>
            <a:endParaRPr lang="zh-CN" altLang="en-US" dirty="0"/>
          </a:p>
        </p:txBody>
      </p:sp>
      <p:sp>
        <p:nvSpPr>
          <p:cNvPr id="8" name="RICH">
            <a:extLst>
              <a:ext uri="{FF2B5EF4-FFF2-40B4-BE49-F238E27FC236}">
                <a16:creationId xmlns:a16="http://schemas.microsoft.com/office/drawing/2014/main" id="{9740CE87-0CCE-C54E-8983-29C9590EE31F}"/>
              </a:ext>
            </a:extLst>
          </p:cNvPr>
          <p:cNvSpPr txBox="1"/>
          <p:nvPr/>
        </p:nvSpPr>
        <p:spPr>
          <a:xfrm>
            <a:off x="-527917" y="140213"/>
            <a:ext cx="582642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200">
                <a:solidFill>
                  <a:srgbClr val="43527E"/>
                </a:solidFill>
                <a:latin typeface="Athelas"/>
                <a:ea typeface="Athelas"/>
                <a:cs typeface="Athelas"/>
                <a:sym typeface="Athelas"/>
              </a:defRPr>
            </a:lvl1pPr>
          </a:lstStyle>
          <a:p>
            <a:pPr hangingPunct="1"/>
            <a:r>
              <a:rPr kumimoji="1" lang="zh-CN" altLang="en-US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启动</a:t>
            </a:r>
            <a:r>
              <a:rPr kumimoji="1" lang="en-US" altLang="zh-CN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VMware</a:t>
            </a:r>
            <a:r>
              <a:rPr kumimoji="1" lang="zh-CN" altLang="en-US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安装</a:t>
            </a:r>
            <a:r>
              <a:rPr kumimoji="1" lang="en-US" altLang="zh-CN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CentOS</a:t>
            </a:r>
            <a:endParaRPr kumimoji="1" lang="el-GR" altLang="zh-CN" dirty="0">
              <a:solidFill>
                <a:schemeClr val="accent1">
                  <a:lumMod val="75000"/>
                </a:schemeClr>
              </a:solidFill>
              <a:latin typeface="Athelas" panose="02000503000000020003" pitchFamily="2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C0F30B66-0D50-BF44-90F6-F855F3EE1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813" y="1272385"/>
            <a:ext cx="4155193" cy="344361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2F75F74-A1EB-B149-8E14-9AD2239E4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2384"/>
            <a:ext cx="4155192" cy="3443616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C6EE0873-30E1-E348-81F5-3981577B45EB}"/>
              </a:ext>
            </a:extLst>
          </p:cNvPr>
          <p:cNvSpPr txBox="1"/>
          <p:nvPr/>
        </p:nvSpPr>
        <p:spPr>
          <a:xfrm>
            <a:off x="2213240" y="5160580"/>
            <a:ext cx="6005849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选择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Software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Selection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，勾选右边的软件包</a:t>
            </a: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有黄色感叹号的地方，都需要点进去设置一下。</a:t>
            </a: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dirty="0"/>
              <a:t>Installation</a:t>
            </a:r>
            <a:r>
              <a:rPr lang="zh-CN" altLang="en-US" dirty="0"/>
              <a:t> </a:t>
            </a:r>
            <a:r>
              <a:rPr lang="en-US" altLang="zh-CN" dirty="0"/>
              <a:t>Destination</a:t>
            </a:r>
            <a:r>
              <a:rPr lang="zh-CN" altLang="en-US" dirty="0"/>
              <a:t>，也需要点进去设置一下安装位置。</a:t>
            </a: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18" name="直线箭头连接符 17">
            <a:extLst>
              <a:ext uri="{FF2B5EF4-FFF2-40B4-BE49-F238E27FC236}">
                <a16:creationId xmlns:a16="http://schemas.microsoft.com/office/drawing/2014/main" id="{C9A7E2B5-B47B-2D45-9841-64FA0B37C2FE}"/>
              </a:ext>
            </a:extLst>
          </p:cNvPr>
          <p:cNvCxnSpPr/>
          <p:nvPr/>
        </p:nvCxnSpPr>
        <p:spPr>
          <a:xfrm flipV="1">
            <a:off x="2974428" y="3647090"/>
            <a:ext cx="0" cy="1481958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90461454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2EF44BB-DB02-4A4E-9A6F-81FA927B9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97" y="1306627"/>
            <a:ext cx="4051178" cy="3357414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4B10558-EFC2-2F48-8432-75680FCB8D6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zh-CN" smtClean="0"/>
              <a:t>9</a:t>
            </a:fld>
            <a:endParaRPr lang="zh-CN" altLang="en-US" dirty="0"/>
          </a:p>
        </p:txBody>
      </p:sp>
      <p:sp>
        <p:nvSpPr>
          <p:cNvPr id="8" name="RICH">
            <a:extLst>
              <a:ext uri="{FF2B5EF4-FFF2-40B4-BE49-F238E27FC236}">
                <a16:creationId xmlns:a16="http://schemas.microsoft.com/office/drawing/2014/main" id="{9740CE87-0CCE-C54E-8983-29C9590EE31F}"/>
              </a:ext>
            </a:extLst>
          </p:cNvPr>
          <p:cNvSpPr txBox="1"/>
          <p:nvPr/>
        </p:nvSpPr>
        <p:spPr>
          <a:xfrm>
            <a:off x="-527917" y="140213"/>
            <a:ext cx="582642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3200">
                <a:solidFill>
                  <a:srgbClr val="43527E"/>
                </a:solidFill>
                <a:latin typeface="Athelas"/>
                <a:ea typeface="Athelas"/>
                <a:cs typeface="Athelas"/>
                <a:sym typeface="Athelas"/>
              </a:defRPr>
            </a:lvl1pPr>
          </a:lstStyle>
          <a:p>
            <a:pPr hangingPunct="1"/>
            <a:r>
              <a:rPr kumimoji="1" lang="zh-CN" altLang="en-US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启动</a:t>
            </a:r>
            <a:r>
              <a:rPr kumimoji="1" lang="en-US" altLang="zh-CN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VMware</a:t>
            </a:r>
            <a:r>
              <a:rPr kumimoji="1" lang="zh-CN" altLang="en-US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安装</a:t>
            </a:r>
            <a:r>
              <a:rPr kumimoji="1" lang="en-US" altLang="zh-CN" dirty="0">
                <a:solidFill>
                  <a:schemeClr val="accent1">
                    <a:lumMod val="75000"/>
                  </a:schemeClr>
                </a:solidFill>
                <a:latin typeface="Athelas" panose="02000503000000020003" pitchFamily="2" charset="0"/>
              </a:rPr>
              <a:t>CentOS</a:t>
            </a:r>
            <a:endParaRPr kumimoji="1" lang="el-GR" altLang="zh-CN" dirty="0">
              <a:solidFill>
                <a:schemeClr val="accent1">
                  <a:lumMod val="75000"/>
                </a:schemeClr>
              </a:solidFill>
              <a:latin typeface="Athelas" panose="02000503000000020003" pitchFamily="2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6EE0873-30E1-E348-81F5-3981577B45EB}"/>
              </a:ext>
            </a:extLst>
          </p:cNvPr>
          <p:cNvSpPr txBox="1"/>
          <p:nvPr/>
        </p:nvSpPr>
        <p:spPr>
          <a:xfrm>
            <a:off x="2213241" y="5160580"/>
            <a:ext cx="4719144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设置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root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用户密码，并创建一个用户</a:t>
            </a: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altLang="zh-CN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zh-CN" altLang="en-US" dirty="0"/>
              <a:t>接着等待安装完成即可。</a:t>
            </a: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cxnSp>
        <p:nvCxnSpPr>
          <p:cNvPr id="18" name="直线箭头连接符 17">
            <a:extLst>
              <a:ext uri="{FF2B5EF4-FFF2-40B4-BE49-F238E27FC236}">
                <a16:creationId xmlns:a16="http://schemas.microsoft.com/office/drawing/2014/main" id="{C9A7E2B5-B47B-2D45-9841-64FA0B37C2FE}"/>
              </a:ext>
            </a:extLst>
          </p:cNvPr>
          <p:cNvCxnSpPr>
            <a:cxnSpLocks/>
          </p:cNvCxnSpPr>
          <p:nvPr/>
        </p:nvCxnSpPr>
        <p:spPr>
          <a:xfrm flipH="1" flipV="1">
            <a:off x="1713186" y="2638097"/>
            <a:ext cx="1261242" cy="2490951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id="{BF276274-6E44-7847-A96B-2306FB5EB2D0}"/>
              </a:ext>
            </a:extLst>
          </p:cNvPr>
          <p:cNvCxnSpPr>
            <a:cxnSpLocks/>
          </p:cNvCxnSpPr>
          <p:nvPr/>
        </p:nvCxnSpPr>
        <p:spPr>
          <a:xfrm flipV="1">
            <a:off x="2974428" y="2638097"/>
            <a:ext cx="1030013" cy="2490951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id="{E778592C-2829-744B-B079-925EA21A5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561" y="1304137"/>
            <a:ext cx="4111025" cy="340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0911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1135</TotalTime>
  <Words>344</Words>
  <Application>Microsoft Macintosh PowerPoint</Application>
  <PresentationFormat>全屏显示(4:3)</PresentationFormat>
  <Paragraphs>65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Songti SC Light</vt:lpstr>
      <vt:lpstr>Arial</vt:lpstr>
      <vt:lpstr>Athelas</vt:lpstr>
      <vt:lpstr>Calibri</vt:lpstr>
      <vt:lpstr>Century</vt:lpstr>
      <vt:lpstr>Helvetica</vt:lpstr>
      <vt:lpstr>Iowan Old Style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chad law</cp:lastModifiedBy>
  <cp:revision>174</cp:revision>
  <dcterms:modified xsi:type="dcterms:W3CDTF">2020-09-21T01:21:40Z</dcterms:modified>
</cp:coreProperties>
</file>