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7"/>
  </p:notesMasterIdLst>
  <p:sldIdLst>
    <p:sldId id="256" r:id="rId2"/>
    <p:sldId id="1121" r:id="rId3"/>
    <p:sldId id="1185" r:id="rId4"/>
    <p:sldId id="1186" r:id="rId5"/>
    <p:sldId id="1187" r:id="rId6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521415D9-36F7-43E2-AB2F-B90AF26B5E84}">
      <p14:sectionLst xmlns:p14="http://schemas.microsoft.com/office/powerpoint/2010/main">
        <p14:section name="默认节" id="{F3A6A618-189C-1645-877D-BDD575D87D91}">
          <p14:sldIdLst>
            <p14:sldId id="256"/>
            <p14:sldId id="1121"/>
            <p14:sldId id="1185"/>
            <p14:sldId id="1186"/>
            <p14:sldId id="118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43"/>
    <p:restoredTop sz="94666"/>
  </p:normalViewPr>
  <p:slideViewPr>
    <p:cSldViewPr snapToGrid="0" snapToObjects="1">
      <p:cViewPr varScale="1">
        <p:scale>
          <a:sx n="102" d="100"/>
          <a:sy n="102" d="100"/>
        </p:scale>
        <p:origin x="816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8" name="Shape 17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124205427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10" descr="图片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40245" y="524519"/>
            <a:ext cx="2898895" cy="334222"/>
          </a:xfrm>
          <a:prstGeom prst="rect">
            <a:avLst/>
          </a:prstGeom>
          <a:ln w="12700">
            <a:miter lim="400000"/>
          </a:ln>
        </p:spPr>
      </p:pic>
      <p:sp>
        <p:nvSpPr>
          <p:cNvPr id="46" name="直接连接符 11"/>
          <p:cNvSpPr/>
          <p:nvPr/>
        </p:nvSpPr>
        <p:spPr>
          <a:xfrm flipH="1" flipV="1">
            <a:off x="-1" y="813180"/>
            <a:ext cx="6498002" cy="1"/>
          </a:xfrm>
          <a:prstGeom prst="line">
            <a:avLst/>
          </a:prstGeom>
          <a:ln w="9906">
            <a:solidFill>
              <a:srgbClr val="415898"/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47" name="图片 13" descr="图片 13"/>
          <p:cNvPicPr>
            <a:picLocks noChangeAspect="1"/>
          </p:cNvPicPr>
          <p:nvPr/>
        </p:nvPicPr>
        <p:blipFill>
          <a:blip r:embed="rId3">
            <a:extLst/>
          </a:blip>
          <a:srcRect r="78974"/>
          <a:stretch>
            <a:fillRect/>
          </a:stretch>
        </p:blipFill>
        <p:spPr>
          <a:xfrm>
            <a:off x="8528843" y="334072"/>
            <a:ext cx="526060" cy="524673"/>
          </a:xfrm>
          <a:prstGeom prst="rect">
            <a:avLst/>
          </a:prstGeom>
          <a:ln w="12700">
            <a:miter lim="400000"/>
          </a:ln>
        </p:spPr>
      </p:pic>
      <p:sp>
        <p:nvSpPr>
          <p:cNvPr id="48" name="正文级别 1…"/>
          <p:cNvSpPr txBox="1">
            <a:spLocks noGrp="1"/>
          </p:cNvSpPr>
          <p:nvPr>
            <p:ph type="body" idx="13"/>
          </p:nvPr>
        </p:nvSpPr>
        <p:spPr>
          <a:xfrm>
            <a:off x="1219360" y="1690687"/>
            <a:ext cx="6705280" cy="405783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6076B4"/>
              </a:buClr>
              <a:buChar char="‣"/>
              <a:defRPr sz="2400">
                <a:latin typeface="Iowan Old Style"/>
                <a:ea typeface="Iowan Old Style"/>
                <a:cs typeface="Iowan Old Style"/>
                <a:sym typeface="Iowan Old Style"/>
              </a:defRPr>
            </a:lvl1pPr>
            <a:lvl2pPr>
              <a:buClr>
                <a:srgbClr val="6076B4"/>
              </a:buClr>
              <a:defRPr sz="2400">
                <a:latin typeface="Iowan Old Style"/>
                <a:ea typeface="Iowan Old Style"/>
                <a:cs typeface="Iowan Old Style"/>
                <a:sym typeface="Iowan Old Style"/>
              </a:defRPr>
            </a:lvl2pPr>
            <a:lvl3pPr>
              <a:buClr>
                <a:srgbClr val="6076B4"/>
              </a:buClr>
              <a:defRPr sz="2400">
                <a:latin typeface="Iowan Old Style"/>
                <a:ea typeface="Iowan Old Style"/>
                <a:cs typeface="Iowan Old Style"/>
                <a:sym typeface="Iowan Old Style"/>
              </a:defRPr>
            </a:lvl3pPr>
            <a:lvl4pPr>
              <a:buClr>
                <a:srgbClr val="6076B4"/>
              </a:buClr>
              <a:defRPr sz="2400">
                <a:latin typeface="Iowan Old Style"/>
                <a:ea typeface="Iowan Old Style"/>
                <a:cs typeface="Iowan Old Style"/>
                <a:sym typeface="Iowan Old Style"/>
              </a:defRPr>
            </a:lvl4pPr>
            <a:lvl5pPr>
              <a:buClr>
                <a:srgbClr val="6076B4"/>
              </a:buClr>
              <a:defRPr sz="2400">
                <a:latin typeface="Iowan Old Style"/>
                <a:ea typeface="Iowan Old Style"/>
                <a:cs typeface="Iowan Old Style"/>
                <a:sym typeface="Iowan Old Style"/>
              </a:defRPr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49" name="文本"/>
          <p:cNvSpPr txBox="1">
            <a:spLocks noGrp="1"/>
          </p:cNvSpPr>
          <p:nvPr>
            <p:ph type="body" sz="quarter" idx="14"/>
          </p:nvPr>
        </p:nvSpPr>
        <p:spPr>
          <a:xfrm>
            <a:off x="202398" y="155193"/>
            <a:ext cx="5771682" cy="6248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spcBef>
                <a:spcPts val="0"/>
              </a:spcBef>
              <a:buSzTx/>
              <a:buFontTx/>
              <a:buNone/>
              <a:defRPr sz="3000">
                <a:solidFill>
                  <a:srgbClr val="465684"/>
                </a:solidFill>
                <a:latin typeface="Athelas"/>
                <a:ea typeface="Athelas"/>
                <a:cs typeface="Athelas"/>
                <a:sym typeface="Athelas"/>
              </a:defRPr>
            </a:pPr>
            <a:endParaRPr dirty="0"/>
          </a:p>
        </p:txBody>
      </p:sp>
      <p:sp>
        <p:nvSpPr>
          <p:cNvPr id="50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8621080" y="6499860"/>
            <a:ext cx="518060" cy="3581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图片 10" descr="图片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40245" y="727719"/>
            <a:ext cx="2898895" cy="334222"/>
          </a:xfrm>
          <a:prstGeom prst="rect">
            <a:avLst/>
          </a:prstGeom>
          <a:ln w="12700">
            <a:miter lim="400000"/>
          </a:ln>
        </p:spPr>
      </p:pic>
      <p:sp>
        <p:nvSpPr>
          <p:cNvPr id="96" name="直接连接符 11"/>
          <p:cNvSpPr/>
          <p:nvPr/>
        </p:nvSpPr>
        <p:spPr>
          <a:xfrm flipH="1" flipV="1">
            <a:off x="-1" y="1016380"/>
            <a:ext cx="6498002" cy="1"/>
          </a:xfrm>
          <a:prstGeom prst="line">
            <a:avLst/>
          </a:prstGeom>
          <a:ln w="9906">
            <a:solidFill>
              <a:srgbClr val="415898"/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97" name="图片 6" descr="图片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9525" y="6329946"/>
            <a:ext cx="4005508" cy="394704"/>
          </a:xfrm>
          <a:prstGeom prst="rect">
            <a:avLst/>
          </a:prstGeom>
          <a:ln w="12700">
            <a:miter lim="400000"/>
          </a:ln>
        </p:spPr>
      </p:pic>
      <p:pic>
        <p:nvPicPr>
          <p:cNvPr id="98" name="图片 13" descr="图片 1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204609" y="6406146"/>
            <a:ext cx="1882241" cy="394704"/>
          </a:xfrm>
          <a:prstGeom prst="rect">
            <a:avLst/>
          </a:prstGeom>
          <a:ln w="12700">
            <a:miter lim="400000"/>
          </a:ln>
        </p:spPr>
      </p:pic>
      <p:sp>
        <p:nvSpPr>
          <p:cNvPr id="99" name="TextBox 14"/>
          <p:cNvSpPr txBox="1"/>
          <p:nvPr/>
        </p:nvSpPr>
        <p:spPr>
          <a:xfrm>
            <a:off x="1528613" y="6430214"/>
            <a:ext cx="510755" cy="2024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800">
                <a:solidFill>
                  <a:srgbClr val="0F208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UCAS</a:t>
            </a:r>
          </a:p>
        </p:txBody>
      </p:sp>
      <p:sp>
        <p:nvSpPr>
          <p:cNvPr id="100" name="标题文本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t>标题文本</a:t>
            </a:r>
          </a:p>
        </p:txBody>
      </p:sp>
      <p:sp>
        <p:nvSpPr>
          <p:cNvPr id="101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6553200" y="6356350"/>
            <a:ext cx="343903" cy="3581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图片 10" descr="图片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40245" y="727719"/>
            <a:ext cx="2898895" cy="334222"/>
          </a:xfrm>
          <a:prstGeom prst="rect">
            <a:avLst/>
          </a:prstGeom>
          <a:ln w="12700">
            <a:miter lim="400000"/>
          </a:ln>
        </p:spPr>
      </p:pic>
      <p:sp>
        <p:nvSpPr>
          <p:cNvPr id="109" name="直接连接符 11"/>
          <p:cNvSpPr/>
          <p:nvPr/>
        </p:nvSpPr>
        <p:spPr>
          <a:xfrm flipH="1" flipV="1">
            <a:off x="-1" y="1016380"/>
            <a:ext cx="6498002" cy="1"/>
          </a:xfrm>
          <a:prstGeom prst="line">
            <a:avLst/>
          </a:prstGeom>
          <a:ln w="9906">
            <a:solidFill>
              <a:srgbClr val="415898"/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10" name="图片 6" descr="图片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9525" y="6329946"/>
            <a:ext cx="4005508" cy="394704"/>
          </a:xfrm>
          <a:prstGeom prst="rect">
            <a:avLst/>
          </a:prstGeom>
          <a:ln w="12700">
            <a:miter lim="400000"/>
          </a:ln>
        </p:spPr>
      </p:pic>
      <p:sp>
        <p:nvSpPr>
          <p:cNvPr id="111" name="TextBox 14"/>
          <p:cNvSpPr txBox="1"/>
          <p:nvPr/>
        </p:nvSpPr>
        <p:spPr>
          <a:xfrm>
            <a:off x="1528613" y="6430214"/>
            <a:ext cx="510755" cy="2024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800">
                <a:solidFill>
                  <a:srgbClr val="0F208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UCAS</a:t>
            </a:r>
          </a:p>
        </p:txBody>
      </p:sp>
      <p:pic>
        <p:nvPicPr>
          <p:cNvPr id="112" name="图片 13" descr="图片 1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256899" y="6430214"/>
            <a:ext cx="1882241" cy="394704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6553200" y="6356350"/>
            <a:ext cx="343903" cy="3581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图片 10" descr="图片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40245" y="727719"/>
            <a:ext cx="2898895" cy="334222"/>
          </a:xfrm>
          <a:prstGeom prst="rect">
            <a:avLst/>
          </a:prstGeom>
          <a:ln w="12700">
            <a:miter lim="400000"/>
          </a:ln>
        </p:spPr>
      </p:pic>
      <p:sp>
        <p:nvSpPr>
          <p:cNvPr id="121" name="直接连接符 11"/>
          <p:cNvSpPr/>
          <p:nvPr/>
        </p:nvSpPr>
        <p:spPr>
          <a:xfrm flipH="1" flipV="1">
            <a:off x="-1" y="1016380"/>
            <a:ext cx="6498002" cy="1"/>
          </a:xfrm>
          <a:prstGeom prst="line">
            <a:avLst/>
          </a:prstGeom>
          <a:ln w="9906">
            <a:solidFill>
              <a:srgbClr val="415898"/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22" name="图片 6" descr="图片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9525" y="6329946"/>
            <a:ext cx="4005508" cy="394704"/>
          </a:xfrm>
          <a:prstGeom prst="rect">
            <a:avLst/>
          </a:prstGeom>
          <a:ln w="12700">
            <a:miter lim="400000"/>
          </a:ln>
        </p:spPr>
      </p:pic>
      <p:sp>
        <p:nvSpPr>
          <p:cNvPr id="123" name="TextBox 14"/>
          <p:cNvSpPr txBox="1"/>
          <p:nvPr/>
        </p:nvSpPr>
        <p:spPr>
          <a:xfrm>
            <a:off x="1528613" y="6430214"/>
            <a:ext cx="510755" cy="2024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800">
                <a:solidFill>
                  <a:srgbClr val="0F208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UCAS</a:t>
            </a:r>
          </a:p>
        </p:txBody>
      </p:sp>
      <p:sp>
        <p:nvSpPr>
          <p:cNvPr id="124" name="标题文本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000" b="1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标题文本</a:t>
            </a:r>
          </a:p>
        </p:txBody>
      </p:sp>
      <p:sp>
        <p:nvSpPr>
          <p:cNvPr id="125" name="正文级别 1…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26" name="文本占位符 3"/>
          <p:cNvSpPr>
            <a:spLocks noGrp="1"/>
          </p:cNvSpPr>
          <p:nvPr>
            <p:ph type="body" sz="half" idx="13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  <a:endParaRPr/>
          </a:p>
        </p:txBody>
      </p:sp>
      <p:pic>
        <p:nvPicPr>
          <p:cNvPr id="127" name="图片 13" descr="图片 1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204609" y="6406146"/>
            <a:ext cx="1882241" cy="394704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6553200" y="6356350"/>
            <a:ext cx="343903" cy="3581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图片 10" descr="图片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40245" y="727719"/>
            <a:ext cx="2898895" cy="334222"/>
          </a:xfrm>
          <a:prstGeom prst="rect">
            <a:avLst/>
          </a:prstGeom>
          <a:ln w="12700">
            <a:miter lim="400000"/>
          </a:ln>
        </p:spPr>
      </p:pic>
      <p:sp>
        <p:nvSpPr>
          <p:cNvPr id="136" name="直接连接符 11"/>
          <p:cNvSpPr/>
          <p:nvPr/>
        </p:nvSpPr>
        <p:spPr>
          <a:xfrm flipH="1" flipV="1">
            <a:off x="-1" y="1016380"/>
            <a:ext cx="6498002" cy="1"/>
          </a:xfrm>
          <a:prstGeom prst="line">
            <a:avLst/>
          </a:prstGeom>
          <a:ln w="9906">
            <a:solidFill>
              <a:srgbClr val="415898"/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37" name="图片 6" descr="图片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9525" y="6329946"/>
            <a:ext cx="4005508" cy="394704"/>
          </a:xfrm>
          <a:prstGeom prst="rect">
            <a:avLst/>
          </a:prstGeom>
          <a:ln w="12700">
            <a:miter lim="400000"/>
          </a:ln>
        </p:spPr>
      </p:pic>
      <p:sp>
        <p:nvSpPr>
          <p:cNvPr id="138" name="TextBox 14"/>
          <p:cNvSpPr txBox="1"/>
          <p:nvPr/>
        </p:nvSpPr>
        <p:spPr>
          <a:xfrm>
            <a:off x="1528613" y="6430214"/>
            <a:ext cx="510755" cy="2024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800">
                <a:solidFill>
                  <a:srgbClr val="0F208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UCAS</a:t>
            </a:r>
          </a:p>
        </p:txBody>
      </p:sp>
      <p:sp>
        <p:nvSpPr>
          <p:cNvPr id="139" name="标题文本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000" b="1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标题文本</a:t>
            </a:r>
          </a:p>
        </p:txBody>
      </p:sp>
      <p:sp>
        <p:nvSpPr>
          <p:cNvPr id="140" name="图片占位符 2"/>
          <p:cNvSpPr>
            <a:spLocks noGrp="1"/>
          </p:cNvSpPr>
          <p:nvPr>
            <p:ph type="pic" sz="half" idx="13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41" name="正文级别 1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pic>
        <p:nvPicPr>
          <p:cNvPr id="142" name="图片 13" descr="图片 1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204609" y="6406146"/>
            <a:ext cx="1882241" cy="394704"/>
          </a:xfrm>
          <a:prstGeom prst="rect">
            <a:avLst/>
          </a:prstGeom>
          <a:ln w="12700">
            <a:miter lim="400000"/>
          </a:ln>
        </p:spPr>
      </p:pic>
      <p:sp>
        <p:nvSpPr>
          <p:cNvPr id="143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6553200" y="6356350"/>
            <a:ext cx="343903" cy="3581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图片 10" descr="图片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40245" y="727719"/>
            <a:ext cx="2898895" cy="334222"/>
          </a:xfrm>
          <a:prstGeom prst="rect">
            <a:avLst/>
          </a:prstGeom>
          <a:ln w="12700">
            <a:miter lim="400000"/>
          </a:ln>
        </p:spPr>
      </p:pic>
      <p:sp>
        <p:nvSpPr>
          <p:cNvPr id="151" name="直接连接符 11"/>
          <p:cNvSpPr/>
          <p:nvPr/>
        </p:nvSpPr>
        <p:spPr>
          <a:xfrm flipH="1" flipV="1">
            <a:off x="-1" y="1016380"/>
            <a:ext cx="6498002" cy="1"/>
          </a:xfrm>
          <a:prstGeom prst="line">
            <a:avLst/>
          </a:prstGeom>
          <a:ln w="9906">
            <a:solidFill>
              <a:srgbClr val="415898"/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52" name="图片 6" descr="图片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9525" y="6329946"/>
            <a:ext cx="4005508" cy="394704"/>
          </a:xfrm>
          <a:prstGeom prst="rect">
            <a:avLst/>
          </a:prstGeom>
          <a:ln w="12700">
            <a:miter lim="400000"/>
          </a:ln>
        </p:spPr>
      </p:pic>
      <p:sp>
        <p:nvSpPr>
          <p:cNvPr id="153" name="TextBox 14"/>
          <p:cNvSpPr txBox="1"/>
          <p:nvPr/>
        </p:nvSpPr>
        <p:spPr>
          <a:xfrm>
            <a:off x="1528613" y="6430214"/>
            <a:ext cx="510755" cy="2024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800">
                <a:solidFill>
                  <a:srgbClr val="0F208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UCAS</a:t>
            </a:r>
          </a:p>
        </p:txBody>
      </p:sp>
      <p:sp>
        <p:nvSpPr>
          <p:cNvPr id="154" name="标题文本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t>标题文本</a:t>
            </a:r>
          </a:p>
        </p:txBody>
      </p:sp>
      <p:sp>
        <p:nvSpPr>
          <p:cNvPr id="155" name="正文级别 1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pic>
        <p:nvPicPr>
          <p:cNvPr id="156" name="图片 13" descr="图片 1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204609" y="6406146"/>
            <a:ext cx="1882241" cy="394704"/>
          </a:xfrm>
          <a:prstGeom prst="rect">
            <a:avLst/>
          </a:prstGeom>
          <a:ln w="12700">
            <a:miter lim="400000"/>
          </a:ln>
        </p:spPr>
      </p:pic>
      <p:sp>
        <p:nvSpPr>
          <p:cNvPr id="157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6553200" y="6356350"/>
            <a:ext cx="343903" cy="3581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图片 10" descr="图片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40245" y="727719"/>
            <a:ext cx="2898895" cy="334222"/>
          </a:xfrm>
          <a:prstGeom prst="rect">
            <a:avLst/>
          </a:prstGeom>
          <a:ln w="12700">
            <a:miter lim="400000"/>
          </a:ln>
        </p:spPr>
      </p:pic>
      <p:sp>
        <p:nvSpPr>
          <p:cNvPr id="165" name="直接连接符 11"/>
          <p:cNvSpPr/>
          <p:nvPr/>
        </p:nvSpPr>
        <p:spPr>
          <a:xfrm flipH="1" flipV="1">
            <a:off x="-1" y="1016380"/>
            <a:ext cx="6498002" cy="1"/>
          </a:xfrm>
          <a:prstGeom prst="line">
            <a:avLst/>
          </a:prstGeom>
          <a:ln w="9906">
            <a:solidFill>
              <a:srgbClr val="415898"/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66" name="图片 6" descr="图片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9525" y="6329946"/>
            <a:ext cx="4005508" cy="394704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TextBox 14"/>
          <p:cNvSpPr txBox="1"/>
          <p:nvPr/>
        </p:nvSpPr>
        <p:spPr>
          <a:xfrm>
            <a:off x="1528613" y="6430214"/>
            <a:ext cx="510755" cy="2024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800">
                <a:solidFill>
                  <a:srgbClr val="0F208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UCAS</a:t>
            </a:r>
          </a:p>
        </p:txBody>
      </p:sp>
      <p:sp>
        <p:nvSpPr>
          <p:cNvPr id="168" name="标题文本"/>
          <p:cNvSpPr txBox="1">
            <a:spLocks noGrp="1"/>
          </p:cNvSpPr>
          <p:nvPr>
            <p:ph type="title"/>
          </p:nvPr>
        </p:nvSpPr>
        <p:spPr>
          <a:xfrm>
            <a:off x="6629400" y="274638"/>
            <a:ext cx="2057400" cy="5851526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t>标题文本</a:t>
            </a:r>
          </a:p>
        </p:txBody>
      </p:sp>
      <p:sp>
        <p:nvSpPr>
          <p:cNvPr id="169" name="正文级别 1…"/>
          <p:cNvSpPr txBox="1">
            <a:spLocks noGrp="1"/>
          </p:cNvSpPr>
          <p:nvPr>
            <p:ph type="body" idx="1"/>
          </p:nvPr>
        </p:nvSpPr>
        <p:spPr>
          <a:xfrm>
            <a:off x="457200" y="274638"/>
            <a:ext cx="6019800" cy="585152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pic>
        <p:nvPicPr>
          <p:cNvPr id="170" name="图片 13" descr="图片 1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204609" y="6406146"/>
            <a:ext cx="1882241" cy="394704"/>
          </a:xfrm>
          <a:prstGeom prst="rect">
            <a:avLst/>
          </a:prstGeom>
          <a:ln w="12700">
            <a:miter lim="400000"/>
          </a:ln>
        </p:spPr>
      </p:pic>
      <p:sp>
        <p:nvSpPr>
          <p:cNvPr id="171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6553200" y="6356350"/>
            <a:ext cx="343903" cy="3581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839432"/>
            <a:ext cx="7214191" cy="1128269"/>
          </a:xfrm>
          <a:prstGeom prst="rect">
            <a:avLst/>
          </a:prstGeom>
        </p:spPr>
        <p:txBody>
          <a:bodyPr anchor="b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487958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2717902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"/>
          <p:cNvSpPr/>
          <p:nvPr userDrawn="1"/>
        </p:nvSpPr>
        <p:spPr>
          <a:xfrm>
            <a:off x="-11808" y="0"/>
            <a:ext cx="9155808" cy="42291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65461">
                <a:srgbClr val="7C88C7">
                  <a:alpha val="0"/>
                </a:srgbClr>
              </a:gs>
              <a:gs pos="86905">
                <a:srgbClr val="326C96">
                  <a:alpha val="60851"/>
                </a:srgbClr>
              </a:gs>
              <a:gs pos="100000">
                <a:srgbClr val="265271">
                  <a:alpha val="60851"/>
                </a:srgbClr>
              </a:gs>
            </a:gsLst>
            <a:path>
              <a:fillToRect l="50000" t="100302" r="50000" b="-302"/>
            </a:path>
          </a:gra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pic>
        <p:nvPicPr>
          <p:cNvPr id="3" name="图像" descr="图像"/>
          <p:cNvPicPr>
            <a:picLocks noChangeAspect="1"/>
          </p:cNvPicPr>
          <p:nvPr userDrawn="1"/>
        </p:nvPicPr>
        <p:blipFill>
          <a:blip r:embed="rId12">
            <a:extLst/>
          </a:blip>
          <a:stretch>
            <a:fillRect/>
          </a:stretch>
        </p:blipFill>
        <p:spPr>
          <a:xfrm>
            <a:off x="0" y="0"/>
            <a:ext cx="9144000" cy="4229100"/>
          </a:xfrm>
          <a:prstGeom prst="rect">
            <a:avLst/>
          </a:prstGeom>
          <a:ln w="12700">
            <a:miter lim="400000"/>
          </a:ln>
          <a:effectLst>
            <a:outerShdw blurRad="165100" dist="136325" dir="5400000" rotWithShape="0">
              <a:srgbClr val="000000">
                <a:alpha val="35531"/>
              </a:srgbClr>
            </a:outerShdw>
          </a:effectLst>
        </p:spPr>
      </p:pic>
      <p:pic>
        <p:nvPicPr>
          <p:cNvPr id="4" name="图像" descr="图像"/>
          <p:cNvPicPr>
            <a:picLocks noChangeAspect="1"/>
          </p:cNvPicPr>
          <p:nvPr userDrawn="1"/>
        </p:nvPicPr>
        <p:blipFill>
          <a:blip r:embed="rId13">
            <a:extLst/>
          </a:blip>
          <a:stretch>
            <a:fillRect/>
          </a:stretch>
        </p:blipFill>
        <p:spPr>
          <a:xfrm>
            <a:off x="260350" y="158750"/>
            <a:ext cx="2476500" cy="52070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矩形"/>
          <p:cNvSpPr/>
          <p:nvPr userDrawn="1"/>
        </p:nvSpPr>
        <p:spPr>
          <a:xfrm>
            <a:off x="0" y="1687834"/>
            <a:ext cx="9161661" cy="1533576"/>
          </a:xfrm>
          <a:prstGeom prst="rect">
            <a:avLst/>
          </a:prstGeom>
          <a:solidFill>
            <a:srgbClr val="4797D0">
              <a:alpha val="8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3" r:id="rId9"/>
    <p:sldLayoutId id="2147483664" r:id="rId10"/>
  </p:sldLayoutIdLst>
  <p:transition spd="med"/>
  <p:hf hdr="0" ftr="0" dt="0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root.cern/releases/release-61600/" TargetMode="External"/><Relationship Id="rId2" Type="http://schemas.openxmlformats.org/officeDocument/2006/relationships/hyperlink" Target="https://cmake.org/download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Kitware/CMake/releases/download/v3.18.2/cmake-3.18.2.tar.gz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root.cern/download/root_v6.16.00.source.tar.gz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RICH-PID capability"/>
          <p:cNvSpPr txBox="1">
            <a:spLocks noGrp="1"/>
          </p:cNvSpPr>
          <p:nvPr>
            <p:ph type="body" idx="4294967295"/>
          </p:nvPr>
        </p:nvSpPr>
        <p:spPr>
          <a:xfrm>
            <a:off x="937260" y="2114550"/>
            <a:ext cx="7287141" cy="65303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 marL="0" indent="0" algn="ctr">
              <a:spcBef>
                <a:spcPts val="0"/>
              </a:spcBef>
              <a:buSzTx/>
              <a:buFontTx/>
              <a:buNone/>
              <a:defRPr sz="3600">
                <a:solidFill>
                  <a:srgbClr val="FFFFFF"/>
                </a:solidFill>
                <a:latin typeface="Century"/>
                <a:ea typeface="Century"/>
                <a:cs typeface="Century"/>
                <a:sym typeface="Century"/>
              </a:defRPr>
            </a:lvl1pPr>
          </a:lstStyle>
          <a:p>
            <a:r>
              <a:rPr lang="en-US" altLang="zh-CN" dirty="0"/>
              <a:t>Install ROOT</a:t>
            </a:r>
            <a:endParaRPr dirty="0"/>
          </a:p>
        </p:txBody>
      </p:sp>
      <p:sp>
        <p:nvSpPr>
          <p:cNvPr id="181" name="Qian LIU…"/>
          <p:cNvSpPr txBox="1">
            <a:spLocks noGrp="1"/>
          </p:cNvSpPr>
          <p:nvPr>
            <p:ph type="body" idx="4294967295"/>
          </p:nvPr>
        </p:nvSpPr>
        <p:spPr>
          <a:xfrm>
            <a:off x="1184467" y="4395787"/>
            <a:ext cx="7287141" cy="246221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3000">
                <a:solidFill>
                  <a:srgbClr val="32537A"/>
                </a:solidFill>
              </a:defRPr>
            </a:pPr>
            <a:r>
              <a:rPr lang="zh-CN" altLang="en-US" dirty="0">
                <a:latin typeface="Songti SC Light" panose="02010600040101010101" pitchFamily="2" charset="-122"/>
                <a:ea typeface="Songti SC Light" panose="02010600040101010101" pitchFamily="2" charset="-122"/>
              </a:rPr>
              <a:t>刘倩</a:t>
            </a:r>
            <a:endParaRPr lang="en-US" altLang="zh-CN" dirty="0">
              <a:latin typeface="Songti SC Light" panose="02010600040101010101" pitchFamily="2" charset="-122"/>
              <a:ea typeface="Songti SC Light" panose="02010600040101010101" pitchFamily="2" charset="-122"/>
            </a:endParaRPr>
          </a:p>
          <a:p>
            <a:pPr marL="0" indent="0" algn="ctr">
              <a:spcBef>
                <a:spcPts val="0"/>
              </a:spcBef>
              <a:buSzTx/>
              <a:buNone/>
              <a:defRPr sz="3000">
                <a:solidFill>
                  <a:srgbClr val="32537A"/>
                </a:solidFill>
              </a:defRPr>
            </a:pPr>
            <a:endParaRPr lang="en-US" altLang="zh-CN" dirty="0">
              <a:latin typeface="Songti SC Light" panose="02010600040101010101" pitchFamily="2" charset="-122"/>
              <a:ea typeface="Songti SC Light" panose="02010600040101010101" pitchFamily="2" charset="-122"/>
            </a:endParaRPr>
          </a:p>
          <a:p>
            <a:pPr marL="0" indent="0" algn="ctr">
              <a:spcBef>
                <a:spcPts val="0"/>
              </a:spcBef>
              <a:buSzTx/>
              <a:buFontTx/>
              <a:buNone/>
              <a:defRPr sz="3000">
                <a:solidFill>
                  <a:srgbClr val="32537A"/>
                </a:solidFill>
              </a:defRPr>
            </a:pPr>
            <a:r>
              <a:rPr lang="zh-CN" altLang="en-US" sz="2000" dirty="0">
                <a:latin typeface="Songti SC Light" panose="02010600040101010101" pitchFamily="2" charset="-122"/>
                <a:ea typeface="Songti SC Light" panose="02010600040101010101" pitchFamily="2" charset="-122"/>
              </a:rPr>
              <a:t>中国科学院大学物理科学学院</a:t>
            </a:r>
            <a:endParaRPr lang="en-US" altLang="zh-CN" sz="2000" dirty="0">
              <a:latin typeface="Songti SC Light" panose="02010600040101010101" pitchFamily="2" charset="-122"/>
              <a:ea typeface="Songti SC Light" panose="02010600040101010101" pitchFamily="2" charset="-122"/>
            </a:endParaRPr>
          </a:p>
          <a:p>
            <a:pPr marL="0" indent="0" algn="ctr">
              <a:spcBef>
                <a:spcPts val="0"/>
              </a:spcBef>
              <a:buSzTx/>
              <a:buFontTx/>
              <a:buNone/>
              <a:defRPr sz="3000">
                <a:solidFill>
                  <a:srgbClr val="32537A"/>
                </a:solidFill>
              </a:defRPr>
            </a:pPr>
            <a:endParaRPr lang="en-US" altLang="zh-CN" sz="1100" dirty="0">
              <a:latin typeface="Songti SC Light" panose="02010600040101010101" pitchFamily="2" charset="-122"/>
              <a:ea typeface="Songti SC Light" panose="02010600040101010101" pitchFamily="2" charset="-122"/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FBBFF916-DD18-B943-95D0-67A84DFC90C1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A9190170-B47B-A145-B553-32AF870927FD}" type="slidenum">
              <a:rPr kumimoji="1" lang="zh-CN" altLang="en-US" smtClean="0"/>
              <a:t>2</a:t>
            </a:fld>
            <a:endParaRPr kumimoji="1" lang="zh-CN" altLang="en-US" dirty="0"/>
          </a:p>
        </p:txBody>
      </p:sp>
      <p:sp>
        <p:nvSpPr>
          <p:cNvPr id="8" name="标题 1">
            <a:extLst>
              <a:ext uri="{FF2B5EF4-FFF2-40B4-BE49-F238E27FC236}">
                <a16:creationId xmlns:a16="http://schemas.microsoft.com/office/drawing/2014/main" id="{0AA43E31-8921-1E4A-80CB-2BC260C27126}"/>
              </a:ext>
            </a:extLst>
          </p:cNvPr>
          <p:cNvSpPr txBox="1">
            <a:spLocks/>
          </p:cNvSpPr>
          <p:nvPr/>
        </p:nvSpPr>
        <p:spPr>
          <a:xfrm>
            <a:off x="0" y="613640"/>
            <a:ext cx="8102009" cy="7845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hangingPunct="1"/>
            <a:endParaRPr kumimoji="1" lang="el-GR" altLang="zh-CN" sz="4000" dirty="0">
              <a:solidFill>
                <a:schemeClr val="accent1">
                  <a:lumMod val="75000"/>
                </a:schemeClr>
              </a:solidFill>
              <a:latin typeface="Athelas" panose="02000503000000020003" pitchFamily="2" charset="0"/>
            </a:endParaRPr>
          </a:p>
        </p:txBody>
      </p:sp>
      <p:sp>
        <p:nvSpPr>
          <p:cNvPr id="12" name="RICH">
            <a:extLst>
              <a:ext uri="{FF2B5EF4-FFF2-40B4-BE49-F238E27FC236}">
                <a16:creationId xmlns:a16="http://schemas.microsoft.com/office/drawing/2014/main" id="{0AFDBB76-9FC1-394B-890A-5269208504D1}"/>
              </a:ext>
            </a:extLst>
          </p:cNvPr>
          <p:cNvSpPr txBox="1"/>
          <p:nvPr/>
        </p:nvSpPr>
        <p:spPr>
          <a:xfrm>
            <a:off x="128874" y="165265"/>
            <a:ext cx="7704486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3200">
                <a:solidFill>
                  <a:srgbClr val="43527E"/>
                </a:solidFill>
                <a:latin typeface="Athelas"/>
                <a:ea typeface="Athelas"/>
                <a:cs typeface="Athelas"/>
                <a:sym typeface="Athelas"/>
              </a:defRPr>
            </a:lvl1pPr>
          </a:lstStyle>
          <a:p>
            <a:pPr algn="l" hangingPunct="1"/>
            <a:r>
              <a:rPr kumimoji="1" lang="zh-CN" altLang="el-GR" dirty="0">
                <a:solidFill>
                  <a:schemeClr val="accent1">
                    <a:lumMod val="75000"/>
                  </a:schemeClr>
                </a:solidFill>
                <a:latin typeface="Athelas" panose="02000503000000020003" pitchFamily="2" charset="0"/>
              </a:rPr>
              <a:t>软件</a:t>
            </a:r>
            <a:r>
              <a:rPr kumimoji="1" lang="zh-CN" altLang="en-US" dirty="0">
                <a:solidFill>
                  <a:schemeClr val="accent1">
                    <a:lumMod val="75000"/>
                  </a:schemeClr>
                </a:solidFill>
                <a:latin typeface="Athelas" panose="02000503000000020003" pitchFamily="2" charset="0"/>
              </a:rPr>
              <a:t>包</a:t>
            </a:r>
            <a:endParaRPr kumimoji="1" lang="el-GR" altLang="zh-CN" dirty="0">
              <a:solidFill>
                <a:schemeClr val="accent1">
                  <a:lumMod val="75000"/>
                </a:schemeClr>
              </a:solidFill>
              <a:latin typeface="Athelas" panose="02000503000000020003" pitchFamily="2" charset="0"/>
            </a:endParaRP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230449A-FE8C-EF4F-A8D1-34E8EC4644A7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257308" y="1011142"/>
            <a:ext cx="8363772" cy="5488718"/>
          </a:xfrm>
        </p:spPr>
        <p:txBody>
          <a:bodyPr>
            <a:normAutofit/>
          </a:bodyPr>
          <a:lstStyle/>
          <a:p>
            <a:r>
              <a:rPr lang="en-US" altLang="zh-CN" dirty="0" err="1"/>
              <a:t>Cmake</a:t>
            </a:r>
            <a:r>
              <a:rPr lang="zh-CN" altLang="en-US" dirty="0"/>
              <a:t>： </a:t>
            </a:r>
            <a:r>
              <a:rPr lang="en" altLang="zh-CN" dirty="0">
                <a:hlinkClick r:id="rId2"/>
              </a:rPr>
              <a:t>https://cmake.org/download/</a:t>
            </a:r>
            <a:r>
              <a:rPr lang="zh-CN" altLang="en-US" dirty="0"/>
              <a:t> </a:t>
            </a:r>
            <a:endParaRPr lang="en-US" altLang="zh-CN" dirty="0"/>
          </a:p>
          <a:p>
            <a:pPr lvl="1"/>
            <a:r>
              <a:rPr lang="zh-CN" altLang="en-US" dirty="0"/>
              <a:t>教程里用的</a:t>
            </a:r>
            <a:r>
              <a:rPr lang="en-US" altLang="zh-CN" dirty="0"/>
              <a:t>cmake3.18.2</a:t>
            </a:r>
          </a:p>
          <a:p>
            <a:pPr lvl="1"/>
            <a:r>
              <a:rPr lang="zh-CN" altLang="en-US" dirty="0"/>
              <a:t>下载</a:t>
            </a:r>
            <a:r>
              <a:rPr lang="en-US" altLang="zh-CN" dirty="0" err="1"/>
              <a:t>cmake</a:t>
            </a:r>
            <a:r>
              <a:rPr lang="zh-CN" altLang="en-US" dirty="0"/>
              <a:t>的源文件</a:t>
            </a:r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r>
              <a:rPr lang="en-US" altLang="zh-CN" dirty="0"/>
              <a:t>ROOT</a:t>
            </a:r>
            <a:r>
              <a:rPr lang="zh-CN" altLang="en-US" dirty="0"/>
              <a:t>：</a:t>
            </a:r>
            <a:r>
              <a:rPr lang="en" altLang="zh-CN" dirty="0"/>
              <a:t> </a:t>
            </a:r>
            <a:r>
              <a:rPr lang="en" altLang="zh-CN" dirty="0">
                <a:hlinkClick r:id="rId3"/>
              </a:rPr>
              <a:t>https://root.cern/releases/release-61600/</a:t>
            </a:r>
            <a:endParaRPr lang="en" altLang="zh-CN" dirty="0"/>
          </a:p>
          <a:p>
            <a:pPr lvl="1"/>
            <a:r>
              <a:rPr lang="zh-CN" altLang="en" dirty="0"/>
              <a:t>教程</a:t>
            </a:r>
            <a:r>
              <a:rPr lang="zh-CN" altLang="en-US" dirty="0"/>
              <a:t>里用的</a:t>
            </a:r>
            <a:r>
              <a:rPr lang="en-US" altLang="zh-CN" dirty="0"/>
              <a:t>root6.16</a:t>
            </a:r>
          </a:p>
          <a:p>
            <a:pPr lvl="1"/>
            <a:r>
              <a:rPr lang="zh-CN" altLang="en-US" dirty="0"/>
              <a:t>下载</a:t>
            </a:r>
            <a:r>
              <a:rPr lang="en-US" altLang="zh-CN" dirty="0"/>
              <a:t>root</a:t>
            </a:r>
            <a:r>
              <a:rPr lang="zh-CN" altLang="en-US" dirty="0"/>
              <a:t>的源文件</a:t>
            </a:r>
            <a:endParaRPr lang="en-US" altLang="zh-CN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E7A88E9-D436-1A45-AC53-308C8BCE4F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461746"/>
            <a:ext cx="9144000" cy="1013114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63C751E5-14AD-3D45-9221-5ECACA90C7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1283" y="5331367"/>
            <a:ext cx="3019468" cy="1168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392301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C0FD3217-94C0-1A40-ABA8-7C61A9E03A91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13358" y="1114817"/>
            <a:ext cx="8069935" cy="4708860"/>
          </a:xfrm>
        </p:spPr>
        <p:txBody>
          <a:bodyPr/>
          <a:lstStyle/>
          <a:p>
            <a:r>
              <a:rPr kumimoji="1" lang="zh-CN" altLang="en-US" dirty="0"/>
              <a:t>目前安装的</a:t>
            </a:r>
            <a:r>
              <a:rPr kumimoji="1" lang="en-US" altLang="zh-CN" dirty="0"/>
              <a:t>CentOS</a:t>
            </a:r>
            <a:r>
              <a:rPr kumimoji="1" lang="zh-CN" altLang="en-US" dirty="0"/>
              <a:t> </a:t>
            </a:r>
            <a:r>
              <a:rPr kumimoji="1" lang="en-US" altLang="zh-CN" dirty="0"/>
              <a:t>7</a:t>
            </a:r>
            <a:r>
              <a:rPr kumimoji="1" lang="zh-CN" altLang="en-US" dirty="0"/>
              <a:t>并不包含以下包的开发版本，需要单独安装一下：</a:t>
            </a:r>
            <a:endParaRPr kumimoji="1" lang="en-US" altLang="zh-CN" dirty="0"/>
          </a:p>
          <a:p>
            <a:pPr lvl="1"/>
            <a:r>
              <a:rPr kumimoji="1" lang="zh-CN" altLang="en-US" dirty="0"/>
              <a:t>打开</a:t>
            </a:r>
            <a:r>
              <a:rPr kumimoji="1" lang="en-US" altLang="zh-CN" dirty="0" err="1"/>
              <a:t>konsol</a:t>
            </a:r>
            <a:r>
              <a:rPr kumimoji="1" lang="zh-CN" altLang="en-US" dirty="0"/>
              <a:t>，用</a:t>
            </a:r>
            <a:r>
              <a:rPr kumimoji="1" lang="en-US" altLang="zh-CN" dirty="0" err="1"/>
              <a:t>su</a:t>
            </a:r>
            <a:r>
              <a:rPr kumimoji="1" lang="zh-CN" altLang="en-US" dirty="0"/>
              <a:t>切换到</a:t>
            </a:r>
            <a:r>
              <a:rPr kumimoji="1" lang="en-US" altLang="zh-CN" dirty="0"/>
              <a:t>root</a:t>
            </a:r>
            <a:r>
              <a:rPr kumimoji="1" lang="zh-CN" altLang="en-US" dirty="0"/>
              <a:t>用户</a:t>
            </a:r>
            <a:endParaRPr kumimoji="1" lang="en-US" altLang="zh-CN" dirty="0"/>
          </a:p>
          <a:p>
            <a:pPr lvl="1"/>
            <a:r>
              <a:rPr kumimoji="1" lang="en-US" altLang="zh-CN" dirty="0"/>
              <a:t> yum install </a:t>
            </a:r>
            <a:r>
              <a:rPr kumimoji="1" lang="en-US" altLang="zh-CN" dirty="0" err="1"/>
              <a:t>openssl-devel</a:t>
            </a:r>
            <a:endParaRPr kumimoji="1" lang="en-US" altLang="zh-CN" dirty="0"/>
          </a:p>
          <a:p>
            <a:pPr lvl="1"/>
            <a:r>
              <a:rPr kumimoji="1" lang="en-US" altLang="zh-CN" dirty="0"/>
              <a:t> yum install </a:t>
            </a:r>
            <a:r>
              <a:rPr kumimoji="1" lang="en-US" altLang="zh-CN" dirty="0" err="1"/>
              <a:t>libXpm-devel</a:t>
            </a:r>
            <a:endParaRPr kumimoji="1" lang="en-US" altLang="zh-CN" dirty="0"/>
          </a:p>
          <a:p>
            <a:pPr lvl="1"/>
            <a:r>
              <a:rPr kumimoji="1" lang="en-US" altLang="zh-CN" dirty="0"/>
              <a:t> yum install </a:t>
            </a:r>
            <a:r>
              <a:rPr kumimoji="1" lang="en-US" altLang="zh-CN" dirty="0" err="1"/>
              <a:t>libXft-devel</a:t>
            </a:r>
            <a:endParaRPr kumimoji="1" lang="en-US" altLang="zh-CN" dirty="0"/>
          </a:p>
          <a:p>
            <a:pPr lvl="1"/>
            <a:r>
              <a:rPr kumimoji="1" lang="en-US" altLang="zh-CN" dirty="0"/>
              <a:t> yum install </a:t>
            </a:r>
            <a:r>
              <a:rPr kumimoji="1" lang="en-US" altLang="zh-CN" dirty="0" err="1"/>
              <a:t>libXext-devel</a:t>
            </a:r>
            <a:endParaRPr kumimoji="1" lang="en-US" altLang="zh-CN" dirty="0"/>
          </a:p>
          <a:p>
            <a:pPr lvl="1"/>
            <a:r>
              <a:rPr kumimoji="1" lang="en-US" altLang="zh-CN" dirty="0"/>
              <a:t> yum install python-</a:t>
            </a:r>
            <a:r>
              <a:rPr kumimoji="1" lang="en-US" altLang="zh-CN" dirty="0" err="1"/>
              <a:t>devel</a:t>
            </a:r>
            <a:endParaRPr kumimoji="1" lang="en-US" altLang="zh-CN" dirty="0"/>
          </a:p>
          <a:p>
            <a:pPr lvl="1"/>
            <a:endParaRPr kumimoji="1"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9D2E73C-D342-8241-8FF5-F6335ADB454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2398" y="155193"/>
            <a:ext cx="5771682" cy="584775"/>
          </a:xfrm>
        </p:spPr>
        <p:txBody>
          <a:bodyPr/>
          <a:lstStyle/>
          <a:p>
            <a:r>
              <a:rPr kumimoji="1" lang="zh-CN" altLang="en-US" dirty="0"/>
              <a:t>准备工作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AA8ECB6-350D-1041-B2ED-732B41F8F187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06915548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2B94429-8976-634C-8E03-F15D144FB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2398" y="155193"/>
            <a:ext cx="5771682" cy="584775"/>
          </a:xfrm>
        </p:spPr>
        <p:txBody>
          <a:bodyPr/>
          <a:lstStyle/>
          <a:p>
            <a:r>
              <a:rPr kumimoji="1" lang="zh-CN" altLang="en-US" dirty="0"/>
              <a:t>准备工作：安装</a:t>
            </a:r>
            <a:r>
              <a:rPr kumimoji="1" lang="en-US" altLang="zh-CN" dirty="0" err="1"/>
              <a:t>cmake</a:t>
            </a:r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05112CC-FF0E-B14F-83D5-28D24D3D6A0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4</a:t>
            </a:fld>
            <a:endParaRPr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02051D02-7B0E-024B-8A0E-D852C85AD408}"/>
              </a:ext>
            </a:extLst>
          </p:cNvPr>
          <p:cNvSpPr txBox="1"/>
          <p:nvPr/>
        </p:nvSpPr>
        <p:spPr>
          <a:xfrm>
            <a:off x="229485" y="3054111"/>
            <a:ext cx="8650625" cy="17543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cd ~; </a:t>
            </a:r>
            <a:r>
              <a:rPr kumimoji="0" lang="en-US" altLang="zh-CN" sz="1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mkdir</a:t>
            </a: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Programs; cd Programs;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dirty="0" err="1"/>
              <a:t>mkdir</a:t>
            </a:r>
            <a:r>
              <a:rPr lang="en-US" altLang="zh-CN" dirty="0"/>
              <a:t> </a:t>
            </a:r>
            <a:r>
              <a:rPr lang="en-US" altLang="zh-CN" dirty="0" err="1"/>
              <a:t>cmake</a:t>
            </a:r>
            <a:r>
              <a:rPr lang="en-US" altLang="zh-CN" dirty="0"/>
              <a:t>; cd </a:t>
            </a:r>
            <a:r>
              <a:rPr lang="en-US" altLang="zh-CN" dirty="0" err="1"/>
              <a:t>cmake</a:t>
            </a:r>
            <a:r>
              <a:rPr lang="en-US" altLang="zh-CN" dirty="0"/>
              <a:t>;</a:t>
            </a: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</a:t>
            </a:r>
          </a:p>
          <a:p>
            <a:r>
              <a:rPr kumimoji="0" lang="en-US" altLang="zh-CN" sz="1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wget</a:t>
            </a:r>
            <a:r>
              <a:rPr lang="en-US" altLang="zh-CN" dirty="0"/>
              <a:t> </a:t>
            </a:r>
            <a:r>
              <a:rPr lang="en-US" altLang="zh-CN" dirty="0">
                <a:hlinkClick r:id="rId2"/>
              </a:rPr>
              <a:t>https://github.com/Kitware/CMake/releases/download/v3.18.2/cmake-3.18.2.tar.gz</a:t>
            </a:r>
            <a:endParaRPr lang="en-US" altLang="zh-CN" dirty="0"/>
          </a:p>
          <a:p>
            <a:r>
              <a:rPr lang="en-US" altLang="zh-CN" dirty="0"/>
              <a:t>t</a:t>
            </a: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ar -</a:t>
            </a:r>
            <a:r>
              <a:rPr kumimoji="0" lang="en-US" altLang="zh-CN" sz="1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zxvf</a:t>
            </a: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cmake-3.18.2.tar.gz</a:t>
            </a:r>
          </a:p>
          <a:p>
            <a:r>
              <a:rPr lang="en-US" altLang="zh-CN" dirty="0"/>
              <a:t>c</a:t>
            </a: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d cmake-3.18.2</a:t>
            </a:r>
          </a:p>
          <a:p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./</a:t>
            </a:r>
            <a:r>
              <a:rPr kumimoji="0" lang="en-US" altLang="zh-CN" sz="1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configure;m</a:t>
            </a:r>
            <a:r>
              <a:rPr lang="en-US" altLang="zh-CN" dirty="0" err="1"/>
              <a:t>ake;make</a:t>
            </a:r>
            <a:r>
              <a:rPr lang="en-US" altLang="zh-CN" dirty="0"/>
              <a:t> install;</a:t>
            </a: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247248C1-C2CA-4549-9DC9-487CA64DB808}"/>
              </a:ext>
            </a:extLst>
          </p:cNvPr>
          <p:cNvSpPr txBox="1"/>
          <p:nvPr/>
        </p:nvSpPr>
        <p:spPr>
          <a:xfrm>
            <a:off x="300625" y="1508065"/>
            <a:ext cx="8320455" cy="923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用个人账户登陆，打开一个</a:t>
            </a:r>
            <a:r>
              <a:rPr kumimoji="0" lang="en-US" altLang="zh-CN" sz="1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konsol</a:t>
            </a: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，然后运行下面的命令：</a:t>
            </a:r>
            <a:endParaRPr kumimoji="0" lang="en-US" altLang="zh-CN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CN" altLang="en-US" dirty="0"/>
              <a:t>（注意</a:t>
            </a:r>
            <a:r>
              <a:rPr lang="en-US" altLang="zh-CN" dirty="0"/>
              <a:t>PowerPoint</a:t>
            </a:r>
            <a:r>
              <a:rPr lang="zh-CN" altLang="en-US" dirty="0"/>
              <a:t>可能会自动修改了下面命令中的某些符号。大家可以在</a:t>
            </a:r>
            <a:r>
              <a:rPr lang="en-US" altLang="zh-CN" dirty="0" err="1"/>
              <a:t>indico</a:t>
            </a:r>
            <a:r>
              <a:rPr lang="zh-CN" altLang="en-US" dirty="0"/>
              <a:t>网站上下载包含这些命令的</a:t>
            </a:r>
            <a:r>
              <a:rPr lang="en-US" altLang="zh-CN" dirty="0"/>
              <a:t>shell</a:t>
            </a:r>
            <a:r>
              <a:rPr lang="zh-CN" altLang="en-US" dirty="0"/>
              <a:t>文件）</a:t>
            </a: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50819181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D117360-0C2C-5746-8732-6FF4B100449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2398" y="155193"/>
            <a:ext cx="5771682" cy="584775"/>
          </a:xfrm>
        </p:spPr>
        <p:txBody>
          <a:bodyPr/>
          <a:lstStyle/>
          <a:p>
            <a:r>
              <a:rPr kumimoji="1" lang="zh-CN" altLang="en-US" dirty="0"/>
              <a:t>安装</a:t>
            </a:r>
            <a:r>
              <a:rPr kumimoji="1" lang="en-US" altLang="zh-CN" dirty="0"/>
              <a:t>root</a:t>
            </a:r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5E8A113-3149-F647-9C9E-618771547548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5</a:t>
            </a:fld>
            <a:endParaRPr lang="zh-CN" altLang="en-US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D3D3F160-F4D6-DE4C-B041-5A7418385EAE}"/>
              </a:ext>
            </a:extLst>
          </p:cNvPr>
          <p:cNvSpPr/>
          <p:nvPr/>
        </p:nvSpPr>
        <p:spPr>
          <a:xfrm>
            <a:off x="202398" y="2800931"/>
            <a:ext cx="870559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cd ~; </a:t>
            </a:r>
            <a:r>
              <a:rPr lang="en-US" altLang="zh-CN" dirty="0" err="1"/>
              <a:t>mkdir</a:t>
            </a:r>
            <a:r>
              <a:rPr lang="en-US" altLang="zh-CN" dirty="0"/>
              <a:t> Programs; cd Programs;</a:t>
            </a:r>
          </a:p>
          <a:p>
            <a:r>
              <a:rPr lang="en-US" altLang="zh-CN" dirty="0" err="1"/>
              <a:t>mkdir</a:t>
            </a:r>
            <a:r>
              <a:rPr lang="en-US" altLang="zh-CN" dirty="0"/>
              <a:t> root; cd root; </a:t>
            </a:r>
          </a:p>
          <a:p>
            <a:r>
              <a:rPr lang="en-US" altLang="zh-CN" dirty="0" err="1"/>
              <a:t>wget</a:t>
            </a:r>
            <a:r>
              <a:rPr lang="en-US" altLang="zh-CN" dirty="0"/>
              <a:t> </a:t>
            </a:r>
            <a:r>
              <a:rPr lang="en-US" altLang="zh-CN" dirty="0">
                <a:hlinkClick r:id="rId2"/>
              </a:rPr>
              <a:t>https://root.cern/download/root_v6.16.00.source.tar.gz</a:t>
            </a:r>
            <a:endParaRPr lang="en-US" altLang="zh-CN" dirty="0"/>
          </a:p>
          <a:p>
            <a:r>
              <a:rPr lang="en-US" altLang="zh-CN" dirty="0"/>
              <a:t>tar -</a:t>
            </a:r>
            <a:r>
              <a:rPr lang="en-US" altLang="zh-CN" dirty="0" err="1"/>
              <a:t>zxvf</a:t>
            </a:r>
            <a:r>
              <a:rPr lang="en-US" altLang="zh-CN" dirty="0"/>
              <a:t> root_v6.16.00.source.tar.gz</a:t>
            </a:r>
          </a:p>
          <a:p>
            <a:r>
              <a:rPr lang="en-US" altLang="zh-CN" dirty="0" err="1"/>
              <a:t>mkdir</a:t>
            </a:r>
            <a:r>
              <a:rPr lang="en-US" altLang="zh-CN" dirty="0"/>
              <a:t> root-build; </a:t>
            </a:r>
            <a:r>
              <a:rPr lang="en-US" altLang="zh-CN" dirty="0" err="1"/>
              <a:t>mkdir</a:t>
            </a:r>
            <a:r>
              <a:rPr lang="en-US" altLang="zh-CN" dirty="0"/>
              <a:t> root-install; cd root-build</a:t>
            </a:r>
          </a:p>
          <a:p>
            <a:r>
              <a:rPr lang="en-US" altLang="zh-CN" dirty="0" err="1"/>
              <a:t>cmake</a:t>
            </a:r>
            <a:r>
              <a:rPr lang="en-US" altLang="zh-CN" dirty="0"/>
              <a:t> –DCMAKE_INSTALL_PREFIX=../root-install ../root_6.16.00</a:t>
            </a:r>
          </a:p>
          <a:p>
            <a:r>
              <a:rPr lang="en-US" altLang="zh-CN" dirty="0"/>
              <a:t>make –j4; make install </a:t>
            </a:r>
            <a:endParaRPr lang="zh-CN" altLang="en-US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0396CA53-97ED-1549-97FF-33FC6B9F1B14}"/>
              </a:ext>
            </a:extLst>
          </p:cNvPr>
          <p:cNvSpPr txBox="1"/>
          <p:nvPr/>
        </p:nvSpPr>
        <p:spPr>
          <a:xfrm>
            <a:off x="300625" y="1508065"/>
            <a:ext cx="8320455" cy="923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用个人账户登陆，打开一个</a:t>
            </a:r>
            <a:r>
              <a:rPr kumimoji="0" lang="en-US" altLang="zh-CN" sz="1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konsol</a:t>
            </a: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，然后运行下面的命令：</a:t>
            </a:r>
            <a:endParaRPr kumimoji="0" lang="en-US" altLang="zh-CN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CN" altLang="en-US" dirty="0"/>
              <a:t>（注意</a:t>
            </a:r>
            <a:r>
              <a:rPr lang="en-US" altLang="zh-CN" dirty="0"/>
              <a:t>PowerPoint</a:t>
            </a:r>
            <a:r>
              <a:rPr lang="zh-CN" altLang="en-US" dirty="0"/>
              <a:t>可能会自动修改了下面命令中的某些符号。大家可以在</a:t>
            </a:r>
            <a:r>
              <a:rPr lang="en-US" altLang="zh-CN" dirty="0" err="1"/>
              <a:t>indico</a:t>
            </a:r>
            <a:r>
              <a:rPr lang="zh-CN" altLang="en-US" dirty="0"/>
              <a:t>网站上下载包含这些命令的</a:t>
            </a:r>
            <a:r>
              <a:rPr lang="en-US" altLang="zh-CN" dirty="0"/>
              <a:t>shell</a:t>
            </a:r>
            <a:r>
              <a:rPr lang="zh-CN" altLang="en-US" dirty="0"/>
              <a:t>文件）</a:t>
            </a: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DCB58597-931D-0041-BF93-1E28407D3275}"/>
              </a:ext>
            </a:extLst>
          </p:cNvPr>
          <p:cNvSpPr txBox="1"/>
          <p:nvPr/>
        </p:nvSpPr>
        <p:spPr>
          <a:xfrm>
            <a:off x="300624" y="5201794"/>
            <a:ext cx="8320455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Root</a:t>
            </a:r>
            <a:r>
              <a:rPr lang="zh-CN" altLang="en-US" dirty="0"/>
              <a:t>编译可能需要很长时间，请耐心等待</a:t>
            </a:r>
            <a:endParaRPr kumimoji="0" lang="en-US" altLang="zh-CN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33788614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1155</TotalTime>
  <Words>341</Words>
  <Application>Microsoft Macintosh PowerPoint</Application>
  <PresentationFormat>全屏显示(4:3)</PresentationFormat>
  <Paragraphs>46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3" baseType="lpstr">
      <vt:lpstr>Songti SC Light</vt:lpstr>
      <vt:lpstr>Arial</vt:lpstr>
      <vt:lpstr>Athelas</vt:lpstr>
      <vt:lpstr>Calibri</vt:lpstr>
      <vt:lpstr>Century</vt:lpstr>
      <vt:lpstr>Helvetica</vt:lpstr>
      <vt:lpstr>Iowan Old Style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chad law</cp:lastModifiedBy>
  <cp:revision>198</cp:revision>
  <dcterms:modified xsi:type="dcterms:W3CDTF">2020-09-21T01:39:36Z</dcterms:modified>
</cp:coreProperties>
</file>