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12FFD-B799-CD41-A5DC-D135929F0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76B00-0AB9-1E4D-A8ED-8365E71DE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FFA38-8305-6046-835E-0EF94AC35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1525E-6A97-4445-9F02-3FF16BAD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4F007-5CDF-2846-AFB2-BAEF2C51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1450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C7190-AF5B-6849-918C-B026ED04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7ACC9-EC8A-9248-B0C2-3480B2780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64177-3DF4-1F4D-AEE4-AD8EFAE0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52519-9F85-5B45-B920-E09A2E88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028FB-A167-FF4B-B6EC-9278142C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5567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EF8DB2-4ADD-8249-876F-72F6C8171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04EE6-4E2D-C749-96DA-C029B8915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4BBA5-F773-2947-8B34-8DE3AAFF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CE074-344F-D044-8D60-5E9DA068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96E40-FA64-4B45-BAB4-B5AA6588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4668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6E09A-CCF7-D84C-BCA5-0C58203C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17F4B-6EB6-764E-B9ED-021C8F00E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9CB5-B055-E847-B047-FB60F9B6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24491-D763-F14A-B08B-8C3022226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0198E-8605-BB46-8055-20C1E9DA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2573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450B-BD95-9948-9B27-BF45BB97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4FF4E-40AE-DB4F-8567-16B0ECD5E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93F83-F015-6C41-B27E-910D3A74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A9B97-CF63-E64A-BD9B-5D5A2DDC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1CBC3-0B19-004D-B669-9A36360A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9674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6D7B-E831-BD44-9F03-ED8C4AABF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04D0-3E00-1A45-9403-6BE2F629C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F7AB3-FE44-0041-8C18-532D5393A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CE38A-3746-2C41-A322-ADA17B48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0E17D-482E-E541-A2FE-9539B2C7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DC504-566B-014F-912F-5D9F78516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4096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C5775-1A06-E146-8BD5-0FB758C6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801FD-1C94-3441-AFC4-BE59D2C1F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4051-E832-BF4C-8B7A-177F2214B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4C291-C5AE-A641-B27E-F0AB534B2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BD222-3B2D-ED4D-AD86-00B876829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255B5-F25A-3F4D-AD54-44BA3A86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B58715-DE08-6545-AD99-5FC1F06A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39D826-8EA7-E14D-940A-612E079F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4123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6B32-DA75-EF47-A960-8784C40B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9D0D8-49A9-BB41-A9EF-D3D1ED20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19808-BD8B-4448-8CA9-68042FA1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AE3526-5AC5-C84A-B335-03F3775D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4416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84869-C552-9B44-8016-8414BC9C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8DDCAE-DED1-D741-BEA9-3A322E79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EFC9E-10EC-0847-B3C3-6FA23B2BD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2671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0619F-ABC6-2C4C-B85F-3BBAE07A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D86E7-6B53-984A-B41D-69932CEB7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44FD8-B859-B643-BD7F-DB4AD49E1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6C6A4-2A3E-4B47-8040-B6BEDAB7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9DCF1-5E2F-104D-8EDB-B91CC20F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FD05C-1CBC-5E45-BD24-BBB3085A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4914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D02F-4235-6F4A-9387-13CB1D42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3C8C9E-6131-E544-AA49-238C60E40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24B51-839A-0442-A0CD-190E3D2EB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BF3D4-2C8A-AF49-BCE9-C7E3A7121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AAF37-E7B5-4343-AC9E-88183C68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6D40A-C4F0-304B-86AD-97EB6556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25823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43CE7-A151-AA45-8BA6-940C1C29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1DAEA-21DC-4844-A161-DF5CAE62F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2FF72-3D3C-D44C-A3F8-F402D3DE1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C075F-3296-CF44-B573-AAA31D04DDCE}" type="datetimeFigureOut">
              <a:rPr lang="en-CN" smtClean="0"/>
              <a:t>2020/8/19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E80B4-A6B6-FF45-B9F4-E8E271FB5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82FFD-E2E6-144C-AD7E-310533B8F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FFA7E-6CA9-5F4A-A4C5-89EF637F247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4396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BAE9-F544-1743-B2BB-C61A30058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EF</a:t>
            </a:r>
            <a:r>
              <a:rPr lang="en-US" altLang="zh-CN" dirty="0"/>
              <a:t>03</a:t>
            </a:r>
            <a:endParaRPr lang="en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03446-70E4-2E42-AE48-A5FB97CB3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1907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A537-6338-0B44-9391-E6C7C238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CN" dirty="0"/>
              <a:t>eetings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36FE58-5082-5743-97ED-A3C9D2EAA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875" y="1851531"/>
            <a:ext cx="8105503" cy="414437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EB6839-0130-D74D-B3DE-C66CA5D57C62}"/>
              </a:ext>
            </a:extLst>
          </p:cNvPr>
          <p:cNvSpPr txBox="1"/>
          <p:nvPr/>
        </p:nvSpPr>
        <p:spPr>
          <a:xfrm>
            <a:off x="8808308" y="5995910"/>
            <a:ext cx="25454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CN" dirty="0"/>
              <a:t>ext</a:t>
            </a:r>
            <a:r>
              <a:rPr lang="zh-CN" altLang="en-US" dirty="0"/>
              <a:t> </a:t>
            </a:r>
            <a:r>
              <a:rPr lang="en-US" altLang="zh-CN" dirty="0"/>
              <a:t>meeting</a:t>
            </a:r>
            <a:r>
              <a:rPr lang="zh-CN" altLang="en-US" dirty="0"/>
              <a:t>：</a:t>
            </a:r>
            <a:r>
              <a:rPr lang="en-US" altLang="zh-CN" dirty="0"/>
              <a:t>31</a:t>
            </a:r>
            <a:r>
              <a:rPr lang="zh-CN" altLang="en-US" dirty="0"/>
              <a:t> </a:t>
            </a:r>
            <a:r>
              <a:rPr lang="en-US" altLang="zh-CN" dirty="0"/>
              <a:t>Aug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98120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DFAF-AB53-4042-BB9E-B6602C91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Possible</a:t>
            </a:r>
            <a:r>
              <a:rPr lang="zh-CN" altLang="en-US" dirty="0"/>
              <a:t> </a:t>
            </a:r>
            <a:r>
              <a:rPr lang="en-CN"/>
              <a:t>LOIs</a:t>
            </a:r>
            <a:endParaRPr lang="en-CN" dirty="0"/>
          </a:p>
        </p:txBody>
      </p:sp>
      <p:pic>
        <p:nvPicPr>
          <p:cNvPr id="5" name="Content Placeholder 4" descr="A picture containing object, clock, indoor, watch&#10;&#10;Description automatically generated">
            <a:extLst>
              <a:ext uri="{FF2B5EF4-FFF2-40B4-BE49-F238E27FC236}">
                <a16:creationId xmlns:a16="http://schemas.microsoft.com/office/drawing/2014/main" id="{D600ADB8-17A6-0047-B613-DB76C96FC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4926" y="5287715"/>
            <a:ext cx="4197074" cy="1570285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DD173E-234F-FC49-BCC1-0DFEFB0B9B7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N" dirty="0"/>
              <a:t>1: CPV phase study at CEPC</a:t>
            </a:r>
          </a:p>
          <a:p>
            <a:endParaRPr lang="en-CN" dirty="0"/>
          </a:p>
          <a:p>
            <a:pPr lvl="1"/>
            <a:endParaRPr lang="en-CN" dirty="0"/>
          </a:p>
          <a:p>
            <a:pPr lvl="1"/>
            <a:r>
              <a:rPr lang="en-US" dirty="0"/>
              <a:t>Advanced, drafting </a:t>
            </a:r>
            <a:r>
              <a:rPr lang="en-US" dirty="0" err="1"/>
              <a:t>LoI</a:t>
            </a:r>
            <a:r>
              <a:rPr lang="en-US" dirty="0"/>
              <a:t>, will submit soon.</a:t>
            </a:r>
            <a:endParaRPr lang="en-CN" dirty="0"/>
          </a:p>
          <a:p>
            <a:endParaRPr lang="en-CN" dirty="0"/>
          </a:p>
          <a:p>
            <a:r>
              <a:rPr lang="en-CN" dirty="0"/>
              <a:t>2: Top</a:t>
            </a:r>
            <a:r>
              <a:rPr lang="zh-CN" altLang="en-US" dirty="0"/>
              <a:t> </a:t>
            </a:r>
            <a:r>
              <a:rPr lang="en-US" altLang="zh-CN" dirty="0"/>
              <a:t>FCNC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CEPC</a:t>
            </a:r>
            <a:r>
              <a:rPr lang="zh-CN" altLang="en-US" dirty="0"/>
              <a:t> （</a:t>
            </a:r>
            <a:r>
              <a:rPr lang="en-US" altLang="zh-CN" dirty="0"/>
              <a:t>lepton</a:t>
            </a:r>
            <a:r>
              <a:rPr lang="zh-CN" altLang="en-US" dirty="0"/>
              <a:t> </a:t>
            </a:r>
            <a:r>
              <a:rPr lang="en-US" altLang="zh-CN" dirty="0"/>
              <a:t>colliders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en-CN" dirty="0"/>
              <a:t>Peiwen</a:t>
            </a:r>
            <a:r>
              <a:rPr lang="zh-CN" altLang="en-US" dirty="0"/>
              <a:t> </a:t>
            </a:r>
            <a:r>
              <a:rPr lang="en-US" altLang="zh-CN" dirty="0"/>
              <a:t>Wu</a:t>
            </a:r>
            <a:r>
              <a:rPr lang="zh-CN" altLang="en-US" dirty="0"/>
              <a:t>： </a:t>
            </a:r>
            <a:r>
              <a:rPr lang="en-US" altLang="zh-CN" dirty="0" err="1"/>
              <a:t>LoI</a:t>
            </a:r>
            <a:r>
              <a:rPr lang="zh-CN" altLang="en-US" dirty="0"/>
              <a:t> </a:t>
            </a:r>
            <a:r>
              <a:rPr lang="en-US" altLang="zh-CN" dirty="0"/>
              <a:t>draft</a:t>
            </a:r>
            <a:r>
              <a:rPr lang="zh-CN" altLang="en-US" dirty="0"/>
              <a:t> </a:t>
            </a:r>
            <a:r>
              <a:rPr lang="en-US" altLang="zh-CN" dirty="0"/>
              <a:t>ready, dedicated to CEPC</a:t>
            </a:r>
          </a:p>
          <a:p>
            <a:pPr lvl="1"/>
            <a:r>
              <a:rPr lang="en-US" dirty="0"/>
              <a:t>Cen</a:t>
            </a:r>
            <a:r>
              <a:rPr lang="zh-CN" altLang="en-US" dirty="0"/>
              <a:t> </a:t>
            </a:r>
            <a:r>
              <a:rPr lang="en-US" altLang="zh-CN" dirty="0"/>
              <a:t>Zhang</a:t>
            </a:r>
            <a:r>
              <a:rPr lang="zh-CN" altLang="en-US" dirty="0"/>
              <a:t>：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to discuss with EU collaborators (~25</a:t>
            </a:r>
            <a:r>
              <a:rPr lang="en-US" altLang="zh-CN" baseline="30000" dirty="0"/>
              <a:t>th</a:t>
            </a:r>
            <a:r>
              <a:rPr lang="en-US" altLang="zh-CN" dirty="0"/>
              <a:t> Aug)</a:t>
            </a:r>
          </a:p>
          <a:p>
            <a:pPr lvl="2"/>
            <a:r>
              <a:rPr lang="en-US" dirty="0"/>
              <a:t>Not decide whether submit </a:t>
            </a:r>
            <a:r>
              <a:rPr lang="en-US" dirty="0" err="1"/>
              <a:t>LoI</a:t>
            </a:r>
            <a:endParaRPr lang="en-US" dirty="0"/>
          </a:p>
          <a:p>
            <a:pPr lvl="2"/>
            <a:r>
              <a:rPr lang="en-CN" dirty="0"/>
              <a:t>Content: add FSR etc effects to extend work  of 1906.04573</a:t>
            </a:r>
          </a:p>
          <a:p>
            <a:pPr lvl="2"/>
            <a:r>
              <a:rPr lang="en-CN" dirty="0"/>
              <a:t>CEPC + other lepton colliders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7DE6C6-0F86-4F49-8BF9-76A772A44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207" y="2320992"/>
            <a:ext cx="4733544" cy="5311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ABB994-45D1-6F4F-93FD-F9DAB438C1D2}"/>
                  </a:ext>
                </a:extLst>
              </p:cNvPr>
              <p:cNvSpPr txBox="1"/>
              <p:nvPr/>
            </p:nvSpPr>
            <p:spPr>
              <a:xfrm>
                <a:off x="5986294" y="2355082"/>
                <a:ext cx="11704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ABB994-45D1-6F4F-93FD-F9DAB438C1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294" y="2355082"/>
                <a:ext cx="1170432" cy="523220"/>
              </a:xfrm>
              <a:prstGeom prst="rect">
                <a:avLst/>
              </a:prstGeom>
              <a:blipFill>
                <a:blip r:embed="rId4"/>
                <a:stretch>
                  <a:fillRect l="-5319" r="-92553" b="-16279"/>
                </a:stretch>
              </a:blipFill>
            </p:spPr>
            <p:txBody>
              <a:bodyPr/>
              <a:lstStyle/>
              <a:p>
                <a:r>
                  <a:rPr lang="en-C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240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88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EF03</vt:lpstr>
      <vt:lpstr>Meetings</vt:lpstr>
      <vt:lpstr>Possible LOIs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EF03</dc:title>
  <dc:creator>zhang Huaqiao</dc:creator>
  <cp:lastModifiedBy>zhang Huaqiao</cp:lastModifiedBy>
  <cp:revision>5</cp:revision>
  <dcterms:created xsi:type="dcterms:W3CDTF">2020-08-19T11:40:54Z</dcterms:created>
  <dcterms:modified xsi:type="dcterms:W3CDTF">2020-08-19T11:55:41Z</dcterms:modified>
</cp:coreProperties>
</file>