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0"/>
  </p:normalViewPr>
  <p:slideViewPr>
    <p:cSldViewPr snapToGrid="0" snapToObjects="1">
      <p:cViewPr varScale="1">
        <p:scale>
          <a:sx n="76" d="100"/>
          <a:sy n="76" d="100"/>
        </p:scale>
        <p:origin x="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47975-6657-D142-BF9E-157D5F3E7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48E8AF-3BCA-064C-89F5-AA84504C4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EDB3E-4247-334A-9FFE-FE019314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A119E-C1F3-8A47-84B1-879D461A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4502B-2A3C-4547-981F-86C0BBBE5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3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F4DD9-438B-EA4D-8B67-7B0D9C4AF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4FA78-1299-E241-8BF6-19C5DA0CA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F807D-7BE0-3741-880D-7B862A36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61CB8-895B-B64A-A7A9-B3D7FB29B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5A3B9-742D-3044-A164-AC79A67B6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BC4B4C-9BA7-2446-B150-6E7C1D0E8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4C1B2-4C30-5C48-A03E-4FAD3E9C9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F1F01-85E0-6B4F-B386-9F5572E3A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21770-F290-3948-85DD-45E4DCAB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DBBE4-5992-8540-9E6E-F56ACC347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8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9A3E8-04F7-7F43-B702-9B854A86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BF452-0B81-154F-909F-58F68C8AA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AD7A0-7718-8B43-9AF9-D8FC094E1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4A893-CA4D-3246-B71B-4ED319621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3B6BE-4E63-644B-94BA-3A6F0A30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8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FF84B-6282-114F-98E1-DE3105B6F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A6FA5-E3A9-8B46-9E0D-B7F9EF7C0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A8D74-044E-0B4A-BB83-80839E40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03D0F-CC14-4146-B3B2-572F73000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0F01C-EBB3-2048-B5D6-7E951EA15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0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D358C-8436-F74F-B2F7-BC598188A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3DA20-DED8-7443-ABDD-621FD782F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BA438-4C71-134B-B602-95FB81598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41505-0CB9-4343-BA1D-5BF826E6D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389C1-0AB8-A74E-B565-1A7F6E19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B0BF6-F25B-6C41-A87E-2B0F8B903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B243-9898-A446-BC67-093640425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2AFCA-F783-244C-A41A-E65941E24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1C2C8A-C72F-244D-A06D-DBC3DFA69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90F03B-546C-1C4A-BEDA-3C926DF63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5C6C9D-790C-F542-A675-59C5E0B24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6FE952-5962-2147-B180-6EBAE3AB5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7DEDB9-9F15-E747-8F0D-8E226D081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E2E94-91D6-DC41-8CCD-D57E0D92A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1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8983E-0A03-2844-8861-2A88B5EF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58DED-D8D9-9241-884F-F0F5ECEE2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75FCF-C4BE-C144-90C3-493D5D44C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98B3E-893D-1946-B78D-6124D385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6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F0524F-1076-744E-8FCB-0166B252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9F8364-DEA6-FD40-9683-32C1F801D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9DC91-2E66-2245-94A0-55EAA5669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7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AA2CA-E0C7-0C49-AD69-F0AD22B6D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54E4E-9127-6640-ADC6-AE26CFA21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A1C71-3916-0347-BB6F-546E3061B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089D2-F6CF-8645-9C20-CD75E41CB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F5B04-4618-4543-8D81-BA151DE89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092C9-5914-1C42-AF28-4A928283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5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66508-90F0-E743-A289-3051E87EC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BBAAD-5EF4-9D49-A935-AC11B893E7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C79A0-4082-4F48-960C-77B0C85AA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B6198-7C33-104B-B6A8-2249A825F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04677-7DB9-CC4E-82A4-CCA58A803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AA40A-3549-A24A-BF0E-B087589E4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4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87F1B-998D-9F4C-8D8E-0D04E6EBB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2CCE0-18D0-4F45-AE63-EF5290AF4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059ED-0626-C841-8CF7-262C19821A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2C978-8DA5-2E4C-926A-C08A4A867770}" type="datetimeFigureOut">
              <a:rPr lang="en-US" smtClean="0"/>
              <a:t>9/26/20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AB821-B42F-0345-9927-58FA4157FD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318F8-53A9-4E48-BBCF-6BDE99F13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713AB-3B3C-1148-AEFF-6C9BCEEF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6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B8C526-D7E2-EB47-8AFE-77CE92A8D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249"/>
          </a:xfrm>
        </p:spPr>
        <p:txBody>
          <a:bodyPr/>
          <a:lstStyle/>
          <a:p>
            <a:r>
              <a:rPr lang="en-US" dirty="0"/>
              <a:t>Digitization model</a:t>
            </a:r>
          </a:p>
        </p:txBody>
      </p:sp>
      <p:pic>
        <p:nvPicPr>
          <p:cNvPr id="21" name="图片 6">
            <a:extLst>
              <a:ext uri="{FF2B5EF4-FFF2-40B4-BE49-F238E27FC236}">
                <a16:creationId xmlns:a16="http://schemas.microsoft.com/office/drawing/2014/main" id="{AFC70AE8-48C9-6847-8DE4-AE9B5EEACB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33" r="6565" b="14471"/>
          <a:stretch/>
        </p:blipFill>
        <p:spPr>
          <a:xfrm rot="16200000">
            <a:off x="5661241" y="2228634"/>
            <a:ext cx="1106310" cy="880809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89CE070E-C93F-3F40-A78C-3A4D5F3DB494}"/>
              </a:ext>
            </a:extLst>
          </p:cNvPr>
          <p:cNvGrpSpPr/>
          <p:nvPr/>
        </p:nvGrpSpPr>
        <p:grpSpPr>
          <a:xfrm>
            <a:off x="1836506" y="1920260"/>
            <a:ext cx="8518988" cy="907365"/>
            <a:chOff x="2088123" y="1667904"/>
            <a:chExt cx="8518988" cy="907365"/>
          </a:xfrm>
        </p:grpSpPr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E8AB13E4-1D7B-ED4D-9BEA-1EEE2C329838}"/>
                </a:ext>
              </a:extLst>
            </p:cNvPr>
            <p:cNvSpPr/>
            <p:nvPr/>
          </p:nvSpPr>
          <p:spPr>
            <a:xfrm>
              <a:off x="2799460" y="2129568"/>
              <a:ext cx="2602552" cy="442452"/>
            </a:xfrm>
            <a:prstGeom prst="cube">
              <a:avLst/>
            </a:prstGeom>
            <a:solidFill>
              <a:schemeClr val="accent5">
                <a:alpha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F416B1B3-3E62-5A48-ABC7-07BFB273162F}"/>
                </a:ext>
              </a:extLst>
            </p:cNvPr>
            <p:cNvSpPr/>
            <p:nvPr/>
          </p:nvSpPr>
          <p:spPr>
            <a:xfrm>
              <a:off x="6112936" y="2132817"/>
              <a:ext cx="372532" cy="442452"/>
            </a:xfrm>
            <a:prstGeom prst="cube">
              <a:avLst/>
            </a:prstGeom>
            <a:solidFill>
              <a:schemeClr val="accent5">
                <a:alpha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468A5267-585C-E841-A448-DF772FA8130C}"/>
                </a:ext>
              </a:extLst>
            </p:cNvPr>
            <p:cNvSpPr/>
            <p:nvPr/>
          </p:nvSpPr>
          <p:spPr>
            <a:xfrm>
              <a:off x="6401079" y="2132815"/>
              <a:ext cx="372532" cy="442452"/>
            </a:xfrm>
            <a:prstGeom prst="cube">
              <a:avLst/>
            </a:prstGeom>
            <a:solidFill>
              <a:schemeClr val="accent5">
                <a:alpha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592820C0-5DF4-0F47-89FE-40F29A1C10D8}"/>
                </a:ext>
              </a:extLst>
            </p:cNvPr>
            <p:cNvSpPr/>
            <p:nvPr/>
          </p:nvSpPr>
          <p:spPr>
            <a:xfrm>
              <a:off x="6672569" y="2132815"/>
              <a:ext cx="372532" cy="442452"/>
            </a:xfrm>
            <a:prstGeom prst="cube">
              <a:avLst/>
            </a:prstGeom>
            <a:solidFill>
              <a:schemeClr val="accent5">
                <a:alpha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64807B22-0B55-7042-B34E-9C936FACCB60}"/>
                </a:ext>
              </a:extLst>
            </p:cNvPr>
            <p:cNvSpPr/>
            <p:nvPr/>
          </p:nvSpPr>
          <p:spPr>
            <a:xfrm>
              <a:off x="5858797" y="2129569"/>
              <a:ext cx="372532" cy="442452"/>
            </a:xfrm>
            <a:prstGeom prst="cube">
              <a:avLst/>
            </a:prstGeom>
            <a:solidFill>
              <a:schemeClr val="accent5">
                <a:alpha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Cube 34">
              <a:extLst>
                <a:ext uri="{FF2B5EF4-FFF2-40B4-BE49-F238E27FC236}">
                  <a16:creationId xmlns:a16="http://schemas.microsoft.com/office/drawing/2014/main" id="{937E2578-DB42-4143-B612-7740B097B14A}"/>
                </a:ext>
              </a:extLst>
            </p:cNvPr>
            <p:cNvSpPr/>
            <p:nvPr/>
          </p:nvSpPr>
          <p:spPr>
            <a:xfrm>
              <a:off x="5571762" y="2129569"/>
              <a:ext cx="372532" cy="442452"/>
            </a:xfrm>
            <a:prstGeom prst="cube">
              <a:avLst/>
            </a:prstGeom>
            <a:solidFill>
              <a:schemeClr val="accent5">
                <a:alpha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63C1DF53-A3FB-0349-9044-80A829D511B6}"/>
                </a:ext>
              </a:extLst>
            </p:cNvPr>
            <p:cNvSpPr/>
            <p:nvPr/>
          </p:nvSpPr>
          <p:spPr>
            <a:xfrm>
              <a:off x="5300761" y="2129569"/>
              <a:ext cx="372532" cy="442452"/>
            </a:xfrm>
            <a:prstGeom prst="cube">
              <a:avLst/>
            </a:prstGeom>
            <a:solidFill>
              <a:schemeClr val="accent5">
                <a:alpha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338BFA9A-666C-7141-B936-4A953C8EC0AA}"/>
                </a:ext>
              </a:extLst>
            </p:cNvPr>
            <p:cNvSpPr/>
            <p:nvPr/>
          </p:nvSpPr>
          <p:spPr>
            <a:xfrm>
              <a:off x="6943361" y="2132815"/>
              <a:ext cx="2602552" cy="442452"/>
            </a:xfrm>
            <a:prstGeom prst="cube">
              <a:avLst/>
            </a:prstGeom>
            <a:solidFill>
              <a:schemeClr val="accent5">
                <a:alpha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AB05876-6294-364A-B852-38058A54E166}"/>
                </a:ext>
              </a:extLst>
            </p:cNvPr>
            <p:cNvSpPr txBox="1"/>
            <p:nvPr/>
          </p:nvSpPr>
          <p:spPr>
            <a:xfrm>
              <a:off x="6215090" y="1667904"/>
              <a:ext cx="2714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B1689CE-3DEB-6A4F-8577-14FA970E6F78}"/>
                </a:ext>
              </a:extLst>
            </p:cNvPr>
            <p:cNvSpPr txBox="1"/>
            <p:nvPr/>
          </p:nvSpPr>
          <p:spPr>
            <a:xfrm>
              <a:off x="9726301" y="1889130"/>
              <a:ext cx="8808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400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2400" i="1" baseline="30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CFCB08C-1B71-AE4D-87AA-8CD75DDD56A7}"/>
                </a:ext>
              </a:extLst>
            </p:cNvPr>
            <p:cNvSpPr txBox="1"/>
            <p:nvPr/>
          </p:nvSpPr>
          <p:spPr>
            <a:xfrm>
              <a:off x="2088123" y="1875443"/>
              <a:ext cx="8808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24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400" i="1" baseline="30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E6140F0-75FB-E54C-AFFC-A81E4907D8F5}"/>
                  </a:ext>
                </a:extLst>
              </p:cNvPr>
              <p:cNvSpPr/>
              <p:nvPr/>
            </p:nvSpPr>
            <p:spPr>
              <a:xfrm>
                <a:off x="1159657" y="3537529"/>
                <a:ext cx="3618552" cy="11714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±</m:t>
                          </m:r>
                        </m:sub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</m:t>
                          </m:r>
                        </m:sup>
                      </m:sSubSup>
                      <m:r>
                        <a:rPr lang="en-US" sz="3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2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zh-CN" alt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num>
                                <m:den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±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𝐴𝑡𝑡</m:t>
                                  </m:r>
                                </m:sub>
                              </m:sSub>
                            </m:den>
                          </m:f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E6140F0-75FB-E54C-AFFC-A81E4907D8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657" y="3537529"/>
                <a:ext cx="3618552" cy="1171475"/>
              </a:xfrm>
              <a:prstGeom prst="rect">
                <a:avLst/>
              </a:prstGeom>
              <a:blipFill>
                <a:blip r:embed="rId3"/>
                <a:stretch>
                  <a:fillRect b="-53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B77ED4E-C7B5-6740-A3B5-4DB6BDDF2C29}"/>
                  </a:ext>
                </a:extLst>
              </p:cNvPr>
              <p:cNvSpPr txBox="1"/>
              <p:nvPr/>
            </p:nvSpPr>
            <p:spPr>
              <a:xfrm>
                <a:off x="1514426" y="5207522"/>
                <a:ext cx="2251129" cy="11950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</m:sub>
                      </m:sSub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b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B77ED4E-C7B5-6740-A3B5-4DB6BDDF2C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426" y="5207522"/>
                <a:ext cx="2251129" cy="1195007"/>
              </a:xfrm>
              <a:prstGeom prst="rect">
                <a:avLst/>
              </a:prstGeom>
              <a:blipFill>
                <a:blip r:embed="rId4"/>
                <a:stretch>
                  <a:fillRect l="-20112" t="-147368" r="-16760" b="-20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3623E34-E74F-0645-AAE6-5CFCC1F57B55}"/>
                  </a:ext>
                </a:extLst>
              </p:cNvPr>
              <p:cNvSpPr txBox="1"/>
              <p:nvPr/>
            </p:nvSpPr>
            <p:spPr>
              <a:xfrm>
                <a:off x="6096000" y="5377140"/>
                <a:ext cx="3565528" cy="558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</m:sub>
                      </m:sSub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𝐺𝑎𝑢𝑠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𝑚𝑖𝑛</m:t>
                          </m:r>
                        </m:sub>
                        <m:sup>
                          <m: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3623E34-E74F-0645-AAE6-5CFCC1F57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377140"/>
                <a:ext cx="3565528" cy="558102"/>
              </a:xfrm>
              <a:prstGeom prst="rect">
                <a:avLst/>
              </a:prstGeom>
              <a:blipFill>
                <a:blip r:embed="rId5"/>
                <a:stretch>
                  <a:fillRect l="-1779" r="-320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88A37F7-0A7D-134F-AF0B-895836BD7D41}"/>
                  </a:ext>
                </a:extLst>
              </p:cNvPr>
              <p:cNvSpPr txBox="1"/>
              <p:nvPr/>
            </p:nvSpPr>
            <p:spPr>
              <a:xfrm>
                <a:off x="6111549" y="3932098"/>
                <a:ext cx="2113079" cy="9173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</m:sup>
                      </m:sSub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</m:sup>
                          </m:sSubSup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,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88A37F7-0A7D-134F-AF0B-895836BD7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549" y="3932098"/>
                <a:ext cx="2113079" cy="917302"/>
              </a:xfrm>
              <a:prstGeom prst="rect">
                <a:avLst/>
              </a:prstGeom>
              <a:blipFill>
                <a:blip r:embed="rId6"/>
                <a:stretch>
                  <a:fillRect l="-1786" t="-1370" r="-595"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775CECB-69E7-AA47-AC56-2E22022C09A4}"/>
                  </a:ext>
                </a:extLst>
              </p:cNvPr>
              <p:cNvSpPr txBox="1"/>
              <p:nvPr/>
            </p:nvSpPr>
            <p:spPr>
              <a:xfrm>
                <a:off x="8720667" y="4030378"/>
                <a:ext cx="3471333" cy="7377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, 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2.15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775CECB-69E7-AA47-AC56-2E22022C0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0667" y="4030378"/>
                <a:ext cx="3471333" cy="737702"/>
              </a:xfrm>
              <a:prstGeom prst="rect">
                <a:avLst/>
              </a:prstGeom>
              <a:blipFill>
                <a:blip r:embed="rId7"/>
                <a:stretch>
                  <a:fillRect b="-10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6F8118EB-8117-684B-BF18-8C690FFC0E12}"/>
              </a:ext>
            </a:extLst>
          </p:cNvPr>
          <p:cNvSpPr txBox="1"/>
          <p:nvPr/>
        </p:nvSpPr>
        <p:spPr>
          <a:xfrm>
            <a:off x="9414276" y="757749"/>
            <a:ext cx="2602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/>
                </a:solidFill>
              </a:rPr>
              <a:t>Shengsen</a:t>
            </a:r>
            <a:r>
              <a:rPr lang="en-US" sz="2400" dirty="0">
                <a:solidFill>
                  <a:schemeClr val="accent1"/>
                </a:solidFill>
              </a:rPr>
              <a:t>,  </a:t>
            </a:r>
            <a:r>
              <a:rPr lang="en-US" sz="2400" dirty="0" err="1">
                <a:solidFill>
                  <a:schemeClr val="accent1"/>
                </a:solidFill>
              </a:rPr>
              <a:t>Linghui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88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37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Digitization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Digitization model</dc:title>
  <dc:creator>Wu Linghui</dc:creator>
  <cp:lastModifiedBy>Wu Linghui</cp:lastModifiedBy>
  <cp:revision>18</cp:revision>
  <dcterms:created xsi:type="dcterms:W3CDTF">2020-09-26T11:38:31Z</dcterms:created>
  <dcterms:modified xsi:type="dcterms:W3CDTF">2020-09-27T05:48:30Z</dcterms:modified>
</cp:coreProperties>
</file>