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4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-8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2020-10-9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2020-10-9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2020-10-9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2020-10-9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2020-10-9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2020-10-9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2020-10-9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2020-10-9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2020-10-9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2020-10-9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2020-10-9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2020-10-9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7990656" cy="147002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Discussions on working group and some other issues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Xiaomei</a:t>
            </a:r>
            <a:r>
              <a:rPr lang="en-US" altLang="zh-CN" dirty="0" smtClean="0"/>
              <a:t> Zhang</a:t>
            </a:r>
          </a:p>
          <a:p>
            <a:r>
              <a:rPr lang="en-US" altLang="zh-CN" dirty="0" smtClean="0"/>
              <a:t>2020-10-20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42839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TPC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980728"/>
            <a:ext cx="8424936" cy="2448272"/>
          </a:xfrm>
        </p:spPr>
        <p:txBody>
          <a:bodyPr>
            <a:normAutofit fontScale="70000" lnSpcReduction="20000"/>
          </a:bodyPr>
          <a:lstStyle/>
          <a:p>
            <a:r>
              <a:rPr lang="en-US" altLang="zh-CN" dirty="0" smtClean="0"/>
              <a:t>Three protocols exist: </a:t>
            </a:r>
            <a:r>
              <a:rPr lang="en-US" altLang="zh-CN" dirty="0" err="1" smtClean="0"/>
              <a:t>gridftp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xrootd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httpd</a:t>
            </a:r>
            <a:r>
              <a:rPr lang="en-US" altLang="zh-CN" dirty="0" smtClean="0"/>
              <a:t>, but no common TPC protocols </a:t>
            </a:r>
          </a:p>
          <a:p>
            <a:r>
              <a:rPr lang="en-US" altLang="zh-CN" dirty="0" smtClean="0"/>
              <a:t>Can we have common protocols for all the sites?</a:t>
            </a:r>
          </a:p>
          <a:p>
            <a:pPr lvl="1"/>
            <a:r>
              <a:rPr lang="en-US" altLang="zh-CN" dirty="0" smtClean="0"/>
              <a:t>CNAF add </a:t>
            </a:r>
            <a:r>
              <a:rPr lang="en-US" altLang="zh-CN" dirty="0" err="1" smtClean="0"/>
              <a:t>xrootd</a:t>
            </a:r>
            <a:r>
              <a:rPr lang="en-US" altLang="zh-CN" dirty="0" smtClean="0"/>
              <a:t> TPC support to </a:t>
            </a:r>
            <a:r>
              <a:rPr lang="en-US" altLang="zh-CN" dirty="0" err="1" smtClean="0"/>
              <a:t>StoRM</a:t>
            </a:r>
            <a:r>
              <a:rPr lang="en-US" altLang="zh-CN" dirty="0" smtClean="0"/>
              <a:t>?</a:t>
            </a:r>
          </a:p>
          <a:p>
            <a:pPr lvl="1"/>
            <a:r>
              <a:rPr lang="en-US" altLang="zh-CN" dirty="0" smtClean="0"/>
              <a:t>IN2P3 new </a:t>
            </a:r>
            <a:r>
              <a:rPr lang="en-US" altLang="zh-CN" dirty="0" err="1" smtClean="0"/>
              <a:t>xrootd</a:t>
            </a:r>
            <a:r>
              <a:rPr lang="en-US" altLang="zh-CN" dirty="0" smtClean="0"/>
              <a:t> server add </a:t>
            </a:r>
            <a:r>
              <a:rPr lang="en-US" altLang="zh-CN" dirty="0" err="1" smtClean="0"/>
              <a:t>gridftp</a:t>
            </a:r>
            <a:r>
              <a:rPr lang="en-US" altLang="zh-CN" dirty="0" smtClean="0"/>
              <a:t> as well?</a:t>
            </a:r>
          </a:p>
          <a:p>
            <a:pPr lvl="1"/>
            <a:r>
              <a:rPr lang="en-US" altLang="zh-CN" dirty="0" smtClean="0"/>
              <a:t>IHEP will move to EOS SE before this year with </a:t>
            </a:r>
            <a:r>
              <a:rPr lang="en-US" altLang="zh-CN" dirty="0" err="1" smtClean="0"/>
              <a:t>gridftp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xrootd</a:t>
            </a:r>
            <a:endParaRPr lang="en-US" altLang="zh-CN" dirty="0" smtClean="0"/>
          </a:p>
          <a:p>
            <a:r>
              <a:rPr lang="en-US" altLang="zh-CN" dirty="0" smtClean="0"/>
              <a:t>At the end, </a:t>
            </a:r>
            <a:r>
              <a:rPr lang="en-US" altLang="zh-CN" dirty="0" err="1" smtClean="0"/>
              <a:t>xrootd</a:t>
            </a:r>
            <a:r>
              <a:rPr lang="en-US" altLang="zh-CN" dirty="0" smtClean="0"/>
              <a:t> becomes a common TPC protocol for all the sites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82963"/>
            <a:ext cx="8278813" cy="347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8195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3600" dirty="0"/>
              <a:t>W</a:t>
            </a:r>
            <a:r>
              <a:rPr lang="en-US" altLang="zh-CN" sz="3600" dirty="0" smtClean="0"/>
              <a:t>orking group for work recommendation from review committee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CN" dirty="0" smtClean="0"/>
              <a:t>Work items recommended from review </a:t>
            </a:r>
            <a:r>
              <a:rPr lang="en-US" altLang="zh-CN" dirty="0"/>
              <a:t>committee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DIRAC redundancy</a:t>
            </a:r>
          </a:p>
          <a:p>
            <a:pPr lvl="1"/>
            <a:r>
              <a:rPr lang="en-US" altLang="zh-CN" dirty="0" err="1" smtClean="0"/>
              <a:t>Rucio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IAM</a:t>
            </a:r>
          </a:p>
          <a:p>
            <a:r>
              <a:rPr lang="en-US" altLang="zh-CN" dirty="0" smtClean="0"/>
              <a:t>We were asked to set up working group on that and reported to the committee during collaboration meeting</a:t>
            </a:r>
          </a:p>
          <a:p>
            <a:pPr lvl="1"/>
            <a:r>
              <a:rPr lang="en-US" altLang="zh-CN" dirty="0" smtClean="0"/>
              <a:t>Expect </a:t>
            </a:r>
            <a:r>
              <a:rPr lang="en-US" altLang="zh-CN" dirty="0"/>
              <a:t>experts from </a:t>
            </a:r>
            <a:r>
              <a:rPr lang="en-US" altLang="zh-CN" dirty="0" smtClean="0"/>
              <a:t>sites to </a:t>
            </a:r>
            <a:r>
              <a:rPr lang="en-US" altLang="zh-CN" dirty="0"/>
              <a:t>involve in </a:t>
            </a:r>
            <a:r>
              <a:rPr lang="en-US" altLang="zh-CN" dirty="0" smtClean="0"/>
              <a:t>discussions and problems solving</a:t>
            </a:r>
          </a:p>
          <a:p>
            <a:pPr lvl="1"/>
            <a:r>
              <a:rPr lang="en-US" altLang="zh-CN" dirty="0" smtClean="0"/>
              <a:t>Each site lead or organize one group, pushing forward the progress? </a:t>
            </a:r>
            <a:endParaRPr lang="en-US" altLang="zh-CN" dirty="0"/>
          </a:p>
          <a:p>
            <a:pPr lvl="1"/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489803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DIRAC Redundancy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Redundancy servers are expected to be installed in Tier1 sites (JINR, IN2P3, CNAF)</a:t>
            </a:r>
          </a:p>
          <a:p>
            <a:r>
              <a:rPr lang="en-US" altLang="zh-CN" dirty="0" smtClean="0"/>
              <a:t>The suggested working group</a:t>
            </a:r>
          </a:p>
          <a:p>
            <a:pPr lvl="1"/>
            <a:r>
              <a:rPr lang="en-US" altLang="zh-CN" dirty="0" smtClean="0"/>
              <a:t>Persons familiar with DIRAC from each site</a:t>
            </a:r>
          </a:p>
          <a:p>
            <a:pPr lvl="2"/>
            <a:r>
              <a:rPr lang="en-US" altLang="zh-CN" dirty="0"/>
              <a:t>E</a:t>
            </a:r>
            <a:r>
              <a:rPr lang="en-US" altLang="zh-CN" dirty="0" smtClean="0"/>
              <a:t>xperience with DIRAC additional servers would be great </a:t>
            </a:r>
          </a:p>
          <a:p>
            <a:pPr lvl="1"/>
            <a:r>
              <a:rPr lang="en-US" altLang="zh-CN" dirty="0" smtClean="0"/>
              <a:t>Persons in:</a:t>
            </a:r>
          </a:p>
          <a:p>
            <a:pPr lvl="2"/>
            <a:r>
              <a:rPr lang="en-US" altLang="zh-CN" dirty="0" err="1" smtClean="0"/>
              <a:t>Xiaomei</a:t>
            </a:r>
            <a:r>
              <a:rPr lang="en-US" altLang="zh-CN" dirty="0" smtClean="0"/>
              <a:t> from IHEP</a:t>
            </a:r>
          </a:p>
          <a:p>
            <a:pPr lvl="2"/>
            <a:r>
              <a:rPr lang="en-US" altLang="zh-CN" dirty="0" smtClean="0"/>
              <a:t>Igor and Nikolay from JINR</a:t>
            </a:r>
          </a:p>
          <a:p>
            <a:pPr lvl="2"/>
            <a:r>
              <a:rPr lang="en-US" altLang="zh-CN" dirty="0" smtClean="0"/>
              <a:t>? from CNAF</a:t>
            </a:r>
          </a:p>
          <a:p>
            <a:pPr lvl="2"/>
            <a:r>
              <a:rPr lang="en-US" altLang="zh-CN" dirty="0" smtClean="0"/>
              <a:t>? from IN2P3</a:t>
            </a:r>
          </a:p>
          <a:p>
            <a:pPr lvl="2"/>
            <a:r>
              <a:rPr lang="en-US" altLang="zh-CN" dirty="0" smtClean="0"/>
              <a:t>Others?</a:t>
            </a:r>
          </a:p>
          <a:p>
            <a:r>
              <a:rPr lang="en-US" altLang="zh-CN" dirty="0" smtClean="0"/>
              <a:t>Status:</a:t>
            </a:r>
          </a:p>
          <a:p>
            <a:pPr lvl="1"/>
            <a:r>
              <a:rPr lang="en-US" altLang="zh-CN" dirty="0" smtClean="0"/>
              <a:t>JINR already has the first redundancy DIRAC service up</a:t>
            </a:r>
          </a:p>
        </p:txBody>
      </p:sp>
    </p:spTree>
    <p:extLst>
      <p:ext uri="{BB962C8B-B14F-4D97-AF65-F5344CB8AC3E}">
        <p14:creationId xmlns:p14="http://schemas.microsoft.com/office/powerpoint/2010/main" val="2747832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DIRAC Redundancy </a:t>
            </a:r>
            <a:r>
              <a:rPr lang="en-US" altLang="zh-CN" dirty="0" smtClean="0"/>
              <a:t>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Things to be discussed and done</a:t>
            </a:r>
          </a:p>
          <a:p>
            <a:pPr lvl="1"/>
            <a:r>
              <a:rPr lang="en-US" altLang="zh-CN" dirty="0" smtClean="0"/>
              <a:t>Machines or VMs needed?</a:t>
            </a:r>
          </a:p>
          <a:p>
            <a:pPr lvl="1"/>
            <a:r>
              <a:rPr lang="en-US" altLang="zh-CN" dirty="0" smtClean="0"/>
              <a:t>What kind of redundancy is enough and possible?</a:t>
            </a:r>
          </a:p>
          <a:p>
            <a:pPr lvl="1"/>
            <a:r>
              <a:rPr lang="en-US" altLang="zh-CN" dirty="0" smtClean="0"/>
              <a:t>What components to be redundant locally and remotely? </a:t>
            </a:r>
          </a:p>
          <a:p>
            <a:pPr lvl="1"/>
            <a:r>
              <a:rPr lang="en-US" altLang="zh-CN" dirty="0" smtClean="0"/>
              <a:t>How to set up redundancy servers in data centers?</a:t>
            </a:r>
          </a:p>
          <a:p>
            <a:pPr lvl="1"/>
            <a:r>
              <a:rPr lang="en-US" altLang="zh-CN" dirty="0" smtClean="0"/>
              <a:t>Testing and usage?</a:t>
            </a:r>
          </a:p>
          <a:p>
            <a:pPr lvl="1"/>
            <a:r>
              <a:rPr lang="en-US" altLang="zh-CN" dirty="0" smtClean="0"/>
              <a:t>Monitoring?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24115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Rucio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Manpower?</a:t>
            </a:r>
          </a:p>
          <a:p>
            <a:pPr lvl="1"/>
            <a:r>
              <a:rPr lang="en-US" altLang="zh-CN" dirty="0" err="1" smtClean="0"/>
              <a:t>XuanTong</a:t>
            </a:r>
            <a:r>
              <a:rPr lang="en-US" altLang="zh-CN" dirty="0" smtClean="0"/>
              <a:t> from IHEP</a:t>
            </a:r>
          </a:p>
          <a:p>
            <a:pPr lvl="1"/>
            <a:r>
              <a:rPr lang="en-US" altLang="zh-CN" dirty="0" smtClean="0"/>
              <a:t>Others?</a:t>
            </a:r>
          </a:p>
          <a:p>
            <a:r>
              <a:rPr lang="en-US" altLang="zh-CN" dirty="0" smtClean="0"/>
              <a:t>Discuss?</a:t>
            </a:r>
          </a:p>
          <a:p>
            <a:pPr lvl="1"/>
            <a:r>
              <a:rPr lang="en-US" altLang="zh-CN" dirty="0" smtClean="0"/>
              <a:t>Testbed set up</a:t>
            </a:r>
          </a:p>
          <a:p>
            <a:pPr lvl="1"/>
            <a:r>
              <a:rPr lang="en-US" altLang="zh-CN" dirty="0" smtClean="0"/>
              <a:t>Study on data organization and policies</a:t>
            </a:r>
          </a:p>
          <a:p>
            <a:pPr lvl="1"/>
            <a:r>
              <a:rPr lang="en-US" altLang="zh-CN" dirty="0" smtClean="0"/>
              <a:t>Design and develop for JUNO cases</a:t>
            </a:r>
          </a:p>
          <a:p>
            <a:pPr lvl="1"/>
            <a:r>
              <a:rPr lang="en-US" altLang="zh-CN" dirty="0" smtClean="0"/>
              <a:t>Prepare for raw data transfer tests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21442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IAM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Working group?</a:t>
            </a:r>
          </a:p>
          <a:p>
            <a:pPr lvl="1"/>
            <a:r>
              <a:rPr lang="en-US" altLang="zh-CN" dirty="0" smtClean="0"/>
              <a:t>IAM expert join?</a:t>
            </a:r>
          </a:p>
          <a:p>
            <a:r>
              <a:rPr lang="en-US" altLang="zh-CN" dirty="0" smtClean="0"/>
              <a:t>Planned to discuss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9151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Work groups for others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Large scale tests operation group</a:t>
            </a:r>
          </a:p>
          <a:p>
            <a:pPr lvl="1"/>
            <a:r>
              <a:rPr lang="en-US" altLang="zh-CN" dirty="0" smtClean="0"/>
              <a:t>Production with production system</a:t>
            </a:r>
          </a:p>
          <a:p>
            <a:pPr lvl="1"/>
            <a:r>
              <a:rPr lang="en-US" altLang="zh-CN" dirty="0" smtClean="0"/>
              <a:t>Reconstruction with frontier/squid access</a:t>
            </a:r>
          </a:p>
          <a:p>
            <a:pPr lvl="1"/>
            <a:r>
              <a:rPr lang="en-US" altLang="zh-CN" dirty="0" smtClean="0"/>
              <a:t>Raw data transfer</a:t>
            </a:r>
          </a:p>
          <a:p>
            <a:pPr lvl="1"/>
            <a:r>
              <a:rPr lang="en-US" altLang="zh-CN" dirty="0" smtClean="0"/>
              <a:t>Analysis with JSUB</a:t>
            </a:r>
          </a:p>
          <a:p>
            <a:r>
              <a:rPr lang="en-US" altLang="zh-CN" dirty="0" smtClean="0"/>
              <a:t>Other technology</a:t>
            </a:r>
          </a:p>
          <a:p>
            <a:pPr lvl="1"/>
            <a:r>
              <a:rPr lang="en-US" altLang="zh-CN" dirty="0" err="1" smtClean="0"/>
              <a:t>XCache</a:t>
            </a:r>
            <a:r>
              <a:rPr lang="en-US" altLang="zh-CN" dirty="0" smtClean="0"/>
              <a:t> in JUNO?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79181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JSUB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tool to do mass user job submission and management </a:t>
            </a:r>
          </a:p>
          <a:p>
            <a:r>
              <a:rPr lang="en-US" altLang="zh-CN" dirty="0" smtClean="0"/>
              <a:t>Deployment will be done with CVMFS with the </a:t>
            </a:r>
            <a:r>
              <a:rPr lang="en-US" altLang="zh-CN" dirty="0" err="1" smtClean="0"/>
              <a:t>respository</a:t>
            </a:r>
            <a:r>
              <a:rPr lang="en-US" altLang="zh-CN" dirty="0" smtClean="0"/>
              <a:t> /</a:t>
            </a:r>
            <a:r>
              <a:rPr lang="en-US" altLang="zh-CN" dirty="0" err="1" smtClean="0"/>
              <a:t>cvmfs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dcomputing</a:t>
            </a:r>
            <a:endParaRPr lang="en-US" altLang="zh-CN" dirty="0" smtClean="0"/>
          </a:p>
          <a:p>
            <a:r>
              <a:rPr lang="en-US" altLang="zh-CN" dirty="0" smtClean="0"/>
              <a:t>The first version would be out in November</a:t>
            </a:r>
          </a:p>
          <a:p>
            <a:r>
              <a:rPr lang="en-US" altLang="zh-CN" dirty="0"/>
              <a:t>V</a:t>
            </a:r>
            <a:r>
              <a:rPr lang="en-US" altLang="zh-CN" dirty="0" smtClean="0"/>
              <a:t>olunteers needed to test out</a:t>
            </a:r>
          </a:p>
          <a:p>
            <a:r>
              <a:rPr lang="en-US" altLang="zh-CN" dirty="0" smtClean="0"/>
              <a:t>A large scale of tests will be done in November to know its performance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27885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/</a:t>
            </a:r>
            <a:r>
              <a:rPr lang="en-US" altLang="zh-CN" dirty="0" err="1" smtClean="0"/>
              <a:t>cvmfs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dcomputing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This repository will hold the tools of JUNO computing, including DIRAC client, JSUB, site </a:t>
            </a:r>
            <a:r>
              <a:rPr lang="en-US" altLang="zh-CN" dirty="0" err="1" smtClean="0"/>
              <a:t>conf</a:t>
            </a:r>
            <a:endParaRPr lang="en-US" altLang="zh-CN" dirty="0" smtClean="0"/>
          </a:p>
          <a:p>
            <a:r>
              <a:rPr lang="en-US" altLang="zh-CN" dirty="0" smtClean="0"/>
              <a:t>This </a:t>
            </a:r>
            <a:r>
              <a:rPr lang="en-US" altLang="zh-CN" dirty="0" err="1" smtClean="0"/>
              <a:t>cvmfs</a:t>
            </a:r>
            <a:r>
              <a:rPr lang="en-US" altLang="zh-CN" dirty="0" smtClean="0"/>
              <a:t> repository need to be supported as well with /cvmfs/juno.ihep.ac.cn</a:t>
            </a:r>
          </a:p>
          <a:p>
            <a:r>
              <a:rPr lang="en-US" altLang="zh-CN" dirty="0" smtClean="0"/>
              <a:t>The configuration and key is the same as /cvmfs/juno.ihep.ac.cn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63581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15919</TotalTime>
  <Words>424</Words>
  <Application>Microsoft Office PowerPoint</Application>
  <PresentationFormat>全屏显示(4:3)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Discussions on working group and some other issues</vt:lpstr>
      <vt:lpstr>Working group for work recommendation from review committee</vt:lpstr>
      <vt:lpstr>DIRAC Redundancy (1)</vt:lpstr>
      <vt:lpstr>DIRAC Redundancy (2)</vt:lpstr>
      <vt:lpstr>Rucio</vt:lpstr>
      <vt:lpstr>IAM</vt:lpstr>
      <vt:lpstr>Work groups for others</vt:lpstr>
      <vt:lpstr>JSUB</vt:lpstr>
      <vt:lpstr>/cvmfs/dcomputing</vt:lpstr>
      <vt:lpstr>TPC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Discussions on working group</dc:title>
  <dc:creator>zhangxm</dc:creator>
  <cp:lastModifiedBy>unknown</cp:lastModifiedBy>
  <cp:revision>96</cp:revision>
  <dcterms:created xsi:type="dcterms:W3CDTF">2020-10-09T02:06:14Z</dcterms:created>
  <dcterms:modified xsi:type="dcterms:W3CDTF">2020-10-20T03:26:40Z</dcterms:modified>
</cp:coreProperties>
</file>