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1" r:id="rId9"/>
    <p:sldId id="260" r:id="rId10"/>
    <p:sldId id="262"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54" d="100"/>
          <a:sy n="154" d="100"/>
        </p:scale>
        <p:origin x="120" y="2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pke, Jens (STFC,RAL,PPD)" userId="59d1dff1-977e-4fd8-b221-972f4323b97a" providerId="ADAL" clId="{6B253249-2466-471B-9480-8FC6737E6705}"/>
    <pc:docChg chg="custSel addSld modSld">
      <pc:chgData name="Dopke, Jens (STFC,RAL,PPD)" userId="59d1dff1-977e-4fd8-b221-972f4323b97a" providerId="ADAL" clId="{6B253249-2466-471B-9480-8FC6737E6705}" dt="2020-10-14T06:44:30.164" v="3357" actId="20577"/>
      <pc:docMkLst>
        <pc:docMk/>
      </pc:docMkLst>
      <pc:sldChg chg="modSp mod">
        <pc:chgData name="Dopke, Jens (STFC,RAL,PPD)" userId="59d1dff1-977e-4fd8-b221-972f4323b97a" providerId="ADAL" clId="{6B253249-2466-471B-9480-8FC6737E6705}" dt="2020-10-14T06:41:00.455" v="2959" actId="20577"/>
        <pc:sldMkLst>
          <pc:docMk/>
          <pc:sldMk cId="2152984013" sldId="256"/>
        </pc:sldMkLst>
        <pc:spChg chg="mod">
          <ac:chgData name="Dopke, Jens (STFC,RAL,PPD)" userId="59d1dff1-977e-4fd8-b221-972f4323b97a" providerId="ADAL" clId="{6B253249-2466-471B-9480-8FC6737E6705}" dt="2020-10-14T06:41:00.455" v="2959" actId="20577"/>
          <ac:spMkLst>
            <pc:docMk/>
            <pc:sldMk cId="2152984013" sldId="256"/>
            <ac:spMk id="3" creationId="{6C6B084A-2AC5-4062-8A42-367F6EFC8F69}"/>
          </ac:spMkLst>
        </pc:spChg>
      </pc:sldChg>
      <pc:sldChg chg="modSp mod">
        <pc:chgData name="Dopke, Jens (STFC,RAL,PPD)" userId="59d1dff1-977e-4fd8-b221-972f4323b97a" providerId="ADAL" clId="{6B253249-2466-471B-9480-8FC6737E6705}" dt="2020-10-14T06:33:14.708" v="2088" actId="20577"/>
        <pc:sldMkLst>
          <pc:docMk/>
          <pc:sldMk cId="3916910866" sldId="257"/>
        </pc:sldMkLst>
        <pc:spChg chg="mod">
          <ac:chgData name="Dopke, Jens (STFC,RAL,PPD)" userId="59d1dff1-977e-4fd8-b221-972f4323b97a" providerId="ADAL" clId="{6B253249-2466-471B-9480-8FC6737E6705}" dt="2020-10-14T06:33:14.708" v="2088" actId="20577"/>
          <ac:spMkLst>
            <pc:docMk/>
            <pc:sldMk cId="3916910866" sldId="257"/>
            <ac:spMk id="2" creationId="{76CF004A-2B24-4049-8902-913F109F2FE7}"/>
          </ac:spMkLst>
        </pc:spChg>
      </pc:sldChg>
      <pc:sldChg chg="modSp mod">
        <pc:chgData name="Dopke, Jens (STFC,RAL,PPD)" userId="59d1dff1-977e-4fd8-b221-972f4323b97a" providerId="ADAL" clId="{6B253249-2466-471B-9480-8FC6737E6705}" dt="2020-10-14T06:41:23.372" v="2972" actId="20577"/>
        <pc:sldMkLst>
          <pc:docMk/>
          <pc:sldMk cId="1891663515" sldId="258"/>
        </pc:sldMkLst>
        <pc:spChg chg="mod">
          <ac:chgData name="Dopke, Jens (STFC,RAL,PPD)" userId="59d1dff1-977e-4fd8-b221-972f4323b97a" providerId="ADAL" clId="{6B253249-2466-471B-9480-8FC6737E6705}" dt="2020-10-14T06:41:23.372" v="2972" actId="20577"/>
          <ac:spMkLst>
            <pc:docMk/>
            <pc:sldMk cId="1891663515" sldId="258"/>
            <ac:spMk id="2" creationId="{477BF812-407E-4C38-A067-20AF19AF68D2}"/>
          </ac:spMkLst>
        </pc:spChg>
        <pc:spChg chg="mod">
          <ac:chgData name="Dopke, Jens (STFC,RAL,PPD)" userId="59d1dff1-977e-4fd8-b221-972f4323b97a" providerId="ADAL" clId="{6B253249-2466-471B-9480-8FC6737E6705}" dt="2020-10-14T06:27:23.549" v="1996" actId="20577"/>
          <ac:spMkLst>
            <pc:docMk/>
            <pc:sldMk cId="1891663515" sldId="258"/>
            <ac:spMk id="3" creationId="{7E059B45-0A0A-49EB-93F7-FC08C038E5D5}"/>
          </ac:spMkLst>
        </pc:spChg>
      </pc:sldChg>
      <pc:sldChg chg="modSp mod">
        <pc:chgData name="Dopke, Jens (STFC,RAL,PPD)" userId="59d1dff1-977e-4fd8-b221-972f4323b97a" providerId="ADAL" clId="{6B253249-2466-471B-9480-8FC6737E6705}" dt="2020-10-14T06:41:30.580" v="2981" actId="20577"/>
        <pc:sldMkLst>
          <pc:docMk/>
          <pc:sldMk cId="424051012" sldId="259"/>
        </pc:sldMkLst>
        <pc:spChg chg="mod">
          <ac:chgData name="Dopke, Jens (STFC,RAL,PPD)" userId="59d1dff1-977e-4fd8-b221-972f4323b97a" providerId="ADAL" clId="{6B253249-2466-471B-9480-8FC6737E6705}" dt="2020-10-14T06:41:30.580" v="2981" actId="20577"/>
          <ac:spMkLst>
            <pc:docMk/>
            <pc:sldMk cId="424051012" sldId="259"/>
            <ac:spMk id="2" creationId="{DCDFA5A5-F7D4-4B3E-B38E-55E1FB25BF29}"/>
          </ac:spMkLst>
        </pc:spChg>
        <pc:spChg chg="mod">
          <ac:chgData name="Dopke, Jens (STFC,RAL,PPD)" userId="59d1dff1-977e-4fd8-b221-972f4323b97a" providerId="ADAL" clId="{6B253249-2466-471B-9480-8FC6737E6705}" dt="2020-10-14T06:35:55.956" v="2264" actId="5793"/>
          <ac:spMkLst>
            <pc:docMk/>
            <pc:sldMk cId="424051012" sldId="259"/>
            <ac:spMk id="3" creationId="{A355C9F6-8A8F-454D-A6ED-0FAC7DF18BFF}"/>
          </ac:spMkLst>
        </pc:spChg>
      </pc:sldChg>
      <pc:sldChg chg="modSp new mod">
        <pc:chgData name="Dopke, Jens (STFC,RAL,PPD)" userId="59d1dff1-977e-4fd8-b221-972f4323b97a" providerId="ADAL" clId="{6B253249-2466-471B-9480-8FC6737E6705}" dt="2020-10-14T06:20:16.732" v="1147" actId="20577"/>
        <pc:sldMkLst>
          <pc:docMk/>
          <pc:sldMk cId="2409096847" sldId="260"/>
        </pc:sldMkLst>
        <pc:spChg chg="mod">
          <ac:chgData name="Dopke, Jens (STFC,RAL,PPD)" userId="59d1dff1-977e-4fd8-b221-972f4323b97a" providerId="ADAL" clId="{6B253249-2466-471B-9480-8FC6737E6705}" dt="2020-10-13T20:42:40.727" v="16" actId="20577"/>
          <ac:spMkLst>
            <pc:docMk/>
            <pc:sldMk cId="2409096847" sldId="260"/>
            <ac:spMk id="2" creationId="{E91176E1-7058-4E15-8820-FCB101103480}"/>
          </ac:spMkLst>
        </pc:spChg>
        <pc:spChg chg="mod">
          <ac:chgData name="Dopke, Jens (STFC,RAL,PPD)" userId="59d1dff1-977e-4fd8-b221-972f4323b97a" providerId="ADAL" clId="{6B253249-2466-471B-9480-8FC6737E6705}" dt="2020-10-14T06:20:16.732" v="1147" actId="20577"/>
          <ac:spMkLst>
            <pc:docMk/>
            <pc:sldMk cId="2409096847" sldId="260"/>
            <ac:spMk id="3" creationId="{F8EC6C9E-11D4-4E2E-AD85-E9C3A55F17E0}"/>
          </ac:spMkLst>
        </pc:spChg>
      </pc:sldChg>
      <pc:sldChg chg="modSp new mod">
        <pc:chgData name="Dopke, Jens (STFC,RAL,PPD)" userId="59d1dff1-977e-4fd8-b221-972f4323b97a" providerId="ADAL" clId="{6B253249-2466-471B-9480-8FC6737E6705}" dt="2020-10-14T06:44:30.164" v="3357" actId="20577"/>
        <pc:sldMkLst>
          <pc:docMk/>
          <pc:sldMk cId="843745288" sldId="261"/>
        </pc:sldMkLst>
        <pc:spChg chg="mod">
          <ac:chgData name="Dopke, Jens (STFC,RAL,PPD)" userId="59d1dff1-977e-4fd8-b221-972f4323b97a" providerId="ADAL" clId="{6B253249-2466-471B-9480-8FC6737E6705}" dt="2020-10-14T06:11:05.439" v="732" actId="20577"/>
          <ac:spMkLst>
            <pc:docMk/>
            <pc:sldMk cId="843745288" sldId="261"/>
            <ac:spMk id="2" creationId="{548DECE0-0370-45B3-960D-5C256E4ED5A7}"/>
          </ac:spMkLst>
        </pc:spChg>
        <pc:spChg chg="mod">
          <ac:chgData name="Dopke, Jens (STFC,RAL,PPD)" userId="59d1dff1-977e-4fd8-b221-972f4323b97a" providerId="ADAL" clId="{6B253249-2466-471B-9480-8FC6737E6705}" dt="2020-10-14T06:44:30.164" v="3357" actId="20577"/>
          <ac:spMkLst>
            <pc:docMk/>
            <pc:sldMk cId="843745288" sldId="261"/>
            <ac:spMk id="3" creationId="{5E0743AE-1DE2-4485-9448-343A7CB60447}"/>
          </ac:spMkLst>
        </pc:spChg>
      </pc:sldChg>
      <pc:sldChg chg="modSp new mod">
        <pc:chgData name="Dopke, Jens (STFC,RAL,PPD)" userId="59d1dff1-977e-4fd8-b221-972f4323b97a" providerId="ADAL" clId="{6B253249-2466-471B-9480-8FC6737E6705}" dt="2020-10-14T06:33:33.919" v="2100" actId="20577"/>
        <pc:sldMkLst>
          <pc:docMk/>
          <pc:sldMk cId="1016429575" sldId="262"/>
        </pc:sldMkLst>
        <pc:spChg chg="mod">
          <ac:chgData name="Dopke, Jens (STFC,RAL,PPD)" userId="59d1dff1-977e-4fd8-b221-972f4323b97a" providerId="ADAL" clId="{6B253249-2466-471B-9480-8FC6737E6705}" dt="2020-10-14T06:20:47.444" v="1170" actId="20577"/>
          <ac:spMkLst>
            <pc:docMk/>
            <pc:sldMk cId="1016429575" sldId="262"/>
            <ac:spMk id="2" creationId="{A4E82243-8B1F-4674-B374-A7A055EE0D7D}"/>
          </ac:spMkLst>
        </pc:spChg>
        <pc:spChg chg="mod">
          <ac:chgData name="Dopke, Jens (STFC,RAL,PPD)" userId="59d1dff1-977e-4fd8-b221-972f4323b97a" providerId="ADAL" clId="{6B253249-2466-471B-9480-8FC6737E6705}" dt="2020-10-14T06:33:33.919" v="2100" actId="20577"/>
          <ac:spMkLst>
            <pc:docMk/>
            <pc:sldMk cId="1016429575" sldId="262"/>
            <ac:spMk id="3" creationId="{8219135A-7463-465F-9C50-30BE8C1A4745}"/>
          </ac:spMkLst>
        </pc:spChg>
      </pc:sldChg>
      <pc:sldChg chg="modSp new mod">
        <pc:chgData name="Dopke, Jens (STFC,RAL,PPD)" userId="59d1dff1-977e-4fd8-b221-972f4323b97a" providerId="ADAL" clId="{6B253249-2466-471B-9480-8FC6737E6705}" dt="2020-10-14T06:40:39.807" v="2895" actId="20577"/>
        <pc:sldMkLst>
          <pc:docMk/>
          <pc:sldMk cId="2751098674" sldId="263"/>
        </pc:sldMkLst>
        <pc:spChg chg="mod">
          <ac:chgData name="Dopke, Jens (STFC,RAL,PPD)" userId="59d1dff1-977e-4fd8-b221-972f4323b97a" providerId="ADAL" clId="{6B253249-2466-471B-9480-8FC6737E6705}" dt="2020-10-14T06:36:25.278" v="2295" actId="20577"/>
          <ac:spMkLst>
            <pc:docMk/>
            <pc:sldMk cId="2751098674" sldId="263"/>
            <ac:spMk id="2" creationId="{8A3DF328-BBB2-4F9E-97B5-52F0211B0E68}"/>
          </ac:spMkLst>
        </pc:spChg>
        <pc:spChg chg="mod">
          <ac:chgData name="Dopke, Jens (STFC,RAL,PPD)" userId="59d1dff1-977e-4fd8-b221-972f4323b97a" providerId="ADAL" clId="{6B253249-2466-471B-9480-8FC6737E6705}" dt="2020-10-14T06:40:39.807" v="2895" actId="20577"/>
          <ac:spMkLst>
            <pc:docMk/>
            <pc:sldMk cId="2751098674" sldId="263"/>
            <ac:spMk id="3" creationId="{22938CE3-F339-4A28-B554-1C61ACC287F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F2259-DE6C-493C-BE46-7750EA826E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789FB3E-8733-4CAC-A516-309E35F4B4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EAC5F8C-FD54-40E2-B9F9-344AA1EDE049}"/>
              </a:ext>
            </a:extLst>
          </p:cNvPr>
          <p:cNvSpPr>
            <a:spLocks noGrp="1"/>
          </p:cNvSpPr>
          <p:nvPr>
            <p:ph type="dt" sz="half" idx="10"/>
          </p:nvPr>
        </p:nvSpPr>
        <p:spPr/>
        <p:txBody>
          <a:bodyPr/>
          <a:lstStyle/>
          <a:p>
            <a:fld id="{1B7326EF-9A02-4ADD-8B5C-BFFC54590F7C}" type="datetimeFigureOut">
              <a:rPr lang="en-GB" smtClean="0"/>
              <a:t>14/10/2020</a:t>
            </a:fld>
            <a:endParaRPr lang="en-GB"/>
          </a:p>
        </p:txBody>
      </p:sp>
      <p:sp>
        <p:nvSpPr>
          <p:cNvPr id="5" name="Footer Placeholder 4">
            <a:extLst>
              <a:ext uri="{FF2B5EF4-FFF2-40B4-BE49-F238E27FC236}">
                <a16:creationId xmlns:a16="http://schemas.microsoft.com/office/drawing/2014/main" id="{D4FCC073-B8D8-468B-9DC5-8275376933F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609329E-6B37-49B0-BC95-0E442A16AEF3}"/>
              </a:ext>
            </a:extLst>
          </p:cNvPr>
          <p:cNvSpPr>
            <a:spLocks noGrp="1"/>
          </p:cNvSpPr>
          <p:nvPr>
            <p:ph type="sldNum" sz="quarter" idx="12"/>
          </p:nvPr>
        </p:nvSpPr>
        <p:spPr/>
        <p:txBody>
          <a:bodyPr/>
          <a:lstStyle/>
          <a:p>
            <a:fld id="{391FF72F-CF61-417A-B962-E1E00D81EC6F}" type="slidenum">
              <a:rPr lang="en-GB" smtClean="0"/>
              <a:t>‹#›</a:t>
            </a:fld>
            <a:endParaRPr lang="en-GB"/>
          </a:p>
        </p:txBody>
      </p:sp>
    </p:spTree>
    <p:extLst>
      <p:ext uri="{BB962C8B-B14F-4D97-AF65-F5344CB8AC3E}">
        <p14:creationId xmlns:p14="http://schemas.microsoft.com/office/powerpoint/2010/main" val="1042087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F53B1-53F8-432C-984E-84EF7CC9BAD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45E823-8FAC-4E33-97D4-CC1937882A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D5DC020-5D80-4ACF-AF15-B95F0FBF51FF}"/>
              </a:ext>
            </a:extLst>
          </p:cNvPr>
          <p:cNvSpPr>
            <a:spLocks noGrp="1"/>
          </p:cNvSpPr>
          <p:nvPr>
            <p:ph type="dt" sz="half" idx="10"/>
          </p:nvPr>
        </p:nvSpPr>
        <p:spPr/>
        <p:txBody>
          <a:bodyPr/>
          <a:lstStyle/>
          <a:p>
            <a:fld id="{1B7326EF-9A02-4ADD-8B5C-BFFC54590F7C}" type="datetimeFigureOut">
              <a:rPr lang="en-GB" smtClean="0"/>
              <a:t>14/10/2020</a:t>
            </a:fld>
            <a:endParaRPr lang="en-GB"/>
          </a:p>
        </p:txBody>
      </p:sp>
      <p:sp>
        <p:nvSpPr>
          <p:cNvPr id="5" name="Footer Placeholder 4">
            <a:extLst>
              <a:ext uri="{FF2B5EF4-FFF2-40B4-BE49-F238E27FC236}">
                <a16:creationId xmlns:a16="http://schemas.microsoft.com/office/drawing/2014/main" id="{036C58A1-9A25-4673-B44C-86F7278571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F96CD3-8AF3-41D5-A02D-E18E99AD5DA7}"/>
              </a:ext>
            </a:extLst>
          </p:cNvPr>
          <p:cNvSpPr>
            <a:spLocks noGrp="1"/>
          </p:cNvSpPr>
          <p:nvPr>
            <p:ph type="sldNum" sz="quarter" idx="12"/>
          </p:nvPr>
        </p:nvSpPr>
        <p:spPr/>
        <p:txBody>
          <a:bodyPr/>
          <a:lstStyle/>
          <a:p>
            <a:fld id="{391FF72F-CF61-417A-B962-E1E00D81EC6F}" type="slidenum">
              <a:rPr lang="en-GB" smtClean="0"/>
              <a:t>‹#›</a:t>
            </a:fld>
            <a:endParaRPr lang="en-GB"/>
          </a:p>
        </p:txBody>
      </p:sp>
    </p:spTree>
    <p:extLst>
      <p:ext uri="{BB962C8B-B14F-4D97-AF65-F5344CB8AC3E}">
        <p14:creationId xmlns:p14="http://schemas.microsoft.com/office/powerpoint/2010/main" val="298430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357B27-4AA7-43E9-97A5-07341A7FC6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2F1EA8D-4125-444A-8F24-70806D9D5ED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5DFD08-E02A-467D-9B69-8A95DCD83980}"/>
              </a:ext>
            </a:extLst>
          </p:cNvPr>
          <p:cNvSpPr>
            <a:spLocks noGrp="1"/>
          </p:cNvSpPr>
          <p:nvPr>
            <p:ph type="dt" sz="half" idx="10"/>
          </p:nvPr>
        </p:nvSpPr>
        <p:spPr/>
        <p:txBody>
          <a:bodyPr/>
          <a:lstStyle/>
          <a:p>
            <a:fld id="{1B7326EF-9A02-4ADD-8B5C-BFFC54590F7C}" type="datetimeFigureOut">
              <a:rPr lang="en-GB" smtClean="0"/>
              <a:t>14/10/2020</a:t>
            </a:fld>
            <a:endParaRPr lang="en-GB"/>
          </a:p>
        </p:txBody>
      </p:sp>
      <p:sp>
        <p:nvSpPr>
          <p:cNvPr id="5" name="Footer Placeholder 4">
            <a:extLst>
              <a:ext uri="{FF2B5EF4-FFF2-40B4-BE49-F238E27FC236}">
                <a16:creationId xmlns:a16="http://schemas.microsoft.com/office/drawing/2014/main" id="{AEA1B89E-0312-45CF-B8B0-49C0CBCC5E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A89654D-AF9E-4EE1-AD27-D6727EB61B38}"/>
              </a:ext>
            </a:extLst>
          </p:cNvPr>
          <p:cNvSpPr>
            <a:spLocks noGrp="1"/>
          </p:cNvSpPr>
          <p:nvPr>
            <p:ph type="sldNum" sz="quarter" idx="12"/>
          </p:nvPr>
        </p:nvSpPr>
        <p:spPr/>
        <p:txBody>
          <a:bodyPr/>
          <a:lstStyle/>
          <a:p>
            <a:fld id="{391FF72F-CF61-417A-B962-E1E00D81EC6F}" type="slidenum">
              <a:rPr lang="en-GB" smtClean="0"/>
              <a:t>‹#›</a:t>
            </a:fld>
            <a:endParaRPr lang="en-GB"/>
          </a:p>
        </p:txBody>
      </p:sp>
    </p:spTree>
    <p:extLst>
      <p:ext uri="{BB962C8B-B14F-4D97-AF65-F5344CB8AC3E}">
        <p14:creationId xmlns:p14="http://schemas.microsoft.com/office/powerpoint/2010/main" val="4016468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3EFFE-399B-45C4-B6AA-312B9D030D2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C7169D0-35C1-4B00-86B1-ED6928FB6A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949E9B-FC9C-4B13-B842-54E4B7CBF690}"/>
              </a:ext>
            </a:extLst>
          </p:cNvPr>
          <p:cNvSpPr>
            <a:spLocks noGrp="1"/>
          </p:cNvSpPr>
          <p:nvPr>
            <p:ph type="dt" sz="half" idx="10"/>
          </p:nvPr>
        </p:nvSpPr>
        <p:spPr/>
        <p:txBody>
          <a:bodyPr/>
          <a:lstStyle/>
          <a:p>
            <a:fld id="{1B7326EF-9A02-4ADD-8B5C-BFFC54590F7C}" type="datetimeFigureOut">
              <a:rPr lang="en-GB" smtClean="0"/>
              <a:t>14/10/2020</a:t>
            </a:fld>
            <a:endParaRPr lang="en-GB"/>
          </a:p>
        </p:txBody>
      </p:sp>
      <p:sp>
        <p:nvSpPr>
          <p:cNvPr id="5" name="Footer Placeholder 4">
            <a:extLst>
              <a:ext uri="{FF2B5EF4-FFF2-40B4-BE49-F238E27FC236}">
                <a16:creationId xmlns:a16="http://schemas.microsoft.com/office/drawing/2014/main" id="{4339F800-41AE-4ABE-B580-9870830ED2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F65F6A-EF00-49EE-85C2-EFD94952C9D0}"/>
              </a:ext>
            </a:extLst>
          </p:cNvPr>
          <p:cNvSpPr>
            <a:spLocks noGrp="1"/>
          </p:cNvSpPr>
          <p:nvPr>
            <p:ph type="sldNum" sz="quarter" idx="12"/>
          </p:nvPr>
        </p:nvSpPr>
        <p:spPr/>
        <p:txBody>
          <a:bodyPr/>
          <a:lstStyle/>
          <a:p>
            <a:fld id="{391FF72F-CF61-417A-B962-E1E00D81EC6F}" type="slidenum">
              <a:rPr lang="en-GB" smtClean="0"/>
              <a:t>‹#›</a:t>
            </a:fld>
            <a:endParaRPr lang="en-GB"/>
          </a:p>
        </p:txBody>
      </p:sp>
    </p:spTree>
    <p:extLst>
      <p:ext uri="{BB962C8B-B14F-4D97-AF65-F5344CB8AC3E}">
        <p14:creationId xmlns:p14="http://schemas.microsoft.com/office/powerpoint/2010/main" val="723846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9BA16-D881-458A-A51B-5DD8D59DBA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5361533-0BCF-47B2-A410-A94B0818BE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CCE483-B074-482D-9296-3D0C08335ACE}"/>
              </a:ext>
            </a:extLst>
          </p:cNvPr>
          <p:cNvSpPr>
            <a:spLocks noGrp="1"/>
          </p:cNvSpPr>
          <p:nvPr>
            <p:ph type="dt" sz="half" idx="10"/>
          </p:nvPr>
        </p:nvSpPr>
        <p:spPr/>
        <p:txBody>
          <a:bodyPr/>
          <a:lstStyle/>
          <a:p>
            <a:fld id="{1B7326EF-9A02-4ADD-8B5C-BFFC54590F7C}" type="datetimeFigureOut">
              <a:rPr lang="en-GB" smtClean="0"/>
              <a:t>14/10/2020</a:t>
            </a:fld>
            <a:endParaRPr lang="en-GB"/>
          </a:p>
        </p:txBody>
      </p:sp>
      <p:sp>
        <p:nvSpPr>
          <p:cNvPr id="5" name="Footer Placeholder 4">
            <a:extLst>
              <a:ext uri="{FF2B5EF4-FFF2-40B4-BE49-F238E27FC236}">
                <a16:creationId xmlns:a16="http://schemas.microsoft.com/office/drawing/2014/main" id="{3D9B9016-658B-4A35-A015-C1B78C1FAD4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C81345-6E7E-4B9E-A1A6-DB2C34CA5FDE}"/>
              </a:ext>
            </a:extLst>
          </p:cNvPr>
          <p:cNvSpPr>
            <a:spLocks noGrp="1"/>
          </p:cNvSpPr>
          <p:nvPr>
            <p:ph type="sldNum" sz="quarter" idx="12"/>
          </p:nvPr>
        </p:nvSpPr>
        <p:spPr/>
        <p:txBody>
          <a:bodyPr/>
          <a:lstStyle/>
          <a:p>
            <a:fld id="{391FF72F-CF61-417A-B962-E1E00D81EC6F}" type="slidenum">
              <a:rPr lang="en-GB" smtClean="0"/>
              <a:t>‹#›</a:t>
            </a:fld>
            <a:endParaRPr lang="en-GB"/>
          </a:p>
        </p:txBody>
      </p:sp>
    </p:spTree>
    <p:extLst>
      <p:ext uri="{BB962C8B-B14F-4D97-AF65-F5344CB8AC3E}">
        <p14:creationId xmlns:p14="http://schemas.microsoft.com/office/powerpoint/2010/main" val="1668200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432CE-FD8E-4A48-9107-FE63B1DC93F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BA84672-6868-4C62-A9FF-9E930BD8AA8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861CC5A-2DD3-4F65-BEC1-0B72AF94EF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075FE92-2EF3-4B59-9C12-0D27513C7296}"/>
              </a:ext>
            </a:extLst>
          </p:cNvPr>
          <p:cNvSpPr>
            <a:spLocks noGrp="1"/>
          </p:cNvSpPr>
          <p:nvPr>
            <p:ph type="dt" sz="half" idx="10"/>
          </p:nvPr>
        </p:nvSpPr>
        <p:spPr/>
        <p:txBody>
          <a:bodyPr/>
          <a:lstStyle/>
          <a:p>
            <a:fld id="{1B7326EF-9A02-4ADD-8B5C-BFFC54590F7C}" type="datetimeFigureOut">
              <a:rPr lang="en-GB" smtClean="0"/>
              <a:t>14/10/2020</a:t>
            </a:fld>
            <a:endParaRPr lang="en-GB"/>
          </a:p>
        </p:txBody>
      </p:sp>
      <p:sp>
        <p:nvSpPr>
          <p:cNvPr id="6" name="Footer Placeholder 5">
            <a:extLst>
              <a:ext uri="{FF2B5EF4-FFF2-40B4-BE49-F238E27FC236}">
                <a16:creationId xmlns:a16="http://schemas.microsoft.com/office/drawing/2014/main" id="{46E03379-740A-4584-9FC8-925EB085EE7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3B7FD07-F81B-4305-87AB-029FD9F38D09}"/>
              </a:ext>
            </a:extLst>
          </p:cNvPr>
          <p:cNvSpPr>
            <a:spLocks noGrp="1"/>
          </p:cNvSpPr>
          <p:nvPr>
            <p:ph type="sldNum" sz="quarter" idx="12"/>
          </p:nvPr>
        </p:nvSpPr>
        <p:spPr/>
        <p:txBody>
          <a:bodyPr/>
          <a:lstStyle/>
          <a:p>
            <a:fld id="{391FF72F-CF61-417A-B962-E1E00D81EC6F}" type="slidenum">
              <a:rPr lang="en-GB" smtClean="0"/>
              <a:t>‹#›</a:t>
            </a:fld>
            <a:endParaRPr lang="en-GB"/>
          </a:p>
        </p:txBody>
      </p:sp>
    </p:spTree>
    <p:extLst>
      <p:ext uri="{BB962C8B-B14F-4D97-AF65-F5344CB8AC3E}">
        <p14:creationId xmlns:p14="http://schemas.microsoft.com/office/powerpoint/2010/main" val="2301279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83B1E-83F7-4FB7-A462-1383334D25B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462A47-7DC8-4925-B0CE-6A3DFDF2F6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F92E69-90D4-4A8A-BFB5-759B1FFBE47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33E2190-1C3C-4F9D-AD0E-FB7DD55F78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80B397-F243-40B7-A1DA-EB83AB64DDC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ECC793A-4B66-45B3-841F-8A7D870A1ABA}"/>
              </a:ext>
            </a:extLst>
          </p:cNvPr>
          <p:cNvSpPr>
            <a:spLocks noGrp="1"/>
          </p:cNvSpPr>
          <p:nvPr>
            <p:ph type="dt" sz="half" idx="10"/>
          </p:nvPr>
        </p:nvSpPr>
        <p:spPr/>
        <p:txBody>
          <a:bodyPr/>
          <a:lstStyle/>
          <a:p>
            <a:fld id="{1B7326EF-9A02-4ADD-8B5C-BFFC54590F7C}" type="datetimeFigureOut">
              <a:rPr lang="en-GB" smtClean="0"/>
              <a:t>14/10/2020</a:t>
            </a:fld>
            <a:endParaRPr lang="en-GB"/>
          </a:p>
        </p:txBody>
      </p:sp>
      <p:sp>
        <p:nvSpPr>
          <p:cNvPr id="8" name="Footer Placeholder 7">
            <a:extLst>
              <a:ext uri="{FF2B5EF4-FFF2-40B4-BE49-F238E27FC236}">
                <a16:creationId xmlns:a16="http://schemas.microsoft.com/office/drawing/2014/main" id="{AF123E03-6BD8-4846-897F-6364247333F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500EA8E-247E-4C9D-8F16-B733A000692F}"/>
              </a:ext>
            </a:extLst>
          </p:cNvPr>
          <p:cNvSpPr>
            <a:spLocks noGrp="1"/>
          </p:cNvSpPr>
          <p:nvPr>
            <p:ph type="sldNum" sz="quarter" idx="12"/>
          </p:nvPr>
        </p:nvSpPr>
        <p:spPr/>
        <p:txBody>
          <a:bodyPr/>
          <a:lstStyle/>
          <a:p>
            <a:fld id="{391FF72F-CF61-417A-B962-E1E00D81EC6F}" type="slidenum">
              <a:rPr lang="en-GB" smtClean="0"/>
              <a:t>‹#›</a:t>
            </a:fld>
            <a:endParaRPr lang="en-GB"/>
          </a:p>
        </p:txBody>
      </p:sp>
    </p:spTree>
    <p:extLst>
      <p:ext uri="{BB962C8B-B14F-4D97-AF65-F5344CB8AC3E}">
        <p14:creationId xmlns:p14="http://schemas.microsoft.com/office/powerpoint/2010/main" val="1039887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02AC9-8887-4D7A-99B4-18E2806905F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3908CE0-7450-49A5-9811-CA6E64915E6B}"/>
              </a:ext>
            </a:extLst>
          </p:cNvPr>
          <p:cNvSpPr>
            <a:spLocks noGrp="1"/>
          </p:cNvSpPr>
          <p:nvPr>
            <p:ph type="dt" sz="half" idx="10"/>
          </p:nvPr>
        </p:nvSpPr>
        <p:spPr/>
        <p:txBody>
          <a:bodyPr/>
          <a:lstStyle/>
          <a:p>
            <a:fld id="{1B7326EF-9A02-4ADD-8B5C-BFFC54590F7C}" type="datetimeFigureOut">
              <a:rPr lang="en-GB" smtClean="0"/>
              <a:t>14/10/2020</a:t>
            </a:fld>
            <a:endParaRPr lang="en-GB"/>
          </a:p>
        </p:txBody>
      </p:sp>
      <p:sp>
        <p:nvSpPr>
          <p:cNvPr id="4" name="Footer Placeholder 3">
            <a:extLst>
              <a:ext uri="{FF2B5EF4-FFF2-40B4-BE49-F238E27FC236}">
                <a16:creationId xmlns:a16="http://schemas.microsoft.com/office/drawing/2014/main" id="{B622F0BE-2CFA-4579-B721-12799E39844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E55F2E2-EBB1-4973-83E6-8C0EFCFB4CE5}"/>
              </a:ext>
            </a:extLst>
          </p:cNvPr>
          <p:cNvSpPr>
            <a:spLocks noGrp="1"/>
          </p:cNvSpPr>
          <p:nvPr>
            <p:ph type="sldNum" sz="quarter" idx="12"/>
          </p:nvPr>
        </p:nvSpPr>
        <p:spPr/>
        <p:txBody>
          <a:bodyPr/>
          <a:lstStyle/>
          <a:p>
            <a:fld id="{391FF72F-CF61-417A-B962-E1E00D81EC6F}" type="slidenum">
              <a:rPr lang="en-GB" smtClean="0"/>
              <a:t>‹#›</a:t>
            </a:fld>
            <a:endParaRPr lang="en-GB"/>
          </a:p>
        </p:txBody>
      </p:sp>
    </p:spTree>
    <p:extLst>
      <p:ext uri="{BB962C8B-B14F-4D97-AF65-F5344CB8AC3E}">
        <p14:creationId xmlns:p14="http://schemas.microsoft.com/office/powerpoint/2010/main" val="3644028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4160B1-62F5-44A4-9068-E2A82F42818B}"/>
              </a:ext>
            </a:extLst>
          </p:cNvPr>
          <p:cNvSpPr>
            <a:spLocks noGrp="1"/>
          </p:cNvSpPr>
          <p:nvPr>
            <p:ph type="dt" sz="half" idx="10"/>
          </p:nvPr>
        </p:nvSpPr>
        <p:spPr/>
        <p:txBody>
          <a:bodyPr/>
          <a:lstStyle/>
          <a:p>
            <a:fld id="{1B7326EF-9A02-4ADD-8B5C-BFFC54590F7C}" type="datetimeFigureOut">
              <a:rPr lang="en-GB" smtClean="0"/>
              <a:t>14/10/2020</a:t>
            </a:fld>
            <a:endParaRPr lang="en-GB"/>
          </a:p>
        </p:txBody>
      </p:sp>
      <p:sp>
        <p:nvSpPr>
          <p:cNvPr id="3" name="Footer Placeholder 2">
            <a:extLst>
              <a:ext uri="{FF2B5EF4-FFF2-40B4-BE49-F238E27FC236}">
                <a16:creationId xmlns:a16="http://schemas.microsoft.com/office/drawing/2014/main" id="{E5D070E8-BE0B-40C4-889D-5894DF05EED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469DD29-F95E-482F-B067-43F844821C08}"/>
              </a:ext>
            </a:extLst>
          </p:cNvPr>
          <p:cNvSpPr>
            <a:spLocks noGrp="1"/>
          </p:cNvSpPr>
          <p:nvPr>
            <p:ph type="sldNum" sz="quarter" idx="12"/>
          </p:nvPr>
        </p:nvSpPr>
        <p:spPr/>
        <p:txBody>
          <a:bodyPr/>
          <a:lstStyle/>
          <a:p>
            <a:fld id="{391FF72F-CF61-417A-B962-E1E00D81EC6F}" type="slidenum">
              <a:rPr lang="en-GB" smtClean="0"/>
              <a:t>‹#›</a:t>
            </a:fld>
            <a:endParaRPr lang="en-GB"/>
          </a:p>
        </p:txBody>
      </p:sp>
    </p:spTree>
    <p:extLst>
      <p:ext uri="{BB962C8B-B14F-4D97-AF65-F5344CB8AC3E}">
        <p14:creationId xmlns:p14="http://schemas.microsoft.com/office/powerpoint/2010/main" val="661770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87832-9A5D-41DA-B1A7-3B03EA54B9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A80BD44-0353-4F68-A089-4957F42169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ABDDC3D-498C-4EC5-9F7D-CFEC987D38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9A5F7C-45E8-48FF-ACFA-7E1C7CD88597}"/>
              </a:ext>
            </a:extLst>
          </p:cNvPr>
          <p:cNvSpPr>
            <a:spLocks noGrp="1"/>
          </p:cNvSpPr>
          <p:nvPr>
            <p:ph type="dt" sz="half" idx="10"/>
          </p:nvPr>
        </p:nvSpPr>
        <p:spPr/>
        <p:txBody>
          <a:bodyPr/>
          <a:lstStyle/>
          <a:p>
            <a:fld id="{1B7326EF-9A02-4ADD-8B5C-BFFC54590F7C}" type="datetimeFigureOut">
              <a:rPr lang="en-GB" smtClean="0"/>
              <a:t>14/10/2020</a:t>
            </a:fld>
            <a:endParaRPr lang="en-GB"/>
          </a:p>
        </p:txBody>
      </p:sp>
      <p:sp>
        <p:nvSpPr>
          <p:cNvPr id="6" name="Footer Placeholder 5">
            <a:extLst>
              <a:ext uri="{FF2B5EF4-FFF2-40B4-BE49-F238E27FC236}">
                <a16:creationId xmlns:a16="http://schemas.microsoft.com/office/drawing/2014/main" id="{68EDE6B9-ED8D-4E30-8098-DBCDB602D1E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9631ED-7A0B-4866-9AFD-C4C5489EFC7E}"/>
              </a:ext>
            </a:extLst>
          </p:cNvPr>
          <p:cNvSpPr>
            <a:spLocks noGrp="1"/>
          </p:cNvSpPr>
          <p:nvPr>
            <p:ph type="sldNum" sz="quarter" idx="12"/>
          </p:nvPr>
        </p:nvSpPr>
        <p:spPr/>
        <p:txBody>
          <a:bodyPr/>
          <a:lstStyle/>
          <a:p>
            <a:fld id="{391FF72F-CF61-417A-B962-E1E00D81EC6F}" type="slidenum">
              <a:rPr lang="en-GB" smtClean="0"/>
              <a:t>‹#›</a:t>
            </a:fld>
            <a:endParaRPr lang="en-GB"/>
          </a:p>
        </p:txBody>
      </p:sp>
    </p:spTree>
    <p:extLst>
      <p:ext uri="{BB962C8B-B14F-4D97-AF65-F5344CB8AC3E}">
        <p14:creationId xmlns:p14="http://schemas.microsoft.com/office/powerpoint/2010/main" val="3699560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138A4-FD41-4120-B699-96DE6DE760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6BC6DE9-DA5D-4BBC-8E2D-A566832A74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1AB15B5-3A0D-46C8-9292-F1ECBC4FB1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B753F2-BABF-434E-A73D-BE3D0803ECC0}"/>
              </a:ext>
            </a:extLst>
          </p:cNvPr>
          <p:cNvSpPr>
            <a:spLocks noGrp="1"/>
          </p:cNvSpPr>
          <p:nvPr>
            <p:ph type="dt" sz="half" idx="10"/>
          </p:nvPr>
        </p:nvSpPr>
        <p:spPr/>
        <p:txBody>
          <a:bodyPr/>
          <a:lstStyle/>
          <a:p>
            <a:fld id="{1B7326EF-9A02-4ADD-8B5C-BFFC54590F7C}" type="datetimeFigureOut">
              <a:rPr lang="en-GB" smtClean="0"/>
              <a:t>14/10/2020</a:t>
            </a:fld>
            <a:endParaRPr lang="en-GB"/>
          </a:p>
        </p:txBody>
      </p:sp>
      <p:sp>
        <p:nvSpPr>
          <p:cNvPr id="6" name="Footer Placeholder 5">
            <a:extLst>
              <a:ext uri="{FF2B5EF4-FFF2-40B4-BE49-F238E27FC236}">
                <a16:creationId xmlns:a16="http://schemas.microsoft.com/office/drawing/2014/main" id="{DCCEE77C-C83A-4014-BA7C-91621D37627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84FC879-94C0-426D-9CD1-AEBF98726E8E}"/>
              </a:ext>
            </a:extLst>
          </p:cNvPr>
          <p:cNvSpPr>
            <a:spLocks noGrp="1"/>
          </p:cNvSpPr>
          <p:nvPr>
            <p:ph type="sldNum" sz="quarter" idx="12"/>
          </p:nvPr>
        </p:nvSpPr>
        <p:spPr/>
        <p:txBody>
          <a:bodyPr/>
          <a:lstStyle/>
          <a:p>
            <a:fld id="{391FF72F-CF61-417A-B962-E1E00D81EC6F}" type="slidenum">
              <a:rPr lang="en-GB" smtClean="0"/>
              <a:t>‹#›</a:t>
            </a:fld>
            <a:endParaRPr lang="en-GB"/>
          </a:p>
        </p:txBody>
      </p:sp>
    </p:spTree>
    <p:extLst>
      <p:ext uri="{BB962C8B-B14F-4D97-AF65-F5344CB8AC3E}">
        <p14:creationId xmlns:p14="http://schemas.microsoft.com/office/powerpoint/2010/main" val="1188878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4F1E3E-4C0F-493D-BD2F-85EC34A932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C6C1CB8-C3C2-413E-B477-56EDADC1A0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056B51A-AE38-4F5A-8D94-0D55AA15C4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7326EF-9A02-4ADD-8B5C-BFFC54590F7C}" type="datetimeFigureOut">
              <a:rPr lang="en-GB" smtClean="0"/>
              <a:t>14/10/2020</a:t>
            </a:fld>
            <a:endParaRPr lang="en-GB"/>
          </a:p>
        </p:txBody>
      </p:sp>
      <p:sp>
        <p:nvSpPr>
          <p:cNvPr id="5" name="Footer Placeholder 4">
            <a:extLst>
              <a:ext uri="{FF2B5EF4-FFF2-40B4-BE49-F238E27FC236}">
                <a16:creationId xmlns:a16="http://schemas.microsoft.com/office/drawing/2014/main" id="{EF9F7091-8372-4CBB-B443-DB4095BA25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CFBCF43-11AF-4085-8DA5-7EF3342504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1FF72F-CF61-417A-B962-E1E00D81EC6F}" type="slidenum">
              <a:rPr lang="en-GB" smtClean="0"/>
              <a:t>‹#›</a:t>
            </a:fld>
            <a:endParaRPr lang="en-GB"/>
          </a:p>
        </p:txBody>
      </p:sp>
    </p:spTree>
    <p:extLst>
      <p:ext uri="{BB962C8B-B14F-4D97-AF65-F5344CB8AC3E}">
        <p14:creationId xmlns:p14="http://schemas.microsoft.com/office/powerpoint/2010/main" val="4088082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0799F-F6DC-4205-98E2-90EF7EDE8243}"/>
              </a:ext>
            </a:extLst>
          </p:cNvPr>
          <p:cNvSpPr>
            <a:spLocks noGrp="1"/>
          </p:cNvSpPr>
          <p:nvPr>
            <p:ph type="ctrTitle"/>
          </p:nvPr>
        </p:nvSpPr>
        <p:spPr/>
        <p:txBody>
          <a:bodyPr/>
          <a:lstStyle/>
          <a:p>
            <a:r>
              <a:rPr lang="en-GB" dirty="0"/>
              <a:t>Si Tracker TDAQ Input</a:t>
            </a:r>
          </a:p>
        </p:txBody>
      </p:sp>
      <p:sp>
        <p:nvSpPr>
          <p:cNvPr id="3" name="Subtitle 2">
            <a:extLst>
              <a:ext uri="{FF2B5EF4-FFF2-40B4-BE49-F238E27FC236}">
                <a16:creationId xmlns:a16="http://schemas.microsoft.com/office/drawing/2014/main" id="{6C6B084A-2AC5-4062-8A42-367F6EFC8F69}"/>
              </a:ext>
            </a:extLst>
          </p:cNvPr>
          <p:cNvSpPr>
            <a:spLocks noGrp="1"/>
          </p:cNvSpPr>
          <p:nvPr>
            <p:ph type="subTitle" idx="1"/>
          </p:nvPr>
        </p:nvSpPr>
        <p:spPr/>
        <p:txBody>
          <a:bodyPr>
            <a:normAutofit lnSpcReduction="10000"/>
          </a:bodyPr>
          <a:lstStyle/>
          <a:p>
            <a:r>
              <a:rPr lang="en-GB" dirty="0"/>
              <a:t>Jens for the CEPC </a:t>
            </a:r>
            <a:r>
              <a:rPr lang="en-GB" dirty="0" err="1"/>
              <a:t>SiTrackerz</a:t>
            </a:r>
            <a:endParaRPr lang="en-GB" dirty="0"/>
          </a:p>
          <a:p>
            <a:endParaRPr lang="en-GB" dirty="0"/>
          </a:p>
          <a:p>
            <a:r>
              <a:rPr lang="en-GB" dirty="0"/>
              <a:t>Pretty ad-hoc – need to gather more details</a:t>
            </a:r>
          </a:p>
          <a:p>
            <a:r>
              <a:rPr lang="en-GB" dirty="0"/>
              <a:t>All of the content is from others, all the mistakes are mine</a:t>
            </a:r>
          </a:p>
        </p:txBody>
      </p:sp>
    </p:spTree>
    <p:extLst>
      <p:ext uri="{BB962C8B-B14F-4D97-AF65-F5344CB8AC3E}">
        <p14:creationId xmlns:p14="http://schemas.microsoft.com/office/powerpoint/2010/main" val="2152984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F004A-2B24-4049-8902-913F109F2FE7}"/>
              </a:ext>
            </a:extLst>
          </p:cNvPr>
          <p:cNvSpPr>
            <a:spLocks noGrp="1"/>
          </p:cNvSpPr>
          <p:nvPr>
            <p:ph type="title"/>
          </p:nvPr>
        </p:nvSpPr>
        <p:spPr/>
        <p:txBody>
          <a:bodyPr/>
          <a:lstStyle/>
          <a:p>
            <a:r>
              <a:rPr lang="en-GB" dirty="0"/>
              <a:t>Questions recap (slightly changed order)</a:t>
            </a:r>
          </a:p>
        </p:txBody>
      </p:sp>
      <p:sp>
        <p:nvSpPr>
          <p:cNvPr id="3" name="Content Placeholder 2">
            <a:extLst>
              <a:ext uri="{FF2B5EF4-FFF2-40B4-BE49-F238E27FC236}">
                <a16:creationId xmlns:a16="http://schemas.microsoft.com/office/drawing/2014/main" id="{5BBF3D83-86C0-4AE9-AE8E-DE47308A4A2A}"/>
              </a:ext>
            </a:extLst>
          </p:cNvPr>
          <p:cNvSpPr>
            <a:spLocks noGrp="1"/>
          </p:cNvSpPr>
          <p:nvPr>
            <p:ph idx="1"/>
          </p:nvPr>
        </p:nvSpPr>
        <p:spPr/>
        <p:txBody>
          <a:bodyPr>
            <a:normAutofit fontScale="92500"/>
          </a:bodyPr>
          <a:lstStyle/>
          <a:p>
            <a:r>
              <a:rPr lang="en-GB" dirty="0"/>
              <a:t>Any zero suppression or compression they might carry out at the front end</a:t>
            </a:r>
          </a:p>
          <a:p>
            <a:r>
              <a:rPr lang="en-GB" dirty="0"/>
              <a:t>Your need for control and timing signals</a:t>
            </a:r>
          </a:p>
          <a:p>
            <a:r>
              <a:rPr lang="en-GB" dirty="0"/>
              <a:t>The total data volume and channel count for their sub-detector under different machine running modes</a:t>
            </a:r>
          </a:p>
          <a:p>
            <a:r>
              <a:rPr lang="en-GB" dirty="0"/>
              <a:t>Your current assumptions about readout bandwidths and readout implementation and power consumption</a:t>
            </a:r>
          </a:p>
          <a:p>
            <a:r>
              <a:rPr lang="en-GB" dirty="0"/>
              <a:t>Any views / preferences on readout style(triggered or trigger-less readout)</a:t>
            </a:r>
          </a:p>
          <a:p>
            <a:pPr lvl="1"/>
            <a:r>
              <a:rPr lang="en-GB" dirty="0"/>
              <a:t>Continuous sequential readout</a:t>
            </a:r>
          </a:p>
          <a:p>
            <a:pPr lvl="1"/>
            <a:r>
              <a:rPr lang="en-GB" dirty="0"/>
              <a:t>Trigger sequential readout</a:t>
            </a:r>
          </a:p>
          <a:p>
            <a:pPr lvl="1"/>
            <a:r>
              <a:rPr lang="en-GB" dirty="0"/>
              <a:t>Non-sequential readout</a:t>
            </a:r>
          </a:p>
        </p:txBody>
      </p:sp>
    </p:spTree>
    <p:extLst>
      <p:ext uri="{BB962C8B-B14F-4D97-AF65-F5344CB8AC3E}">
        <p14:creationId xmlns:p14="http://schemas.microsoft.com/office/powerpoint/2010/main" val="3916910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BF812-407E-4C38-A067-20AF19AF68D2}"/>
              </a:ext>
            </a:extLst>
          </p:cNvPr>
          <p:cNvSpPr>
            <a:spLocks noGrp="1"/>
          </p:cNvSpPr>
          <p:nvPr>
            <p:ph type="title"/>
          </p:nvPr>
        </p:nvSpPr>
        <p:spPr/>
        <p:txBody>
          <a:bodyPr/>
          <a:lstStyle/>
          <a:p>
            <a:r>
              <a:rPr lang="en-GB" dirty="0"/>
              <a:t>“Simple” responses</a:t>
            </a:r>
          </a:p>
        </p:txBody>
      </p:sp>
      <p:sp>
        <p:nvSpPr>
          <p:cNvPr id="3" name="Content Placeholder 2">
            <a:extLst>
              <a:ext uri="{FF2B5EF4-FFF2-40B4-BE49-F238E27FC236}">
                <a16:creationId xmlns:a16="http://schemas.microsoft.com/office/drawing/2014/main" id="{7E059B45-0A0A-49EB-93F7-FC08C038E5D5}"/>
              </a:ext>
            </a:extLst>
          </p:cNvPr>
          <p:cNvSpPr>
            <a:spLocks noGrp="1"/>
          </p:cNvSpPr>
          <p:nvPr>
            <p:ph idx="1"/>
          </p:nvPr>
        </p:nvSpPr>
        <p:spPr/>
        <p:txBody>
          <a:bodyPr>
            <a:normAutofit fontScale="92500" lnSpcReduction="20000"/>
          </a:bodyPr>
          <a:lstStyle/>
          <a:p>
            <a:r>
              <a:rPr lang="en-GB" dirty="0"/>
              <a:t>Zero suppression:</a:t>
            </a:r>
          </a:p>
          <a:p>
            <a:pPr lvl="1"/>
            <a:r>
              <a:rPr lang="en-GB" dirty="0"/>
              <a:t>Naturally done within each frontend, only actual hits (including noise) will make it out, baseline is hidden</a:t>
            </a:r>
          </a:p>
          <a:p>
            <a:pPr lvl="1"/>
            <a:r>
              <a:rPr lang="en-GB" dirty="0"/>
              <a:t>Data transmission however should be more condensed</a:t>
            </a:r>
          </a:p>
          <a:p>
            <a:r>
              <a:rPr lang="en-GB" dirty="0"/>
              <a:t>Control/Timing:</a:t>
            </a:r>
          </a:p>
          <a:p>
            <a:pPr lvl="1"/>
            <a:r>
              <a:rPr lang="en-GB" dirty="0"/>
              <a:t>Current interface could in theory come down to one command link per &lt;N&gt;-chip assembly (Up to one ladder, depending on redundancy needs)</a:t>
            </a:r>
          </a:p>
          <a:p>
            <a:pPr lvl="1"/>
            <a:r>
              <a:rPr lang="en-GB" dirty="0"/>
              <a:t>Needs to be rugged, current best operation is with additional links for clock (and trigger, if used)</a:t>
            </a:r>
          </a:p>
          <a:p>
            <a:pPr lvl="1"/>
            <a:r>
              <a:rPr lang="en-GB" dirty="0"/>
              <a:t>25us turnaround time for local time counter, event index (need to clarify), support for event tag with trigger information (when triggered)</a:t>
            </a:r>
          </a:p>
          <a:p>
            <a:pPr lvl="1"/>
            <a:r>
              <a:rPr lang="en-GB" dirty="0"/>
              <a:t>i.e. 1-3 links into detector per &lt;large-</a:t>
            </a:r>
            <a:r>
              <a:rPr lang="en-GB" dirty="0" err="1"/>
              <a:t>ish</a:t>
            </a:r>
            <a:r>
              <a:rPr lang="en-GB" dirty="0"/>
              <a:t> object&gt;, could deliver multiple of these from 1 fibre</a:t>
            </a:r>
          </a:p>
          <a:p>
            <a:pPr lvl="2"/>
            <a:r>
              <a:rPr lang="en-GB" dirty="0"/>
              <a:t>This means “only” O(1k) links into detector, depending on module grouping and worry about redundance…</a:t>
            </a:r>
          </a:p>
          <a:p>
            <a:pPr lvl="1"/>
            <a:endParaRPr lang="en-GB" dirty="0"/>
          </a:p>
        </p:txBody>
      </p:sp>
    </p:spTree>
    <p:extLst>
      <p:ext uri="{BB962C8B-B14F-4D97-AF65-F5344CB8AC3E}">
        <p14:creationId xmlns:p14="http://schemas.microsoft.com/office/powerpoint/2010/main" val="1891663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FA5A5-F7D4-4B3E-B38E-55E1FB25BF29}"/>
              </a:ext>
            </a:extLst>
          </p:cNvPr>
          <p:cNvSpPr>
            <a:spLocks noGrp="1"/>
          </p:cNvSpPr>
          <p:nvPr>
            <p:ph type="title"/>
          </p:nvPr>
        </p:nvSpPr>
        <p:spPr/>
        <p:txBody>
          <a:bodyPr/>
          <a:lstStyle/>
          <a:p>
            <a:r>
              <a:rPr lang="en-GB" dirty="0"/>
              <a:t>Complex responses</a:t>
            </a:r>
          </a:p>
        </p:txBody>
      </p:sp>
      <p:sp>
        <p:nvSpPr>
          <p:cNvPr id="3" name="Content Placeholder 2">
            <a:extLst>
              <a:ext uri="{FF2B5EF4-FFF2-40B4-BE49-F238E27FC236}">
                <a16:creationId xmlns:a16="http://schemas.microsoft.com/office/drawing/2014/main" id="{A355C9F6-8A8F-454D-A6ED-0FAC7DF18BFF}"/>
              </a:ext>
            </a:extLst>
          </p:cNvPr>
          <p:cNvSpPr>
            <a:spLocks noGrp="1"/>
          </p:cNvSpPr>
          <p:nvPr>
            <p:ph idx="1"/>
          </p:nvPr>
        </p:nvSpPr>
        <p:spPr/>
        <p:txBody>
          <a:bodyPr>
            <a:normAutofit fontScale="85000" lnSpcReduction="20000"/>
          </a:bodyPr>
          <a:lstStyle/>
          <a:p>
            <a:r>
              <a:rPr lang="en-GB" dirty="0"/>
              <a:t>Keeping a low profile (in services)</a:t>
            </a:r>
          </a:p>
          <a:p>
            <a:pPr lvl="1"/>
            <a:r>
              <a:rPr lang="en-GB" dirty="0"/>
              <a:t>Per-chip links at reasonable speeds O(1Gbps)</a:t>
            </a:r>
          </a:p>
          <a:p>
            <a:pPr lvl="1"/>
            <a:r>
              <a:rPr lang="en-GB" dirty="0"/>
              <a:t>O(150k) chips, assuming local aggregation (with buffers), implies a total link bandwidth of O(40 </a:t>
            </a:r>
            <a:r>
              <a:rPr lang="en-GB" dirty="0" err="1"/>
              <a:t>Tbps</a:t>
            </a:r>
            <a:r>
              <a:rPr lang="en-GB" dirty="0"/>
              <a:t>) for the whole detector (Module aggregation 4-to-1)</a:t>
            </a:r>
          </a:p>
          <a:p>
            <a:pPr lvl="2"/>
            <a:r>
              <a:rPr lang="en-GB" dirty="0"/>
              <a:t>At reasonable link speeds (10Gbps) that is currently about 4k links (Can always dream of more here)</a:t>
            </a:r>
          </a:p>
          <a:p>
            <a:pPr lvl="1"/>
            <a:r>
              <a:rPr lang="en-GB" dirty="0"/>
              <a:t>This is link bandwidth – Guessing we need to zero-supress further within the detector (i.e. de-randomising buffers at end-of-ladder) to reduce from O(10k) frontend links down to O(&lt;1k)</a:t>
            </a:r>
          </a:p>
          <a:p>
            <a:pPr lvl="2"/>
            <a:r>
              <a:rPr lang="en-GB" dirty="0"/>
              <a:t>This will add complexity (&lt;reliability), material may be on par due to reduced number of high-speed transceivers…</a:t>
            </a:r>
          </a:p>
          <a:p>
            <a:r>
              <a:rPr lang="en-GB" dirty="0"/>
              <a:t>Total bandwidth required (guesstimates, sadly):</a:t>
            </a:r>
          </a:p>
          <a:p>
            <a:pPr lvl="1"/>
            <a:r>
              <a:rPr lang="en-GB" dirty="0"/>
              <a:t>Currently massive overheads in prototype hit formats: 96 bit per hit</a:t>
            </a:r>
          </a:p>
          <a:p>
            <a:pPr lvl="1"/>
            <a:r>
              <a:rPr lang="en-GB" dirty="0"/>
              <a:t>Triggerless, can do about 100 modules at full link bandwidth in Z-mode, innermost layer</a:t>
            </a:r>
          </a:p>
          <a:p>
            <a:pPr lvl="2"/>
            <a:r>
              <a:rPr lang="en-GB" dirty="0"/>
              <a:t>Assuming 1e-4/cm^2/event, 16cm^2 per module, 640Mbit/s links with 96bit per hit.</a:t>
            </a:r>
          </a:p>
          <a:p>
            <a:pPr lvl="2"/>
            <a:r>
              <a:rPr lang="en-GB" dirty="0"/>
              <a:t>Data format could be reduced by about a factor of 2 but aggregation brings in overheads (module IDs or such)</a:t>
            </a:r>
          </a:p>
          <a:p>
            <a:pPr lvl="1"/>
            <a:endParaRPr lang="en-GB" dirty="0"/>
          </a:p>
          <a:p>
            <a:pPr lvl="1"/>
            <a:endParaRPr lang="en-GB" dirty="0"/>
          </a:p>
        </p:txBody>
      </p:sp>
    </p:spTree>
    <p:extLst>
      <p:ext uri="{BB962C8B-B14F-4D97-AF65-F5344CB8AC3E}">
        <p14:creationId xmlns:p14="http://schemas.microsoft.com/office/powerpoint/2010/main" val="424051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DECE0-0370-45B3-960D-5C256E4ED5A7}"/>
              </a:ext>
            </a:extLst>
          </p:cNvPr>
          <p:cNvSpPr>
            <a:spLocks noGrp="1"/>
          </p:cNvSpPr>
          <p:nvPr>
            <p:ph type="title"/>
          </p:nvPr>
        </p:nvSpPr>
        <p:spPr/>
        <p:txBody>
          <a:bodyPr/>
          <a:lstStyle/>
          <a:p>
            <a:r>
              <a:rPr lang="en-GB" dirty="0"/>
              <a:t>More complexity</a:t>
            </a:r>
          </a:p>
        </p:txBody>
      </p:sp>
      <p:sp>
        <p:nvSpPr>
          <p:cNvPr id="3" name="Content Placeholder 2">
            <a:extLst>
              <a:ext uri="{FF2B5EF4-FFF2-40B4-BE49-F238E27FC236}">
                <a16:creationId xmlns:a16="http://schemas.microsoft.com/office/drawing/2014/main" id="{5E0743AE-1DE2-4485-9448-343A7CB60447}"/>
              </a:ext>
            </a:extLst>
          </p:cNvPr>
          <p:cNvSpPr>
            <a:spLocks noGrp="1"/>
          </p:cNvSpPr>
          <p:nvPr>
            <p:ph idx="1"/>
          </p:nvPr>
        </p:nvSpPr>
        <p:spPr/>
        <p:txBody>
          <a:bodyPr>
            <a:normAutofit lnSpcReduction="10000"/>
          </a:bodyPr>
          <a:lstStyle/>
          <a:p>
            <a:r>
              <a:rPr lang="en-GB" dirty="0"/>
              <a:t>Triggerless data is currently not fully time-ordered</a:t>
            </a:r>
          </a:p>
          <a:p>
            <a:pPr lvl="1"/>
            <a:r>
              <a:rPr lang="en-GB" dirty="0"/>
              <a:t>Needs event sorting outside</a:t>
            </a:r>
          </a:p>
          <a:p>
            <a:pPr lvl="1"/>
            <a:r>
              <a:rPr lang="en-GB" dirty="0"/>
              <a:t>On-detector complexity weighs against material and reliability</a:t>
            </a:r>
          </a:p>
          <a:p>
            <a:r>
              <a:rPr lang="en-GB" dirty="0"/>
              <a:t>Triggered data is “prettier” and could reduce the total link count needed – but then it must be triggered </a:t>
            </a:r>
            <a:r>
              <a:rPr lang="en-GB" dirty="0">
                <a:sym typeface="Wingdings" panose="05000000000000000000" pitchFamily="2" charset="2"/>
              </a:rPr>
              <a:t></a:t>
            </a:r>
          </a:p>
          <a:p>
            <a:r>
              <a:rPr lang="en-GB" dirty="0">
                <a:sym typeface="Wingdings" panose="05000000000000000000" pitchFamily="2" charset="2"/>
              </a:rPr>
              <a:t>Power consumption:</a:t>
            </a:r>
          </a:p>
          <a:p>
            <a:pPr lvl="1"/>
            <a:r>
              <a:rPr lang="en-GB" dirty="0">
                <a:sym typeface="Wingdings" panose="05000000000000000000" pitchFamily="2" charset="2"/>
              </a:rPr>
              <a:t>0.6W/chip - 0.15W/cm^2 – 100kW just FE</a:t>
            </a:r>
          </a:p>
          <a:p>
            <a:pPr lvl="1"/>
            <a:r>
              <a:rPr lang="en-GB" dirty="0">
                <a:sym typeface="Wingdings" panose="05000000000000000000" pitchFamily="2" charset="2"/>
              </a:rPr>
              <a:t>This is only the frontend chip and currently without any link aggregation or de-randomisation, expect extra power at end-of-ladder</a:t>
            </a:r>
          </a:p>
          <a:p>
            <a:pPr lvl="2"/>
            <a:r>
              <a:rPr lang="en-GB" dirty="0">
                <a:sym typeface="Wingdings" panose="05000000000000000000" pitchFamily="2" charset="2"/>
              </a:rPr>
              <a:t>Currently O(2W) for a single high-speed link (bi-directional)</a:t>
            </a:r>
          </a:p>
          <a:p>
            <a:pPr lvl="2"/>
            <a:r>
              <a:rPr lang="en-GB" dirty="0">
                <a:sym typeface="Wingdings" panose="05000000000000000000" pitchFamily="2" charset="2"/>
              </a:rPr>
              <a:t>I’d expect a similar order of magnitude for a fast buffer/de-randomiser</a:t>
            </a:r>
          </a:p>
          <a:p>
            <a:endParaRPr lang="en-GB" dirty="0"/>
          </a:p>
        </p:txBody>
      </p:sp>
    </p:spTree>
    <p:extLst>
      <p:ext uri="{BB962C8B-B14F-4D97-AF65-F5344CB8AC3E}">
        <p14:creationId xmlns:p14="http://schemas.microsoft.com/office/powerpoint/2010/main" val="843745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176E1-7058-4E15-8820-FCB101103480}"/>
              </a:ext>
            </a:extLst>
          </p:cNvPr>
          <p:cNvSpPr>
            <a:spLocks noGrp="1"/>
          </p:cNvSpPr>
          <p:nvPr>
            <p:ph type="title"/>
          </p:nvPr>
        </p:nvSpPr>
        <p:spPr/>
        <p:txBody>
          <a:bodyPr/>
          <a:lstStyle/>
          <a:p>
            <a:r>
              <a:rPr lang="en-GB" dirty="0"/>
              <a:t>Further details</a:t>
            </a:r>
          </a:p>
        </p:txBody>
      </p:sp>
      <p:sp>
        <p:nvSpPr>
          <p:cNvPr id="3" name="Content Placeholder 2">
            <a:extLst>
              <a:ext uri="{FF2B5EF4-FFF2-40B4-BE49-F238E27FC236}">
                <a16:creationId xmlns:a16="http://schemas.microsoft.com/office/drawing/2014/main" id="{F8EC6C9E-11D4-4E2E-AD85-E9C3A55F17E0}"/>
              </a:ext>
            </a:extLst>
          </p:cNvPr>
          <p:cNvSpPr>
            <a:spLocks noGrp="1"/>
          </p:cNvSpPr>
          <p:nvPr>
            <p:ph idx="1"/>
          </p:nvPr>
        </p:nvSpPr>
        <p:spPr/>
        <p:txBody>
          <a:bodyPr/>
          <a:lstStyle/>
          <a:p>
            <a:r>
              <a:rPr lang="en-GB" dirty="0"/>
              <a:t>Need prototypes – we are at 0.5 prototypes so far (chips exist), and while things are easy enough to estimate (finger in the air type), it is hard to make firm statements without any prototypes</a:t>
            </a:r>
          </a:p>
          <a:p>
            <a:r>
              <a:rPr lang="en-GB" dirty="0"/>
              <a:t>Currently working towards a prototype ladder, that could then (in theory) be used to (</a:t>
            </a:r>
            <a:r>
              <a:rPr lang="en-GB" dirty="0" err="1"/>
              <a:t>gu</a:t>
            </a:r>
            <a:r>
              <a:rPr lang="en-GB" dirty="0"/>
              <a:t>)es(s)</a:t>
            </a:r>
            <a:r>
              <a:rPr lang="en-GB" dirty="0" err="1"/>
              <a:t>timate</a:t>
            </a:r>
            <a:r>
              <a:rPr lang="en-GB" dirty="0"/>
              <a:t> where we are and how far we can push</a:t>
            </a:r>
          </a:p>
        </p:txBody>
      </p:sp>
    </p:spTree>
    <p:extLst>
      <p:ext uri="{BB962C8B-B14F-4D97-AF65-F5344CB8AC3E}">
        <p14:creationId xmlns:p14="http://schemas.microsoft.com/office/powerpoint/2010/main" val="2409096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82243-8B1F-4674-B374-A7A055EE0D7D}"/>
              </a:ext>
            </a:extLst>
          </p:cNvPr>
          <p:cNvSpPr>
            <a:spLocks noGrp="1"/>
          </p:cNvSpPr>
          <p:nvPr>
            <p:ph type="title"/>
          </p:nvPr>
        </p:nvSpPr>
        <p:spPr/>
        <p:txBody>
          <a:bodyPr/>
          <a:lstStyle/>
          <a:p>
            <a:r>
              <a:rPr lang="en-GB" dirty="0"/>
              <a:t>Preferences (personal)</a:t>
            </a:r>
          </a:p>
        </p:txBody>
      </p:sp>
      <p:sp>
        <p:nvSpPr>
          <p:cNvPr id="3" name="Content Placeholder 2">
            <a:extLst>
              <a:ext uri="{FF2B5EF4-FFF2-40B4-BE49-F238E27FC236}">
                <a16:creationId xmlns:a16="http://schemas.microsoft.com/office/drawing/2014/main" id="{8219135A-7463-465F-9C50-30BE8C1A4745}"/>
              </a:ext>
            </a:extLst>
          </p:cNvPr>
          <p:cNvSpPr>
            <a:spLocks noGrp="1"/>
          </p:cNvSpPr>
          <p:nvPr>
            <p:ph idx="1"/>
          </p:nvPr>
        </p:nvSpPr>
        <p:spPr/>
        <p:txBody>
          <a:bodyPr>
            <a:normAutofit lnSpcReduction="10000"/>
          </a:bodyPr>
          <a:lstStyle/>
          <a:p>
            <a:r>
              <a:rPr lang="en-GB" dirty="0"/>
              <a:t>Triggered versus untriggered isn’t easy</a:t>
            </a:r>
          </a:p>
          <a:p>
            <a:r>
              <a:rPr lang="en-GB" dirty="0"/>
              <a:t>Returned data arguments:</a:t>
            </a:r>
          </a:p>
          <a:p>
            <a:pPr lvl="1"/>
            <a:r>
              <a:rPr lang="en-GB" dirty="0"/>
              <a:t>I come from a triggered world, which is hard enough to understand (Bunch-crossing IDs should be long, Trigger IDs should be long &amp; command defined – life would/should then be easy)</a:t>
            </a:r>
          </a:p>
          <a:p>
            <a:pPr lvl="1"/>
            <a:r>
              <a:rPr lang="en-GB" dirty="0"/>
              <a:t>Untriggered data will need more processing/ordering and thus should be self-explanatory when arriving at your favourite readout system (same is true for triggered, but often easier to de-mystify)</a:t>
            </a:r>
          </a:p>
          <a:p>
            <a:r>
              <a:rPr lang="en-GB" dirty="0"/>
              <a:t>Command links:</a:t>
            </a:r>
          </a:p>
          <a:p>
            <a:pPr lvl="1"/>
            <a:r>
              <a:rPr lang="en-GB" dirty="0"/>
              <a:t>In an untriggered system, almost no need for synchronisation</a:t>
            </a:r>
          </a:p>
          <a:p>
            <a:pPr lvl="1"/>
            <a:r>
              <a:rPr lang="en-GB" dirty="0"/>
              <a:t>1-to-many command links much easier to get working here (Should reduce link count in the end)</a:t>
            </a:r>
          </a:p>
        </p:txBody>
      </p:sp>
    </p:spTree>
    <p:extLst>
      <p:ext uri="{BB962C8B-B14F-4D97-AF65-F5344CB8AC3E}">
        <p14:creationId xmlns:p14="http://schemas.microsoft.com/office/powerpoint/2010/main" val="1016429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DF328-BBB2-4F9E-97B5-52F0211B0E68}"/>
              </a:ext>
            </a:extLst>
          </p:cNvPr>
          <p:cNvSpPr>
            <a:spLocks noGrp="1"/>
          </p:cNvSpPr>
          <p:nvPr>
            <p:ph type="title"/>
          </p:nvPr>
        </p:nvSpPr>
        <p:spPr/>
        <p:txBody>
          <a:bodyPr/>
          <a:lstStyle/>
          <a:p>
            <a:r>
              <a:rPr lang="en-GB" dirty="0"/>
              <a:t>BACKUP - Current understanding</a:t>
            </a:r>
          </a:p>
        </p:txBody>
      </p:sp>
      <p:sp>
        <p:nvSpPr>
          <p:cNvPr id="3" name="Content Placeholder 2">
            <a:extLst>
              <a:ext uri="{FF2B5EF4-FFF2-40B4-BE49-F238E27FC236}">
                <a16:creationId xmlns:a16="http://schemas.microsoft.com/office/drawing/2014/main" id="{22938CE3-F339-4A28-B554-1C61ACC287FE}"/>
              </a:ext>
            </a:extLst>
          </p:cNvPr>
          <p:cNvSpPr>
            <a:spLocks noGrp="1"/>
          </p:cNvSpPr>
          <p:nvPr>
            <p:ph idx="1"/>
          </p:nvPr>
        </p:nvSpPr>
        <p:spPr/>
        <p:txBody>
          <a:bodyPr/>
          <a:lstStyle/>
          <a:p>
            <a:r>
              <a:rPr lang="en-GB" dirty="0"/>
              <a:t>1e-4 tracks/cm^2/event</a:t>
            </a:r>
          </a:p>
          <a:p>
            <a:pPr lvl="1"/>
            <a:r>
              <a:rPr lang="en-GB" dirty="0"/>
              <a:t>Assuming 2 hits per track</a:t>
            </a:r>
          </a:p>
          <a:p>
            <a:pPr lvl="1"/>
            <a:r>
              <a:rPr lang="en-GB" dirty="0"/>
              <a:t>Scaled that to all modules – very unfair, outer layers should have less, but then I am not too deep into simulation to know whether that’s is true</a:t>
            </a:r>
          </a:p>
          <a:p>
            <a:r>
              <a:rPr lang="en-GB" dirty="0"/>
              <a:t>1.28Gbps link speed per chip at the moment (data link), assumed 640 Mbit/s (shown to work already) for earlier slides</a:t>
            </a:r>
          </a:p>
          <a:p>
            <a:r>
              <a:rPr lang="en-GB" dirty="0"/>
              <a:t>O(49k) pixels over 2x2cm^2</a:t>
            </a:r>
          </a:p>
          <a:p>
            <a:r>
              <a:rPr lang="en-GB" dirty="0"/>
              <a:t>96 bit hit format – could be reduced by about a factor 2</a:t>
            </a:r>
          </a:p>
          <a:p>
            <a:endParaRPr lang="en-GB" dirty="0"/>
          </a:p>
        </p:txBody>
      </p:sp>
    </p:spTree>
    <p:extLst>
      <p:ext uri="{BB962C8B-B14F-4D97-AF65-F5344CB8AC3E}">
        <p14:creationId xmlns:p14="http://schemas.microsoft.com/office/powerpoint/2010/main" val="27510986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D8EA2CBFAE5464D8B590CB0FE9FDF74" ma:contentTypeVersion="13" ma:contentTypeDescription="Create a new document." ma:contentTypeScope="" ma:versionID="30c614a1a177238161b3b6e2c0dc1a79">
  <xsd:schema xmlns:xsd="http://www.w3.org/2001/XMLSchema" xmlns:xs="http://www.w3.org/2001/XMLSchema" xmlns:p="http://schemas.microsoft.com/office/2006/metadata/properties" xmlns:ns3="19a5072a-c90b-4bd3-a68a-b7abbd4b55f2" xmlns:ns4="e8785e35-4af9-43d1-8745-88b55cf0d46b" targetNamespace="http://schemas.microsoft.com/office/2006/metadata/properties" ma:root="true" ma:fieldsID="95a2a35e9698c718df2e9dfc63c74e09" ns3:_="" ns4:_="">
    <xsd:import namespace="19a5072a-c90b-4bd3-a68a-b7abbd4b55f2"/>
    <xsd:import namespace="e8785e35-4af9-43d1-8745-88b55cf0d46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GenerationTime" minOccurs="0"/>
                <xsd:element ref="ns4:MediaServiceEventHashCode" minOccurs="0"/>
                <xsd:element ref="ns4:MediaServiceOCR"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a5072a-c90b-4bd3-a68a-b7abbd4b55f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8785e35-4af9-43d1-8745-88b55cf0d46b"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0AC8EF0-018D-4779-A84D-9D4376BC48B6}">
  <ds:schemaRefs>
    <ds:schemaRef ds:uri="http://purl.org/dc/dcmitype/"/>
    <ds:schemaRef ds:uri="http://schemas.microsoft.com/office/2006/documentManagement/types"/>
    <ds:schemaRef ds:uri="http://purl.org/dc/terms/"/>
    <ds:schemaRef ds:uri="http://schemas.microsoft.com/office/2006/metadata/properties"/>
    <ds:schemaRef ds:uri="19a5072a-c90b-4bd3-a68a-b7abbd4b55f2"/>
    <ds:schemaRef ds:uri="http://purl.org/dc/elements/1.1/"/>
    <ds:schemaRef ds:uri="http://schemas.microsoft.com/office/infopath/2007/PartnerControls"/>
    <ds:schemaRef ds:uri="http://schemas.openxmlformats.org/package/2006/metadata/core-properties"/>
    <ds:schemaRef ds:uri="e8785e35-4af9-43d1-8745-88b55cf0d46b"/>
    <ds:schemaRef ds:uri="http://www.w3.org/XML/1998/namespace"/>
  </ds:schemaRefs>
</ds:datastoreItem>
</file>

<file path=customXml/itemProps2.xml><?xml version="1.0" encoding="utf-8"?>
<ds:datastoreItem xmlns:ds="http://schemas.openxmlformats.org/officeDocument/2006/customXml" ds:itemID="{E59A568B-E510-4835-B08A-C22E7E5FCB04}">
  <ds:schemaRefs>
    <ds:schemaRef ds:uri="http://schemas.microsoft.com/sharepoint/v3/contenttype/forms"/>
  </ds:schemaRefs>
</ds:datastoreItem>
</file>

<file path=customXml/itemProps3.xml><?xml version="1.0" encoding="utf-8"?>
<ds:datastoreItem xmlns:ds="http://schemas.openxmlformats.org/officeDocument/2006/customXml" ds:itemID="{DAA985E9-ABBF-46EC-9D86-D4F9674B59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a5072a-c90b-4bd3-a68a-b7abbd4b55f2"/>
    <ds:schemaRef ds:uri="e8785e35-4af9-43d1-8745-88b55cf0d4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596</TotalTime>
  <Words>864</Words>
  <Application>Microsoft Office PowerPoint</Application>
  <PresentationFormat>Widescreen</PresentationFormat>
  <Paragraphs>64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Si Tracker TDAQ Input</vt:lpstr>
      <vt:lpstr>Questions recap (slightly changed order)</vt:lpstr>
      <vt:lpstr>“Simple” responses</vt:lpstr>
      <vt:lpstr>Complex responses</vt:lpstr>
      <vt:lpstr>More complexity</vt:lpstr>
      <vt:lpstr>Further details</vt:lpstr>
      <vt:lpstr>Preferences (personal)</vt:lpstr>
      <vt:lpstr>BACKUP - Current understanding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 Tracker TDAQ Input</dc:title>
  <dc:creator>Dopke, Jens (STFC,RAL,PPD)</dc:creator>
  <cp:lastModifiedBy>Dopke, Jens (STFC,RAL,PPD)</cp:lastModifiedBy>
  <cp:revision>13</cp:revision>
  <dcterms:created xsi:type="dcterms:W3CDTF">2020-10-12T08:28:12Z</dcterms:created>
  <dcterms:modified xsi:type="dcterms:W3CDTF">2020-10-14T06:44:54Z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0x010100BD8EA2CBFAE5464D8B590CB0FE9FDF74</vt:lpwstr>
  </property>
</Properties>
</file>