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34"/>
  </p:notesMasterIdLst>
  <p:handoutMasterIdLst>
    <p:handoutMasterId r:id="rId35"/>
  </p:handoutMasterIdLst>
  <p:sldIdLst>
    <p:sldId id="256" r:id="rId2"/>
    <p:sldId id="269" r:id="rId3"/>
    <p:sldId id="326" r:id="rId4"/>
    <p:sldId id="268" r:id="rId5"/>
    <p:sldId id="482" r:id="rId6"/>
    <p:sldId id="437" r:id="rId7"/>
    <p:sldId id="479" r:id="rId8"/>
    <p:sldId id="327" r:id="rId9"/>
    <p:sldId id="279" r:id="rId10"/>
    <p:sldId id="275" r:id="rId11"/>
    <p:sldId id="271" r:id="rId12"/>
    <p:sldId id="320" r:id="rId13"/>
    <p:sldId id="318" r:id="rId14"/>
    <p:sldId id="281" r:id="rId15"/>
    <p:sldId id="301" r:id="rId16"/>
    <p:sldId id="300" r:id="rId17"/>
    <p:sldId id="316" r:id="rId18"/>
    <p:sldId id="282" r:id="rId19"/>
    <p:sldId id="283" r:id="rId20"/>
    <p:sldId id="284" r:id="rId21"/>
    <p:sldId id="285" r:id="rId22"/>
    <p:sldId id="286" r:id="rId23"/>
    <p:sldId id="287" r:id="rId24"/>
    <p:sldId id="288" r:id="rId25"/>
    <p:sldId id="303" r:id="rId26"/>
    <p:sldId id="1207" r:id="rId27"/>
    <p:sldId id="1203" r:id="rId28"/>
    <p:sldId id="329" r:id="rId29"/>
    <p:sldId id="1209" r:id="rId30"/>
    <p:sldId id="1205" r:id="rId31"/>
    <p:sldId id="1206" r:id="rId32"/>
    <p:sldId id="1210" r:id="rId33"/>
  </p:sldIdLst>
  <p:sldSz cx="10058400" cy="7772400"/>
  <p:notesSz cx="6858000" cy="9144000"/>
  <p:defaultTextStyle>
    <a:defPPr>
      <a:defRPr lang="en-US"/>
    </a:defPPr>
    <a:lvl1pPr algn="l" rtl="0" fontAlgn="base">
      <a:spcBef>
        <a:spcPct val="0"/>
      </a:spcBef>
      <a:spcAft>
        <a:spcPct val="0"/>
      </a:spcAft>
      <a:defRPr sz="2200" kern="1200">
        <a:solidFill>
          <a:schemeClr val="tx1"/>
        </a:solidFill>
        <a:latin typeface="Arial Bold" charset="0"/>
        <a:ea typeface="ＭＳ Ｐゴシック" charset="0"/>
        <a:cs typeface="ＭＳ Ｐゴシック" charset="0"/>
      </a:defRPr>
    </a:lvl1pPr>
    <a:lvl2pPr marL="506413" indent="-49213" algn="l" rtl="0" fontAlgn="base">
      <a:spcBef>
        <a:spcPct val="0"/>
      </a:spcBef>
      <a:spcAft>
        <a:spcPct val="0"/>
      </a:spcAft>
      <a:defRPr sz="2200" kern="1200">
        <a:solidFill>
          <a:schemeClr val="tx1"/>
        </a:solidFill>
        <a:latin typeface="Arial Bold" charset="0"/>
        <a:ea typeface="ＭＳ Ｐゴシック" charset="0"/>
        <a:cs typeface="ＭＳ Ｐゴシック" charset="0"/>
      </a:defRPr>
    </a:lvl2pPr>
    <a:lvl3pPr marL="1016000" indent="-101600" algn="l" rtl="0" fontAlgn="base">
      <a:spcBef>
        <a:spcPct val="0"/>
      </a:spcBef>
      <a:spcAft>
        <a:spcPct val="0"/>
      </a:spcAft>
      <a:defRPr sz="2200" kern="1200">
        <a:solidFill>
          <a:schemeClr val="tx1"/>
        </a:solidFill>
        <a:latin typeface="Arial Bold" charset="0"/>
        <a:ea typeface="ＭＳ Ｐゴシック" charset="0"/>
        <a:cs typeface="ＭＳ Ｐゴシック" charset="0"/>
      </a:defRPr>
    </a:lvl3pPr>
    <a:lvl4pPr marL="1525588" indent="-153988" algn="l" rtl="0" fontAlgn="base">
      <a:spcBef>
        <a:spcPct val="0"/>
      </a:spcBef>
      <a:spcAft>
        <a:spcPct val="0"/>
      </a:spcAft>
      <a:defRPr sz="2200" kern="1200">
        <a:solidFill>
          <a:schemeClr val="tx1"/>
        </a:solidFill>
        <a:latin typeface="Arial Bold" charset="0"/>
        <a:ea typeface="ＭＳ Ｐゴシック" charset="0"/>
        <a:cs typeface="ＭＳ Ｐゴシック" charset="0"/>
      </a:defRPr>
    </a:lvl4pPr>
    <a:lvl5pPr marL="2035175" indent="-206375" algn="l" rtl="0" fontAlgn="base">
      <a:spcBef>
        <a:spcPct val="0"/>
      </a:spcBef>
      <a:spcAft>
        <a:spcPct val="0"/>
      </a:spcAft>
      <a:defRPr sz="2200" kern="1200">
        <a:solidFill>
          <a:schemeClr val="tx1"/>
        </a:solidFill>
        <a:latin typeface="Arial Bold" charset="0"/>
        <a:ea typeface="ＭＳ Ｐゴシック" charset="0"/>
        <a:cs typeface="ＭＳ Ｐゴシック" charset="0"/>
      </a:defRPr>
    </a:lvl5pPr>
    <a:lvl6pPr marL="2286000" algn="l" defTabSz="457200" rtl="0" eaLnBrk="1" latinLnBrk="0" hangingPunct="1">
      <a:defRPr sz="2200" kern="1200">
        <a:solidFill>
          <a:schemeClr val="tx1"/>
        </a:solidFill>
        <a:latin typeface="Arial Bold" charset="0"/>
        <a:ea typeface="ＭＳ Ｐゴシック" charset="0"/>
        <a:cs typeface="ＭＳ Ｐゴシック" charset="0"/>
      </a:defRPr>
    </a:lvl6pPr>
    <a:lvl7pPr marL="2743200" algn="l" defTabSz="457200" rtl="0" eaLnBrk="1" latinLnBrk="0" hangingPunct="1">
      <a:defRPr sz="2200" kern="1200">
        <a:solidFill>
          <a:schemeClr val="tx1"/>
        </a:solidFill>
        <a:latin typeface="Arial Bold" charset="0"/>
        <a:ea typeface="ＭＳ Ｐゴシック" charset="0"/>
        <a:cs typeface="ＭＳ Ｐゴシック" charset="0"/>
      </a:defRPr>
    </a:lvl7pPr>
    <a:lvl8pPr marL="3200400" algn="l" defTabSz="457200" rtl="0" eaLnBrk="1" latinLnBrk="0" hangingPunct="1">
      <a:defRPr sz="2200" kern="1200">
        <a:solidFill>
          <a:schemeClr val="tx1"/>
        </a:solidFill>
        <a:latin typeface="Arial Bold" charset="0"/>
        <a:ea typeface="ＭＳ Ｐゴシック" charset="0"/>
        <a:cs typeface="ＭＳ Ｐゴシック" charset="0"/>
      </a:defRPr>
    </a:lvl8pPr>
    <a:lvl9pPr marL="3657600" algn="l" defTabSz="457200" rtl="0" eaLnBrk="1" latinLnBrk="0" hangingPunct="1">
      <a:defRPr sz="2200" kern="1200">
        <a:solidFill>
          <a:schemeClr val="tx1"/>
        </a:solidFill>
        <a:latin typeface="Arial Bol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BD02"/>
    <a:srgbClr val="50A201"/>
    <a:srgbClr val="FF0000"/>
    <a:srgbClr val="66FF66"/>
    <a:srgbClr val="F2D1AA"/>
    <a:srgbClr val="F7F7F7"/>
    <a:srgbClr val="D1B391"/>
    <a:srgbClr val="D943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15" autoAdjust="0"/>
    <p:restoredTop sz="99008" autoAdjust="0"/>
  </p:normalViewPr>
  <p:slideViewPr>
    <p:cSldViewPr>
      <p:cViewPr varScale="1">
        <p:scale>
          <a:sx n="74" d="100"/>
          <a:sy n="74" d="100"/>
        </p:scale>
        <p:origin x="2072" y="192"/>
      </p:cViewPr>
      <p:guideLst>
        <p:guide orient="horz" pos="2448"/>
        <p:guide pos="31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p:cViewPr varScale="1">
        <p:scale>
          <a:sx n="93" d="100"/>
          <a:sy n="93" d="100"/>
        </p:scale>
        <p:origin x="-262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0AAF85-DE1D-5646-9EDE-7BF367072A8A}" type="doc">
      <dgm:prSet loTypeId="urn:microsoft.com/office/officeart/2005/8/layout/radial2" loCatId="" qsTypeId="urn:microsoft.com/office/officeart/2005/8/quickstyle/simple1" qsCatId="simple" csTypeId="urn:microsoft.com/office/officeart/2005/8/colors/accent0_1" csCatId="mainScheme" phldr="1"/>
      <dgm:spPr/>
      <dgm:t>
        <a:bodyPr/>
        <a:lstStyle/>
        <a:p>
          <a:endParaRPr lang="en-US"/>
        </a:p>
      </dgm:t>
    </dgm:pt>
    <dgm:pt modelId="{80C96817-CA47-A94A-A184-020E03970976}">
      <dgm:prSet phldrT="[Text]"/>
      <dgm:spPr>
        <a:solidFill>
          <a:srgbClr val="00B050"/>
        </a:solidFill>
      </dgm:spPr>
      <dgm:t>
        <a:bodyPr/>
        <a:lstStyle/>
        <a:p>
          <a:r>
            <a:rPr lang="en-US" dirty="0" err="1"/>
            <a:t>与玻色子耦合</a:t>
          </a:r>
          <a:endParaRPr lang="en-US" dirty="0"/>
        </a:p>
      </dgm:t>
    </dgm:pt>
    <dgm:pt modelId="{8AAF26D6-F15A-FD42-80F1-61D9C0B8BF89}" type="parTrans" cxnId="{8B5ECF10-F883-FD45-BB2F-7C391818B396}">
      <dgm:prSet/>
      <dgm:spPr/>
      <dgm:t>
        <a:bodyPr/>
        <a:lstStyle/>
        <a:p>
          <a:endParaRPr lang="en-US"/>
        </a:p>
      </dgm:t>
    </dgm:pt>
    <dgm:pt modelId="{5D8DA20E-9BD3-0A46-A2AF-FB57DA5CF91B}" type="sibTrans" cxnId="{8B5ECF10-F883-FD45-BB2F-7C391818B396}">
      <dgm:prSet/>
      <dgm:spPr/>
      <dgm:t>
        <a:bodyPr/>
        <a:lstStyle/>
        <a:p>
          <a:endParaRPr lang="en-US"/>
        </a:p>
      </dgm:t>
    </dgm:pt>
    <dgm:pt modelId="{829483BE-9F95-684A-B4FE-751D8FFC216F}">
      <dgm:prSet phldrT="[Text]"/>
      <dgm:spPr>
        <a:ln w="38100">
          <a:solidFill>
            <a:srgbClr val="00B050"/>
          </a:solidFill>
        </a:ln>
      </dgm:spPr>
      <dgm:t>
        <a:bodyPr/>
        <a:lstStyle/>
        <a:p>
          <a:pPr>
            <a:buFont typeface="Wingdings" pitchFamily="2" charset="2"/>
            <a:buChar char="Ø"/>
          </a:pPr>
          <a:r>
            <a:rPr lang="en-US" dirty="0"/>
            <a:t>Higgs</a:t>
          </a:r>
          <a:r>
            <a:rPr lang="zh-CN" altLang="en-US" dirty="0"/>
            <a:t> 机制</a:t>
          </a:r>
          <a:endParaRPr lang="en-US" dirty="0"/>
        </a:p>
      </dgm:t>
    </dgm:pt>
    <dgm:pt modelId="{E554BCF5-ED13-5840-98EC-887274376E87}" type="parTrans" cxnId="{AD961E24-73EE-9C4E-8698-28B41AB90627}">
      <dgm:prSet/>
      <dgm:spPr/>
      <dgm:t>
        <a:bodyPr/>
        <a:lstStyle/>
        <a:p>
          <a:endParaRPr lang="en-US"/>
        </a:p>
      </dgm:t>
    </dgm:pt>
    <dgm:pt modelId="{C8071D4E-E8F4-954E-8334-38A43DE7D27F}" type="sibTrans" cxnId="{AD961E24-73EE-9C4E-8698-28B41AB90627}">
      <dgm:prSet/>
      <dgm:spPr/>
      <dgm:t>
        <a:bodyPr/>
        <a:lstStyle/>
        <a:p>
          <a:endParaRPr lang="en-US"/>
        </a:p>
      </dgm:t>
    </dgm:pt>
    <dgm:pt modelId="{17E67A6E-A5EB-1348-891D-51B270A076F5}">
      <dgm:prSet phldrT="[Text]"/>
      <dgm:spPr>
        <a:ln w="38100">
          <a:solidFill>
            <a:srgbClr val="00B050"/>
          </a:solidFill>
        </a:ln>
      </dgm:spPr>
      <dgm:t>
        <a:bodyPr/>
        <a:lstStyle/>
        <a:p>
          <a:pPr>
            <a:buFont typeface="Wingdings" pitchFamily="2" charset="2"/>
            <a:buChar char="Ø"/>
          </a:pPr>
          <a:r>
            <a:rPr lang="en-US" altLang="zh-CN" dirty="0"/>
            <a:t>2012</a:t>
          </a:r>
          <a:r>
            <a:rPr lang="zh-CN" altLang="en-US" dirty="0"/>
            <a:t>年</a:t>
          </a:r>
          <a:r>
            <a:rPr lang="en-US" dirty="0" err="1"/>
            <a:t>发现希格斯时发现</a:t>
          </a:r>
          <a:endParaRPr lang="en-US" dirty="0"/>
        </a:p>
      </dgm:t>
    </dgm:pt>
    <dgm:pt modelId="{38554AF2-17F9-4849-B9A1-C8CC11EC9A1C}" type="parTrans" cxnId="{179507AF-BFAB-9540-81DB-483299B29607}">
      <dgm:prSet/>
      <dgm:spPr/>
      <dgm:t>
        <a:bodyPr/>
        <a:lstStyle/>
        <a:p>
          <a:endParaRPr lang="en-US"/>
        </a:p>
      </dgm:t>
    </dgm:pt>
    <dgm:pt modelId="{70AA85B4-43A5-C642-9EAB-D9A2699C9BF4}" type="sibTrans" cxnId="{179507AF-BFAB-9540-81DB-483299B29607}">
      <dgm:prSet/>
      <dgm:spPr/>
      <dgm:t>
        <a:bodyPr/>
        <a:lstStyle/>
        <a:p>
          <a:endParaRPr lang="en-US"/>
        </a:p>
      </dgm:t>
    </dgm:pt>
    <dgm:pt modelId="{CC1ABF3E-F328-5442-9775-644B9F618C3E}">
      <dgm:prSet phldrT="[Text]"/>
      <dgm:spPr>
        <a:solidFill>
          <a:srgbClr val="00B0F0"/>
        </a:solidFill>
      </dgm:spPr>
      <dgm:t>
        <a:bodyPr/>
        <a:lstStyle/>
        <a:p>
          <a:r>
            <a:rPr lang="en-US" dirty="0" err="1"/>
            <a:t>与费米子耦合</a:t>
          </a:r>
          <a:endParaRPr lang="en-US" dirty="0"/>
        </a:p>
      </dgm:t>
    </dgm:pt>
    <dgm:pt modelId="{4B39BCE4-9E1D-EE47-84CC-BE94E76EBE03}" type="parTrans" cxnId="{D7932F0B-D290-874C-B225-BACCDBA3E517}">
      <dgm:prSet/>
      <dgm:spPr/>
      <dgm:t>
        <a:bodyPr/>
        <a:lstStyle/>
        <a:p>
          <a:endParaRPr lang="en-US"/>
        </a:p>
      </dgm:t>
    </dgm:pt>
    <dgm:pt modelId="{96A4626C-7DB5-AC47-9C22-F83F27D3EDB7}" type="sibTrans" cxnId="{D7932F0B-D290-874C-B225-BACCDBA3E517}">
      <dgm:prSet/>
      <dgm:spPr/>
      <dgm:t>
        <a:bodyPr/>
        <a:lstStyle/>
        <a:p>
          <a:endParaRPr lang="en-US"/>
        </a:p>
      </dgm:t>
    </dgm:pt>
    <dgm:pt modelId="{4FD14845-4392-364C-A5E8-A1A1E3299037}">
      <dgm:prSet phldrT="[Text]"/>
      <dgm:spPr>
        <a:ln w="38100">
          <a:solidFill>
            <a:srgbClr val="00B0F0"/>
          </a:solidFill>
        </a:ln>
      </dgm:spPr>
      <dgm:t>
        <a:bodyPr/>
        <a:lstStyle/>
        <a:p>
          <a:pPr>
            <a:buFont typeface="Wingdings" pitchFamily="2" charset="2"/>
            <a:buChar char="Ø"/>
          </a:pPr>
          <a:r>
            <a:rPr lang="en-US" b="1" dirty="0" err="1">
              <a:solidFill>
                <a:srgbClr val="FF0000"/>
              </a:solidFill>
            </a:rPr>
            <a:t>第五种力</a:t>
          </a:r>
          <a:endParaRPr lang="en-US" b="1" dirty="0">
            <a:solidFill>
              <a:srgbClr val="FF0000"/>
            </a:solidFill>
          </a:endParaRPr>
        </a:p>
      </dgm:t>
    </dgm:pt>
    <dgm:pt modelId="{24375158-D9C9-7F41-A049-8A80A1373777}" type="parTrans" cxnId="{7B20F4C3-7BF5-1C47-90DC-8235FC2CAD3F}">
      <dgm:prSet/>
      <dgm:spPr/>
      <dgm:t>
        <a:bodyPr/>
        <a:lstStyle/>
        <a:p>
          <a:endParaRPr lang="en-US"/>
        </a:p>
      </dgm:t>
    </dgm:pt>
    <dgm:pt modelId="{614EC4D8-354C-6443-B5E9-E31890CB91D6}" type="sibTrans" cxnId="{7B20F4C3-7BF5-1C47-90DC-8235FC2CAD3F}">
      <dgm:prSet/>
      <dgm:spPr/>
      <dgm:t>
        <a:bodyPr/>
        <a:lstStyle/>
        <a:p>
          <a:endParaRPr lang="en-US"/>
        </a:p>
      </dgm:t>
    </dgm:pt>
    <dgm:pt modelId="{B8AC6C1B-49EE-9A47-A200-F66012E9E3E5}">
      <dgm:prSet phldrT="[Text]"/>
      <dgm:spPr>
        <a:ln w="38100">
          <a:solidFill>
            <a:srgbClr val="00B0F0"/>
          </a:solidFill>
        </a:ln>
      </dgm:spPr>
      <dgm:t>
        <a:bodyPr/>
        <a:lstStyle/>
        <a:p>
          <a:pPr>
            <a:buFont typeface="Wingdings" pitchFamily="2" charset="2"/>
            <a:buChar char="Ø"/>
          </a:pPr>
          <a:r>
            <a:rPr lang="zh-CN" altLang="en-US" b="1" dirty="0">
              <a:solidFill>
                <a:srgbClr val="FF0000"/>
              </a:solidFill>
            </a:rPr>
            <a:t>～</a:t>
          </a:r>
          <a:r>
            <a:rPr lang="en-US" altLang="zh-CN" b="1" dirty="0">
              <a:solidFill>
                <a:srgbClr val="FF0000"/>
              </a:solidFill>
            </a:rPr>
            <a:t>2018</a:t>
          </a:r>
          <a:r>
            <a:rPr lang="zh-CN" altLang="en-US" b="1" dirty="0">
              <a:solidFill>
                <a:srgbClr val="FF0000"/>
              </a:solidFill>
            </a:rPr>
            <a:t>观测到三种</a:t>
          </a:r>
          <a:r>
            <a:rPr lang="en-US" altLang="zh-CN" dirty="0"/>
            <a:t>(</a:t>
          </a:r>
          <a:r>
            <a:rPr lang="zh-CN" altLang="en-US" dirty="0"/>
            <a:t>第三代</a:t>
          </a:r>
          <a:r>
            <a:rPr lang="en-US" altLang="zh-CN" dirty="0"/>
            <a:t>)</a:t>
          </a:r>
          <a:endParaRPr lang="en-US" dirty="0"/>
        </a:p>
      </dgm:t>
    </dgm:pt>
    <dgm:pt modelId="{346C22F6-C329-BD49-AEBA-267A31E68A6B}" type="parTrans" cxnId="{A4FB68BA-A78F-A44F-B61F-59D231E8FF59}">
      <dgm:prSet/>
      <dgm:spPr/>
      <dgm:t>
        <a:bodyPr/>
        <a:lstStyle/>
        <a:p>
          <a:endParaRPr lang="en-US"/>
        </a:p>
      </dgm:t>
    </dgm:pt>
    <dgm:pt modelId="{29A4765A-5595-F04D-8FCE-C1AC4DD4E819}" type="sibTrans" cxnId="{A4FB68BA-A78F-A44F-B61F-59D231E8FF59}">
      <dgm:prSet/>
      <dgm:spPr/>
      <dgm:t>
        <a:bodyPr/>
        <a:lstStyle/>
        <a:p>
          <a:endParaRPr lang="en-US"/>
        </a:p>
      </dgm:t>
    </dgm:pt>
    <dgm:pt modelId="{02D0BE4C-A17F-AB40-BB38-5B3C983431BF}">
      <dgm:prSet phldrT="[Text]"/>
      <dgm:spPr>
        <a:solidFill>
          <a:srgbClr val="FFC000"/>
        </a:solidFill>
      </dgm:spPr>
      <dgm:t>
        <a:bodyPr/>
        <a:lstStyle/>
        <a:p>
          <a:r>
            <a:rPr lang="en-US" dirty="0" err="1">
              <a:solidFill>
                <a:schemeClr val="dk1">
                  <a:hueOff val="0"/>
                  <a:satOff val="0"/>
                  <a:lumOff val="0"/>
                  <a:alpha val="43000"/>
                </a:schemeClr>
              </a:solidFill>
            </a:rPr>
            <a:t>与自己自耦合</a:t>
          </a:r>
          <a:endParaRPr lang="en-US" dirty="0">
            <a:solidFill>
              <a:schemeClr val="dk1">
                <a:hueOff val="0"/>
                <a:satOff val="0"/>
                <a:lumOff val="0"/>
                <a:alpha val="43000"/>
              </a:schemeClr>
            </a:solidFill>
          </a:endParaRPr>
        </a:p>
      </dgm:t>
    </dgm:pt>
    <dgm:pt modelId="{6F45B9E9-46A0-D94A-A193-48F0A306A40E}" type="parTrans" cxnId="{E7146F89-BE9A-BF4D-A977-7AD037104F97}">
      <dgm:prSet/>
      <dgm:spPr/>
      <dgm:t>
        <a:bodyPr/>
        <a:lstStyle/>
        <a:p>
          <a:endParaRPr lang="en-US"/>
        </a:p>
      </dgm:t>
    </dgm:pt>
    <dgm:pt modelId="{FD18687D-02E0-D548-AFB9-4DBFBE479A2E}" type="sibTrans" cxnId="{E7146F89-BE9A-BF4D-A977-7AD037104F97}">
      <dgm:prSet/>
      <dgm:spPr/>
      <dgm:t>
        <a:bodyPr/>
        <a:lstStyle/>
        <a:p>
          <a:endParaRPr lang="en-US"/>
        </a:p>
      </dgm:t>
    </dgm:pt>
    <dgm:pt modelId="{2E68E6F4-AF66-6B46-984E-DB60F3CA6DD4}">
      <dgm:prSet phldrT="[Text]"/>
      <dgm:spPr>
        <a:ln w="31750">
          <a:solidFill>
            <a:srgbClr val="FFC000">
              <a:alpha val="49000"/>
            </a:srgbClr>
          </a:solidFill>
        </a:ln>
      </dgm:spPr>
      <dgm:t>
        <a:bodyPr/>
        <a:lstStyle/>
        <a:p>
          <a:pPr>
            <a:buFont typeface="Wingdings" pitchFamily="2" charset="2"/>
            <a:buChar char="Ø"/>
          </a:pPr>
          <a:r>
            <a:rPr lang="en-US" b="1" dirty="0" err="1">
              <a:solidFill>
                <a:srgbClr val="FF0000">
                  <a:alpha val="51000"/>
                </a:srgbClr>
              </a:solidFill>
            </a:rPr>
            <a:t>第六种力</a:t>
          </a:r>
          <a:endParaRPr lang="en-US" b="1" dirty="0">
            <a:solidFill>
              <a:srgbClr val="FF0000">
                <a:alpha val="51000"/>
              </a:srgbClr>
            </a:solidFill>
          </a:endParaRPr>
        </a:p>
      </dgm:t>
    </dgm:pt>
    <dgm:pt modelId="{CC231F71-9111-C845-B88E-5319F7527817}" type="parTrans" cxnId="{C365FF12-E087-C447-8666-DD7C80ECB65F}">
      <dgm:prSet/>
      <dgm:spPr/>
      <dgm:t>
        <a:bodyPr/>
        <a:lstStyle/>
        <a:p>
          <a:endParaRPr lang="en-US"/>
        </a:p>
      </dgm:t>
    </dgm:pt>
    <dgm:pt modelId="{5753290F-79A8-D94D-BD31-848F65AFE058}" type="sibTrans" cxnId="{C365FF12-E087-C447-8666-DD7C80ECB65F}">
      <dgm:prSet/>
      <dgm:spPr/>
      <dgm:t>
        <a:bodyPr/>
        <a:lstStyle/>
        <a:p>
          <a:endParaRPr lang="en-US"/>
        </a:p>
      </dgm:t>
    </dgm:pt>
    <dgm:pt modelId="{E1E2C2C9-4A19-8E49-B1AF-EE5CBE135DFA}">
      <dgm:prSet phldrT="[Text]"/>
      <dgm:spPr>
        <a:ln w="31750">
          <a:solidFill>
            <a:srgbClr val="FFC000">
              <a:alpha val="49000"/>
            </a:srgbClr>
          </a:solidFill>
        </a:ln>
      </dgm:spPr>
      <dgm:t>
        <a:bodyPr/>
        <a:lstStyle/>
        <a:p>
          <a:pPr>
            <a:buFont typeface="Wingdings" pitchFamily="2" charset="2"/>
            <a:buChar char="Ø"/>
          </a:pPr>
          <a:r>
            <a:rPr lang="en-US" dirty="0">
              <a:solidFill>
                <a:schemeClr val="tx1">
                  <a:alpha val="51000"/>
                </a:schemeClr>
              </a:solidFill>
            </a:rPr>
            <a:t>需LHC取数到</a:t>
          </a:r>
          <a:r>
            <a:rPr lang="en-US" altLang="zh-CN" dirty="0">
              <a:solidFill>
                <a:schemeClr val="tx1">
                  <a:alpha val="51000"/>
                </a:schemeClr>
              </a:solidFill>
            </a:rPr>
            <a:t>2035</a:t>
          </a:r>
          <a:r>
            <a:rPr lang="zh-CN" altLang="en-US" dirty="0">
              <a:solidFill>
                <a:schemeClr val="tx1">
                  <a:alpha val="51000"/>
                </a:schemeClr>
              </a:solidFill>
            </a:rPr>
            <a:t>年</a:t>
          </a:r>
          <a:endParaRPr lang="en-US" dirty="0">
            <a:solidFill>
              <a:schemeClr val="tx1">
                <a:alpha val="51000"/>
              </a:schemeClr>
            </a:solidFill>
          </a:endParaRPr>
        </a:p>
      </dgm:t>
    </dgm:pt>
    <dgm:pt modelId="{53DDD3D5-61EF-5E40-803C-1069390AA557}" type="parTrans" cxnId="{808C45A1-C878-A142-8947-E5C9937CC976}">
      <dgm:prSet/>
      <dgm:spPr/>
      <dgm:t>
        <a:bodyPr/>
        <a:lstStyle/>
        <a:p>
          <a:endParaRPr lang="en-US"/>
        </a:p>
      </dgm:t>
    </dgm:pt>
    <dgm:pt modelId="{CF26C894-B0B5-AC48-9C3B-64B34E650FB6}" type="sibTrans" cxnId="{808C45A1-C878-A142-8947-E5C9937CC976}">
      <dgm:prSet/>
      <dgm:spPr/>
      <dgm:t>
        <a:bodyPr/>
        <a:lstStyle/>
        <a:p>
          <a:endParaRPr lang="en-US"/>
        </a:p>
      </dgm:t>
    </dgm:pt>
    <dgm:pt modelId="{8A529BB2-088D-BB4F-A7F7-3BF4FBE7A00C}" type="pres">
      <dgm:prSet presAssocID="{430AAF85-DE1D-5646-9EDE-7BF367072A8A}" presName="composite" presStyleCnt="0">
        <dgm:presLayoutVars>
          <dgm:chMax val="5"/>
          <dgm:dir/>
          <dgm:animLvl val="ctr"/>
          <dgm:resizeHandles val="exact"/>
        </dgm:presLayoutVars>
      </dgm:prSet>
      <dgm:spPr/>
    </dgm:pt>
    <dgm:pt modelId="{0F983FF1-B14E-084F-B1D9-E865267F28C5}" type="pres">
      <dgm:prSet presAssocID="{430AAF85-DE1D-5646-9EDE-7BF367072A8A}" presName="cycle" presStyleCnt="0"/>
      <dgm:spPr/>
    </dgm:pt>
    <dgm:pt modelId="{D0CB858C-2ACB-D844-9CC9-0B94B411D934}" type="pres">
      <dgm:prSet presAssocID="{430AAF85-DE1D-5646-9EDE-7BF367072A8A}" presName="centerShape" presStyleCnt="0"/>
      <dgm:spPr/>
    </dgm:pt>
    <dgm:pt modelId="{047CBEE6-E0DE-C347-B1B7-F75BF74822C5}" type="pres">
      <dgm:prSet presAssocID="{430AAF85-DE1D-5646-9EDE-7BF367072A8A}" presName="connSite" presStyleLbl="node1" presStyleIdx="0" presStyleCnt="4"/>
      <dgm:spPr/>
    </dgm:pt>
    <dgm:pt modelId="{CD4D0B8C-9E7F-164B-A5F3-5AFE4E667CDF}" type="pres">
      <dgm:prSet presAssocID="{430AAF85-DE1D-5646-9EDE-7BF367072A8A}" presName="visible" presStyleLbl="nod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20" t="9090" r="7420" b="9090"/>
          </a:stretch>
        </a:blipFill>
      </dgm:spPr>
    </dgm:pt>
    <dgm:pt modelId="{47EDCC8C-62D7-A64D-AA8F-7C6D484CA8B4}" type="pres">
      <dgm:prSet presAssocID="{8AAF26D6-F15A-FD42-80F1-61D9C0B8BF89}" presName="Name25" presStyleLbl="parChTrans1D1" presStyleIdx="0" presStyleCnt="3"/>
      <dgm:spPr/>
    </dgm:pt>
    <dgm:pt modelId="{047A637C-CB35-E147-9A77-716FAB3367AD}" type="pres">
      <dgm:prSet presAssocID="{80C96817-CA47-A94A-A184-020E03970976}" presName="node" presStyleCnt="0"/>
      <dgm:spPr/>
    </dgm:pt>
    <dgm:pt modelId="{6173E8DA-F396-2D40-A66B-321791AA3BB9}" type="pres">
      <dgm:prSet presAssocID="{80C96817-CA47-A94A-A184-020E03970976}" presName="parentNode" presStyleLbl="node1" presStyleIdx="1" presStyleCnt="4" custScaleX="100312" custLinFactNeighborX="1240" custLinFactNeighborY="-10296">
        <dgm:presLayoutVars>
          <dgm:chMax val="1"/>
          <dgm:bulletEnabled val="1"/>
        </dgm:presLayoutVars>
      </dgm:prSet>
      <dgm:spPr/>
    </dgm:pt>
    <dgm:pt modelId="{B18D6BD2-1C1A-1845-BBA1-F3621D2677BA}" type="pres">
      <dgm:prSet presAssocID="{80C96817-CA47-A94A-A184-020E03970976}" presName="childNode" presStyleLbl="revTx" presStyleIdx="0" presStyleCnt="3">
        <dgm:presLayoutVars>
          <dgm:bulletEnabled val="1"/>
        </dgm:presLayoutVars>
      </dgm:prSet>
      <dgm:spPr/>
    </dgm:pt>
    <dgm:pt modelId="{135D546A-A04B-A941-9450-1EE7532692BC}" type="pres">
      <dgm:prSet presAssocID="{4B39BCE4-9E1D-EE47-84CC-BE94E76EBE03}" presName="Name25" presStyleLbl="parChTrans1D1" presStyleIdx="1" presStyleCnt="3"/>
      <dgm:spPr/>
    </dgm:pt>
    <dgm:pt modelId="{662AE52E-DC30-F34A-B307-9136A10CC23F}" type="pres">
      <dgm:prSet presAssocID="{CC1ABF3E-F328-5442-9775-644B9F618C3E}" presName="node" presStyleCnt="0"/>
      <dgm:spPr/>
    </dgm:pt>
    <dgm:pt modelId="{6AD3A55B-956A-C64B-BF79-3D861E994434}" type="pres">
      <dgm:prSet presAssocID="{CC1ABF3E-F328-5442-9775-644B9F618C3E}" presName="parentNode" presStyleLbl="node1" presStyleIdx="2" presStyleCnt="4">
        <dgm:presLayoutVars>
          <dgm:chMax val="1"/>
          <dgm:bulletEnabled val="1"/>
        </dgm:presLayoutVars>
      </dgm:prSet>
      <dgm:spPr/>
    </dgm:pt>
    <dgm:pt modelId="{045C45E5-E3D4-CE4E-9077-9CA9E0F88CB9}" type="pres">
      <dgm:prSet presAssocID="{CC1ABF3E-F328-5442-9775-644B9F618C3E}" presName="childNode" presStyleLbl="revTx" presStyleIdx="1" presStyleCnt="3">
        <dgm:presLayoutVars>
          <dgm:bulletEnabled val="1"/>
        </dgm:presLayoutVars>
      </dgm:prSet>
      <dgm:spPr/>
    </dgm:pt>
    <dgm:pt modelId="{3E1902DC-3FF4-5447-A103-3D9C379266D3}" type="pres">
      <dgm:prSet presAssocID="{6F45B9E9-46A0-D94A-A193-48F0A306A40E}" presName="Name25" presStyleLbl="parChTrans1D1" presStyleIdx="2" presStyleCnt="3"/>
      <dgm:spPr/>
    </dgm:pt>
    <dgm:pt modelId="{B08F2BC9-CC04-124D-B852-2074BBC37E31}" type="pres">
      <dgm:prSet presAssocID="{02D0BE4C-A17F-AB40-BB38-5B3C983431BF}" presName="node" presStyleCnt="0"/>
      <dgm:spPr/>
    </dgm:pt>
    <dgm:pt modelId="{32B57B47-653C-B249-9197-D1A866E80249}" type="pres">
      <dgm:prSet presAssocID="{02D0BE4C-A17F-AB40-BB38-5B3C983431BF}" presName="parentNode" presStyleLbl="node1" presStyleIdx="3" presStyleCnt="4">
        <dgm:presLayoutVars>
          <dgm:chMax val="1"/>
          <dgm:bulletEnabled val="1"/>
        </dgm:presLayoutVars>
      </dgm:prSet>
      <dgm:spPr/>
    </dgm:pt>
    <dgm:pt modelId="{60D6EBEE-80F7-0C48-BEE3-4BC1B629351B}" type="pres">
      <dgm:prSet presAssocID="{02D0BE4C-A17F-AB40-BB38-5B3C983431BF}" presName="childNode" presStyleLbl="revTx" presStyleIdx="2" presStyleCnt="3">
        <dgm:presLayoutVars>
          <dgm:bulletEnabled val="1"/>
        </dgm:presLayoutVars>
      </dgm:prSet>
      <dgm:spPr/>
    </dgm:pt>
  </dgm:ptLst>
  <dgm:cxnLst>
    <dgm:cxn modelId="{D7932F0B-D290-874C-B225-BACCDBA3E517}" srcId="{430AAF85-DE1D-5646-9EDE-7BF367072A8A}" destId="{CC1ABF3E-F328-5442-9775-644B9F618C3E}" srcOrd="1" destOrd="0" parTransId="{4B39BCE4-9E1D-EE47-84CC-BE94E76EBE03}" sibTransId="{96A4626C-7DB5-AC47-9C22-F83F27D3EDB7}"/>
    <dgm:cxn modelId="{8B5ECF10-F883-FD45-BB2F-7C391818B396}" srcId="{430AAF85-DE1D-5646-9EDE-7BF367072A8A}" destId="{80C96817-CA47-A94A-A184-020E03970976}" srcOrd="0" destOrd="0" parTransId="{8AAF26D6-F15A-FD42-80F1-61D9C0B8BF89}" sibTransId="{5D8DA20E-9BD3-0A46-A2AF-FB57DA5CF91B}"/>
    <dgm:cxn modelId="{FADA8811-8FF6-0947-BD4D-4ED89A5E6FD2}" type="presOf" srcId="{4B39BCE4-9E1D-EE47-84CC-BE94E76EBE03}" destId="{135D546A-A04B-A941-9450-1EE7532692BC}" srcOrd="0" destOrd="0" presId="urn:microsoft.com/office/officeart/2005/8/layout/radial2"/>
    <dgm:cxn modelId="{C365FF12-E087-C447-8666-DD7C80ECB65F}" srcId="{02D0BE4C-A17F-AB40-BB38-5B3C983431BF}" destId="{2E68E6F4-AF66-6B46-984E-DB60F3CA6DD4}" srcOrd="0" destOrd="0" parTransId="{CC231F71-9111-C845-B88E-5319F7527817}" sibTransId="{5753290F-79A8-D94D-BD31-848F65AFE058}"/>
    <dgm:cxn modelId="{AFC4D613-D68E-A741-BD64-17E6F66B5625}" type="presOf" srcId="{17E67A6E-A5EB-1348-891D-51B270A076F5}" destId="{B18D6BD2-1C1A-1845-BBA1-F3621D2677BA}" srcOrd="0" destOrd="1" presId="urn:microsoft.com/office/officeart/2005/8/layout/radial2"/>
    <dgm:cxn modelId="{6EF97314-5FA4-8444-A83E-952DB4C0203A}" type="presOf" srcId="{E1E2C2C9-4A19-8E49-B1AF-EE5CBE135DFA}" destId="{60D6EBEE-80F7-0C48-BEE3-4BC1B629351B}" srcOrd="0" destOrd="1" presId="urn:microsoft.com/office/officeart/2005/8/layout/radial2"/>
    <dgm:cxn modelId="{32364A18-E11F-0946-A822-BB22C798CA4A}" type="presOf" srcId="{80C96817-CA47-A94A-A184-020E03970976}" destId="{6173E8DA-F396-2D40-A66B-321791AA3BB9}" srcOrd="0" destOrd="0" presId="urn:microsoft.com/office/officeart/2005/8/layout/radial2"/>
    <dgm:cxn modelId="{AD961E24-73EE-9C4E-8698-28B41AB90627}" srcId="{80C96817-CA47-A94A-A184-020E03970976}" destId="{829483BE-9F95-684A-B4FE-751D8FFC216F}" srcOrd="0" destOrd="0" parTransId="{E554BCF5-ED13-5840-98EC-887274376E87}" sibTransId="{C8071D4E-E8F4-954E-8334-38A43DE7D27F}"/>
    <dgm:cxn modelId="{7E4A9149-5FFE-444D-AFD1-830B76237BFB}" type="presOf" srcId="{CC1ABF3E-F328-5442-9775-644B9F618C3E}" destId="{6AD3A55B-956A-C64B-BF79-3D861E994434}" srcOrd="0" destOrd="0" presId="urn:microsoft.com/office/officeart/2005/8/layout/radial2"/>
    <dgm:cxn modelId="{2E6A144E-771A-D149-87E5-96C6D1197D97}" type="presOf" srcId="{2E68E6F4-AF66-6B46-984E-DB60F3CA6DD4}" destId="{60D6EBEE-80F7-0C48-BEE3-4BC1B629351B}" srcOrd="0" destOrd="0" presId="urn:microsoft.com/office/officeart/2005/8/layout/radial2"/>
    <dgm:cxn modelId="{7AEA1973-7635-0C4A-A5C3-619859108D37}" type="presOf" srcId="{6F45B9E9-46A0-D94A-A193-48F0A306A40E}" destId="{3E1902DC-3FF4-5447-A103-3D9C379266D3}" srcOrd="0" destOrd="0" presId="urn:microsoft.com/office/officeart/2005/8/layout/radial2"/>
    <dgm:cxn modelId="{C1FFA27D-90B4-F044-BE4F-E71E03A639DE}" type="presOf" srcId="{4FD14845-4392-364C-A5E8-A1A1E3299037}" destId="{045C45E5-E3D4-CE4E-9077-9CA9E0F88CB9}" srcOrd="0" destOrd="0" presId="urn:microsoft.com/office/officeart/2005/8/layout/radial2"/>
    <dgm:cxn modelId="{E7146F89-BE9A-BF4D-A977-7AD037104F97}" srcId="{430AAF85-DE1D-5646-9EDE-7BF367072A8A}" destId="{02D0BE4C-A17F-AB40-BB38-5B3C983431BF}" srcOrd="2" destOrd="0" parTransId="{6F45B9E9-46A0-D94A-A193-48F0A306A40E}" sibTransId="{FD18687D-02E0-D548-AFB9-4DBFBE479A2E}"/>
    <dgm:cxn modelId="{808C45A1-C878-A142-8947-E5C9937CC976}" srcId="{02D0BE4C-A17F-AB40-BB38-5B3C983431BF}" destId="{E1E2C2C9-4A19-8E49-B1AF-EE5CBE135DFA}" srcOrd="1" destOrd="0" parTransId="{53DDD3D5-61EF-5E40-803C-1069390AA557}" sibTransId="{CF26C894-B0B5-AC48-9C3B-64B34E650FB6}"/>
    <dgm:cxn modelId="{179507AF-BFAB-9540-81DB-483299B29607}" srcId="{80C96817-CA47-A94A-A184-020E03970976}" destId="{17E67A6E-A5EB-1348-891D-51B270A076F5}" srcOrd="1" destOrd="0" parTransId="{38554AF2-17F9-4849-B9A1-C8CC11EC9A1C}" sibTransId="{70AA85B4-43A5-C642-9EAB-D9A2699C9BF4}"/>
    <dgm:cxn modelId="{A4FB68BA-A78F-A44F-B61F-59D231E8FF59}" srcId="{CC1ABF3E-F328-5442-9775-644B9F618C3E}" destId="{B8AC6C1B-49EE-9A47-A200-F66012E9E3E5}" srcOrd="1" destOrd="0" parTransId="{346C22F6-C329-BD49-AEBA-267A31E68A6B}" sibTransId="{29A4765A-5595-F04D-8FCE-C1AC4DD4E819}"/>
    <dgm:cxn modelId="{9D9D3FBB-9CB6-9E46-BA39-1D6FEF7ABAC8}" type="presOf" srcId="{B8AC6C1B-49EE-9A47-A200-F66012E9E3E5}" destId="{045C45E5-E3D4-CE4E-9077-9CA9E0F88CB9}" srcOrd="0" destOrd="1" presId="urn:microsoft.com/office/officeart/2005/8/layout/radial2"/>
    <dgm:cxn modelId="{7B20F4C3-7BF5-1C47-90DC-8235FC2CAD3F}" srcId="{CC1ABF3E-F328-5442-9775-644B9F618C3E}" destId="{4FD14845-4392-364C-A5E8-A1A1E3299037}" srcOrd="0" destOrd="0" parTransId="{24375158-D9C9-7F41-A049-8A80A1373777}" sibTransId="{614EC4D8-354C-6443-B5E9-E31890CB91D6}"/>
    <dgm:cxn modelId="{C94644D8-7B43-2144-8D08-BAF64CE19CB7}" type="presOf" srcId="{02D0BE4C-A17F-AB40-BB38-5B3C983431BF}" destId="{32B57B47-653C-B249-9197-D1A866E80249}" srcOrd="0" destOrd="0" presId="urn:microsoft.com/office/officeart/2005/8/layout/radial2"/>
    <dgm:cxn modelId="{C6A618E6-7F2B-714D-BDA6-E2286ABCA6B0}" type="presOf" srcId="{430AAF85-DE1D-5646-9EDE-7BF367072A8A}" destId="{8A529BB2-088D-BB4F-A7F7-3BF4FBE7A00C}" srcOrd="0" destOrd="0" presId="urn:microsoft.com/office/officeart/2005/8/layout/radial2"/>
    <dgm:cxn modelId="{DB0DFFEB-03DA-C046-BC9E-B1CCA0D0BB77}" type="presOf" srcId="{829483BE-9F95-684A-B4FE-751D8FFC216F}" destId="{B18D6BD2-1C1A-1845-BBA1-F3621D2677BA}" srcOrd="0" destOrd="0" presId="urn:microsoft.com/office/officeart/2005/8/layout/radial2"/>
    <dgm:cxn modelId="{63678AFA-9407-834A-8767-5888006A7CA0}" type="presOf" srcId="{8AAF26D6-F15A-FD42-80F1-61D9C0B8BF89}" destId="{47EDCC8C-62D7-A64D-AA8F-7C6D484CA8B4}" srcOrd="0" destOrd="0" presId="urn:microsoft.com/office/officeart/2005/8/layout/radial2"/>
    <dgm:cxn modelId="{6C8355D6-B02F-A242-8846-FA7FE05BFD01}" type="presParOf" srcId="{8A529BB2-088D-BB4F-A7F7-3BF4FBE7A00C}" destId="{0F983FF1-B14E-084F-B1D9-E865267F28C5}" srcOrd="0" destOrd="0" presId="urn:microsoft.com/office/officeart/2005/8/layout/radial2"/>
    <dgm:cxn modelId="{D6B3C3E6-8486-A940-8B6B-5B56DA0AE76F}" type="presParOf" srcId="{0F983FF1-B14E-084F-B1D9-E865267F28C5}" destId="{D0CB858C-2ACB-D844-9CC9-0B94B411D934}" srcOrd="0" destOrd="0" presId="urn:microsoft.com/office/officeart/2005/8/layout/radial2"/>
    <dgm:cxn modelId="{36A594D8-23D9-8940-993B-FCE90807E2CA}" type="presParOf" srcId="{D0CB858C-2ACB-D844-9CC9-0B94B411D934}" destId="{047CBEE6-E0DE-C347-B1B7-F75BF74822C5}" srcOrd="0" destOrd="0" presId="urn:microsoft.com/office/officeart/2005/8/layout/radial2"/>
    <dgm:cxn modelId="{1160857D-A7D5-364D-B4F2-313A5FA00621}" type="presParOf" srcId="{D0CB858C-2ACB-D844-9CC9-0B94B411D934}" destId="{CD4D0B8C-9E7F-164B-A5F3-5AFE4E667CDF}" srcOrd="1" destOrd="0" presId="urn:microsoft.com/office/officeart/2005/8/layout/radial2"/>
    <dgm:cxn modelId="{35A8DC6C-79E0-9D4E-9456-2D76FCE1002A}" type="presParOf" srcId="{0F983FF1-B14E-084F-B1D9-E865267F28C5}" destId="{47EDCC8C-62D7-A64D-AA8F-7C6D484CA8B4}" srcOrd="1" destOrd="0" presId="urn:microsoft.com/office/officeart/2005/8/layout/radial2"/>
    <dgm:cxn modelId="{C29F5482-B3AD-3341-B378-79F399C0B0FE}" type="presParOf" srcId="{0F983FF1-B14E-084F-B1D9-E865267F28C5}" destId="{047A637C-CB35-E147-9A77-716FAB3367AD}" srcOrd="2" destOrd="0" presId="urn:microsoft.com/office/officeart/2005/8/layout/radial2"/>
    <dgm:cxn modelId="{994FABEC-66AF-294F-9C65-59EDC0906FB0}" type="presParOf" srcId="{047A637C-CB35-E147-9A77-716FAB3367AD}" destId="{6173E8DA-F396-2D40-A66B-321791AA3BB9}" srcOrd="0" destOrd="0" presId="urn:microsoft.com/office/officeart/2005/8/layout/radial2"/>
    <dgm:cxn modelId="{78DCF1D6-6395-1740-BADC-8B352AAFDB9F}" type="presParOf" srcId="{047A637C-CB35-E147-9A77-716FAB3367AD}" destId="{B18D6BD2-1C1A-1845-BBA1-F3621D2677BA}" srcOrd="1" destOrd="0" presId="urn:microsoft.com/office/officeart/2005/8/layout/radial2"/>
    <dgm:cxn modelId="{30C1614D-52B5-9B43-A24F-8DCD1EF24AAD}" type="presParOf" srcId="{0F983FF1-B14E-084F-B1D9-E865267F28C5}" destId="{135D546A-A04B-A941-9450-1EE7532692BC}" srcOrd="3" destOrd="0" presId="urn:microsoft.com/office/officeart/2005/8/layout/radial2"/>
    <dgm:cxn modelId="{57951CE3-C035-B144-8582-0CA09C7C2699}" type="presParOf" srcId="{0F983FF1-B14E-084F-B1D9-E865267F28C5}" destId="{662AE52E-DC30-F34A-B307-9136A10CC23F}" srcOrd="4" destOrd="0" presId="urn:microsoft.com/office/officeart/2005/8/layout/radial2"/>
    <dgm:cxn modelId="{55D2358D-CE16-C147-B138-39C1A65F2C9D}" type="presParOf" srcId="{662AE52E-DC30-F34A-B307-9136A10CC23F}" destId="{6AD3A55B-956A-C64B-BF79-3D861E994434}" srcOrd="0" destOrd="0" presId="urn:microsoft.com/office/officeart/2005/8/layout/radial2"/>
    <dgm:cxn modelId="{E3370EC6-C741-7949-97E3-DABC51A0F122}" type="presParOf" srcId="{662AE52E-DC30-F34A-B307-9136A10CC23F}" destId="{045C45E5-E3D4-CE4E-9077-9CA9E0F88CB9}" srcOrd="1" destOrd="0" presId="urn:microsoft.com/office/officeart/2005/8/layout/radial2"/>
    <dgm:cxn modelId="{6BDD46CE-769E-DA41-A2AB-3BAA9CF5601B}" type="presParOf" srcId="{0F983FF1-B14E-084F-B1D9-E865267F28C5}" destId="{3E1902DC-3FF4-5447-A103-3D9C379266D3}" srcOrd="5" destOrd="0" presId="urn:microsoft.com/office/officeart/2005/8/layout/radial2"/>
    <dgm:cxn modelId="{D9513959-719E-D344-82FD-1048CCFD7CFC}" type="presParOf" srcId="{0F983FF1-B14E-084F-B1D9-E865267F28C5}" destId="{B08F2BC9-CC04-124D-B852-2074BBC37E31}" srcOrd="6" destOrd="0" presId="urn:microsoft.com/office/officeart/2005/8/layout/radial2"/>
    <dgm:cxn modelId="{A13692F4-39E9-F648-9B45-5BC523C652FF}" type="presParOf" srcId="{B08F2BC9-CC04-124D-B852-2074BBC37E31}" destId="{32B57B47-653C-B249-9197-D1A866E80249}" srcOrd="0" destOrd="0" presId="urn:microsoft.com/office/officeart/2005/8/layout/radial2"/>
    <dgm:cxn modelId="{D35E4252-990E-294D-A743-F4BCA86DB9F5}" type="presParOf" srcId="{B08F2BC9-CC04-124D-B852-2074BBC37E31}" destId="{60D6EBEE-80F7-0C48-BEE3-4BC1B629351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902DC-3FF4-5447-A103-3D9C379266D3}">
      <dsp:nvSpPr>
        <dsp:cNvPr id="0" name=""/>
        <dsp:cNvSpPr/>
      </dsp:nvSpPr>
      <dsp:spPr>
        <a:xfrm rot="2563090">
          <a:off x="2116034" y="3289101"/>
          <a:ext cx="708599" cy="59677"/>
        </a:xfrm>
        <a:custGeom>
          <a:avLst/>
          <a:gdLst/>
          <a:ahLst/>
          <a:cxnLst/>
          <a:rect l="0" t="0" r="0" b="0"/>
          <a:pathLst>
            <a:path>
              <a:moveTo>
                <a:pt x="0" y="29838"/>
              </a:moveTo>
              <a:lnTo>
                <a:pt x="708599" y="2983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5D546A-A04B-A941-9450-1EE7532692BC}">
      <dsp:nvSpPr>
        <dsp:cNvPr id="0" name=""/>
        <dsp:cNvSpPr/>
      </dsp:nvSpPr>
      <dsp:spPr>
        <a:xfrm>
          <a:off x="2210030" y="2318867"/>
          <a:ext cx="788392" cy="59677"/>
        </a:xfrm>
        <a:custGeom>
          <a:avLst/>
          <a:gdLst/>
          <a:ahLst/>
          <a:cxnLst/>
          <a:rect l="0" t="0" r="0" b="0"/>
          <a:pathLst>
            <a:path>
              <a:moveTo>
                <a:pt x="0" y="29838"/>
              </a:moveTo>
              <a:lnTo>
                <a:pt x="788392" y="2983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EDCC8C-62D7-A64D-AA8F-7C6D484CA8B4}">
      <dsp:nvSpPr>
        <dsp:cNvPr id="0" name=""/>
        <dsp:cNvSpPr/>
      </dsp:nvSpPr>
      <dsp:spPr>
        <a:xfrm rot="19051283">
          <a:off x="2114989" y="1350555"/>
          <a:ext cx="724200" cy="59677"/>
        </a:xfrm>
        <a:custGeom>
          <a:avLst/>
          <a:gdLst/>
          <a:ahLst/>
          <a:cxnLst/>
          <a:rect l="0" t="0" r="0" b="0"/>
          <a:pathLst>
            <a:path>
              <a:moveTo>
                <a:pt x="0" y="29838"/>
              </a:moveTo>
              <a:lnTo>
                <a:pt x="724200" y="2983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4D0B8C-9E7F-164B-A5F3-5AFE4E667CDF}">
      <dsp:nvSpPr>
        <dsp:cNvPr id="0" name=""/>
        <dsp:cNvSpPr/>
      </dsp:nvSpPr>
      <dsp:spPr>
        <a:xfrm>
          <a:off x="290342" y="1219478"/>
          <a:ext cx="2258456" cy="2258456"/>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20" t="9090" r="7420" b="909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3E8DA-F396-2D40-A66B-321791AA3BB9}">
      <dsp:nvSpPr>
        <dsp:cNvPr id="0" name=""/>
        <dsp:cNvSpPr/>
      </dsp:nvSpPr>
      <dsp:spPr>
        <a:xfrm>
          <a:off x="2565047" y="0"/>
          <a:ext cx="1359301" cy="1355073"/>
        </a:xfrm>
        <a:prstGeom prst="ellipse">
          <a:avLst/>
        </a:prstGeom>
        <a:solidFill>
          <a:srgbClr val="00B05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t>与玻色子耦合</a:t>
          </a:r>
          <a:endParaRPr lang="en-US" sz="2400" kern="1200" dirty="0"/>
        </a:p>
      </dsp:txBody>
      <dsp:txXfrm>
        <a:off x="2764112" y="198446"/>
        <a:ext cx="961171" cy="958181"/>
      </dsp:txXfrm>
    </dsp:sp>
    <dsp:sp modelId="{B18D6BD2-1C1A-1845-BBA1-F3621D2677BA}">
      <dsp:nvSpPr>
        <dsp:cNvPr id="0" name=""/>
        <dsp:cNvSpPr/>
      </dsp:nvSpPr>
      <dsp:spPr>
        <a:xfrm>
          <a:off x="4054572" y="0"/>
          <a:ext cx="2038952" cy="1355073"/>
        </a:xfrm>
        <a:prstGeom prst="rect">
          <a:avLst/>
        </a:prstGeom>
        <a:noFill/>
        <a:ln w="38100">
          <a:solidFill>
            <a:srgbClr val="00B050"/>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77900">
            <a:lnSpc>
              <a:spcPct val="90000"/>
            </a:lnSpc>
            <a:spcBef>
              <a:spcPct val="0"/>
            </a:spcBef>
            <a:spcAft>
              <a:spcPct val="15000"/>
            </a:spcAft>
            <a:buFont typeface="Wingdings" pitchFamily="2" charset="2"/>
            <a:buChar char="Ø"/>
          </a:pPr>
          <a:r>
            <a:rPr lang="en-US" sz="2200" kern="1200" dirty="0"/>
            <a:t>Higgs</a:t>
          </a:r>
          <a:r>
            <a:rPr lang="zh-CN" altLang="en-US" sz="2200" kern="1200" dirty="0"/>
            <a:t> 机制</a:t>
          </a:r>
          <a:endParaRPr lang="en-US" sz="2200" kern="1200" dirty="0"/>
        </a:p>
        <a:p>
          <a:pPr marL="228600" lvl="1" indent="-228600" algn="l" defTabSz="977900">
            <a:lnSpc>
              <a:spcPct val="90000"/>
            </a:lnSpc>
            <a:spcBef>
              <a:spcPct val="0"/>
            </a:spcBef>
            <a:spcAft>
              <a:spcPct val="15000"/>
            </a:spcAft>
            <a:buFont typeface="Wingdings" pitchFamily="2" charset="2"/>
            <a:buChar char="Ø"/>
          </a:pPr>
          <a:r>
            <a:rPr lang="en-US" altLang="zh-CN" sz="2200" kern="1200" dirty="0"/>
            <a:t>2012</a:t>
          </a:r>
          <a:r>
            <a:rPr lang="zh-CN" altLang="en-US" sz="2200" kern="1200" dirty="0"/>
            <a:t>年</a:t>
          </a:r>
          <a:r>
            <a:rPr lang="en-US" sz="2200" kern="1200" dirty="0" err="1"/>
            <a:t>发现希格斯时发现</a:t>
          </a:r>
          <a:endParaRPr lang="en-US" sz="2200" kern="1200" dirty="0"/>
        </a:p>
      </dsp:txBody>
      <dsp:txXfrm>
        <a:off x="4054572" y="0"/>
        <a:ext cx="2038952" cy="1355073"/>
      </dsp:txXfrm>
    </dsp:sp>
    <dsp:sp modelId="{6AD3A55B-956A-C64B-BF79-3D861E994434}">
      <dsp:nvSpPr>
        <dsp:cNvPr id="0" name=""/>
        <dsp:cNvSpPr/>
      </dsp:nvSpPr>
      <dsp:spPr>
        <a:xfrm>
          <a:off x="2998422" y="1671169"/>
          <a:ext cx="1355073" cy="1355073"/>
        </a:xfrm>
        <a:prstGeom prst="ellipse">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t>与费米子耦合</a:t>
          </a:r>
          <a:endParaRPr lang="en-US" sz="2400" kern="1200" dirty="0"/>
        </a:p>
      </dsp:txBody>
      <dsp:txXfrm>
        <a:off x="3196868" y="1869615"/>
        <a:ext cx="958181" cy="958181"/>
      </dsp:txXfrm>
    </dsp:sp>
    <dsp:sp modelId="{045C45E5-E3D4-CE4E-9077-9CA9E0F88CB9}">
      <dsp:nvSpPr>
        <dsp:cNvPr id="0" name=""/>
        <dsp:cNvSpPr/>
      </dsp:nvSpPr>
      <dsp:spPr>
        <a:xfrm>
          <a:off x="4489003" y="1671169"/>
          <a:ext cx="2032610" cy="1355073"/>
        </a:xfrm>
        <a:prstGeom prst="rect">
          <a:avLst/>
        </a:prstGeom>
        <a:noFill/>
        <a:ln w="38100">
          <a:solidFill>
            <a:srgbClr val="00B0F0"/>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77900">
            <a:lnSpc>
              <a:spcPct val="90000"/>
            </a:lnSpc>
            <a:spcBef>
              <a:spcPct val="0"/>
            </a:spcBef>
            <a:spcAft>
              <a:spcPct val="15000"/>
            </a:spcAft>
            <a:buFont typeface="Wingdings" pitchFamily="2" charset="2"/>
            <a:buChar char="Ø"/>
          </a:pPr>
          <a:r>
            <a:rPr lang="en-US" sz="2200" b="1" kern="1200" dirty="0" err="1">
              <a:solidFill>
                <a:srgbClr val="FF0000"/>
              </a:solidFill>
            </a:rPr>
            <a:t>第五种力</a:t>
          </a:r>
          <a:endParaRPr lang="en-US" sz="2200" b="1" kern="1200" dirty="0">
            <a:solidFill>
              <a:srgbClr val="FF0000"/>
            </a:solidFill>
          </a:endParaRPr>
        </a:p>
        <a:p>
          <a:pPr marL="228600" lvl="1" indent="-228600" algn="l" defTabSz="977900">
            <a:lnSpc>
              <a:spcPct val="90000"/>
            </a:lnSpc>
            <a:spcBef>
              <a:spcPct val="0"/>
            </a:spcBef>
            <a:spcAft>
              <a:spcPct val="15000"/>
            </a:spcAft>
            <a:buFont typeface="Wingdings" pitchFamily="2" charset="2"/>
            <a:buChar char="Ø"/>
          </a:pPr>
          <a:r>
            <a:rPr lang="zh-CN" altLang="en-US" sz="2200" b="1" kern="1200" dirty="0">
              <a:solidFill>
                <a:srgbClr val="FF0000"/>
              </a:solidFill>
            </a:rPr>
            <a:t>～</a:t>
          </a:r>
          <a:r>
            <a:rPr lang="en-US" altLang="zh-CN" sz="2200" b="1" kern="1200" dirty="0">
              <a:solidFill>
                <a:srgbClr val="FF0000"/>
              </a:solidFill>
            </a:rPr>
            <a:t>2018</a:t>
          </a:r>
          <a:r>
            <a:rPr lang="zh-CN" altLang="en-US" sz="2200" b="1" kern="1200" dirty="0">
              <a:solidFill>
                <a:srgbClr val="FF0000"/>
              </a:solidFill>
            </a:rPr>
            <a:t>观测到三种</a:t>
          </a:r>
          <a:r>
            <a:rPr lang="en-US" altLang="zh-CN" sz="2200" kern="1200" dirty="0"/>
            <a:t>(</a:t>
          </a:r>
          <a:r>
            <a:rPr lang="zh-CN" altLang="en-US" sz="2200" kern="1200" dirty="0"/>
            <a:t>第三代</a:t>
          </a:r>
          <a:r>
            <a:rPr lang="en-US" altLang="zh-CN" sz="2200" kern="1200" dirty="0"/>
            <a:t>)</a:t>
          </a:r>
          <a:endParaRPr lang="en-US" sz="2200" kern="1200" dirty="0"/>
        </a:p>
      </dsp:txBody>
      <dsp:txXfrm>
        <a:off x="4489003" y="1671169"/>
        <a:ext cx="2032610" cy="1355073"/>
      </dsp:txXfrm>
    </dsp:sp>
    <dsp:sp modelId="{32B57B47-653C-B249-9197-D1A866E80249}">
      <dsp:nvSpPr>
        <dsp:cNvPr id="0" name=""/>
        <dsp:cNvSpPr/>
      </dsp:nvSpPr>
      <dsp:spPr>
        <a:xfrm>
          <a:off x="2550887" y="3341393"/>
          <a:ext cx="1355073" cy="1355073"/>
        </a:xfrm>
        <a:prstGeom prst="ellipse">
          <a:avLst/>
        </a:prstGeom>
        <a:solidFill>
          <a:srgbClr val="FFC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dk1">
                  <a:hueOff val="0"/>
                  <a:satOff val="0"/>
                  <a:lumOff val="0"/>
                  <a:alpha val="43000"/>
                </a:schemeClr>
              </a:solidFill>
            </a:rPr>
            <a:t>与自己自耦合</a:t>
          </a:r>
          <a:endParaRPr lang="en-US" sz="2400" kern="1200" dirty="0">
            <a:solidFill>
              <a:schemeClr val="dk1">
                <a:hueOff val="0"/>
                <a:satOff val="0"/>
                <a:lumOff val="0"/>
                <a:alpha val="43000"/>
              </a:schemeClr>
            </a:solidFill>
          </a:endParaRPr>
        </a:p>
      </dsp:txBody>
      <dsp:txXfrm>
        <a:off x="2749333" y="3539839"/>
        <a:ext cx="958181" cy="958181"/>
      </dsp:txXfrm>
    </dsp:sp>
    <dsp:sp modelId="{60D6EBEE-80F7-0C48-BEE3-4BC1B629351B}">
      <dsp:nvSpPr>
        <dsp:cNvPr id="0" name=""/>
        <dsp:cNvSpPr/>
      </dsp:nvSpPr>
      <dsp:spPr>
        <a:xfrm>
          <a:off x="4041468" y="3341393"/>
          <a:ext cx="2032610" cy="1355073"/>
        </a:xfrm>
        <a:prstGeom prst="rect">
          <a:avLst/>
        </a:prstGeom>
        <a:noFill/>
        <a:ln w="31750">
          <a:solidFill>
            <a:srgbClr val="FFC000">
              <a:alpha val="49000"/>
            </a:srgbClr>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77900">
            <a:lnSpc>
              <a:spcPct val="90000"/>
            </a:lnSpc>
            <a:spcBef>
              <a:spcPct val="0"/>
            </a:spcBef>
            <a:spcAft>
              <a:spcPct val="15000"/>
            </a:spcAft>
            <a:buFont typeface="Wingdings" pitchFamily="2" charset="2"/>
            <a:buChar char="Ø"/>
          </a:pPr>
          <a:r>
            <a:rPr lang="en-US" sz="2200" b="1" kern="1200" dirty="0" err="1">
              <a:solidFill>
                <a:srgbClr val="FF0000">
                  <a:alpha val="51000"/>
                </a:srgbClr>
              </a:solidFill>
            </a:rPr>
            <a:t>第六种力</a:t>
          </a:r>
          <a:endParaRPr lang="en-US" sz="2200" b="1" kern="1200" dirty="0">
            <a:solidFill>
              <a:srgbClr val="FF0000">
                <a:alpha val="51000"/>
              </a:srgbClr>
            </a:solidFill>
          </a:endParaRPr>
        </a:p>
        <a:p>
          <a:pPr marL="228600" lvl="1" indent="-228600" algn="l" defTabSz="977900">
            <a:lnSpc>
              <a:spcPct val="90000"/>
            </a:lnSpc>
            <a:spcBef>
              <a:spcPct val="0"/>
            </a:spcBef>
            <a:spcAft>
              <a:spcPct val="15000"/>
            </a:spcAft>
            <a:buFont typeface="Wingdings" pitchFamily="2" charset="2"/>
            <a:buChar char="Ø"/>
          </a:pPr>
          <a:r>
            <a:rPr lang="en-US" sz="2200" kern="1200" dirty="0">
              <a:solidFill>
                <a:schemeClr val="tx1">
                  <a:alpha val="51000"/>
                </a:schemeClr>
              </a:solidFill>
            </a:rPr>
            <a:t>需LHC取数到</a:t>
          </a:r>
          <a:r>
            <a:rPr lang="en-US" altLang="zh-CN" sz="2200" kern="1200" dirty="0">
              <a:solidFill>
                <a:schemeClr val="tx1">
                  <a:alpha val="51000"/>
                </a:schemeClr>
              </a:solidFill>
            </a:rPr>
            <a:t>2035</a:t>
          </a:r>
          <a:r>
            <a:rPr lang="zh-CN" altLang="en-US" sz="2200" kern="1200" dirty="0">
              <a:solidFill>
                <a:schemeClr val="tx1">
                  <a:alpha val="51000"/>
                </a:schemeClr>
              </a:solidFill>
            </a:rPr>
            <a:t>年</a:t>
          </a:r>
          <a:endParaRPr lang="en-US" sz="2200" kern="1200" dirty="0">
            <a:solidFill>
              <a:schemeClr val="tx1">
                <a:alpha val="51000"/>
              </a:schemeClr>
            </a:solidFill>
          </a:endParaRPr>
        </a:p>
      </dsp:txBody>
      <dsp:txXfrm>
        <a:off x="4041468" y="3341393"/>
        <a:ext cx="2032610" cy="1355073"/>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33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48333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48333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48333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5D47CE93-332C-D94D-95F9-7E2ABC75E800}" type="slidenum">
              <a:rPr lang="en-US"/>
              <a:pPr>
                <a:defRPr/>
              </a:pPr>
              <a:t>‹#›</a:t>
            </a:fld>
            <a:endParaRPr lang="en-US"/>
          </a:p>
        </p:txBody>
      </p:sp>
    </p:spTree>
    <p:extLst>
      <p:ext uri="{BB962C8B-B14F-4D97-AF65-F5344CB8AC3E}">
        <p14:creationId xmlns:p14="http://schemas.microsoft.com/office/powerpoint/2010/main" val="20389310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209675" y="685800"/>
            <a:ext cx="443865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E3690081-F219-EA4C-8389-792FA3CBFA67}" type="slidenum">
              <a:rPr lang="en-US"/>
              <a:pPr>
                <a:defRPr/>
              </a:pPr>
              <a:t>‹#›</a:t>
            </a:fld>
            <a:endParaRPr lang="en-US"/>
          </a:p>
        </p:txBody>
      </p:sp>
    </p:spTree>
    <p:extLst>
      <p:ext uri="{BB962C8B-B14F-4D97-AF65-F5344CB8AC3E}">
        <p14:creationId xmlns:p14="http://schemas.microsoft.com/office/powerpoint/2010/main" val="318422735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300" kern="1200">
        <a:solidFill>
          <a:schemeClr val="tx1"/>
        </a:solidFill>
        <a:latin typeface="Arial" charset="0"/>
        <a:ea typeface="ＭＳ Ｐゴシック" charset="0"/>
        <a:cs typeface="ＭＳ Ｐゴシック" charset="0"/>
      </a:defRPr>
    </a:lvl1pPr>
    <a:lvl2pPr marL="506413" algn="l" rtl="0" eaLnBrk="0" fontAlgn="base" hangingPunct="0">
      <a:spcBef>
        <a:spcPct val="30000"/>
      </a:spcBef>
      <a:spcAft>
        <a:spcPct val="0"/>
      </a:spcAft>
      <a:defRPr sz="1300" kern="1200">
        <a:solidFill>
          <a:schemeClr val="tx1"/>
        </a:solidFill>
        <a:latin typeface="Arial" charset="0"/>
        <a:ea typeface="ＭＳ Ｐゴシック" charset="0"/>
        <a:cs typeface="+mn-cs"/>
      </a:defRPr>
    </a:lvl2pPr>
    <a:lvl3pPr marL="1016000" algn="l" rtl="0" eaLnBrk="0" fontAlgn="base" hangingPunct="0">
      <a:spcBef>
        <a:spcPct val="30000"/>
      </a:spcBef>
      <a:spcAft>
        <a:spcPct val="0"/>
      </a:spcAft>
      <a:defRPr sz="1300" kern="1200">
        <a:solidFill>
          <a:schemeClr val="tx1"/>
        </a:solidFill>
        <a:latin typeface="Arial" charset="0"/>
        <a:ea typeface="ＭＳ Ｐゴシック" charset="0"/>
        <a:cs typeface="+mn-cs"/>
      </a:defRPr>
    </a:lvl3pPr>
    <a:lvl4pPr marL="1525588" algn="l" rtl="0" eaLnBrk="0" fontAlgn="base" hangingPunct="0">
      <a:spcBef>
        <a:spcPct val="30000"/>
      </a:spcBef>
      <a:spcAft>
        <a:spcPct val="0"/>
      </a:spcAft>
      <a:defRPr sz="1300" kern="1200">
        <a:solidFill>
          <a:schemeClr val="tx1"/>
        </a:solidFill>
        <a:latin typeface="Arial" charset="0"/>
        <a:ea typeface="ＭＳ Ｐゴシック" charset="0"/>
        <a:cs typeface="+mn-cs"/>
      </a:defRPr>
    </a:lvl4pPr>
    <a:lvl5pPr marL="2035175" algn="l" rtl="0" eaLnBrk="0" fontAlgn="base" hangingPunct="0">
      <a:spcBef>
        <a:spcPct val="30000"/>
      </a:spcBef>
      <a:spcAft>
        <a:spcPct val="0"/>
      </a:spcAft>
      <a:defRPr sz="1300" kern="1200">
        <a:solidFill>
          <a:schemeClr val="tx1"/>
        </a:solidFill>
        <a:latin typeface="Arial" charset="0"/>
        <a:ea typeface="ＭＳ Ｐゴシック" charset="0"/>
        <a:cs typeface="+mn-cs"/>
      </a:defRPr>
    </a:lvl5pPr>
    <a:lvl6pPr marL="2545871" algn="l" defTabSz="509174" rtl="0" eaLnBrk="1" latinLnBrk="0" hangingPunct="1">
      <a:defRPr sz="1300" kern="1200">
        <a:solidFill>
          <a:schemeClr val="tx1"/>
        </a:solidFill>
        <a:latin typeface="+mn-lt"/>
        <a:ea typeface="+mn-ea"/>
        <a:cs typeface="+mn-cs"/>
      </a:defRPr>
    </a:lvl6pPr>
    <a:lvl7pPr marL="3055043" algn="l" defTabSz="509174" rtl="0" eaLnBrk="1" latinLnBrk="0" hangingPunct="1">
      <a:defRPr sz="1300" kern="1200">
        <a:solidFill>
          <a:schemeClr val="tx1"/>
        </a:solidFill>
        <a:latin typeface="+mn-lt"/>
        <a:ea typeface="+mn-ea"/>
        <a:cs typeface="+mn-cs"/>
      </a:defRPr>
    </a:lvl7pPr>
    <a:lvl8pPr marL="3564219" algn="l" defTabSz="509174" rtl="0" eaLnBrk="1" latinLnBrk="0" hangingPunct="1">
      <a:defRPr sz="1300" kern="1200">
        <a:solidFill>
          <a:schemeClr val="tx1"/>
        </a:solidFill>
        <a:latin typeface="+mn-lt"/>
        <a:ea typeface="+mn-ea"/>
        <a:cs typeface="+mn-cs"/>
      </a:defRPr>
    </a:lvl8pPr>
    <a:lvl9pPr marL="4073390" algn="l" defTabSz="50917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7BCFDE-80E3-5C44-B089-E42F7EEA82A2}" type="slidenum">
              <a:rPr lang="en-US"/>
              <a:pPr>
                <a:defRPr/>
              </a:pPr>
              <a:t>1</a:t>
            </a:fld>
            <a:endParaRPr lang="en-US"/>
          </a:p>
        </p:txBody>
      </p:sp>
      <p:sp>
        <p:nvSpPr>
          <p:cNvPr id="10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2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Buttons. Click on any particle type to display the relevant slide with animations. Clicking again will return to this slide. </a:t>
            </a:r>
          </a:p>
          <a:p>
            <a:r>
              <a:rPr lang="en-US">
                <a:ea typeface="ＭＳ Ｐゴシック" charset="0"/>
                <a:cs typeface="ＭＳ Ｐゴシック" charset="0"/>
              </a:rPr>
              <a:t>Recommend putting this slide in the middle of your presentation and putting the other 5 slides at the end. </a:t>
            </a:r>
          </a:p>
          <a:p>
            <a:r>
              <a:rPr lang="en-US">
                <a:ea typeface="ＭＳ Ｐゴシック" charset="0"/>
                <a:cs typeface="ＭＳ Ｐゴシック" charset="0"/>
              </a:rPr>
              <a:t>If you have any difficulties, contact David.Barney@cern.ch</a:t>
            </a:r>
          </a:p>
        </p:txBody>
      </p:sp>
      <p:sp>
        <p:nvSpPr>
          <p:cNvPr id="634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68E6E4-1919-924E-B380-5A5A891BB107}" type="slidenum">
              <a:rPr lang="en-US" sz="1200">
                <a:latin typeface="Calibri" charset="0"/>
              </a:rPr>
              <a:pPr eaLnBrk="1" hangingPunct="1"/>
              <a:t>19</a:t>
            </a:fld>
            <a:endParaRPr lang="en-US" sz="1200">
              <a:latin typeface="Calibri" charset="0"/>
            </a:endParaRPr>
          </a:p>
        </p:txBody>
      </p:sp>
    </p:spTree>
    <p:extLst>
      <p:ext uri="{BB962C8B-B14F-4D97-AF65-F5344CB8AC3E}">
        <p14:creationId xmlns:p14="http://schemas.microsoft.com/office/powerpoint/2010/main" val="17150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Muon: passing through CMS, bending in the field (both ways, depending on when it is inside or outside of the solenoid) leaving hits in the Tracker layers and the muon chambers before escaping completely</a:t>
            </a: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932C65-FBD7-B549-9929-4FDC6E649A50}" type="slidenum">
              <a:rPr lang="en-US" sz="1200">
                <a:latin typeface="Calibri" charset="0"/>
              </a:rPr>
              <a:pPr eaLnBrk="1" hangingPunct="1"/>
              <a:t>20</a:t>
            </a:fld>
            <a:endParaRPr lang="en-US" sz="1200">
              <a:latin typeface="Calibri" charset="0"/>
            </a:endParaRPr>
          </a:p>
        </p:txBody>
      </p:sp>
    </p:spTree>
    <p:extLst>
      <p:ext uri="{BB962C8B-B14F-4D97-AF65-F5344CB8AC3E}">
        <p14:creationId xmlns:p14="http://schemas.microsoft.com/office/powerpoint/2010/main" val="3838662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Electron: Bending in the magnetic field, leaving hits in the tracker layers and being “stopped” by the electromagnetic calorimeter</a:t>
            </a:r>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8B84BA-3EDB-0849-B273-0279A0616DE9}" type="slidenum">
              <a:rPr lang="en-US" sz="1200">
                <a:latin typeface="Calibri" charset="0"/>
              </a:rPr>
              <a:pPr eaLnBrk="1" hangingPunct="1"/>
              <a:t>21</a:t>
            </a:fld>
            <a:endParaRPr lang="en-US" sz="1200">
              <a:latin typeface="Calibri" charset="0"/>
            </a:endParaRPr>
          </a:p>
        </p:txBody>
      </p:sp>
    </p:spTree>
    <p:extLst>
      <p:ext uri="{BB962C8B-B14F-4D97-AF65-F5344CB8AC3E}">
        <p14:creationId xmlns:p14="http://schemas.microsoft.com/office/powerpoint/2010/main" val="3868114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Charged hadron: Bends in the magnetic field and leaves signals in the tracker layers; passes through the electromagnetic calorimeter leaving essentially no signal, and is “stopped” by the hadron calorimeter</a:t>
            </a:r>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93AF6F-20C6-154A-9FC0-FEC65DB05C83}" type="slidenum">
              <a:rPr lang="en-US" sz="1200">
                <a:latin typeface="Calibri" charset="0"/>
              </a:rPr>
              <a:pPr eaLnBrk="1" hangingPunct="1"/>
              <a:t>22</a:t>
            </a:fld>
            <a:endParaRPr lang="en-US" sz="1200">
              <a:latin typeface="Calibri" charset="0"/>
            </a:endParaRPr>
          </a:p>
        </p:txBody>
      </p:sp>
    </p:spTree>
    <p:extLst>
      <p:ext uri="{BB962C8B-B14F-4D97-AF65-F5344CB8AC3E}">
        <p14:creationId xmlns:p14="http://schemas.microsoft.com/office/powerpoint/2010/main" val="337771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ea typeface="ＭＳ Ｐゴシック" charset="0"/>
                <a:cs typeface="ＭＳ Ｐゴシック" charset="0"/>
              </a:rPr>
              <a:t>Neutral hadron: Does not bend in the magnetic field and does not leave any signal in the tracker layers; passes through the electromagnetic calorimeter leaving essentially no signal, and is “stopped” by the hadron calorimeter</a:t>
            </a:r>
          </a:p>
          <a:p>
            <a:pPr defTabSz="457200"/>
            <a:endParaRPr lang="en-US">
              <a:ea typeface="ＭＳ Ｐゴシック" charset="0"/>
              <a:cs typeface="ＭＳ Ｐゴシック" charset="0"/>
            </a:endParaRPr>
          </a:p>
        </p:txBody>
      </p:sp>
      <p:sp>
        <p:nvSpPr>
          <p:cNvPr id="716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D7655E-5493-E747-8286-D32F74187088}" type="slidenum">
              <a:rPr lang="en-US" sz="1200">
                <a:latin typeface="Calibri" charset="0"/>
              </a:rPr>
              <a:pPr eaLnBrk="1" hangingPunct="1"/>
              <a:t>23</a:t>
            </a:fld>
            <a:endParaRPr lang="en-US" sz="1200">
              <a:latin typeface="Calibri" charset="0"/>
            </a:endParaRPr>
          </a:p>
        </p:txBody>
      </p:sp>
    </p:spTree>
    <p:extLst>
      <p:ext uri="{BB962C8B-B14F-4D97-AF65-F5344CB8AC3E}">
        <p14:creationId xmlns:p14="http://schemas.microsoft.com/office/powerpoint/2010/main" val="2196817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a:ln/>
        </p:spPr>
      </p:sp>
      <p:sp>
        <p:nvSpPr>
          <p:cNvPr id="737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Photon: passes through the tracker without bending in the magnetic field or leaving hits, is “stopped” by the electromagnetic calorimeter</a:t>
            </a:r>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14B9C4-1212-DA42-B498-1E8119D736FB}" type="slidenum">
              <a:rPr lang="en-US" sz="1200">
                <a:latin typeface="Calibri" charset="0"/>
              </a:rPr>
              <a:pPr eaLnBrk="1" hangingPunct="1"/>
              <a:t>24</a:t>
            </a:fld>
            <a:endParaRPr lang="en-US" sz="1200">
              <a:latin typeface="Calibri" charset="0"/>
            </a:endParaRPr>
          </a:p>
        </p:txBody>
      </p:sp>
    </p:spTree>
    <p:extLst>
      <p:ext uri="{BB962C8B-B14F-4D97-AF65-F5344CB8AC3E}">
        <p14:creationId xmlns:p14="http://schemas.microsoft.com/office/powerpoint/2010/main" val="26867605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6"/>
          <p:cNvSpPr>
            <a:spLocks/>
          </p:cNvSpPr>
          <p:nvPr userDrawn="1"/>
        </p:nvSpPr>
        <p:spPr bwMode="auto">
          <a:xfrm>
            <a:off x="36288" y="7239000"/>
            <a:ext cx="10058400" cy="533400"/>
          </a:xfrm>
          <a:prstGeom prst="rect">
            <a:avLst/>
          </a:prstGeom>
          <a:gradFill rotWithShape="0">
            <a:gsLst>
              <a:gs pos="0">
                <a:srgbClr val="0000FF"/>
              </a:gs>
              <a:gs pos="100000">
                <a:srgbClr val="66CCFF"/>
              </a:gs>
            </a:gsLst>
            <a:lin ang="0" scaled="1"/>
          </a:gradFill>
          <a:ln>
            <a:noFill/>
          </a:ln>
          <a:extLst>
            <a:ext uri="{91240B29-F687-4f45-9708-019B960494DF}">
              <a14:hiddenLine xmlns="" xmlns:a14="http://schemas.microsoft.com/office/drawing/2010/main" w="25400">
                <a:solidFill>
                  <a:schemeClr val="tx1"/>
                </a:solidFill>
                <a:miter lim="800000"/>
                <a:headEnd/>
                <a:tailEnd/>
              </a14:hiddenLine>
            </a:ext>
          </a:extLst>
        </p:spPr>
        <p:txBody>
          <a:bodyPr lIns="0" tIns="0" rIns="0" bIns="0"/>
          <a:lstStyle/>
          <a:p>
            <a:endParaRPr lang="en-US" sz="2000"/>
          </a:p>
        </p:txBody>
      </p:sp>
      <p:sp>
        <p:nvSpPr>
          <p:cNvPr id="4" name="Rectangle 7"/>
          <p:cNvSpPr>
            <a:spLocks/>
          </p:cNvSpPr>
          <p:nvPr userDrawn="1"/>
        </p:nvSpPr>
        <p:spPr bwMode="auto">
          <a:xfrm>
            <a:off x="0" y="0"/>
            <a:ext cx="10058400" cy="1439863"/>
          </a:xfrm>
          <a:prstGeom prst="rect">
            <a:avLst/>
          </a:prstGeom>
          <a:gradFill rotWithShape="0">
            <a:gsLst>
              <a:gs pos="0">
                <a:srgbClr val="0000FF"/>
              </a:gs>
              <a:gs pos="100000">
                <a:srgbClr val="66CCFF"/>
              </a:gs>
            </a:gsLst>
            <a:lin ang="0" scaled="1"/>
          </a:gradFill>
          <a:ln>
            <a:noFill/>
          </a:ln>
          <a:extLst>
            <a:ext uri="{91240B29-F687-4f45-9708-019B960494DF}">
              <a14:hiddenLine xmlns="" xmlns:a14="http://schemas.microsoft.com/office/drawing/2010/main" w="25400">
                <a:solidFill>
                  <a:schemeClr val="tx1"/>
                </a:solidFill>
                <a:miter lim="800000"/>
                <a:headEnd/>
                <a:tailEnd/>
              </a14:hiddenLine>
            </a:ext>
          </a:extLst>
        </p:spPr>
        <p:txBody>
          <a:bodyPr lIns="0" tIns="0" rIns="0" bIns="0"/>
          <a:lstStyle/>
          <a:p>
            <a:endParaRPr lang="en-US" sz="2000"/>
          </a:p>
        </p:txBody>
      </p:sp>
      <p:pic>
        <p:nvPicPr>
          <p:cNvPr id="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395413" cy="1438275"/>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Lst>
        </p:spPr>
      </p:pic>
      <p:sp>
        <p:nvSpPr>
          <p:cNvPr id="6" name="Rectangle 5"/>
          <p:cNvSpPr>
            <a:spLocks noChangeArrowheads="1"/>
          </p:cNvSpPr>
          <p:nvPr userDrawn="1"/>
        </p:nvSpPr>
        <p:spPr bwMode="auto">
          <a:xfrm>
            <a:off x="6248400" y="7305435"/>
            <a:ext cx="2598738" cy="346075"/>
          </a:xfrm>
          <a:prstGeom prst="rect">
            <a:avLst/>
          </a:prstGeom>
          <a:noFill/>
          <a:ln>
            <a:noFill/>
          </a:ln>
          <a:effectLst/>
          <a:extLst>
            <a:ext uri="{909E8E84-426E-40dd-AFC4-6F175D3DCCD1}">
              <a14:hiddenFill xmlns="" xmlns:a14="http://schemas.microsoft.com/office/drawing/2010/main">
                <a:gradFill rotWithShape="0">
                  <a:gsLst>
                    <a:gs pos="0">
                      <a:srgbClr val="F3F3FF"/>
                    </a:gs>
                    <a:gs pos="100000">
                      <a:srgbClr val="CDCDFF"/>
                    </a:gs>
                  </a:gsLst>
                  <a:lin ang="0" scaled="1"/>
                </a:gra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101835" tIns="50917" rIns="101835" bIns="50917"/>
          <a:lstStyle/>
          <a:p>
            <a:pPr eaLnBrk="0" hangingPunct="0">
              <a:tabLst>
                <a:tab pos="9161595" algn="r"/>
              </a:tabLst>
              <a:defRPr/>
            </a:pPr>
            <a:r>
              <a:rPr lang="en-US" altLang="zh-CN" sz="2000" dirty="0">
                <a:solidFill>
                  <a:schemeClr val="accent2"/>
                </a:solidFill>
                <a:latin typeface="Verdana" charset="0"/>
              </a:rPr>
              <a:t>Oct 15 2020</a:t>
            </a:r>
            <a:endParaRPr lang="en-US" sz="2000" dirty="0">
              <a:solidFill>
                <a:schemeClr val="accent2"/>
              </a:solidFill>
              <a:latin typeface="Verdana" charset="0"/>
            </a:endParaRPr>
          </a:p>
        </p:txBody>
      </p:sp>
      <p:sp>
        <p:nvSpPr>
          <p:cNvPr id="4099" name="Rectangle 3"/>
          <p:cNvSpPr>
            <a:spLocks noGrp="1" noChangeArrowheads="1"/>
          </p:cNvSpPr>
          <p:nvPr>
            <p:ph type="subTitle" idx="1"/>
          </p:nvPr>
        </p:nvSpPr>
        <p:spPr>
          <a:xfrm>
            <a:off x="1508760" y="4404360"/>
            <a:ext cx="7040880" cy="1986280"/>
          </a:xfrm>
        </p:spPr>
        <p:txBody>
          <a:bodyPr/>
          <a:lstStyle>
            <a:lvl1pPr marL="0" indent="0" algn="ctr">
              <a:buFontTx/>
              <a:buNone/>
              <a:defRPr/>
            </a:lvl1pPr>
          </a:lstStyle>
          <a:p>
            <a:pPr lvl="0"/>
            <a:r>
              <a:rPr lang="en-US" noProof="0" dirty="0"/>
              <a:t>Click to edit Master subtitle style</a:t>
            </a:r>
          </a:p>
        </p:txBody>
      </p:sp>
      <p:sp>
        <p:nvSpPr>
          <p:cNvPr id="8" name="Rectangle 13"/>
          <p:cNvSpPr>
            <a:spLocks noGrp="1" noChangeArrowheads="1"/>
          </p:cNvSpPr>
          <p:nvPr>
            <p:ph type="ftr" sz="quarter" idx="10"/>
          </p:nvPr>
        </p:nvSpPr>
        <p:spPr>
          <a:xfrm>
            <a:off x="0" y="6823075"/>
            <a:ext cx="10058400" cy="396875"/>
          </a:xfrm>
          <a:prstGeom prst="rect">
            <a:avLst/>
          </a:prstGeom>
        </p:spPr>
        <p:txBody>
          <a:bodyPr lIns="91408" tIns="45704" rIns="91408" bIns="45704"/>
          <a:lstStyle>
            <a:lvl1pPr>
              <a:defRPr/>
            </a:lvl1pPr>
          </a:lstStyle>
          <a:p>
            <a:pPr>
              <a:defRPr/>
            </a:pPr>
            <a:endParaRPr lang="en-US" dirty="0"/>
          </a:p>
        </p:txBody>
      </p:sp>
      <p:sp>
        <p:nvSpPr>
          <p:cNvPr id="9" name="Rectangle 11"/>
          <p:cNvSpPr>
            <a:spLocks noGrp="1" noChangeArrowheads="1"/>
          </p:cNvSpPr>
          <p:nvPr>
            <p:ph type="sldNum" sz="quarter" idx="11"/>
          </p:nvPr>
        </p:nvSpPr>
        <p:spPr>
          <a:xfrm>
            <a:off x="8828324" y="7269162"/>
            <a:ext cx="1173162" cy="427038"/>
          </a:xfrm>
        </p:spPr>
        <p:txBody>
          <a:bodyPr/>
          <a:lstStyle>
            <a:lvl1pPr>
              <a:defRPr sz="2000"/>
            </a:lvl1pPr>
          </a:lstStyle>
          <a:p>
            <a:pPr>
              <a:defRPr/>
            </a:pPr>
            <a:fld id="{D724E99C-43B4-1049-9341-75BB63957EC2}" type="slidenum">
              <a:rPr lang="en-US"/>
              <a:pPr>
                <a:defRPr/>
              </a:pPr>
              <a:t>‹#›</a:t>
            </a:fld>
            <a:endParaRPr lang="en-US" dirty="0"/>
          </a:p>
        </p:txBody>
      </p:sp>
    </p:spTree>
    <p:extLst>
      <p:ext uri="{BB962C8B-B14F-4D97-AF65-F5344CB8AC3E}">
        <p14:creationId xmlns:p14="http://schemas.microsoft.com/office/powerpoint/2010/main" val="2276604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xfrm>
            <a:off x="0" y="7467600"/>
            <a:ext cx="10058400" cy="228600"/>
          </a:xfrm>
          <a:prstGeom prst="rect">
            <a:avLst/>
          </a:prstGeom>
        </p:spPr>
        <p:txBody>
          <a:bodyPr lIns="91408" tIns="45704" rIns="91408" bIns="45704"/>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C1E7AEBE-12DE-9C49-A23B-4C00E6B0C0B7}" type="slidenum">
              <a:rPr lang="en-US"/>
              <a:pPr>
                <a:defRPr/>
              </a:pPr>
              <a:t>‹#›</a:t>
            </a:fld>
            <a:endParaRPr lang="en-US" sz="2000"/>
          </a:p>
        </p:txBody>
      </p:sp>
    </p:spTree>
    <p:extLst>
      <p:ext uri="{BB962C8B-B14F-4D97-AF65-F5344CB8AC3E}">
        <p14:creationId xmlns:p14="http://schemas.microsoft.com/office/powerpoint/2010/main" val="2601148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43800" y="86360"/>
            <a:ext cx="2514600" cy="765905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86360"/>
            <a:ext cx="7376160" cy="765905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xfrm>
            <a:off x="0" y="7467600"/>
            <a:ext cx="10058400" cy="228600"/>
          </a:xfrm>
          <a:prstGeom prst="rect">
            <a:avLst/>
          </a:prstGeom>
        </p:spPr>
        <p:txBody>
          <a:bodyPr lIns="91408" tIns="45704" rIns="91408" bIns="45704"/>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16B204DE-26BD-1F4C-B9B3-633EC119B0A4}" type="slidenum">
              <a:rPr lang="en-US"/>
              <a:pPr>
                <a:defRPr/>
              </a:pPr>
              <a:t>‹#›</a:t>
            </a:fld>
            <a:endParaRPr lang="en-US" sz="2000"/>
          </a:p>
        </p:txBody>
      </p:sp>
    </p:spTree>
    <p:extLst>
      <p:ext uri="{BB962C8B-B14F-4D97-AF65-F5344CB8AC3E}">
        <p14:creationId xmlns:p14="http://schemas.microsoft.com/office/powerpoint/2010/main" val="3604156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a:spLocks noGrp="1" noChangeArrowheads="1"/>
          </p:cNvSpPr>
          <p:nvPr>
            <p:ph type="sldNum" sz="quarter" idx="11"/>
          </p:nvPr>
        </p:nvSpPr>
        <p:spPr/>
        <p:txBody>
          <a:bodyPr/>
          <a:lstStyle>
            <a:lvl1pPr>
              <a:defRPr/>
            </a:lvl1pPr>
          </a:lstStyle>
          <a:p>
            <a:pPr>
              <a:defRPr/>
            </a:pPr>
            <a:fld id="{04E59A8C-5399-C24D-ADAD-27EE22BEEC5E}" type="slidenum">
              <a:rPr lang="en-US"/>
              <a:pPr>
                <a:defRPr/>
              </a:pPr>
              <a:t>‹#›</a:t>
            </a:fld>
            <a:endParaRPr lang="en-US" sz="2000"/>
          </a:p>
        </p:txBody>
      </p:sp>
    </p:spTree>
    <p:extLst>
      <p:ext uri="{BB962C8B-B14F-4D97-AF65-F5344CB8AC3E}">
        <p14:creationId xmlns:p14="http://schemas.microsoft.com/office/powerpoint/2010/main" val="1333706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2"/>
            <a:ext cx="854964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174" indent="0">
              <a:buNone/>
              <a:defRPr sz="2000"/>
            </a:lvl2pPr>
            <a:lvl3pPr marL="1018348" indent="0">
              <a:buNone/>
              <a:defRPr sz="1800"/>
            </a:lvl3pPr>
            <a:lvl4pPr marL="1527523" indent="0">
              <a:buNone/>
              <a:defRPr sz="1600"/>
            </a:lvl4pPr>
            <a:lvl5pPr marL="2036696" indent="0">
              <a:buNone/>
              <a:defRPr sz="1600"/>
            </a:lvl5pPr>
            <a:lvl6pPr marL="2545871" indent="0">
              <a:buNone/>
              <a:defRPr sz="1600"/>
            </a:lvl6pPr>
            <a:lvl7pPr marL="3055043" indent="0">
              <a:buNone/>
              <a:defRPr sz="1600"/>
            </a:lvl7pPr>
            <a:lvl8pPr marL="3564219" indent="0">
              <a:buNone/>
              <a:defRPr sz="1600"/>
            </a:lvl8pPr>
            <a:lvl9pPr marL="4073390" indent="0">
              <a:buNone/>
              <a:defRPr sz="1600"/>
            </a:lvl9pPr>
          </a:lstStyle>
          <a:p>
            <a:pPr lvl="0"/>
            <a:r>
              <a:rPr lang="en-US"/>
              <a:t>Click to edit Master text styles</a:t>
            </a:r>
          </a:p>
        </p:txBody>
      </p:sp>
      <p:sp>
        <p:nvSpPr>
          <p:cNvPr id="4" name="Rectangle 4"/>
          <p:cNvSpPr>
            <a:spLocks noGrp="1" noChangeArrowheads="1"/>
          </p:cNvSpPr>
          <p:nvPr>
            <p:ph type="ftr" sz="quarter" idx="10"/>
          </p:nvPr>
        </p:nvSpPr>
        <p:spPr>
          <a:xfrm>
            <a:off x="0" y="7467600"/>
            <a:ext cx="10058400" cy="228600"/>
          </a:xfrm>
          <a:prstGeom prst="rect">
            <a:avLst/>
          </a:prstGeom>
        </p:spPr>
        <p:txBody>
          <a:bodyPr lIns="91408" tIns="45704" rIns="91408" bIns="45704"/>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B942F04E-BD2F-9445-9855-9374703E389D}" type="slidenum">
              <a:rPr lang="en-US"/>
              <a:pPr>
                <a:defRPr/>
              </a:pPr>
              <a:t>‹#›</a:t>
            </a:fld>
            <a:endParaRPr lang="en-US" sz="2000"/>
          </a:p>
        </p:txBody>
      </p:sp>
    </p:spTree>
    <p:extLst>
      <p:ext uri="{BB962C8B-B14F-4D97-AF65-F5344CB8AC3E}">
        <p14:creationId xmlns:p14="http://schemas.microsoft.com/office/powerpoint/2010/main" val="3042491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1036320"/>
            <a:ext cx="4945380" cy="6709093"/>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036320"/>
            <a:ext cx="4945380" cy="6709093"/>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noChangeArrowheads="1"/>
          </p:cNvSpPr>
          <p:nvPr>
            <p:ph type="ftr" sz="quarter" idx="10"/>
          </p:nvPr>
        </p:nvSpPr>
        <p:spPr>
          <a:xfrm>
            <a:off x="0" y="7467600"/>
            <a:ext cx="10058400" cy="228600"/>
          </a:xfrm>
          <a:prstGeom prst="rect">
            <a:avLst/>
          </a:prstGeom>
        </p:spPr>
        <p:txBody>
          <a:bodyPr lIns="91408" tIns="45704" rIns="91408" bIns="45704"/>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9643343-BA29-864D-878A-1410C584F534}" type="slidenum">
              <a:rPr lang="en-US"/>
              <a:pPr>
                <a:defRPr/>
              </a:pPr>
              <a:t>‹#›</a:t>
            </a:fld>
            <a:endParaRPr lang="en-US" sz="2000"/>
          </a:p>
        </p:txBody>
      </p:sp>
    </p:spTree>
    <p:extLst>
      <p:ext uri="{BB962C8B-B14F-4D97-AF65-F5344CB8AC3E}">
        <p14:creationId xmlns:p14="http://schemas.microsoft.com/office/powerpoint/2010/main" val="2549712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174" indent="0">
              <a:buNone/>
              <a:defRPr sz="2200" b="1"/>
            </a:lvl2pPr>
            <a:lvl3pPr marL="1018348" indent="0">
              <a:buNone/>
              <a:defRPr sz="2000" b="1"/>
            </a:lvl3pPr>
            <a:lvl4pPr marL="1527523" indent="0">
              <a:buNone/>
              <a:defRPr sz="1800" b="1"/>
            </a:lvl4pPr>
            <a:lvl5pPr marL="2036696" indent="0">
              <a:buNone/>
              <a:defRPr sz="1800" b="1"/>
            </a:lvl5pPr>
            <a:lvl6pPr marL="2545871" indent="0">
              <a:buNone/>
              <a:defRPr sz="1800" b="1"/>
            </a:lvl6pPr>
            <a:lvl7pPr marL="3055043" indent="0">
              <a:buNone/>
              <a:defRPr sz="1800" b="1"/>
            </a:lvl7pPr>
            <a:lvl8pPr marL="3564219" indent="0">
              <a:buNone/>
              <a:defRPr sz="1800" b="1"/>
            </a:lvl8pPr>
            <a:lvl9pPr marL="4073390"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32" y="1739795"/>
            <a:ext cx="4445953" cy="725064"/>
          </a:xfrm>
        </p:spPr>
        <p:txBody>
          <a:bodyPr anchor="b"/>
          <a:lstStyle>
            <a:lvl1pPr marL="0" indent="0">
              <a:buNone/>
              <a:defRPr sz="2700" b="1"/>
            </a:lvl1pPr>
            <a:lvl2pPr marL="509174" indent="0">
              <a:buNone/>
              <a:defRPr sz="2200" b="1"/>
            </a:lvl2pPr>
            <a:lvl3pPr marL="1018348" indent="0">
              <a:buNone/>
              <a:defRPr sz="2000" b="1"/>
            </a:lvl3pPr>
            <a:lvl4pPr marL="1527523" indent="0">
              <a:buNone/>
              <a:defRPr sz="1800" b="1"/>
            </a:lvl4pPr>
            <a:lvl5pPr marL="2036696" indent="0">
              <a:buNone/>
              <a:defRPr sz="1800" b="1"/>
            </a:lvl5pPr>
            <a:lvl6pPr marL="2545871" indent="0">
              <a:buNone/>
              <a:defRPr sz="1800" b="1"/>
            </a:lvl6pPr>
            <a:lvl7pPr marL="3055043" indent="0">
              <a:buNone/>
              <a:defRPr sz="1800" b="1"/>
            </a:lvl7pPr>
            <a:lvl8pPr marL="3564219" indent="0">
              <a:buNone/>
              <a:defRPr sz="1800" b="1"/>
            </a:lvl8pPr>
            <a:lvl9pPr marL="407339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32"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xfrm>
            <a:off x="0" y="7467600"/>
            <a:ext cx="10058400" cy="228600"/>
          </a:xfrm>
          <a:prstGeom prst="rect">
            <a:avLst/>
          </a:prstGeom>
        </p:spPr>
        <p:txBody>
          <a:bodyPr lIns="91408" tIns="45704" rIns="91408" bIns="45704"/>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AE6617ED-A5A2-CF41-B4AF-9E1D98BB1F1B}" type="slidenum">
              <a:rPr lang="en-US"/>
              <a:pPr>
                <a:defRPr/>
              </a:pPr>
              <a:t>‹#›</a:t>
            </a:fld>
            <a:endParaRPr lang="en-US" sz="2000"/>
          </a:p>
        </p:txBody>
      </p:sp>
    </p:spTree>
    <p:extLst>
      <p:ext uri="{BB962C8B-B14F-4D97-AF65-F5344CB8AC3E}">
        <p14:creationId xmlns:p14="http://schemas.microsoft.com/office/powerpoint/2010/main" val="177794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xfrm>
            <a:off x="0" y="7467600"/>
            <a:ext cx="10058400" cy="228600"/>
          </a:xfrm>
          <a:prstGeom prst="rect">
            <a:avLst/>
          </a:prstGeom>
        </p:spPr>
        <p:txBody>
          <a:bodyPr lIns="91408" tIns="45704" rIns="91408" bIns="45704"/>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F25BF083-8278-9043-AA70-04875DD9CCE6}" type="slidenum">
              <a:rPr lang="en-US"/>
              <a:pPr>
                <a:defRPr/>
              </a:pPr>
              <a:t>‹#›</a:t>
            </a:fld>
            <a:endParaRPr lang="en-US" sz="2000"/>
          </a:p>
        </p:txBody>
      </p:sp>
    </p:spTree>
    <p:extLst>
      <p:ext uri="{BB962C8B-B14F-4D97-AF65-F5344CB8AC3E}">
        <p14:creationId xmlns:p14="http://schemas.microsoft.com/office/powerpoint/2010/main" val="379241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0" y="7467600"/>
            <a:ext cx="10058400" cy="228600"/>
          </a:xfrm>
          <a:prstGeom prst="rect">
            <a:avLst/>
          </a:prstGeom>
        </p:spPr>
        <p:txBody>
          <a:bodyPr lIns="91408" tIns="45704" rIns="91408" bIns="45704"/>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1C16D630-3D86-5144-AC43-CC9BCFCDC107}" type="slidenum">
              <a:rPr lang="en-US"/>
              <a:pPr>
                <a:defRPr/>
              </a:pPr>
              <a:t>‹#›</a:t>
            </a:fld>
            <a:endParaRPr lang="en-US" sz="2000"/>
          </a:p>
        </p:txBody>
      </p:sp>
    </p:spTree>
    <p:extLst>
      <p:ext uri="{BB962C8B-B14F-4D97-AF65-F5344CB8AC3E}">
        <p14:creationId xmlns:p14="http://schemas.microsoft.com/office/powerpoint/2010/main" val="2780452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9174" indent="0">
              <a:buNone/>
              <a:defRPr sz="1300"/>
            </a:lvl2pPr>
            <a:lvl3pPr marL="1018348" indent="0">
              <a:buNone/>
              <a:defRPr sz="1100"/>
            </a:lvl3pPr>
            <a:lvl4pPr marL="1527523" indent="0">
              <a:buNone/>
              <a:defRPr sz="1000"/>
            </a:lvl4pPr>
            <a:lvl5pPr marL="2036696" indent="0">
              <a:buNone/>
              <a:defRPr sz="1000"/>
            </a:lvl5pPr>
            <a:lvl6pPr marL="2545871" indent="0">
              <a:buNone/>
              <a:defRPr sz="1000"/>
            </a:lvl6pPr>
            <a:lvl7pPr marL="3055043" indent="0">
              <a:buNone/>
              <a:defRPr sz="1000"/>
            </a:lvl7pPr>
            <a:lvl8pPr marL="3564219" indent="0">
              <a:buNone/>
              <a:defRPr sz="1000"/>
            </a:lvl8pPr>
            <a:lvl9pPr marL="4073390" indent="0">
              <a:buNone/>
              <a:defRPr sz="1000"/>
            </a:lvl9pPr>
          </a:lstStyle>
          <a:p>
            <a:pPr lvl="0"/>
            <a:r>
              <a:rPr lang="en-US"/>
              <a:t>Click to edit Master text styles</a:t>
            </a:r>
          </a:p>
        </p:txBody>
      </p:sp>
      <p:sp>
        <p:nvSpPr>
          <p:cNvPr id="5" name="Footer Placeholder 4"/>
          <p:cNvSpPr>
            <a:spLocks noGrp="1" noChangeArrowheads="1"/>
          </p:cNvSpPr>
          <p:nvPr>
            <p:ph type="ftr" sz="quarter" idx="10"/>
          </p:nvPr>
        </p:nvSpPr>
        <p:spPr>
          <a:xfrm>
            <a:off x="0" y="7467600"/>
            <a:ext cx="10058400" cy="228600"/>
          </a:xfrm>
          <a:prstGeom prst="rect">
            <a:avLst/>
          </a:prstGeom>
        </p:spPr>
        <p:txBody>
          <a:bodyPr lIns="91408" tIns="45704" rIns="91408" bIns="45704"/>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EA5D56D-B036-454F-B1FC-28890D422F86}" type="slidenum">
              <a:rPr lang="en-US"/>
              <a:pPr>
                <a:defRPr/>
              </a:pPr>
              <a:t>‹#›</a:t>
            </a:fld>
            <a:endParaRPr lang="en-US" sz="2000"/>
          </a:p>
        </p:txBody>
      </p:sp>
    </p:spTree>
    <p:extLst>
      <p:ext uri="{BB962C8B-B14F-4D97-AF65-F5344CB8AC3E}">
        <p14:creationId xmlns:p14="http://schemas.microsoft.com/office/powerpoint/2010/main" val="3111377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174" indent="0">
              <a:buNone/>
              <a:defRPr sz="3100"/>
            </a:lvl2pPr>
            <a:lvl3pPr marL="1018348" indent="0">
              <a:buNone/>
              <a:defRPr sz="2700"/>
            </a:lvl3pPr>
            <a:lvl4pPr marL="1527523" indent="0">
              <a:buNone/>
              <a:defRPr sz="2200"/>
            </a:lvl4pPr>
            <a:lvl5pPr marL="2036696" indent="0">
              <a:buNone/>
              <a:defRPr sz="2200"/>
            </a:lvl5pPr>
            <a:lvl6pPr marL="2545871" indent="0">
              <a:buNone/>
              <a:defRPr sz="2200"/>
            </a:lvl6pPr>
            <a:lvl7pPr marL="3055043" indent="0">
              <a:buNone/>
              <a:defRPr sz="2200"/>
            </a:lvl7pPr>
            <a:lvl8pPr marL="3564219" indent="0">
              <a:buNone/>
              <a:defRPr sz="2200"/>
            </a:lvl8pPr>
            <a:lvl9pPr marL="4073390"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174" indent="0">
              <a:buNone/>
              <a:defRPr sz="1300"/>
            </a:lvl2pPr>
            <a:lvl3pPr marL="1018348" indent="0">
              <a:buNone/>
              <a:defRPr sz="1100"/>
            </a:lvl3pPr>
            <a:lvl4pPr marL="1527523" indent="0">
              <a:buNone/>
              <a:defRPr sz="1000"/>
            </a:lvl4pPr>
            <a:lvl5pPr marL="2036696" indent="0">
              <a:buNone/>
              <a:defRPr sz="1000"/>
            </a:lvl5pPr>
            <a:lvl6pPr marL="2545871" indent="0">
              <a:buNone/>
              <a:defRPr sz="1000"/>
            </a:lvl6pPr>
            <a:lvl7pPr marL="3055043" indent="0">
              <a:buNone/>
              <a:defRPr sz="1000"/>
            </a:lvl7pPr>
            <a:lvl8pPr marL="3564219" indent="0">
              <a:buNone/>
              <a:defRPr sz="1000"/>
            </a:lvl8pPr>
            <a:lvl9pPr marL="4073390" indent="0">
              <a:buNone/>
              <a:defRPr sz="1000"/>
            </a:lvl9pPr>
          </a:lstStyle>
          <a:p>
            <a:pPr lvl="0"/>
            <a:r>
              <a:rPr lang="en-US"/>
              <a:t>Click to edit Master text styles</a:t>
            </a:r>
          </a:p>
        </p:txBody>
      </p:sp>
      <p:sp>
        <p:nvSpPr>
          <p:cNvPr id="5" name="Footer Placeholder 4"/>
          <p:cNvSpPr>
            <a:spLocks noGrp="1" noChangeArrowheads="1"/>
          </p:cNvSpPr>
          <p:nvPr>
            <p:ph type="ftr" sz="quarter" idx="10"/>
          </p:nvPr>
        </p:nvSpPr>
        <p:spPr>
          <a:xfrm>
            <a:off x="0" y="7467600"/>
            <a:ext cx="10058400" cy="228600"/>
          </a:xfrm>
          <a:prstGeom prst="rect">
            <a:avLst/>
          </a:prstGeom>
        </p:spPr>
        <p:txBody>
          <a:bodyPr lIns="91408" tIns="45704" rIns="91408" bIns="45704"/>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1CEA5FC0-DD62-4542-940A-37FE232E4473}" type="slidenum">
              <a:rPr lang="en-US"/>
              <a:pPr>
                <a:defRPr/>
              </a:pPr>
              <a:t>‹#›</a:t>
            </a:fld>
            <a:endParaRPr lang="en-US" sz="2000"/>
          </a:p>
        </p:txBody>
      </p:sp>
    </p:spTree>
    <p:extLst>
      <p:ext uri="{BB962C8B-B14F-4D97-AF65-F5344CB8AC3E}">
        <p14:creationId xmlns:p14="http://schemas.microsoft.com/office/powerpoint/2010/main" val="539994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3"/>
          <p:cNvSpPr>
            <a:spLocks/>
          </p:cNvSpPr>
          <p:nvPr userDrawn="1"/>
        </p:nvSpPr>
        <p:spPr bwMode="auto">
          <a:xfrm>
            <a:off x="0" y="7391400"/>
            <a:ext cx="10058400" cy="381000"/>
          </a:xfrm>
          <a:prstGeom prst="rect">
            <a:avLst/>
          </a:prstGeom>
          <a:gradFill rotWithShape="0">
            <a:gsLst>
              <a:gs pos="0">
                <a:srgbClr val="0000FF"/>
              </a:gs>
              <a:gs pos="100000">
                <a:srgbClr val="66CCFF"/>
              </a:gs>
            </a:gsLst>
            <a:lin ang="0" scaled="1"/>
          </a:gradFill>
          <a:ln>
            <a:noFill/>
          </a:ln>
          <a:extLst>
            <a:ext uri="{91240B29-F687-4f45-9708-019B960494DF}">
              <a14:hiddenLine xmlns="" xmlns:a14="http://schemas.microsoft.com/office/drawing/2010/main" w="25400">
                <a:solidFill>
                  <a:schemeClr val="tx1"/>
                </a:solidFill>
                <a:miter lim="800000"/>
                <a:headEnd/>
                <a:tailEnd/>
              </a14:hiddenLine>
            </a:ext>
          </a:extLst>
        </p:spPr>
        <p:txBody>
          <a:bodyPr lIns="0" tIns="0" rIns="0" bIns="0"/>
          <a:lstStyle/>
          <a:p>
            <a:endParaRPr lang="en-US" sz="2000"/>
          </a:p>
        </p:txBody>
      </p:sp>
      <p:sp>
        <p:nvSpPr>
          <p:cNvPr id="3075" name="Rectangle 3"/>
          <p:cNvSpPr>
            <a:spLocks noGrp="1" noChangeArrowheads="1"/>
          </p:cNvSpPr>
          <p:nvPr>
            <p:ph type="body" idx="1"/>
          </p:nvPr>
        </p:nvSpPr>
        <p:spPr bwMode="auto">
          <a:xfrm>
            <a:off x="0" y="762000"/>
            <a:ext cx="10058400" cy="6983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101835" tIns="50917" rIns="101835" bIns="5091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7" name="Rectangle 5"/>
          <p:cNvSpPr>
            <a:spLocks noGrp="1" noChangeArrowheads="1"/>
          </p:cNvSpPr>
          <p:nvPr>
            <p:ph type="sldNum" sz="quarter" idx="4"/>
          </p:nvPr>
        </p:nvSpPr>
        <p:spPr bwMode="auto">
          <a:xfrm>
            <a:off x="8839200" y="7432675"/>
            <a:ext cx="1173162" cy="339725"/>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101835" tIns="50917" rIns="101835" bIns="50917" numCol="1" anchor="t" anchorCtr="0" compatLnSpc="1">
            <a:prstTxWarp prst="textNoShape">
              <a:avLst/>
            </a:prstTxWarp>
          </a:bodyPr>
          <a:lstStyle>
            <a:lvl1pPr algn="r" eaLnBrk="0" hangingPunct="0">
              <a:defRPr sz="1600">
                <a:solidFill>
                  <a:srgbClr val="000066"/>
                </a:solidFill>
                <a:latin typeface="Symbol" charset="0"/>
                <a:cs typeface="+mn-cs"/>
              </a:defRPr>
            </a:lvl1pPr>
          </a:lstStyle>
          <a:p>
            <a:pPr>
              <a:defRPr/>
            </a:pPr>
            <a:fld id="{767CD5DA-0697-7446-880E-7E6AD085621C}" type="slidenum">
              <a:rPr lang="en-US"/>
              <a:pPr>
                <a:defRPr/>
              </a:pPr>
              <a:t>‹#›</a:t>
            </a:fld>
            <a:endParaRPr lang="en-US" dirty="0"/>
          </a:p>
        </p:txBody>
      </p:sp>
      <p:sp>
        <p:nvSpPr>
          <p:cNvPr id="3080" name="Rectangle 8"/>
          <p:cNvSpPr>
            <a:spLocks noChangeArrowheads="1"/>
          </p:cNvSpPr>
          <p:nvPr/>
        </p:nvSpPr>
        <p:spPr bwMode="auto">
          <a:xfrm>
            <a:off x="6537325" y="7426325"/>
            <a:ext cx="2347913" cy="346075"/>
          </a:xfrm>
          <a:prstGeom prst="rect">
            <a:avLst/>
          </a:prstGeom>
          <a:noFill/>
          <a:ln>
            <a:noFill/>
          </a:ln>
          <a:effectLst/>
          <a:extLst>
            <a:ext uri="{909E8E84-426E-40dd-AFC4-6F175D3DCCD1}">
              <a14:hiddenFill xmlns="" xmlns:a14="http://schemas.microsoft.com/office/drawing/2010/main">
                <a:gradFill rotWithShape="0">
                  <a:gsLst>
                    <a:gs pos="0">
                      <a:srgbClr val="F3F3FF"/>
                    </a:gs>
                    <a:gs pos="100000">
                      <a:srgbClr val="CDCDFF"/>
                    </a:gs>
                  </a:gsLst>
                  <a:lin ang="0" scaled="1"/>
                </a:gra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101835" tIns="50917" rIns="101835" bIns="50917"/>
          <a:lstStyle/>
          <a:p>
            <a:pPr eaLnBrk="0" hangingPunct="0">
              <a:tabLst>
                <a:tab pos="9161595" algn="r"/>
              </a:tabLst>
              <a:defRPr/>
            </a:pPr>
            <a:r>
              <a:rPr lang="en-US" sz="1600" dirty="0">
                <a:solidFill>
                  <a:srgbClr val="000066"/>
                </a:solidFill>
                <a:latin typeface="Arial" charset="0"/>
                <a:cs typeface="+mn-cs"/>
              </a:rPr>
              <a:t>Nov</a:t>
            </a:r>
            <a:r>
              <a:rPr lang="zh-CN" altLang="en-US" sz="1600" dirty="0">
                <a:solidFill>
                  <a:srgbClr val="000066"/>
                </a:solidFill>
                <a:latin typeface="Arial" charset="0"/>
                <a:cs typeface="+mn-cs"/>
              </a:rPr>
              <a:t> </a:t>
            </a:r>
            <a:r>
              <a:rPr lang="en-US" altLang="zh-CN" sz="1600" dirty="0">
                <a:solidFill>
                  <a:srgbClr val="000066"/>
                </a:solidFill>
                <a:latin typeface="Arial" charset="0"/>
                <a:cs typeface="+mn-cs"/>
              </a:rPr>
              <a:t>5</a:t>
            </a:r>
            <a:r>
              <a:rPr lang="en-US" sz="1600" dirty="0">
                <a:solidFill>
                  <a:srgbClr val="000066"/>
                </a:solidFill>
                <a:latin typeface="Arial" charset="0"/>
                <a:cs typeface="+mn-cs"/>
              </a:rPr>
              <a:t>, </a:t>
            </a:r>
            <a:r>
              <a:rPr lang="en-US" altLang="zh-CN" sz="1600" dirty="0">
                <a:solidFill>
                  <a:srgbClr val="000066"/>
                </a:solidFill>
                <a:latin typeface="Arial" charset="0"/>
                <a:cs typeface="+mn-cs"/>
              </a:rPr>
              <a:t>2020</a:t>
            </a:r>
            <a:endParaRPr lang="en-US" sz="1600" dirty="0">
              <a:solidFill>
                <a:schemeClr val="accent2"/>
              </a:solidFill>
              <a:latin typeface="Verdana" charset="0"/>
              <a:cs typeface="+mn-cs"/>
            </a:endParaRPr>
          </a:p>
        </p:txBody>
      </p:sp>
      <p:sp>
        <p:nvSpPr>
          <p:cNvPr id="1030" name="Rectangle 10"/>
          <p:cNvSpPr>
            <a:spLocks/>
          </p:cNvSpPr>
          <p:nvPr userDrawn="1"/>
        </p:nvSpPr>
        <p:spPr bwMode="auto">
          <a:xfrm>
            <a:off x="0" y="0"/>
            <a:ext cx="10058400" cy="762000"/>
          </a:xfrm>
          <a:prstGeom prst="rect">
            <a:avLst/>
          </a:prstGeom>
          <a:gradFill rotWithShape="0">
            <a:gsLst>
              <a:gs pos="0">
                <a:srgbClr val="0000FF"/>
              </a:gs>
              <a:gs pos="100000">
                <a:srgbClr val="66CCFF"/>
              </a:gs>
            </a:gsLst>
            <a:lin ang="0" scaled="1"/>
          </a:gradFill>
          <a:ln>
            <a:noFill/>
          </a:ln>
          <a:extLst>
            <a:ext uri="{91240B29-F687-4f45-9708-019B960494DF}">
              <a14:hiddenLine xmlns="" xmlns:a14="http://schemas.microsoft.com/office/drawing/2010/main" w="25400">
                <a:solidFill>
                  <a:schemeClr val="tx1"/>
                </a:solidFill>
                <a:miter lim="800000"/>
                <a:headEnd/>
                <a:tailEnd/>
              </a14:hiddenLine>
            </a:ext>
          </a:extLst>
        </p:spPr>
        <p:txBody>
          <a:bodyPr lIns="0" tIns="0" rIns="0" bIns="0"/>
          <a:lstStyle/>
          <a:p>
            <a:endParaRPr lang="en-US" sz="2000">
              <a:latin typeface="Arial" charset="0"/>
            </a:endParaRPr>
          </a:p>
        </p:txBody>
      </p:sp>
      <p:pic>
        <p:nvPicPr>
          <p:cNvPr id="3083" name="Picture 1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693738" cy="714375"/>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Lst>
        </p:spPr>
      </p:pic>
      <p:sp>
        <p:nvSpPr>
          <p:cNvPr id="3086" name="Rectangle 14"/>
          <p:cNvSpPr>
            <a:spLocks noGrp="1" noChangeArrowheads="1"/>
          </p:cNvSpPr>
          <p:nvPr>
            <p:ph type="title"/>
          </p:nvPr>
        </p:nvSpPr>
        <p:spPr bwMode="auto">
          <a:xfrm>
            <a:off x="334963" y="0"/>
            <a:ext cx="9304337" cy="752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3087" name="Text Box 15"/>
          <p:cNvSpPr txBox="1">
            <a:spLocks noChangeArrowheads="1"/>
          </p:cNvSpPr>
          <p:nvPr userDrawn="1"/>
        </p:nvSpPr>
        <p:spPr bwMode="auto">
          <a:xfrm>
            <a:off x="-76200" y="7377184"/>
            <a:ext cx="3268663" cy="3952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101835" tIns="50917" rIns="101835" bIns="50917">
            <a:spAutoFit/>
          </a:bodyPr>
          <a:lstStyle/>
          <a:p>
            <a:pPr>
              <a:spcBef>
                <a:spcPct val="50000"/>
              </a:spcBef>
              <a:defRPr/>
            </a:pPr>
            <a:r>
              <a:rPr lang="zh-CN" altLang="en-US" sz="1900" dirty="0">
                <a:solidFill>
                  <a:schemeClr val="bg1"/>
                </a:solidFill>
                <a:latin typeface="Arial" charset="0"/>
                <a:cs typeface="+mn-cs"/>
              </a:rPr>
              <a:t>大型强子对撞机简介</a:t>
            </a:r>
            <a:endParaRPr lang="en-US" sz="1900" dirty="0">
              <a:solidFill>
                <a:schemeClr val="bg1"/>
              </a:solidFill>
              <a:latin typeface="Arial" charset="0"/>
              <a:cs typeface="+mn-cs"/>
            </a:endParaRPr>
          </a:p>
        </p:txBody>
      </p:sp>
      <p:sp>
        <p:nvSpPr>
          <p:cNvPr id="2" name="TextBox 1"/>
          <p:cNvSpPr txBox="1"/>
          <p:nvPr userDrawn="1"/>
        </p:nvSpPr>
        <p:spPr>
          <a:xfrm>
            <a:off x="3657600" y="7391400"/>
            <a:ext cx="2590800" cy="369332"/>
          </a:xfrm>
          <a:prstGeom prst="rect">
            <a:avLst/>
          </a:prstGeom>
          <a:noFill/>
        </p:spPr>
        <p:txBody>
          <a:bodyPr wrap="square" rtlCol="0">
            <a:spAutoFit/>
          </a:bodyPr>
          <a:lstStyle/>
          <a:p>
            <a:r>
              <a:rPr lang="zh-CN" altLang="en-US" sz="1800" dirty="0"/>
              <a:t>张华桥</a:t>
            </a:r>
            <a:r>
              <a:rPr lang="en-US" altLang="zh-CN" sz="1800" dirty="0"/>
              <a:t> </a:t>
            </a:r>
            <a:r>
              <a:rPr lang="zh-CN" altLang="en-US" sz="1800" dirty="0"/>
              <a:t>（高能所）</a:t>
            </a:r>
            <a:endParaRPr lang="en-US" sz="1800" dirty="0"/>
          </a:p>
        </p:txBody>
      </p:sp>
    </p:spTree>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hf hdr="0" ftr="0" dt="0"/>
  <p:txStyles>
    <p:titleStyle>
      <a:lvl1pPr algn="ctr" rtl="0" eaLnBrk="0" fontAlgn="base" hangingPunct="0">
        <a:spcBef>
          <a:spcPct val="0"/>
        </a:spcBef>
        <a:spcAft>
          <a:spcPct val="0"/>
        </a:spcAft>
        <a:defRPr sz="2700" b="1">
          <a:solidFill>
            <a:schemeClr val="bg1"/>
          </a:solidFill>
          <a:latin typeface="+mj-lt"/>
          <a:ea typeface="+mj-ea"/>
          <a:cs typeface="ＭＳ Ｐゴシック" charset="0"/>
        </a:defRPr>
      </a:lvl1pPr>
      <a:lvl2pPr algn="ctr" rtl="0" eaLnBrk="0" fontAlgn="base" hangingPunct="0">
        <a:spcBef>
          <a:spcPct val="0"/>
        </a:spcBef>
        <a:spcAft>
          <a:spcPct val="0"/>
        </a:spcAft>
        <a:defRPr sz="27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7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7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700" b="1">
          <a:solidFill>
            <a:schemeClr val="bg1"/>
          </a:solidFill>
          <a:latin typeface="Arial" charset="0"/>
          <a:ea typeface="ＭＳ Ｐゴシック" charset="0"/>
          <a:cs typeface="ＭＳ Ｐゴシック" charset="0"/>
        </a:defRPr>
      </a:lvl5pPr>
      <a:lvl6pPr marL="509174" algn="ctr" rtl="0" fontAlgn="base">
        <a:spcBef>
          <a:spcPct val="0"/>
        </a:spcBef>
        <a:spcAft>
          <a:spcPct val="0"/>
        </a:spcAft>
        <a:defRPr sz="2700" b="1">
          <a:solidFill>
            <a:schemeClr val="bg1"/>
          </a:solidFill>
          <a:latin typeface="Arial" charset="0"/>
          <a:ea typeface="ＭＳ Ｐゴシック" charset="0"/>
        </a:defRPr>
      </a:lvl6pPr>
      <a:lvl7pPr marL="1018348" algn="ctr" rtl="0" fontAlgn="base">
        <a:spcBef>
          <a:spcPct val="0"/>
        </a:spcBef>
        <a:spcAft>
          <a:spcPct val="0"/>
        </a:spcAft>
        <a:defRPr sz="2700" b="1">
          <a:solidFill>
            <a:schemeClr val="bg1"/>
          </a:solidFill>
          <a:latin typeface="Arial" charset="0"/>
          <a:ea typeface="ＭＳ Ｐゴシック" charset="0"/>
        </a:defRPr>
      </a:lvl7pPr>
      <a:lvl8pPr marL="1527523" algn="ctr" rtl="0" fontAlgn="base">
        <a:spcBef>
          <a:spcPct val="0"/>
        </a:spcBef>
        <a:spcAft>
          <a:spcPct val="0"/>
        </a:spcAft>
        <a:defRPr sz="2700" b="1">
          <a:solidFill>
            <a:schemeClr val="bg1"/>
          </a:solidFill>
          <a:latin typeface="Arial" charset="0"/>
          <a:ea typeface="ＭＳ Ｐゴシック" charset="0"/>
        </a:defRPr>
      </a:lvl8pPr>
      <a:lvl9pPr marL="2036696" algn="ctr" rtl="0" fontAlgn="base">
        <a:spcBef>
          <a:spcPct val="0"/>
        </a:spcBef>
        <a:spcAft>
          <a:spcPct val="0"/>
        </a:spcAft>
        <a:defRPr sz="2700" b="1">
          <a:solidFill>
            <a:schemeClr val="bg1"/>
          </a:solidFill>
          <a:latin typeface="Arial" charset="0"/>
          <a:ea typeface="ＭＳ Ｐゴシック" charset="0"/>
        </a:defRPr>
      </a:lvl9pPr>
    </p:titleStyle>
    <p:bodyStyle>
      <a:lvl1pPr marL="379413" indent="-379413" algn="l" rtl="0" eaLnBrk="0" fontAlgn="base" hangingPunct="0">
        <a:lnSpc>
          <a:spcPct val="110000"/>
        </a:lnSpc>
        <a:spcBef>
          <a:spcPct val="20000"/>
        </a:spcBef>
        <a:spcAft>
          <a:spcPct val="0"/>
        </a:spcAft>
        <a:buSzPct val="85000"/>
        <a:buChar char="•"/>
        <a:defRPr sz="2700">
          <a:solidFill>
            <a:schemeClr val="accent2"/>
          </a:solidFill>
          <a:latin typeface="+mn-lt"/>
          <a:ea typeface="+mn-ea"/>
          <a:cs typeface="ＭＳ Ｐゴシック" charset="0"/>
        </a:defRPr>
      </a:lvl1pPr>
      <a:lvl2pPr marL="825500" indent="-315913" algn="l" rtl="0" eaLnBrk="0" fontAlgn="base" hangingPunct="0">
        <a:spcBef>
          <a:spcPct val="20000"/>
        </a:spcBef>
        <a:spcAft>
          <a:spcPct val="0"/>
        </a:spcAft>
        <a:buClr>
          <a:srgbClr val="FF0000"/>
        </a:buClr>
        <a:buSzPct val="85000"/>
        <a:buFont typeface="Wingdings" charset="0"/>
        <a:buChar char="§"/>
        <a:defRPr sz="2200">
          <a:solidFill>
            <a:srgbClr val="FF0000"/>
          </a:solidFill>
          <a:latin typeface="+mn-lt"/>
          <a:ea typeface="+mn-ea"/>
        </a:defRPr>
      </a:lvl2pPr>
      <a:lvl3pPr marL="1271588" indent="-252413" algn="l" rtl="0" eaLnBrk="0" fontAlgn="base" hangingPunct="0">
        <a:spcBef>
          <a:spcPct val="20000"/>
        </a:spcBef>
        <a:spcAft>
          <a:spcPct val="0"/>
        </a:spcAft>
        <a:buClr>
          <a:srgbClr val="009900"/>
        </a:buClr>
        <a:buSzPct val="85000"/>
        <a:buFont typeface="Arial" charset="0"/>
        <a:buChar char="–"/>
        <a:defRPr sz="2200">
          <a:solidFill>
            <a:srgbClr val="009900"/>
          </a:solidFill>
          <a:latin typeface="+mn-lt"/>
          <a:ea typeface="+mn-ea"/>
        </a:defRPr>
      </a:lvl3pPr>
      <a:lvl4pPr marL="1779588" indent="-252413" algn="l" rtl="0" eaLnBrk="0" fontAlgn="base" hangingPunct="0">
        <a:spcBef>
          <a:spcPct val="20000"/>
        </a:spcBef>
        <a:spcAft>
          <a:spcPct val="0"/>
        </a:spcAft>
        <a:buSzPct val="85000"/>
        <a:buChar char="•"/>
        <a:defRPr sz="2200">
          <a:solidFill>
            <a:schemeClr val="tx1"/>
          </a:solidFill>
          <a:latin typeface="+mn-lt"/>
          <a:ea typeface="+mn-ea"/>
        </a:defRPr>
      </a:lvl4pPr>
      <a:lvl5pPr marL="2289175" indent="-252413" algn="l" rtl="0" eaLnBrk="0" fontAlgn="base" hangingPunct="0">
        <a:spcBef>
          <a:spcPct val="20000"/>
        </a:spcBef>
        <a:spcAft>
          <a:spcPct val="0"/>
        </a:spcAft>
        <a:buSzPct val="85000"/>
        <a:buChar char="»"/>
        <a:defRPr sz="2200">
          <a:solidFill>
            <a:schemeClr val="tx1"/>
          </a:solidFill>
          <a:latin typeface="+mn-lt"/>
          <a:ea typeface="+mn-ea"/>
        </a:defRPr>
      </a:lvl5pPr>
      <a:lvl6pPr marL="2800457" indent="-254586" algn="l" rtl="0" fontAlgn="base">
        <a:spcBef>
          <a:spcPct val="20000"/>
        </a:spcBef>
        <a:spcAft>
          <a:spcPct val="0"/>
        </a:spcAft>
        <a:buSzPct val="85000"/>
        <a:buChar char="»"/>
        <a:defRPr sz="2200">
          <a:solidFill>
            <a:schemeClr val="tx1"/>
          </a:solidFill>
          <a:latin typeface="+mn-lt"/>
          <a:ea typeface="+mn-ea"/>
        </a:defRPr>
      </a:lvl6pPr>
      <a:lvl7pPr marL="3309632" indent="-254586" algn="l" rtl="0" fontAlgn="base">
        <a:spcBef>
          <a:spcPct val="20000"/>
        </a:spcBef>
        <a:spcAft>
          <a:spcPct val="0"/>
        </a:spcAft>
        <a:buSzPct val="85000"/>
        <a:buChar char="»"/>
        <a:defRPr sz="2200">
          <a:solidFill>
            <a:schemeClr val="tx1"/>
          </a:solidFill>
          <a:latin typeface="+mn-lt"/>
          <a:ea typeface="+mn-ea"/>
        </a:defRPr>
      </a:lvl7pPr>
      <a:lvl8pPr marL="3818805" indent="-254586" algn="l" rtl="0" fontAlgn="base">
        <a:spcBef>
          <a:spcPct val="20000"/>
        </a:spcBef>
        <a:spcAft>
          <a:spcPct val="0"/>
        </a:spcAft>
        <a:buSzPct val="85000"/>
        <a:buChar char="»"/>
        <a:defRPr sz="2200">
          <a:solidFill>
            <a:schemeClr val="tx1"/>
          </a:solidFill>
          <a:latin typeface="+mn-lt"/>
          <a:ea typeface="+mn-ea"/>
        </a:defRPr>
      </a:lvl8pPr>
      <a:lvl9pPr marL="4327978" indent="-254586" algn="l" rtl="0" fontAlgn="base">
        <a:spcBef>
          <a:spcPct val="20000"/>
        </a:spcBef>
        <a:spcAft>
          <a:spcPct val="0"/>
        </a:spcAft>
        <a:buSzPct val="85000"/>
        <a:buChar char="»"/>
        <a:defRPr sz="2200">
          <a:solidFill>
            <a:schemeClr val="tx1"/>
          </a:solidFill>
          <a:latin typeface="+mn-lt"/>
          <a:ea typeface="+mn-ea"/>
        </a:defRPr>
      </a:lvl9pPr>
    </p:bodyStyle>
    <p:otherStyle>
      <a:defPPr>
        <a:defRPr lang="en-US"/>
      </a:defPPr>
      <a:lvl1pPr marL="0" algn="l" defTabSz="509174" rtl="0" eaLnBrk="1" latinLnBrk="0" hangingPunct="1">
        <a:defRPr sz="2000" kern="1200">
          <a:solidFill>
            <a:schemeClr val="tx1"/>
          </a:solidFill>
          <a:latin typeface="+mn-lt"/>
          <a:ea typeface="+mn-ea"/>
          <a:cs typeface="+mn-cs"/>
        </a:defRPr>
      </a:lvl1pPr>
      <a:lvl2pPr marL="509174" algn="l" defTabSz="509174" rtl="0" eaLnBrk="1" latinLnBrk="0" hangingPunct="1">
        <a:defRPr sz="2000" kern="1200">
          <a:solidFill>
            <a:schemeClr val="tx1"/>
          </a:solidFill>
          <a:latin typeface="+mn-lt"/>
          <a:ea typeface="+mn-ea"/>
          <a:cs typeface="+mn-cs"/>
        </a:defRPr>
      </a:lvl2pPr>
      <a:lvl3pPr marL="1018348" algn="l" defTabSz="509174" rtl="0" eaLnBrk="1" latinLnBrk="0" hangingPunct="1">
        <a:defRPr sz="2000" kern="1200">
          <a:solidFill>
            <a:schemeClr val="tx1"/>
          </a:solidFill>
          <a:latin typeface="+mn-lt"/>
          <a:ea typeface="+mn-ea"/>
          <a:cs typeface="+mn-cs"/>
        </a:defRPr>
      </a:lvl3pPr>
      <a:lvl4pPr marL="1527523" algn="l" defTabSz="509174" rtl="0" eaLnBrk="1" latinLnBrk="0" hangingPunct="1">
        <a:defRPr sz="2000" kern="1200">
          <a:solidFill>
            <a:schemeClr val="tx1"/>
          </a:solidFill>
          <a:latin typeface="+mn-lt"/>
          <a:ea typeface="+mn-ea"/>
          <a:cs typeface="+mn-cs"/>
        </a:defRPr>
      </a:lvl4pPr>
      <a:lvl5pPr marL="2036696" algn="l" defTabSz="509174" rtl="0" eaLnBrk="1" latinLnBrk="0" hangingPunct="1">
        <a:defRPr sz="2000" kern="1200">
          <a:solidFill>
            <a:schemeClr val="tx1"/>
          </a:solidFill>
          <a:latin typeface="+mn-lt"/>
          <a:ea typeface="+mn-ea"/>
          <a:cs typeface="+mn-cs"/>
        </a:defRPr>
      </a:lvl5pPr>
      <a:lvl6pPr marL="2545871" algn="l" defTabSz="509174" rtl="0" eaLnBrk="1" latinLnBrk="0" hangingPunct="1">
        <a:defRPr sz="2000" kern="1200">
          <a:solidFill>
            <a:schemeClr val="tx1"/>
          </a:solidFill>
          <a:latin typeface="+mn-lt"/>
          <a:ea typeface="+mn-ea"/>
          <a:cs typeface="+mn-cs"/>
        </a:defRPr>
      </a:lvl6pPr>
      <a:lvl7pPr marL="3055043" algn="l" defTabSz="509174" rtl="0" eaLnBrk="1" latinLnBrk="0" hangingPunct="1">
        <a:defRPr sz="2000" kern="1200">
          <a:solidFill>
            <a:schemeClr val="tx1"/>
          </a:solidFill>
          <a:latin typeface="+mn-lt"/>
          <a:ea typeface="+mn-ea"/>
          <a:cs typeface="+mn-cs"/>
        </a:defRPr>
      </a:lvl7pPr>
      <a:lvl8pPr marL="3564219" algn="l" defTabSz="509174" rtl="0" eaLnBrk="1" latinLnBrk="0" hangingPunct="1">
        <a:defRPr sz="2000" kern="1200">
          <a:solidFill>
            <a:schemeClr val="tx1"/>
          </a:solidFill>
          <a:latin typeface="+mn-lt"/>
          <a:ea typeface="+mn-ea"/>
          <a:cs typeface="+mn-cs"/>
        </a:defRPr>
      </a:lvl8pPr>
      <a:lvl9pPr marL="4073390" algn="l" defTabSz="50917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diagramLayout" Target="../diagrams/layout1.xml"/><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0.png"/><Relationship Id="rId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diagramQuickStyle" Target="../diagrams/quickStyle1.xml"/><Relationship Id="rId9"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0107014_01old-A4-at-144-dp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50081"/>
            <a:ext cx="100584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Rectangle 5"/>
          <p:cNvSpPr>
            <a:spLocks noGrp="1" noChangeArrowheads="1"/>
          </p:cNvSpPr>
          <p:nvPr>
            <p:ph type="ctrTitle" idx="4294967295"/>
          </p:nvPr>
        </p:nvSpPr>
        <p:spPr>
          <a:xfrm>
            <a:off x="1425575" y="85725"/>
            <a:ext cx="6034088" cy="12954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150000"/>
              </a:lnSpc>
              <a:defRPr/>
            </a:pPr>
            <a:r>
              <a:rPr lang="zh-CN" altLang="en-US" sz="3100" dirty="0">
                <a:cs typeface="+mj-cs"/>
              </a:rPr>
              <a:t>大型强子对撞机（</a:t>
            </a:r>
            <a:r>
              <a:rPr lang="en-US" altLang="zh-CN" sz="3100" dirty="0">
                <a:cs typeface="+mj-cs"/>
              </a:rPr>
              <a:t>LHC</a:t>
            </a:r>
            <a:r>
              <a:rPr lang="zh-CN" altLang="en-US" sz="3100" dirty="0">
                <a:cs typeface="+mj-cs"/>
              </a:rPr>
              <a:t>）简介</a:t>
            </a:r>
            <a:endParaRPr lang="en-US" sz="3100" dirty="0">
              <a:cs typeface="+mj-cs"/>
            </a:endParaRPr>
          </a:p>
        </p:txBody>
      </p:sp>
      <p:sp>
        <p:nvSpPr>
          <p:cNvPr id="2" name="Subtitle 1"/>
          <p:cNvSpPr>
            <a:spLocks noGrp="1"/>
          </p:cNvSpPr>
          <p:nvPr>
            <p:ph type="subTitle" idx="1"/>
          </p:nvPr>
        </p:nvSpPr>
        <p:spPr>
          <a:xfrm>
            <a:off x="1600200" y="5410200"/>
            <a:ext cx="7040880" cy="1148080"/>
          </a:xfrm>
        </p:spPr>
        <p:txBody>
          <a:bodyPr/>
          <a:lstStyle/>
          <a:p>
            <a:r>
              <a:rPr lang="zh-CN" altLang="en-US" dirty="0">
                <a:solidFill>
                  <a:srgbClr val="FFFFFF"/>
                </a:solidFill>
              </a:rPr>
              <a:t>张华桥</a:t>
            </a:r>
            <a:r>
              <a:rPr lang="en-US" altLang="zh-CN" dirty="0">
                <a:solidFill>
                  <a:srgbClr val="FFFFFF"/>
                </a:solidFill>
              </a:rPr>
              <a:t> (introduction)</a:t>
            </a:r>
          </a:p>
          <a:p>
            <a:r>
              <a:rPr lang="zh-CN" altLang="en-US" dirty="0">
                <a:solidFill>
                  <a:srgbClr val="FFFFFF"/>
                </a:solidFill>
              </a:rPr>
              <a:t>中国科学院高能物理研究所</a:t>
            </a:r>
            <a:endParaRPr lang="en-US" dirty="0">
              <a:solidFill>
                <a:srgbClr val="FFFFFF"/>
              </a:solidFill>
            </a:endParaRPr>
          </a:p>
        </p:txBody>
      </p:sp>
      <p:sp>
        <p:nvSpPr>
          <p:cNvPr id="15" name="Slide Number Placeholder 14"/>
          <p:cNvSpPr>
            <a:spLocks noGrp="1"/>
          </p:cNvSpPr>
          <p:nvPr>
            <p:ph type="sldNum" sz="quarter" idx="11"/>
          </p:nvPr>
        </p:nvSpPr>
        <p:spPr/>
        <p:txBody>
          <a:bodyPr/>
          <a:lstStyle/>
          <a:p>
            <a:pPr>
              <a:defRPr/>
            </a:pPr>
            <a:fld id="{D724E99C-43B4-1049-9341-75BB63957EC2}" type="slidenum">
              <a:rPr lang="en-US" smtClean="0"/>
              <a:pPr>
                <a:defRPr/>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202" y="121920"/>
            <a:ext cx="8846504" cy="563880"/>
          </a:xfrm>
        </p:spPr>
        <p:txBody>
          <a:bodyPr/>
          <a:lstStyle/>
          <a:p>
            <a:r>
              <a:rPr lang="en-US" dirty="0"/>
              <a:t>CMS collaboration</a:t>
            </a:r>
          </a:p>
        </p:txBody>
      </p:sp>
      <p:sp>
        <p:nvSpPr>
          <p:cNvPr id="8" name="Slide Number Placeholder 7"/>
          <p:cNvSpPr>
            <a:spLocks noGrp="1"/>
          </p:cNvSpPr>
          <p:nvPr>
            <p:ph type="sldNum" sz="quarter" idx="11"/>
          </p:nvPr>
        </p:nvSpPr>
        <p:spPr/>
        <p:txBody>
          <a:bodyPr/>
          <a:lstStyle/>
          <a:p>
            <a:pPr>
              <a:defRPr/>
            </a:pPr>
            <a:fld id="{04E59A8C-5399-C24D-ADAD-27EE22BEEC5E}" type="slidenum">
              <a:rPr lang="en-US" smtClean="0"/>
              <a:pPr>
                <a:defRPr/>
              </a:pPr>
              <a:t>10</a:t>
            </a:fld>
            <a:endParaRPr lang="en-US" sz="2000"/>
          </a:p>
        </p:txBody>
      </p:sp>
      <p:pic>
        <p:nvPicPr>
          <p:cNvPr id="6" name="Content Placeholder 3">
            <a:extLst>
              <a:ext uri="{FF2B5EF4-FFF2-40B4-BE49-F238E27FC236}">
                <a16:creationId xmlns:a16="http://schemas.microsoft.com/office/drawing/2014/main" id="{DFDE7547-A9EE-FB4E-BDE0-21693FD7E20C}"/>
              </a:ext>
            </a:extLst>
          </p:cNvPr>
          <p:cNvPicPr>
            <a:picLocks noChangeAspect="1"/>
          </p:cNvPicPr>
          <p:nvPr/>
        </p:nvPicPr>
        <p:blipFill>
          <a:blip r:embed="rId2"/>
          <a:srcRect/>
          <a:stretch/>
        </p:blipFill>
        <p:spPr>
          <a:xfrm>
            <a:off x="461098" y="766139"/>
            <a:ext cx="9132711" cy="6975217"/>
          </a:xfrm>
          <a:prstGeom prst="rect">
            <a:avLst/>
          </a:prstGeom>
          <a:solidFill>
            <a:srgbClr val="FFFFFF"/>
          </a:solidFill>
        </p:spPr>
      </p:pic>
    </p:spTree>
    <p:extLst>
      <p:ext uri="{BB962C8B-B14F-4D97-AF65-F5344CB8AC3E}">
        <p14:creationId xmlns:p14="http://schemas.microsoft.com/office/powerpoint/2010/main" val="1160333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LHC</a:t>
            </a:r>
            <a:r>
              <a:rPr lang="zh-CN" altLang="en-US" dirty="0"/>
              <a:t>上发生了什么</a:t>
            </a:r>
            <a:endParaRPr lang="en-US" dirty="0"/>
          </a:p>
        </p:txBody>
      </p:sp>
      <p:sp>
        <p:nvSpPr>
          <p:cNvPr id="3" name="Content Placeholder 2"/>
          <p:cNvSpPr>
            <a:spLocks noGrp="1"/>
          </p:cNvSpPr>
          <p:nvPr>
            <p:ph idx="1"/>
          </p:nvPr>
        </p:nvSpPr>
        <p:spPr/>
        <p:txBody>
          <a:bodyPr/>
          <a:lstStyle/>
          <a:p>
            <a:r>
              <a:rPr lang="zh-CN" altLang="en-US" dirty="0"/>
              <a:t>氢气－</a:t>
            </a:r>
            <a:r>
              <a:rPr lang="en-US" altLang="zh-CN" dirty="0"/>
              <a:t>&gt;</a:t>
            </a:r>
            <a:r>
              <a:rPr lang="zh-CN" altLang="en-US" dirty="0"/>
              <a:t>氢原子－</a:t>
            </a:r>
            <a:r>
              <a:rPr lang="en-US" altLang="zh-CN" dirty="0"/>
              <a:t>&gt;</a:t>
            </a:r>
            <a:r>
              <a:rPr lang="zh-CN" altLang="en-US" dirty="0"/>
              <a:t>质子－</a:t>
            </a:r>
            <a:r>
              <a:rPr lang="en-US" altLang="zh-CN" dirty="0"/>
              <a:t>&gt;</a:t>
            </a:r>
            <a:r>
              <a:rPr lang="zh-CN" altLang="en-US" dirty="0"/>
              <a:t>质子束团－</a:t>
            </a:r>
            <a:r>
              <a:rPr lang="en-US" altLang="zh-CN" dirty="0"/>
              <a:t>&gt;</a:t>
            </a:r>
            <a:r>
              <a:rPr lang="zh-CN" altLang="en-US" dirty="0"/>
              <a:t>接力加速－</a:t>
            </a:r>
            <a:r>
              <a:rPr lang="en-US" altLang="zh-CN" dirty="0"/>
              <a:t>&gt;</a:t>
            </a:r>
            <a:r>
              <a:rPr lang="zh-CN" altLang="en-US" dirty="0"/>
              <a:t>束团对撞</a:t>
            </a:r>
            <a:r>
              <a:rPr lang="zh-CN" altLang="zh-CN" dirty="0"/>
              <a:t>－</a:t>
            </a:r>
            <a:r>
              <a:rPr lang="en-US" altLang="zh-CN" dirty="0"/>
              <a:t>&gt;</a:t>
            </a:r>
            <a:r>
              <a:rPr lang="zh-CN" altLang="en-US" dirty="0"/>
              <a:t>探测器探测－</a:t>
            </a:r>
            <a:r>
              <a:rPr lang="en-US" altLang="zh-CN" dirty="0"/>
              <a:t>&gt;</a:t>
            </a:r>
            <a:r>
              <a:rPr lang="zh-CN" altLang="en-US" dirty="0"/>
              <a:t>数据存贮－</a:t>
            </a:r>
            <a:r>
              <a:rPr lang="en-US" altLang="zh-CN" dirty="0"/>
              <a:t>&gt;</a:t>
            </a:r>
            <a:r>
              <a:rPr lang="zh-CN" altLang="en-US" dirty="0"/>
              <a:t>网格计算机分析</a:t>
            </a:r>
            <a:r>
              <a:rPr lang="zh-CN" altLang="zh-CN" dirty="0"/>
              <a:t>－</a:t>
            </a:r>
            <a:r>
              <a:rPr lang="en-US" altLang="zh-CN" dirty="0"/>
              <a:t>&gt;</a:t>
            </a:r>
            <a:r>
              <a:rPr lang="zh-CN" altLang="en-US" dirty="0"/>
              <a:t>物理成果</a:t>
            </a:r>
            <a:endParaRPr lang="en-US" dirty="0"/>
          </a:p>
        </p:txBody>
      </p:sp>
      <p:sp>
        <p:nvSpPr>
          <p:cNvPr id="5" name="Slide Number Placeholder 4"/>
          <p:cNvSpPr>
            <a:spLocks noGrp="1"/>
          </p:cNvSpPr>
          <p:nvPr>
            <p:ph type="sldNum" sz="quarter" idx="11"/>
          </p:nvPr>
        </p:nvSpPr>
        <p:spPr/>
        <p:txBody>
          <a:bodyPr/>
          <a:lstStyle/>
          <a:p>
            <a:pPr>
              <a:defRPr/>
            </a:pPr>
            <a:fld id="{04E59A8C-5399-C24D-ADAD-27EE22BEEC5E}" type="slidenum">
              <a:rPr lang="en-US" smtClean="0"/>
              <a:pPr>
                <a:defRPr/>
              </a:pPr>
              <a:t>11</a:t>
            </a:fld>
            <a:endParaRPr lang="en-US" sz="2000"/>
          </a:p>
        </p:txBody>
      </p:sp>
      <p:pic>
        <p:nvPicPr>
          <p:cNvPr id="9" name="Picture 8" descr="lhc-schematic-m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51" y="1752600"/>
            <a:ext cx="7658588" cy="5559841"/>
          </a:xfrm>
          <a:prstGeom prst="rect">
            <a:avLst/>
          </a:prstGeom>
        </p:spPr>
      </p:pic>
      <p:pic>
        <p:nvPicPr>
          <p:cNvPr id="10" name="Picture 9" descr="WeChat_1463302299.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439" y="5562600"/>
            <a:ext cx="3647795" cy="1828800"/>
          </a:xfrm>
          <a:prstGeom prst="rect">
            <a:avLst/>
          </a:prstGeom>
        </p:spPr>
      </p:pic>
    </p:spTree>
    <p:extLst>
      <p:ext uri="{BB962C8B-B14F-4D97-AF65-F5344CB8AC3E}">
        <p14:creationId xmlns:p14="http://schemas.microsoft.com/office/powerpoint/2010/main" val="3338169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如何分析</a:t>
            </a:r>
            <a:r>
              <a:rPr lang="en-US" altLang="zh-CN" dirty="0"/>
              <a:t>LHC</a:t>
            </a:r>
            <a:r>
              <a:rPr lang="zh-CN" altLang="en-US" dirty="0"/>
              <a:t>上的物理数据</a:t>
            </a:r>
            <a:endParaRPr lang="en-US" dirty="0"/>
          </a:p>
        </p:txBody>
      </p:sp>
      <p:sp>
        <p:nvSpPr>
          <p:cNvPr id="4" name="Slide Number Placeholder 3"/>
          <p:cNvSpPr>
            <a:spLocks noGrp="1"/>
          </p:cNvSpPr>
          <p:nvPr>
            <p:ph type="sldNum" sz="quarter" idx="11"/>
          </p:nvPr>
        </p:nvSpPr>
        <p:spPr/>
        <p:txBody>
          <a:bodyPr/>
          <a:lstStyle/>
          <a:p>
            <a:pPr>
              <a:defRPr/>
            </a:pPr>
            <a:fld id="{04E59A8C-5399-C24D-ADAD-27EE22BEEC5E}" type="slidenum">
              <a:rPr lang="en-US" smtClean="0"/>
              <a:pPr>
                <a:defRPr/>
              </a:pPr>
              <a:t>12</a:t>
            </a:fld>
            <a:endParaRPr lang="en-US" sz="2000"/>
          </a:p>
        </p:txBody>
      </p:sp>
      <p:sp>
        <p:nvSpPr>
          <p:cNvPr id="5" name="Rectangle 4"/>
          <p:cNvSpPr/>
          <p:nvPr/>
        </p:nvSpPr>
        <p:spPr>
          <a:xfrm>
            <a:off x="1447800" y="914400"/>
            <a:ext cx="3054304" cy="430887"/>
          </a:xfrm>
          <a:prstGeom prst="rect">
            <a:avLst/>
          </a:prstGeom>
        </p:spPr>
        <p:txBody>
          <a:bodyPr wrap="none">
            <a:spAutoFit/>
          </a:bodyPr>
          <a:lstStyle/>
          <a:p>
            <a:r>
              <a:rPr lang="en-US" dirty="0">
                <a:solidFill>
                  <a:schemeClr val="bg1"/>
                </a:solidFill>
              </a:rPr>
              <a:t>http://</a:t>
            </a:r>
            <a:r>
              <a:rPr lang="en-US" dirty="0" err="1">
                <a:solidFill>
                  <a:schemeClr val="bg1"/>
                </a:solidFill>
              </a:rPr>
              <a:t>wlcg.web.cern.ch</a:t>
            </a:r>
            <a:endParaRPr lang="en-US" dirty="0">
              <a:solidFill>
                <a:schemeClr val="bg1"/>
              </a:solidFill>
            </a:endParaRPr>
          </a:p>
        </p:txBody>
      </p:sp>
      <p:pic>
        <p:nvPicPr>
          <p:cNvPr id="13" name="Content Placeholder 12" descr="A picture containing table, holding, person, player&#10;&#10;Description automatically generated">
            <a:extLst>
              <a:ext uri="{FF2B5EF4-FFF2-40B4-BE49-F238E27FC236}">
                <a16:creationId xmlns:a16="http://schemas.microsoft.com/office/drawing/2014/main" id="{6F344E33-FD10-CB42-AD55-A9BC40D27327}"/>
              </a:ext>
            </a:extLst>
          </p:cNvPr>
          <p:cNvPicPr>
            <a:picLocks noGrp="1" noChangeAspect="1"/>
          </p:cNvPicPr>
          <p:nvPr>
            <p:ph idx="1"/>
          </p:nvPr>
        </p:nvPicPr>
        <p:blipFill>
          <a:blip r:embed="rId2"/>
          <a:stretch>
            <a:fillRect/>
          </a:stretch>
        </p:blipFill>
        <p:spPr>
          <a:xfrm>
            <a:off x="0" y="1345287"/>
            <a:ext cx="10058400" cy="5268239"/>
          </a:xfrm>
        </p:spPr>
      </p:pic>
    </p:spTree>
    <p:extLst>
      <p:ext uri="{BB962C8B-B14F-4D97-AF65-F5344CB8AC3E}">
        <p14:creationId xmlns:p14="http://schemas.microsoft.com/office/powerpoint/2010/main" val="3368108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CMS</a:t>
            </a:r>
            <a:r>
              <a:rPr lang="zh-CN" altLang="en-US" dirty="0"/>
              <a:t>物理成果统计</a:t>
            </a:r>
            <a:endParaRPr lang="en-US" dirty="0"/>
          </a:p>
        </p:txBody>
      </p:sp>
      <p:sp>
        <p:nvSpPr>
          <p:cNvPr id="4" name="Slide Number Placeholder 3"/>
          <p:cNvSpPr>
            <a:spLocks noGrp="1"/>
          </p:cNvSpPr>
          <p:nvPr>
            <p:ph type="sldNum" sz="quarter" idx="11"/>
          </p:nvPr>
        </p:nvSpPr>
        <p:spPr/>
        <p:txBody>
          <a:bodyPr/>
          <a:lstStyle/>
          <a:p>
            <a:pPr>
              <a:defRPr/>
            </a:pPr>
            <a:fld id="{04E59A8C-5399-C24D-ADAD-27EE22BEEC5E}" type="slidenum">
              <a:rPr lang="en-US" smtClean="0"/>
              <a:pPr>
                <a:defRPr/>
              </a:pPr>
              <a:t>13</a:t>
            </a:fld>
            <a:endParaRPr lang="en-US" sz="2000"/>
          </a:p>
        </p:txBody>
      </p:sp>
      <p:sp>
        <p:nvSpPr>
          <p:cNvPr id="7" name="Content Placeholder 6">
            <a:extLst>
              <a:ext uri="{FF2B5EF4-FFF2-40B4-BE49-F238E27FC236}">
                <a16:creationId xmlns:a16="http://schemas.microsoft.com/office/drawing/2014/main" id="{38AA8C83-43D2-A542-992E-0C1EA1B07574}"/>
              </a:ext>
            </a:extLst>
          </p:cNvPr>
          <p:cNvSpPr>
            <a:spLocks noGrp="1"/>
          </p:cNvSpPr>
          <p:nvPr>
            <p:ph idx="1"/>
          </p:nvPr>
        </p:nvSpPr>
        <p:spPr/>
        <p:txBody>
          <a:bodyPr/>
          <a:lstStyle/>
          <a:p>
            <a:endParaRPr lang="en-CN"/>
          </a:p>
        </p:txBody>
      </p:sp>
      <p:pic>
        <p:nvPicPr>
          <p:cNvPr id="8" name="Picture 7">
            <a:extLst>
              <a:ext uri="{FF2B5EF4-FFF2-40B4-BE49-F238E27FC236}">
                <a16:creationId xmlns:a16="http://schemas.microsoft.com/office/drawing/2014/main" id="{7684496C-6BFA-A849-B935-55DBCBA9C644}"/>
              </a:ext>
            </a:extLst>
          </p:cNvPr>
          <p:cNvPicPr>
            <a:picLocks noChangeAspect="1"/>
          </p:cNvPicPr>
          <p:nvPr/>
        </p:nvPicPr>
        <p:blipFill>
          <a:blip r:embed="rId2"/>
          <a:srcRect/>
          <a:stretch/>
        </p:blipFill>
        <p:spPr>
          <a:xfrm>
            <a:off x="158044" y="762000"/>
            <a:ext cx="9900356" cy="7053175"/>
          </a:xfrm>
          <a:prstGeom prst="rect">
            <a:avLst/>
          </a:prstGeom>
        </p:spPr>
      </p:pic>
      <p:pic>
        <p:nvPicPr>
          <p:cNvPr id="9" name="Picture 19">
            <a:extLst>
              <a:ext uri="{FF2B5EF4-FFF2-40B4-BE49-F238E27FC236}">
                <a16:creationId xmlns:a16="http://schemas.microsoft.com/office/drawing/2014/main" id="{4599F4F4-9845-4D4B-910B-D8D8D37C4C4C}"/>
              </a:ext>
            </a:extLst>
          </p:cNvPr>
          <p:cNvPicPr>
            <a:picLocks noChangeAspect="1" noChangeArrowheads="1"/>
          </p:cNvPicPr>
          <p:nvPr/>
        </p:nvPicPr>
        <p:blipFill>
          <a:blip r:embed="rId3" cstate="print"/>
          <a:srcRect/>
          <a:stretch>
            <a:fillRect/>
          </a:stretch>
        </p:blipFill>
        <p:spPr bwMode="auto">
          <a:xfrm>
            <a:off x="1920081" y="3650725"/>
            <a:ext cx="1646237" cy="1378475"/>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10" name="Picture 9">
            <a:extLst>
              <a:ext uri="{FF2B5EF4-FFF2-40B4-BE49-F238E27FC236}">
                <a16:creationId xmlns:a16="http://schemas.microsoft.com/office/drawing/2014/main" id="{D0FD80E5-BED7-7E4E-83CA-8DEF5765BE1C}"/>
              </a:ext>
            </a:extLst>
          </p:cNvPr>
          <p:cNvPicPr>
            <a:picLocks noChangeAspect="1"/>
          </p:cNvPicPr>
          <p:nvPr/>
        </p:nvPicPr>
        <p:blipFill>
          <a:blip r:embed="rId4"/>
          <a:stretch>
            <a:fillRect/>
          </a:stretch>
        </p:blipFill>
        <p:spPr>
          <a:xfrm>
            <a:off x="7086600" y="1669530"/>
            <a:ext cx="1676397" cy="1318605"/>
          </a:xfrm>
          <a:prstGeom prst="rect">
            <a:avLst/>
          </a:prstGeom>
        </p:spPr>
      </p:pic>
      <p:cxnSp>
        <p:nvCxnSpPr>
          <p:cNvPr id="12" name="Straight Arrow Connector 11">
            <a:extLst>
              <a:ext uri="{FF2B5EF4-FFF2-40B4-BE49-F238E27FC236}">
                <a16:creationId xmlns:a16="http://schemas.microsoft.com/office/drawing/2014/main" id="{0E9C4954-D030-9A48-A0F2-2BEB6D2E84BC}"/>
              </a:ext>
            </a:extLst>
          </p:cNvPr>
          <p:cNvCxnSpPr>
            <a:cxnSpLocks/>
          </p:cNvCxnSpPr>
          <p:nvPr/>
        </p:nvCxnSpPr>
        <p:spPr bwMode="auto">
          <a:xfrm>
            <a:off x="2743200" y="5029200"/>
            <a:ext cx="0" cy="8382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a:extLst>
              <a:ext uri="{FF2B5EF4-FFF2-40B4-BE49-F238E27FC236}">
                <a16:creationId xmlns:a16="http://schemas.microsoft.com/office/drawing/2014/main" id="{62EE15FD-8FB9-1F45-91BD-B37A885EA718}"/>
              </a:ext>
            </a:extLst>
          </p:cNvPr>
          <p:cNvCxnSpPr/>
          <p:nvPr/>
        </p:nvCxnSpPr>
        <p:spPr bwMode="auto">
          <a:xfrm>
            <a:off x="7848600" y="2669427"/>
            <a:ext cx="0" cy="111436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 name="TextBox 13">
            <a:extLst>
              <a:ext uri="{FF2B5EF4-FFF2-40B4-BE49-F238E27FC236}">
                <a16:creationId xmlns:a16="http://schemas.microsoft.com/office/drawing/2014/main" id="{39D07B9D-6013-9943-AC5F-63367F4E16AC}"/>
              </a:ext>
            </a:extLst>
          </p:cNvPr>
          <p:cNvSpPr txBox="1"/>
          <p:nvPr/>
        </p:nvSpPr>
        <p:spPr>
          <a:xfrm>
            <a:off x="1909673" y="3219838"/>
            <a:ext cx="1971745" cy="430887"/>
          </a:xfrm>
          <a:prstGeom prst="rect">
            <a:avLst/>
          </a:prstGeom>
          <a:noFill/>
        </p:spPr>
        <p:txBody>
          <a:bodyPr wrap="square" rtlCol="0">
            <a:spAutoFit/>
          </a:bodyPr>
          <a:lstStyle/>
          <a:p>
            <a:r>
              <a:rPr lang="en-US" dirty="0" err="1"/>
              <a:t>发现上帝粒子</a:t>
            </a:r>
            <a:endParaRPr lang="en-CN" dirty="0"/>
          </a:p>
        </p:txBody>
      </p:sp>
      <p:sp>
        <p:nvSpPr>
          <p:cNvPr id="15" name="TextBox 14">
            <a:extLst>
              <a:ext uri="{FF2B5EF4-FFF2-40B4-BE49-F238E27FC236}">
                <a16:creationId xmlns:a16="http://schemas.microsoft.com/office/drawing/2014/main" id="{7762E1BC-A7D4-BC45-8464-A3DDA286C12E}"/>
              </a:ext>
            </a:extLst>
          </p:cNvPr>
          <p:cNvSpPr txBox="1"/>
          <p:nvPr/>
        </p:nvSpPr>
        <p:spPr>
          <a:xfrm>
            <a:off x="7664733" y="1374974"/>
            <a:ext cx="1971745" cy="430887"/>
          </a:xfrm>
          <a:prstGeom prst="rect">
            <a:avLst/>
          </a:prstGeom>
          <a:noFill/>
        </p:spPr>
        <p:txBody>
          <a:bodyPr wrap="square" rtlCol="0">
            <a:spAutoFit/>
          </a:bodyPr>
          <a:lstStyle/>
          <a:p>
            <a:r>
              <a:rPr lang="en-US" dirty="0" err="1"/>
              <a:t>发现第五种力</a:t>
            </a:r>
            <a:endParaRPr lang="en-CN" dirty="0"/>
          </a:p>
        </p:txBody>
      </p:sp>
    </p:spTree>
    <p:extLst>
      <p:ext uri="{BB962C8B-B14F-4D97-AF65-F5344CB8AC3E}">
        <p14:creationId xmlns:p14="http://schemas.microsoft.com/office/powerpoint/2010/main" val="2832811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202" y="76200"/>
            <a:ext cx="8846504" cy="640080"/>
          </a:xfrm>
        </p:spPr>
        <p:txBody>
          <a:bodyPr/>
          <a:lstStyle/>
          <a:p>
            <a:r>
              <a:rPr lang="en-US" dirty="0"/>
              <a:t>proton-proton collision</a:t>
            </a:r>
          </a:p>
        </p:txBody>
      </p:sp>
      <p:sp>
        <p:nvSpPr>
          <p:cNvPr id="3" name="Content Placeholder 2"/>
          <p:cNvSpPr>
            <a:spLocks noGrp="1"/>
          </p:cNvSpPr>
          <p:nvPr>
            <p:ph idx="1"/>
          </p:nvPr>
        </p:nvSpPr>
        <p:spPr>
          <a:xfrm>
            <a:off x="144014" y="1151467"/>
            <a:ext cx="8846504" cy="5347548"/>
          </a:xfrm>
        </p:spPr>
        <p:txBody>
          <a:bodyPr/>
          <a:lstStyle/>
          <a:p>
            <a:r>
              <a:rPr lang="en-US" dirty="0"/>
              <a:t>27 km tunnel : ~ 1400 bunches of protons </a:t>
            </a:r>
          </a:p>
          <a:p>
            <a:pPr lvl="1"/>
            <a:r>
              <a:rPr lang="en-US" dirty="0"/>
              <a:t>Gap between 2 bunches: 50ns =&gt; 15 m</a:t>
            </a:r>
          </a:p>
          <a:p>
            <a:pPr lvl="1"/>
            <a:r>
              <a:rPr lang="en-US" dirty="0"/>
              <a:t>Dead time/response time </a:t>
            </a:r>
          </a:p>
          <a:p>
            <a:r>
              <a:rPr lang="en-US" dirty="0"/>
              <a:t>Protons per bunch: ~1.2*10</a:t>
            </a:r>
            <a:r>
              <a:rPr lang="en-US" baseline="30000" dirty="0"/>
              <a:t>11</a:t>
            </a:r>
          </a:p>
          <a:p>
            <a:r>
              <a:rPr lang="en-US" dirty="0"/>
              <a:t>Peak Luminosity: ~8*10</a:t>
            </a:r>
            <a:r>
              <a:rPr lang="en-US" baseline="30000" dirty="0"/>
              <a:t>33</a:t>
            </a:r>
            <a:r>
              <a:rPr lang="en-US" dirty="0"/>
              <a:t>cm</a:t>
            </a:r>
            <a:r>
              <a:rPr lang="en-US" baseline="30000" dirty="0"/>
              <a:t>-2</a:t>
            </a:r>
            <a:r>
              <a:rPr lang="en-US" dirty="0"/>
              <a:t>s</a:t>
            </a:r>
            <a:r>
              <a:rPr lang="en-US" baseline="30000" dirty="0"/>
              <a:t>-1</a:t>
            </a:r>
          </a:p>
          <a:p>
            <a:r>
              <a:rPr lang="en-US" dirty="0"/>
              <a:t>~25 p-p interaction per collision</a:t>
            </a:r>
          </a:p>
          <a:p>
            <a:endParaRPr lang="en-US" dirty="0"/>
          </a:p>
        </p:txBody>
      </p:sp>
      <p:sp>
        <p:nvSpPr>
          <p:cNvPr id="7" name="Oval 6"/>
          <p:cNvSpPr/>
          <p:nvPr/>
        </p:nvSpPr>
        <p:spPr>
          <a:xfrm>
            <a:off x="290904" y="5655730"/>
            <a:ext cx="2531036" cy="355600"/>
          </a:xfrm>
          <a:prstGeom prst="ellipse">
            <a:avLst/>
          </a:prstGeom>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a:p>
        </p:txBody>
      </p:sp>
      <p:sp>
        <p:nvSpPr>
          <p:cNvPr id="8" name="Oval 7"/>
          <p:cNvSpPr/>
          <p:nvPr/>
        </p:nvSpPr>
        <p:spPr>
          <a:xfrm>
            <a:off x="3808057" y="5638796"/>
            <a:ext cx="2531036" cy="355600"/>
          </a:xfrm>
          <a:prstGeom prst="ellipse">
            <a:avLst/>
          </a:prstGeom>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a:p>
        </p:txBody>
      </p:sp>
      <p:pic>
        <p:nvPicPr>
          <p:cNvPr id="9" name="Picture 8" descr="mu_2011_2012-no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202" y="1752600"/>
            <a:ext cx="3798198" cy="2812066"/>
          </a:xfrm>
          <a:prstGeom prst="rect">
            <a:avLst/>
          </a:prstGeom>
        </p:spPr>
      </p:pic>
      <p:sp>
        <p:nvSpPr>
          <p:cNvPr id="10" name="TextBox 9"/>
          <p:cNvSpPr txBox="1"/>
          <p:nvPr/>
        </p:nvSpPr>
        <p:spPr>
          <a:xfrm>
            <a:off x="410883" y="5096929"/>
            <a:ext cx="2284505" cy="441431"/>
          </a:xfrm>
          <a:prstGeom prst="rect">
            <a:avLst/>
          </a:prstGeom>
          <a:noFill/>
        </p:spPr>
        <p:txBody>
          <a:bodyPr wrap="square" lIns="101882" tIns="50941" rIns="101882" bIns="50941" rtlCol="0">
            <a:spAutoFit/>
          </a:bodyPr>
          <a:lstStyle/>
          <a:p>
            <a:r>
              <a:rPr lang="en-US" dirty="0"/>
              <a:t>Proton bunch</a:t>
            </a:r>
          </a:p>
        </p:txBody>
      </p:sp>
      <p:sp>
        <p:nvSpPr>
          <p:cNvPr id="11" name="TextBox 10"/>
          <p:cNvSpPr txBox="1"/>
          <p:nvPr/>
        </p:nvSpPr>
        <p:spPr>
          <a:xfrm>
            <a:off x="4039795" y="5134183"/>
            <a:ext cx="2284505" cy="441431"/>
          </a:xfrm>
          <a:prstGeom prst="rect">
            <a:avLst/>
          </a:prstGeom>
          <a:noFill/>
        </p:spPr>
        <p:txBody>
          <a:bodyPr wrap="square" lIns="101882" tIns="50941" rIns="101882" bIns="50941" rtlCol="0">
            <a:spAutoFit/>
          </a:bodyPr>
          <a:lstStyle/>
          <a:p>
            <a:r>
              <a:rPr lang="en-US" dirty="0"/>
              <a:t>Proton bunch</a:t>
            </a:r>
          </a:p>
        </p:txBody>
      </p:sp>
      <p:sp>
        <p:nvSpPr>
          <p:cNvPr id="16" name="Right Arrow 15"/>
          <p:cNvSpPr/>
          <p:nvPr/>
        </p:nvSpPr>
        <p:spPr>
          <a:xfrm>
            <a:off x="1023917" y="6299197"/>
            <a:ext cx="1671470" cy="203200"/>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a:p>
        </p:txBody>
      </p:sp>
      <p:sp>
        <p:nvSpPr>
          <p:cNvPr id="17" name="Left Arrow 16"/>
          <p:cNvSpPr/>
          <p:nvPr/>
        </p:nvSpPr>
        <p:spPr>
          <a:xfrm>
            <a:off x="3908314" y="6333063"/>
            <a:ext cx="1707626" cy="169334"/>
          </a:xfrm>
          <a:prstGeom prst="lef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a:p>
        </p:txBody>
      </p:sp>
      <p:sp>
        <p:nvSpPr>
          <p:cNvPr id="18" name="Explosion 1 17"/>
          <p:cNvSpPr/>
          <p:nvPr/>
        </p:nvSpPr>
        <p:spPr>
          <a:xfrm>
            <a:off x="2953422" y="5571063"/>
            <a:ext cx="734657" cy="643468"/>
          </a:xfrm>
          <a:prstGeom prst="irregularSeal1">
            <a:avLst/>
          </a:prstGeom>
          <a:solidFill>
            <a:srgbClr val="FF0000"/>
          </a:solidFill>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a:p>
        </p:txBody>
      </p:sp>
      <p:sp>
        <p:nvSpPr>
          <p:cNvPr id="19" name="TextBox 18"/>
          <p:cNvSpPr txBox="1"/>
          <p:nvPr/>
        </p:nvSpPr>
        <p:spPr>
          <a:xfrm>
            <a:off x="2715111" y="5260176"/>
            <a:ext cx="1221142" cy="441431"/>
          </a:xfrm>
          <a:prstGeom prst="rect">
            <a:avLst/>
          </a:prstGeom>
          <a:noFill/>
        </p:spPr>
        <p:txBody>
          <a:bodyPr wrap="square" lIns="101882" tIns="50941" rIns="101882" bIns="50941" rtlCol="0">
            <a:spAutoFit/>
          </a:bodyPr>
          <a:lstStyle/>
          <a:p>
            <a:r>
              <a:rPr lang="en-US" dirty="0"/>
              <a:t>collision</a:t>
            </a:r>
          </a:p>
        </p:txBody>
      </p:sp>
      <p:sp>
        <p:nvSpPr>
          <p:cNvPr id="20" name="TextBox 19"/>
          <p:cNvSpPr txBox="1"/>
          <p:nvPr/>
        </p:nvSpPr>
        <p:spPr>
          <a:xfrm>
            <a:off x="1544918" y="6934200"/>
            <a:ext cx="6311151" cy="441431"/>
          </a:xfrm>
          <a:prstGeom prst="rect">
            <a:avLst/>
          </a:prstGeom>
          <a:solidFill>
            <a:srgbClr val="CCFFCC"/>
          </a:solidFill>
        </p:spPr>
        <p:txBody>
          <a:bodyPr wrap="square" lIns="101882" tIns="50941" rIns="101882" bIns="50941" rtlCol="0">
            <a:spAutoFit/>
          </a:bodyPr>
          <a:lstStyle/>
          <a:p>
            <a:r>
              <a:rPr lang="en-US" b="1" dirty="0">
                <a:solidFill>
                  <a:srgbClr val="0000FF"/>
                </a:solidFill>
              </a:rPr>
              <a:t>Consideration 1</a:t>
            </a:r>
            <a:r>
              <a:rPr lang="en-US" dirty="0"/>
              <a:t>:  Effects of other interactions </a:t>
            </a:r>
          </a:p>
        </p:txBody>
      </p:sp>
      <p:pic>
        <p:nvPicPr>
          <p:cNvPr id="22" name="Picture 21" descr="fig_33.png"/>
          <p:cNvPicPr>
            <a:picLocks noChangeAspect="1"/>
          </p:cNvPicPr>
          <p:nvPr/>
        </p:nvPicPr>
        <p:blipFill rotWithShape="1">
          <a:blip r:embed="rId3">
            <a:extLst>
              <a:ext uri="{28A0092B-C50C-407E-A947-70E740481C1C}">
                <a14:useLocalDpi xmlns:a14="http://schemas.microsoft.com/office/drawing/2010/main" val="0"/>
              </a:ext>
            </a:extLst>
          </a:blip>
          <a:srcRect r="54863" b="74962"/>
          <a:stretch/>
        </p:blipFill>
        <p:spPr>
          <a:xfrm>
            <a:off x="6722035" y="5334000"/>
            <a:ext cx="3055322" cy="1127671"/>
          </a:xfrm>
          <a:prstGeom prst="rect">
            <a:avLst/>
          </a:prstGeom>
        </p:spPr>
      </p:pic>
      <p:pic>
        <p:nvPicPr>
          <p:cNvPr id="21" name="Picture 20" descr="2012_highPileup.png"/>
          <p:cNvPicPr>
            <a:picLocks noChangeAspect="1"/>
          </p:cNvPicPr>
          <p:nvPr/>
        </p:nvPicPr>
        <p:blipFill rotWithShape="1">
          <a:blip r:embed="rId4">
            <a:extLst>
              <a:ext uri="{28A0092B-C50C-407E-A947-70E740481C1C}">
                <a14:useLocalDpi xmlns:a14="http://schemas.microsoft.com/office/drawing/2010/main" val="0"/>
              </a:ext>
            </a:extLst>
          </a:blip>
          <a:srcRect t="66624"/>
          <a:stretch/>
        </p:blipFill>
        <p:spPr>
          <a:xfrm>
            <a:off x="7543800" y="6477000"/>
            <a:ext cx="2262443" cy="852414"/>
          </a:xfrm>
          <a:prstGeom prst="rect">
            <a:avLst/>
          </a:prstGeom>
        </p:spPr>
      </p:pic>
      <p:sp>
        <p:nvSpPr>
          <p:cNvPr id="12" name="Slide Number Placeholder 11"/>
          <p:cNvSpPr>
            <a:spLocks noGrp="1"/>
          </p:cNvSpPr>
          <p:nvPr>
            <p:ph type="sldNum" sz="quarter" idx="11"/>
          </p:nvPr>
        </p:nvSpPr>
        <p:spPr/>
        <p:txBody>
          <a:bodyPr/>
          <a:lstStyle/>
          <a:p>
            <a:pPr>
              <a:defRPr/>
            </a:pPr>
            <a:fld id="{04E59A8C-5399-C24D-ADAD-27EE22BEEC5E}" type="slidenum">
              <a:rPr lang="en-US" smtClean="0"/>
              <a:pPr>
                <a:defRPr/>
              </a:pPr>
              <a:t>14</a:t>
            </a:fld>
            <a:endParaRPr lang="en-US" sz="2000"/>
          </a:p>
        </p:txBody>
      </p:sp>
    </p:spTree>
    <p:extLst>
      <p:ext uri="{BB962C8B-B14F-4D97-AF65-F5344CB8AC3E}">
        <p14:creationId xmlns:p14="http://schemas.microsoft.com/office/powerpoint/2010/main" val="129617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5-15 at 16.05.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2725" y="1676400"/>
            <a:ext cx="5045675" cy="4953000"/>
          </a:xfrm>
          <a:prstGeom prst="rect">
            <a:avLst/>
          </a:prstGeom>
        </p:spPr>
      </p:pic>
      <p:sp>
        <p:nvSpPr>
          <p:cNvPr id="2" name="Title 1"/>
          <p:cNvSpPr>
            <a:spLocks noGrp="1"/>
          </p:cNvSpPr>
          <p:nvPr>
            <p:ph type="title"/>
          </p:nvPr>
        </p:nvSpPr>
        <p:spPr/>
        <p:txBody>
          <a:bodyPr/>
          <a:lstStyle/>
          <a:p>
            <a:r>
              <a:rPr lang="zh-CN" altLang="en-US" dirty="0"/>
              <a:t>质子对撞的背景知识</a:t>
            </a:r>
            <a:endParaRPr lang="en-US" dirty="0"/>
          </a:p>
        </p:txBody>
      </p:sp>
      <p:sp>
        <p:nvSpPr>
          <p:cNvPr id="3" name="Content Placeholder 2"/>
          <p:cNvSpPr>
            <a:spLocks noGrp="1"/>
          </p:cNvSpPr>
          <p:nvPr>
            <p:ph idx="1"/>
          </p:nvPr>
        </p:nvSpPr>
        <p:spPr/>
        <p:txBody>
          <a:bodyPr/>
          <a:lstStyle/>
          <a:p>
            <a:r>
              <a:rPr lang="zh-CN" altLang="en-US" dirty="0"/>
              <a:t>质子是一个部分子的集合体</a:t>
            </a:r>
            <a:endParaRPr lang="en-US" altLang="zh-CN" dirty="0"/>
          </a:p>
          <a:p>
            <a:pPr lvl="1"/>
            <a:r>
              <a:rPr lang="zh-CN" altLang="en-US" dirty="0"/>
              <a:t>价夸克：</a:t>
            </a:r>
            <a:r>
              <a:rPr lang="en-US" altLang="zh-CN" dirty="0"/>
              <a:t>  u u d</a:t>
            </a:r>
          </a:p>
          <a:p>
            <a:pPr lvl="1"/>
            <a:r>
              <a:rPr lang="zh-CN" altLang="en-US" dirty="0"/>
              <a:t>海夸克</a:t>
            </a:r>
            <a:endParaRPr lang="en-US" altLang="zh-CN" dirty="0"/>
          </a:p>
          <a:p>
            <a:pPr lvl="1"/>
            <a:r>
              <a:rPr lang="zh-CN" altLang="en-US" dirty="0"/>
              <a:t>胶子</a:t>
            </a:r>
            <a:endParaRPr lang="en-US" altLang="zh-CN" dirty="0"/>
          </a:p>
          <a:p>
            <a:r>
              <a:rPr lang="zh-CN" altLang="en-US" dirty="0"/>
              <a:t>用</a:t>
            </a:r>
            <a:r>
              <a:rPr lang="en-US" altLang="zh-CN" dirty="0"/>
              <a:t>PDF </a:t>
            </a:r>
            <a:r>
              <a:rPr lang="zh-CN" altLang="en-US" dirty="0"/>
              <a:t>来描述质子中各组分的分布</a:t>
            </a:r>
            <a:endParaRPr lang="en-US" altLang="zh-CN" dirty="0"/>
          </a:p>
        </p:txBody>
      </p:sp>
      <p:pic>
        <p:nvPicPr>
          <p:cNvPr id="4" name="Picture 3" descr="proton-gluouns-300px.jpg"/>
          <p:cNvPicPr>
            <a:picLocks noChangeAspect="1"/>
          </p:cNvPicPr>
          <p:nvPr/>
        </p:nvPicPr>
        <p:blipFill rotWithShape="1">
          <a:blip r:embed="rId3">
            <a:extLst>
              <a:ext uri="{28A0092B-C50C-407E-A947-70E740481C1C}">
                <a14:useLocalDpi xmlns:a14="http://schemas.microsoft.com/office/drawing/2010/main" val="0"/>
              </a:ext>
            </a:extLst>
          </a:blip>
          <a:srcRect l="8967" r="10373"/>
          <a:stretch/>
        </p:blipFill>
        <p:spPr>
          <a:xfrm>
            <a:off x="381000" y="3733800"/>
            <a:ext cx="3873013" cy="3505200"/>
          </a:xfrm>
          <a:prstGeom prst="rect">
            <a:avLst/>
          </a:prstGeom>
        </p:spPr>
      </p:pic>
      <p:sp>
        <p:nvSpPr>
          <p:cNvPr id="5" name="Slide Number Placeholder 4"/>
          <p:cNvSpPr>
            <a:spLocks noGrp="1"/>
          </p:cNvSpPr>
          <p:nvPr>
            <p:ph type="sldNum" sz="quarter" idx="11"/>
          </p:nvPr>
        </p:nvSpPr>
        <p:spPr/>
        <p:txBody>
          <a:bodyPr/>
          <a:lstStyle/>
          <a:p>
            <a:pPr>
              <a:defRPr/>
            </a:pPr>
            <a:fld id="{04E59A8C-5399-C24D-ADAD-27EE22BEEC5E}" type="slidenum">
              <a:rPr lang="en-US" smtClean="0"/>
              <a:pPr>
                <a:defRPr/>
              </a:pPr>
              <a:t>15</a:t>
            </a:fld>
            <a:endParaRPr lang="en-US" sz="2000"/>
          </a:p>
        </p:txBody>
      </p:sp>
      <p:sp>
        <p:nvSpPr>
          <p:cNvPr id="7" name="TextBox 6"/>
          <p:cNvSpPr txBox="1"/>
          <p:nvPr/>
        </p:nvSpPr>
        <p:spPr>
          <a:xfrm>
            <a:off x="7239000" y="2286000"/>
            <a:ext cx="2514600" cy="430887"/>
          </a:xfrm>
          <a:prstGeom prst="rect">
            <a:avLst/>
          </a:prstGeom>
          <a:noFill/>
        </p:spPr>
        <p:txBody>
          <a:bodyPr wrap="square" rtlCol="0">
            <a:spAutoFit/>
          </a:bodyPr>
          <a:lstStyle/>
          <a:p>
            <a:r>
              <a:rPr lang="en-US" altLang="zh-CN" dirty="0" err="1"/>
              <a:t>arXiv</a:t>
            </a:r>
            <a:r>
              <a:rPr lang="en-US" altLang="zh-CN" dirty="0"/>
              <a:t>:</a:t>
            </a:r>
            <a:r>
              <a:rPr lang="is-IS" altLang="zh-CN" dirty="0"/>
              <a:t>1506.07443</a:t>
            </a:r>
            <a:endParaRPr lang="en-US" dirty="0"/>
          </a:p>
        </p:txBody>
      </p:sp>
    </p:spTree>
    <p:extLst>
      <p:ext uri="{BB962C8B-B14F-4D97-AF65-F5344CB8AC3E}">
        <p14:creationId xmlns:p14="http://schemas.microsoft.com/office/powerpoint/2010/main" val="3242159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Feynman diagram</a:t>
            </a:r>
            <a:endParaRPr lang="en-US" dirty="0"/>
          </a:p>
        </p:txBody>
      </p:sp>
      <p:sp>
        <p:nvSpPr>
          <p:cNvPr id="3" name="Content Placeholder 2"/>
          <p:cNvSpPr>
            <a:spLocks noGrp="1"/>
          </p:cNvSpPr>
          <p:nvPr>
            <p:ph idx="1"/>
          </p:nvPr>
        </p:nvSpPr>
        <p:spPr/>
        <p:txBody>
          <a:bodyPr/>
          <a:lstStyle/>
          <a:p>
            <a:r>
              <a:rPr lang="zh-CN" altLang="en-US" dirty="0"/>
              <a:t>如何描述单个部分子对之间的反应？</a:t>
            </a:r>
            <a:endParaRPr lang="en-US" altLang="zh-CN" dirty="0"/>
          </a:p>
          <a:p>
            <a:pPr lvl="1"/>
            <a:r>
              <a:rPr lang="en-US" altLang="zh-CN" dirty="0"/>
              <a:t>QCD/QED</a:t>
            </a:r>
            <a:endParaRPr lang="en-US" dirty="0"/>
          </a:p>
        </p:txBody>
      </p:sp>
      <p:sp>
        <p:nvSpPr>
          <p:cNvPr id="4" name="Slide Number Placeholder 3"/>
          <p:cNvSpPr>
            <a:spLocks noGrp="1"/>
          </p:cNvSpPr>
          <p:nvPr>
            <p:ph type="sldNum" sz="quarter" idx="11"/>
          </p:nvPr>
        </p:nvSpPr>
        <p:spPr/>
        <p:txBody>
          <a:bodyPr/>
          <a:lstStyle/>
          <a:p>
            <a:pPr>
              <a:defRPr/>
            </a:pPr>
            <a:fld id="{04E59A8C-5399-C24D-ADAD-27EE22BEEC5E}" type="slidenum">
              <a:rPr lang="en-US" smtClean="0"/>
              <a:pPr>
                <a:defRPr/>
              </a:pPr>
              <a:t>16</a:t>
            </a:fld>
            <a:endParaRPr lang="en-US" sz="2000"/>
          </a:p>
        </p:txBody>
      </p:sp>
      <p:pic>
        <p:nvPicPr>
          <p:cNvPr id="5" name="Picture 4" descr="0120000002540313632352790354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2057400"/>
            <a:ext cx="2918919" cy="3901621"/>
          </a:xfrm>
          <a:prstGeom prst="rect">
            <a:avLst/>
          </a:prstGeom>
        </p:spPr>
      </p:pic>
      <p:sp>
        <p:nvSpPr>
          <p:cNvPr id="6" name="TextBox 5"/>
          <p:cNvSpPr txBox="1"/>
          <p:nvPr/>
        </p:nvSpPr>
        <p:spPr>
          <a:xfrm>
            <a:off x="6055077" y="1396309"/>
            <a:ext cx="4038600" cy="430887"/>
          </a:xfrm>
          <a:prstGeom prst="rect">
            <a:avLst/>
          </a:prstGeom>
          <a:noFill/>
        </p:spPr>
        <p:txBody>
          <a:bodyPr wrap="square" rtlCol="0">
            <a:spAutoFit/>
          </a:bodyPr>
          <a:lstStyle/>
          <a:p>
            <a:r>
              <a:rPr lang="en-US" dirty="0"/>
              <a:t>Richard Feynman(1918-1988)</a:t>
            </a:r>
          </a:p>
        </p:txBody>
      </p:sp>
      <p:sp>
        <p:nvSpPr>
          <p:cNvPr id="7" name="TextBox 6"/>
          <p:cNvSpPr txBox="1"/>
          <p:nvPr/>
        </p:nvSpPr>
        <p:spPr>
          <a:xfrm>
            <a:off x="6324600" y="6324600"/>
            <a:ext cx="3429000" cy="430887"/>
          </a:xfrm>
          <a:prstGeom prst="rect">
            <a:avLst/>
          </a:prstGeom>
          <a:noFill/>
        </p:spPr>
        <p:txBody>
          <a:bodyPr wrap="square" rtlCol="0">
            <a:spAutoFit/>
          </a:bodyPr>
          <a:lstStyle/>
          <a:p>
            <a:r>
              <a:rPr lang="en-US" dirty="0"/>
              <a:t>1965</a:t>
            </a:r>
            <a:r>
              <a:rPr lang="zh-CN" altLang="en-US" dirty="0"/>
              <a:t>诺贝尔物理奖（</a:t>
            </a:r>
            <a:r>
              <a:rPr lang="en-US" altLang="zh-CN" dirty="0"/>
              <a:t>QED</a:t>
            </a:r>
            <a:r>
              <a:rPr lang="zh-CN" altLang="en-US" dirty="0"/>
              <a:t>）</a:t>
            </a:r>
            <a:endParaRPr lang="en-US" dirty="0"/>
          </a:p>
        </p:txBody>
      </p:sp>
      <p:pic>
        <p:nvPicPr>
          <p:cNvPr id="9" name="Picture 8" descr="432px-Feynman_diagram_general_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5486400" cy="5410200"/>
          </a:xfrm>
          <a:prstGeom prst="rect">
            <a:avLst/>
          </a:prstGeom>
        </p:spPr>
      </p:pic>
    </p:spTree>
    <p:extLst>
      <p:ext uri="{BB962C8B-B14F-4D97-AF65-F5344CB8AC3E}">
        <p14:creationId xmlns:p14="http://schemas.microsoft.com/office/powerpoint/2010/main" val="2627542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Typical Feynman diagram @ LHC</a:t>
            </a:r>
            <a:endParaRPr lang="en-US" dirty="0"/>
          </a:p>
        </p:txBody>
      </p:sp>
      <p:pic>
        <p:nvPicPr>
          <p:cNvPr id="17" name="Content Placeholder 16" descr="LHcrosssection.jpg"/>
          <p:cNvPicPr>
            <a:picLocks noGrp="1" noChangeAspect="1"/>
          </p:cNvPicPr>
          <p:nvPr>
            <p:ph idx="1"/>
          </p:nvPr>
        </p:nvPicPr>
        <p:blipFill rotWithShape="1">
          <a:blip r:embed="rId2">
            <a:extLst>
              <a:ext uri="{28A0092B-C50C-407E-A947-70E740481C1C}">
                <a14:useLocalDpi xmlns:a14="http://schemas.microsoft.com/office/drawing/2010/main" val="0"/>
              </a:ext>
            </a:extLst>
          </a:blip>
          <a:srcRect t="361" b="-1406"/>
          <a:stretch/>
        </p:blipFill>
        <p:spPr>
          <a:xfrm>
            <a:off x="5791199" y="762000"/>
            <a:ext cx="4267201" cy="5432845"/>
          </a:xfr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9970" r="52714"/>
          <a:stretch/>
        </p:blipFill>
        <p:spPr>
          <a:xfrm>
            <a:off x="457200" y="1752600"/>
            <a:ext cx="1955557" cy="1404549"/>
          </a:xfrm>
          <a:prstGeom prst="rect">
            <a:avLst/>
          </a:prstGeom>
        </p:spPr>
      </p:pic>
      <p:pic>
        <p:nvPicPr>
          <p:cNvPr id="6" name="Picture 5" descr="W2jets_DPI.png"/>
          <p:cNvPicPr>
            <a:picLocks noChangeAspect="1"/>
          </p:cNvPicPr>
          <p:nvPr/>
        </p:nvPicPr>
        <p:blipFill rotWithShape="1">
          <a:blip r:embed="rId4">
            <a:extLst>
              <a:ext uri="{28A0092B-C50C-407E-A947-70E740481C1C}">
                <a14:useLocalDpi xmlns:a14="http://schemas.microsoft.com/office/drawing/2010/main" val="0"/>
              </a:ext>
            </a:extLst>
          </a:blip>
          <a:srcRect b="54509"/>
          <a:stretch/>
        </p:blipFill>
        <p:spPr>
          <a:xfrm>
            <a:off x="3352800" y="1676400"/>
            <a:ext cx="2057400" cy="161525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8" y="5334000"/>
            <a:ext cx="3226441" cy="2023877"/>
          </a:xfrm>
          <a:prstGeom prst="rect">
            <a:avLst/>
          </a:prstGeom>
        </p:spPr>
      </p:pic>
      <p:pic>
        <p:nvPicPr>
          <p:cNvPr id="9" name="Picture 8" descr="Screen Shot 2015-12-21 at 02.28.0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5715000"/>
            <a:ext cx="2682094" cy="1547175"/>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66246"/>
          <a:stretch/>
        </p:blipFill>
        <p:spPr>
          <a:xfrm>
            <a:off x="533400" y="3505200"/>
            <a:ext cx="2403608" cy="2134514"/>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t="67392"/>
          <a:stretch/>
        </p:blipFill>
        <p:spPr>
          <a:xfrm>
            <a:off x="3276600" y="3581400"/>
            <a:ext cx="2241368" cy="1922890"/>
          </a:xfrm>
          <a:prstGeom prst="rect">
            <a:avLst/>
          </a:prstGeom>
        </p:spPr>
      </p:pic>
      <p:sp>
        <p:nvSpPr>
          <p:cNvPr id="13" name="Oval 12"/>
          <p:cNvSpPr/>
          <p:nvPr/>
        </p:nvSpPr>
        <p:spPr>
          <a:xfrm>
            <a:off x="7206973" y="6384121"/>
            <a:ext cx="220795" cy="1527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654161" y="6400441"/>
            <a:ext cx="220795" cy="1527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8085005" y="6400441"/>
            <a:ext cx="220795" cy="1527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lide Number Placeholder 15"/>
          <p:cNvSpPr>
            <a:spLocks noGrp="1"/>
          </p:cNvSpPr>
          <p:nvPr>
            <p:ph type="sldNum" sz="quarter" idx="11"/>
          </p:nvPr>
        </p:nvSpPr>
        <p:spPr/>
        <p:txBody>
          <a:bodyPr/>
          <a:lstStyle/>
          <a:p>
            <a:pPr>
              <a:defRPr/>
            </a:pPr>
            <a:fld id="{04E59A8C-5399-C24D-ADAD-27EE22BEEC5E}" type="slidenum">
              <a:rPr lang="en-US" smtClean="0"/>
              <a:pPr>
                <a:defRPr/>
              </a:pPr>
              <a:t>17</a:t>
            </a:fld>
            <a:endParaRPr lang="en-US" sz="2000"/>
          </a:p>
        </p:txBody>
      </p:sp>
    </p:spTree>
    <p:extLst>
      <p:ext uri="{BB962C8B-B14F-4D97-AF65-F5344CB8AC3E}">
        <p14:creationId xmlns:p14="http://schemas.microsoft.com/office/powerpoint/2010/main" val="2426833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202" y="0"/>
            <a:ext cx="8846504" cy="617029"/>
          </a:xfrm>
        </p:spPr>
        <p:txBody>
          <a:bodyPr/>
          <a:lstStyle/>
          <a:p>
            <a:r>
              <a:rPr lang="en-US" sz="3600" dirty="0"/>
              <a:t>What is a p-p interaction looks like</a:t>
            </a:r>
          </a:p>
        </p:txBody>
      </p:sp>
      <p:pic>
        <p:nvPicPr>
          <p:cNvPr id="9" name="Content Placeholder 8" descr="Screen Shot 2013-08-05 at 3.33.03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6" b="-910"/>
          <a:stretch/>
        </p:blipFill>
        <p:spPr>
          <a:xfrm>
            <a:off x="2465848" y="744421"/>
            <a:ext cx="7592552" cy="6799379"/>
          </a:xfrm>
        </p:spPr>
      </p:pic>
      <p:sp>
        <p:nvSpPr>
          <p:cNvPr id="3" name="TextBox 2"/>
          <p:cNvSpPr txBox="1"/>
          <p:nvPr/>
        </p:nvSpPr>
        <p:spPr>
          <a:xfrm>
            <a:off x="619786" y="1517016"/>
            <a:ext cx="759752" cy="5595408"/>
          </a:xfrm>
          <a:prstGeom prst="rect">
            <a:avLst/>
          </a:prstGeom>
          <a:noFill/>
        </p:spPr>
        <p:txBody>
          <a:bodyPr vert="vert" wrap="square" lIns="101882" tIns="50941" rIns="101882" bIns="50941" rtlCol="0">
            <a:spAutoFit/>
          </a:bodyPr>
          <a:lstStyle/>
          <a:p>
            <a:r>
              <a:rPr lang="en-US" sz="3600" dirty="0">
                <a:solidFill>
                  <a:srgbClr val="0000FF"/>
                </a:solidFill>
              </a:rPr>
              <a:t>Theory Picture</a:t>
            </a:r>
          </a:p>
        </p:txBody>
      </p:sp>
      <p:sp>
        <p:nvSpPr>
          <p:cNvPr id="8" name="TextBox 7"/>
          <p:cNvSpPr txBox="1"/>
          <p:nvPr/>
        </p:nvSpPr>
        <p:spPr>
          <a:xfrm>
            <a:off x="-36158" y="5410200"/>
            <a:ext cx="5446357" cy="441431"/>
          </a:xfrm>
          <a:prstGeom prst="rect">
            <a:avLst/>
          </a:prstGeom>
          <a:solidFill>
            <a:srgbClr val="CCFFCC"/>
          </a:solidFill>
        </p:spPr>
        <p:txBody>
          <a:bodyPr wrap="square" lIns="101882" tIns="50941" rIns="101882" bIns="50941" rtlCol="0">
            <a:spAutoFit/>
          </a:bodyPr>
          <a:lstStyle/>
          <a:p>
            <a:r>
              <a:rPr lang="en-US" b="1" dirty="0">
                <a:solidFill>
                  <a:srgbClr val="0000FF"/>
                </a:solidFill>
              </a:rPr>
              <a:t>Consideration 2</a:t>
            </a:r>
            <a:r>
              <a:rPr lang="en-US" dirty="0"/>
              <a:t>:  Effects of “soft” physics</a:t>
            </a:r>
          </a:p>
        </p:txBody>
      </p:sp>
      <p:sp>
        <p:nvSpPr>
          <p:cNvPr id="7" name="Rectangle 6"/>
          <p:cNvSpPr/>
          <p:nvPr/>
        </p:nvSpPr>
        <p:spPr>
          <a:xfrm>
            <a:off x="2794000" y="4944535"/>
            <a:ext cx="1479177" cy="253999"/>
          </a:xfrm>
          <a:prstGeom prst="rect">
            <a:avLst/>
          </a:prstGeom>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r>
              <a:rPr lang="en-US" b="1" dirty="0">
                <a:solidFill>
                  <a:srgbClr val="000000"/>
                </a:solidFill>
              </a:rPr>
              <a:t>proton</a:t>
            </a:r>
          </a:p>
        </p:txBody>
      </p:sp>
      <p:sp>
        <p:nvSpPr>
          <p:cNvPr id="10" name="Rectangle 9"/>
          <p:cNvSpPr/>
          <p:nvPr/>
        </p:nvSpPr>
        <p:spPr>
          <a:xfrm>
            <a:off x="8070554" y="4944535"/>
            <a:ext cx="1479177" cy="253999"/>
          </a:xfrm>
          <a:prstGeom prst="rect">
            <a:avLst/>
          </a:prstGeom>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r>
              <a:rPr lang="en-US" b="1" dirty="0">
                <a:solidFill>
                  <a:schemeClr val="tx1"/>
                </a:solidFill>
              </a:rPr>
              <a:t>proton</a:t>
            </a:r>
          </a:p>
        </p:txBody>
      </p:sp>
      <p:sp>
        <p:nvSpPr>
          <p:cNvPr id="11" name="TextBox 10"/>
          <p:cNvSpPr txBox="1"/>
          <p:nvPr/>
        </p:nvSpPr>
        <p:spPr>
          <a:xfrm>
            <a:off x="1939365" y="5791200"/>
            <a:ext cx="2251635" cy="1118540"/>
          </a:xfrm>
          <a:prstGeom prst="rect">
            <a:avLst/>
          </a:prstGeom>
          <a:solidFill>
            <a:srgbClr val="CCFFCC"/>
          </a:solidFill>
        </p:spPr>
        <p:txBody>
          <a:bodyPr wrap="square" lIns="101882" tIns="50941" rIns="101882" bIns="50941" rtlCol="0">
            <a:spAutoFit/>
          </a:bodyPr>
          <a:lstStyle/>
          <a:p>
            <a:pPr marL="318383" indent="-318383">
              <a:buFont typeface="Arial"/>
              <a:buChar char="•"/>
            </a:pPr>
            <a:r>
              <a:rPr lang="en-US" dirty="0"/>
              <a:t>MPI</a:t>
            </a:r>
          </a:p>
          <a:p>
            <a:pPr marL="318383" indent="-318383">
              <a:buFont typeface="Arial"/>
              <a:buChar char="•"/>
            </a:pPr>
            <a:r>
              <a:rPr lang="en-US" dirty="0"/>
              <a:t>ISRFSR/PS</a:t>
            </a:r>
          </a:p>
          <a:p>
            <a:pPr marL="318383" indent="-318383">
              <a:buFont typeface="Arial"/>
              <a:buChar char="•"/>
            </a:pPr>
            <a:r>
              <a:rPr lang="en-US" dirty="0" err="1"/>
              <a:t>Hadronization</a:t>
            </a:r>
            <a:endParaRPr lang="en-US" dirty="0"/>
          </a:p>
        </p:txBody>
      </p:sp>
      <p:sp>
        <p:nvSpPr>
          <p:cNvPr id="12" name="Slide Number Placeholder 11"/>
          <p:cNvSpPr>
            <a:spLocks noGrp="1"/>
          </p:cNvSpPr>
          <p:nvPr>
            <p:ph type="sldNum" sz="quarter" idx="11"/>
          </p:nvPr>
        </p:nvSpPr>
        <p:spPr/>
        <p:txBody>
          <a:bodyPr/>
          <a:lstStyle/>
          <a:p>
            <a:pPr>
              <a:defRPr/>
            </a:pPr>
            <a:fld id="{04E59A8C-5399-C24D-ADAD-27EE22BEEC5E}" type="slidenum">
              <a:rPr lang="en-US" smtClean="0"/>
              <a:pPr>
                <a:defRPr/>
              </a:pPr>
              <a:t>18</a:t>
            </a:fld>
            <a:endParaRPr lang="en-US" sz="2000"/>
          </a:p>
        </p:txBody>
      </p:sp>
    </p:spTree>
    <p:extLst>
      <p:ext uri="{BB962C8B-B14F-4D97-AF65-F5344CB8AC3E}">
        <p14:creationId xmlns:p14="http://schemas.microsoft.com/office/powerpoint/2010/main" val="218528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48" y="8468"/>
            <a:ext cx="10058400" cy="7840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hlinkClick r:id="" action="ppaction://noaction"/>
          </p:cNvPr>
          <p:cNvSpPr/>
          <p:nvPr/>
        </p:nvSpPr>
        <p:spPr>
          <a:xfrm>
            <a:off x="2729390" y="6559762"/>
            <a:ext cx="1671161" cy="397616"/>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lIns="101882" tIns="50941" rIns="101882" bIns="50941" anchor="ctr"/>
          <a:lstStyle/>
          <a:p>
            <a:pPr algn="ctr">
              <a:defRPr/>
            </a:pPr>
            <a:endParaRPr lang="en-US"/>
          </a:p>
        </p:txBody>
      </p:sp>
      <p:sp>
        <p:nvSpPr>
          <p:cNvPr id="4" name="Rectangle 3">
            <a:hlinkClick r:id="" action="ppaction://noaction"/>
          </p:cNvPr>
          <p:cNvSpPr/>
          <p:nvPr/>
        </p:nvSpPr>
        <p:spPr>
          <a:xfrm>
            <a:off x="408623" y="6566958"/>
            <a:ext cx="1397000" cy="38862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lIns="101882" tIns="50941" rIns="101882" bIns="50941" anchor="ctr"/>
          <a:lstStyle/>
          <a:p>
            <a:pPr algn="ctr">
              <a:defRPr/>
            </a:pPr>
            <a:endParaRPr lang="en-US"/>
          </a:p>
        </p:txBody>
      </p:sp>
      <p:sp>
        <p:nvSpPr>
          <p:cNvPr id="5" name="Rectangle 4">
            <a:hlinkClick r:id="" action="ppaction://noaction"/>
          </p:cNvPr>
          <p:cNvSpPr/>
          <p:nvPr/>
        </p:nvSpPr>
        <p:spPr>
          <a:xfrm>
            <a:off x="5037932" y="6552565"/>
            <a:ext cx="3597275" cy="444395"/>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lIns="101882" tIns="50941" rIns="101882" bIns="50941" anchor="ctr"/>
          <a:lstStyle/>
          <a:p>
            <a:pPr algn="ctr">
              <a:defRPr/>
            </a:pPr>
            <a:endParaRPr lang="en-US"/>
          </a:p>
        </p:txBody>
      </p:sp>
      <p:sp>
        <p:nvSpPr>
          <p:cNvPr id="6" name="Rectangle 5">
            <a:hlinkClick r:id="" action="ppaction://noaction"/>
          </p:cNvPr>
          <p:cNvSpPr/>
          <p:nvPr/>
        </p:nvSpPr>
        <p:spPr>
          <a:xfrm>
            <a:off x="401637" y="7043739"/>
            <a:ext cx="3864452" cy="397615"/>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lIns="101882" tIns="50941" rIns="101882" bIns="50941" anchor="ctr"/>
          <a:lstStyle/>
          <a:p>
            <a:pPr algn="ctr">
              <a:defRPr/>
            </a:pPr>
            <a:endParaRPr lang="en-US"/>
          </a:p>
        </p:txBody>
      </p:sp>
      <p:sp>
        <p:nvSpPr>
          <p:cNvPr id="7" name="Rectangle 6">
            <a:hlinkClick r:id="" action="ppaction://noaction"/>
          </p:cNvPr>
          <p:cNvSpPr/>
          <p:nvPr/>
        </p:nvSpPr>
        <p:spPr>
          <a:xfrm>
            <a:off x="5053648" y="7058132"/>
            <a:ext cx="1590834" cy="413808"/>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lIns="101882" tIns="50941" rIns="101882" bIns="50941" anchor="ctr"/>
          <a:lstStyle/>
          <a:p>
            <a:pPr algn="ctr">
              <a:defRPr/>
            </a:pPr>
            <a:endParaRPr lang="en-US"/>
          </a:p>
        </p:txBody>
      </p:sp>
      <p:sp>
        <p:nvSpPr>
          <p:cNvPr id="9" name="TextBox 8"/>
          <p:cNvSpPr txBox="1"/>
          <p:nvPr/>
        </p:nvSpPr>
        <p:spPr>
          <a:xfrm>
            <a:off x="-36156" y="0"/>
            <a:ext cx="6513156" cy="441431"/>
          </a:xfrm>
          <a:prstGeom prst="rect">
            <a:avLst/>
          </a:prstGeom>
          <a:solidFill>
            <a:srgbClr val="CCFFCC"/>
          </a:solidFill>
        </p:spPr>
        <p:txBody>
          <a:bodyPr wrap="square" lIns="101882" tIns="50941" rIns="101882" bIns="50941" rtlCol="0">
            <a:spAutoFit/>
          </a:bodyPr>
          <a:lstStyle/>
          <a:p>
            <a:r>
              <a:rPr lang="en-US" b="1" dirty="0">
                <a:solidFill>
                  <a:srgbClr val="0000FF"/>
                </a:solidFill>
              </a:rPr>
              <a:t>Consideration 3</a:t>
            </a:r>
            <a:r>
              <a:rPr lang="en-US" dirty="0"/>
              <a:t>:  Detector Effects </a:t>
            </a:r>
          </a:p>
        </p:txBody>
      </p:sp>
      <p:sp>
        <p:nvSpPr>
          <p:cNvPr id="2" name="Slide Number Placeholder 1"/>
          <p:cNvSpPr>
            <a:spLocks noGrp="1"/>
          </p:cNvSpPr>
          <p:nvPr>
            <p:ph type="sldNum" sz="quarter" idx="11"/>
          </p:nvPr>
        </p:nvSpPr>
        <p:spPr/>
        <p:txBody>
          <a:bodyPr/>
          <a:lstStyle/>
          <a:p>
            <a:pPr>
              <a:defRPr/>
            </a:pPr>
            <a:fld id="{1C16D630-3D86-5144-AC43-CC9BCFCDC107}" type="slidenum">
              <a:rPr lang="en-US" smtClean="0"/>
              <a:pPr>
                <a:defRPr/>
              </a:pPr>
              <a:t>19</a:t>
            </a:fld>
            <a:endParaRPr lang="en-US" sz="2000"/>
          </a:p>
        </p:txBody>
      </p:sp>
    </p:spTree>
    <p:extLst>
      <p:ext uri="{BB962C8B-B14F-4D97-AF65-F5344CB8AC3E}">
        <p14:creationId xmlns:p14="http://schemas.microsoft.com/office/powerpoint/2010/main" val="507782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为什么要建</a:t>
            </a:r>
            <a:r>
              <a:rPr lang="en-US" altLang="zh-CN" dirty="0"/>
              <a:t>LHC</a:t>
            </a:r>
            <a:r>
              <a:rPr lang="zh-CN" altLang="en-US" dirty="0"/>
              <a:t>？</a:t>
            </a:r>
            <a:endParaRPr lang="en-US" dirty="0"/>
          </a:p>
        </p:txBody>
      </p:sp>
      <p:sp>
        <p:nvSpPr>
          <p:cNvPr id="3" name="Content Placeholder 2"/>
          <p:cNvSpPr>
            <a:spLocks noGrp="1"/>
          </p:cNvSpPr>
          <p:nvPr>
            <p:ph idx="1"/>
          </p:nvPr>
        </p:nvSpPr>
        <p:spPr/>
        <p:txBody>
          <a:bodyPr/>
          <a:lstStyle/>
          <a:p>
            <a:r>
              <a:rPr lang="zh-CN" altLang="en-US" dirty="0"/>
              <a:t>回答无穷大和无穷小的基本问题</a:t>
            </a:r>
            <a:endParaRPr lang="en-US" altLang="zh-CN" dirty="0"/>
          </a:p>
          <a:p>
            <a:pPr lvl="1"/>
            <a:r>
              <a:rPr lang="zh-CN" altLang="en-US" dirty="0"/>
              <a:t>无穷大：</a:t>
            </a:r>
            <a:r>
              <a:rPr lang="en-US" altLang="zh-CN" dirty="0"/>
              <a:t> </a:t>
            </a:r>
            <a:r>
              <a:rPr lang="zh-CN" altLang="en-US" dirty="0"/>
              <a:t>宇宙</a:t>
            </a:r>
            <a:endParaRPr lang="en-US" altLang="zh-CN" dirty="0"/>
          </a:p>
          <a:p>
            <a:pPr lvl="1"/>
            <a:endParaRPr lang="en-US" dirty="0"/>
          </a:p>
          <a:p>
            <a:pPr lvl="1"/>
            <a:endParaRPr lang="en-US" dirty="0"/>
          </a:p>
          <a:p>
            <a:pPr lvl="1"/>
            <a:endParaRPr lang="en-US" dirty="0"/>
          </a:p>
          <a:p>
            <a:pPr marL="509587" lvl="1" indent="0">
              <a:buNone/>
            </a:pPr>
            <a:endParaRPr lang="en-US" dirty="0"/>
          </a:p>
          <a:p>
            <a:pPr lvl="1"/>
            <a:endParaRPr lang="en-US" dirty="0"/>
          </a:p>
          <a:p>
            <a:pPr lvl="1"/>
            <a:endParaRPr lang="en-US" dirty="0"/>
          </a:p>
          <a:p>
            <a:pPr lvl="1"/>
            <a:endParaRPr lang="en-US" dirty="0"/>
          </a:p>
          <a:p>
            <a:pPr lvl="1"/>
            <a:r>
              <a:rPr lang="zh-CN" altLang="en-US" dirty="0"/>
              <a:t>无穷小：物质无限可分？</a:t>
            </a:r>
            <a:endParaRPr lang="en-US" dirty="0"/>
          </a:p>
        </p:txBody>
      </p:sp>
      <p:pic>
        <p:nvPicPr>
          <p:cNvPr id="5" name="Picture 4"/>
          <p:cNvPicPr>
            <a:picLocks noChangeAspect="1"/>
          </p:cNvPicPr>
          <p:nvPr/>
        </p:nvPicPr>
        <p:blipFill>
          <a:blip r:embed="rId2"/>
          <a:stretch>
            <a:fillRect/>
          </a:stretch>
        </p:blipFill>
        <p:spPr>
          <a:xfrm>
            <a:off x="2971800" y="1447800"/>
            <a:ext cx="5387369" cy="2971800"/>
          </a:xfrm>
          <a:prstGeom prst="rect">
            <a:avLst/>
          </a:prstGeom>
          <a:effectLst>
            <a:outerShdw blurRad="50800" dist="38100" dir="2700000" algn="tl" rotWithShape="0">
              <a:srgbClr val="000000">
                <a:alpha val="43000"/>
              </a:srgbClr>
            </a:outerShdw>
          </a:effectLst>
        </p:spPr>
      </p:pic>
      <p:pic>
        <p:nvPicPr>
          <p:cNvPr id="11" name="Picture 10" descr="Screen shot 2010-12-23 at 4.37.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5029200"/>
            <a:ext cx="7391400" cy="2214591"/>
          </a:xfrm>
          <a:prstGeom prst="rect">
            <a:avLst/>
          </a:prstGeom>
        </p:spPr>
      </p:pic>
      <p:sp>
        <p:nvSpPr>
          <p:cNvPr id="12" name="Slide Number Placeholder 11"/>
          <p:cNvSpPr>
            <a:spLocks noGrp="1"/>
          </p:cNvSpPr>
          <p:nvPr>
            <p:ph type="sldNum" sz="quarter" idx="11"/>
          </p:nvPr>
        </p:nvSpPr>
        <p:spPr/>
        <p:txBody>
          <a:bodyPr/>
          <a:lstStyle/>
          <a:p>
            <a:pPr>
              <a:defRPr/>
            </a:pPr>
            <a:fld id="{04E59A8C-5399-C24D-ADAD-27EE22BEEC5E}" type="slidenum">
              <a:rPr lang="en-US" smtClean="0"/>
              <a:pPr>
                <a:defRPr/>
              </a:pPr>
              <a:t>2</a:t>
            </a:fld>
            <a:endParaRPr lang="en-US" sz="2000"/>
          </a:p>
        </p:txBody>
      </p:sp>
    </p:spTree>
    <p:extLst>
      <p:ext uri="{BB962C8B-B14F-4D97-AF65-F5344CB8AC3E}">
        <p14:creationId xmlns:p14="http://schemas.microsoft.com/office/powerpoint/2010/main" val="2672425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3" descr="PictureforPoint5_oct04_nopa.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616"/>
            <a:ext cx="10058400" cy="7950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MuonHit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2230" y="1779377"/>
            <a:ext cx="4683443" cy="2025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MuonTrack.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203" y="2371302"/>
            <a:ext cx="9307513" cy="989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MuonHitsInTracker.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4340" y="2324523"/>
            <a:ext cx="1831816" cy="604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MuonKey.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2279" y="6617335"/>
            <a:ext cx="1534953" cy="273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1C16D630-3D86-5144-AC43-CC9BCFCDC107}" type="slidenum">
              <a:rPr lang="en-US" smtClean="0"/>
              <a:pPr>
                <a:defRPr/>
              </a:pPr>
              <a:t>20</a:t>
            </a:fld>
            <a:endParaRPr lang="en-US" sz="2000"/>
          </a:p>
        </p:txBody>
      </p:sp>
    </p:spTree>
    <p:extLst>
      <p:ext uri="{BB962C8B-B14F-4D97-AF65-F5344CB8AC3E}">
        <p14:creationId xmlns:p14="http://schemas.microsoft.com/office/powerpoint/2010/main" val="4083104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0"/>
                                        <p:tgtEl>
                                          <p:spTgt spid="6"/>
                                        </p:tgtEl>
                                      </p:cBhvr>
                                    </p:animEffect>
                                  </p:childTnLst>
                                </p:cTn>
                              </p:par>
                              <p:par>
                                <p:cTn id="10" presetID="22" presetClass="entr" presetSubtype="8" fill="hold" nodeType="withEffect">
                                  <p:stCondLst>
                                    <p:cond delay="20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par>
                                <p:cTn id="13" presetID="22" presetClass="entr" presetSubtype="8" fill="hold" nodeType="withEffect">
                                  <p:stCondLst>
                                    <p:cond delay="42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000"/>
                                        <p:tgtEl>
                                          <p:spTgt spid="7"/>
                                        </p:tgtEl>
                                      </p:cBhvr>
                                    </p:animEffect>
                                  </p:childTnLst>
                                </p:cTn>
                              </p:par>
                              <p:par>
                                <p:cTn id="16" presetID="22" presetClass="exit" presetSubtype="8" fill="hold" nodeType="withEffect">
                                  <p:stCondLst>
                                    <p:cond delay="10000"/>
                                  </p:stCondLst>
                                  <p:childTnLst>
                                    <p:animEffect transition="out" filter="wipe(left)">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48"/>
            <a:ext cx="10058400" cy="7927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Electron.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487" y="2686157"/>
            <a:ext cx="1456373" cy="597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ElectronHits.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2934" y="2673562"/>
            <a:ext cx="1674653" cy="719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ElectronKey.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41613" y="6601143"/>
            <a:ext cx="1555909" cy="259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1C16D630-3D86-5144-AC43-CC9BCFCDC107}" type="slidenum">
              <a:rPr lang="en-US" smtClean="0"/>
              <a:pPr>
                <a:defRPr/>
              </a:pPr>
              <a:t>21</a:t>
            </a:fld>
            <a:endParaRPr lang="en-US" sz="2000"/>
          </a:p>
        </p:txBody>
      </p:sp>
    </p:spTree>
    <p:extLst>
      <p:ext uri="{BB962C8B-B14F-4D97-AF65-F5344CB8AC3E}">
        <p14:creationId xmlns:p14="http://schemas.microsoft.com/office/powerpoint/2010/main" val="1662507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0"/>
                                        <p:tgtEl>
                                          <p:spTgt spid="3"/>
                                        </p:tgtEl>
                                      </p:cBhvr>
                                    </p:animEffect>
                                  </p:childTnLst>
                                </p:cTn>
                              </p:par>
                              <p:par>
                                <p:cTn id="10" presetID="22" presetClass="entr" presetSubtype="8"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266"/>
            <a:ext cx="10058400" cy="7951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ChargedHadronTrack.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919" y="2720341"/>
            <a:ext cx="2044858" cy="9769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ChargedHadronHits.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8827" y="2677161"/>
            <a:ext cx="2977357" cy="1725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ChargedHadronKey.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03007" y="6525579"/>
            <a:ext cx="3586798" cy="45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1C16D630-3D86-5144-AC43-CC9BCFCDC107}" type="slidenum">
              <a:rPr lang="en-US" smtClean="0"/>
              <a:pPr>
                <a:defRPr/>
              </a:pPr>
              <a:t>22</a:t>
            </a:fld>
            <a:endParaRPr lang="en-US" sz="2000"/>
          </a:p>
        </p:txBody>
      </p:sp>
    </p:spTree>
    <p:extLst>
      <p:ext uri="{BB962C8B-B14F-4D97-AF65-F5344CB8AC3E}">
        <p14:creationId xmlns:p14="http://schemas.microsoft.com/office/powerpoint/2010/main" val="178522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par>
                                <p:cTn id="10" presetID="22" presetClass="entr" presetSubtype="8" fill="hold" nodeType="withEffect">
                                  <p:stCondLst>
                                    <p:cond delay="3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86"/>
            <a:ext cx="10058400" cy="7931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NeutralHadronKey.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5607" y="7079722"/>
            <a:ext cx="3731737" cy="325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NeutralHadronTrack.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4680" y="2157202"/>
            <a:ext cx="2195037" cy="678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NeutralHadronHits.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02841" y="1561677"/>
            <a:ext cx="1332389" cy="1005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1C16D630-3D86-5144-AC43-CC9BCFCDC107}" type="slidenum">
              <a:rPr lang="en-US" smtClean="0"/>
              <a:pPr>
                <a:defRPr/>
              </a:pPr>
              <a:t>23</a:t>
            </a:fld>
            <a:endParaRPr lang="en-US" sz="2000"/>
          </a:p>
        </p:txBody>
      </p:sp>
    </p:spTree>
    <p:extLst>
      <p:ext uri="{BB962C8B-B14F-4D97-AF65-F5344CB8AC3E}">
        <p14:creationId xmlns:p14="http://schemas.microsoft.com/office/powerpoint/2010/main" val="496917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5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552"/>
            <a:ext cx="10058400" cy="7950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PhotonKey.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37932" y="7097713"/>
            <a:ext cx="1486058" cy="264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PhotonTrack.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592" y="2054649"/>
            <a:ext cx="1302703" cy="83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PhotonHits.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70698" y="1838748"/>
            <a:ext cx="384175" cy="3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1C16D630-3D86-5144-AC43-CC9BCFCDC107}" type="slidenum">
              <a:rPr lang="en-US" smtClean="0"/>
              <a:pPr>
                <a:defRPr/>
              </a:pPr>
              <a:t>24</a:t>
            </a:fld>
            <a:endParaRPr lang="en-US" sz="2000"/>
          </a:p>
        </p:txBody>
      </p:sp>
    </p:spTree>
    <p:extLst>
      <p:ext uri="{BB962C8B-B14F-4D97-AF65-F5344CB8AC3E}">
        <p14:creationId xmlns:p14="http://schemas.microsoft.com/office/powerpoint/2010/main" val="3298538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6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926"/>
            <a:ext cx="8846504" cy="750147"/>
          </a:xfrm>
        </p:spPr>
        <p:txBody>
          <a:bodyPr/>
          <a:lstStyle/>
          <a:p>
            <a:r>
              <a:rPr lang="zh-CN" altLang="en-US" dirty="0"/>
              <a:t>典型的事例显示（</a:t>
            </a:r>
            <a:r>
              <a:rPr lang="en-US" altLang="zh-CN" dirty="0"/>
              <a:t>1</a:t>
            </a:r>
            <a:r>
              <a:rPr lang="zh-CN" altLang="en-US" dirty="0"/>
              <a:t>）</a:t>
            </a:r>
            <a:endParaRPr lang="en-US" dirty="0"/>
          </a:p>
        </p:txBody>
      </p:sp>
      <p:pic>
        <p:nvPicPr>
          <p:cNvPr id="7" name="Content Placeholder 6" descr="fig_33.png"/>
          <p:cNvPicPr>
            <a:picLocks noGrp="1" noChangeAspect="1"/>
          </p:cNvPicPr>
          <p:nvPr>
            <p:ph idx="1"/>
          </p:nvPr>
        </p:nvPicPr>
        <p:blipFill rotWithShape="1">
          <a:blip r:embed="rId2">
            <a:extLst>
              <a:ext uri="{28A0092B-C50C-407E-A947-70E740481C1C}">
                <a14:useLocalDpi xmlns:a14="http://schemas.microsoft.com/office/drawing/2010/main" val="0"/>
              </a:ext>
            </a:extLst>
          </a:blip>
          <a:srcRect l="66974" t="20899" r="7659" b="29551"/>
          <a:stretch/>
        </p:blipFill>
        <p:spPr>
          <a:xfrm rot="16200000">
            <a:off x="1807681" y="-283681"/>
            <a:ext cx="6595438" cy="8839200"/>
          </a:xfrm>
        </p:spPr>
      </p:pic>
      <p:sp>
        <p:nvSpPr>
          <p:cNvPr id="3" name="Slide Number Placeholder 2"/>
          <p:cNvSpPr>
            <a:spLocks noGrp="1"/>
          </p:cNvSpPr>
          <p:nvPr>
            <p:ph type="sldNum" sz="quarter" idx="11"/>
          </p:nvPr>
        </p:nvSpPr>
        <p:spPr/>
        <p:txBody>
          <a:bodyPr/>
          <a:lstStyle/>
          <a:p>
            <a:pPr>
              <a:defRPr/>
            </a:pPr>
            <a:fld id="{04E59A8C-5399-C24D-ADAD-27EE22BEEC5E}" type="slidenum">
              <a:rPr lang="en-US" smtClean="0"/>
              <a:pPr>
                <a:defRPr/>
              </a:pPr>
              <a:t>25</a:t>
            </a:fld>
            <a:endParaRPr lang="en-US" sz="2000"/>
          </a:p>
        </p:txBody>
      </p:sp>
    </p:spTree>
    <p:extLst>
      <p:ext uri="{BB962C8B-B14F-4D97-AF65-F5344CB8AC3E}">
        <p14:creationId xmlns:p14="http://schemas.microsoft.com/office/powerpoint/2010/main" val="1953099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92D2FE-45EE-4543-98DC-CFF7EAEBC044}"/>
              </a:ext>
            </a:extLst>
          </p:cNvPr>
          <p:cNvSpPr>
            <a:spLocks noGrp="1"/>
          </p:cNvSpPr>
          <p:nvPr>
            <p:ph type="sldNum" sz="quarter" idx="11"/>
          </p:nvPr>
        </p:nvSpPr>
        <p:spPr/>
        <p:txBody>
          <a:bodyPr/>
          <a:lstStyle/>
          <a:p>
            <a:pPr>
              <a:defRPr/>
            </a:pPr>
            <a:fld id="{1C16D630-3D86-5144-AC43-CC9BCFCDC107}" type="slidenum">
              <a:rPr lang="en-US" smtClean="0"/>
              <a:pPr>
                <a:defRPr/>
              </a:pPr>
              <a:t>26</a:t>
            </a:fld>
            <a:endParaRPr lang="en-US" sz="2000"/>
          </a:p>
        </p:txBody>
      </p:sp>
      <p:sp>
        <p:nvSpPr>
          <p:cNvPr id="3" name="TextBox 2">
            <a:extLst>
              <a:ext uri="{FF2B5EF4-FFF2-40B4-BE49-F238E27FC236}">
                <a16:creationId xmlns:a16="http://schemas.microsoft.com/office/drawing/2014/main" id="{67E5A277-D24E-A94E-8C39-C596B9400EC5}"/>
              </a:ext>
            </a:extLst>
          </p:cNvPr>
          <p:cNvSpPr txBox="1"/>
          <p:nvPr/>
        </p:nvSpPr>
        <p:spPr>
          <a:xfrm>
            <a:off x="914400" y="2895600"/>
            <a:ext cx="8229600" cy="584775"/>
          </a:xfrm>
          <a:prstGeom prst="rect">
            <a:avLst/>
          </a:prstGeom>
          <a:noFill/>
        </p:spPr>
        <p:txBody>
          <a:bodyPr wrap="square" rtlCol="0">
            <a:spAutoFit/>
          </a:bodyPr>
          <a:lstStyle/>
          <a:p>
            <a:r>
              <a:rPr lang="en-CN" sz="3200" dirty="0"/>
              <a:t>现在</a:t>
            </a:r>
            <a:r>
              <a:rPr lang="zh-CN" altLang="en-US" sz="3200" dirty="0"/>
              <a:t>，有了海量可靠的数据，是时候</a:t>
            </a:r>
            <a:r>
              <a:rPr lang="en-US" altLang="zh-CN" sz="3200" dirty="0"/>
              <a:t>ML</a:t>
            </a:r>
            <a:r>
              <a:rPr lang="zh-CN" altLang="en-US" sz="3200" dirty="0"/>
              <a:t>出场了</a:t>
            </a:r>
            <a:endParaRPr lang="en-CN" sz="3200" dirty="0"/>
          </a:p>
        </p:txBody>
      </p:sp>
    </p:spTree>
    <p:extLst>
      <p:ext uri="{BB962C8B-B14F-4D97-AF65-F5344CB8AC3E}">
        <p14:creationId xmlns:p14="http://schemas.microsoft.com/office/powerpoint/2010/main" val="549735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1E15-C0B5-384D-BAE6-33B1C1C2FBBA}"/>
              </a:ext>
            </a:extLst>
          </p:cNvPr>
          <p:cNvSpPr>
            <a:spLocks noGrp="1"/>
          </p:cNvSpPr>
          <p:nvPr>
            <p:ph type="title"/>
          </p:nvPr>
        </p:nvSpPr>
        <p:spPr/>
        <p:txBody>
          <a:bodyPr/>
          <a:lstStyle/>
          <a:p>
            <a:endParaRPr lang="en-CN" dirty="0"/>
          </a:p>
        </p:txBody>
      </p:sp>
      <p:sp>
        <p:nvSpPr>
          <p:cNvPr id="3" name="Content Placeholder 2">
            <a:extLst>
              <a:ext uri="{FF2B5EF4-FFF2-40B4-BE49-F238E27FC236}">
                <a16:creationId xmlns:a16="http://schemas.microsoft.com/office/drawing/2014/main" id="{9B841A16-1957-8E44-B475-8854B0FFE64D}"/>
              </a:ext>
            </a:extLst>
          </p:cNvPr>
          <p:cNvSpPr>
            <a:spLocks noGrp="1"/>
          </p:cNvSpPr>
          <p:nvPr>
            <p:ph idx="1"/>
          </p:nvPr>
        </p:nvSpPr>
        <p:spPr>
          <a:xfrm>
            <a:off x="0" y="4815509"/>
            <a:ext cx="10058400" cy="2816398"/>
          </a:xfrm>
        </p:spPr>
        <p:txBody>
          <a:bodyPr/>
          <a:lstStyle/>
          <a:p>
            <a:r>
              <a:rPr lang="zh-CN" altLang="en-US" dirty="0"/>
              <a:t>最常见的应用： </a:t>
            </a:r>
            <a:r>
              <a:rPr lang="zh-CN" altLang="en-CN" dirty="0"/>
              <a:t>已知</a:t>
            </a:r>
            <a:r>
              <a:rPr lang="zh-CN" altLang="en-US" dirty="0"/>
              <a:t>（设计） </a:t>
            </a:r>
            <a:r>
              <a:rPr lang="en-US" altLang="zh-CN" dirty="0"/>
              <a:t>A</a:t>
            </a:r>
            <a:r>
              <a:rPr lang="zh-CN" altLang="en-US" dirty="0"/>
              <a:t>，</a:t>
            </a:r>
            <a:r>
              <a:rPr lang="en-US" altLang="zh-CN" dirty="0"/>
              <a:t>C</a:t>
            </a:r>
            <a:r>
              <a:rPr lang="zh-CN" altLang="en-US" dirty="0"/>
              <a:t>； 求</a:t>
            </a:r>
            <a:r>
              <a:rPr lang="en-US" altLang="zh-CN" dirty="0"/>
              <a:t>B</a:t>
            </a:r>
          </a:p>
          <a:p>
            <a:pPr lvl="1"/>
            <a:r>
              <a:rPr lang="en-CN" dirty="0"/>
              <a:t>CT</a:t>
            </a:r>
            <a:r>
              <a:rPr lang="zh-CN" altLang="en-US" dirty="0"/>
              <a:t>，显微镜，超声波检查</a:t>
            </a:r>
            <a:r>
              <a:rPr lang="en-US" altLang="zh-CN" dirty="0"/>
              <a:t>…</a:t>
            </a:r>
            <a:endParaRPr lang="en-CN" dirty="0"/>
          </a:p>
          <a:p>
            <a:r>
              <a:rPr lang="zh-CN" altLang="en-CN" dirty="0"/>
              <a:t>已知</a:t>
            </a:r>
            <a:r>
              <a:rPr lang="zh-CN" altLang="en-US" dirty="0"/>
              <a:t>（设计）</a:t>
            </a:r>
            <a:r>
              <a:rPr lang="en-US" altLang="zh-CN" dirty="0"/>
              <a:t>B</a:t>
            </a:r>
            <a:r>
              <a:rPr lang="zh-CN" altLang="en-US" dirty="0"/>
              <a:t>，</a:t>
            </a:r>
            <a:r>
              <a:rPr lang="en-US" altLang="zh-CN" dirty="0"/>
              <a:t>C</a:t>
            </a:r>
            <a:r>
              <a:rPr lang="zh-CN" altLang="en-US" dirty="0"/>
              <a:t>，求</a:t>
            </a:r>
            <a:r>
              <a:rPr lang="en-US" altLang="zh-CN" dirty="0"/>
              <a:t>A</a:t>
            </a:r>
            <a:r>
              <a:rPr lang="zh-CN" altLang="en-US" dirty="0"/>
              <a:t> </a:t>
            </a:r>
            <a:endParaRPr lang="en-US" altLang="zh-CN" dirty="0"/>
          </a:p>
          <a:p>
            <a:pPr lvl="1"/>
            <a:r>
              <a:rPr lang="zh-CN" altLang="en-CN" dirty="0"/>
              <a:t>探测</a:t>
            </a:r>
            <a:r>
              <a:rPr lang="zh-CN" altLang="en-US" dirty="0"/>
              <a:t>放射源，高能物理实验，观测宇宙</a:t>
            </a:r>
            <a:r>
              <a:rPr lang="en-US" altLang="zh-CN" dirty="0"/>
              <a:t>/</a:t>
            </a:r>
            <a:r>
              <a:rPr lang="zh-CN" altLang="en-US" dirty="0"/>
              <a:t>引力波</a:t>
            </a:r>
            <a:r>
              <a:rPr lang="en-US" altLang="zh-CN" dirty="0"/>
              <a:t>…</a:t>
            </a:r>
            <a:endParaRPr lang="en-CN" dirty="0"/>
          </a:p>
        </p:txBody>
      </p:sp>
      <p:sp>
        <p:nvSpPr>
          <p:cNvPr id="4" name="Slide Number Placeholder 3">
            <a:extLst>
              <a:ext uri="{FF2B5EF4-FFF2-40B4-BE49-F238E27FC236}">
                <a16:creationId xmlns:a16="http://schemas.microsoft.com/office/drawing/2014/main" id="{94486F92-8514-2843-A412-67561B16D8B6}"/>
              </a:ext>
            </a:extLst>
          </p:cNvPr>
          <p:cNvSpPr>
            <a:spLocks noGrp="1"/>
          </p:cNvSpPr>
          <p:nvPr>
            <p:ph type="sldNum" sz="quarter" idx="11"/>
          </p:nvPr>
        </p:nvSpPr>
        <p:spPr/>
        <p:txBody>
          <a:bodyPr/>
          <a:lstStyle/>
          <a:p>
            <a:pPr>
              <a:defRPr/>
            </a:pPr>
            <a:fld id="{04E59A8C-5399-C24D-ADAD-27EE22BEEC5E}" type="slidenum">
              <a:rPr lang="en-US" smtClean="0"/>
              <a:pPr>
                <a:defRPr/>
              </a:pPr>
              <a:t>27</a:t>
            </a:fld>
            <a:endParaRPr lang="en-US" sz="1980"/>
          </a:p>
        </p:txBody>
      </p:sp>
      <p:sp>
        <p:nvSpPr>
          <p:cNvPr id="5" name="physics…">
            <a:extLst>
              <a:ext uri="{FF2B5EF4-FFF2-40B4-BE49-F238E27FC236}">
                <a16:creationId xmlns:a16="http://schemas.microsoft.com/office/drawing/2014/main" id="{04E024BB-E175-444B-AF1D-83C51FCFECAB}"/>
              </a:ext>
            </a:extLst>
          </p:cNvPr>
          <p:cNvSpPr/>
          <p:nvPr/>
        </p:nvSpPr>
        <p:spPr>
          <a:xfrm>
            <a:off x="897651" y="1780314"/>
            <a:ext cx="1777301" cy="1069165"/>
          </a:xfrm>
          <a:prstGeom prst="roundRect">
            <a:avLst>
              <a:gd name="adj" fmla="val 15000"/>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291" rIns="50291" anchor="ctr"/>
          <a:lstStyle/>
          <a:p>
            <a:pPr algn="ctr"/>
            <a:r>
              <a:rPr sz="2420" dirty="0"/>
              <a:t>physics </a:t>
            </a:r>
          </a:p>
        </p:txBody>
      </p:sp>
      <p:sp>
        <p:nvSpPr>
          <p:cNvPr id="6" name="Interaction">
            <a:extLst>
              <a:ext uri="{FF2B5EF4-FFF2-40B4-BE49-F238E27FC236}">
                <a16:creationId xmlns:a16="http://schemas.microsoft.com/office/drawing/2014/main" id="{153FB9CB-7727-BA47-B0FE-FD42D6F510A8}"/>
              </a:ext>
            </a:extLst>
          </p:cNvPr>
          <p:cNvSpPr/>
          <p:nvPr/>
        </p:nvSpPr>
        <p:spPr>
          <a:xfrm>
            <a:off x="4087922" y="1793269"/>
            <a:ext cx="1949651" cy="1069164"/>
          </a:xfrm>
          <a:prstGeom prst="roundRect">
            <a:avLst>
              <a:gd name="adj" fmla="val 15000"/>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291" rIns="50291" anchor="ctr"/>
          <a:lstStyle>
            <a:lvl1pPr algn="ctr"/>
          </a:lstStyle>
          <a:p>
            <a:r>
              <a:rPr lang="en-US" sz="2420" dirty="0"/>
              <a:t>P</a:t>
            </a:r>
            <a:r>
              <a:rPr lang="en-CN" sz="2420" dirty="0"/>
              <a:t>ropogation</a:t>
            </a:r>
          </a:p>
          <a:p>
            <a:r>
              <a:rPr sz="2420" dirty="0"/>
              <a:t>Interaction</a:t>
            </a:r>
          </a:p>
        </p:txBody>
      </p:sp>
      <p:sp>
        <p:nvSpPr>
          <p:cNvPr id="7" name="Detection">
            <a:extLst>
              <a:ext uri="{FF2B5EF4-FFF2-40B4-BE49-F238E27FC236}">
                <a16:creationId xmlns:a16="http://schemas.microsoft.com/office/drawing/2014/main" id="{3A0F8123-2128-F540-B464-92D2C99CD77B}"/>
              </a:ext>
            </a:extLst>
          </p:cNvPr>
          <p:cNvSpPr/>
          <p:nvPr/>
        </p:nvSpPr>
        <p:spPr>
          <a:xfrm>
            <a:off x="7403001" y="1793269"/>
            <a:ext cx="1613300" cy="1069164"/>
          </a:xfrm>
          <a:prstGeom prst="roundRect">
            <a:avLst>
              <a:gd name="adj" fmla="val 15000"/>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291" rIns="50291" anchor="ctr"/>
          <a:lstStyle>
            <a:lvl1pPr algn="ctr"/>
          </a:lstStyle>
          <a:p>
            <a:r>
              <a:rPr sz="2420" dirty="0"/>
              <a:t>Detection</a:t>
            </a:r>
          </a:p>
        </p:txBody>
      </p:sp>
      <p:sp>
        <p:nvSpPr>
          <p:cNvPr id="8" name="粒子源">
            <a:extLst>
              <a:ext uri="{FF2B5EF4-FFF2-40B4-BE49-F238E27FC236}">
                <a16:creationId xmlns:a16="http://schemas.microsoft.com/office/drawing/2014/main" id="{29B974CA-97B8-114F-8B69-336E1DDCC671}"/>
              </a:ext>
            </a:extLst>
          </p:cNvPr>
          <p:cNvSpPr/>
          <p:nvPr/>
        </p:nvSpPr>
        <p:spPr>
          <a:xfrm>
            <a:off x="1042099" y="2862432"/>
            <a:ext cx="1613300" cy="1397001"/>
          </a:xfrm>
          <a:prstGeom prst="roundRect">
            <a:avLst>
              <a:gd name="adj" fmla="val 15000"/>
            </a:avLst>
          </a:prstGeom>
          <a:gradFill>
            <a:gsLst>
              <a:gs pos="0">
                <a:srgbClr val="2A869F"/>
              </a:gs>
              <a:gs pos="80000">
                <a:srgbClr val="37B1D1"/>
              </a:gs>
              <a:gs pos="100000">
                <a:srgbClr val="34B3D5"/>
              </a:gs>
            </a:gsLst>
            <a:lin ang="16200000"/>
          </a:gradFill>
          <a:ln>
            <a:solidFill>
              <a:srgbClr val="46AAC4"/>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291" rIns="50291" anchor="ctr"/>
          <a:lstStyle>
            <a:lvl1pPr algn="ctr">
              <a:defRPr>
                <a:solidFill>
                  <a:srgbClr val="FFFFFF"/>
                </a:solidFill>
              </a:defRPr>
            </a:lvl1pPr>
          </a:lstStyle>
          <a:p>
            <a:r>
              <a:rPr sz="2420"/>
              <a:t>粒子源</a:t>
            </a:r>
          </a:p>
        </p:txBody>
      </p:sp>
      <p:sp>
        <p:nvSpPr>
          <p:cNvPr id="9" name="相互作用">
            <a:extLst>
              <a:ext uri="{FF2B5EF4-FFF2-40B4-BE49-F238E27FC236}">
                <a16:creationId xmlns:a16="http://schemas.microsoft.com/office/drawing/2014/main" id="{FCB4E29D-F210-9744-8ADE-D7B8BFB86756}"/>
              </a:ext>
            </a:extLst>
          </p:cNvPr>
          <p:cNvSpPr/>
          <p:nvPr/>
        </p:nvSpPr>
        <p:spPr>
          <a:xfrm>
            <a:off x="4222550" y="2862432"/>
            <a:ext cx="1613300" cy="1397001"/>
          </a:xfrm>
          <a:prstGeom prst="roundRect">
            <a:avLst>
              <a:gd name="adj" fmla="val 15000"/>
            </a:avLst>
          </a:prstGeom>
          <a:gradFill>
            <a:gsLst>
              <a:gs pos="0">
                <a:srgbClr val="2A869F"/>
              </a:gs>
              <a:gs pos="80000">
                <a:srgbClr val="37B1D1"/>
              </a:gs>
              <a:gs pos="100000">
                <a:srgbClr val="34B3D5"/>
              </a:gs>
            </a:gsLst>
            <a:lin ang="16200000"/>
          </a:gradFill>
          <a:ln>
            <a:solidFill>
              <a:srgbClr val="46AAC4"/>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291" rIns="50291" anchor="ctr"/>
          <a:lstStyle>
            <a:lvl1pPr algn="ctr">
              <a:defRPr>
                <a:solidFill>
                  <a:srgbClr val="FFFFFF"/>
                </a:solidFill>
              </a:defRPr>
            </a:lvl1pPr>
          </a:lstStyle>
          <a:p>
            <a:r>
              <a:rPr sz="2420" dirty="0" err="1"/>
              <a:t>相互作用</a:t>
            </a:r>
            <a:endParaRPr sz="2420" dirty="0"/>
          </a:p>
        </p:txBody>
      </p:sp>
      <p:sp>
        <p:nvSpPr>
          <p:cNvPr id="10" name="探测">
            <a:extLst>
              <a:ext uri="{FF2B5EF4-FFF2-40B4-BE49-F238E27FC236}">
                <a16:creationId xmlns:a16="http://schemas.microsoft.com/office/drawing/2014/main" id="{021E7393-4D0F-6B4A-A9C4-C97C2544CCFD}"/>
              </a:ext>
            </a:extLst>
          </p:cNvPr>
          <p:cNvSpPr/>
          <p:nvPr/>
        </p:nvSpPr>
        <p:spPr>
          <a:xfrm>
            <a:off x="7403001" y="2862432"/>
            <a:ext cx="1613300" cy="1397001"/>
          </a:xfrm>
          <a:prstGeom prst="roundRect">
            <a:avLst>
              <a:gd name="adj" fmla="val 15000"/>
            </a:avLst>
          </a:prstGeom>
          <a:gradFill>
            <a:gsLst>
              <a:gs pos="0">
                <a:srgbClr val="2A869F"/>
              </a:gs>
              <a:gs pos="80000">
                <a:srgbClr val="37B1D1"/>
              </a:gs>
              <a:gs pos="100000">
                <a:srgbClr val="34B3D5"/>
              </a:gs>
            </a:gsLst>
            <a:lin ang="16200000"/>
          </a:gradFill>
          <a:ln>
            <a:solidFill>
              <a:srgbClr val="46AAC4"/>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291" rIns="50291" anchor="ctr"/>
          <a:lstStyle>
            <a:lvl1pPr algn="ctr">
              <a:defRPr>
                <a:solidFill>
                  <a:srgbClr val="FFFFFF"/>
                </a:solidFill>
              </a:defRPr>
            </a:lvl1pPr>
          </a:lstStyle>
          <a:p>
            <a:r>
              <a:rPr sz="2420" dirty="0" err="1"/>
              <a:t>探测</a:t>
            </a:r>
            <a:endParaRPr sz="2420" dirty="0"/>
          </a:p>
        </p:txBody>
      </p:sp>
      <p:sp>
        <p:nvSpPr>
          <p:cNvPr id="11" name="TextBox 10">
            <a:extLst>
              <a:ext uri="{FF2B5EF4-FFF2-40B4-BE49-F238E27FC236}">
                <a16:creationId xmlns:a16="http://schemas.microsoft.com/office/drawing/2014/main" id="{8432B996-C8BA-6F4E-907D-2E8039FA7A3B}"/>
              </a:ext>
            </a:extLst>
          </p:cNvPr>
          <p:cNvSpPr txBox="1"/>
          <p:nvPr/>
        </p:nvSpPr>
        <p:spPr>
          <a:xfrm>
            <a:off x="908940" y="1253090"/>
            <a:ext cx="8307616" cy="406263"/>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t">
            <a:spAutoFit/>
          </a:bodyPr>
          <a:lstStyle/>
          <a:p>
            <a:pPr defTabSz="1005840" fontAlgn="auto" hangingPunct="0">
              <a:spcBef>
                <a:spcPts val="0"/>
              </a:spcBef>
              <a:spcAft>
                <a:spcPts val="0"/>
              </a:spcAft>
            </a:pPr>
            <a:r>
              <a:rPr lang="en-US" sz="1980" dirty="0">
                <a:solidFill>
                  <a:srgbClr val="000000"/>
                </a:solidFill>
                <a:latin typeface="+mn-lt"/>
                <a:ea typeface="+mn-ea"/>
                <a:cs typeface="+mn-cs"/>
                <a:sym typeface="Calibri"/>
              </a:rPr>
              <a:t>A(</a:t>
            </a:r>
            <a:r>
              <a:rPr lang="en-US" sz="1980" dirty="0" err="1">
                <a:solidFill>
                  <a:srgbClr val="000000"/>
                </a:solidFill>
                <a:latin typeface="+mn-lt"/>
                <a:ea typeface="+mn-ea"/>
                <a:cs typeface="+mn-cs"/>
                <a:sym typeface="Calibri"/>
              </a:rPr>
              <a:t>X,t</a:t>
            </a:r>
            <a:r>
              <a:rPr lang="en-US" sz="1980" dirty="0">
                <a:solidFill>
                  <a:srgbClr val="000000"/>
                </a:solidFill>
                <a:latin typeface="+mn-lt"/>
                <a:ea typeface="+mn-ea"/>
                <a:cs typeface="+mn-cs"/>
                <a:sym typeface="Calibri"/>
              </a:rPr>
              <a:t>…)                    ⊗               B(</a:t>
            </a:r>
            <a:r>
              <a:rPr lang="en-US" sz="1980" dirty="0" err="1">
                <a:solidFill>
                  <a:srgbClr val="000000"/>
                </a:solidFill>
                <a:latin typeface="+mn-lt"/>
                <a:ea typeface="+mn-ea"/>
                <a:cs typeface="+mn-cs"/>
                <a:sym typeface="Calibri"/>
              </a:rPr>
              <a:t>X,t</a:t>
            </a:r>
            <a:r>
              <a:rPr lang="en-US" sz="1980" dirty="0">
                <a:solidFill>
                  <a:srgbClr val="000000"/>
                </a:solidFill>
                <a:latin typeface="+mn-lt"/>
                <a:ea typeface="+mn-ea"/>
                <a:cs typeface="+mn-cs"/>
                <a:sym typeface="Calibri"/>
              </a:rPr>
              <a:t>…)                =                C(</a:t>
            </a:r>
            <a:r>
              <a:rPr lang="en-US" sz="1980" dirty="0" err="1">
                <a:solidFill>
                  <a:srgbClr val="000000"/>
                </a:solidFill>
                <a:latin typeface="+mn-lt"/>
                <a:ea typeface="+mn-ea"/>
                <a:cs typeface="+mn-cs"/>
                <a:sym typeface="Calibri"/>
              </a:rPr>
              <a:t>X,t</a:t>
            </a:r>
            <a:r>
              <a:rPr lang="en-US" sz="1980" dirty="0">
                <a:solidFill>
                  <a:srgbClr val="000000"/>
                </a:solidFill>
                <a:latin typeface="+mn-lt"/>
                <a:ea typeface="+mn-ea"/>
                <a:cs typeface="+mn-cs"/>
                <a:sym typeface="Calibri"/>
              </a:rPr>
              <a:t>…)</a:t>
            </a:r>
          </a:p>
        </p:txBody>
      </p:sp>
    </p:spTree>
    <p:extLst>
      <p:ext uri="{BB962C8B-B14F-4D97-AF65-F5344CB8AC3E}">
        <p14:creationId xmlns:p14="http://schemas.microsoft.com/office/powerpoint/2010/main" val="2635161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41C7C-432C-CD46-9FA8-2C45AF2C65EF}"/>
              </a:ext>
            </a:extLst>
          </p:cNvPr>
          <p:cNvSpPr>
            <a:spLocks noGrp="1"/>
          </p:cNvSpPr>
          <p:nvPr>
            <p:ph type="title"/>
          </p:nvPr>
        </p:nvSpPr>
        <p:spPr/>
        <p:txBody>
          <a:bodyPr/>
          <a:lstStyle/>
          <a:p>
            <a:r>
              <a:rPr lang="en-CN" dirty="0"/>
              <a:t>机器学习</a:t>
            </a:r>
          </a:p>
        </p:txBody>
      </p:sp>
      <p:sp>
        <p:nvSpPr>
          <p:cNvPr id="3" name="Content Placeholder 2">
            <a:extLst>
              <a:ext uri="{FF2B5EF4-FFF2-40B4-BE49-F238E27FC236}">
                <a16:creationId xmlns:a16="http://schemas.microsoft.com/office/drawing/2014/main" id="{1B7A406B-C39C-A545-86F0-90F902BB7956}"/>
              </a:ext>
            </a:extLst>
          </p:cNvPr>
          <p:cNvSpPr>
            <a:spLocks noGrp="1"/>
          </p:cNvSpPr>
          <p:nvPr>
            <p:ph idx="1"/>
          </p:nvPr>
        </p:nvSpPr>
        <p:spPr>
          <a:xfrm>
            <a:off x="0" y="5029200"/>
            <a:ext cx="10058400" cy="2716213"/>
          </a:xfrm>
        </p:spPr>
        <p:txBody>
          <a:bodyPr/>
          <a:lstStyle/>
          <a:p>
            <a:r>
              <a:rPr lang="zh-CN" altLang="en-CN" dirty="0"/>
              <a:t>已知</a:t>
            </a:r>
            <a:r>
              <a:rPr lang="zh-CN" altLang="en-US" dirty="0"/>
              <a:t> </a:t>
            </a:r>
            <a:r>
              <a:rPr lang="en-US" altLang="zh-CN" dirty="0"/>
              <a:t>A</a:t>
            </a:r>
            <a:r>
              <a:rPr lang="zh-CN" altLang="en-US" dirty="0"/>
              <a:t>，</a:t>
            </a:r>
            <a:r>
              <a:rPr lang="en-US" altLang="zh-CN" dirty="0"/>
              <a:t>C</a:t>
            </a:r>
            <a:r>
              <a:rPr lang="zh-CN" altLang="en-US" dirty="0"/>
              <a:t>； 求</a:t>
            </a:r>
            <a:r>
              <a:rPr lang="en-US" altLang="zh-CN" dirty="0"/>
              <a:t>B (A</a:t>
            </a:r>
            <a:r>
              <a:rPr lang="zh-CN" altLang="en-US" dirty="0"/>
              <a:t>和</a:t>
            </a:r>
            <a:r>
              <a:rPr lang="en-US" altLang="zh-CN" dirty="0"/>
              <a:t>C</a:t>
            </a:r>
            <a:r>
              <a:rPr lang="zh-CN" altLang="en-US" dirty="0"/>
              <a:t>都是矢量，集合）</a:t>
            </a:r>
            <a:endParaRPr lang="en-US" altLang="zh-CN" dirty="0"/>
          </a:p>
          <a:p>
            <a:pPr lvl="1"/>
            <a:r>
              <a:rPr lang="en-US" dirty="0"/>
              <a:t>T</a:t>
            </a:r>
            <a:r>
              <a:rPr lang="en-CN" dirty="0"/>
              <a:t>raining</a:t>
            </a:r>
          </a:p>
          <a:p>
            <a:pPr lvl="1"/>
            <a:r>
              <a:rPr lang="en-CN" dirty="0"/>
              <a:t>Training输入是A的feature</a:t>
            </a:r>
          </a:p>
          <a:p>
            <a:r>
              <a:rPr lang="zh-CN" altLang="en-CN" dirty="0"/>
              <a:t>已知</a:t>
            </a:r>
            <a:r>
              <a:rPr lang="en-US" altLang="zh-CN" dirty="0"/>
              <a:t>B</a:t>
            </a:r>
            <a:r>
              <a:rPr lang="zh-CN" altLang="en-US" dirty="0"/>
              <a:t>，</a:t>
            </a:r>
            <a:r>
              <a:rPr lang="en-US" altLang="zh-CN" dirty="0"/>
              <a:t>C</a:t>
            </a:r>
            <a:r>
              <a:rPr lang="zh-CN" altLang="en-US" dirty="0"/>
              <a:t>，求</a:t>
            </a:r>
            <a:r>
              <a:rPr lang="en-US" altLang="zh-CN" dirty="0"/>
              <a:t>A</a:t>
            </a:r>
            <a:r>
              <a:rPr lang="zh-CN" altLang="en-US" dirty="0"/>
              <a:t> （同时也知道</a:t>
            </a:r>
            <a:r>
              <a:rPr lang="en-US" altLang="zh-CN" dirty="0"/>
              <a:t>A</a:t>
            </a:r>
            <a:r>
              <a:rPr lang="zh-CN" altLang="en-US" dirty="0"/>
              <a:t>就是</a:t>
            </a:r>
            <a:r>
              <a:rPr lang="en-US" altLang="zh-CN" dirty="0"/>
              <a:t>testing</a:t>
            </a:r>
            <a:r>
              <a:rPr lang="zh-CN" altLang="en-US" dirty="0"/>
              <a:t>）</a:t>
            </a:r>
            <a:endParaRPr lang="en-US" altLang="zh-CN" dirty="0"/>
          </a:p>
          <a:p>
            <a:pPr lvl="1"/>
            <a:r>
              <a:rPr lang="en-CN" dirty="0"/>
              <a:t>Application</a:t>
            </a:r>
            <a:r>
              <a:rPr lang="zh-CN" altLang="en-US" dirty="0"/>
              <a:t> （</a:t>
            </a:r>
            <a:r>
              <a:rPr lang="en-US" altLang="zh-CN" dirty="0"/>
              <a:t>testing</a:t>
            </a:r>
            <a:r>
              <a:rPr lang="zh-CN" altLang="en-US" dirty="0"/>
              <a:t>）</a:t>
            </a:r>
            <a:endParaRPr lang="en-CN" dirty="0"/>
          </a:p>
        </p:txBody>
      </p:sp>
      <p:sp>
        <p:nvSpPr>
          <p:cNvPr id="4" name="Slide Number Placeholder 3">
            <a:extLst>
              <a:ext uri="{FF2B5EF4-FFF2-40B4-BE49-F238E27FC236}">
                <a16:creationId xmlns:a16="http://schemas.microsoft.com/office/drawing/2014/main" id="{CD036D52-C0A6-4946-9981-0FF6B20C0448}"/>
              </a:ext>
            </a:extLst>
          </p:cNvPr>
          <p:cNvSpPr>
            <a:spLocks noGrp="1"/>
          </p:cNvSpPr>
          <p:nvPr>
            <p:ph type="sldNum" sz="quarter" idx="11"/>
          </p:nvPr>
        </p:nvSpPr>
        <p:spPr/>
        <p:txBody>
          <a:bodyPr/>
          <a:lstStyle/>
          <a:p>
            <a:pPr>
              <a:defRPr/>
            </a:pPr>
            <a:fld id="{04E59A8C-5399-C24D-ADAD-27EE22BEEC5E}" type="slidenum">
              <a:rPr lang="en-US" smtClean="0"/>
              <a:pPr>
                <a:defRPr/>
              </a:pPr>
              <a:t>28</a:t>
            </a:fld>
            <a:endParaRPr lang="en-US" sz="2000"/>
          </a:p>
        </p:txBody>
      </p:sp>
      <p:pic>
        <p:nvPicPr>
          <p:cNvPr id="5" name="Picture 4" descr="Diagram&#10;&#10;Description automatically generated">
            <a:extLst>
              <a:ext uri="{FF2B5EF4-FFF2-40B4-BE49-F238E27FC236}">
                <a16:creationId xmlns:a16="http://schemas.microsoft.com/office/drawing/2014/main" id="{CFF76F3A-2962-8448-89CC-4B056C6CCDD1}"/>
              </a:ext>
            </a:extLst>
          </p:cNvPr>
          <p:cNvPicPr>
            <a:picLocks noChangeAspect="1"/>
          </p:cNvPicPr>
          <p:nvPr/>
        </p:nvPicPr>
        <p:blipFill>
          <a:blip r:embed="rId2"/>
          <a:stretch>
            <a:fillRect/>
          </a:stretch>
        </p:blipFill>
        <p:spPr>
          <a:xfrm>
            <a:off x="711200" y="1339850"/>
            <a:ext cx="8636000" cy="3632200"/>
          </a:xfrm>
          <a:prstGeom prst="rect">
            <a:avLst/>
          </a:prstGeom>
        </p:spPr>
      </p:pic>
      <p:sp>
        <p:nvSpPr>
          <p:cNvPr id="6" name="TextBox 5">
            <a:extLst>
              <a:ext uri="{FF2B5EF4-FFF2-40B4-BE49-F238E27FC236}">
                <a16:creationId xmlns:a16="http://schemas.microsoft.com/office/drawing/2014/main" id="{996C36CA-85FF-D64D-99B0-C56C98CCA728}"/>
              </a:ext>
            </a:extLst>
          </p:cNvPr>
          <p:cNvSpPr txBox="1"/>
          <p:nvPr/>
        </p:nvSpPr>
        <p:spPr>
          <a:xfrm>
            <a:off x="1331592" y="845386"/>
            <a:ext cx="7552378" cy="369330"/>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A(</a:t>
            </a:r>
            <a:r>
              <a:rPr kumimoji="0" lang="en-US" sz="1800" b="0" i="0" u="none" strike="noStrike" cap="none" spc="0" normalizeH="0" baseline="0" dirty="0" err="1">
                <a:ln>
                  <a:noFill/>
                </a:ln>
                <a:solidFill>
                  <a:srgbClr val="000000"/>
                </a:solidFill>
                <a:effectLst/>
                <a:uFillTx/>
                <a:latin typeface="+mn-lt"/>
                <a:ea typeface="+mn-ea"/>
                <a:cs typeface="+mn-cs"/>
                <a:sym typeface="Calibri"/>
              </a:rPr>
              <a:t>X,t</a:t>
            </a:r>
            <a:r>
              <a:rPr kumimoji="0" lang="en-US" sz="1800" b="0" i="0" u="none" strike="noStrike" cap="none" spc="0" normalizeH="0" baseline="0" dirty="0">
                <a:ln>
                  <a:noFill/>
                </a:ln>
                <a:solidFill>
                  <a:srgbClr val="000000"/>
                </a:solidFill>
                <a:effectLst/>
                <a:uFillTx/>
                <a:latin typeface="+mn-lt"/>
                <a:ea typeface="+mn-ea"/>
                <a:cs typeface="+mn-cs"/>
                <a:sym typeface="Calibri"/>
              </a:rPr>
              <a:t>…)                    ⊗               B(</a:t>
            </a:r>
            <a:r>
              <a:rPr kumimoji="0" lang="en-US" sz="1800" b="0" i="0" u="none" strike="noStrike" cap="none" spc="0" normalizeH="0" baseline="0" dirty="0" err="1">
                <a:ln>
                  <a:noFill/>
                </a:ln>
                <a:solidFill>
                  <a:srgbClr val="000000"/>
                </a:solidFill>
                <a:effectLst/>
                <a:uFillTx/>
                <a:latin typeface="+mn-lt"/>
                <a:ea typeface="+mn-ea"/>
                <a:cs typeface="+mn-cs"/>
                <a:sym typeface="Calibri"/>
              </a:rPr>
              <a:t>X,t</a:t>
            </a:r>
            <a:r>
              <a:rPr kumimoji="0" lang="en-US" sz="1800" b="0" i="0" u="none" strike="noStrike" cap="none" spc="0" normalizeH="0" baseline="0" dirty="0">
                <a:ln>
                  <a:noFill/>
                </a:ln>
                <a:solidFill>
                  <a:srgbClr val="000000"/>
                </a:solidFill>
                <a:effectLst/>
                <a:uFillTx/>
                <a:latin typeface="+mn-lt"/>
                <a:ea typeface="+mn-ea"/>
                <a:cs typeface="+mn-cs"/>
                <a:sym typeface="Calibri"/>
              </a:rPr>
              <a:t>…)                =                C(</a:t>
            </a:r>
            <a:r>
              <a:rPr kumimoji="0" lang="en-US" sz="1800" b="0" i="0" u="none" strike="noStrike" cap="none" spc="0" normalizeH="0" baseline="0" dirty="0" err="1">
                <a:ln>
                  <a:noFill/>
                </a:ln>
                <a:solidFill>
                  <a:srgbClr val="000000"/>
                </a:solidFill>
                <a:effectLst/>
                <a:uFillTx/>
                <a:latin typeface="+mn-lt"/>
                <a:ea typeface="+mn-ea"/>
                <a:cs typeface="+mn-cs"/>
                <a:sym typeface="Calibri"/>
              </a:rPr>
              <a:t>X,t</a:t>
            </a:r>
            <a:r>
              <a:rPr kumimoji="0" lang="en-US" sz="1800" b="0" i="0" u="none" strike="noStrike" cap="none" spc="0" normalizeH="0" baseline="0" dirty="0">
                <a:ln>
                  <a:noFill/>
                </a:ln>
                <a:solidFill>
                  <a:srgbClr val="000000"/>
                </a:solidFill>
                <a:effectLst/>
                <a:uFillTx/>
                <a:latin typeface="+mn-lt"/>
                <a:ea typeface="+mn-ea"/>
                <a:cs typeface="+mn-cs"/>
                <a:sym typeface="Calibri"/>
              </a:rPr>
              <a:t>…)</a:t>
            </a:r>
          </a:p>
        </p:txBody>
      </p:sp>
    </p:spTree>
    <p:extLst>
      <p:ext uri="{BB962C8B-B14F-4D97-AF65-F5344CB8AC3E}">
        <p14:creationId xmlns:p14="http://schemas.microsoft.com/office/powerpoint/2010/main" val="1822789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EBB78-2827-F34E-8EAD-26BBF41A79EA}"/>
              </a:ext>
            </a:extLst>
          </p:cNvPr>
          <p:cNvSpPr>
            <a:spLocks noGrp="1"/>
          </p:cNvSpPr>
          <p:nvPr>
            <p:ph type="title"/>
          </p:nvPr>
        </p:nvSpPr>
        <p:spPr/>
        <p:txBody>
          <a:bodyPr/>
          <a:lstStyle/>
          <a:p>
            <a:r>
              <a:rPr lang="en-CN" dirty="0"/>
              <a:t>机器学习</a:t>
            </a:r>
            <a:r>
              <a:rPr lang="zh-CN" altLang="en-US" dirty="0"/>
              <a:t>（</a:t>
            </a:r>
            <a:r>
              <a:rPr lang="en-US" altLang="zh-CN" dirty="0"/>
              <a:t>MVA</a:t>
            </a:r>
            <a:r>
              <a:rPr lang="zh-CN" altLang="en-US" dirty="0"/>
              <a:t>）</a:t>
            </a:r>
            <a:r>
              <a:rPr lang="en-CN" dirty="0"/>
              <a:t>的方法比较</a:t>
            </a:r>
          </a:p>
        </p:txBody>
      </p:sp>
      <p:pic>
        <p:nvPicPr>
          <p:cNvPr id="6" name="Content Placeholder 5" descr="A picture containing table&#10;&#10;Description automatically generated">
            <a:extLst>
              <a:ext uri="{FF2B5EF4-FFF2-40B4-BE49-F238E27FC236}">
                <a16:creationId xmlns:a16="http://schemas.microsoft.com/office/drawing/2014/main" id="{2377731B-AF36-6B4E-95D3-63C1E2F464A0}"/>
              </a:ext>
            </a:extLst>
          </p:cNvPr>
          <p:cNvPicPr>
            <a:picLocks noGrp="1" noChangeAspect="1"/>
          </p:cNvPicPr>
          <p:nvPr>
            <p:ph idx="1"/>
          </p:nvPr>
        </p:nvPicPr>
        <p:blipFill>
          <a:blip r:embed="rId2"/>
          <a:stretch>
            <a:fillRect/>
          </a:stretch>
        </p:blipFill>
        <p:spPr>
          <a:xfrm rot="5400000">
            <a:off x="2808822" y="-1437219"/>
            <a:ext cx="4440760" cy="10058400"/>
          </a:xfrm>
        </p:spPr>
      </p:pic>
      <p:sp>
        <p:nvSpPr>
          <p:cNvPr id="4" name="Slide Number Placeholder 3">
            <a:extLst>
              <a:ext uri="{FF2B5EF4-FFF2-40B4-BE49-F238E27FC236}">
                <a16:creationId xmlns:a16="http://schemas.microsoft.com/office/drawing/2014/main" id="{3D15748A-C37A-C64E-A023-E5C13170EAEF}"/>
              </a:ext>
            </a:extLst>
          </p:cNvPr>
          <p:cNvSpPr>
            <a:spLocks noGrp="1"/>
          </p:cNvSpPr>
          <p:nvPr>
            <p:ph type="sldNum" sz="quarter" idx="11"/>
          </p:nvPr>
        </p:nvSpPr>
        <p:spPr/>
        <p:txBody>
          <a:bodyPr/>
          <a:lstStyle/>
          <a:p>
            <a:pPr>
              <a:defRPr/>
            </a:pPr>
            <a:fld id="{04E59A8C-5399-C24D-ADAD-27EE22BEEC5E}" type="slidenum">
              <a:rPr lang="en-US" smtClean="0"/>
              <a:pPr>
                <a:defRPr/>
              </a:pPr>
              <a:t>29</a:t>
            </a:fld>
            <a:endParaRPr lang="en-US" sz="2000"/>
          </a:p>
        </p:txBody>
      </p:sp>
      <p:sp>
        <p:nvSpPr>
          <p:cNvPr id="7" name="TextBox 6">
            <a:extLst>
              <a:ext uri="{FF2B5EF4-FFF2-40B4-BE49-F238E27FC236}">
                <a16:creationId xmlns:a16="http://schemas.microsoft.com/office/drawing/2014/main" id="{04490586-8747-1A44-AACE-388ADAC066CB}"/>
              </a:ext>
            </a:extLst>
          </p:cNvPr>
          <p:cNvSpPr txBox="1"/>
          <p:nvPr/>
        </p:nvSpPr>
        <p:spPr>
          <a:xfrm>
            <a:off x="2057400" y="7001788"/>
            <a:ext cx="7848600" cy="430887"/>
          </a:xfrm>
          <a:prstGeom prst="rect">
            <a:avLst/>
          </a:prstGeom>
          <a:noFill/>
        </p:spPr>
        <p:txBody>
          <a:bodyPr wrap="square" rtlCol="0">
            <a:spAutoFit/>
          </a:bodyPr>
          <a:lstStyle/>
          <a:p>
            <a:r>
              <a:rPr lang="en-US" dirty="0"/>
              <a:t>https://</a:t>
            </a:r>
            <a:r>
              <a:rPr lang="en-US" dirty="0" err="1"/>
              <a:t>root.cern.ch</a:t>
            </a:r>
            <a:r>
              <a:rPr lang="en-US" dirty="0"/>
              <a:t>/download/doc/</a:t>
            </a:r>
            <a:r>
              <a:rPr lang="en-US" dirty="0" err="1"/>
              <a:t>tmva</a:t>
            </a:r>
            <a:r>
              <a:rPr lang="en-US" dirty="0"/>
              <a:t>/</a:t>
            </a:r>
            <a:r>
              <a:rPr lang="en-US" dirty="0" err="1"/>
              <a:t>TMVAUsersGuide.pdf</a:t>
            </a:r>
            <a:endParaRPr lang="en-CN" dirty="0"/>
          </a:p>
        </p:txBody>
      </p:sp>
      <p:sp>
        <p:nvSpPr>
          <p:cNvPr id="8" name="TextBox 7">
            <a:extLst>
              <a:ext uri="{FF2B5EF4-FFF2-40B4-BE49-F238E27FC236}">
                <a16:creationId xmlns:a16="http://schemas.microsoft.com/office/drawing/2014/main" id="{682DCA7B-C9FA-C44B-B7D4-4E26530EE0F5}"/>
              </a:ext>
            </a:extLst>
          </p:cNvPr>
          <p:cNvSpPr txBox="1"/>
          <p:nvPr/>
        </p:nvSpPr>
        <p:spPr>
          <a:xfrm>
            <a:off x="533401" y="6000601"/>
            <a:ext cx="5410200" cy="430887"/>
          </a:xfrm>
          <a:prstGeom prst="rect">
            <a:avLst/>
          </a:prstGeom>
          <a:solidFill>
            <a:srgbClr val="FFFF00"/>
          </a:solidFill>
        </p:spPr>
        <p:txBody>
          <a:bodyPr wrap="square" rtlCol="0">
            <a:spAutoFit/>
          </a:bodyPr>
          <a:lstStyle/>
          <a:p>
            <a:r>
              <a:rPr lang="en-CN" dirty="0"/>
              <a:t>新兴的GNN</a:t>
            </a:r>
            <a:r>
              <a:rPr lang="zh-CN" altLang="en-US" dirty="0"/>
              <a:t>，</a:t>
            </a:r>
            <a:r>
              <a:rPr lang="en-US" altLang="zh-CN" dirty="0"/>
              <a:t>DNN</a:t>
            </a:r>
            <a:r>
              <a:rPr lang="zh-CN" altLang="en-US" dirty="0"/>
              <a:t>等能够得到较好的结果</a:t>
            </a:r>
            <a:endParaRPr lang="en-CN" dirty="0"/>
          </a:p>
        </p:txBody>
      </p:sp>
    </p:spTree>
    <p:extLst>
      <p:ext uri="{BB962C8B-B14F-4D97-AF65-F5344CB8AC3E}">
        <p14:creationId xmlns:p14="http://schemas.microsoft.com/office/powerpoint/2010/main" val="2281160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5725-A0F4-1E4B-87F3-D8B5A89AD59C}"/>
              </a:ext>
            </a:extLst>
          </p:cNvPr>
          <p:cNvSpPr>
            <a:spLocks noGrp="1"/>
          </p:cNvSpPr>
          <p:nvPr>
            <p:ph type="title"/>
          </p:nvPr>
        </p:nvSpPr>
        <p:spPr/>
        <p:txBody>
          <a:bodyPr/>
          <a:lstStyle/>
          <a:p>
            <a:endParaRPr lang="en-CN"/>
          </a:p>
        </p:txBody>
      </p:sp>
      <p:sp>
        <p:nvSpPr>
          <p:cNvPr id="3" name="Content Placeholder 2">
            <a:extLst>
              <a:ext uri="{FF2B5EF4-FFF2-40B4-BE49-F238E27FC236}">
                <a16:creationId xmlns:a16="http://schemas.microsoft.com/office/drawing/2014/main" id="{289418C2-DDCC-0947-9F0A-D932960E1AED}"/>
              </a:ext>
            </a:extLst>
          </p:cNvPr>
          <p:cNvSpPr>
            <a:spLocks noGrp="1"/>
          </p:cNvSpPr>
          <p:nvPr>
            <p:ph idx="1"/>
          </p:nvPr>
        </p:nvSpPr>
        <p:spPr/>
        <p:txBody>
          <a:bodyPr/>
          <a:lstStyle/>
          <a:p>
            <a:endParaRPr lang="en-CN" dirty="0"/>
          </a:p>
        </p:txBody>
      </p:sp>
      <p:sp>
        <p:nvSpPr>
          <p:cNvPr id="4" name="Slide Number Placeholder 3">
            <a:extLst>
              <a:ext uri="{FF2B5EF4-FFF2-40B4-BE49-F238E27FC236}">
                <a16:creationId xmlns:a16="http://schemas.microsoft.com/office/drawing/2014/main" id="{4C49D083-082E-6E47-8180-0296C2ED310C}"/>
              </a:ext>
            </a:extLst>
          </p:cNvPr>
          <p:cNvSpPr>
            <a:spLocks noGrp="1"/>
          </p:cNvSpPr>
          <p:nvPr>
            <p:ph type="sldNum" sz="quarter" idx="11"/>
          </p:nvPr>
        </p:nvSpPr>
        <p:spPr/>
        <p:txBody>
          <a:bodyPr/>
          <a:lstStyle/>
          <a:p>
            <a:pPr>
              <a:defRPr/>
            </a:pPr>
            <a:fld id="{04E59A8C-5399-C24D-ADAD-27EE22BEEC5E}" type="slidenum">
              <a:rPr lang="en-US" smtClean="0"/>
              <a:pPr>
                <a:defRPr/>
              </a:pPr>
              <a:t>3</a:t>
            </a:fld>
            <a:endParaRPr lang="en-US" sz="2000"/>
          </a:p>
        </p:txBody>
      </p:sp>
      <p:pic>
        <p:nvPicPr>
          <p:cNvPr id="5" name="Picture 4" descr="Planck_Cosmic+recipe+pie+chart.jpg">
            <a:extLst>
              <a:ext uri="{FF2B5EF4-FFF2-40B4-BE49-F238E27FC236}">
                <a16:creationId xmlns:a16="http://schemas.microsoft.com/office/drawing/2014/main" id="{9115C0DB-D705-E24F-AD7A-83F2C6486303}"/>
              </a:ext>
            </a:extLst>
          </p:cNvPr>
          <p:cNvPicPr>
            <a:picLocks noChangeAspect="1"/>
          </p:cNvPicPr>
          <p:nvPr/>
        </p:nvPicPr>
        <p:blipFill rotWithShape="1">
          <a:blip r:embed="rId2">
            <a:extLst>
              <a:ext uri="{28A0092B-C50C-407E-A947-70E740481C1C}">
                <a14:useLocalDpi xmlns:a14="http://schemas.microsoft.com/office/drawing/2010/main" val="0"/>
              </a:ext>
            </a:extLst>
          </a:blip>
          <a:srcRect l="5834" t="11172" b="10620"/>
          <a:stretch/>
        </p:blipFill>
        <p:spPr>
          <a:xfrm>
            <a:off x="2822" y="783519"/>
            <a:ext cx="2119536" cy="1739857"/>
          </a:xfrm>
          <a:prstGeom prst="rect">
            <a:avLst/>
          </a:prstGeom>
        </p:spPr>
      </p:pic>
      <p:pic>
        <p:nvPicPr>
          <p:cNvPr id="6" name="Picture 5">
            <a:extLst>
              <a:ext uri="{FF2B5EF4-FFF2-40B4-BE49-F238E27FC236}">
                <a16:creationId xmlns:a16="http://schemas.microsoft.com/office/drawing/2014/main" id="{0C692DA5-498E-0342-998A-9FA4E2383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046" y="918796"/>
            <a:ext cx="6910943" cy="6357084"/>
          </a:xfrm>
          <a:prstGeom prst="rect">
            <a:avLst/>
          </a:prstGeom>
          <a:noFill/>
          <a:ln w="73025">
            <a:solidFill>
              <a:srgbClr val="FFC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8D195F6F-121E-1B4B-9F27-7AA1C2C1361B}"/>
              </a:ext>
            </a:extLst>
          </p:cNvPr>
          <p:cNvCxnSpPr>
            <a:cxnSpLocks/>
            <a:endCxn id="5" idx="3"/>
          </p:cNvCxnSpPr>
          <p:nvPr/>
        </p:nvCxnSpPr>
        <p:spPr bwMode="auto">
          <a:xfrm flipH="1" flipV="1">
            <a:off x="2122358" y="1653448"/>
            <a:ext cx="512228" cy="287824"/>
          </a:xfrm>
          <a:prstGeom prst="straightConnector1">
            <a:avLst/>
          </a:prstGeom>
          <a:solidFill>
            <a:schemeClr val="accent1"/>
          </a:solidFill>
          <a:ln w="57150" cap="flat" cmpd="sng" algn="ctr">
            <a:solidFill>
              <a:srgbClr val="FFC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993549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5FFFE-F1C8-194C-B8B2-8B79B4E4E9FB}"/>
              </a:ext>
            </a:extLst>
          </p:cNvPr>
          <p:cNvSpPr>
            <a:spLocks noGrp="1"/>
          </p:cNvSpPr>
          <p:nvPr>
            <p:ph type="title"/>
          </p:nvPr>
        </p:nvSpPr>
        <p:spPr/>
        <p:txBody>
          <a:bodyPr/>
          <a:lstStyle/>
          <a:p>
            <a:r>
              <a:rPr lang="en-CN" dirty="0"/>
              <a:t>具体运用需要考虑的问题</a:t>
            </a:r>
            <a:r>
              <a:rPr lang="zh-CN" altLang="en-US" dirty="0"/>
              <a:t>：</a:t>
            </a:r>
            <a:r>
              <a:rPr lang="en-CN" dirty="0"/>
              <a:t>Training</a:t>
            </a:r>
          </a:p>
        </p:txBody>
      </p:sp>
      <p:sp>
        <p:nvSpPr>
          <p:cNvPr id="3" name="Content Placeholder 2">
            <a:extLst>
              <a:ext uri="{FF2B5EF4-FFF2-40B4-BE49-F238E27FC236}">
                <a16:creationId xmlns:a16="http://schemas.microsoft.com/office/drawing/2014/main" id="{535A274A-FD29-9C4C-9011-029DFF1F2551}"/>
              </a:ext>
            </a:extLst>
          </p:cNvPr>
          <p:cNvSpPr>
            <a:spLocks noGrp="1"/>
          </p:cNvSpPr>
          <p:nvPr>
            <p:ph idx="1"/>
          </p:nvPr>
        </p:nvSpPr>
        <p:spPr/>
        <p:txBody>
          <a:bodyPr/>
          <a:lstStyle/>
          <a:p>
            <a:r>
              <a:rPr lang="en-CN" dirty="0"/>
              <a:t>Why</a:t>
            </a:r>
            <a:r>
              <a:rPr lang="zh-CN" altLang="en-US" dirty="0"/>
              <a:t> </a:t>
            </a:r>
            <a:r>
              <a:rPr lang="en-US" altLang="zh-CN" dirty="0"/>
              <a:t>overtraining</a:t>
            </a:r>
            <a:r>
              <a:rPr lang="zh-CN" altLang="en-US" dirty="0"/>
              <a:t>？是否抓住了本质的特征</a:t>
            </a:r>
            <a:endParaRPr lang="en-US" altLang="zh-CN" dirty="0"/>
          </a:p>
          <a:p>
            <a:pPr lvl="1"/>
            <a:r>
              <a:rPr lang="en-US" dirty="0" err="1">
                <a:solidFill>
                  <a:schemeClr val="tx1"/>
                </a:solidFill>
              </a:rPr>
              <a:t>粒子物理过程是一个随机过程</a:t>
            </a:r>
            <a:r>
              <a:rPr lang="zh-CN" altLang="en-US" dirty="0">
                <a:solidFill>
                  <a:schemeClr val="tx1"/>
                </a:solidFill>
              </a:rPr>
              <a:t>，服从统计规律：</a:t>
            </a:r>
            <a:r>
              <a:rPr lang="zh-CN" altLang="en-US" dirty="0"/>
              <a:t>有统计涨落</a:t>
            </a:r>
            <a:endParaRPr lang="en-US" altLang="zh-CN" dirty="0"/>
          </a:p>
          <a:p>
            <a:pPr lvl="1"/>
            <a:r>
              <a:rPr lang="zh-CN" altLang="en-US" dirty="0"/>
              <a:t>多变量分析的高纬参数空间，</a:t>
            </a:r>
            <a:r>
              <a:rPr lang="zh-CN" altLang="en-US" dirty="0">
                <a:solidFill>
                  <a:schemeClr val="tx1"/>
                </a:solidFill>
              </a:rPr>
              <a:t>使得在每个空间点有足够的事例变得不可能</a:t>
            </a:r>
            <a:endParaRPr lang="en-US" altLang="zh-CN" dirty="0">
              <a:solidFill>
                <a:schemeClr val="tx1"/>
              </a:solidFill>
            </a:endParaRPr>
          </a:p>
          <a:p>
            <a:r>
              <a:rPr lang="zh-CN" altLang="en-US" dirty="0">
                <a:solidFill>
                  <a:schemeClr val="tx1"/>
                </a:solidFill>
              </a:rPr>
              <a:t>选择训练参数</a:t>
            </a:r>
            <a:endParaRPr lang="en-US" altLang="zh-CN" dirty="0">
              <a:solidFill>
                <a:schemeClr val="tx1"/>
              </a:solidFill>
            </a:endParaRPr>
          </a:p>
          <a:p>
            <a:pPr lvl="1"/>
            <a:r>
              <a:rPr lang="zh-CN" altLang="en-US" dirty="0">
                <a:solidFill>
                  <a:schemeClr val="tx1"/>
                </a:solidFill>
              </a:rPr>
              <a:t>看是否有</a:t>
            </a:r>
            <a:r>
              <a:rPr lang="en-US" altLang="zh-CN" dirty="0">
                <a:solidFill>
                  <a:schemeClr val="tx1"/>
                </a:solidFill>
              </a:rPr>
              <a:t>overtraining</a:t>
            </a:r>
            <a:r>
              <a:rPr lang="zh-CN" altLang="en-US" dirty="0">
                <a:solidFill>
                  <a:schemeClr val="tx1"/>
                </a:solidFill>
              </a:rPr>
              <a:t> （</a:t>
            </a:r>
            <a:r>
              <a:rPr lang="en-US" altLang="zh-CN" dirty="0">
                <a:solidFill>
                  <a:schemeClr val="tx1"/>
                </a:solidFill>
              </a:rPr>
              <a:t>loss</a:t>
            </a:r>
            <a:r>
              <a:rPr lang="zh-CN" altLang="en-US" dirty="0">
                <a:solidFill>
                  <a:schemeClr val="tx1"/>
                </a:solidFill>
              </a:rPr>
              <a:t> </a:t>
            </a:r>
            <a:r>
              <a:rPr lang="en-US" altLang="zh-CN" dirty="0">
                <a:solidFill>
                  <a:schemeClr val="tx1"/>
                </a:solidFill>
              </a:rPr>
              <a:t>function</a:t>
            </a:r>
            <a:r>
              <a:rPr lang="zh-CN" altLang="en-US" dirty="0">
                <a:solidFill>
                  <a:schemeClr val="tx1"/>
                </a:solidFill>
              </a:rPr>
              <a:t>的变化，正交样本互相检验）</a:t>
            </a:r>
            <a:endParaRPr lang="en-US" altLang="zh-CN" dirty="0">
              <a:solidFill>
                <a:schemeClr val="tx1"/>
              </a:solidFill>
            </a:endParaRPr>
          </a:p>
          <a:p>
            <a:r>
              <a:rPr lang="zh-CN" altLang="en-US" dirty="0">
                <a:solidFill>
                  <a:schemeClr val="tx1"/>
                </a:solidFill>
              </a:rPr>
              <a:t>选择训练区域</a:t>
            </a:r>
            <a:endParaRPr lang="en-US" altLang="zh-CN" dirty="0">
              <a:solidFill>
                <a:schemeClr val="tx1"/>
              </a:solidFill>
            </a:endParaRPr>
          </a:p>
          <a:p>
            <a:pPr lvl="1"/>
            <a:r>
              <a:rPr lang="zh-CN" altLang="en-US" dirty="0">
                <a:solidFill>
                  <a:schemeClr val="tx1"/>
                </a:solidFill>
              </a:rPr>
              <a:t>思考题：什么样的训练区域最理想？ 不理想的情况该怎么应对？</a:t>
            </a:r>
            <a:endParaRPr lang="en-CN" dirty="0">
              <a:solidFill>
                <a:schemeClr val="tx1"/>
              </a:solidFill>
            </a:endParaRPr>
          </a:p>
        </p:txBody>
      </p:sp>
      <p:sp>
        <p:nvSpPr>
          <p:cNvPr id="4" name="Slide Number Placeholder 3">
            <a:extLst>
              <a:ext uri="{FF2B5EF4-FFF2-40B4-BE49-F238E27FC236}">
                <a16:creationId xmlns:a16="http://schemas.microsoft.com/office/drawing/2014/main" id="{2C373D7E-A07E-804C-92F3-0A7142617E4A}"/>
              </a:ext>
            </a:extLst>
          </p:cNvPr>
          <p:cNvSpPr>
            <a:spLocks noGrp="1"/>
          </p:cNvSpPr>
          <p:nvPr>
            <p:ph type="sldNum" sz="quarter" idx="11"/>
          </p:nvPr>
        </p:nvSpPr>
        <p:spPr/>
        <p:txBody>
          <a:bodyPr/>
          <a:lstStyle/>
          <a:p>
            <a:pPr>
              <a:defRPr/>
            </a:pPr>
            <a:fld id="{04E59A8C-5399-C24D-ADAD-27EE22BEEC5E}" type="slidenum">
              <a:rPr lang="en-US" smtClean="0"/>
              <a:pPr>
                <a:defRPr/>
              </a:pPr>
              <a:t>30</a:t>
            </a:fld>
            <a:endParaRPr lang="en-US" sz="2000"/>
          </a:p>
        </p:txBody>
      </p:sp>
      <p:pic>
        <p:nvPicPr>
          <p:cNvPr id="2049" name="Picture 1" descr="page19image28813376">
            <a:extLst>
              <a:ext uri="{FF2B5EF4-FFF2-40B4-BE49-F238E27FC236}">
                <a16:creationId xmlns:a16="http://schemas.microsoft.com/office/drawing/2014/main" id="{2245A18B-EA4B-D746-B1A7-0E180BA75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215229"/>
            <a:ext cx="4114800" cy="3530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592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37image12374080">
            <a:extLst>
              <a:ext uri="{FF2B5EF4-FFF2-40B4-BE49-F238E27FC236}">
                <a16:creationId xmlns:a16="http://schemas.microsoft.com/office/drawing/2014/main" id="{D63A0325-4BCA-1B4D-B267-93FA59A93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6777" y="1528103"/>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F67530F-3D12-E946-A850-DEAEFD6FA6A9}"/>
              </a:ext>
            </a:extLst>
          </p:cNvPr>
          <p:cNvSpPr>
            <a:spLocks noGrp="1"/>
          </p:cNvSpPr>
          <p:nvPr>
            <p:ph type="title"/>
          </p:nvPr>
        </p:nvSpPr>
        <p:spPr/>
        <p:txBody>
          <a:bodyPr/>
          <a:lstStyle/>
          <a:p>
            <a:r>
              <a:rPr lang="en-US" dirty="0" err="1"/>
              <a:t>具体运用需要考虑的问题</a:t>
            </a:r>
            <a:r>
              <a:rPr lang="zh-CN" altLang="en-US" dirty="0"/>
              <a:t>：</a:t>
            </a:r>
            <a:r>
              <a:rPr lang="en-US" dirty="0"/>
              <a:t>M</a:t>
            </a:r>
            <a:r>
              <a:rPr lang="en-CN" dirty="0"/>
              <a:t>igration matrix</a:t>
            </a:r>
          </a:p>
        </p:txBody>
      </p:sp>
      <p:sp>
        <p:nvSpPr>
          <p:cNvPr id="3" name="Content Placeholder 2">
            <a:extLst>
              <a:ext uri="{FF2B5EF4-FFF2-40B4-BE49-F238E27FC236}">
                <a16:creationId xmlns:a16="http://schemas.microsoft.com/office/drawing/2014/main" id="{6A0D7A70-2DD9-1C4E-8969-FC6A4CCEEEB9}"/>
              </a:ext>
            </a:extLst>
          </p:cNvPr>
          <p:cNvSpPr>
            <a:spLocks noGrp="1"/>
          </p:cNvSpPr>
          <p:nvPr>
            <p:ph idx="1"/>
          </p:nvPr>
        </p:nvSpPr>
        <p:spPr/>
        <p:txBody>
          <a:bodyPr/>
          <a:lstStyle/>
          <a:p>
            <a:r>
              <a:rPr lang="en-CN" dirty="0"/>
              <a:t>各个成分的区分能力</a:t>
            </a:r>
          </a:p>
          <a:p>
            <a:pPr lvl="1"/>
            <a:r>
              <a:rPr lang="en-CN" dirty="0"/>
              <a:t>ttH信号区分度</a:t>
            </a:r>
          </a:p>
          <a:p>
            <a:endParaRPr lang="en-CN" dirty="0"/>
          </a:p>
          <a:p>
            <a:r>
              <a:rPr lang="en-CN" dirty="0"/>
              <a:t>各个成分的不同贡献</a:t>
            </a:r>
          </a:p>
          <a:p>
            <a:pPr lvl="1"/>
            <a:r>
              <a:rPr lang="en-CN" dirty="0"/>
              <a:t>S</a:t>
            </a:r>
            <a:r>
              <a:rPr lang="en-US" altLang="zh-CN" dirty="0"/>
              <a:t>/B</a:t>
            </a:r>
            <a:r>
              <a:rPr lang="zh-CN" altLang="en-US" dirty="0"/>
              <a:t> 越大越好</a:t>
            </a:r>
            <a:endParaRPr lang="en-US" altLang="zh-CN" dirty="0"/>
          </a:p>
          <a:p>
            <a:pPr lvl="1"/>
            <a:endParaRPr lang="en-US" dirty="0"/>
          </a:p>
          <a:p>
            <a:r>
              <a:rPr lang="zh-CN" altLang="en-US" dirty="0"/>
              <a:t>考虑各个成份的不确定度</a:t>
            </a:r>
            <a:endParaRPr lang="en-US" altLang="zh-CN" dirty="0"/>
          </a:p>
          <a:p>
            <a:pPr lvl="1"/>
            <a:r>
              <a:rPr lang="en-CN" dirty="0"/>
              <a:t>目前NN训练都没有考虑</a:t>
            </a:r>
          </a:p>
        </p:txBody>
      </p:sp>
      <p:sp>
        <p:nvSpPr>
          <p:cNvPr id="4" name="Slide Number Placeholder 3">
            <a:extLst>
              <a:ext uri="{FF2B5EF4-FFF2-40B4-BE49-F238E27FC236}">
                <a16:creationId xmlns:a16="http://schemas.microsoft.com/office/drawing/2014/main" id="{79943300-560D-644C-B4FE-C18F1174A7B1}"/>
              </a:ext>
            </a:extLst>
          </p:cNvPr>
          <p:cNvSpPr>
            <a:spLocks noGrp="1"/>
          </p:cNvSpPr>
          <p:nvPr>
            <p:ph type="sldNum" sz="quarter" idx="11"/>
          </p:nvPr>
        </p:nvSpPr>
        <p:spPr/>
        <p:txBody>
          <a:bodyPr/>
          <a:lstStyle/>
          <a:p>
            <a:pPr>
              <a:defRPr/>
            </a:pPr>
            <a:fld id="{04E59A8C-5399-C24D-ADAD-27EE22BEEC5E}" type="slidenum">
              <a:rPr lang="en-US" smtClean="0"/>
              <a:pPr>
                <a:defRPr/>
              </a:pPr>
              <a:t>31</a:t>
            </a:fld>
            <a:endParaRPr lang="en-US" sz="2000"/>
          </a:p>
        </p:txBody>
      </p:sp>
      <p:sp>
        <p:nvSpPr>
          <p:cNvPr id="7" name="Down Arrow 6">
            <a:extLst>
              <a:ext uri="{FF2B5EF4-FFF2-40B4-BE49-F238E27FC236}">
                <a16:creationId xmlns:a16="http://schemas.microsoft.com/office/drawing/2014/main" id="{72D32643-BAAE-F949-A9B6-4A25A307721B}"/>
              </a:ext>
            </a:extLst>
          </p:cNvPr>
          <p:cNvSpPr/>
          <p:nvPr/>
        </p:nvSpPr>
        <p:spPr bwMode="auto">
          <a:xfrm>
            <a:off x="5410200" y="863601"/>
            <a:ext cx="304800" cy="838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N" sz="2000" b="0" i="0" u="none" strike="noStrike" cap="none" normalizeH="0" baseline="0">
              <a:ln>
                <a:noFill/>
              </a:ln>
              <a:solidFill>
                <a:srgbClr val="FF0000"/>
              </a:solidFill>
              <a:effectLst/>
              <a:latin typeface="Arial Bold" charset="0"/>
              <a:ea typeface="ＭＳ Ｐゴシック" charset="0"/>
            </a:endParaRPr>
          </a:p>
        </p:txBody>
      </p:sp>
      <p:sp>
        <p:nvSpPr>
          <p:cNvPr id="8" name="Right Arrow 7">
            <a:extLst>
              <a:ext uri="{FF2B5EF4-FFF2-40B4-BE49-F238E27FC236}">
                <a16:creationId xmlns:a16="http://schemas.microsoft.com/office/drawing/2014/main" id="{3A3F7025-BA15-704D-9C7B-7944F407EC07}"/>
              </a:ext>
            </a:extLst>
          </p:cNvPr>
          <p:cNvSpPr/>
          <p:nvPr/>
        </p:nvSpPr>
        <p:spPr bwMode="auto">
          <a:xfrm>
            <a:off x="5029200" y="2971800"/>
            <a:ext cx="533400" cy="228600"/>
          </a:xfrm>
          <a:prstGeom prst="rightArrow">
            <a:avLst/>
          </a:pr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N" sz="2000" b="0" i="0" u="none" strike="noStrike" cap="none" normalizeH="0" baseline="0" dirty="0">
              <a:ln>
                <a:noFill/>
              </a:ln>
              <a:solidFill>
                <a:srgbClr val="FF0000"/>
              </a:solidFill>
              <a:effectLst/>
              <a:latin typeface="Arial Bold" charset="0"/>
              <a:ea typeface="ＭＳ Ｐゴシック" charset="0"/>
            </a:endParaRPr>
          </a:p>
        </p:txBody>
      </p:sp>
      <p:sp>
        <p:nvSpPr>
          <p:cNvPr id="10" name="Right Arrow 9">
            <a:extLst>
              <a:ext uri="{FF2B5EF4-FFF2-40B4-BE49-F238E27FC236}">
                <a16:creationId xmlns:a16="http://schemas.microsoft.com/office/drawing/2014/main" id="{3112CA68-CF53-204B-8E0C-0678A19310DC}"/>
              </a:ext>
            </a:extLst>
          </p:cNvPr>
          <p:cNvSpPr/>
          <p:nvPr/>
        </p:nvSpPr>
        <p:spPr bwMode="auto">
          <a:xfrm>
            <a:off x="5019136" y="3852203"/>
            <a:ext cx="533400" cy="228600"/>
          </a:xfrm>
          <a:prstGeom prst="rightArrow">
            <a:avLst/>
          </a:pr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N" sz="2000" b="0" i="0" u="none" strike="noStrike" cap="none" normalizeH="0" baseline="0" dirty="0">
              <a:ln>
                <a:noFill/>
              </a:ln>
              <a:solidFill>
                <a:srgbClr val="FF0000"/>
              </a:solidFill>
              <a:effectLst/>
              <a:latin typeface="Arial Bold" charset="0"/>
              <a:ea typeface="ＭＳ Ｐゴシック" charset="0"/>
            </a:endParaRPr>
          </a:p>
        </p:txBody>
      </p:sp>
      <p:sp>
        <p:nvSpPr>
          <p:cNvPr id="11" name="Right Arrow 10">
            <a:extLst>
              <a:ext uri="{FF2B5EF4-FFF2-40B4-BE49-F238E27FC236}">
                <a16:creationId xmlns:a16="http://schemas.microsoft.com/office/drawing/2014/main" id="{709865E9-999F-F849-94F1-4650CEB27F41}"/>
              </a:ext>
            </a:extLst>
          </p:cNvPr>
          <p:cNvSpPr/>
          <p:nvPr/>
        </p:nvSpPr>
        <p:spPr bwMode="auto">
          <a:xfrm>
            <a:off x="5029200" y="4754815"/>
            <a:ext cx="533400" cy="228600"/>
          </a:xfrm>
          <a:prstGeom prst="rightArrow">
            <a:avLst/>
          </a:pr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N" sz="2000" b="0" i="0" u="none" strike="noStrike" cap="none" normalizeH="0" baseline="0" dirty="0">
              <a:ln>
                <a:noFill/>
              </a:ln>
              <a:solidFill>
                <a:srgbClr val="FF0000"/>
              </a:solidFill>
              <a:effectLst/>
              <a:latin typeface="Arial Bold" charset="0"/>
              <a:ea typeface="ＭＳ Ｐゴシック" charset="0"/>
            </a:endParaRPr>
          </a:p>
        </p:txBody>
      </p:sp>
      <p:sp>
        <p:nvSpPr>
          <p:cNvPr id="12" name="Right Arrow 11">
            <a:extLst>
              <a:ext uri="{FF2B5EF4-FFF2-40B4-BE49-F238E27FC236}">
                <a16:creationId xmlns:a16="http://schemas.microsoft.com/office/drawing/2014/main" id="{42649EF2-8E98-1845-8436-6EFAA3F14BD0}"/>
              </a:ext>
            </a:extLst>
          </p:cNvPr>
          <p:cNvSpPr/>
          <p:nvPr/>
        </p:nvSpPr>
        <p:spPr bwMode="auto">
          <a:xfrm>
            <a:off x="5029200" y="5738153"/>
            <a:ext cx="533400" cy="228600"/>
          </a:xfrm>
          <a:prstGeom prst="rightArrow">
            <a:avLst/>
          </a:pr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N" sz="2000" b="0" i="0" u="none" strike="noStrike" cap="none" normalizeH="0" baseline="0" dirty="0">
              <a:ln>
                <a:noFill/>
              </a:ln>
              <a:solidFill>
                <a:srgbClr val="FF0000"/>
              </a:solidFill>
              <a:effectLst/>
              <a:latin typeface="Arial Bold" charset="0"/>
              <a:ea typeface="ＭＳ Ｐゴシック" charset="0"/>
            </a:endParaRPr>
          </a:p>
        </p:txBody>
      </p:sp>
    </p:spTree>
    <p:extLst>
      <p:ext uri="{BB962C8B-B14F-4D97-AF65-F5344CB8AC3E}">
        <p14:creationId xmlns:p14="http://schemas.microsoft.com/office/powerpoint/2010/main" val="49589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6E476-39A8-5143-BE3E-51C6D5107975}"/>
              </a:ext>
            </a:extLst>
          </p:cNvPr>
          <p:cNvSpPr>
            <a:spLocks noGrp="1"/>
          </p:cNvSpPr>
          <p:nvPr>
            <p:ph type="title"/>
          </p:nvPr>
        </p:nvSpPr>
        <p:spPr/>
        <p:txBody>
          <a:bodyPr/>
          <a:lstStyle/>
          <a:p>
            <a:endParaRPr lang="en-CN"/>
          </a:p>
        </p:txBody>
      </p:sp>
      <p:sp>
        <p:nvSpPr>
          <p:cNvPr id="3" name="Content Placeholder 2">
            <a:extLst>
              <a:ext uri="{FF2B5EF4-FFF2-40B4-BE49-F238E27FC236}">
                <a16:creationId xmlns:a16="http://schemas.microsoft.com/office/drawing/2014/main" id="{A4D4C4D3-119C-914C-BEC9-41D62F60A56B}"/>
              </a:ext>
            </a:extLst>
          </p:cNvPr>
          <p:cNvSpPr>
            <a:spLocks noGrp="1"/>
          </p:cNvSpPr>
          <p:nvPr>
            <p:ph idx="1"/>
          </p:nvPr>
        </p:nvSpPr>
        <p:spPr/>
        <p:txBody>
          <a:bodyPr/>
          <a:lstStyle/>
          <a:p>
            <a:r>
              <a:rPr lang="en-US" dirty="0" err="1"/>
              <a:t>最新实战经验和问题</a:t>
            </a:r>
            <a:r>
              <a:rPr lang="zh-CN" altLang="en-US" dirty="0"/>
              <a:t>：</a:t>
            </a:r>
            <a:endParaRPr lang="en-US" altLang="zh-CN" dirty="0"/>
          </a:p>
          <a:p>
            <a:endParaRPr lang="en-US" dirty="0"/>
          </a:p>
          <a:p>
            <a:pPr lvl="1"/>
            <a:r>
              <a:rPr lang="en-US" dirty="0"/>
              <a:t>https://</a:t>
            </a:r>
            <a:r>
              <a:rPr lang="en-US" dirty="0" err="1"/>
              <a:t>indico.cern.ch</a:t>
            </a:r>
            <a:r>
              <a:rPr lang="en-US" dirty="0"/>
              <a:t>/category/8009/</a:t>
            </a:r>
          </a:p>
          <a:p>
            <a:pPr lvl="1"/>
            <a:r>
              <a:rPr lang="en-US" dirty="0"/>
              <a:t>https://</a:t>
            </a:r>
            <a:r>
              <a:rPr lang="en-US" dirty="0" err="1"/>
              <a:t>indico.cern.ch</a:t>
            </a:r>
            <a:r>
              <a:rPr lang="en-US" dirty="0"/>
              <a:t>/event/852553/timetable/</a:t>
            </a:r>
          </a:p>
          <a:p>
            <a:pPr lvl="1"/>
            <a:endParaRPr lang="en-US" dirty="0"/>
          </a:p>
          <a:p>
            <a:pPr lvl="1"/>
            <a:endParaRPr lang="en-CN" dirty="0"/>
          </a:p>
          <a:p>
            <a:r>
              <a:rPr lang="en-CN" dirty="0"/>
              <a:t>很多正在发展的</a:t>
            </a:r>
            <a:r>
              <a:rPr lang="zh-CN" altLang="en-US" dirty="0"/>
              <a:t>新方法，新应用</a:t>
            </a:r>
            <a:endParaRPr lang="en-CN" dirty="0"/>
          </a:p>
        </p:txBody>
      </p:sp>
      <p:sp>
        <p:nvSpPr>
          <p:cNvPr id="4" name="Slide Number Placeholder 3">
            <a:extLst>
              <a:ext uri="{FF2B5EF4-FFF2-40B4-BE49-F238E27FC236}">
                <a16:creationId xmlns:a16="http://schemas.microsoft.com/office/drawing/2014/main" id="{EC61013F-47D7-9140-9C1E-10EC6B2B6C80}"/>
              </a:ext>
            </a:extLst>
          </p:cNvPr>
          <p:cNvSpPr>
            <a:spLocks noGrp="1"/>
          </p:cNvSpPr>
          <p:nvPr>
            <p:ph type="sldNum" sz="quarter" idx="11"/>
          </p:nvPr>
        </p:nvSpPr>
        <p:spPr/>
        <p:txBody>
          <a:bodyPr/>
          <a:lstStyle/>
          <a:p>
            <a:pPr>
              <a:defRPr/>
            </a:pPr>
            <a:fld id="{04E59A8C-5399-C24D-ADAD-27EE22BEEC5E}" type="slidenum">
              <a:rPr lang="en-US" smtClean="0"/>
              <a:pPr>
                <a:defRPr/>
              </a:pPr>
              <a:t>32</a:t>
            </a:fld>
            <a:endParaRPr lang="en-US" sz="2000"/>
          </a:p>
        </p:txBody>
      </p:sp>
    </p:spTree>
    <p:extLst>
      <p:ext uri="{BB962C8B-B14F-4D97-AF65-F5344CB8AC3E}">
        <p14:creationId xmlns:p14="http://schemas.microsoft.com/office/powerpoint/2010/main" val="2044934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 name="Picture 5"/>
          <p:cNvPicPr>
            <a:picLocks noChangeAspect="1" noChangeArrowheads="1"/>
          </p:cNvPicPr>
          <p:nvPr/>
        </p:nvPicPr>
        <p:blipFill>
          <a:blip r:embed="rId2"/>
          <a:srcRect l="18286" t="39619" r="21715" b="9334"/>
          <a:stretch>
            <a:fillRect/>
          </a:stretch>
        </p:blipFill>
        <p:spPr bwMode="auto">
          <a:xfrm>
            <a:off x="1" y="2240348"/>
            <a:ext cx="10058401" cy="5536591"/>
          </a:xfrm>
          <a:prstGeom prst="rect">
            <a:avLst/>
          </a:prstGeom>
          <a:noFill/>
          <a:ln w="9525">
            <a:noFill/>
            <a:miter lim="800000"/>
            <a:headEnd/>
            <a:tailEnd/>
          </a:ln>
          <a:effectLst/>
        </p:spPr>
      </p:pic>
      <p:pic>
        <p:nvPicPr>
          <p:cNvPr id="8" name="Picture 6"/>
          <p:cNvPicPr>
            <a:picLocks noChangeAspect="1" noChangeArrowheads="1"/>
          </p:cNvPicPr>
          <p:nvPr/>
        </p:nvPicPr>
        <p:blipFill>
          <a:blip r:embed="rId3"/>
          <a:srcRect l="9143" t="30476" r="12001" b="48314"/>
          <a:stretch>
            <a:fillRect/>
          </a:stretch>
        </p:blipFill>
        <p:spPr bwMode="auto">
          <a:xfrm>
            <a:off x="1" y="0"/>
            <a:ext cx="10058400" cy="2090495"/>
          </a:xfrm>
          <a:prstGeom prst="rect">
            <a:avLst/>
          </a:prstGeom>
          <a:noFill/>
          <a:ln w="9525">
            <a:noFill/>
            <a:miter lim="800000"/>
            <a:headEnd/>
            <a:tailEnd/>
          </a:ln>
          <a:effectLst/>
        </p:spPr>
      </p:pic>
      <p:pic>
        <p:nvPicPr>
          <p:cNvPr id="9" name="Picture 7"/>
          <p:cNvPicPr>
            <a:picLocks noChangeAspect="1" noChangeArrowheads="1"/>
          </p:cNvPicPr>
          <p:nvPr/>
        </p:nvPicPr>
        <p:blipFill rotWithShape="1">
          <a:blip r:embed="rId3"/>
          <a:srcRect l="10976" t="54879" r="16959" b="42857"/>
          <a:stretch/>
        </p:blipFill>
        <p:spPr bwMode="auto">
          <a:xfrm>
            <a:off x="1" y="2065239"/>
            <a:ext cx="10058401" cy="244751"/>
          </a:xfrm>
          <a:prstGeom prst="rect">
            <a:avLst/>
          </a:prstGeom>
          <a:noFill/>
          <a:ln w="9525">
            <a:noFill/>
            <a:miter lim="800000"/>
            <a:headEnd/>
            <a:tailEnd/>
          </a:ln>
          <a:effectLst/>
        </p:spPr>
      </p:pic>
      <p:cxnSp>
        <p:nvCxnSpPr>
          <p:cNvPr id="11" name="Straight Connector 10"/>
          <p:cNvCxnSpPr/>
          <p:nvPr/>
        </p:nvCxnSpPr>
        <p:spPr>
          <a:xfrm>
            <a:off x="3969691" y="298433"/>
            <a:ext cx="0" cy="7509078"/>
          </a:xfrm>
          <a:prstGeom prst="line">
            <a:avLst/>
          </a:prstGeom>
          <a:ln w="762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969692" y="2240347"/>
            <a:ext cx="6088709" cy="376886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a:p>
        </p:txBody>
      </p:sp>
      <p:sp>
        <p:nvSpPr>
          <p:cNvPr id="10" name="TextBox 9"/>
          <p:cNvSpPr txBox="1"/>
          <p:nvPr/>
        </p:nvSpPr>
        <p:spPr>
          <a:xfrm>
            <a:off x="2667000" y="7086600"/>
            <a:ext cx="1600200" cy="430887"/>
          </a:xfrm>
          <a:prstGeom prst="rect">
            <a:avLst/>
          </a:prstGeom>
          <a:noFill/>
        </p:spPr>
        <p:txBody>
          <a:bodyPr wrap="square" rtlCol="0">
            <a:spAutoFit/>
          </a:bodyPr>
          <a:lstStyle/>
          <a:p>
            <a:r>
              <a:rPr lang="en-US" altLang="zh-CN" dirty="0"/>
              <a:t>LHC</a:t>
            </a:r>
            <a:r>
              <a:rPr lang="zh-CN" altLang="en-US" dirty="0"/>
              <a:t>能量</a:t>
            </a:r>
            <a:endParaRPr lang="en-US" dirty="0"/>
          </a:p>
        </p:txBody>
      </p:sp>
      <p:sp>
        <p:nvSpPr>
          <p:cNvPr id="13" name="Slide Number Placeholder 12"/>
          <p:cNvSpPr>
            <a:spLocks noGrp="1"/>
          </p:cNvSpPr>
          <p:nvPr>
            <p:ph type="sldNum" sz="quarter" idx="11"/>
          </p:nvPr>
        </p:nvSpPr>
        <p:spPr/>
        <p:txBody>
          <a:bodyPr/>
          <a:lstStyle/>
          <a:p>
            <a:pPr>
              <a:defRPr/>
            </a:pPr>
            <a:fld id="{04E59A8C-5399-C24D-ADAD-27EE22BEEC5E}" type="slidenum">
              <a:rPr lang="en-US" smtClean="0"/>
              <a:pPr>
                <a:defRPr/>
              </a:pPr>
              <a:t>4</a:t>
            </a:fld>
            <a:endParaRPr lang="en-US" sz="2000"/>
          </a:p>
        </p:txBody>
      </p:sp>
    </p:spTree>
    <p:extLst>
      <p:ext uri="{BB962C8B-B14F-4D97-AF65-F5344CB8AC3E}">
        <p14:creationId xmlns:p14="http://schemas.microsoft.com/office/powerpoint/2010/main" val="1463787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004A28-0B06-2C42-8DC4-DBE8F4B40E47}"/>
              </a:ext>
            </a:extLst>
          </p:cNvPr>
          <p:cNvSpPr>
            <a:spLocks noGrp="1"/>
          </p:cNvSpPr>
          <p:nvPr>
            <p:ph type="sldNum" sz="quarter" idx="12"/>
          </p:nvPr>
        </p:nvSpPr>
        <p:spPr bwMode="auto">
          <a:xfrm>
            <a:off x="7162800" y="65532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defTabSz="457200" rtl="0" fontAlgn="auto">
              <a:spcBef>
                <a:spcPts val="0"/>
              </a:spcBef>
              <a:spcAft>
                <a:spcPts val="0"/>
              </a:spcAft>
              <a:defRPr sz="1400" kern="1200">
                <a:solidFill>
                  <a:schemeClr val="tx1"/>
                </a:solidFill>
                <a:latin typeface="Calibri" charset="0"/>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fld id="{1422BEE7-2039-8242-B639-5FCB42DB6302}" type="slidenum">
              <a:rPr lang="en-US" smtClean="0"/>
              <a:pPr>
                <a:defRPr/>
              </a:pPr>
              <a:t>5</a:t>
            </a:fld>
            <a:endParaRPr lang="en-US"/>
          </a:p>
        </p:txBody>
      </p:sp>
      <p:sp>
        <p:nvSpPr>
          <p:cNvPr id="5" name="Rectangle 4">
            <a:extLst>
              <a:ext uri="{FF2B5EF4-FFF2-40B4-BE49-F238E27FC236}">
                <a16:creationId xmlns:a16="http://schemas.microsoft.com/office/drawing/2014/main" id="{B52B737B-45F6-F043-916B-B2BB39517FED}"/>
              </a:ext>
            </a:extLst>
          </p:cNvPr>
          <p:cNvSpPr/>
          <p:nvPr/>
        </p:nvSpPr>
        <p:spPr bwMode="auto">
          <a:xfrm>
            <a:off x="781006" y="2421817"/>
            <a:ext cx="3419856" cy="485169"/>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100584" tIns="50292" rIns="100584" bIns="50292" numCol="1" rtlCol="0" anchor="t" anchorCtr="0" compatLnSpc="1">
            <a:prstTxWarp prst="textNoShape">
              <a:avLst/>
            </a:prstTxWarp>
          </a:bodyPr>
          <a:lstStyle/>
          <a:p>
            <a:pPr algn="ctr" defTabSz="1005840" eaLnBrk="0" hangingPunct="0"/>
            <a:r>
              <a:rPr lang="zh-CN" altLang="en-US" sz="2640" dirty="0">
                <a:latin typeface="Arial" pitchFamily="-97" charset="0"/>
              </a:rPr>
              <a:t>欧洲 </a:t>
            </a:r>
            <a:r>
              <a:rPr lang="en-US" sz="2640" dirty="0">
                <a:latin typeface="Arial" pitchFamily="-97" charset="0"/>
              </a:rPr>
              <a:t>LEP</a:t>
            </a:r>
          </a:p>
        </p:txBody>
      </p:sp>
      <p:sp>
        <p:nvSpPr>
          <p:cNvPr id="6" name="Rectangle 5">
            <a:extLst>
              <a:ext uri="{FF2B5EF4-FFF2-40B4-BE49-F238E27FC236}">
                <a16:creationId xmlns:a16="http://schemas.microsoft.com/office/drawing/2014/main" id="{BD2BCB84-61BF-7B4E-B1B0-B6624E372D43}"/>
              </a:ext>
            </a:extLst>
          </p:cNvPr>
          <p:cNvSpPr/>
          <p:nvPr/>
        </p:nvSpPr>
        <p:spPr bwMode="auto">
          <a:xfrm>
            <a:off x="1930818" y="2930653"/>
            <a:ext cx="3419856" cy="48516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0584" tIns="50292" rIns="100584" bIns="50292" numCol="1" rtlCol="0" anchor="t" anchorCtr="0" compatLnSpc="1">
            <a:prstTxWarp prst="textNoShape">
              <a:avLst/>
            </a:prstTxWarp>
          </a:bodyPr>
          <a:lstStyle/>
          <a:p>
            <a:pPr algn="ctr" defTabSz="1005840" eaLnBrk="0" hangingPunct="0"/>
            <a:r>
              <a:rPr lang="zh-CN" altLang="en-US" sz="2640" dirty="0">
                <a:latin typeface="Arial" pitchFamily="-97" charset="0"/>
              </a:rPr>
              <a:t>美国 </a:t>
            </a:r>
            <a:r>
              <a:rPr lang="en-US" sz="2640" dirty="0" err="1">
                <a:latin typeface="Arial" pitchFamily="-97" charset="0"/>
              </a:rPr>
              <a:t>Tevatron</a:t>
            </a:r>
            <a:endParaRPr lang="en-US" sz="2640" dirty="0">
              <a:latin typeface="Arial" pitchFamily="-97" charset="0"/>
            </a:endParaRPr>
          </a:p>
        </p:txBody>
      </p:sp>
      <p:sp>
        <p:nvSpPr>
          <p:cNvPr id="7" name="Rectangle 6">
            <a:extLst>
              <a:ext uri="{FF2B5EF4-FFF2-40B4-BE49-F238E27FC236}">
                <a16:creationId xmlns:a16="http://schemas.microsoft.com/office/drawing/2014/main" id="{7EC27FF1-2328-0948-8891-79E10D713C58}"/>
              </a:ext>
            </a:extLst>
          </p:cNvPr>
          <p:cNvSpPr/>
          <p:nvPr/>
        </p:nvSpPr>
        <p:spPr bwMode="auto">
          <a:xfrm>
            <a:off x="3733442" y="3451322"/>
            <a:ext cx="3419856" cy="458546"/>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100584" tIns="50292" rIns="100584" bIns="50292" numCol="1" rtlCol="0" anchor="t" anchorCtr="0" compatLnSpc="1">
            <a:prstTxWarp prst="textNoShape">
              <a:avLst/>
            </a:prstTxWarp>
          </a:bodyPr>
          <a:lstStyle/>
          <a:p>
            <a:pPr algn="ctr" defTabSz="1005840" eaLnBrk="0" hangingPunct="0"/>
            <a:r>
              <a:rPr lang="zh-CN" altLang="en-US" sz="2640" dirty="0">
                <a:latin typeface="Arial" pitchFamily="-97" charset="0"/>
              </a:rPr>
              <a:t>欧洲 </a:t>
            </a:r>
            <a:r>
              <a:rPr lang="en-US" sz="2640" dirty="0">
                <a:latin typeface="Arial" pitchFamily="-97" charset="0"/>
              </a:rPr>
              <a:t>LHC</a:t>
            </a:r>
          </a:p>
        </p:txBody>
      </p:sp>
      <p:sp>
        <p:nvSpPr>
          <p:cNvPr id="8" name="Rectangle 7">
            <a:extLst>
              <a:ext uri="{FF2B5EF4-FFF2-40B4-BE49-F238E27FC236}">
                <a16:creationId xmlns:a16="http://schemas.microsoft.com/office/drawing/2014/main" id="{C34094F4-9C9B-BE4A-84E0-A7FF0BD6617F}"/>
              </a:ext>
            </a:extLst>
          </p:cNvPr>
          <p:cNvSpPr/>
          <p:nvPr/>
        </p:nvSpPr>
        <p:spPr bwMode="auto">
          <a:xfrm>
            <a:off x="4831977" y="3945983"/>
            <a:ext cx="4642642" cy="477456"/>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100584" tIns="50292" rIns="100584" bIns="50292" numCol="1" rtlCol="0" anchor="t" anchorCtr="0" compatLnSpc="1">
            <a:prstTxWarp prst="textNoShape">
              <a:avLst/>
            </a:prstTxWarp>
          </a:bodyPr>
          <a:lstStyle/>
          <a:p>
            <a:pPr algn="ctr" defTabSz="1005840" eaLnBrk="0" hangingPunct="0"/>
            <a:r>
              <a:rPr lang="zh-CN" altLang="en-US" sz="2640" dirty="0">
                <a:latin typeface="Arial" pitchFamily="-97" charset="0"/>
              </a:rPr>
              <a:t>未来对撞机（中国</a:t>
            </a:r>
            <a:r>
              <a:rPr lang="en-US" altLang="zh-CN" sz="2640" dirty="0">
                <a:latin typeface="Arial" pitchFamily="-97" charset="0"/>
              </a:rPr>
              <a:t>/</a:t>
            </a:r>
            <a:r>
              <a:rPr lang="zh-CN" altLang="en-US" sz="2640" dirty="0">
                <a:latin typeface="Arial" pitchFamily="-97" charset="0"/>
              </a:rPr>
              <a:t>欧洲</a:t>
            </a:r>
            <a:r>
              <a:rPr lang="en-US" altLang="zh-CN" sz="2640" dirty="0">
                <a:latin typeface="Arial" pitchFamily="-97" charset="0"/>
              </a:rPr>
              <a:t>/</a:t>
            </a:r>
            <a:r>
              <a:rPr lang="zh-CN" altLang="en-US" sz="2640" dirty="0">
                <a:latin typeface="Arial" pitchFamily="-97" charset="0"/>
              </a:rPr>
              <a:t>日本）</a:t>
            </a:r>
            <a:endParaRPr lang="en-US" sz="2640" dirty="0">
              <a:latin typeface="Arial" pitchFamily="-97" charset="0"/>
            </a:endParaRPr>
          </a:p>
        </p:txBody>
      </p:sp>
      <p:sp>
        <p:nvSpPr>
          <p:cNvPr id="9" name="Explosion 1 8">
            <a:extLst>
              <a:ext uri="{FF2B5EF4-FFF2-40B4-BE49-F238E27FC236}">
                <a16:creationId xmlns:a16="http://schemas.microsoft.com/office/drawing/2014/main" id="{5410B34C-13BB-7040-A62D-F08484390412}"/>
              </a:ext>
            </a:extLst>
          </p:cNvPr>
          <p:cNvSpPr/>
          <p:nvPr/>
        </p:nvSpPr>
        <p:spPr bwMode="auto">
          <a:xfrm>
            <a:off x="4473030" y="1074037"/>
            <a:ext cx="2272016" cy="982849"/>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0584" tIns="50292" rIns="100584" bIns="50292" numCol="1" rtlCol="0" anchor="t" anchorCtr="0" compatLnSpc="1">
            <a:prstTxWarp prst="textNoShape">
              <a:avLst/>
            </a:prstTxWarp>
          </a:bodyPr>
          <a:lstStyle/>
          <a:p>
            <a:pPr defTabSz="1005840" eaLnBrk="0" hangingPunct="0"/>
            <a:r>
              <a:rPr lang="zh-CN" altLang="en-US" sz="2640" dirty="0">
                <a:latin typeface="Arial" pitchFamily="-97" charset="0"/>
              </a:rPr>
              <a:t>顶夸克</a:t>
            </a:r>
            <a:endParaRPr lang="en-US" sz="2640" dirty="0">
              <a:latin typeface="Arial" pitchFamily="-97" charset="0"/>
            </a:endParaRPr>
          </a:p>
        </p:txBody>
      </p:sp>
      <p:cxnSp>
        <p:nvCxnSpPr>
          <p:cNvPr id="11" name="Straight Arrow Connector 10">
            <a:extLst>
              <a:ext uri="{FF2B5EF4-FFF2-40B4-BE49-F238E27FC236}">
                <a16:creationId xmlns:a16="http://schemas.microsoft.com/office/drawing/2014/main" id="{DF143778-3ACE-5C41-9C48-9E17A0DCA84C}"/>
              </a:ext>
            </a:extLst>
          </p:cNvPr>
          <p:cNvCxnSpPr>
            <a:cxnSpLocks/>
          </p:cNvCxnSpPr>
          <p:nvPr/>
        </p:nvCxnSpPr>
        <p:spPr bwMode="auto">
          <a:xfrm flipH="1">
            <a:off x="3857693" y="1735478"/>
            <a:ext cx="1118259" cy="12336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3" name="Explosion 1 12">
            <a:extLst>
              <a:ext uri="{FF2B5EF4-FFF2-40B4-BE49-F238E27FC236}">
                <a16:creationId xmlns:a16="http://schemas.microsoft.com/office/drawing/2014/main" id="{6F95B077-5F4C-D94E-AE7E-38C0DBFC1589}"/>
              </a:ext>
            </a:extLst>
          </p:cNvPr>
          <p:cNvSpPr/>
          <p:nvPr/>
        </p:nvSpPr>
        <p:spPr bwMode="auto">
          <a:xfrm>
            <a:off x="5609036" y="1936152"/>
            <a:ext cx="2390351" cy="1010279"/>
          </a:xfrm>
          <a:prstGeom prst="irregularSeal1">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100584" tIns="50292" rIns="100584" bIns="50292" numCol="1" rtlCol="0" anchor="t" anchorCtr="0" compatLnSpc="1">
            <a:prstTxWarp prst="textNoShape">
              <a:avLst/>
            </a:prstTxWarp>
          </a:bodyPr>
          <a:lstStyle/>
          <a:p>
            <a:pPr defTabSz="1005840" eaLnBrk="0" hangingPunct="0"/>
            <a:r>
              <a:rPr lang="zh-CN" altLang="en-US" dirty="0">
                <a:latin typeface="Arial" pitchFamily="-97" charset="0"/>
              </a:rPr>
              <a:t>上帝粒子</a:t>
            </a:r>
            <a:endParaRPr lang="en-US" altLang="zh-CN" dirty="0">
              <a:latin typeface="Arial" pitchFamily="-97" charset="0"/>
            </a:endParaRPr>
          </a:p>
        </p:txBody>
      </p:sp>
      <p:cxnSp>
        <p:nvCxnSpPr>
          <p:cNvPr id="15" name="Straight Arrow Connector 14">
            <a:extLst>
              <a:ext uri="{FF2B5EF4-FFF2-40B4-BE49-F238E27FC236}">
                <a16:creationId xmlns:a16="http://schemas.microsoft.com/office/drawing/2014/main" id="{80BE067D-CED3-C04E-BD1D-C6E9D04FEA5C}"/>
              </a:ext>
            </a:extLst>
          </p:cNvPr>
          <p:cNvCxnSpPr>
            <a:cxnSpLocks/>
          </p:cNvCxnSpPr>
          <p:nvPr/>
        </p:nvCxnSpPr>
        <p:spPr bwMode="auto">
          <a:xfrm flipH="1">
            <a:off x="5609039" y="2664401"/>
            <a:ext cx="542115" cy="76325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Down Arrow 17">
            <a:extLst>
              <a:ext uri="{FF2B5EF4-FFF2-40B4-BE49-F238E27FC236}">
                <a16:creationId xmlns:a16="http://schemas.microsoft.com/office/drawing/2014/main" id="{402CD799-DFB7-2F46-90CF-861D4B7FFB2C}"/>
              </a:ext>
            </a:extLst>
          </p:cNvPr>
          <p:cNvSpPr/>
          <p:nvPr/>
        </p:nvSpPr>
        <p:spPr bwMode="auto">
          <a:xfrm>
            <a:off x="5614954" y="4446379"/>
            <a:ext cx="721839" cy="1080596"/>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00584" tIns="50292" rIns="100584" bIns="50292" numCol="1" rtlCol="0" anchor="t" anchorCtr="0" compatLnSpc="1">
            <a:prstTxWarp prst="textNoShape">
              <a:avLst/>
            </a:prstTxWarp>
          </a:bodyPr>
          <a:lstStyle/>
          <a:p>
            <a:pPr defTabSz="1005840" eaLnBrk="0" hangingPunct="0"/>
            <a:endParaRPr lang="en-US" sz="2640">
              <a:latin typeface="Arial" pitchFamily="-97" charset="0"/>
            </a:endParaRPr>
          </a:p>
        </p:txBody>
      </p:sp>
      <p:sp>
        <p:nvSpPr>
          <p:cNvPr id="20" name="Terminator 19">
            <a:extLst>
              <a:ext uri="{FF2B5EF4-FFF2-40B4-BE49-F238E27FC236}">
                <a16:creationId xmlns:a16="http://schemas.microsoft.com/office/drawing/2014/main" id="{79E1443C-C003-D04E-BC85-BD3A2BC34438}"/>
              </a:ext>
            </a:extLst>
          </p:cNvPr>
          <p:cNvSpPr/>
          <p:nvPr/>
        </p:nvSpPr>
        <p:spPr bwMode="auto">
          <a:xfrm>
            <a:off x="1171510" y="978130"/>
            <a:ext cx="1762184" cy="1183351"/>
          </a:xfrm>
          <a:prstGeom prst="flowChartTerminator">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100584" tIns="50292" rIns="100584" bIns="50292" numCol="1" rtlCol="0" anchor="t" anchorCtr="0" compatLnSpc="1">
            <a:prstTxWarp prst="textNoShape">
              <a:avLst/>
            </a:prstTxWarp>
          </a:bodyPr>
          <a:lstStyle/>
          <a:p>
            <a:pPr defTabSz="1005840" eaLnBrk="0" hangingPunct="0"/>
            <a:r>
              <a:rPr lang="en-US" sz="2640" dirty="0">
                <a:latin typeface="Arial" pitchFamily="-97" charset="0"/>
              </a:rPr>
              <a:t>Z</a:t>
            </a:r>
            <a:r>
              <a:rPr lang="zh-CN" altLang="en-US" sz="2640" dirty="0">
                <a:latin typeface="Arial" pitchFamily="-97" charset="0"/>
              </a:rPr>
              <a:t>粒子等精确测量</a:t>
            </a:r>
            <a:endParaRPr lang="en-US" sz="2640" dirty="0">
              <a:latin typeface="Arial" pitchFamily="-97" charset="0"/>
            </a:endParaRPr>
          </a:p>
        </p:txBody>
      </p:sp>
      <p:cxnSp>
        <p:nvCxnSpPr>
          <p:cNvPr id="22" name="Straight Arrow Connector 21">
            <a:extLst>
              <a:ext uri="{FF2B5EF4-FFF2-40B4-BE49-F238E27FC236}">
                <a16:creationId xmlns:a16="http://schemas.microsoft.com/office/drawing/2014/main" id="{F7740A9D-6336-1343-9231-EF5EE8159E9D}"/>
              </a:ext>
            </a:extLst>
          </p:cNvPr>
          <p:cNvCxnSpPr/>
          <p:nvPr/>
        </p:nvCxnSpPr>
        <p:spPr bwMode="auto">
          <a:xfrm>
            <a:off x="2248348" y="2196980"/>
            <a:ext cx="0" cy="2248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5" name="Pentagon 34">
            <a:extLst>
              <a:ext uri="{FF2B5EF4-FFF2-40B4-BE49-F238E27FC236}">
                <a16:creationId xmlns:a16="http://schemas.microsoft.com/office/drawing/2014/main" id="{9DA72E3F-259C-464B-8172-4E11B779A5F1}"/>
              </a:ext>
            </a:extLst>
          </p:cNvPr>
          <p:cNvSpPr/>
          <p:nvPr/>
        </p:nvSpPr>
        <p:spPr bwMode="auto">
          <a:xfrm>
            <a:off x="782977" y="5510333"/>
            <a:ext cx="8908588" cy="295835"/>
          </a:xfrm>
          <a:prstGeom prst="homePlat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100584" tIns="50292" rIns="100584" bIns="50292" numCol="1" rtlCol="0" anchor="t" anchorCtr="0" compatLnSpc="1">
            <a:prstTxWarp prst="textNoShape">
              <a:avLst/>
            </a:prstTxWarp>
          </a:bodyPr>
          <a:lstStyle/>
          <a:p>
            <a:pPr defTabSz="1005840" eaLnBrk="0" hangingPunct="0"/>
            <a:endParaRPr lang="en-US" sz="2640">
              <a:latin typeface="Arial" pitchFamily="-97" charset="0"/>
            </a:endParaRPr>
          </a:p>
        </p:txBody>
      </p:sp>
      <p:sp>
        <p:nvSpPr>
          <p:cNvPr id="36" name="TextBox 35">
            <a:extLst>
              <a:ext uri="{FF2B5EF4-FFF2-40B4-BE49-F238E27FC236}">
                <a16:creationId xmlns:a16="http://schemas.microsoft.com/office/drawing/2014/main" id="{73939DEA-2F6E-C34C-B641-FDC1B199369C}"/>
              </a:ext>
            </a:extLst>
          </p:cNvPr>
          <p:cNvSpPr txBox="1"/>
          <p:nvPr/>
        </p:nvSpPr>
        <p:spPr>
          <a:xfrm>
            <a:off x="781006" y="5455117"/>
            <a:ext cx="8780391" cy="837152"/>
          </a:xfrm>
          <a:prstGeom prst="rect">
            <a:avLst/>
          </a:prstGeom>
          <a:noFill/>
        </p:spPr>
        <p:txBody>
          <a:bodyPr wrap="square" rtlCol="0">
            <a:spAutoFit/>
          </a:bodyPr>
          <a:lstStyle/>
          <a:p>
            <a:r>
              <a:rPr lang="en-US" altLang="zh-CN" sz="2420" dirty="0"/>
              <a:t>1980</a:t>
            </a:r>
            <a:r>
              <a:rPr lang="zh-CN" altLang="en-US" sz="2420" dirty="0"/>
              <a:t>                                </a:t>
            </a:r>
            <a:r>
              <a:rPr lang="en-US" altLang="zh-CN" sz="2420" dirty="0"/>
              <a:t>2000</a:t>
            </a:r>
            <a:r>
              <a:rPr lang="zh-CN" altLang="en-US" sz="2420" dirty="0"/>
              <a:t>                                     </a:t>
            </a:r>
            <a:r>
              <a:rPr lang="en-US" altLang="zh-CN" sz="2420" dirty="0"/>
              <a:t>2020</a:t>
            </a:r>
            <a:r>
              <a:rPr lang="zh-CN" altLang="en-US" sz="2420" dirty="0"/>
              <a:t>                                          </a:t>
            </a:r>
            <a:r>
              <a:rPr lang="en-US" altLang="zh-CN" sz="2420" dirty="0"/>
              <a:t>2040</a:t>
            </a:r>
            <a:endParaRPr lang="en-US" sz="2420" dirty="0"/>
          </a:p>
        </p:txBody>
      </p:sp>
      <p:pic>
        <p:nvPicPr>
          <p:cNvPr id="42" name="Picture 41">
            <a:extLst>
              <a:ext uri="{FF2B5EF4-FFF2-40B4-BE49-F238E27FC236}">
                <a16:creationId xmlns:a16="http://schemas.microsoft.com/office/drawing/2014/main" id="{4A2448A4-70E1-CF43-B54E-1D007871DCE9}"/>
              </a:ext>
            </a:extLst>
          </p:cNvPr>
          <p:cNvPicPr>
            <a:picLocks noChangeAspect="1"/>
          </p:cNvPicPr>
          <p:nvPr/>
        </p:nvPicPr>
        <p:blipFill>
          <a:blip r:embed="rId2"/>
          <a:stretch>
            <a:fillRect/>
          </a:stretch>
        </p:blipFill>
        <p:spPr>
          <a:xfrm>
            <a:off x="1123437" y="5861382"/>
            <a:ext cx="1976919" cy="1326288"/>
          </a:xfrm>
          <a:prstGeom prst="rect">
            <a:avLst/>
          </a:prstGeom>
        </p:spPr>
      </p:pic>
      <p:pic>
        <p:nvPicPr>
          <p:cNvPr id="44" name="Picture 43">
            <a:extLst>
              <a:ext uri="{FF2B5EF4-FFF2-40B4-BE49-F238E27FC236}">
                <a16:creationId xmlns:a16="http://schemas.microsoft.com/office/drawing/2014/main" id="{B95AFD82-0682-AC4A-8B8D-6F7690B86E0F}"/>
              </a:ext>
            </a:extLst>
          </p:cNvPr>
          <p:cNvPicPr>
            <a:picLocks noChangeAspect="1"/>
          </p:cNvPicPr>
          <p:nvPr/>
        </p:nvPicPr>
        <p:blipFill>
          <a:blip r:embed="rId3"/>
          <a:stretch>
            <a:fillRect/>
          </a:stretch>
        </p:blipFill>
        <p:spPr>
          <a:xfrm>
            <a:off x="4905597" y="5866575"/>
            <a:ext cx="1753705" cy="1291109"/>
          </a:xfrm>
          <a:prstGeom prst="rect">
            <a:avLst/>
          </a:prstGeom>
        </p:spPr>
      </p:pic>
      <p:pic>
        <p:nvPicPr>
          <p:cNvPr id="46" name="Picture 45">
            <a:extLst>
              <a:ext uri="{FF2B5EF4-FFF2-40B4-BE49-F238E27FC236}">
                <a16:creationId xmlns:a16="http://schemas.microsoft.com/office/drawing/2014/main" id="{4F925B7F-1BFA-C544-BF4B-D2C164145602}"/>
              </a:ext>
            </a:extLst>
          </p:cNvPr>
          <p:cNvPicPr>
            <a:picLocks noChangeAspect="1"/>
          </p:cNvPicPr>
          <p:nvPr/>
        </p:nvPicPr>
        <p:blipFill>
          <a:blip r:embed="rId4"/>
          <a:stretch>
            <a:fillRect/>
          </a:stretch>
        </p:blipFill>
        <p:spPr>
          <a:xfrm>
            <a:off x="3153608" y="5850305"/>
            <a:ext cx="1678369" cy="1291107"/>
          </a:xfrm>
          <a:prstGeom prst="rect">
            <a:avLst/>
          </a:prstGeom>
        </p:spPr>
      </p:pic>
      <p:pic>
        <p:nvPicPr>
          <p:cNvPr id="48" name="Picture 47">
            <a:extLst>
              <a:ext uri="{FF2B5EF4-FFF2-40B4-BE49-F238E27FC236}">
                <a16:creationId xmlns:a16="http://schemas.microsoft.com/office/drawing/2014/main" id="{068EE069-3318-BB42-B1D7-DF2942ADBD38}"/>
              </a:ext>
            </a:extLst>
          </p:cNvPr>
          <p:cNvPicPr>
            <a:picLocks noChangeAspect="1"/>
          </p:cNvPicPr>
          <p:nvPr/>
        </p:nvPicPr>
        <p:blipFill>
          <a:blip r:embed="rId5"/>
          <a:stretch>
            <a:fillRect/>
          </a:stretch>
        </p:blipFill>
        <p:spPr>
          <a:xfrm>
            <a:off x="7204579" y="5878256"/>
            <a:ext cx="1182874" cy="1221386"/>
          </a:xfrm>
          <a:prstGeom prst="rect">
            <a:avLst/>
          </a:prstGeom>
        </p:spPr>
      </p:pic>
      <p:sp>
        <p:nvSpPr>
          <p:cNvPr id="49" name="Striped Right Arrow 48">
            <a:extLst>
              <a:ext uri="{FF2B5EF4-FFF2-40B4-BE49-F238E27FC236}">
                <a16:creationId xmlns:a16="http://schemas.microsoft.com/office/drawing/2014/main" id="{E1CCA3B9-F104-C542-AD6D-C8FCB3FEC1EB}"/>
              </a:ext>
            </a:extLst>
          </p:cNvPr>
          <p:cNvSpPr/>
          <p:nvPr/>
        </p:nvSpPr>
        <p:spPr bwMode="auto">
          <a:xfrm>
            <a:off x="6731010" y="6213443"/>
            <a:ext cx="473570" cy="406265"/>
          </a:xfrm>
          <a:prstGeom prst="stripedRightArrow">
            <a:avLst>
              <a:gd name="adj1" fmla="val 43334"/>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0584" tIns="50292" rIns="100584" bIns="50292" numCol="1" rtlCol="0" anchor="t" anchorCtr="0" compatLnSpc="1">
            <a:prstTxWarp prst="textNoShape">
              <a:avLst/>
            </a:prstTxWarp>
          </a:bodyPr>
          <a:lstStyle/>
          <a:p>
            <a:pPr defTabSz="1005840" eaLnBrk="0" hangingPunct="0"/>
            <a:endParaRPr lang="en-US" sz="2640">
              <a:latin typeface="Arial" pitchFamily="-97" charset="0"/>
            </a:endParaRPr>
          </a:p>
        </p:txBody>
      </p:sp>
      <p:pic>
        <p:nvPicPr>
          <p:cNvPr id="51" name="Picture 50">
            <a:extLst>
              <a:ext uri="{FF2B5EF4-FFF2-40B4-BE49-F238E27FC236}">
                <a16:creationId xmlns:a16="http://schemas.microsoft.com/office/drawing/2014/main" id="{66B82588-55B8-AB43-A1AC-EE87BF5E5F3A}"/>
              </a:ext>
            </a:extLst>
          </p:cNvPr>
          <p:cNvPicPr>
            <a:picLocks noChangeAspect="1"/>
          </p:cNvPicPr>
          <p:nvPr/>
        </p:nvPicPr>
        <p:blipFill>
          <a:blip r:embed="rId6"/>
          <a:stretch>
            <a:fillRect/>
          </a:stretch>
        </p:blipFill>
        <p:spPr>
          <a:xfrm>
            <a:off x="8464542" y="5904990"/>
            <a:ext cx="1194776" cy="1142830"/>
          </a:xfrm>
          <a:prstGeom prst="rect">
            <a:avLst/>
          </a:prstGeom>
        </p:spPr>
      </p:pic>
      <p:sp>
        <p:nvSpPr>
          <p:cNvPr id="52" name="TextBox 51">
            <a:extLst>
              <a:ext uri="{FF2B5EF4-FFF2-40B4-BE49-F238E27FC236}">
                <a16:creationId xmlns:a16="http://schemas.microsoft.com/office/drawing/2014/main" id="{CFE35E28-B54C-CD44-BD2C-014071A06613}"/>
              </a:ext>
            </a:extLst>
          </p:cNvPr>
          <p:cNvSpPr txBox="1"/>
          <p:nvPr/>
        </p:nvSpPr>
        <p:spPr>
          <a:xfrm>
            <a:off x="6336151" y="4645518"/>
            <a:ext cx="3323167" cy="498598"/>
          </a:xfrm>
          <a:prstGeom prst="rect">
            <a:avLst/>
          </a:prstGeom>
          <a:noFill/>
          <a:ln>
            <a:solidFill>
              <a:srgbClr val="180BC5"/>
            </a:solidFill>
          </a:ln>
        </p:spPr>
        <p:txBody>
          <a:bodyPr wrap="square" rtlCol="0">
            <a:spAutoFit/>
          </a:bodyPr>
          <a:lstStyle/>
          <a:p>
            <a:r>
              <a:rPr lang="zh-CN" altLang="en-US" sz="2640" b="1" dirty="0">
                <a:solidFill>
                  <a:schemeClr val="accent2"/>
                </a:solidFill>
                <a:cs typeface="Calibri"/>
              </a:rPr>
              <a:t>希格斯粒子精确测量</a:t>
            </a:r>
            <a:endParaRPr lang="en-US" sz="2640" b="1" dirty="0">
              <a:solidFill>
                <a:schemeClr val="accent2"/>
              </a:solidFill>
              <a:cs typeface="Calibri"/>
            </a:endParaRPr>
          </a:p>
        </p:txBody>
      </p:sp>
      <p:sp>
        <p:nvSpPr>
          <p:cNvPr id="55" name="标题 1">
            <a:extLst>
              <a:ext uri="{FF2B5EF4-FFF2-40B4-BE49-F238E27FC236}">
                <a16:creationId xmlns:a16="http://schemas.microsoft.com/office/drawing/2014/main" id="{7EB0C82D-100C-6541-8239-8B627D1D4252}"/>
              </a:ext>
            </a:extLst>
          </p:cNvPr>
          <p:cNvSpPr txBox="1">
            <a:spLocks/>
          </p:cNvSpPr>
          <p:nvPr/>
        </p:nvSpPr>
        <p:spPr bwMode="auto">
          <a:xfrm>
            <a:off x="407759" y="-31694"/>
            <a:ext cx="9526884" cy="81702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0584" tIns="50292" rIns="100584" bIns="50292" numCol="1" anchor="ctr" anchorCtr="0" compatLnSpc="1">
            <a:prstTxWarp prst="textNoShape">
              <a:avLst/>
            </a:prstTxWarp>
            <a:normAutofit/>
          </a:bodyPr>
          <a:lstStyle>
            <a:lvl1pPr algn="ctr" rtl="0" eaLnBrk="1" fontAlgn="base" hangingPunct="1">
              <a:spcBef>
                <a:spcPct val="0"/>
              </a:spcBef>
              <a:spcAft>
                <a:spcPct val="0"/>
              </a:spcAft>
              <a:defRPr sz="4000">
                <a:solidFill>
                  <a:srgbClr val="FF0000"/>
                </a:solidFill>
                <a:latin typeface="Calibri"/>
                <a:ea typeface="ＭＳ Ｐゴシック" pitchFamily="-97" charset="-128"/>
                <a:cs typeface="Calibri"/>
              </a:defRPr>
            </a:lvl1pPr>
            <a:lvl2pPr algn="ctr" rtl="0" eaLnBrk="1" fontAlgn="base" hangingPunct="1">
              <a:spcBef>
                <a:spcPct val="0"/>
              </a:spcBef>
              <a:spcAft>
                <a:spcPct val="0"/>
              </a:spcAft>
              <a:defRPr sz="4000">
                <a:solidFill>
                  <a:srgbClr val="FF0000"/>
                </a:solidFill>
                <a:latin typeface="Calibri" pitchFamily="-97" charset="0"/>
                <a:ea typeface="ＭＳ Ｐゴシック" pitchFamily="-97" charset="-128"/>
                <a:cs typeface="Calibri" charset="0"/>
              </a:defRPr>
            </a:lvl2pPr>
            <a:lvl3pPr algn="ctr" rtl="0" eaLnBrk="1" fontAlgn="base" hangingPunct="1">
              <a:spcBef>
                <a:spcPct val="0"/>
              </a:spcBef>
              <a:spcAft>
                <a:spcPct val="0"/>
              </a:spcAft>
              <a:defRPr sz="4000">
                <a:solidFill>
                  <a:srgbClr val="FF0000"/>
                </a:solidFill>
                <a:latin typeface="Calibri" pitchFamily="-97" charset="0"/>
                <a:ea typeface="ＭＳ Ｐゴシック" pitchFamily="-97" charset="-128"/>
                <a:cs typeface="Calibri" charset="0"/>
              </a:defRPr>
            </a:lvl3pPr>
            <a:lvl4pPr algn="ctr" rtl="0" eaLnBrk="1" fontAlgn="base" hangingPunct="1">
              <a:spcBef>
                <a:spcPct val="0"/>
              </a:spcBef>
              <a:spcAft>
                <a:spcPct val="0"/>
              </a:spcAft>
              <a:defRPr sz="4000">
                <a:solidFill>
                  <a:srgbClr val="FF0000"/>
                </a:solidFill>
                <a:latin typeface="Calibri" pitchFamily="-97" charset="0"/>
                <a:ea typeface="ＭＳ Ｐゴシック" pitchFamily="-97" charset="-128"/>
                <a:cs typeface="Calibri" charset="0"/>
              </a:defRPr>
            </a:lvl4pPr>
            <a:lvl5pPr algn="ctr" rtl="0" eaLnBrk="1" fontAlgn="base" hangingPunct="1">
              <a:spcBef>
                <a:spcPct val="0"/>
              </a:spcBef>
              <a:spcAft>
                <a:spcPct val="0"/>
              </a:spcAft>
              <a:defRPr sz="4000">
                <a:solidFill>
                  <a:srgbClr val="FF0000"/>
                </a:solidFill>
                <a:latin typeface="Calibri" pitchFamily="-97" charset="0"/>
                <a:ea typeface="ＭＳ Ｐゴシック" pitchFamily="-97" charset="-128"/>
                <a:cs typeface="Calibri" charset="0"/>
              </a:defRPr>
            </a:lvl5pPr>
            <a:lvl6pPr marL="457200" algn="ctr" rtl="0" eaLnBrk="1" fontAlgn="base" hangingPunct="1">
              <a:spcBef>
                <a:spcPct val="0"/>
              </a:spcBef>
              <a:spcAft>
                <a:spcPct val="0"/>
              </a:spcAft>
              <a:defRPr sz="3600">
                <a:solidFill>
                  <a:schemeClr val="tx2"/>
                </a:solidFill>
                <a:latin typeface="Arial" pitchFamily="-97" charset="0"/>
              </a:defRPr>
            </a:lvl6pPr>
            <a:lvl7pPr marL="914400" algn="ctr" rtl="0" eaLnBrk="1" fontAlgn="base" hangingPunct="1">
              <a:spcBef>
                <a:spcPct val="0"/>
              </a:spcBef>
              <a:spcAft>
                <a:spcPct val="0"/>
              </a:spcAft>
              <a:defRPr sz="3600">
                <a:solidFill>
                  <a:schemeClr val="tx2"/>
                </a:solidFill>
                <a:latin typeface="Arial" pitchFamily="-97" charset="0"/>
              </a:defRPr>
            </a:lvl7pPr>
            <a:lvl8pPr marL="1371600" algn="ctr" rtl="0" eaLnBrk="1" fontAlgn="base" hangingPunct="1">
              <a:spcBef>
                <a:spcPct val="0"/>
              </a:spcBef>
              <a:spcAft>
                <a:spcPct val="0"/>
              </a:spcAft>
              <a:defRPr sz="3600">
                <a:solidFill>
                  <a:schemeClr val="tx2"/>
                </a:solidFill>
                <a:latin typeface="Arial" pitchFamily="-97" charset="0"/>
              </a:defRPr>
            </a:lvl8pPr>
            <a:lvl9pPr marL="1828800" algn="ctr" rtl="0" eaLnBrk="1" fontAlgn="base" hangingPunct="1">
              <a:spcBef>
                <a:spcPct val="0"/>
              </a:spcBef>
              <a:spcAft>
                <a:spcPct val="0"/>
              </a:spcAft>
              <a:defRPr sz="3600">
                <a:solidFill>
                  <a:schemeClr val="tx2"/>
                </a:solidFill>
                <a:latin typeface="Arial" pitchFamily="-97" charset="0"/>
              </a:defRPr>
            </a:lvl9pPr>
          </a:lstStyle>
          <a:p>
            <a:pPr defTabSz="1005840"/>
            <a:r>
              <a:rPr kumimoji="1" lang="zh-CN" altLang="en-US" sz="4400" kern="0" dirty="0">
                <a:solidFill>
                  <a:srgbClr val="C00000"/>
                </a:solidFill>
              </a:rPr>
              <a:t>高能物理的对撞机实验</a:t>
            </a:r>
          </a:p>
        </p:txBody>
      </p:sp>
      <p:pic>
        <p:nvPicPr>
          <p:cNvPr id="26" name="Picture 25">
            <a:extLst>
              <a:ext uri="{FF2B5EF4-FFF2-40B4-BE49-F238E27FC236}">
                <a16:creationId xmlns:a16="http://schemas.microsoft.com/office/drawing/2014/main" id="{C0D75DC9-4960-B846-9542-ECC845DFBAFB}"/>
              </a:ext>
            </a:extLst>
          </p:cNvPr>
          <p:cNvPicPr>
            <a:picLocks noChangeAspect="1"/>
          </p:cNvPicPr>
          <p:nvPr/>
        </p:nvPicPr>
        <p:blipFill rotWithShape="1">
          <a:blip r:embed="rId7"/>
          <a:srcRect l="50533"/>
          <a:stretch/>
        </p:blipFill>
        <p:spPr>
          <a:xfrm>
            <a:off x="4416821" y="4517383"/>
            <a:ext cx="1154448" cy="655548"/>
          </a:xfrm>
          <a:prstGeom prst="rect">
            <a:avLst/>
          </a:prstGeom>
        </p:spPr>
      </p:pic>
    </p:spTree>
    <p:extLst>
      <p:ext uri="{BB962C8B-B14F-4D97-AF65-F5344CB8AC3E}">
        <p14:creationId xmlns:p14="http://schemas.microsoft.com/office/powerpoint/2010/main" val="2843161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63456C0-15B1-4347-86F4-9B3DBEAD5C85}"/>
              </a:ext>
            </a:extLst>
          </p:cNvPr>
          <p:cNvGraphicFramePr>
            <a:graphicFrameLocks noGrp="1"/>
          </p:cNvGraphicFramePr>
          <p:nvPr>
            <p:ph idx="1"/>
          </p:nvPr>
        </p:nvGraphicFramePr>
        <p:xfrm>
          <a:off x="118255" y="2143607"/>
          <a:ext cx="6811957" cy="4697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63F0AD36-70FA-654B-BE54-67E241CE45BB}"/>
              </a:ext>
            </a:extLst>
          </p:cNvPr>
          <p:cNvSpPr txBox="1"/>
          <p:nvPr/>
        </p:nvSpPr>
        <p:spPr>
          <a:xfrm>
            <a:off x="7473190" y="6391750"/>
            <a:ext cx="2280985" cy="397032"/>
          </a:xfrm>
          <a:prstGeom prst="rect">
            <a:avLst/>
          </a:prstGeom>
          <a:noFill/>
        </p:spPr>
        <p:txBody>
          <a:bodyPr wrap="square" rtlCol="0">
            <a:spAutoFit/>
          </a:bodyPr>
          <a:lstStyle/>
          <a:p>
            <a:r>
              <a:rPr lang="ja-JP" altLang="en-US" sz="1980" b="1" dirty="0">
                <a:solidFill>
                  <a:srgbClr val="FFC448">
                    <a:alpha val="51000"/>
                  </a:srgbClr>
                </a:solidFill>
              </a:rPr>
              <a:t>宇宙是否存在相变</a:t>
            </a:r>
            <a:endParaRPr lang="en-US" sz="1980" b="1" dirty="0">
              <a:solidFill>
                <a:srgbClr val="FFC448">
                  <a:alpha val="51000"/>
                </a:srgbClr>
              </a:solidFill>
            </a:endParaRPr>
          </a:p>
        </p:txBody>
      </p:sp>
      <p:pic>
        <p:nvPicPr>
          <p:cNvPr id="8" name="Picture 8" descr="higgs">
            <a:extLst>
              <a:ext uri="{FF2B5EF4-FFF2-40B4-BE49-F238E27FC236}">
                <a16:creationId xmlns:a16="http://schemas.microsoft.com/office/drawing/2014/main" id="{1D24278B-EA5B-0548-B854-52A6CA322F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4393" y="1544491"/>
            <a:ext cx="1533206" cy="1643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Screen Shot 2017-07-05 at 17.30.56.png">
            <a:extLst>
              <a:ext uri="{FF2B5EF4-FFF2-40B4-BE49-F238E27FC236}">
                <a16:creationId xmlns:a16="http://schemas.microsoft.com/office/drawing/2014/main" id="{BAF8C625-AB29-DD4B-B5E1-4414E02D9B20}"/>
              </a:ext>
            </a:extLst>
          </p:cNvPr>
          <p:cNvPicPr>
            <a:picLocks noChangeAspect="1"/>
          </p:cNvPicPr>
          <p:nvPr/>
        </p:nvPicPr>
        <p:blipFill rotWithShape="1">
          <a:blip r:embed="rId8">
            <a:extLst>
              <a:ext uri="{28A0092B-C50C-407E-A947-70E740481C1C}">
                <a14:useLocalDpi xmlns:a14="http://schemas.microsoft.com/office/drawing/2010/main" val="0"/>
              </a:ext>
            </a:extLst>
          </a:blip>
          <a:srcRect l="50292" t="-396" r="1"/>
          <a:stretch/>
        </p:blipFill>
        <p:spPr>
          <a:xfrm>
            <a:off x="8514388" y="1533419"/>
            <a:ext cx="1239787" cy="1640481"/>
          </a:xfrm>
          <a:prstGeom prst="rect">
            <a:avLst/>
          </a:prstGeom>
        </p:spPr>
      </p:pic>
      <p:sp>
        <p:nvSpPr>
          <p:cNvPr id="10" name="TextBox 9">
            <a:extLst>
              <a:ext uri="{FF2B5EF4-FFF2-40B4-BE49-F238E27FC236}">
                <a16:creationId xmlns:a16="http://schemas.microsoft.com/office/drawing/2014/main" id="{EACA3C5B-C566-1548-89E0-1AA98DB41A58}"/>
              </a:ext>
            </a:extLst>
          </p:cNvPr>
          <p:cNvSpPr txBox="1"/>
          <p:nvPr/>
        </p:nvSpPr>
        <p:spPr>
          <a:xfrm>
            <a:off x="7615888" y="3173899"/>
            <a:ext cx="2549781" cy="363176"/>
          </a:xfrm>
          <a:prstGeom prst="rect">
            <a:avLst/>
          </a:prstGeom>
          <a:noFill/>
        </p:spPr>
        <p:txBody>
          <a:bodyPr wrap="square" rtlCol="0">
            <a:spAutoFit/>
          </a:bodyPr>
          <a:lstStyle/>
          <a:p>
            <a:r>
              <a:rPr lang="en-US" altLang="zh-CN" sz="1760" b="1" dirty="0"/>
              <a:t>2013</a:t>
            </a:r>
            <a:r>
              <a:rPr lang="ja-JP" altLang="en-US" sz="1760" b="1"/>
              <a:t>年诺贝尔奖</a:t>
            </a:r>
            <a:endParaRPr lang="en-US" sz="1760" b="1" dirty="0"/>
          </a:p>
        </p:txBody>
      </p:sp>
      <p:sp>
        <p:nvSpPr>
          <p:cNvPr id="11" name="Right Arrow 10">
            <a:extLst>
              <a:ext uri="{FF2B5EF4-FFF2-40B4-BE49-F238E27FC236}">
                <a16:creationId xmlns:a16="http://schemas.microsoft.com/office/drawing/2014/main" id="{E9E4A086-C884-9547-8EBB-7F08CFA7E66D}"/>
              </a:ext>
            </a:extLst>
          </p:cNvPr>
          <p:cNvSpPr/>
          <p:nvPr/>
        </p:nvSpPr>
        <p:spPr bwMode="auto">
          <a:xfrm>
            <a:off x="6278621" y="2618859"/>
            <a:ext cx="792088" cy="316835"/>
          </a:xfrm>
          <a:prstGeom prst="rightArrow">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100584" tIns="50292" rIns="100584" bIns="50292" numCol="1" rtlCol="0" anchor="t" anchorCtr="0" compatLnSpc="1">
            <a:prstTxWarp prst="textNoShape">
              <a:avLst/>
            </a:prstTxWarp>
          </a:bodyPr>
          <a:lstStyle/>
          <a:p>
            <a:pPr defTabSz="1005840"/>
            <a:endParaRPr lang="en-US" sz="880">
              <a:latin typeface="Arial" charset="0"/>
              <a:ea typeface="宋体" pitchFamily="2" charset="-122"/>
            </a:endParaRPr>
          </a:p>
        </p:txBody>
      </p:sp>
      <p:sp>
        <p:nvSpPr>
          <p:cNvPr id="13" name="Right Arrow 12">
            <a:extLst>
              <a:ext uri="{FF2B5EF4-FFF2-40B4-BE49-F238E27FC236}">
                <a16:creationId xmlns:a16="http://schemas.microsoft.com/office/drawing/2014/main" id="{58C633C7-53F7-1947-BD6B-70747750163C}"/>
              </a:ext>
            </a:extLst>
          </p:cNvPr>
          <p:cNvSpPr/>
          <p:nvPr/>
        </p:nvSpPr>
        <p:spPr bwMode="auto">
          <a:xfrm>
            <a:off x="6376528" y="6048930"/>
            <a:ext cx="792088" cy="316835"/>
          </a:xfrm>
          <a:prstGeom prst="rightArrow">
            <a:avLst/>
          </a:prstGeom>
          <a:solidFill>
            <a:srgbClr val="FFC000">
              <a:alpha val="36000"/>
            </a:srgb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100584" tIns="50292" rIns="100584" bIns="50292" numCol="1" rtlCol="0" anchor="t" anchorCtr="0" compatLnSpc="1">
            <a:prstTxWarp prst="textNoShape">
              <a:avLst/>
            </a:prstTxWarp>
          </a:bodyPr>
          <a:lstStyle/>
          <a:p>
            <a:pPr defTabSz="1005840"/>
            <a:endParaRPr lang="en-US" sz="880" dirty="0">
              <a:solidFill>
                <a:schemeClr val="tx1">
                  <a:alpha val="45000"/>
                </a:schemeClr>
              </a:solidFill>
              <a:latin typeface="Arial" charset="0"/>
              <a:ea typeface="宋体" pitchFamily="2" charset="-122"/>
            </a:endParaRPr>
          </a:p>
        </p:txBody>
      </p:sp>
      <p:sp>
        <p:nvSpPr>
          <p:cNvPr id="15" name="TextBox 14">
            <a:extLst>
              <a:ext uri="{FF2B5EF4-FFF2-40B4-BE49-F238E27FC236}">
                <a16:creationId xmlns:a16="http://schemas.microsoft.com/office/drawing/2014/main" id="{C5DDBB3B-DD70-7C4C-BC06-34E7CAEB0645}"/>
              </a:ext>
            </a:extLst>
          </p:cNvPr>
          <p:cNvSpPr txBox="1"/>
          <p:nvPr/>
        </p:nvSpPr>
        <p:spPr>
          <a:xfrm>
            <a:off x="2630213" y="912193"/>
            <a:ext cx="5127472" cy="498598"/>
          </a:xfrm>
          <a:prstGeom prst="rect">
            <a:avLst/>
          </a:prstGeom>
          <a:solidFill>
            <a:srgbClr val="92D050"/>
          </a:solidFill>
        </p:spPr>
        <p:txBody>
          <a:bodyPr wrap="square" rtlCol="0">
            <a:spAutoFit/>
          </a:bodyPr>
          <a:lstStyle/>
          <a:p>
            <a:r>
              <a:rPr lang="ja-JP" altLang="en-US" sz="2640" b="1"/>
              <a:t>希格斯粒子</a:t>
            </a:r>
            <a:r>
              <a:rPr lang="zh-CN" altLang="en-US" sz="2640" b="1" dirty="0"/>
              <a:t>：</a:t>
            </a:r>
            <a:r>
              <a:rPr lang="ja-JP" altLang="en-US" sz="2640" b="1"/>
              <a:t>基本粒子的质量起源</a:t>
            </a:r>
            <a:endParaRPr lang="en-US" sz="2640" b="1" dirty="0"/>
          </a:p>
        </p:txBody>
      </p:sp>
      <p:sp>
        <p:nvSpPr>
          <p:cNvPr id="3" name="TextBox 2">
            <a:extLst>
              <a:ext uri="{FF2B5EF4-FFF2-40B4-BE49-F238E27FC236}">
                <a16:creationId xmlns:a16="http://schemas.microsoft.com/office/drawing/2014/main" id="{D91F4119-6C8D-0446-A400-B8D430DA4B6F}"/>
              </a:ext>
            </a:extLst>
          </p:cNvPr>
          <p:cNvSpPr txBox="1"/>
          <p:nvPr/>
        </p:nvSpPr>
        <p:spPr>
          <a:xfrm>
            <a:off x="2531943" y="4333895"/>
            <a:ext cx="196543" cy="464743"/>
          </a:xfrm>
          <a:prstGeom prst="rect">
            <a:avLst/>
          </a:prstGeom>
          <a:solidFill>
            <a:schemeClr val="bg1"/>
          </a:solidFill>
        </p:spPr>
        <p:txBody>
          <a:bodyPr wrap="square" rtlCol="0">
            <a:spAutoFit/>
          </a:bodyPr>
          <a:lstStyle/>
          <a:p>
            <a:endParaRPr lang="en-US" sz="2420" dirty="0"/>
          </a:p>
        </p:txBody>
      </p:sp>
      <p:pic>
        <p:nvPicPr>
          <p:cNvPr id="20" name="Picture 19">
            <a:extLst>
              <a:ext uri="{FF2B5EF4-FFF2-40B4-BE49-F238E27FC236}">
                <a16:creationId xmlns:a16="http://schemas.microsoft.com/office/drawing/2014/main" id="{D17FE34F-6EAB-B744-9998-90B37BB82BE3}"/>
              </a:ext>
            </a:extLst>
          </p:cNvPr>
          <p:cNvPicPr>
            <a:picLocks noChangeAspect="1"/>
          </p:cNvPicPr>
          <p:nvPr/>
        </p:nvPicPr>
        <p:blipFill>
          <a:blip r:embed="rId9"/>
          <a:stretch>
            <a:fillRect/>
          </a:stretch>
        </p:blipFill>
        <p:spPr>
          <a:xfrm>
            <a:off x="-22241" y="860290"/>
            <a:ext cx="2588718" cy="1816417"/>
          </a:xfrm>
          <a:prstGeom prst="rect">
            <a:avLst/>
          </a:prstGeom>
        </p:spPr>
      </p:pic>
      <p:sp>
        <p:nvSpPr>
          <p:cNvPr id="16" name="Title 15">
            <a:extLst>
              <a:ext uri="{FF2B5EF4-FFF2-40B4-BE49-F238E27FC236}">
                <a16:creationId xmlns:a16="http://schemas.microsoft.com/office/drawing/2014/main" id="{56519888-E576-1B40-A6BF-32D4FC5F1A9E}"/>
              </a:ext>
            </a:extLst>
          </p:cNvPr>
          <p:cNvSpPr>
            <a:spLocks noGrp="1"/>
          </p:cNvSpPr>
          <p:nvPr>
            <p:ph type="title"/>
          </p:nvPr>
        </p:nvSpPr>
        <p:spPr/>
        <p:txBody>
          <a:bodyPr/>
          <a:lstStyle/>
          <a:p>
            <a:r>
              <a:rPr lang="en-US" sz="3080" dirty="0" err="1"/>
              <a:t>希格斯物理</a:t>
            </a:r>
            <a:r>
              <a:rPr lang="en-US" sz="3080" dirty="0"/>
              <a:t>: </a:t>
            </a:r>
            <a:r>
              <a:rPr lang="en-US" sz="3080" dirty="0" err="1"/>
              <a:t>测量希格斯玻色子耦合性质</a:t>
            </a:r>
            <a:endParaRPr lang="en-US" sz="3080" dirty="0"/>
          </a:p>
        </p:txBody>
      </p:sp>
      <p:sp>
        <p:nvSpPr>
          <p:cNvPr id="5" name="TextBox 4">
            <a:extLst>
              <a:ext uri="{FF2B5EF4-FFF2-40B4-BE49-F238E27FC236}">
                <a16:creationId xmlns:a16="http://schemas.microsoft.com/office/drawing/2014/main" id="{C3EC49B7-5DFD-7E4D-B6EA-9DA6F56C95AE}"/>
              </a:ext>
            </a:extLst>
          </p:cNvPr>
          <p:cNvSpPr txBox="1"/>
          <p:nvPr/>
        </p:nvSpPr>
        <p:spPr>
          <a:xfrm>
            <a:off x="118255" y="5666393"/>
            <a:ext cx="2217143" cy="1209562"/>
          </a:xfrm>
          <a:prstGeom prst="rect">
            <a:avLst/>
          </a:prstGeom>
          <a:noFill/>
          <a:ln w="22225">
            <a:solidFill>
              <a:srgbClr val="FFC000"/>
            </a:solidFill>
          </a:ln>
        </p:spPr>
        <p:txBody>
          <a:bodyPr wrap="square" rtlCol="0">
            <a:spAutoFit/>
          </a:bodyPr>
          <a:lstStyle/>
          <a:p>
            <a:r>
              <a:rPr lang="en-CN" sz="2420" dirty="0"/>
              <a:t>希格斯玻色子的质量</a:t>
            </a:r>
            <a:r>
              <a:rPr lang="zh-CN" altLang="en-US" sz="2420" dirty="0"/>
              <a:t>，宽度，</a:t>
            </a:r>
            <a:r>
              <a:rPr lang="en-US" altLang="zh-CN" sz="2420" dirty="0"/>
              <a:t>CP</a:t>
            </a:r>
            <a:r>
              <a:rPr lang="zh-CN" altLang="en-US" sz="2420" dirty="0"/>
              <a:t>等性质测量</a:t>
            </a:r>
            <a:endParaRPr lang="en-CN" sz="2420" dirty="0"/>
          </a:p>
        </p:txBody>
      </p:sp>
      <p:sp>
        <p:nvSpPr>
          <p:cNvPr id="23" name="TextBox 22">
            <a:extLst>
              <a:ext uri="{FF2B5EF4-FFF2-40B4-BE49-F238E27FC236}">
                <a16:creationId xmlns:a16="http://schemas.microsoft.com/office/drawing/2014/main" id="{8DEF7F5F-4FD4-DB43-8358-B5AE3388DCDA}"/>
              </a:ext>
            </a:extLst>
          </p:cNvPr>
          <p:cNvSpPr txBox="1"/>
          <p:nvPr/>
        </p:nvSpPr>
        <p:spPr>
          <a:xfrm>
            <a:off x="-22241" y="7131553"/>
            <a:ext cx="6063416" cy="498598"/>
          </a:xfrm>
          <a:prstGeom prst="rect">
            <a:avLst/>
          </a:prstGeom>
          <a:solidFill>
            <a:srgbClr val="FFFF00"/>
          </a:solidFill>
        </p:spPr>
        <p:txBody>
          <a:bodyPr wrap="square" rtlCol="0">
            <a:spAutoFit/>
          </a:bodyPr>
          <a:lstStyle/>
          <a:p>
            <a:r>
              <a:rPr lang="en-US" altLang="ja-JP" sz="2640" b="1" dirty="0"/>
              <a:t>LHC</a:t>
            </a:r>
            <a:r>
              <a:rPr lang="ja-JP" altLang="en-US" sz="2640" b="1"/>
              <a:t>质子</a:t>
            </a:r>
            <a:r>
              <a:rPr lang="en-US" altLang="zh-CN" sz="2640" b="1" dirty="0"/>
              <a:t>-</a:t>
            </a:r>
            <a:r>
              <a:rPr lang="ja-JP" altLang="en-US" sz="2640" b="1"/>
              <a:t>质子对撞决定了精确测量极限</a:t>
            </a:r>
            <a:endParaRPr lang="en-US" sz="2640" b="1" dirty="0"/>
          </a:p>
        </p:txBody>
      </p:sp>
      <p:sp>
        <p:nvSpPr>
          <p:cNvPr id="25" name="Right Arrow 24">
            <a:extLst>
              <a:ext uri="{FF2B5EF4-FFF2-40B4-BE49-F238E27FC236}">
                <a16:creationId xmlns:a16="http://schemas.microsoft.com/office/drawing/2014/main" id="{B90B1FD0-147C-914A-94B2-F35FC001CBCC}"/>
              </a:ext>
            </a:extLst>
          </p:cNvPr>
          <p:cNvSpPr/>
          <p:nvPr/>
        </p:nvSpPr>
        <p:spPr bwMode="auto">
          <a:xfrm>
            <a:off x="6018752" y="7254909"/>
            <a:ext cx="643688" cy="25188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0584" tIns="50292" rIns="100584" bIns="50292" numCol="1" rtlCol="0" anchor="t" anchorCtr="0" compatLnSpc="1">
            <a:prstTxWarp prst="textNoShape">
              <a:avLst/>
            </a:prstTxWarp>
          </a:bodyPr>
          <a:lstStyle/>
          <a:p>
            <a:pPr defTabSz="1005840" eaLnBrk="0" hangingPunct="0"/>
            <a:endParaRPr lang="en-US" sz="2640">
              <a:latin typeface="Arial" pitchFamily="-97" charset="0"/>
            </a:endParaRPr>
          </a:p>
        </p:txBody>
      </p:sp>
      <p:pic>
        <p:nvPicPr>
          <p:cNvPr id="27" name="Picture 26">
            <a:extLst>
              <a:ext uri="{FF2B5EF4-FFF2-40B4-BE49-F238E27FC236}">
                <a16:creationId xmlns:a16="http://schemas.microsoft.com/office/drawing/2014/main" id="{ECD38642-DE4C-7346-A81E-C65874D77570}"/>
              </a:ext>
            </a:extLst>
          </p:cNvPr>
          <p:cNvPicPr>
            <a:picLocks noChangeAspect="1"/>
          </p:cNvPicPr>
          <p:nvPr/>
        </p:nvPicPr>
        <p:blipFill>
          <a:blip r:embed="rId10"/>
          <a:stretch>
            <a:fillRect/>
          </a:stretch>
        </p:blipFill>
        <p:spPr>
          <a:xfrm>
            <a:off x="6639318" y="6945419"/>
            <a:ext cx="1297091" cy="734203"/>
          </a:xfrm>
          <a:prstGeom prst="rect">
            <a:avLst/>
          </a:prstGeom>
        </p:spPr>
      </p:pic>
      <p:pic>
        <p:nvPicPr>
          <p:cNvPr id="28" name="Picture 27">
            <a:extLst>
              <a:ext uri="{FF2B5EF4-FFF2-40B4-BE49-F238E27FC236}">
                <a16:creationId xmlns:a16="http://schemas.microsoft.com/office/drawing/2014/main" id="{15EF641A-108F-9648-8B16-DFE7F17D7FE4}"/>
              </a:ext>
            </a:extLst>
          </p:cNvPr>
          <p:cNvPicPr>
            <a:picLocks noChangeAspect="1"/>
          </p:cNvPicPr>
          <p:nvPr/>
        </p:nvPicPr>
        <p:blipFill>
          <a:blip r:embed="rId11"/>
          <a:stretch>
            <a:fillRect/>
          </a:stretch>
        </p:blipFill>
        <p:spPr>
          <a:xfrm>
            <a:off x="7896735" y="6987934"/>
            <a:ext cx="664445" cy="673424"/>
          </a:xfrm>
          <a:prstGeom prst="rect">
            <a:avLst/>
          </a:prstGeom>
        </p:spPr>
      </p:pic>
      <p:pic>
        <p:nvPicPr>
          <p:cNvPr id="29" name="Picture 28">
            <a:extLst>
              <a:ext uri="{FF2B5EF4-FFF2-40B4-BE49-F238E27FC236}">
                <a16:creationId xmlns:a16="http://schemas.microsoft.com/office/drawing/2014/main" id="{8049A8FA-84A9-EA4F-BEFB-7EADB1BAAF19}"/>
              </a:ext>
            </a:extLst>
          </p:cNvPr>
          <p:cNvPicPr>
            <a:picLocks noChangeAspect="1"/>
          </p:cNvPicPr>
          <p:nvPr/>
        </p:nvPicPr>
        <p:blipFill>
          <a:blip r:embed="rId12"/>
          <a:stretch>
            <a:fillRect/>
          </a:stretch>
        </p:blipFill>
        <p:spPr>
          <a:xfrm>
            <a:off x="8512312" y="6953447"/>
            <a:ext cx="1572354" cy="718084"/>
          </a:xfrm>
          <a:prstGeom prst="rect">
            <a:avLst/>
          </a:prstGeom>
        </p:spPr>
      </p:pic>
      <p:pic>
        <p:nvPicPr>
          <p:cNvPr id="30" name="Picture 29">
            <a:extLst>
              <a:ext uri="{FF2B5EF4-FFF2-40B4-BE49-F238E27FC236}">
                <a16:creationId xmlns:a16="http://schemas.microsoft.com/office/drawing/2014/main" id="{3C5AEC1E-A38D-0440-AA66-78AD253CD06C}"/>
              </a:ext>
            </a:extLst>
          </p:cNvPr>
          <p:cNvPicPr>
            <a:picLocks noChangeAspect="1"/>
          </p:cNvPicPr>
          <p:nvPr/>
        </p:nvPicPr>
        <p:blipFill>
          <a:blip r:embed="rId13"/>
          <a:stretch>
            <a:fillRect/>
          </a:stretch>
        </p:blipFill>
        <p:spPr>
          <a:xfrm>
            <a:off x="7292340" y="3591076"/>
            <a:ext cx="2746222" cy="1793935"/>
          </a:xfrm>
          <a:prstGeom prst="rect">
            <a:avLst/>
          </a:prstGeom>
        </p:spPr>
      </p:pic>
      <p:sp>
        <p:nvSpPr>
          <p:cNvPr id="12" name="Right Arrow 11">
            <a:extLst>
              <a:ext uri="{FF2B5EF4-FFF2-40B4-BE49-F238E27FC236}">
                <a16:creationId xmlns:a16="http://schemas.microsoft.com/office/drawing/2014/main" id="{CA45CF24-271A-044B-A13C-8FAC73B01331}"/>
              </a:ext>
            </a:extLst>
          </p:cNvPr>
          <p:cNvSpPr/>
          <p:nvPr/>
        </p:nvSpPr>
        <p:spPr bwMode="auto">
          <a:xfrm>
            <a:off x="6803544" y="4333895"/>
            <a:ext cx="792088" cy="316835"/>
          </a:xfrm>
          <a:prstGeom prst="rightArrow">
            <a:avLst/>
          </a:prstGeom>
          <a:solidFill>
            <a:srgbClr val="00B0F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100584" tIns="50292" rIns="100584" bIns="50292" numCol="1" rtlCol="0" anchor="t" anchorCtr="0" compatLnSpc="1">
            <a:prstTxWarp prst="textNoShape">
              <a:avLst/>
            </a:prstTxWarp>
          </a:bodyPr>
          <a:lstStyle/>
          <a:p>
            <a:pPr defTabSz="1005840"/>
            <a:endParaRPr lang="en-US" sz="880">
              <a:latin typeface="Arial" charset="0"/>
              <a:ea typeface="宋体" pitchFamily="2" charset="-122"/>
            </a:endParaRPr>
          </a:p>
        </p:txBody>
      </p:sp>
    </p:spTree>
    <p:extLst>
      <p:ext uri="{BB962C8B-B14F-4D97-AF65-F5344CB8AC3E}">
        <p14:creationId xmlns:p14="http://schemas.microsoft.com/office/powerpoint/2010/main" val="4020529194"/>
      </p:ext>
    </p:extLst>
  </p:cSld>
  <p:clrMapOvr>
    <a:masterClrMapping/>
  </p:clrMapOvr>
  <mc:AlternateContent xmlns:mc="http://schemas.openxmlformats.org/markup-compatibility/2006" xmlns:p14="http://schemas.microsoft.com/office/powerpoint/2010/main">
    <mc:Choice Requires="p14">
      <p:transition spd="slow" p14:dur="2000" advTm="56294"/>
    </mc:Choice>
    <mc:Fallback xmlns="">
      <p:transition spd="slow" advTm="5629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953F-81EA-0F4C-B783-D433E98CC0A3}"/>
              </a:ext>
            </a:extLst>
          </p:cNvPr>
          <p:cNvSpPr>
            <a:spLocks noGrp="1"/>
          </p:cNvSpPr>
          <p:nvPr>
            <p:ph type="title"/>
          </p:nvPr>
        </p:nvSpPr>
        <p:spPr/>
        <p:txBody>
          <a:bodyPr/>
          <a:lstStyle/>
          <a:p>
            <a:r>
              <a:rPr lang="zh-CN" altLang="en-US" sz="396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测量希格斯粒子耦合系数</a:t>
            </a:r>
            <a:endParaRPr lang="en-US" sz="3960" kern="1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3" name="Content Placeholder 2">
            <a:extLst>
              <a:ext uri="{FF2B5EF4-FFF2-40B4-BE49-F238E27FC236}">
                <a16:creationId xmlns:a16="http://schemas.microsoft.com/office/drawing/2014/main" id="{F1AF97A7-AF49-E947-8F7F-61DE735FDFC9}"/>
              </a:ext>
            </a:extLst>
          </p:cNvPr>
          <p:cNvSpPr>
            <a:spLocks noGrp="1"/>
          </p:cNvSpPr>
          <p:nvPr>
            <p:ph idx="1"/>
          </p:nvPr>
        </p:nvSpPr>
        <p:spPr>
          <a:xfrm>
            <a:off x="760296" y="964538"/>
            <a:ext cx="8537807" cy="541331"/>
          </a:xfrm>
        </p:spPr>
        <p:txBody>
          <a:bodyPr/>
          <a:lstStyle/>
          <a:p>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rPr>
              <a:t>精确研究希格斯粒子</a:t>
            </a:r>
            <a:r>
              <a:rPr lang="en-US" altLang="zh-CN"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rPr>
              <a:t>,</a:t>
            </a:r>
            <a:r>
              <a:rPr lang="zh-CN" alt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rPr>
              <a:t>了解宇宙的过去，现在，未来</a:t>
            </a:r>
            <a:endParaRPr lang="en-US" kern="1200" dirty="0">
              <a:solidFill>
                <a:srgbClr val="7030A0"/>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4" name="Date Placeholder 3">
            <a:extLst>
              <a:ext uri="{FF2B5EF4-FFF2-40B4-BE49-F238E27FC236}">
                <a16:creationId xmlns:a16="http://schemas.microsoft.com/office/drawing/2014/main" id="{18E98464-881A-0A4E-BE43-11862F7C7151}"/>
              </a:ext>
            </a:extLst>
          </p:cNvPr>
          <p:cNvSpPr>
            <a:spLocks noGrp="1"/>
          </p:cNvSpPr>
          <p:nvPr>
            <p:ph type="dt" sz="half" idx="10"/>
          </p:nvPr>
        </p:nvSpPr>
        <p:spPr bwMode="auto">
          <a:xfrm>
            <a:off x="0" y="6553200"/>
            <a:ext cx="2667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defTabSz="457200" rtl="0" fontAlgn="auto">
              <a:spcBef>
                <a:spcPts val="0"/>
              </a:spcBef>
              <a:spcAft>
                <a:spcPts val="0"/>
              </a:spcAft>
              <a:defRPr sz="140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r>
              <a:rPr lang="en-US" altLang="zh-CN"/>
              <a:t>10/23/2020</a:t>
            </a:r>
            <a:endParaRPr lang="en-US"/>
          </a:p>
        </p:txBody>
      </p:sp>
      <p:sp>
        <p:nvSpPr>
          <p:cNvPr id="5" name="Slide Number Placeholder 4">
            <a:extLst>
              <a:ext uri="{FF2B5EF4-FFF2-40B4-BE49-F238E27FC236}">
                <a16:creationId xmlns:a16="http://schemas.microsoft.com/office/drawing/2014/main" id="{EB6443DD-3F0C-D343-8B2C-87D6AEF8510A}"/>
              </a:ext>
            </a:extLst>
          </p:cNvPr>
          <p:cNvSpPr>
            <a:spLocks noGrp="1"/>
          </p:cNvSpPr>
          <p:nvPr>
            <p:ph type="sldNum" sz="quarter" idx="12"/>
          </p:nvPr>
        </p:nvSpPr>
        <p:spPr bwMode="auto">
          <a:xfrm>
            <a:off x="7162800" y="65532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defTabSz="457200" rtl="0" fontAlgn="auto">
              <a:spcBef>
                <a:spcPts val="0"/>
              </a:spcBef>
              <a:spcAft>
                <a:spcPts val="0"/>
              </a:spcAft>
              <a:defRPr sz="1400" kern="1200">
                <a:solidFill>
                  <a:schemeClr val="tx1"/>
                </a:solidFill>
                <a:latin typeface="Calibri" charset="0"/>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fld id="{628267AE-12AC-6D4E-BBA4-95C28F47D5CA}" type="slidenum">
              <a:rPr lang="en-US" smtClean="0"/>
              <a:pPr>
                <a:defRPr/>
              </a:pPr>
              <a:t>7</a:t>
            </a:fld>
            <a:endParaRPr lang="en-US"/>
          </a:p>
        </p:txBody>
      </p:sp>
      <p:sp>
        <p:nvSpPr>
          <p:cNvPr id="6" name="TextBox 5">
            <a:extLst>
              <a:ext uri="{FF2B5EF4-FFF2-40B4-BE49-F238E27FC236}">
                <a16:creationId xmlns:a16="http://schemas.microsoft.com/office/drawing/2014/main" id="{E164AF0A-1FF4-5D41-AE74-6B7A72E9B5D0}"/>
              </a:ext>
            </a:extLst>
          </p:cNvPr>
          <p:cNvSpPr txBox="1"/>
          <p:nvPr/>
        </p:nvSpPr>
        <p:spPr>
          <a:xfrm>
            <a:off x="1061164" y="4656991"/>
            <a:ext cx="1720014" cy="1209562"/>
          </a:xfrm>
          <a:prstGeom prst="rect">
            <a:avLst/>
          </a:prstGeom>
          <a:solidFill>
            <a:srgbClr val="00B0F0"/>
          </a:solidFill>
        </p:spPr>
        <p:txBody>
          <a:bodyPr wrap="square" rtlCol="0">
            <a:spAutoFit/>
          </a:bodyPr>
          <a:lstStyle/>
          <a:p>
            <a:r>
              <a:rPr lang="zh-CN" altLang="en-US" sz="2420" dirty="0"/>
              <a:t>早期宇宙是否存在电弱相变</a:t>
            </a:r>
            <a:endParaRPr lang="en-US" sz="2420" dirty="0"/>
          </a:p>
        </p:txBody>
      </p:sp>
      <p:sp>
        <p:nvSpPr>
          <p:cNvPr id="7" name="TextBox 6">
            <a:extLst>
              <a:ext uri="{FF2B5EF4-FFF2-40B4-BE49-F238E27FC236}">
                <a16:creationId xmlns:a16="http://schemas.microsoft.com/office/drawing/2014/main" id="{A2C08674-678A-8345-A7BC-C8DA2155CC34}"/>
              </a:ext>
            </a:extLst>
          </p:cNvPr>
          <p:cNvSpPr txBox="1"/>
          <p:nvPr/>
        </p:nvSpPr>
        <p:spPr>
          <a:xfrm>
            <a:off x="7879080" y="4625725"/>
            <a:ext cx="1118157" cy="837152"/>
          </a:xfrm>
          <a:prstGeom prst="rect">
            <a:avLst/>
          </a:prstGeom>
          <a:solidFill>
            <a:srgbClr val="FFFF00"/>
          </a:solidFill>
        </p:spPr>
        <p:txBody>
          <a:bodyPr wrap="square" rtlCol="0">
            <a:spAutoFit/>
          </a:bodyPr>
          <a:lstStyle/>
          <a:p>
            <a:r>
              <a:rPr lang="zh-CN" altLang="en-US" sz="2420" dirty="0"/>
              <a:t>真空是否稳定</a:t>
            </a:r>
            <a:endParaRPr lang="en-US" sz="2420" dirty="0"/>
          </a:p>
        </p:txBody>
      </p:sp>
      <p:sp>
        <p:nvSpPr>
          <p:cNvPr id="8" name="TextBox 7">
            <a:extLst>
              <a:ext uri="{FF2B5EF4-FFF2-40B4-BE49-F238E27FC236}">
                <a16:creationId xmlns:a16="http://schemas.microsoft.com/office/drawing/2014/main" id="{656373E3-22AC-EC48-ABE0-51D649FF17AB}"/>
              </a:ext>
            </a:extLst>
          </p:cNvPr>
          <p:cNvSpPr txBox="1"/>
          <p:nvPr/>
        </p:nvSpPr>
        <p:spPr>
          <a:xfrm>
            <a:off x="4092933" y="4636328"/>
            <a:ext cx="2107775" cy="1209562"/>
          </a:xfrm>
          <a:prstGeom prst="rect">
            <a:avLst/>
          </a:prstGeom>
          <a:solidFill>
            <a:srgbClr val="00B050"/>
          </a:solidFill>
        </p:spPr>
        <p:txBody>
          <a:bodyPr wrap="square" rtlCol="0">
            <a:spAutoFit/>
          </a:bodyPr>
          <a:lstStyle/>
          <a:p>
            <a:r>
              <a:rPr lang="zh-CN" altLang="en-US" sz="2420" dirty="0"/>
              <a:t>原子半径大小；基本粒子质量来源</a:t>
            </a:r>
            <a:endParaRPr lang="en-US" sz="2420" dirty="0"/>
          </a:p>
        </p:txBody>
      </p:sp>
      <p:pic>
        <p:nvPicPr>
          <p:cNvPr id="10" name="Picture 9">
            <a:extLst>
              <a:ext uri="{FF2B5EF4-FFF2-40B4-BE49-F238E27FC236}">
                <a16:creationId xmlns:a16="http://schemas.microsoft.com/office/drawing/2014/main" id="{73978E9C-B812-AF41-BF19-77329479CD4F}"/>
              </a:ext>
            </a:extLst>
          </p:cNvPr>
          <p:cNvPicPr>
            <a:picLocks noChangeAspect="1"/>
          </p:cNvPicPr>
          <p:nvPr/>
        </p:nvPicPr>
        <p:blipFill>
          <a:blip r:embed="rId2"/>
          <a:stretch>
            <a:fillRect/>
          </a:stretch>
        </p:blipFill>
        <p:spPr>
          <a:xfrm>
            <a:off x="639991" y="1680208"/>
            <a:ext cx="5560717" cy="2945517"/>
          </a:xfrm>
          <a:prstGeom prst="rect">
            <a:avLst/>
          </a:prstGeom>
        </p:spPr>
      </p:pic>
      <p:pic>
        <p:nvPicPr>
          <p:cNvPr id="11" name="Picture 10" descr="Screen Shot 2013-03-24 at 3.17.10 PM.png">
            <a:extLst>
              <a:ext uri="{FF2B5EF4-FFF2-40B4-BE49-F238E27FC236}">
                <a16:creationId xmlns:a16="http://schemas.microsoft.com/office/drawing/2014/main" id="{EB2CC422-FB0E-C04F-BD76-2EA6A4584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875" y="1668373"/>
            <a:ext cx="3270762" cy="2969186"/>
          </a:xfrm>
          <a:prstGeom prst="rect">
            <a:avLst/>
          </a:prstGeom>
        </p:spPr>
      </p:pic>
      <p:pic>
        <p:nvPicPr>
          <p:cNvPr id="12" name="Content Placeholder 6" descr="Screen Shot 2013-03-23 at 6.03.28 PM.png">
            <a:extLst>
              <a:ext uri="{FF2B5EF4-FFF2-40B4-BE49-F238E27FC236}">
                <a16:creationId xmlns:a16="http://schemas.microsoft.com/office/drawing/2014/main" id="{C03B42A9-A753-1048-BC00-3CF776718B2E}"/>
              </a:ext>
            </a:extLst>
          </p:cNvPr>
          <p:cNvPicPr>
            <a:picLocks noChangeAspect="1"/>
          </p:cNvPicPr>
          <p:nvPr/>
        </p:nvPicPr>
        <p:blipFill rotWithShape="1">
          <a:blip r:embed="rId4">
            <a:extLst>
              <a:ext uri="{28A0092B-C50C-407E-A947-70E740481C1C}">
                <a14:useLocalDpi xmlns:a14="http://schemas.microsoft.com/office/drawing/2010/main" val="0"/>
              </a:ext>
            </a:extLst>
          </a:blip>
          <a:srcRect t="2987" b="3060"/>
          <a:stretch/>
        </p:blipFill>
        <p:spPr bwMode="auto">
          <a:xfrm>
            <a:off x="7247876" y="5390953"/>
            <a:ext cx="2334935" cy="228233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ight Arrow 13">
            <a:extLst>
              <a:ext uri="{FF2B5EF4-FFF2-40B4-BE49-F238E27FC236}">
                <a16:creationId xmlns:a16="http://schemas.microsoft.com/office/drawing/2014/main" id="{32F71440-183E-AE44-9FBF-9FB54F9E87F9}"/>
              </a:ext>
            </a:extLst>
          </p:cNvPr>
          <p:cNvSpPr/>
          <p:nvPr/>
        </p:nvSpPr>
        <p:spPr bwMode="auto">
          <a:xfrm>
            <a:off x="2933700" y="4835832"/>
            <a:ext cx="900326" cy="36683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0584" tIns="50292" rIns="100584" bIns="50292" numCol="1" rtlCol="0" anchor="t" anchorCtr="0" compatLnSpc="1">
            <a:prstTxWarp prst="textNoShape">
              <a:avLst/>
            </a:prstTxWarp>
          </a:bodyPr>
          <a:lstStyle/>
          <a:p>
            <a:pPr defTabSz="1005840" eaLnBrk="0" hangingPunct="0"/>
            <a:endParaRPr lang="en-US" sz="2640">
              <a:latin typeface="Arial" pitchFamily="-97" charset="0"/>
            </a:endParaRPr>
          </a:p>
        </p:txBody>
      </p:sp>
      <p:sp>
        <p:nvSpPr>
          <p:cNvPr id="15" name="Right Arrow 14">
            <a:extLst>
              <a:ext uri="{FF2B5EF4-FFF2-40B4-BE49-F238E27FC236}">
                <a16:creationId xmlns:a16="http://schemas.microsoft.com/office/drawing/2014/main" id="{E403C1F4-7DAB-1C41-A618-9DFEA969E47F}"/>
              </a:ext>
            </a:extLst>
          </p:cNvPr>
          <p:cNvSpPr/>
          <p:nvPr/>
        </p:nvSpPr>
        <p:spPr bwMode="auto">
          <a:xfrm>
            <a:off x="6525050" y="4839310"/>
            <a:ext cx="900326" cy="36683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0584" tIns="50292" rIns="100584" bIns="50292" numCol="1" rtlCol="0" anchor="t" anchorCtr="0" compatLnSpc="1">
            <a:prstTxWarp prst="textNoShape">
              <a:avLst/>
            </a:prstTxWarp>
          </a:bodyPr>
          <a:lstStyle/>
          <a:p>
            <a:pPr defTabSz="1005840" eaLnBrk="0" hangingPunct="0"/>
            <a:endParaRPr lang="en-US" sz="2640">
              <a:latin typeface="Arial" pitchFamily="-97" charset="0"/>
            </a:endParaRPr>
          </a:p>
        </p:txBody>
      </p:sp>
      <p:pic>
        <p:nvPicPr>
          <p:cNvPr id="16" name="Picture 15">
            <a:extLst>
              <a:ext uri="{FF2B5EF4-FFF2-40B4-BE49-F238E27FC236}">
                <a16:creationId xmlns:a16="http://schemas.microsoft.com/office/drawing/2014/main" id="{413B873D-79B1-3E40-A3F9-F31AC8648980}"/>
              </a:ext>
            </a:extLst>
          </p:cNvPr>
          <p:cNvPicPr>
            <a:picLocks noChangeAspect="1"/>
          </p:cNvPicPr>
          <p:nvPr/>
        </p:nvPicPr>
        <p:blipFill>
          <a:blip r:embed="rId5"/>
          <a:stretch>
            <a:fillRect/>
          </a:stretch>
        </p:blipFill>
        <p:spPr>
          <a:xfrm>
            <a:off x="3987532" y="5379177"/>
            <a:ext cx="2377293" cy="2278923"/>
          </a:xfrm>
          <a:prstGeom prst="rect">
            <a:avLst/>
          </a:prstGeom>
          <a:ln>
            <a:noFill/>
          </a:ln>
        </p:spPr>
      </p:pic>
      <p:pic>
        <p:nvPicPr>
          <p:cNvPr id="18" name="Picture 17">
            <a:extLst>
              <a:ext uri="{FF2B5EF4-FFF2-40B4-BE49-F238E27FC236}">
                <a16:creationId xmlns:a16="http://schemas.microsoft.com/office/drawing/2014/main" id="{F2446843-DA21-C446-B03F-7506917CD3D0}"/>
              </a:ext>
            </a:extLst>
          </p:cNvPr>
          <p:cNvPicPr>
            <a:picLocks noChangeAspect="1"/>
          </p:cNvPicPr>
          <p:nvPr/>
        </p:nvPicPr>
        <p:blipFill>
          <a:blip r:embed="rId6"/>
          <a:stretch>
            <a:fillRect/>
          </a:stretch>
        </p:blipFill>
        <p:spPr>
          <a:xfrm>
            <a:off x="650047" y="5599204"/>
            <a:ext cx="2496794" cy="1808091"/>
          </a:xfrm>
          <a:prstGeom prst="rect">
            <a:avLst/>
          </a:prstGeom>
        </p:spPr>
      </p:pic>
    </p:spTree>
    <p:extLst>
      <p:ext uri="{BB962C8B-B14F-4D97-AF65-F5344CB8AC3E}">
        <p14:creationId xmlns:p14="http://schemas.microsoft.com/office/powerpoint/2010/main" val="2774420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9340-E83D-5C45-B5ED-268F5E757822}"/>
              </a:ext>
            </a:extLst>
          </p:cNvPr>
          <p:cNvSpPr>
            <a:spLocks noGrp="1"/>
          </p:cNvSpPr>
          <p:nvPr>
            <p:ph type="title"/>
          </p:nvPr>
        </p:nvSpPr>
        <p:spPr/>
        <p:txBody>
          <a:bodyPr/>
          <a:lstStyle/>
          <a:p>
            <a:r>
              <a:rPr lang="en-CN" dirty="0"/>
              <a:t>LHC</a:t>
            </a:r>
          </a:p>
        </p:txBody>
      </p:sp>
      <p:sp>
        <p:nvSpPr>
          <p:cNvPr id="3" name="Content Placeholder 2">
            <a:extLst>
              <a:ext uri="{FF2B5EF4-FFF2-40B4-BE49-F238E27FC236}">
                <a16:creationId xmlns:a16="http://schemas.microsoft.com/office/drawing/2014/main" id="{07B39332-CAB3-744B-95F9-3F8A39A263E1}"/>
              </a:ext>
            </a:extLst>
          </p:cNvPr>
          <p:cNvSpPr>
            <a:spLocks noGrp="1"/>
          </p:cNvSpPr>
          <p:nvPr>
            <p:ph idx="1"/>
          </p:nvPr>
        </p:nvSpPr>
        <p:spPr/>
        <p:txBody>
          <a:bodyPr/>
          <a:lstStyle/>
          <a:p>
            <a:endParaRPr lang="en-CN"/>
          </a:p>
        </p:txBody>
      </p:sp>
      <p:sp>
        <p:nvSpPr>
          <p:cNvPr id="4" name="Slide Number Placeholder 3">
            <a:extLst>
              <a:ext uri="{FF2B5EF4-FFF2-40B4-BE49-F238E27FC236}">
                <a16:creationId xmlns:a16="http://schemas.microsoft.com/office/drawing/2014/main" id="{9B74276D-C8FA-BC48-B12C-7BB2EA676D07}"/>
              </a:ext>
            </a:extLst>
          </p:cNvPr>
          <p:cNvSpPr>
            <a:spLocks noGrp="1"/>
          </p:cNvSpPr>
          <p:nvPr>
            <p:ph type="sldNum" sz="quarter" idx="11"/>
          </p:nvPr>
        </p:nvSpPr>
        <p:spPr/>
        <p:txBody>
          <a:bodyPr/>
          <a:lstStyle/>
          <a:p>
            <a:pPr>
              <a:defRPr/>
            </a:pPr>
            <a:fld id="{04E59A8C-5399-C24D-ADAD-27EE22BEEC5E}" type="slidenum">
              <a:rPr lang="en-US" smtClean="0"/>
              <a:pPr>
                <a:defRPr/>
              </a:pPr>
              <a:t>8</a:t>
            </a:fld>
            <a:endParaRPr lang="en-US" sz="2000"/>
          </a:p>
        </p:txBody>
      </p:sp>
      <p:pic>
        <p:nvPicPr>
          <p:cNvPr id="5" name="Content Placeholder 6" descr="9906026-A4-at-144-dpi.jpg">
            <a:extLst>
              <a:ext uri="{FF2B5EF4-FFF2-40B4-BE49-F238E27FC236}">
                <a16:creationId xmlns:a16="http://schemas.microsoft.com/office/drawing/2014/main" id="{E9B6DBA8-4646-AB42-BFE0-2CDAC42D5622}"/>
              </a:ext>
            </a:extLst>
          </p:cNvPr>
          <p:cNvPicPr>
            <a:picLocks noChangeAspect="1"/>
          </p:cNvPicPr>
          <p:nvPr/>
        </p:nvPicPr>
        <p:blipFill rotWithShape="1">
          <a:blip r:embed="rId2">
            <a:extLst>
              <a:ext uri="{28A0092B-C50C-407E-A947-70E740481C1C}">
                <a14:useLocalDpi xmlns:a14="http://schemas.microsoft.com/office/drawing/2010/main" val="0"/>
              </a:ext>
            </a:extLst>
          </a:blip>
          <a:srcRect t="22837" b="2646"/>
          <a:stretch/>
        </p:blipFill>
        <p:spPr bwMode="auto">
          <a:xfrm>
            <a:off x="46038" y="762000"/>
            <a:ext cx="10015841" cy="67683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113477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496" y="45720"/>
            <a:ext cx="8846504" cy="640080"/>
          </a:xfrm>
        </p:spPr>
        <p:txBody>
          <a:bodyPr/>
          <a:lstStyle/>
          <a:p>
            <a:r>
              <a:rPr lang="en-US" dirty="0"/>
              <a:t>CMS detector</a:t>
            </a:r>
          </a:p>
        </p:txBody>
      </p:sp>
      <p:sp>
        <p:nvSpPr>
          <p:cNvPr id="3" name="Content Placeholder 2"/>
          <p:cNvSpPr>
            <a:spLocks noGrp="1"/>
          </p:cNvSpPr>
          <p:nvPr>
            <p:ph idx="1"/>
          </p:nvPr>
        </p:nvSpPr>
        <p:spPr/>
        <p:txBody>
          <a:bodyPr/>
          <a:lstStyle/>
          <a:p>
            <a:endParaRPr lang="en-US"/>
          </a:p>
        </p:txBody>
      </p:sp>
      <p:pic>
        <p:nvPicPr>
          <p:cNvPr id="7" name="Picture 17"/>
          <p:cNvPicPr>
            <a:picLocks noChangeAspect="1" noChangeArrowheads="1"/>
          </p:cNvPicPr>
          <p:nvPr/>
        </p:nvPicPr>
        <p:blipFill>
          <a:blip r:embed="rId2"/>
          <a:srcRect/>
          <a:stretch>
            <a:fillRect/>
          </a:stretch>
        </p:blipFill>
        <p:spPr bwMode="auto">
          <a:xfrm>
            <a:off x="27627" y="762000"/>
            <a:ext cx="10058400" cy="6629399"/>
          </a:xfrm>
          <a:prstGeom prst="rect">
            <a:avLst/>
          </a:prstGeom>
          <a:noFill/>
          <a:effectLst>
            <a:outerShdw blurRad="63500" dist="38099" dir="2700000" algn="ctr" rotWithShape="0">
              <a:srgbClr val="000000">
                <a:alpha val="74998"/>
              </a:srgbClr>
            </a:outerShdw>
          </a:effectLst>
        </p:spPr>
      </p:pic>
      <p:sp>
        <p:nvSpPr>
          <p:cNvPr id="8" name="TextBox 7"/>
          <p:cNvSpPr txBox="1"/>
          <p:nvPr/>
        </p:nvSpPr>
        <p:spPr>
          <a:xfrm>
            <a:off x="381000" y="5562600"/>
            <a:ext cx="2819400" cy="430887"/>
          </a:xfrm>
          <a:prstGeom prst="rect">
            <a:avLst/>
          </a:prstGeom>
          <a:noFill/>
        </p:spPr>
        <p:txBody>
          <a:bodyPr wrap="square" rtlCol="0">
            <a:spAutoFit/>
          </a:bodyPr>
          <a:lstStyle/>
          <a:p>
            <a:r>
              <a:rPr lang="zh-CN" altLang="en-US" b="1" dirty="0">
                <a:solidFill>
                  <a:srgbClr val="FF0000"/>
                </a:solidFill>
              </a:rPr>
              <a:t>最重的探测器</a:t>
            </a:r>
            <a:endParaRPr lang="en-US" b="1" dirty="0">
              <a:solidFill>
                <a:srgbClr val="FF0000"/>
              </a:solidFill>
            </a:endParaRPr>
          </a:p>
        </p:txBody>
      </p:sp>
      <p:sp>
        <p:nvSpPr>
          <p:cNvPr id="9" name="Slide Number Placeholder 8"/>
          <p:cNvSpPr>
            <a:spLocks noGrp="1"/>
          </p:cNvSpPr>
          <p:nvPr>
            <p:ph type="sldNum" sz="quarter" idx="11"/>
          </p:nvPr>
        </p:nvSpPr>
        <p:spPr/>
        <p:txBody>
          <a:bodyPr/>
          <a:lstStyle/>
          <a:p>
            <a:pPr>
              <a:defRPr/>
            </a:pPr>
            <a:fld id="{04E59A8C-5399-C24D-ADAD-27EE22BEEC5E}" type="slidenum">
              <a:rPr lang="en-US" smtClean="0"/>
              <a:pPr>
                <a:defRPr/>
              </a:pPr>
              <a:t>9</a:t>
            </a:fld>
            <a:endParaRPr lang="en-US" sz="2000"/>
          </a:p>
        </p:txBody>
      </p:sp>
      <p:sp>
        <p:nvSpPr>
          <p:cNvPr id="10" name="TextBox 9"/>
          <p:cNvSpPr txBox="1"/>
          <p:nvPr/>
        </p:nvSpPr>
        <p:spPr>
          <a:xfrm>
            <a:off x="2819400" y="6172200"/>
            <a:ext cx="1672253" cy="954107"/>
          </a:xfrm>
          <a:prstGeom prst="rect">
            <a:avLst/>
          </a:prstGeom>
          <a:noFill/>
        </p:spPr>
        <p:txBody>
          <a:bodyPr wrap="none" rtlCol="0">
            <a:spAutoFit/>
          </a:bodyPr>
          <a:lstStyle/>
          <a:p>
            <a:r>
              <a:rPr lang="zh-CN" altLang="en-US" sz="2800" b="1" dirty="0">
                <a:solidFill>
                  <a:srgbClr val="FF0000"/>
                </a:solidFill>
                <a:latin typeface="华文楷体"/>
                <a:ea typeface="华文楷体"/>
                <a:cs typeface="华文楷体"/>
              </a:rPr>
              <a:t>中国</a:t>
            </a:r>
            <a:endParaRPr lang="en-US" altLang="zh-CN" sz="2800" b="1" dirty="0">
              <a:solidFill>
                <a:srgbClr val="FF0000"/>
              </a:solidFill>
              <a:latin typeface="华文楷体"/>
              <a:ea typeface="华文楷体"/>
              <a:cs typeface="华文楷体"/>
            </a:endParaRPr>
          </a:p>
          <a:p>
            <a:r>
              <a:rPr lang="en-US" sz="2800" b="1" dirty="0">
                <a:latin typeface="华文楷体"/>
                <a:ea typeface="华文楷体"/>
                <a:cs typeface="华文楷体"/>
              </a:rPr>
              <a:t>RPC/CSC</a:t>
            </a:r>
          </a:p>
        </p:txBody>
      </p:sp>
    </p:spTree>
    <p:extLst>
      <p:ext uri="{BB962C8B-B14F-4D97-AF65-F5344CB8AC3E}">
        <p14:creationId xmlns:p14="http://schemas.microsoft.com/office/powerpoint/2010/main" val="3269008387"/>
      </p:ext>
    </p:extLst>
  </p:cSld>
  <p:clrMapOvr>
    <a:masterClrMapping/>
  </p:clrMapOvr>
</p:sld>
</file>

<file path=ppt/theme/theme1.xml><?xml version="1.0" encoding="utf-8"?>
<a:theme xmlns:a="http://schemas.openxmlformats.org/drawingml/2006/main" name="cms_pres">
  <a:themeElements>
    <a:clrScheme name="cms_p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ms_pr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FF0000"/>
            </a:solidFill>
            <a:effectLst/>
            <a:latin typeface="Arial Bol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FF0000"/>
            </a:solidFill>
            <a:effectLst/>
            <a:latin typeface="Arial Bold" charset="0"/>
            <a:ea typeface="ＭＳ Ｐゴシック" charset="0"/>
          </a:defRPr>
        </a:defPPr>
      </a:lstStyle>
    </a:lnDef>
  </a:objectDefaults>
  <a:extraClrSchemeLst>
    <a:extraClrScheme>
      <a:clrScheme name="cms_p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ms_p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ms_p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ms_p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ms_p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ms_p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ms_p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80593</TotalTime>
  <Words>1007</Words>
  <Application>Microsoft Macintosh PowerPoint</Application>
  <PresentationFormat>Custom</PresentationFormat>
  <Paragraphs>186</Paragraphs>
  <Slides>32</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 Bold</vt:lpstr>
      <vt:lpstr>微软雅黑</vt:lpstr>
      <vt:lpstr>华文楷体</vt:lpstr>
      <vt:lpstr>Arial</vt:lpstr>
      <vt:lpstr>Calibri</vt:lpstr>
      <vt:lpstr>Symbol</vt:lpstr>
      <vt:lpstr>Verdana</vt:lpstr>
      <vt:lpstr>Wingdings</vt:lpstr>
      <vt:lpstr>cms_pres</vt:lpstr>
      <vt:lpstr>大型强子对撞机（LHC）简介</vt:lpstr>
      <vt:lpstr>为什么要建LHC？</vt:lpstr>
      <vt:lpstr>PowerPoint Presentation</vt:lpstr>
      <vt:lpstr>PowerPoint Presentation</vt:lpstr>
      <vt:lpstr>PowerPoint Presentation</vt:lpstr>
      <vt:lpstr>希格斯物理: 测量希格斯玻色子耦合性质</vt:lpstr>
      <vt:lpstr>测量希格斯粒子耦合系数</vt:lpstr>
      <vt:lpstr>LHC</vt:lpstr>
      <vt:lpstr>CMS detector</vt:lpstr>
      <vt:lpstr>CMS collaboration</vt:lpstr>
      <vt:lpstr>LHC上发生了什么</vt:lpstr>
      <vt:lpstr>如何分析LHC上的物理数据</vt:lpstr>
      <vt:lpstr>CMS物理成果统计</vt:lpstr>
      <vt:lpstr>proton-proton collision</vt:lpstr>
      <vt:lpstr>质子对撞的背景知识</vt:lpstr>
      <vt:lpstr>Feynman diagram</vt:lpstr>
      <vt:lpstr>Typical Feynman diagram @ LHC</vt:lpstr>
      <vt:lpstr>What is a p-p interaction looks like</vt:lpstr>
      <vt:lpstr>PowerPoint Presentation</vt:lpstr>
      <vt:lpstr>PowerPoint Presentation</vt:lpstr>
      <vt:lpstr>PowerPoint Presentation</vt:lpstr>
      <vt:lpstr>PowerPoint Presentation</vt:lpstr>
      <vt:lpstr>PowerPoint Presentation</vt:lpstr>
      <vt:lpstr>PowerPoint Presentation</vt:lpstr>
      <vt:lpstr>典型的事例显示（1）</vt:lpstr>
      <vt:lpstr>PowerPoint Presentation</vt:lpstr>
      <vt:lpstr>PowerPoint Presentation</vt:lpstr>
      <vt:lpstr>机器学习</vt:lpstr>
      <vt:lpstr>机器学习（MVA）的方法比较</vt:lpstr>
      <vt:lpstr>具体运用需要考虑的问题：Training</vt:lpstr>
      <vt:lpstr>具体运用需要考虑的问题：Migration matrix</vt:lpstr>
      <vt:lpstr>PowerPoint Presentation</vt:lpstr>
    </vt:vector>
  </TitlesOfParts>
  <Company>University of California, Riverside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Integration And Commissioning</dc:title>
  <dc:creator>John Babb</dc:creator>
  <cp:lastModifiedBy>zhang Huaqiao</cp:lastModifiedBy>
  <cp:revision>1037</cp:revision>
  <cp:lastPrinted>2015-03-16T15:29:49Z</cp:lastPrinted>
  <dcterms:created xsi:type="dcterms:W3CDTF">2007-11-07T17:26:33Z</dcterms:created>
  <dcterms:modified xsi:type="dcterms:W3CDTF">2020-11-05T11:36:35Z</dcterms:modified>
</cp:coreProperties>
</file>