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6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90166A-511B-4564-BB5C-2F1BB40BD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055992F-69D3-48CA-BF7D-3E42EF131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759B10-00F3-40C1-84CE-B3B30BA5B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45DF9-792F-419D-8542-1C0F1303E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4E5A37-E5F7-42B2-B104-F60F98C5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828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D86BFC-0ED9-45E9-9399-CEE3755A4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28C81EA-9A72-4804-B9F0-5E235D5E7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2A1F61-F289-47A5-A7E3-EAD39EFCD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EBE61D-4B51-480F-9D52-686DF68A0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4C09B5-8646-499B-9BA5-8ACF204B4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37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56966C3-0341-44DE-92CA-E68008196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2A1B7FC-A277-400D-B881-7C8AA670A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C5A95-C207-43A7-B3F3-E609E1AA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16AEEF-DFEC-47D1-BCA6-4FF3810C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19E7F1-BF89-49F8-A0A6-5ED75755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36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3806BB-D940-4AE7-9EE0-BFC2E8369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AA9A6F-1B2F-4B42-978C-F44FA830E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623C69-3A38-41F1-89C6-0AD8E916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C43FA0-3F50-41A3-95AA-380EC3706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24D8C9-E07A-4674-A4B9-6E462B57E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73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BDCFF3-9783-4B02-B6E4-C0DFFE8EF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742DDE-D746-4998-BC85-9DB67C039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D10C29-FD9C-467A-8543-0E349914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4DF010-BF5B-48CA-88F7-6761E3EF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03D17C-E7CD-41D6-9AC8-CD240BC16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87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4A6E1E-901A-453C-B036-9AFFE99A5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7A752A-E639-4BFC-AEEB-0CE79977E2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204A01D-6468-4002-8671-56C626C16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F014BF-50F9-46E7-AD62-1712354FB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D2DAC4-7914-4C9D-B04B-585056DB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4AE2572-45F8-4BEC-A661-6EA84B0C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4992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BCD622-0CAE-4D87-9EC5-859B004C7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64DB0B-96A1-4332-90B4-88179A24A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9B8A1A-9043-4983-A093-8A30065CF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31371D5-1C40-4218-B242-40D2B7CD6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EB4C213-05A5-4A9D-8CA9-DE5F3B46B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92AAD73-FB9A-4E32-9D84-1723D8FF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9FB73BE-51E7-420F-AA51-5C2B2C763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9A3D614-265D-402D-BA85-CF9889A3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40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119B25-6C2F-4C03-BA12-5A3733DE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D547E86-2F8A-4819-9028-808C0E9C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7650AA4-4D95-4FB0-8880-C896C09AB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C1ECA1-1718-4552-8C56-5023710BC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54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DB2250-898A-4B2A-A6E7-7DEFB327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12F4E83-C37F-4978-AB46-CFBAB0C2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87823D9-8329-494A-AF91-38457BF6A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497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FFE341-7D6B-4D0B-BF33-06DDC4E8E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CF6A04-2CC3-4055-9A26-855E83E4E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7B7B753-8F29-414D-81C5-66D595F52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560C612-785E-4D4A-8942-EDC0F75E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5F2C8E-B5E3-48A5-818D-18B900E9E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71041-703A-4640-AA7C-EEBA7240F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33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791847-EAEC-4C1F-B51B-23605B20D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33E8E39-256C-4847-AD3B-EE14C2585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5213D81-47EB-410D-B29F-A8BD59A13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30A2C0-8E7C-4E41-B403-708AF8C1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01EF48-A13B-4A17-83EA-B397F6622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3D36E61-03D0-46AB-8328-08A8CF7A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06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3CFF50C-74BA-4298-B81C-92C3F76A3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5924816-6EB1-4A2F-831C-00CC0C384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C43AE4-23D8-483D-904E-781064D4D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DBE26-9826-4B3B-9D88-4266A4E70069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C7AB09-5921-4603-91E1-CD826A786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9A6908-08F4-4EC5-A9C1-3AB12D3C6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E23AC-50DB-4835-84BD-61F2817D2E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826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3DC1A80E-605F-4E20-ACD1-57C41016F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260" y="1147864"/>
            <a:ext cx="6397970" cy="43633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80F4205-0CBE-4C63-B738-1D93D2B4E64D}"/>
                  </a:ext>
                </a:extLst>
              </p:cNvPr>
              <p:cNvSpPr txBox="1"/>
              <p:nvPr/>
            </p:nvSpPr>
            <p:spPr>
              <a:xfrm>
                <a:off x="7253590" y="4365462"/>
                <a:ext cx="3096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=−0.00760144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+2.09816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80F4205-0CBE-4C63-B738-1D93D2B4E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590" y="4365462"/>
                <a:ext cx="3096745" cy="276999"/>
              </a:xfrm>
              <a:prstGeom prst="rect">
                <a:avLst/>
              </a:prstGeom>
              <a:blipFill>
                <a:blip r:embed="rId3"/>
                <a:stretch>
                  <a:fillRect l="-1378" r="-1181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0F3DA170-FDF9-455C-A9D4-A3A670386549}"/>
                  </a:ext>
                </a:extLst>
              </p:cNvPr>
              <p:cNvSpPr txBox="1"/>
              <p:nvPr/>
            </p:nvSpPr>
            <p:spPr>
              <a:xfrm>
                <a:off x="7253590" y="3884577"/>
                <a:ext cx="3096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=−0.00734668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+2.64628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0F3DA170-FDF9-455C-A9D4-A3A670386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590" y="3884577"/>
                <a:ext cx="3096745" cy="276999"/>
              </a:xfrm>
              <a:prstGeom prst="rect">
                <a:avLst/>
              </a:prstGeom>
              <a:blipFill>
                <a:blip r:embed="rId4"/>
                <a:stretch>
                  <a:fillRect l="-1378" r="-1181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6241BEC1-9C5A-4AB8-8BA4-EA050FA8CABD}"/>
                  </a:ext>
                </a:extLst>
              </p:cNvPr>
              <p:cNvSpPr txBox="1"/>
              <p:nvPr/>
            </p:nvSpPr>
            <p:spPr>
              <a:xfrm>
                <a:off x="7253590" y="4846347"/>
                <a:ext cx="3096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=−0.00791792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+1.57249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6241BEC1-9C5A-4AB8-8BA4-EA050FA8C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590" y="4846347"/>
                <a:ext cx="3096745" cy="276999"/>
              </a:xfrm>
              <a:prstGeom prst="rect">
                <a:avLst/>
              </a:prstGeom>
              <a:blipFill>
                <a:blip r:embed="rId5"/>
                <a:stretch>
                  <a:fillRect l="-1378" r="-1378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FF074D4A-CD98-4A19-9678-83F17E0E5E4A}"/>
                  </a:ext>
                </a:extLst>
              </p:cNvPr>
              <p:cNvSpPr txBox="1"/>
              <p:nvPr/>
            </p:nvSpPr>
            <p:spPr>
              <a:xfrm>
                <a:off x="7302230" y="1629409"/>
                <a:ext cx="29717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=0.00748178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+2.09736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FF074D4A-CD98-4A19-9678-83F17E0E5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2230" y="1629409"/>
                <a:ext cx="2971711" cy="276999"/>
              </a:xfrm>
              <a:prstGeom prst="rect">
                <a:avLst/>
              </a:prstGeom>
              <a:blipFill>
                <a:blip r:embed="rId6"/>
                <a:stretch>
                  <a:fillRect l="-616" r="-616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1E9A1242-E4D3-4731-85C8-A392C5722BEB}"/>
                  </a:ext>
                </a:extLst>
              </p:cNvPr>
              <p:cNvSpPr txBox="1"/>
              <p:nvPr/>
            </p:nvSpPr>
            <p:spPr>
              <a:xfrm>
                <a:off x="7277910" y="2105402"/>
                <a:ext cx="30005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=0.00786573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+1.56233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1E9A1242-E4D3-4731-85C8-A392C5722B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910" y="2105402"/>
                <a:ext cx="3000565" cy="276999"/>
              </a:xfrm>
              <a:prstGeom prst="rect">
                <a:avLst/>
              </a:prstGeom>
              <a:blipFill>
                <a:blip r:embed="rId7"/>
                <a:stretch>
                  <a:fillRect r="-203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34041569-F567-46F3-8546-3C4E86F2F904}"/>
                  </a:ext>
                </a:extLst>
              </p:cNvPr>
              <p:cNvSpPr txBox="1"/>
              <p:nvPr/>
            </p:nvSpPr>
            <p:spPr>
              <a:xfrm>
                <a:off x="7277909" y="1153416"/>
                <a:ext cx="30005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=0.00720213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+2.65594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34041569-F567-46F3-8546-3C4E86F2F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909" y="1153416"/>
                <a:ext cx="3000565" cy="276999"/>
              </a:xfrm>
              <a:prstGeom prst="rect">
                <a:avLst/>
              </a:prstGeom>
              <a:blipFill>
                <a:blip r:embed="rId8"/>
                <a:stretch>
                  <a:fillRect r="-203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02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BE8200B-011C-426A-9A12-CBD3AB5F1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98" y="1147862"/>
            <a:ext cx="6316418" cy="42834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2DDBE6F3-ED2E-4909-8EE9-54B4DC159741}"/>
                  </a:ext>
                </a:extLst>
              </p:cNvPr>
              <p:cNvSpPr txBox="1"/>
              <p:nvPr/>
            </p:nvSpPr>
            <p:spPr>
              <a:xfrm>
                <a:off x="7506509" y="4365462"/>
                <a:ext cx="34814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=−0.0151686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+0.000995823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2DDBE6F3-ED2E-4909-8EE9-54B4DC159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509" y="4365462"/>
                <a:ext cx="3481466" cy="276999"/>
              </a:xfrm>
              <a:prstGeom prst="rect">
                <a:avLst/>
              </a:prstGeom>
              <a:blipFill>
                <a:blip r:embed="rId3"/>
                <a:stretch>
                  <a:fillRect l="-1051" r="-1226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B1FAF00F-1393-449C-9C46-F238FBA8DCAF}"/>
                  </a:ext>
                </a:extLst>
              </p:cNvPr>
              <p:cNvSpPr txBox="1"/>
              <p:nvPr/>
            </p:nvSpPr>
            <p:spPr>
              <a:xfrm>
                <a:off x="7506509" y="3927717"/>
                <a:ext cx="3096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=−0.0152389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+0.743592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B1FAF00F-1393-449C-9C46-F238FBA8D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509" y="3927717"/>
                <a:ext cx="3096745" cy="276999"/>
              </a:xfrm>
              <a:prstGeom prst="rect">
                <a:avLst/>
              </a:prstGeom>
              <a:blipFill>
                <a:blip r:embed="rId4"/>
                <a:stretch>
                  <a:fillRect l="-1378" r="-1378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258C5E4-8DFB-42F1-A07F-A0F64855373A}"/>
                  </a:ext>
                </a:extLst>
              </p:cNvPr>
              <p:cNvSpPr txBox="1"/>
              <p:nvPr/>
            </p:nvSpPr>
            <p:spPr>
              <a:xfrm>
                <a:off x="7506509" y="4803207"/>
                <a:ext cx="3096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=−0.0150935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−0.743085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258C5E4-8DFB-42F1-A07F-A0F648553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509" y="4803207"/>
                <a:ext cx="3096745" cy="276999"/>
              </a:xfrm>
              <a:prstGeom prst="rect">
                <a:avLst/>
              </a:prstGeom>
              <a:blipFill>
                <a:blip r:embed="rId5"/>
                <a:stretch>
                  <a:fillRect l="-1378" r="-1378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992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60</Words>
  <Application>Microsoft Office PowerPoint</Application>
  <PresentationFormat>宽屏</PresentationFormat>
  <Paragraphs>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等线 Light</vt:lpstr>
      <vt:lpstr>Arial</vt:lpstr>
      <vt:lpstr>Cambria Math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Edward Chyi</dc:creator>
  <cp:lastModifiedBy>Edward Chyi</cp:lastModifiedBy>
  <cp:revision>3</cp:revision>
  <dcterms:created xsi:type="dcterms:W3CDTF">2020-10-20T07:51:13Z</dcterms:created>
  <dcterms:modified xsi:type="dcterms:W3CDTF">2020-10-20T08:36:14Z</dcterms:modified>
</cp:coreProperties>
</file>