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5" r:id="rId2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9BF"/>
    <a:srgbClr val="345692"/>
    <a:srgbClr val="FFFFFF"/>
    <a:srgbClr val="39E739"/>
    <a:srgbClr val="FF9409"/>
    <a:srgbClr val="17C0D4"/>
    <a:srgbClr val="FFCC01"/>
    <a:srgbClr val="FF3C54"/>
    <a:srgbClr val="0E3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7" autoAdjust="0"/>
    <p:restoredTop sz="88406" autoAdjust="0"/>
  </p:normalViewPr>
  <p:slideViewPr>
    <p:cSldViewPr snapToGrid="0">
      <p:cViewPr varScale="1">
        <p:scale>
          <a:sx n="75" d="100"/>
          <a:sy n="75" d="100"/>
        </p:scale>
        <p:origin x="798" y="3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2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71DAD-D147-4DD4-A3B3-4FD4A354233A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FA627-3C2D-4446-A237-3C815B21E1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29541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70FAB-752E-4591-B34F-64B9F4C4D260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D4983-00FA-4003-A0DC-BCB82C831A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640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491"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71458-503F-4172-955C-BEE6306FFDA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0480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DA2C0FD-E81E-48F9-AFA5-EA76BC17E02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7037" y="80368"/>
            <a:ext cx="810000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矩形 11"/>
          <p:cNvSpPr/>
          <p:nvPr userDrawn="1"/>
        </p:nvSpPr>
        <p:spPr>
          <a:xfrm>
            <a:off x="0" y="646544"/>
            <a:ext cx="12192000" cy="55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40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7037" y="80368"/>
            <a:ext cx="810000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 userDrawn="1"/>
        </p:nvSpPr>
        <p:spPr>
          <a:xfrm>
            <a:off x="0" y="646544"/>
            <a:ext cx="12192000" cy="55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</p:sldLayoutIdLst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D5F54065-1C86-4CC3-BEDE-E1FAFFEEA03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1937" y="757646"/>
            <a:ext cx="5784111" cy="3599602"/>
          </a:xfrm>
          <a:prstGeom prst="rect">
            <a:avLst/>
          </a:prstGeom>
          <a:ln>
            <a:noFill/>
          </a:ln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C8C7FA79-640D-40BE-82BF-20B6AD797AA3}"/>
              </a:ext>
            </a:extLst>
          </p:cNvPr>
          <p:cNvSpPr txBox="1">
            <a:spLocks/>
          </p:cNvSpPr>
          <p:nvPr/>
        </p:nvSpPr>
        <p:spPr>
          <a:xfrm>
            <a:off x="1820521" y="203609"/>
            <a:ext cx="8550957" cy="5540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Experimental Hall</a:t>
            </a:r>
            <a:endParaRPr lang="it-IT" sz="2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4721402-B194-4DE8-B5F3-3920054BE2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458" y="863600"/>
            <a:ext cx="2129605" cy="349568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25BF9EF-0AF8-4BB3-B4C1-5AA897E8B3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247" y="3327887"/>
            <a:ext cx="4386560" cy="3223193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30EEEC02-4904-4BC5-AA8E-53FBB311421A}"/>
              </a:ext>
            </a:extLst>
          </p:cNvPr>
          <p:cNvSpPr txBox="1"/>
          <p:nvPr/>
        </p:nvSpPr>
        <p:spPr>
          <a:xfrm>
            <a:off x="10057023" y="4357248"/>
            <a:ext cx="21586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3C69B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Biggest part  lowered by 1000 tons gantry crane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FE0E088-E2AA-427A-B4A9-0D1F8A018F8E}"/>
              </a:ext>
            </a:extLst>
          </p:cNvPr>
          <p:cNvSpPr/>
          <p:nvPr/>
        </p:nvSpPr>
        <p:spPr>
          <a:xfrm>
            <a:off x="5352247" y="6518748"/>
            <a:ext cx="5029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3C69B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Ground buildings at experimental area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53EA96F-6D77-4019-A62E-F4153E9C20E8}"/>
              </a:ext>
            </a:extLst>
          </p:cNvPr>
          <p:cNvSpPr/>
          <p:nvPr/>
        </p:nvSpPr>
        <p:spPr>
          <a:xfrm>
            <a:off x="394393" y="4579756"/>
            <a:ext cx="4386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Arial Black" panose="020B0A04020102020204" pitchFamily="34" charset="0"/>
              </a:rPr>
              <a:t>Main cavern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Host the detector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40</a:t>
            </a:r>
            <a:r>
              <a:rPr lang="zh-CN" altLang="en-US" sz="1600" dirty="0">
                <a:solidFill>
                  <a:srgbClr val="3C69BF"/>
                </a:solidFill>
                <a:latin typeface="Arial Black" panose="020B0A04020102020204" pitchFamily="34" charset="0"/>
              </a:rPr>
              <a:t>*</a:t>
            </a: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30</a:t>
            </a:r>
            <a:r>
              <a:rPr lang="zh-CN" altLang="en-US" sz="1600" dirty="0">
                <a:solidFill>
                  <a:srgbClr val="3C69BF"/>
                </a:solidFill>
                <a:latin typeface="Arial Black" panose="020B0A04020102020204" pitchFamily="34" charset="0"/>
              </a:rPr>
              <a:t>*</a:t>
            </a: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30 m(L</a:t>
            </a:r>
            <a:r>
              <a:rPr lang="zh-CN" altLang="en-US" sz="1600" dirty="0">
                <a:solidFill>
                  <a:srgbClr val="3C69BF"/>
                </a:solidFill>
                <a:latin typeface="Arial Black" panose="020B0A04020102020204" pitchFamily="34" charset="0"/>
              </a:rPr>
              <a:t>*</a:t>
            </a: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H*W)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One main access shaft, </a:t>
            </a: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Ø</a:t>
            </a: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16 m</a:t>
            </a:r>
            <a:endParaRPr lang="en-US" altLang="zh-CN" sz="1600" dirty="0">
              <a:latin typeface="Arial Black" panose="020B0A04020102020204" pitchFamily="34" charset="0"/>
            </a:endParaRPr>
          </a:p>
          <a:p>
            <a:r>
              <a:rPr lang="en-US" altLang="zh-CN" sz="1600" dirty="0">
                <a:latin typeface="Arial Black" panose="020B0A04020102020204" pitchFamily="34" charset="0"/>
              </a:rPr>
              <a:t>Auxiliary cavern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rgbClr val="3C69BF"/>
                </a:solidFill>
                <a:latin typeface="Arial Black" panose="020B0A04020102020204" pitchFamily="34" charset="0"/>
              </a:rPr>
              <a:t>Peripheral equipment and devices </a:t>
            </a:r>
            <a:endParaRPr lang="en-US" altLang="zh-CN" sz="1600" dirty="0">
              <a:solidFill>
                <a:srgbClr val="3C69BF"/>
              </a:solidFill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80</a:t>
            </a:r>
            <a:r>
              <a:rPr lang="zh-CN" altLang="en-US" sz="1600" dirty="0">
                <a:solidFill>
                  <a:srgbClr val="3C69BF"/>
                </a:solidFill>
                <a:latin typeface="Arial Black" panose="020B0A04020102020204" pitchFamily="34" charset="0"/>
              </a:rPr>
              <a:t>*</a:t>
            </a: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18</a:t>
            </a:r>
            <a:r>
              <a:rPr lang="zh-CN" altLang="en-US" sz="1600" dirty="0">
                <a:solidFill>
                  <a:srgbClr val="3C69BF"/>
                </a:solidFill>
                <a:latin typeface="Arial Black" panose="020B0A04020102020204" pitchFamily="34" charset="0"/>
              </a:rPr>
              <a:t>*</a:t>
            </a:r>
            <a:r>
              <a:rPr lang="en-US" altLang="zh-CN" sz="1600">
                <a:solidFill>
                  <a:srgbClr val="3C69BF"/>
                </a:solidFill>
                <a:latin typeface="Arial Black" panose="020B0A04020102020204" pitchFamily="34" charset="0"/>
              </a:rPr>
              <a:t>18 m(L*H*W)</a:t>
            </a:r>
            <a:endParaRPr lang="en-US" altLang="zh-CN" sz="1600" dirty="0">
              <a:solidFill>
                <a:srgbClr val="3C69BF"/>
              </a:solidFill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One service shaft </a:t>
            </a: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Ø</a:t>
            </a: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9 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One personnel access shaft </a:t>
            </a: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Ø</a:t>
            </a:r>
            <a:r>
              <a:rPr lang="en-US" altLang="zh-CN" sz="1600" dirty="0">
                <a:solidFill>
                  <a:srgbClr val="3C69BF"/>
                </a:solidFill>
                <a:latin typeface="Arial Black" panose="020B0A04020102020204" pitchFamily="34" charset="0"/>
              </a:rPr>
              <a:t>6 m</a:t>
            </a:r>
          </a:p>
        </p:txBody>
      </p:sp>
    </p:spTree>
    <p:extLst>
      <p:ext uri="{BB962C8B-B14F-4D97-AF65-F5344CB8AC3E}">
        <p14:creationId xmlns:p14="http://schemas.microsoft.com/office/powerpoint/2010/main" val="376227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</Words>
  <Application>Microsoft Office PowerPoint</Application>
  <PresentationFormat>宽屏</PresentationFormat>
  <Paragraphs>13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2018-05-19T07:51:28Z</dcterms:created>
  <dcterms:modified xsi:type="dcterms:W3CDTF">2020-10-20T14:21:29Z</dcterms:modified>
</cp:coreProperties>
</file>