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2020-11-11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subpy.github.i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DCI news and discussion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Xiaomei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 smtClean="0"/>
              <a:t>2020-11-13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13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Migration to CentOS7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JUNO software is moving from SL6 to CentOS7.8</a:t>
            </a:r>
          </a:p>
          <a:p>
            <a:r>
              <a:rPr lang="en-US" altLang="zh-CN" dirty="0" smtClean="0"/>
              <a:t>All the Grid sites are already on CentOS7.8</a:t>
            </a:r>
          </a:p>
          <a:p>
            <a:pPr lvl="1"/>
            <a:r>
              <a:rPr lang="en-US" altLang="zh-CN" dirty="0" smtClean="0"/>
              <a:t>But singularity still used to give a unique </a:t>
            </a:r>
            <a:r>
              <a:rPr lang="en-US" altLang="zh-CN" dirty="0" err="1" smtClean="0"/>
              <a:t>env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Use standard image: /</a:t>
            </a:r>
            <a:r>
              <a:rPr lang="en-US" altLang="zh-CN" dirty="0" err="1" smtClean="0"/>
              <a:t>cvmfs</a:t>
            </a:r>
            <a:r>
              <a:rPr lang="en-US" altLang="zh-CN" dirty="0" smtClean="0"/>
              <a:t>/unpacked.cern.ch/registry.hub.docker.com/library/centos:centos7</a:t>
            </a:r>
          </a:p>
          <a:p>
            <a:r>
              <a:rPr lang="en-US" altLang="zh-CN" dirty="0" smtClean="0"/>
              <a:t>For Cloud site, CentOS7 images are being built and tested</a:t>
            </a:r>
          </a:p>
          <a:p>
            <a:r>
              <a:rPr lang="en-US" altLang="zh-CN" dirty="0" smtClean="0"/>
              <a:t>When all are ready, we will have a test with the latest JUNO version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974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JSUB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A tool to do mass user job submission and management </a:t>
            </a:r>
            <a:r>
              <a:rPr lang="en-US" altLang="zh-CN" dirty="0" smtClean="0"/>
              <a:t>for JUNO, especially </a:t>
            </a:r>
            <a:r>
              <a:rPr lang="en-US" altLang="zh-CN" dirty="0"/>
              <a:t>user analysis </a:t>
            </a:r>
          </a:p>
          <a:p>
            <a:r>
              <a:rPr lang="en-US" altLang="zh-CN" dirty="0" smtClean="0"/>
              <a:t>The first version is out and installed in CVMFS </a:t>
            </a:r>
            <a:r>
              <a:rPr lang="en-US" altLang="zh-CN" dirty="0"/>
              <a:t>repository /</a:t>
            </a:r>
            <a:r>
              <a:rPr lang="en-US" altLang="zh-CN" dirty="0" smtClean="0"/>
              <a:t>cvmfs/dcomputing.ihep.ac.cn</a:t>
            </a:r>
          </a:p>
          <a:p>
            <a:r>
              <a:rPr lang="en-US" altLang="zh-CN" dirty="0" smtClean="0"/>
              <a:t>Today the developer </a:t>
            </a:r>
            <a:r>
              <a:rPr lang="en-US" altLang="zh-CN" dirty="0" err="1" smtClean="0"/>
              <a:t>Yifan</a:t>
            </a:r>
            <a:r>
              <a:rPr lang="en-US" altLang="zh-CN" dirty="0" smtClean="0"/>
              <a:t> will have a brief introduction on it</a:t>
            </a:r>
          </a:p>
          <a:p>
            <a:r>
              <a:rPr lang="en-US" altLang="zh-CN" dirty="0" smtClean="0"/>
              <a:t>The detailed user guide is:</a:t>
            </a:r>
          </a:p>
          <a:p>
            <a:pPr lvl="1"/>
            <a:r>
              <a:rPr lang="en-US" altLang="zh-CN" dirty="0">
                <a:hlinkClick r:id="rId2"/>
              </a:rPr>
              <a:t>https://jsubpy.github.io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r>
              <a:rPr lang="en-US" altLang="zh-CN" dirty="0" smtClean="0"/>
              <a:t>Volunteers are needed </a:t>
            </a:r>
            <a:r>
              <a:rPr lang="en-US" altLang="zh-CN" dirty="0"/>
              <a:t>to test </a:t>
            </a:r>
            <a:r>
              <a:rPr lang="en-US" altLang="zh-CN" dirty="0" smtClean="0"/>
              <a:t>out and give feedback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816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TPC tests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11683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Last time, we agree on to have a common protocol: </a:t>
            </a:r>
            <a:r>
              <a:rPr lang="en-US" altLang="zh-CN" dirty="0" err="1"/>
              <a:t>gridftp</a:t>
            </a:r>
            <a:r>
              <a:rPr lang="en-US" altLang="zh-CN" dirty="0"/>
              <a:t>, </a:t>
            </a:r>
            <a:r>
              <a:rPr lang="en-US" altLang="zh-CN" dirty="0" smtClean="0"/>
              <a:t>then add </a:t>
            </a:r>
            <a:r>
              <a:rPr lang="en-US" altLang="zh-CN" dirty="0" err="1" smtClean="0"/>
              <a:t>xrootd</a:t>
            </a:r>
            <a:r>
              <a:rPr lang="en-US" altLang="zh-CN" dirty="0"/>
              <a:t>, </a:t>
            </a:r>
            <a:r>
              <a:rPr lang="en-US" altLang="zh-CN" dirty="0" err="1" smtClean="0"/>
              <a:t>httpd</a:t>
            </a:r>
            <a:r>
              <a:rPr lang="en-US" altLang="zh-CN" dirty="0" smtClean="0"/>
              <a:t> eventually</a:t>
            </a:r>
          </a:p>
          <a:p>
            <a:r>
              <a:rPr lang="en-US" altLang="zh-CN" dirty="0" err="1" smtClean="0"/>
              <a:t>XuanTong</a:t>
            </a:r>
            <a:r>
              <a:rPr lang="en-US" altLang="zh-CN" dirty="0" smtClean="0"/>
              <a:t> had a detailed test on these protocols among site SE and gave a talk on it later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7200800" cy="2754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53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planned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After TPC is ready, a certain scale of transfer tests based on DIRAC DMS will be done</a:t>
            </a:r>
          </a:p>
          <a:p>
            <a:pPr lvl="1"/>
            <a:r>
              <a:rPr lang="en-US" altLang="zh-CN" dirty="0" smtClean="0"/>
              <a:t>Before that, a survey of SE space will be done</a:t>
            </a:r>
          </a:p>
          <a:p>
            <a:r>
              <a:rPr lang="en-US" altLang="zh-CN" dirty="0" smtClean="0"/>
              <a:t>JSUB also will have a scale test on functions and performance for user simulation and analysis</a:t>
            </a:r>
          </a:p>
          <a:p>
            <a:pPr lvl="1"/>
            <a:r>
              <a:rPr lang="en-US" altLang="zh-CN" dirty="0" smtClean="0"/>
              <a:t>The time is expected to be last week of November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4373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223</Words>
  <Application>Microsoft Office PowerPoint</Application>
  <PresentationFormat>全屏显示(4:3)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DCI news and discussion</vt:lpstr>
      <vt:lpstr>Migration to CentOS7</vt:lpstr>
      <vt:lpstr>JSUB</vt:lpstr>
      <vt:lpstr>TPC tests</vt:lpstr>
      <vt:lpstr>Tests planned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DCI news and discussion</dc:title>
  <dc:creator>zhangxm</dc:creator>
  <cp:lastModifiedBy>unknown</cp:lastModifiedBy>
  <cp:revision>41</cp:revision>
  <dcterms:created xsi:type="dcterms:W3CDTF">2020-11-11T06:23:31Z</dcterms:created>
  <dcterms:modified xsi:type="dcterms:W3CDTF">2020-11-13T02:25:06Z</dcterms:modified>
</cp:coreProperties>
</file>