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2020-11-13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2020-11-13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2020-11-13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2020-11-13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ihep.ac.cn/event/13032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Report from JUNO redundancy group meeting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Xiaomei</a:t>
            </a:r>
            <a:endParaRPr lang="en-US" altLang="zh-CN" dirty="0" smtClean="0"/>
          </a:p>
          <a:p>
            <a:r>
              <a:rPr lang="en-US" altLang="zh-CN" dirty="0" smtClean="0"/>
              <a:t>2020-11-13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89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Group meeting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We have the first group meeting on October 27, </a:t>
            </a:r>
            <a:r>
              <a:rPr lang="en-US" altLang="zh-CN" dirty="0"/>
              <a:t>2020</a:t>
            </a:r>
            <a:endParaRPr lang="en-US" altLang="zh-CN" dirty="0" smtClean="0"/>
          </a:p>
          <a:p>
            <a:pPr lvl="1"/>
            <a:r>
              <a:rPr lang="en-US" altLang="zh-CN" dirty="0" smtClean="0">
                <a:hlinkClick r:id="rId2"/>
              </a:rPr>
              <a:t>https</a:t>
            </a:r>
            <a:r>
              <a:rPr lang="en-US" altLang="zh-CN" dirty="0">
                <a:hlinkClick r:id="rId2"/>
              </a:rPr>
              <a:t>://</a:t>
            </a:r>
            <a:r>
              <a:rPr lang="en-US" altLang="zh-CN" dirty="0" smtClean="0">
                <a:hlinkClick r:id="rId2"/>
              </a:rPr>
              <a:t>indico.ihep.ac.cn/event/13032/</a:t>
            </a:r>
            <a:endParaRPr lang="en-US" altLang="zh-CN" dirty="0" smtClean="0"/>
          </a:p>
          <a:p>
            <a:r>
              <a:rPr lang="en-US" altLang="zh-CN" dirty="0" smtClean="0"/>
              <a:t>The meeting is quite fruitful</a:t>
            </a:r>
          </a:p>
          <a:p>
            <a:pPr lvl="1"/>
            <a:r>
              <a:rPr lang="en-US" altLang="zh-CN" dirty="0" err="1" smtClean="0"/>
              <a:t>Xiaomei</a:t>
            </a:r>
            <a:r>
              <a:rPr lang="en-US" altLang="zh-CN" dirty="0" smtClean="0"/>
              <a:t> from IHEP has an introduction of DIRAC set-up in IHEP and possible solutions of duplication</a:t>
            </a:r>
          </a:p>
          <a:p>
            <a:pPr lvl="1"/>
            <a:r>
              <a:rPr lang="en-US" altLang="zh-CN" dirty="0" smtClean="0"/>
              <a:t>Igor from JINR gives a report on the first deployment of redundancy server in JINR</a:t>
            </a:r>
          </a:p>
          <a:p>
            <a:pPr lvl="1"/>
            <a:r>
              <a:rPr lang="en-US" altLang="zh-CN" dirty="0" smtClean="0"/>
              <a:t>Marcelo and </a:t>
            </a:r>
            <a:r>
              <a:rPr lang="en-US" altLang="zh-CN" dirty="0" err="1" smtClean="0"/>
              <a:t>Vanessar</a:t>
            </a:r>
            <a:r>
              <a:rPr lang="en-US" altLang="zh-CN" dirty="0" smtClean="0"/>
              <a:t> from CNAF and IN2P3 shares the experiences from other experiments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54519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Solutions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We agrees</a:t>
            </a:r>
          </a:p>
          <a:p>
            <a:pPr lvl="1"/>
            <a:r>
              <a:rPr lang="en-US" altLang="zh-CN" dirty="0" smtClean="0"/>
              <a:t>Due the limitation of DIRAC, a complete and real-time service duplication both local and remote is not possible </a:t>
            </a:r>
          </a:p>
          <a:p>
            <a:pPr lvl="1"/>
            <a:r>
              <a:rPr lang="en-US" altLang="zh-CN" dirty="0"/>
              <a:t>Two ways </a:t>
            </a:r>
            <a:r>
              <a:rPr lang="en-US" altLang="zh-CN" dirty="0" smtClean="0"/>
              <a:t>of redundancy we can do according to the experiences of other experiments: </a:t>
            </a:r>
          </a:p>
          <a:p>
            <a:pPr lvl="2"/>
            <a:r>
              <a:rPr lang="en-US" altLang="zh-CN" dirty="0" smtClean="0"/>
              <a:t>duplication </a:t>
            </a:r>
            <a:r>
              <a:rPr lang="en-US" altLang="zh-CN" dirty="0"/>
              <a:t>of CS services on </a:t>
            </a:r>
            <a:r>
              <a:rPr lang="en-US" altLang="zh-CN" dirty="0" smtClean="0"/>
              <a:t>sites</a:t>
            </a:r>
          </a:p>
          <a:p>
            <a:pPr lvl="3"/>
            <a:r>
              <a:rPr lang="en-US" altLang="zh-CN" dirty="0" smtClean="0"/>
              <a:t>Share load of CS which is central service of DIRAC</a:t>
            </a:r>
          </a:p>
          <a:p>
            <a:pPr lvl="3"/>
            <a:r>
              <a:rPr lang="en-US" altLang="zh-CN" dirty="0" smtClean="0"/>
              <a:t>Prepare for a offline backup of DIRAC</a:t>
            </a:r>
          </a:p>
          <a:p>
            <a:pPr lvl="2"/>
            <a:r>
              <a:rPr lang="en-US" altLang="zh-CN" dirty="0" smtClean="0"/>
              <a:t>offline </a:t>
            </a:r>
            <a:r>
              <a:rPr lang="en-US" altLang="zh-CN" dirty="0"/>
              <a:t>backup of DIRAC </a:t>
            </a:r>
            <a:r>
              <a:rPr lang="en-US" altLang="zh-CN" dirty="0" err="1"/>
              <a:t>mysql</a:t>
            </a:r>
            <a:r>
              <a:rPr lang="en-US" altLang="zh-CN" dirty="0"/>
              <a:t> </a:t>
            </a:r>
            <a:r>
              <a:rPr lang="en-US" altLang="zh-CN" dirty="0" smtClean="0"/>
              <a:t>DB</a:t>
            </a:r>
          </a:p>
          <a:p>
            <a:pPr lvl="3"/>
            <a:r>
              <a:rPr lang="en-US" altLang="zh-CN" dirty="0"/>
              <a:t>I</a:t>
            </a:r>
            <a:r>
              <a:rPr lang="en-US" altLang="zh-CN" dirty="0" smtClean="0"/>
              <a:t>n case the service or network is not available in IHEP take a few days, a new service can quickly set up in another sites </a:t>
            </a:r>
          </a:p>
          <a:p>
            <a:pPr lvl="3"/>
            <a:r>
              <a:rPr lang="en-US" altLang="zh-CN" dirty="0" smtClean="0"/>
              <a:t>We expect some possible loss of information </a:t>
            </a:r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716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 do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CNAF </a:t>
            </a:r>
            <a:r>
              <a:rPr lang="en-US" altLang="zh-CN" dirty="0"/>
              <a:t>and IN2P3 will check if two sites can hold DIRAC redundancy server as JINR </a:t>
            </a:r>
            <a:r>
              <a:rPr lang="en-US" altLang="zh-CN" dirty="0" smtClean="0"/>
              <a:t>did</a:t>
            </a:r>
          </a:p>
          <a:p>
            <a:pPr lvl="1"/>
            <a:r>
              <a:rPr lang="en-US" altLang="zh-CN" dirty="0" smtClean="0"/>
              <a:t>Any news now?</a:t>
            </a:r>
            <a:endParaRPr lang="en-US" altLang="zh-CN" dirty="0"/>
          </a:p>
          <a:p>
            <a:r>
              <a:rPr lang="en-US" altLang="zh-CN" dirty="0" smtClean="0"/>
              <a:t>The </a:t>
            </a:r>
            <a:r>
              <a:rPr lang="en-US" altLang="zh-CN" dirty="0"/>
              <a:t>monitoring of </a:t>
            </a:r>
            <a:r>
              <a:rPr lang="en-US" altLang="zh-CN" dirty="0" smtClean="0"/>
              <a:t>redundancy </a:t>
            </a:r>
            <a:r>
              <a:rPr lang="en-US" altLang="zh-CN" dirty="0"/>
              <a:t>servers will be monitored centrally using service ports </a:t>
            </a:r>
            <a:r>
              <a:rPr lang="en-US" altLang="zh-CN" dirty="0" smtClean="0"/>
              <a:t>first</a:t>
            </a:r>
            <a:endParaRPr lang="en-US" altLang="zh-CN" dirty="0"/>
          </a:p>
          <a:p>
            <a:pPr lvl="1"/>
            <a:r>
              <a:rPr lang="en-US" altLang="zh-CN" dirty="0" smtClean="0"/>
              <a:t> The server dirac-ihep-replica.jinr.ru with 9135 port will be monitored by IHEP Nagios </a:t>
            </a:r>
            <a:r>
              <a:rPr lang="en-US" altLang="zh-CN" smtClean="0"/>
              <a:t>monitoring system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1363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223</Words>
  <Application>Microsoft Office PowerPoint</Application>
  <PresentationFormat>全屏显示(4:3)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Report from JUNO redundancy group meeting</vt:lpstr>
      <vt:lpstr>Group meeting </vt:lpstr>
      <vt:lpstr>Solutions </vt:lpstr>
      <vt:lpstr>To 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from JUNO redundancy group meeting</dc:title>
  <dc:creator>zhangxm</dc:creator>
  <cp:lastModifiedBy>unknown</cp:lastModifiedBy>
  <cp:revision>26</cp:revision>
  <dcterms:created xsi:type="dcterms:W3CDTF">2020-11-13T02:25:39Z</dcterms:created>
  <dcterms:modified xsi:type="dcterms:W3CDTF">2020-11-13T03:32:08Z</dcterms:modified>
</cp:coreProperties>
</file>