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1" r:id="rId4"/>
    <p:sldId id="262" r:id="rId5"/>
    <p:sldId id="265" r:id="rId6"/>
    <p:sldId id="266" r:id="rId7"/>
    <p:sldId id="267" r:id="rId8"/>
    <p:sldId id="268" r:id="rId9"/>
    <p:sldId id="269" r:id="rId10"/>
    <p:sldId id="260" r:id="rId11"/>
    <p:sldId id="258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IHEP DIRAC set-up and some info from DIRAC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Xiaomei</a:t>
            </a:r>
            <a:r>
              <a:rPr lang="en-US" altLang="zh-CN" dirty="0" smtClean="0"/>
              <a:t> Zhang</a:t>
            </a:r>
          </a:p>
          <a:p>
            <a:r>
              <a:rPr lang="en-US" altLang="zh-CN" dirty="0" smtClean="0"/>
              <a:t>Oct 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2664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Redundancy server in JINR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JINR has done the same as what </a:t>
            </a:r>
            <a:r>
              <a:rPr lang="en-US" altLang="zh-CN" dirty="0" err="1" smtClean="0"/>
              <a:t>LHCb</a:t>
            </a:r>
            <a:r>
              <a:rPr lang="en-US" altLang="zh-CN" dirty="0" smtClean="0"/>
              <a:t> T1 has </a:t>
            </a:r>
            <a:r>
              <a:rPr lang="en-US" altLang="zh-CN" dirty="0" smtClean="0"/>
              <a:t>done</a:t>
            </a:r>
          </a:p>
          <a:p>
            <a:pPr lvl="1"/>
            <a:r>
              <a:rPr lang="en-US" altLang="zh-CN" dirty="0" smtClean="0"/>
              <a:t>Igor will have more details on that</a:t>
            </a:r>
          </a:p>
          <a:p>
            <a:pPr lvl="1"/>
            <a:r>
              <a:rPr lang="en-US" altLang="zh-CN" dirty="0"/>
              <a:t>There are two servers appeared in IHEP CS</a:t>
            </a:r>
          </a:p>
          <a:p>
            <a:r>
              <a:rPr lang="en-US" altLang="zh-CN" dirty="0" smtClean="0"/>
              <a:t>Other sites will do the same?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4425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Machines or VMs needed?</a:t>
            </a:r>
          </a:p>
          <a:p>
            <a:r>
              <a:rPr lang="en-US" altLang="zh-CN" dirty="0" smtClean="0"/>
              <a:t>How to set up redundancy servers in data centers?</a:t>
            </a:r>
          </a:p>
          <a:p>
            <a:r>
              <a:rPr lang="en-US" altLang="zh-CN" dirty="0" smtClean="0"/>
              <a:t>How do we know it is </a:t>
            </a:r>
            <a:r>
              <a:rPr lang="en-US" altLang="zh-CN" dirty="0" smtClean="0"/>
              <a:t>working or failing?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Pilots use server info from CS when they are setting up </a:t>
            </a:r>
            <a:r>
              <a:rPr lang="en-US" altLang="zh-CN" smtClean="0"/>
              <a:t>local environment, what about clients?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Randomly choose one from servers info in CS?</a:t>
            </a:r>
          </a:p>
          <a:p>
            <a:pPr lvl="1"/>
            <a:r>
              <a:rPr lang="en-US" altLang="zh-CN" dirty="0" smtClean="0"/>
              <a:t>Look like it only can be </a:t>
            </a:r>
            <a:r>
              <a:rPr lang="en-US" altLang="zh-CN" dirty="0" smtClean="0"/>
              <a:t>seen from the </a:t>
            </a:r>
            <a:r>
              <a:rPr lang="en-US" altLang="zh-CN" dirty="0" smtClean="0"/>
              <a:t>site CS log?</a:t>
            </a:r>
            <a:endParaRPr lang="en-US" altLang="zh-CN" dirty="0" smtClean="0"/>
          </a:p>
          <a:p>
            <a:r>
              <a:rPr lang="en-US" altLang="zh-CN" dirty="0" smtClean="0"/>
              <a:t>Monitoring?</a:t>
            </a:r>
          </a:p>
          <a:p>
            <a:pPr lvl="1"/>
            <a:r>
              <a:rPr lang="en-US" altLang="zh-CN" dirty="0" smtClean="0"/>
              <a:t>From </a:t>
            </a:r>
            <a:r>
              <a:rPr lang="en-US" altLang="zh-CN" dirty="0" err="1" smtClean="0"/>
              <a:t>LHCb</a:t>
            </a:r>
            <a:r>
              <a:rPr lang="en-US" altLang="zh-CN" dirty="0" smtClean="0"/>
              <a:t>, no monitoring needed, look like DIRAC can ignore the problematic servers if </a:t>
            </a:r>
            <a:r>
              <a:rPr lang="en-US" altLang="zh-CN" dirty="0" smtClean="0"/>
              <a:t>exists</a:t>
            </a:r>
          </a:p>
          <a:p>
            <a:pPr lvl="1"/>
            <a:r>
              <a:rPr lang="en-US" altLang="zh-CN" dirty="0" smtClean="0"/>
              <a:t>But need to something watch on the healthy of redundancy server?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411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IHEP DIRAC set-up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dirty="0"/>
              <a:t>One server with all the </a:t>
            </a:r>
            <a:r>
              <a:rPr lang="en-GB" altLang="zh-CN" sz="3200" dirty="0" smtClean="0"/>
              <a:t>services and agents, </a:t>
            </a:r>
            <a:r>
              <a:rPr lang="en-GB" altLang="zh-CN" sz="3200" dirty="0"/>
              <a:t>including DB </a:t>
            </a:r>
            <a:r>
              <a:rPr lang="en-GB" altLang="zh-CN" sz="3200" dirty="0" smtClean="0"/>
              <a:t>server</a:t>
            </a:r>
            <a:endParaRPr lang="en-US" altLang="zh-CN" dirty="0"/>
          </a:p>
          <a:p>
            <a:r>
              <a:rPr lang="en-US" altLang="zh-CN" dirty="0" smtClean="0"/>
              <a:t>Hardware</a:t>
            </a:r>
          </a:p>
          <a:p>
            <a:pPr lvl="1"/>
            <a:r>
              <a:rPr lang="pt-BR" altLang="zh-CN" dirty="0"/>
              <a:t>Intel(R) Xeon(R) CPU </a:t>
            </a:r>
            <a:r>
              <a:rPr lang="en-US" altLang="zh-CN" dirty="0"/>
              <a:t>Silver 4116 </a:t>
            </a:r>
            <a:r>
              <a:rPr lang="pt-BR" altLang="zh-CN" dirty="0" smtClean="0"/>
              <a:t>@ 2.10GHz </a:t>
            </a:r>
            <a:r>
              <a:rPr lang="pt-BR" altLang="zh-CN" dirty="0"/>
              <a:t>with </a:t>
            </a:r>
            <a:r>
              <a:rPr lang="pt-BR" altLang="zh-CN" dirty="0" smtClean="0"/>
              <a:t>24 </a:t>
            </a:r>
            <a:r>
              <a:rPr lang="pt-BR" altLang="zh-CN" dirty="0"/>
              <a:t>cores, </a:t>
            </a:r>
            <a:r>
              <a:rPr lang="pt-BR" altLang="zh-CN" dirty="0" smtClean="0"/>
              <a:t>128GB </a:t>
            </a:r>
            <a:r>
              <a:rPr lang="pt-BR" altLang="zh-CN" dirty="0"/>
              <a:t>Mem with </a:t>
            </a:r>
            <a:r>
              <a:rPr lang="pt-BR" altLang="zh-CN" dirty="0" smtClean="0"/>
              <a:t>4TB disk</a:t>
            </a:r>
            <a:endParaRPr lang="en-US" altLang="zh-CN" dirty="0" smtClean="0"/>
          </a:p>
          <a:p>
            <a:r>
              <a:rPr lang="en-US" altLang="zh-CN" dirty="0" smtClean="0"/>
              <a:t>DIRAC Set-up</a:t>
            </a:r>
          </a:p>
          <a:p>
            <a:pPr lvl="1"/>
            <a:r>
              <a:rPr lang="en-US" altLang="zh-CN" dirty="0"/>
              <a:t>Setup: </a:t>
            </a:r>
            <a:r>
              <a:rPr lang="en-US" altLang="zh-CN" dirty="0" err="1"/>
              <a:t>CAS_Production</a:t>
            </a:r>
            <a:endParaRPr lang="en-US" altLang="zh-CN" dirty="0"/>
          </a:p>
          <a:p>
            <a:pPr lvl="1"/>
            <a:r>
              <a:rPr lang="en-US" altLang="zh-CN" dirty="0"/>
              <a:t>DIRAC version: v6r22p3</a:t>
            </a:r>
          </a:p>
          <a:p>
            <a:r>
              <a:rPr lang="en-US" altLang="zh-CN" dirty="0" smtClean="0"/>
              <a:t>Extension Set-up</a:t>
            </a:r>
          </a:p>
          <a:p>
            <a:pPr lvl="1"/>
            <a:r>
              <a:rPr lang="en-US" altLang="zh-CN" dirty="0" err="1" smtClean="0"/>
              <a:t>WebApp</a:t>
            </a:r>
            <a:r>
              <a:rPr lang="en-US" altLang="zh-CN" dirty="0" smtClean="0"/>
              <a:t> </a:t>
            </a:r>
            <a:r>
              <a:rPr lang="en-US" altLang="zh-CN" dirty="0"/>
              <a:t>version v4r0p7</a:t>
            </a:r>
          </a:p>
          <a:p>
            <a:pPr lvl="1"/>
            <a:r>
              <a:rPr lang="en-US" altLang="zh-CN" dirty="0"/>
              <a:t>VM version </a:t>
            </a:r>
            <a:r>
              <a:rPr lang="en-US" altLang="zh-CN" dirty="0" smtClean="0"/>
              <a:t>v2r4-pre2</a:t>
            </a:r>
          </a:p>
          <a:p>
            <a:r>
              <a:rPr lang="en-US" altLang="zh-CN" dirty="0" smtClean="0"/>
              <a:t>IHEPDIRAC Set-up</a:t>
            </a:r>
          </a:p>
          <a:p>
            <a:pPr lvl="1"/>
            <a:r>
              <a:rPr lang="en-US" altLang="zh-CN" dirty="0" smtClean="0"/>
              <a:t>IHEPDIRAC version: v0r18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36694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Services in set-up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dirty="0" smtClean="0"/>
              <a:t>'Accounting</a:t>
            </a:r>
            <a:r>
              <a:rPr lang="en-US" altLang="zh-CN" dirty="0"/>
              <a:t>': ['</a:t>
            </a:r>
            <a:r>
              <a:rPr lang="en-US" altLang="zh-CN" dirty="0" err="1"/>
              <a:t>DataStore</a:t>
            </a:r>
            <a:r>
              <a:rPr lang="en-US" altLang="zh-CN" dirty="0"/>
              <a:t>', '</a:t>
            </a:r>
            <a:r>
              <a:rPr lang="en-US" altLang="zh-CN" dirty="0" err="1"/>
              <a:t>ReportGenerator</a:t>
            </a:r>
            <a:r>
              <a:rPr lang="en-US" altLang="zh-CN" dirty="0" smtClean="0"/>
              <a:t>']</a:t>
            </a:r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dirty="0"/>
              <a:t> 'Configuration': ['Server</a:t>
            </a:r>
            <a:r>
              <a:rPr lang="en-US" altLang="zh-CN" dirty="0" smtClean="0"/>
              <a:t>']</a:t>
            </a:r>
            <a:endParaRPr lang="en-US" altLang="zh-CN" dirty="0"/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dirty="0" smtClean="0"/>
              <a:t> </a:t>
            </a:r>
            <a:r>
              <a:rPr lang="en-US" altLang="zh-CN" dirty="0"/>
              <a:t>'</a:t>
            </a:r>
            <a:r>
              <a:rPr lang="en-US" altLang="zh-CN" dirty="0" err="1"/>
              <a:t>DataManagement</a:t>
            </a:r>
            <a:r>
              <a:rPr lang="en-US" altLang="zh-CN" dirty="0"/>
              <a:t>': ['FTS3Manager','StorageElement',                                 '</a:t>
            </a:r>
            <a:r>
              <a:rPr lang="en-US" altLang="zh-CN" dirty="0" err="1"/>
              <a:t>FileCatalog</a:t>
            </a:r>
            <a:r>
              <a:rPr lang="en-US" altLang="zh-CN" dirty="0"/>
              <a:t>', '</a:t>
            </a:r>
            <a:r>
              <a:rPr lang="en-US" altLang="zh-CN" dirty="0" err="1"/>
              <a:t>StorageElementProxy</a:t>
            </a:r>
            <a:r>
              <a:rPr lang="en-US" altLang="zh-CN" dirty="0" smtClean="0"/>
              <a:t>']</a:t>
            </a:r>
            <a:endParaRPr lang="en-US" altLang="zh-CN" dirty="0"/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dirty="0"/>
              <a:t> 'Framework': ['</a:t>
            </a:r>
            <a:r>
              <a:rPr lang="en-US" altLang="zh-CN" dirty="0" err="1"/>
              <a:t>SystemAdministrator</a:t>
            </a:r>
            <a:r>
              <a:rPr lang="en-US" altLang="zh-CN" dirty="0"/>
              <a:t>‘,                     '</a:t>
            </a:r>
            <a:r>
              <a:rPr lang="en-US" altLang="zh-CN" dirty="0" err="1"/>
              <a:t>ComponentMonitoring</a:t>
            </a:r>
            <a:r>
              <a:rPr lang="en-US" altLang="zh-CN" dirty="0"/>
              <a:t>', '</a:t>
            </a:r>
            <a:r>
              <a:rPr lang="en-US" altLang="zh-CN" dirty="0" err="1"/>
              <a:t>SystemLoggingReport</a:t>
            </a:r>
            <a:r>
              <a:rPr lang="en-US" altLang="zh-CN" dirty="0"/>
              <a:t>',                             'Monitoring</a:t>
            </a:r>
            <a:r>
              <a:rPr lang="en-US" altLang="zh-CN" dirty="0" smtClean="0"/>
              <a:t>', 'Notification', '</a:t>
            </a:r>
            <a:r>
              <a:rPr lang="en-US" altLang="zh-CN" dirty="0" err="1" smtClean="0"/>
              <a:t>SecurityLogging</a:t>
            </a:r>
            <a:r>
              <a:rPr lang="en-US" altLang="zh-CN" dirty="0" smtClean="0"/>
              <a:t>',                            </a:t>
            </a:r>
            <a:r>
              <a:rPr lang="en-US" altLang="zh-CN" dirty="0"/>
              <a:t>'</a:t>
            </a:r>
            <a:r>
              <a:rPr lang="en-US" altLang="zh-CN" dirty="0" err="1"/>
              <a:t>UserProfileManager</a:t>
            </a:r>
            <a:r>
              <a:rPr lang="en-US" altLang="zh-CN" dirty="0" smtClean="0"/>
              <a:t>', '</a:t>
            </a:r>
            <a:r>
              <a:rPr lang="en-US" altLang="zh-CN" dirty="0" err="1" smtClean="0"/>
              <a:t>ProxyManager</a:t>
            </a:r>
            <a:r>
              <a:rPr lang="en-US" altLang="zh-CN" dirty="0" smtClean="0"/>
              <a:t>',                            </a:t>
            </a:r>
            <a:r>
              <a:rPr lang="en-US" altLang="zh-CN" dirty="0"/>
              <a:t>'</a:t>
            </a:r>
            <a:r>
              <a:rPr lang="en-US" altLang="zh-CN" dirty="0" err="1"/>
              <a:t>SystemLogging</a:t>
            </a:r>
            <a:r>
              <a:rPr lang="en-US" altLang="zh-CN" dirty="0" smtClean="0"/>
              <a:t>', 'Plotting',                             </a:t>
            </a:r>
            <a:r>
              <a:rPr lang="en-US" altLang="zh-CN" dirty="0"/>
              <a:t>'</a:t>
            </a:r>
            <a:r>
              <a:rPr lang="en-US" altLang="zh-CN" dirty="0" err="1"/>
              <a:t>BundleDelivery</a:t>
            </a:r>
            <a:r>
              <a:rPr lang="en-US" altLang="zh-CN" dirty="0" smtClean="0"/>
              <a:t>']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36181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Services in set-up (2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305433" cy="5184576"/>
          </a:xfrm>
        </p:spPr>
        <p:txBody>
          <a:bodyPr>
            <a:normAutofit/>
          </a:bodyPr>
          <a:lstStyle/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sz="2400" dirty="0"/>
              <a:t>'Monitoring': ['Monitoring</a:t>
            </a:r>
            <a:r>
              <a:rPr lang="en-US" altLang="zh-CN" sz="2400" dirty="0" smtClean="0"/>
              <a:t>']</a:t>
            </a:r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'</a:t>
            </a:r>
            <a:r>
              <a:rPr lang="en-US" altLang="zh-CN" sz="2400" dirty="0" err="1" smtClean="0"/>
              <a:t>RequestManagement</a:t>
            </a:r>
            <a:r>
              <a:rPr lang="en-US" altLang="zh-CN" sz="2400" dirty="0"/>
              <a:t>': ['</a:t>
            </a:r>
            <a:r>
              <a:rPr lang="en-US" altLang="zh-CN" sz="2400" dirty="0" err="1"/>
              <a:t>ReqManager</a:t>
            </a:r>
            <a:r>
              <a:rPr lang="en-US" altLang="zh-CN" sz="2400" dirty="0"/>
              <a:t>', '</a:t>
            </a:r>
            <a:r>
              <a:rPr lang="en-US" altLang="zh-CN" sz="2400" dirty="0" err="1"/>
              <a:t>ReqProxy</a:t>
            </a:r>
            <a:r>
              <a:rPr lang="en-US" altLang="zh-CN" sz="2400" dirty="0" smtClean="0"/>
              <a:t>']</a:t>
            </a:r>
            <a:endParaRPr lang="en-US" altLang="zh-CN" sz="2400" dirty="0"/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'</a:t>
            </a:r>
            <a:r>
              <a:rPr lang="en-US" altLang="zh-CN" sz="2400" dirty="0" err="1" smtClean="0"/>
              <a:t>ResourceStatus</a:t>
            </a:r>
            <a:r>
              <a:rPr lang="en-US" altLang="zh-CN" sz="2400" dirty="0"/>
              <a:t>': ['</a:t>
            </a:r>
            <a:r>
              <a:rPr lang="en-US" altLang="zh-CN" sz="2400" dirty="0" err="1"/>
              <a:t>ResourceStatus</a:t>
            </a:r>
            <a:r>
              <a:rPr lang="en-US" altLang="zh-CN" sz="2400" dirty="0" smtClean="0"/>
              <a:t>',                                  </a:t>
            </a:r>
            <a:r>
              <a:rPr lang="en-US" altLang="zh-CN" sz="2400" dirty="0"/>
              <a:t>'</a:t>
            </a:r>
            <a:r>
              <a:rPr lang="en-US" altLang="zh-CN" sz="2400" dirty="0" err="1"/>
              <a:t>ResourceManagement</a:t>
            </a:r>
            <a:r>
              <a:rPr lang="en-US" altLang="zh-CN" sz="2400" dirty="0" smtClean="0"/>
              <a:t>', 'Publisher',                                </a:t>
            </a:r>
            <a:r>
              <a:rPr lang="en-US" altLang="zh-CN" sz="2400" dirty="0"/>
              <a:t>'</a:t>
            </a:r>
            <a:r>
              <a:rPr lang="en-US" altLang="zh-CN" sz="2400" dirty="0" err="1"/>
              <a:t>PublisherIHEP</a:t>
            </a:r>
            <a:r>
              <a:rPr lang="en-US" altLang="zh-CN" sz="2400" dirty="0" smtClean="0"/>
              <a:t>', '</a:t>
            </a:r>
            <a:r>
              <a:rPr lang="en-US" altLang="zh-CN" sz="2400" dirty="0" err="1" smtClean="0"/>
              <a:t>ResourceManagementIHEP</a:t>
            </a:r>
            <a:r>
              <a:rPr lang="en-US" altLang="zh-CN" sz="2400" dirty="0" smtClean="0"/>
              <a:t>']</a:t>
            </a:r>
            <a:endParaRPr lang="en-US" altLang="zh-CN" sz="2400" dirty="0"/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'Transfer</a:t>
            </a:r>
            <a:r>
              <a:rPr lang="en-US" altLang="zh-CN" sz="2400" dirty="0"/>
              <a:t>': ['Dataset', '</a:t>
            </a:r>
            <a:r>
              <a:rPr lang="en-US" altLang="zh-CN" sz="2400" dirty="0" err="1"/>
              <a:t>TransferRequest</a:t>
            </a:r>
            <a:r>
              <a:rPr lang="en-US" altLang="zh-CN" sz="2400" dirty="0" smtClean="0"/>
              <a:t>']</a:t>
            </a:r>
            <a:endParaRPr lang="en-US" altLang="zh-CN" sz="2400" dirty="0"/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'Transformation</a:t>
            </a:r>
            <a:r>
              <a:rPr lang="en-US" altLang="zh-CN" sz="2400" dirty="0"/>
              <a:t>': ['</a:t>
            </a:r>
            <a:r>
              <a:rPr lang="en-US" altLang="zh-CN" sz="2400" dirty="0" err="1"/>
              <a:t>TransformationManager</a:t>
            </a:r>
            <a:r>
              <a:rPr lang="en-US" altLang="zh-CN" sz="2400" dirty="0" smtClean="0"/>
              <a:t>']</a:t>
            </a:r>
            <a:endParaRPr lang="en-US" altLang="zh-CN" sz="2400" dirty="0"/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'</a:t>
            </a:r>
            <a:r>
              <a:rPr lang="en-US" altLang="zh-CN" sz="2400" dirty="0" err="1" smtClean="0"/>
              <a:t>WorkloadManagement</a:t>
            </a:r>
            <a:r>
              <a:rPr lang="en-US" altLang="zh-CN" sz="2400" dirty="0"/>
              <a:t>': ['</a:t>
            </a:r>
            <a:r>
              <a:rPr lang="en-US" altLang="zh-CN" sz="2400" dirty="0" err="1"/>
              <a:t>SandboxStore</a:t>
            </a:r>
            <a:r>
              <a:rPr lang="en-US" altLang="zh-CN" sz="2400" dirty="0" smtClean="0"/>
              <a:t>',  'Matcher',                                      </a:t>
            </a:r>
            <a:r>
              <a:rPr lang="en-US" altLang="zh-CN" sz="2400" dirty="0"/>
              <a:t>'</a:t>
            </a:r>
            <a:r>
              <a:rPr lang="en-US" altLang="zh-CN" sz="2400" dirty="0" err="1"/>
              <a:t>JobMonitoring</a:t>
            </a:r>
            <a:r>
              <a:rPr lang="en-US" altLang="zh-CN" sz="2400" dirty="0" smtClean="0"/>
              <a:t>', '</a:t>
            </a:r>
            <a:r>
              <a:rPr lang="en-US" altLang="zh-CN" sz="2400" dirty="0" err="1" smtClean="0"/>
              <a:t>JobManager</a:t>
            </a:r>
            <a:r>
              <a:rPr lang="en-US" altLang="zh-CN" sz="2400" dirty="0" smtClean="0"/>
              <a:t>‘,  </a:t>
            </a:r>
            <a:r>
              <a:rPr lang="en-US" altLang="zh-CN" sz="2400" dirty="0"/>
              <a:t>'</a:t>
            </a:r>
            <a:r>
              <a:rPr lang="en-US" altLang="zh-CN" sz="2400" dirty="0" err="1"/>
              <a:t>JobStateUpdate</a:t>
            </a:r>
            <a:r>
              <a:rPr lang="en-US" altLang="zh-CN" sz="2400" dirty="0" smtClean="0"/>
              <a:t>',  '</a:t>
            </a:r>
            <a:r>
              <a:rPr lang="en-US" altLang="zh-CN" sz="2400" dirty="0" err="1" smtClean="0"/>
              <a:t>WMSAdministrator</a:t>
            </a:r>
            <a:r>
              <a:rPr lang="en-US" altLang="zh-CN" sz="2400" dirty="0" smtClean="0"/>
              <a:t>‘,  </a:t>
            </a:r>
            <a:r>
              <a:rPr lang="en-US" altLang="zh-CN" sz="2400" dirty="0"/>
              <a:t>'</a:t>
            </a:r>
            <a:r>
              <a:rPr lang="en-US" altLang="zh-CN" sz="2400" dirty="0" err="1"/>
              <a:t>OptimizationMind</a:t>
            </a:r>
            <a:r>
              <a:rPr lang="en-US" altLang="zh-CN" sz="2400" dirty="0" smtClean="0"/>
              <a:t>', </a:t>
            </a:r>
            <a:r>
              <a:rPr lang="en-US" altLang="zh-CN" sz="2400" dirty="0" err="1" smtClean="0"/>
              <a:t>VirtualMachineManager</a:t>
            </a:r>
            <a:r>
              <a:rPr lang="en-US" altLang="zh-CN" sz="2400" dirty="0" smtClean="0"/>
              <a:t>',  '</a:t>
            </a:r>
            <a:r>
              <a:rPr lang="en-US" altLang="zh-CN" sz="2400" dirty="0" err="1" smtClean="0"/>
              <a:t>TaskManager</a:t>
            </a:r>
            <a:r>
              <a:rPr lang="en-US" altLang="zh-CN" sz="2400" dirty="0" smtClean="0"/>
              <a:t>',  </a:t>
            </a:r>
            <a:r>
              <a:rPr lang="en-US" altLang="zh-CN" sz="2400" dirty="0"/>
              <a:t>'</a:t>
            </a:r>
            <a:r>
              <a:rPr lang="en-US" altLang="zh-CN" sz="2400" dirty="0" err="1"/>
              <a:t>PilotManager</a:t>
            </a:r>
            <a:r>
              <a:rPr lang="en-US" altLang="zh-CN" sz="2400" dirty="0" smtClean="0"/>
              <a:t>']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51482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Agents in set-up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sz="2400" dirty="0"/>
              <a:t>'Configuration': ['Bdii2CSAgent', 'VOMS2CSAgent'],</a:t>
            </a:r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sz="2400" dirty="0"/>
              <a:t>'</a:t>
            </a:r>
            <a:r>
              <a:rPr lang="en-US" altLang="zh-CN" sz="2400" dirty="0" err="1"/>
              <a:t>DataManagement</a:t>
            </a:r>
            <a:r>
              <a:rPr lang="en-US" altLang="zh-CN" sz="2400" dirty="0"/>
              <a:t>': ['FTS3Agent'],</a:t>
            </a:r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sz="2400" dirty="0"/>
              <a:t>'Framework': ['</a:t>
            </a:r>
            <a:r>
              <a:rPr lang="en-US" altLang="zh-CN" sz="2400" dirty="0" err="1"/>
              <a:t>SystemLoggingDBCleaner</a:t>
            </a:r>
            <a:r>
              <a:rPr lang="en-US" altLang="zh-CN" sz="2400" dirty="0"/>
              <a:t>',</a:t>
            </a:r>
          </a:p>
          <a:p>
            <a:pPr marL="0" lvl="1" indent="0">
              <a:buNone/>
            </a:pPr>
            <a:r>
              <a:rPr lang="en-US" altLang="zh-CN" sz="2400" dirty="0" smtClean="0"/>
              <a:t>                          </a:t>
            </a:r>
            <a:r>
              <a:rPr lang="en-US" altLang="zh-CN" sz="2400" dirty="0"/>
              <a:t>'</a:t>
            </a:r>
            <a:r>
              <a:rPr lang="en-US" altLang="zh-CN" sz="2400" dirty="0" err="1"/>
              <a:t>TopErrorMessagesReporter</a:t>
            </a:r>
            <a:r>
              <a:rPr lang="en-US" altLang="zh-CN" sz="2400" dirty="0"/>
              <a:t>'],</a:t>
            </a:r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sz="2400" dirty="0"/>
              <a:t>'</a:t>
            </a:r>
            <a:r>
              <a:rPr lang="en-US" altLang="zh-CN" sz="2400" dirty="0" err="1"/>
              <a:t>RequestManagement</a:t>
            </a:r>
            <a:r>
              <a:rPr lang="en-US" altLang="zh-CN" sz="2400" dirty="0"/>
              <a:t>': ['</a:t>
            </a:r>
            <a:r>
              <a:rPr lang="en-US" altLang="zh-CN" sz="2400" dirty="0" err="1"/>
              <a:t>RequestExecutingAgent</a:t>
            </a:r>
            <a:r>
              <a:rPr lang="en-US" altLang="zh-CN" sz="2400" dirty="0"/>
              <a:t>'],</a:t>
            </a:r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sz="2400" dirty="0"/>
              <a:t>'</a:t>
            </a:r>
            <a:r>
              <a:rPr lang="en-US" altLang="zh-CN" sz="2400" dirty="0" err="1"/>
              <a:t>ResourceStatus</a:t>
            </a:r>
            <a:r>
              <a:rPr lang="en-US" altLang="zh-CN" sz="2400" dirty="0"/>
              <a:t>': ['</a:t>
            </a:r>
            <a:r>
              <a:rPr lang="en-US" altLang="zh-CN" sz="2400" dirty="0" err="1"/>
              <a:t>CacheFeederAgent</a:t>
            </a:r>
            <a:r>
              <a:rPr lang="en-US" altLang="zh-CN" sz="2400" dirty="0"/>
              <a:t>',                                '</a:t>
            </a:r>
            <a:r>
              <a:rPr lang="en-US" altLang="zh-CN" sz="2400" dirty="0" err="1"/>
              <a:t>EmailAgent</a:t>
            </a:r>
            <a:r>
              <a:rPr lang="en-US" altLang="zh-CN" sz="2400" dirty="0"/>
              <a:t>',  '</a:t>
            </a:r>
            <a:r>
              <a:rPr lang="en-US" altLang="zh-CN" sz="2400" dirty="0" err="1"/>
              <a:t>SiteInspectorAgent</a:t>
            </a:r>
            <a:r>
              <a:rPr lang="en-US" altLang="zh-CN" sz="2400" dirty="0"/>
              <a:t>',                                '</a:t>
            </a:r>
            <a:r>
              <a:rPr lang="en-US" altLang="zh-CN" sz="2400" dirty="0" err="1"/>
              <a:t>CacheFeederIHEPAgent</a:t>
            </a:r>
            <a:r>
              <a:rPr lang="en-US" altLang="zh-CN" sz="2400" dirty="0"/>
              <a:t>',                           '</a:t>
            </a:r>
            <a:r>
              <a:rPr lang="en-US" altLang="zh-CN" sz="2400" dirty="0" err="1"/>
              <a:t>SAMTestAgent</a:t>
            </a:r>
            <a:r>
              <a:rPr lang="en-US" altLang="zh-CN" sz="2400" dirty="0"/>
              <a:t>'],</a:t>
            </a:r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sz="2400" dirty="0"/>
              <a:t>'Transfer': ['</a:t>
            </a:r>
            <a:r>
              <a:rPr lang="en-US" altLang="zh-CN" sz="2400" dirty="0" err="1"/>
              <a:t>TransferAgent</a:t>
            </a:r>
            <a:r>
              <a:rPr lang="en-US" altLang="zh-CN" sz="2400" dirty="0"/>
              <a:t>']</a:t>
            </a:r>
          </a:p>
        </p:txBody>
      </p:sp>
    </p:spTree>
    <p:extLst>
      <p:ext uri="{BB962C8B-B14F-4D97-AF65-F5344CB8AC3E}">
        <p14:creationId xmlns:p14="http://schemas.microsoft.com/office/powerpoint/2010/main" val="2280378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Agents in set-up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sz="2400" dirty="0"/>
              <a:t>'Transformation': ['</a:t>
            </a:r>
            <a:r>
              <a:rPr lang="en-US" altLang="zh-CN" sz="2400" dirty="0" err="1"/>
              <a:t>InputDataAgent</a:t>
            </a:r>
            <a:r>
              <a:rPr lang="en-US" altLang="zh-CN" sz="2400" dirty="0"/>
              <a:t>',  '</a:t>
            </a:r>
            <a:r>
              <a:rPr lang="en-US" altLang="zh-CN" sz="2400" dirty="0" err="1"/>
              <a:t>MCExtensionAgent</a:t>
            </a:r>
            <a:r>
              <a:rPr lang="en-US" altLang="zh-CN" sz="2400" dirty="0"/>
              <a:t>',  '</a:t>
            </a:r>
            <a:r>
              <a:rPr lang="en-US" altLang="zh-CN" sz="2400" dirty="0" err="1"/>
              <a:t>RequestTaskAgent</a:t>
            </a:r>
            <a:r>
              <a:rPr lang="en-US" altLang="zh-CN" sz="2400" dirty="0"/>
              <a:t>', '</a:t>
            </a:r>
            <a:r>
              <a:rPr lang="en-US" altLang="zh-CN" sz="2400" dirty="0" err="1"/>
              <a:t>TransformationAgent</a:t>
            </a:r>
            <a:r>
              <a:rPr lang="en-US" altLang="zh-CN" sz="2400" dirty="0"/>
              <a:t>',                              '</a:t>
            </a:r>
            <a:r>
              <a:rPr lang="en-US" altLang="zh-CN" sz="2400" dirty="0" err="1"/>
              <a:t>TransformationCleaningAgent</a:t>
            </a:r>
            <a:r>
              <a:rPr lang="en-US" altLang="zh-CN" sz="2400" dirty="0"/>
              <a:t>', '</a:t>
            </a:r>
            <a:r>
              <a:rPr lang="en-US" altLang="zh-CN" sz="2400" dirty="0" err="1"/>
              <a:t>ValidateOutputDataAgent</a:t>
            </a:r>
            <a:r>
              <a:rPr lang="en-US" altLang="zh-CN" sz="2400" dirty="0"/>
              <a:t>',  '</a:t>
            </a:r>
            <a:r>
              <a:rPr lang="en-US" altLang="zh-CN" sz="2400" dirty="0" err="1"/>
              <a:t>WorkflowTaskAgent</a:t>
            </a:r>
            <a:r>
              <a:rPr lang="en-US" altLang="zh-CN" sz="2400" dirty="0"/>
              <a:t>',                              '</a:t>
            </a:r>
            <a:r>
              <a:rPr lang="en-US" altLang="zh-CN" sz="2400" dirty="0" err="1"/>
              <a:t>WorkflowTaskAgent</a:t>
            </a:r>
            <a:r>
              <a:rPr lang="en-US" altLang="zh-CN" sz="2400" dirty="0"/>
              <a:t>-JUNO',   '</a:t>
            </a:r>
            <a:r>
              <a:rPr lang="en-US" altLang="zh-CN" sz="2400" dirty="0" err="1"/>
              <a:t>WorkflowTaskAgent</a:t>
            </a:r>
            <a:r>
              <a:rPr lang="en-US" altLang="zh-CN" sz="2400" dirty="0"/>
              <a:t>-CEPC‘, '</a:t>
            </a:r>
            <a:r>
              <a:rPr lang="en-US" altLang="zh-CN" sz="2400" dirty="0" err="1"/>
              <a:t>RequestTaskAgent</a:t>
            </a:r>
            <a:r>
              <a:rPr lang="en-US" altLang="zh-CN" sz="2400" dirty="0"/>
              <a:t>-JUNO',  '</a:t>
            </a:r>
            <a:r>
              <a:rPr lang="en-US" altLang="zh-CN" sz="2400" dirty="0" err="1"/>
              <a:t>RequestTaskAgent</a:t>
            </a:r>
            <a:r>
              <a:rPr lang="en-US" altLang="zh-CN" sz="2400" dirty="0"/>
              <a:t>-CEPC'],</a:t>
            </a:r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en-US" altLang="zh-CN" sz="2400" dirty="0"/>
              <a:t>'</a:t>
            </a:r>
            <a:r>
              <a:rPr lang="en-US" altLang="zh-CN" sz="2400" dirty="0" err="1"/>
              <a:t>WorkloadManagement</a:t>
            </a:r>
            <a:r>
              <a:rPr lang="en-US" altLang="zh-CN" sz="2400" dirty="0"/>
              <a:t>': ['</a:t>
            </a:r>
            <a:r>
              <a:rPr lang="en-US" altLang="zh-CN" sz="2400" dirty="0" err="1"/>
              <a:t>PilotStatusAgent</a:t>
            </a:r>
            <a:r>
              <a:rPr lang="en-US" altLang="zh-CN" sz="2400" dirty="0"/>
              <a:t>',  '</a:t>
            </a:r>
            <a:r>
              <a:rPr lang="en-US" altLang="zh-CN" sz="2400" dirty="0" err="1"/>
              <a:t>JobCleaningAgent</a:t>
            </a:r>
            <a:r>
              <a:rPr lang="en-US" altLang="zh-CN" sz="2400" dirty="0"/>
              <a:t>',                                    '</a:t>
            </a:r>
            <a:r>
              <a:rPr lang="en-US" altLang="zh-CN" sz="2400" dirty="0" err="1"/>
              <a:t>StalledJobAgent</a:t>
            </a:r>
            <a:r>
              <a:rPr lang="en-US" altLang="zh-CN" sz="2400" dirty="0"/>
              <a:t>',   '</a:t>
            </a:r>
            <a:r>
              <a:rPr lang="en-US" altLang="zh-CN" sz="2400" dirty="0" err="1"/>
              <a:t>StatesAccountingAgent</a:t>
            </a:r>
            <a:r>
              <a:rPr lang="en-US" altLang="zh-CN" sz="2400" dirty="0"/>
              <a:t>',                                    '</a:t>
            </a:r>
            <a:r>
              <a:rPr lang="en-US" altLang="zh-CN" sz="2400" dirty="0" err="1"/>
              <a:t>StatesMonitoringAgent</a:t>
            </a:r>
            <a:r>
              <a:rPr lang="en-US" altLang="zh-CN" sz="2400" dirty="0"/>
              <a:t>',  '</a:t>
            </a:r>
            <a:r>
              <a:rPr lang="en-US" altLang="zh-CN" sz="2400" dirty="0" err="1"/>
              <a:t>TaskAgent</a:t>
            </a:r>
            <a:r>
              <a:rPr lang="en-US" altLang="zh-CN" sz="2400" dirty="0"/>
              <a:t>', '</a:t>
            </a:r>
            <a:r>
              <a:rPr lang="en-US" altLang="zh-CN" sz="2400" dirty="0" err="1"/>
              <a:t>CloudDirectorJUNO</a:t>
            </a:r>
            <a:r>
              <a:rPr lang="en-US" altLang="zh-CN" sz="2400" dirty="0"/>
              <a:t>', '</a:t>
            </a:r>
            <a:r>
              <a:rPr lang="en-US" altLang="zh-CN" sz="2400" dirty="0" err="1"/>
              <a:t>SiteDirectorJUNO</a:t>
            </a:r>
            <a:r>
              <a:rPr lang="en-US" altLang="zh-CN" sz="2400" dirty="0"/>
              <a:t>',  '</a:t>
            </a:r>
            <a:r>
              <a:rPr lang="en-US" altLang="zh-CN" sz="2400" dirty="0" err="1"/>
              <a:t>SiteDirectorBOINC</a:t>
            </a:r>
            <a:r>
              <a:rPr lang="en-US" altLang="zh-CN" sz="2400" dirty="0"/>
              <a:t>', '</a:t>
            </a:r>
            <a:r>
              <a:rPr lang="en-US" altLang="zh-CN" sz="2400" dirty="0" err="1"/>
              <a:t>CloudDirectorAWS</a:t>
            </a:r>
            <a:r>
              <a:rPr lang="en-US" altLang="zh-CN" sz="2400" dirty="0"/>
              <a:t>']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72809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DIRAC duplications (1)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Not all the components can be duplicated, which means we can’t have a full DIRAC mirror somewhere</a:t>
            </a:r>
          </a:p>
          <a:p>
            <a:pPr lvl="1"/>
            <a:r>
              <a:rPr lang="en-US" altLang="zh-CN" dirty="0" smtClean="0"/>
              <a:t>For </a:t>
            </a:r>
            <a:r>
              <a:rPr lang="en-US" altLang="zh-CN" dirty="0"/>
              <a:t>services, </a:t>
            </a:r>
            <a:r>
              <a:rPr lang="en-US" altLang="zh-CN" dirty="0" smtClean="0"/>
              <a:t>most of </a:t>
            </a:r>
            <a:r>
              <a:rPr lang="en-US" altLang="zh-CN" dirty="0"/>
              <a:t>they can be </a:t>
            </a:r>
            <a:r>
              <a:rPr lang="en-US" altLang="zh-CN" dirty="0" smtClean="0"/>
              <a:t>duplicated</a:t>
            </a:r>
          </a:p>
          <a:p>
            <a:pPr lvl="1"/>
            <a:r>
              <a:rPr lang="en-US" altLang="zh-CN" dirty="0" smtClean="0"/>
              <a:t>For </a:t>
            </a:r>
            <a:r>
              <a:rPr lang="en-US" altLang="zh-CN" dirty="0"/>
              <a:t>agents, instead, this probably means that they can not be </a:t>
            </a:r>
            <a:r>
              <a:rPr lang="en-US" altLang="zh-CN" dirty="0" smtClean="0"/>
              <a:t>duplicated</a:t>
            </a:r>
          </a:p>
          <a:p>
            <a:r>
              <a:rPr lang="en-US" altLang="zh-CN" dirty="0" smtClean="0"/>
              <a:t>DIRAC redundancy can aim for sharing loads and scaling, not for avoiding single-point failure</a:t>
            </a:r>
          </a:p>
          <a:p>
            <a:r>
              <a:rPr lang="en-US" altLang="zh-CN" dirty="0"/>
              <a:t>More details:</a:t>
            </a:r>
          </a:p>
          <a:p>
            <a:pPr marL="0" indent="0">
              <a:buNone/>
            </a:pPr>
            <a:r>
              <a:rPr lang="en-US" altLang="zh-CN" dirty="0"/>
              <a:t>https://dirac.readthedocs.io/en/latest/AdministratorGuide/ServerInstallations/scalingAndLimitations.html</a:t>
            </a:r>
            <a:endParaRPr lang="zh-CN" altLang="en-US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099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DIRAC duplications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Even some services can be duplicated, but they have to interact with one DB, so the efficiency of replicating the services and agents?</a:t>
            </a:r>
          </a:p>
          <a:p>
            <a:pPr marL="0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39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 in </a:t>
            </a:r>
            <a:r>
              <a:rPr lang="en-US" altLang="zh-CN" dirty="0" err="1" smtClean="0"/>
              <a:t>LHCb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LHCb</a:t>
            </a:r>
            <a:r>
              <a:rPr lang="en-US" altLang="zh-CN" dirty="0" smtClean="0"/>
              <a:t> has </a:t>
            </a:r>
            <a:r>
              <a:rPr lang="en-US" altLang="zh-CN" dirty="0"/>
              <a:t>some redundant services on 5 VMs in 5 different sites (most of our Tier1s</a:t>
            </a:r>
            <a:r>
              <a:rPr lang="en-US" altLang="zh-CN" dirty="0" smtClean="0"/>
              <a:t>)</a:t>
            </a:r>
          </a:p>
          <a:p>
            <a:r>
              <a:rPr lang="en-US" altLang="zh-CN" dirty="0"/>
              <a:t>This </a:t>
            </a:r>
            <a:r>
              <a:rPr lang="en-US" altLang="zh-CN" dirty="0" smtClean="0"/>
              <a:t>VMs all install </a:t>
            </a:r>
            <a:r>
              <a:rPr lang="en-US" altLang="zh-CN" dirty="0"/>
              <a:t>at a minimum: </a:t>
            </a:r>
          </a:p>
          <a:p>
            <a:pPr marL="457200" lvl="1" indent="0">
              <a:buNone/>
            </a:pPr>
            <a:r>
              <a:rPr lang="en-US" altLang="zh-CN" dirty="0" smtClean="0"/>
              <a:t>- </a:t>
            </a:r>
            <a:r>
              <a:rPr lang="en-US" altLang="zh-CN" dirty="0" err="1" smtClean="0"/>
              <a:t>SystemAdministration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- Configuration </a:t>
            </a:r>
            <a:br>
              <a:rPr lang="en-US" altLang="zh-CN" dirty="0"/>
            </a:br>
            <a:r>
              <a:rPr lang="en-US" altLang="zh-CN" dirty="0"/>
              <a:t>- </a:t>
            </a:r>
            <a:r>
              <a:rPr lang="en-US" altLang="zh-CN" dirty="0" err="1"/>
              <a:t>ReqProxy</a:t>
            </a:r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049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17762</TotalTime>
  <Words>558</Words>
  <Application>Microsoft Office PowerPoint</Application>
  <PresentationFormat>全屏显示(4:3)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Arial</vt:lpstr>
      <vt:lpstr>Calibri</vt:lpstr>
      <vt:lpstr>Wingdings</vt:lpstr>
      <vt:lpstr>Office 主题</vt:lpstr>
      <vt:lpstr>IHEP DIRAC set-up and some info from DIRAC</vt:lpstr>
      <vt:lpstr>IHEP DIRAC set-up</vt:lpstr>
      <vt:lpstr>Services in set-up (1)</vt:lpstr>
      <vt:lpstr>Services in set-up (2)</vt:lpstr>
      <vt:lpstr>Agents in set-up (1)</vt:lpstr>
      <vt:lpstr>Agents in set-up (2)</vt:lpstr>
      <vt:lpstr>DIRAC duplications (1) </vt:lpstr>
      <vt:lpstr>DIRAC duplications (2)</vt:lpstr>
      <vt:lpstr>Case in LHCb</vt:lpstr>
      <vt:lpstr>Redundancy server in JINR</vt:lpstr>
      <vt:lpstr>Discussions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Discussions on working group</dc:title>
  <dc:creator>zhangxm</dc:creator>
  <cp:lastModifiedBy>zhangxiaomei zhangxiaomei</cp:lastModifiedBy>
  <cp:revision>171</cp:revision>
  <dcterms:created xsi:type="dcterms:W3CDTF">2020-10-09T02:06:14Z</dcterms:created>
  <dcterms:modified xsi:type="dcterms:W3CDTF">2020-10-27T03:59:15Z</dcterms:modified>
</cp:coreProperties>
</file>