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280" cy="4386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it-IT" sz="1800" spc="-1" strike="noStrike">
                <a:latin typeface="Arial"/>
              </a:rPr>
              <a:t>Click to edit the title text format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Click to edit the outline text format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 Outline Level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Third Outline Level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Fourth Outline Level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Fifth Outline Level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Sixth Outline Level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Seventh Outline Level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504000" y="-205920"/>
            <a:ext cx="9071280" cy="946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latin typeface="Arial"/>
              </a:rPr>
              <a:t>Services and SLA</a:t>
            </a:r>
            <a:endParaRPr b="0" lang="it-IT" sz="4400" spc="-1" strike="noStrike">
              <a:latin typeface="Arial"/>
            </a:endParaRPr>
          </a:p>
        </p:txBody>
      </p:sp>
      <p:graphicFrame>
        <p:nvGraphicFramePr>
          <p:cNvPr id="39" name="Table 2"/>
          <p:cNvGraphicFramePr/>
          <p:nvPr/>
        </p:nvGraphicFramePr>
        <p:xfrm>
          <a:off x="72000" y="648000"/>
          <a:ext cx="9935640" cy="4532760"/>
        </p:xfrm>
        <a:graphic>
          <a:graphicData uri="http://schemas.openxmlformats.org/drawingml/2006/table">
            <a:tbl>
              <a:tblPr/>
              <a:tblGrid>
                <a:gridCol w="1506600"/>
                <a:gridCol w="2217960"/>
                <a:gridCol w="1469520"/>
                <a:gridCol w="2462760"/>
                <a:gridCol w="1524240"/>
                <a:gridCol w="754920"/>
              </a:tblGrid>
              <a:tr h="443880"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latin typeface="Arial"/>
                        </a:rPr>
                        <a:t>IHEP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latin typeface="Arial"/>
                        </a:rPr>
                        <a:t>CNAF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latin typeface="Arial"/>
                        </a:rPr>
                        <a:t>JINR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latin typeface="Arial"/>
                        </a:rPr>
                        <a:t>CC-IN2P3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latin typeface="Arial"/>
                        </a:rPr>
                        <a:t>MSU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34992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latin typeface="Arial"/>
                        </a:rPr>
                        <a:t>VOMS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200" spc="-1" strike="noStrike">
                          <a:latin typeface="Arial"/>
                        </a:rPr>
                        <a:t>Server; Best effort</a:t>
                      </a:r>
                      <a:endParaRPr b="0" lang="it-IT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200" spc="-1" strike="noStrike">
                          <a:latin typeface="Arial"/>
                        </a:rPr>
                        <a:t>Backup; Best effort</a:t>
                      </a:r>
                      <a:endParaRPr b="0" lang="it-IT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49920">
                <a:tc>
                  <a:txBody>
                    <a:bodyPr lIns="90000" rIns="90000">
                      <a:noAutofit/>
                    </a:bodyPr>
                    <a:p>
                      <a:r>
                        <a:rPr b="0" lang="it-IT" sz="1800" spc="-1" strike="noStrike">
                          <a:latin typeface="Arial"/>
                        </a:rPr>
                        <a:t>IAM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r>
                        <a:rPr b="0" lang="it-IT" sz="1200" spc="-1" strike="noStrike">
                          <a:latin typeface="Arial"/>
                        </a:rPr>
                        <a:t>Aviable to </a:t>
                      </a:r>
                      <a:r>
                        <a:rPr b="0" lang="it-IT" sz="1200" spc="-1" strike="noStrike">
                          <a:latin typeface="Arial"/>
                        </a:rPr>
                        <a:t>production instance</a:t>
                      </a:r>
                      <a:endParaRPr b="0" lang="it-IT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5784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latin typeface="Arial"/>
                        </a:rPr>
                        <a:t>perfSonar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200" spc="-1" strike="noStrike">
                          <a:latin typeface="Arial"/>
                        </a:rPr>
                        <a:t>Server, dashboard; best effort</a:t>
                      </a:r>
                      <a:endParaRPr b="0" lang="it-IT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34992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latin typeface="Arial"/>
                        </a:rPr>
                        <a:t>FTS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200" spc="-1" strike="noStrike">
                          <a:latin typeface="Arial"/>
                        </a:rPr>
                        <a:t>Server; Best effort</a:t>
                      </a:r>
                      <a:endParaRPr b="0" lang="it-IT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4992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latin typeface="Arial"/>
                        </a:rPr>
                        <a:t>SRM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200" spc="-1" strike="noStrike">
                          <a:latin typeface="Arial"/>
                        </a:rPr>
                        <a:t>StoRM; Best effort</a:t>
                      </a:r>
                      <a:endParaRPr b="0" lang="it-IT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200" spc="-1" strike="noStrike">
                          <a:latin typeface="Arial"/>
                        </a:rPr>
                        <a:t>StoRM+gridftp; Best effort</a:t>
                      </a:r>
                      <a:endParaRPr b="0" lang="it-IT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200" spc="-1" strike="noStrike">
                          <a:latin typeface="Arial"/>
                        </a:rPr>
                        <a:t>Dcache, EOS; Best effort</a:t>
                      </a:r>
                      <a:endParaRPr b="0" lang="it-IT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200" spc="-1" strike="noStrike">
                          <a:latin typeface="Arial"/>
                        </a:rPr>
                        <a:t>Dcache; Best effort</a:t>
                      </a:r>
                      <a:endParaRPr b="0" lang="it-IT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34992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latin typeface="Arial"/>
                        </a:rPr>
                        <a:t>Storage (TB)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200" spc="-1" strike="noStrike">
                          <a:latin typeface="Arial"/>
                        </a:rPr>
                        <a:t>180</a:t>
                      </a:r>
                      <a:endParaRPr b="0" lang="it-IT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200" spc="-1" strike="noStrike">
                          <a:latin typeface="Arial"/>
                        </a:rPr>
                        <a:t>330; Best effort</a:t>
                      </a:r>
                      <a:endParaRPr b="0" lang="it-IT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200" spc="-1" strike="noStrike">
                          <a:latin typeface="Arial"/>
                        </a:rPr>
                        <a:t>38 dCache, 715 EOS; Best effort</a:t>
                      </a:r>
                      <a:endParaRPr b="0" lang="it-IT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200" spc="-1" strike="noStrike">
                          <a:latin typeface="Arial"/>
                        </a:rPr>
                        <a:t>74; Best effort</a:t>
                      </a:r>
                      <a:endParaRPr b="0" lang="it-IT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4992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latin typeface="Arial"/>
                        </a:rPr>
                        <a:t>DIRAC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200" spc="-1" strike="noStrike">
                          <a:latin typeface="Arial"/>
                        </a:rPr>
                        <a:t>Server; Best effort</a:t>
                      </a:r>
                      <a:endParaRPr b="0" lang="it-IT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200" spc="-1" strike="noStrike">
                          <a:latin typeface="Arial"/>
                        </a:rPr>
                        <a:t>Backup; Best effort</a:t>
                      </a:r>
                      <a:endParaRPr b="0" lang="it-IT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60588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latin typeface="Arial"/>
                        </a:rPr>
                        <a:t>Computing power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200" spc="-1" strike="noStrike">
                          <a:latin typeface="Arial"/>
                        </a:rPr>
                        <a:t>#CPU: 200</a:t>
                      </a:r>
                      <a:endParaRPr b="0" lang="it-IT" sz="12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it-IT" sz="12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200" spc="-1" strike="noStrike">
                          <a:latin typeface="Arial"/>
                        </a:rPr>
                        <a:t>HEPSpec:</a:t>
                      </a:r>
                      <a:endParaRPr b="0" lang="it-IT" sz="12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200" spc="-1" strike="noStrike">
                          <a:latin typeface="Arial"/>
                        </a:rPr>
                        <a:t>Best effort</a:t>
                      </a:r>
                      <a:endParaRPr b="0" lang="it-IT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200" spc="-1" strike="noStrike">
                          <a:latin typeface="Arial"/>
                        </a:rPr>
                        <a:t>#CPU: 300</a:t>
                      </a:r>
                      <a:endParaRPr b="0" lang="it-IT" sz="12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200" spc="-1" strike="noStrike">
                          <a:latin typeface="Arial"/>
                        </a:rPr>
                        <a:t>HTCondor CEs</a:t>
                      </a:r>
                      <a:endParaRPr b="0" lang="it-IT" sz="12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200" spc="-1" strike="noStrike">
                          <a:latin typeface="Arial"/>
                        </a:rPr>
                        <a:t>HEPSpec: 3000</a:t>
                      </a:r>
                      <a:endParaRPr b="0" lang="it-IT" sz="12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200" spc="-1" strike="noStrike">
                          <a:latin typeface="Arial"/>
                        </a:rPr>
                        <a:t>Best effort</a:t>
                      </a:r>
                      <a:endParaRPr b="0" lang="it-IT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200" spc="-1" strike="noStrike">
                          <a:latin typeface="Arial"/>
                        </a:rPr>
                        <a:t>#CPU: 2000</a:t>
                      </a:r>
                      <a:endParaRPr b="0" lang="it-IT" sz="12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it-IT" sz="12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200" spc="-1" strike="noStrike">
                          <a:latin typeface="Arial"/>
                        </a:rPr>
                        <a:t>HEPSpec:</a:t>
                      </a:r>
                      <a:endParaRPr b="0" lang="it-IT" sz="12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200" spc="-1" strike="noStrike">
                          <a:latin typeface="Arial"/>
                        </a:rPr>
                        <a:t>Best effort</a:t>
                      </a:r>
                      <a:endParaRPr b="0" lang="it-IT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200" spc="-1" strike="noStrike">
                          <a:latin typeface="Arial"/>
                        </a:rPr>
                        <a:t>#CPU: 200</a:t>
                      </a:r>
                      <a:endParaRPr b="0" lang="it-IT" sz="12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it-IT" sz="12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200" spc="-1" strike="noStrike">
                          <a:latin typeface="Arial"/>
                        </a:rPr>
                        <a:t>HEPSpec:</a:t>
                      </a:r>
                      <a:endParaRPr b="0" lang="it-IT" sz="12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200" spc="-1" strike="noStrike">
                          <a:latin typeface="Arial"/>
                        </a:rPr>
                        <a:t>Best effort</a:t>
                      </a:r>
                      <a:endParaRPr b="0" lang="it-IT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45864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latin typeface="Arial"/>
                        </a:rPr>
                        <a:t>CernVMFS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200" spc="-1" strike="noStrike">
                          <a:latin typeface="Arial"/>
                        </a:rPr>
                        <a:t>Stratum 0; Best effort</a:t>
                      </a:r>
                      <a:endParaRPr b="0" lang="it-IT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200" spc="-1" strike="noStrike">
                          <a:latin typeface="Arial"/>
                        </a:rPr>
                        <a:t>Stratum 1; Best effort</a:t>
                      </a:r>
                      <a:endParaRPr b="0" lang="it-IT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200" spc="-1" strike="noStrike">
                          <a:latin typeface="Arial"/>
                        </a:rPr>
                        <a:t>Stratum 1; Best effort</a:t>
                      </a:r>
                      <a:endParaRPr b="0" lang="it-IT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200" spc="-1" strike="noStrike">
                          <a:latin typeface="Arial"/>
                        </a:rPr>
                        <a:t>Stratum 1; Best effort</a:t>
                      </a:r>
                      <a:endParaRPr b="0" lang="it-IT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458640">
                <a:tc>
                  <a:txBody>
                    <a:bodyPr lIns="90000" rIns="90000">
                      <a:noAutofit/>
                    </a:bodyPr>
                    <a:p>
                      <a:r>
                        <a:rPr b="0" lang="it-IT" sz="1800" spc="-1" strike="noStrike">
                          <a:latin typeface="Arial"/>
                        </a:rPr>
                        <a:t>RUCIO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r>
                        <a:rPr b="0" lang="it-IT" sz="1200" spc="-1" strike="noStrike">
                          <a:latin typeface="Arial"/>
                        </a:rPr>
                        <a:t>Testing instance</a:t>
                      </a:r>
                      <a:endParaRPr b="0" lang="it-IT" sz="1200" spc="-1" strike="noStrike">
                        <a:latin typeface="Arial"/>
                      </a:endParaRPr>
                    </a:p>
                    <a:p>
                      <a:r>
                        <a:rPr b="0" lang="it-IT" sz="1200" spc="-1" strike="noStrike">
                          <a:latin typeface="Arial"/>
                        </a:rPr>
                        <a:t>Best effort</a:t>
                      </a:r>
                      <a:endParaRPr b="0" lang="it-IT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Application>LibreOffice/7.0.3.1$Linux_X86_64 LibreOffice_project/00$Build-1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2020-11-09T15:58:26Z</dcterms:created>
  <dc:creator/>
  <dc:description/>
  <dc:language>it-IT</dc:language>
  <cp:lastModifiedBy/>
  <dcterms:modified xsi:type="dcterms:W3CDTF">2020-11-18T11:17:57Z</dcterms:modified>
  <cp:revision>3</cp:revision>
  <dc:subject/>
  <dc:title/>
</cp:coreProperties>
</file>