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latin typeface="Arial"/>
              </a:rPr>
              <a:t>Click to edit the title text format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-20592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latin typeface="Arial"/>
              </a:rPr>
              <a:t>Services and SLA</a:t>
            </a:r>
            <a:endParaRPr b="0" lang="it-IT" sz="4400" spc="-1" strike="noStrike">
              <a:latin typeface="Arial"/>
            </a:endParaRPr>
          </a:p>
        </p:txBody>
      </p:sp>
      <p:graphicFrame>
        <p:nvGraphicFramePr>
          <p:cNvPr id="39" name="Table 2"/>
          <p:cNvGraphicFramePr/>
          <p:nvPr/>
        </p:nvGraphicFramePr>
        <p:xfrm>
          <a:off x="72000" y="648000"/>
          <a:ext cx="9935640" cy="4532760"/>
        </p:xfrm>
        <a:graphic>
          <a:graphicData uri="http://schemas.openxmlformats.org/drawingml/2006/table">
            <a:tbl>
              <a:tblPr/>
              <a:tblGrid>
                <a:gridCol w="1506600"/>
                <a:gridCol w="2217960"/>
                <a:gridCol w="1469520"/>
                <a:gridCol w="2462760"/>
                <a:gridCol w="1524240"/>
                <a:gridCol w="754920"/>
              </a:tblGrid>
              <a:tr h="4438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IHEP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CNAF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JINR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CC-IN2P3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MSU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VOMS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Server;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Backup;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r>
                        <a:rPr b="0" lang="it-IT" sz="1800" spc="-1" strike="noStrike">
                          <a:latin typeface="Arial"/>
                        </a:rPr>
                        <a:t>IAM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r>
                        <a:rPr b="0" lang="it-IT" sz="1200" spc="-1" strike="noStrike">
                          <a:latin typeface="Arial"/>
                        </a:rPr>
                        <a:t>Aviable to </a:t>
                      </a:r>
                      <a:r>
                        <a:rPr b="0" lang="it-IT" sz="1200" spc="-1" strike="noStrike">
                          <a:latin typeface="Arial"/>
                        </a:rPr>
                        <a:t>production instance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578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perfSonar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Server, dashboard;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FTS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Server;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SRM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StoRM;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StoRM+gridftp;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Dcache, EOS;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Dcache;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Storage (TB)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180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330;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38 dCache, 715 EOS;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74;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9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DIRAC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Server;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Backup;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058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Computing power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#CPU: 200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HEPSpec: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#CPU: 300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HTCondor CEs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HEPSpec: 3000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#CPU: 2000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HEPSpec: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#CPU: 200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HEPSpec: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58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CernVMFS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Stratum 0;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Stratum 1;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Stratum 1;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Stratum 1; 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58640">
                <a:tc>
                  <a:txBody>
                    <a:bodyPr lIns="90000" rIns="90000">
                      <a:noAutofit/>
                    </a:bodyPr>
                    <a:p>
                      <a:r>
                        <a:rPr b="0" lang="it-IT" sz="1800" spc="-1" strike="noStrike">
                          <a:latin typeface="Arial"/>
                        </a:rPr>
                        <a:t>RUCIO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r>
                        <a:rPr b="0" lang="it-IT" sz="1200" spc="-1" strike="noStrike">
                          <a:latin typeface="Arial"/>
                        </a:rPr>
                        <a:t>Testing instance</a:t>
                      </a:r>
                      <a:endParaRPr b="0" lang="it-IT" sz="1200" spc="-1" strike="noStrike">
                        <a:latin typeface="Arial"/>
                      </a:endParaRPr>
                    </a:p>
                    <a:p>
                      <a:r>
                        <a:rPr b="0" lang="it-IT" sz="1200" spc="-1" strike="noStrike">
                          <a:latin typeface="Arial"/>
                        </a:rPr>
                        <a:t>Best effort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LibreOffice/7.0.3.1$Linux_X86_64 LibreOffice_project/00$Build-1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2020-11-09T15:58:26Z</dcterms:created>
  <dc:creator/>
  <dc:description/>
  <dc:language>it-IT</dc:language>
  <cp:lastModifiedBy/>
  <dcterms:modified xsi:type="dcterms:W3CDTF">2020-11-18T11:17:57Z</dcterms:modified>
  <cp:revision>3</cp:revision>
  <dc:subject/>
  <dc:title/>
</cp:coreProperties>
</file>