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76" r:id="rId3"/>
    <p:sldMasterId id="2147483689" r:id="rId4"/>
    <p:sldMasterId id="2147484878" r:id="rId5"/>
  </p:sldMasterIdLst>
  <p:notesMasterIdLst>
    <p:notesMasterId r:id="rId10"/>
  </p:notesMasterIdLst>
  <p:handoutMasterIdLst>
    <p:handoutMasterId r:id="rId11"/>
  </p:handoutMasterIdLst>
  <p:sldIdLst>
    <p:sldId id="256" r:id="rId6"/>
    <p:sldId id="317" r:id="rId7"/>
    <p:sldId id="318" r:id="rId8"/>
    <p:sldId id="285" r:id="rId9"/>
  </p:sldIdLst>
  <p:sldSz cx="13004800" cy="9753600"/>
  <p:notesSz cx="6858000" cy="9144000"/>
  <p:defaultTextStyle>
    <a:defPPr>
      <a:defRPr lang="zh-CN"/>
    </a:defPPr>
    <a:lvl1pPr algn="l" defTabSz="582613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1pPr>
    <a:lvl2pPr marL="457200" indent="-230188" algn="l" defTabSz="582613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2pPr>
    <a:lvl3pPr marL="914400" indent="-458788" algn="l" defTabSz="582613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3pPr>
    <a:lvl4pPr marL="1371600" indent="-687388" algn="l" defTabSz="582613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4pPr>
    <a:lvl5pPr marL="1828800" indent="-915988" algn="l" defTabSz="582613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88A"/>
    <a:srgbClr val="006600"/>
    <a:srgbClr val="B7D4D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3995" autoAdjust="0"/>
  </p:normalViewPr>
  <p:slideViewPr>
    <p:cSldViewPr>
      <p:cViewPr>
        <p:scale>
          <a:sx n="50" d="100"/>
          <a:sy n="50" d="100"/>
        </p:scale>
        <p:origin x="-1128" y="24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CB81-3610-4133-A349-A7596B18B01E}" type="datetime1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A0F13-259A-431F-A790-A8ADEFAC3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2449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29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03" name="Shape 130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8038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5613" rtl="0" eaLnBrk="0" fontAlgn="base" hangingPunct="0">
      <a:lnSpc>
        <a:spcPct val="118000"/>
      </a:lnSpc>
      <a:spcBef>
        <a:spcPct val="30000"/>
      </a:spcBef>
      <a:spcAft>
        <a:spcPct val="0"/>
      </a:spcAft>
      <a:defRPr sz="21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5613" rtl="0" eaLnBrk="0" fontAlgn="base" hangingPunct="0">
      <a:lnSpc>
        <a:spcPct val="118000"/>
      </a:lnSpc>
      <a:spcBef>
        <a:spcPct val="30000"/>
      </a:spcBef>
      <a:spcAft>
        <a:spcPct val="0"/>
      </a:spcAft>
      <a:defRPr sz="21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5613" rtl="0" eaLnBrk="0" fontAlgn="base" hangingPunct="0">
      <a:lnSpc>
        <a:spcPct val="118000"/>
      </a:lnSpc>
      <a:spcBef>
        <a:spcPct val="30000"/>
      </a:spcBef>
      <a:spcAft>
        <a:spcPct val="0"/>
      </a:spcAft>
      <a:defRPr sz="21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5613" rtl="0" eaLnBrk="0" fontAlgn="base" hangingPunct="0">
      <a:lnSpc>
        <a:spcPct val="118000"/>
      </a:lnSpc>
      <a:spcBef>
        <a:spcPct val="30000"/>
      </a:spcBef>
      <a:spcAft>
        <a:spcPct val="0"/>
      </a:spcAft>
      <a:defRPr sz="21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5613" rtl="0" eaLnBrk="0" fontAlgn="base" hangingPunct="0">
      <a:lnSpc>
        <a:spcPct val="118000"/>
      </a:lnSpc>
      <a:spcBef>
        <a:spcPct val="30000"/>
      </a:spcBef>
      <a:spcAft>
        <a:spcPct val="0"/>
      </a:spcAft>
      <a:defRPr sz="21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2708" defTabSz="45708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248" defTabSz="45708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599793" defTabSz="45708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331" defTabSz="45708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-0333-18D.hr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588" y="-130175"/>
            <a:ext cx="15039976" cy="1001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12"/>
          <p:cNvSpPr>
            <a:spLocks noChangeArrowheads="1"/>
          </p:cNvSpPr>
          <p:nvPr/>
        </p:nvSpPr>
        <p:spPr bwMode="auto">
          <a:xfrm>
            <a:off x="571500" y="-225425"/>
            <a:ext cx="4826000" cy="10617200"/>
          </a:xfrm>
          <a:prstGeom prst="rect">
            <a:avLst/>
          </a:prstGeom>
          <a:solidFill>
            <a:srgbClr val="FFFFFF">
              <a:alpha val="68234"/>
            </a:srgbClr>
          </a:solidFill>
          <a:ln w="3175">
            <a:solidFill>
              <a:srgbClr val="85888D">
                <a:alpha val="68234"/>
              </a:srgbClr>
            </a:solidFill>
            <a:miter lim="400000"/>
            <a:headEnd/>
            <a:tailEnd/>
          </a:ln>
        </p:spPr>
        <p:txBody>
          <a:bodyPr lIns="28568" tIns="28568" rIns="28568" bIns="28568" anchor="ctr"/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>
              <a:defRPr/>
            </a:pPr>
            <a:endParaRPr lang="zh-CN" altLang="zh-CN" sz="2000"/>
          </a:p>
        </p:txBody>
      </p:sp>
      <p:pic>
        <p:nvPicPr>
          <p:cNvPr id="4" name="IFAE_top_SO_CAT_tra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7378700"/>
            <a:ext cx="4394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4"/>
          <p:cNvSpPr>
            <a:spLocks noChangeArrowheads="1"/>
          </p:cNvSpPr>
          <p:nvPr/>
        </p:nvSpPr>
        <p:spPr bwMode="auto">
          <a:xfrm>
            <a:off x="947738" y="1981200"/>
            <a:ext cx="4071937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8568" tIns="28568" rIns="28568" bIns="28568" anchor="ctr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>
              <a:defRPr/>
            </a:pPr>
            <a:r>
              <a:rPr lang="zh-CN" altLang="zh-CN" sz="4000" b="1">
                <a:latin typeface="Helvetica" pitchFamily="34" charset="0"/>
                <a:cs typeface="Helvetica" pitchFamily="34" charset="0"/>
                <a:sym typeface="Helvetica" pitchFamily="34" charset="0"/>
              </a:rPr>
              <a:t>TITLE OF </a:t>
            </a:r>
          </a:p>
          <a:p>
            <a:pPr algn="ctr" eaLnBrk="1">
              <a:defRPr/>
            </a:pPr>
            <a:r>
              <a:rPr lang="zh-CN" altLang="zh-CN" sz="4000" b="1">
                <a:latin typeface="Helvetica" pitchFamily="34" charset="0"/>
                <a:cs typeface="Helvetica" pitchFamily="34" charset="0"/>
                <a:sym typeface="Helvetica" pitchFamily="34" charset="0"/>
              </a:rPr>
              <a:t>THE </a:t>
            </a:r>
          </a:p>
          <a:p>
            <a:pPr algn="ctr" eaLnBrk="1">
              <a:defRPr/>
            </a:pPr>
            <a:r>
              <a:rPr lang="zh-CN" altLang="zh-CN" sz="4000" b="1">
                <a:latin typeface="Helvetica" pitchFamily="34" charset="0"/>
                <a:cs typeface="Helvetica" pitchFamily="34" charset="0"/>
                <a:sym typeface="Helvetica" pitchFamily="34" charset="0"/>
              </a:rPr>
              <a:t>PRESENTATION</a:t>
            </a:r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8456613"/>
            <a:ext cx="136032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B38E-C3E2-43AD-9AE9-99403D5A694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0052795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3559175" y="3055142"/>
            <a:ext cx="5886453" cy="1857377"/>
          </a:xfrm>
          <a:prstGeom prst="rect">
            <a:avLst/>
          </a:prstGeom>
        </p:spPr>
        <p:txBody>
          <a:bodyPr lIns="28568" tIns="28568" rIns="28568" bIns="28568" anchor="b"/>
          <a:lstStyle>
            <a:lvl1pPr>
              <a:defRPr sz="7500"/>
            </a:lvl1pPr>
          </a:lstStyle>
          <a:p>
            <a:r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3559175" y="4962525"/>
            <a:ext cx="5886453" cy="635794"/>
          </a:xfrm>
          <a:prstGeom prst="rect">
            <a:avLst/>
          </a:prstGeom>
        </p:spPr>
        <p:txBody>
          <a:bodyPr lIns="28568" tIns="28568" rIns="28568" bIns="28568"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542" algn="ctr">
              <a:spcBef>
                <a:spcPts val="0"/>
              </a:spcBef>
              <a:buSzTx/>
              <a:buNone/>
              <a:defRPr sz="2800"/>
            </a:lvl2pPr>
            <a:lvl3pPr marL="0" indent="457082" algn="ctr">
              <a:spcBef>
                <a:spcPts val="0"/>
              </a:spcBef>
              <a:buSzTx/>
              <a:buNone/>
              <a:defRPr sz="2800"/>
            </a:lvl3pPr>
            <a:lvl4pPr marL="0" indent="685623" algn="ctr">
              <a:spcBef>
                <a:spcPts val="0"/>
              </a:spcBef>
              <a:buSzTx/>
              <a:buNone/>
              <a:defRPr sz="2800"/>
            </a:lvl4pPr>
            <a:lvl5pPr marL="0" indent="914166" algn="ctr">
              <a:spcBef>
                <a:spcPts val="0"/>
              </a:spcBef>
              <a:buSz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23"/>
          <p:cNvSpPr>
            <a:spLocks noGrp="1"/>
          </p:cNvSpPr>
          <p:nvPr>
            <p:ph type="sldNum" sz="quarter" idx="10"/>
          </p:nvPr>
        </p:nvSpPr>
        <p:spPr>
          <a:xfrm>
            <a:off x="6332538" y="7337425"/>
            <a:ext cx="331787" cy="276225"/>
          </a:xfrm>
        </p:spPr>
        <p:txBody>
          <a:bodyPr lIns="28568" tIns="28568" rIns="28568" bIns="28568"/>
          <a:lstStyle>
            <a:lvl1pPr>
              <a:defRPr sz="1400"/>
            </a:lvl1pPr>
          </a:lstStyle>
          <a:p>
            <a:pPr>
              <a:defRPr/>
            </a:pPr>
            <a:fld id="{B63DB715-FA80-4597-8C16-F489D911948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1785726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50875" y="8882063"/>
            <a:ext cx="3033713" cy="677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>
            <a:lvl1pPr defTabSz="914166" eaLnBrk="1" hangingPunct="1">
              <a:defRPr sz="2000" b="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43413" y="8882063"/>
            <a:ext cx="4117975" cy="677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>
            <a:lvl1pPr algn="ctr" defTabSz="914166" eaLnBrk="1" hangingPunct="1">
              <a:defRPr sz="2000" b="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213" y="8882063"/>
            <a:ext cx="3033712" cy="6778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defTabSz="582613">
              <a:defRPr b="0">
                <a:cs typeface="Helvetica Light"/>
              </a:defRPr>
            </a:lvl1pPr>
          </a:lstStyle>
          <a:p>
            <a:pPr>
              <a:defRPr/>
            </a:pPr>
            <a:fld id="{EC2CED18-BAAF-4D96-BAC3-5759432CDCD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3758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26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D8D74D26-EB46-49EE-A8C0-25C1FF76DA4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31074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290" y="626759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290" y="4134000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062" indent="0">
              <a:buNone/>
              <a:defRPr sz="2600"/>
            </a:lvl2pPr>
            <a:lvl3pPr marL="1300125" indent="0">
              <a:buNone/>
              <a:defRPr sz="2300"/>
            </a:lvl3pPr>
            <a:lvl4pPr marL="1950192" indent="0">
              <a:buNone/>
              <a:defRPr sz="2000"/>
            </a:lvl4pPr>
            <a:lvl5pPr marL="2600254" indent="0">
              <a:buNone/>
              <a:defRPr sz="2000"/>
            </a:lvl5pPr>
            <a:lvl6pPr marL="3250317" indent="0">
              <a:buNone/>
              <a:defRPr sz="2000"/>
            </a:lvl6pPr>
            <a:lvl7pPr marL="3900384" indent="0">
              <a:buNone/>
              <a:defRPr sz="2000"/>
            </a:lvl7pPr>
            <a:lvl8pPr marL="4550443" indent="0">
              <a:buNone/>
              <a:defRPr sz="2000"/>
            </a:lvl8pPr>
            <a:lvl9pPr marL="5200509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AB4670DD-5C23-4E15-94AA-5497CF860E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02417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240" y="1406596"/>
            <a:ext cx="5743787" cy="780062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0773" y="1406596"/>
            <a:ext cx="5743787" cy="780062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3CA4D999-2656-4250-8755-7E7CC81CB1C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6376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BB91E4ED-7318-43BD-8D49-11BB1C7FC18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8288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81FA80AE-1A1A-428D-A8B3-D0E79AE57B0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2869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7F2EF172-951F-49EB-B320-40BF476E1E0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49148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516" y="388346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62" indent="0">
              <a:buNone/>
              <a:defRPr sz="1700"/>
            </a:lvl2pPr>
            <a:lvl3pPr marL="1300125" indent="0">
              <a:buNone/>
              <a:defRPr sz="1400"/>
            </a:lvl3pPr>
            <a:lvl4pPr marL="1950192" indent="0">
              <a:buNone/>
              <a:defRPr sz="1300"/>
            </a:lvl4pPr>
            <a:lvl5pPr marL="2600254" indent="0">
              <a:buNone/>
              <a:defRPr sz="1300"/>
            </a:lvl5pPr>
            <a:lvl6pPr marL="3250317" indent="0">
              <a:buNone/>
              <a:defRPr sz="1300"/>
            </a:lvl6pPr>
            <a:lvl7pPr marL="3900384" indent="0">
              <a:buNone/>
              <a:defRPr sz="1300"/>
            </a:lvl7pPr>
            <a:lvl8pPr marL="4550443" indent="0">
              <a:buNone/>
              <a:defRPr sz="1300"/>
            </a:lvl8pPr>
            <a:lvl9pPr marL="5200509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E271B375-7B36-4E75-97C5-A2914C20C9F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51671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62" indent="0">
              <a:buNone/>
              <a:defRPr sz="4000"/>
            </a:lvl2pPr>
            <a:lvl3pPr marL="1300125" indent="0">
              <a:buNone/>
              <a:defRPr sz="3400"/>
            </a:lvl3pPr>
            <a:lvl4pPr marL="1950192" indent="0">
              <a:buNone/>
              <a:defRPr sz="2800"/>
            </a:lvl4pPr>
            <a:lvl5pPr marL="2600254" indent="0">
              <a:buNone/>
              <a:defRPr sz="2800"/>
            </a:lvl5pPr>
            <a:lvl6pPr marL="3250317" indent="0">
              <a:buNone/>
              <a:defRPr sz="2800"/>
            </a:lvl6pPr>
            <a:lvl7pPr marL="3900384" indent="0">
              <a:buNone/>
              <a:defRPr sz="2800"/>
            </a:lvl7pPr>
            <a:lvl8pPr marL="4550443" indent="0">
              <a:buNone/>
              <a:defRPr sz="2800"/>
            </a:lvl8pPr>
            <a:lvl9pPr marL="5200509" indent="0">
              <a:buNone/>
              <a:defRPr sz="28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62" indent="0">
              <a:buNone/>
              <a:defRPr sz="1700"/>
            </a:lvl2pPr>
            <a:lvl3pPr marL="1300125" indent="0">
              <a:buNone/>
              <a:defRPr sz="1400"/>
            </a:lvl3pPr>
            <a:lvl4pPr marL="1950192" indent="0">
              <a:buNone/>
              <a:defRPr sz="1300"/>
            </a:lvl4pPr>
            <a:lvl5pPr marL="2600254" indent="0">
              <a:buNone/>
              <a:defRPr sz="1300"/>
            </a:lvl5pPr>
            <a:lvl6pPr marL="3250317" indent="0">
              <a:buNone/>
              <a:defRPr sz="1300"/>
            </a:lvl6pPr>
            <a:lvl7pPr marL="3900384" indent="0">
              <a:buNone/>
              <a:defRPr sz="1300"/>
            </a:lvl7pPr>
            <a:lvl8pPr marL="4550443" indent="0">
              <a:buNone/>
              <a:defRPr sz="1300"/>
            </a:lvl8pPr>
            <a:lvl9pPr marL="5200509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CA9E0976-204D-4E7A-9DC2-8C78BA3A6A3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5601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270007" y="3225801"/>
            <a:ext cx="10464801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6F3F5-D35C-4377-99CA-A9A46C31BAF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4072027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4D3F5DF3-6916-4B24-B1A6-AFCBE7F1FFF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8503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926080" cy="88166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8561493" cy="88166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CA65F402-6B85-4F62-9371-235553A1047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8050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86472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50240" y="1406596"/>
            <a:ext cx="5743787" cy="7800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0773" y="1406596"/>
            <a:ext cx="5743787" cy="7800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1E2DBE0E-2727-456C-A70D-01C7732DB99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56185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50875" y="8882063"/>
            <a:ext cx="3033713" cy="677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>
            <a:lvl1pPr defTabSz="914307" eaLnBrk="1" hangingPunct="1">
              <a:defRPr sz="2000" b="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43413" y="8882063"/>
            <a:ext cx="4117975" cy="677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>
            <a:lvl1pPr algn="ctr" defTabSz="914307" eaLnBrk="1" hangingPunct="1">
              <a:defRPr sz="2000" b="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213" y="8882063"/>
            <a:ext cx="3033712" cy="6778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defTabSz="582613">
              <a:defRPr b="0">
                <a:cs typeface="Helvetica Light"/>
              </a:defRPr>
            </a:lvl1pPr>
          </a:lstStyle>
          <a:p>
            <a:pPr>
              <a:defRPr/>
            </a:pPr>
            <a:fld id="{A8E025D0-B797-44A8-BC32-628A046F0BD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13608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26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BCC56EBA-A7A7-4820-9249-E9D5167D99F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20402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290" y="626759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290" y="4133996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64" indent="0">
              <a:buNone/>
              <a:defRPr sz="2600"/>
            </a:lvl2pPr>
            <a:lvl3pPr marL="1300326" indent="0">
              <a:buNone/>
              <a:defRPr sz="2300"/>
            </a:lvl3pPr>
            <a:lvl4pPr marL="1950490" indent="0">
              <a:buNone/>
              <a:defRPr sz="2000"/>
            </a:lvl4pPr>
            <a:lvl5pPr marL="2600653" indent="0">
              <a:buNone/>
              <a:defRPr sz="2000"/>
            </a:lvl5pPr>
            <a:lvl6pPr marL="3250816" indent="0">
              <a:buNone/>
              <a:defRPr sz="2000"/>
            </a:lvl6pPr>
            <a:lvl7pPr marL="3900981" indent="0">
              <a:buNone/>
              <a:defRPr sz="2000"/>
            </a:lvl7pPr>
            <a:lvl8pPr marL="4551142" indent="0">
              <a:buNone/>
              <a:defRPr sz="2000"/>
            </a:lvl8pPr>
            <a:lvl9pPr marL="5201307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F66BAEF7-7285-4980-AE2D-FD978191137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37661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240" y="1406596"/>
            <a:ext cx="5743787" cy="780062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0773" y="1406596"/>
            <a:ext cx="5743787" cy="780062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6688955C-554A-4B84-B66C-E2F92FAEBAB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27540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38003CA9-2FF0-430F-B97B-F9B198E6358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72705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FB821CDC-2F9C-4499-B62F-5940F90C59B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65237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5B61AF34-0AE5-45C2-93D5-8A1C6B47B56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6409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pic" sz="half" idx="13"/>
          </p:nvPr>
        </p:nvSpPr>
        <p:spPr>
          <a:xfrm>
            <a:off x="6718301" y="634999"/>
            <a:ext cx="5334000" cy="8229601"/>
          </a:xfrm>
          <a:prstGeom prst="rect">
            <a:avLst/>
          </a:prstGeom>
        </p:spPr>
        <p:txBody>
          <a:bodyPr lIns="91415" tIns="45708" rIns="91415" bIns="45708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952500" y="635001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52500" y="4762502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42" algn="ctr">
              <a:spcBef>
                <a:spcPts val="0"/>
              </a:spcBef>
              <a:buSzTx/>
              <a:buNone/>
              <a:defRPr sz="3100"/>
            </a:lvl2pPr>
            <a:lvl3pPr marL="0" indent="457082" algn="ctr">
              <a:spcBef>
                <a:spcPts val="0"/>
              </a:spcBef>
              <a:buSzTx/>
              <a:buNone/>
              <a:defRPr sz="3100"/>
            </a:lvl3pPr>
            <a:lvl4pPr marL="0" indent="685623" algn="ctr">
              <a:spcBef>
                <a:spcPts val="0"/>
              </a:spcBef>
              <a:buSzTx/>
              <a:buNone/>
              <a:defRPr sz="3100"/>
            </a:lvl4pPr>
            <a:lvl5pPr marL="0" indent="914166" algn="ctr">
              <a:spcBef>
                <a:spcPts val="0"/>
              </a:spcBef>
              <a:buSzTx/>
              <a:buNone/>
              <a:defRPr sz="3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37593-901B-41B1-8205-BDE06BFFB65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5354601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3D639C66-DDC0-433D-986D-B605065BB0E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4530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4E2F1332-D93E-45F1-B1FA-327D72FDF7A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8352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D181185A-1E23-4883-9C47-864FEB7704B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07180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926080" cy="88166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8561493" cy="88166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C9FAE613-6D28-48F7-83E5-DB783512773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79415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86472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50240" y="1406596"/>
            <a:ext cx="5743787" cy="7800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0773" y="1406596"/>
            <a:ext cx="5743787" cy="7800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1DFC2B4E-7D23-4B35-A784-E576D372258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98002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50875" y="8882063"/>
            <a:ext cx="3033713" cy="677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2000" b="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43413" y="8882063"/>
            <a:ext cx="4117975" cy="677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2000" b="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213" y="8882063"/>
            <a:ext cx="3033712" cy="6778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defTabSz="582613">
              <a:defRPr b="0">
                <a:cs typeface="Helvetica Light"/>
              </a:defRPr>
            </a:lvl1pPr>
          </a:lstStyle>
          <a:p>
            <a:pPr>
              <a:defRPr/>
            </a:pPr>
            <a:fld id="{91D4093D-775E-4E64-ACB7-5B419F38F4E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38795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26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52CEAF00-9497-4132-8BCF-095890C0265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84964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97" indent="0">
              <a:buNone/>
              <a:defRPr sz="2600"/>
            </a:lvl2pPr>
            <a:lvl3pPr marL="1300393" indent="0">
              <a:buNone/>
              <a:defRPr sz="2300"/>
            </a:lvl3pPr>
            <a:lvl4pPr marL="1950590" indent="0">
              <a:buNone/>
              <a:defRPr sz="2000"/>
            </a:lvl4pPr>
            <a:lvl5pPr marL="2600786" indent="0">
              <a:buNone/>
              <a:defRPr sz="2000"/>
            </a:lvl5pPr>
            <a:lvl6pPr marL="3250983" indent="0">
              <a:buNone/>
              <a:defRPr sz="2000"/>
            </a:lvl6pPr>
            <a:lvl7pPr marL="3901180" indent="0">
              <a:buNone/>
              <a:defRPr sz="2000"/>
            </a:lvl7pPr>
            <a:lvl8pPr marL="4551376" indent="0">
              <a:buNone/>
              <a:defRPr sz="2000"/>
            </a:lvl8pPr>
            <a:lvl9pPr marL="5201573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5B1C4FBF-1D6E-499C-ACAC-7DB0B947CFB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72252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240" y="1406596"/>
            <a:ext cx="5743787" cy="780062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0773" y="1406596"/>
            <a:ext cx="5743787" cy="780062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D1267E9C-FBE4-4DF6-A1C5-2E137FEB92D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61644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EEDF3FC8-B4B5-4B3E-BB9F-A0575EEF658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585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C2FE3-7BAC-4BD2-A66D-93CA00025CF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3426904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8FB1BE13-7502-43FB-8625-7140597036D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13655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4C681C79-4225-4BE1-9A21-DE097488F3A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921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250E6B44-271F-4EB4-B8ED-E52973B824A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05389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7C89BF91-A2DA-481E-B543-18582778E4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40243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7A482068-5D23-435D-80EE-E003059009C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92399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926080" cy="88166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8561493" cy="88166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3CA82078-BF3F-4F11-9526-D7CB16CD7A6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09610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86472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50240" y="1406596"/>
            <a:ext cx="5743787" cy="7800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0773" y="1406596"/>
            <a:ext cx="5743787" cy="7800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82613">
              <a:defRPr>
                <a:cs typeface="Helvetica Light"/>
              </a:defRPr>
            </a:lvl1pPr>
          </a:lstStyle>
          <a:p>
            <a:pPr>
              <a:defRPr/>
            </a:pPr>
            <a:fld id="{ABC067D6-ECBD-4501-A5E2-60074AFD2C7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42359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-0333-18D.hr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588" y="-130175"/>
            <a:ext cx="15039976" cy="1001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12"/>
          <p:cNvSpPr>
            <a:spLocks noChangeArrowheads="1"/>
          </p:cNvSpPr>
          <p:nvPr/>
        </p:nvSpPr>
        <p:spPr bwMode="auto">
          <a:xfrm>
            <a:off x="571500" y="-225425"/>
            <a:ext cx="4826000" cy="10617200"/>
          </a:xfrm>
          <a:prstGeom prst="rect">
            <a:avLst/>
          </a:prstGeom>
          <a:solidFill>
            <a:srgbClr val="FFFFFF">
              <a:alpha val="68234"/>
            </a:srgbClr>
          </a:solidFill>
          <a:ln w="3175">
            <a:solidFill>
              <a:srgbClr val="85888D">
                <a:alpha val="68234"/>
              </a:srgbClr>
            </a:solidFill>
            <a:miter lim="400000"/>
            <a:headEnd/>
            <a:tailEnd/>
          </a:ln>
        </p:spPr>
        <p:txBody>
          <a:bodyPr lIns="28568" tIns="28568" rIns="28568" bIns="28568" anchor="ctr"/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>
              <a:defRPr/>
            </a:pPr>
            <a:endParaRPr lang="zh-CN" altLang="zh-CN" sz="2000"/>
          </a:p>
        </p:txBody>
      </p:sp>
      <p:pic>
        <p:nvPicPr>
          <p:cNvPr id="4" name="IFAE_top_SO_CAT_tra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7378700"/>
            <a:ext cx="4394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4"/>
          <p:cNvSpPr>
            <a:spLocks noChangeArrowheads="1"/>
          </p:cNvSpPr>
          <p:nvPr/>
        </p:nvSpPr>
        <p:spPr bwMode="auto">
          <a:xfrm>
            <a:off x="947738" y="1981200"/>
            <a:ext cx="4071937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8568" tIns="28568" rIns="28568" bIns="28568" anchor="ctr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>
              <a:defRPr/>
            </a:pPr>
            <a:r>
              <a:rPr lang="zh-CN" altLang="zh-CN" sz="4000" b="1">
                <a:latin typeface="Helvetica" pitchFamily="34" charset="0"/>
                <a:cs typeface="Helvetica" pitchFamily="34" charset="0"/>
                <a:sym typeface="Helvetica" pitchFamily="34" charset="0"/>
              </a:rPr>
              <a:t>TITLE OF </a:t>
            </a:r>
          </a:p>
          <a:p>
            <a:pPr algn="ctr" eaLnBrk="1">
              <a:defRPr/>
            </a:pPr>
            <a:r>
              <a:rPr lang="zh-CN" altLang="zh-CN" sz="4000" b="1">
                <a:latin typeface="Helvetica" pitchFamily="34" charset="0"/>
                <a:cs typeface="Helvetica" pitchFamily="34" charset="0"/>
                <a:sym typeface="Helvetica" pitchFamily="34" charset="0"/>
              </a:rPr>
              <a:t>THE </a:t>
            </a:r>
          </a:p>
          <a:p>
            <a:pPr algn="ctr" eaLnBrk="1">
              <a:defRPr/>
            </a:pPr>
            <a:r>
              <a:rPr lang="zh-CN" altLang="zh-CN" sz="4000" b="1">
                <a:latin typeface="Helvetica" pitchFamily="34" charset="0"/>
                <a:cs typeface="Helvetica" pitchFamily="34" charset="0"/>
                <a:sym typeface="Helvetica" pitchFamily="34" charset="0"/>
              </a:rPr>
              <a:t>PRESENTATION</a:t>
            </a:r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8456613"/>
            <a:ext cx="136032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67EDF-1032-4BA5-BF0A-FC855AFD3C6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62728448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pic" sz="half" idx="13"/>
          </p:nvPr>
        </p:nvSpPr>
        <p:spPr>
          <a:xfrm>
            <a:off x="6718301" y="634999"/>
            <a:ext cx="5334000" cy="8229601"/>
          </a:xfrm>
          <a:prstGeom prst="rect">
            <a:avLst/>
          </a:prstGeom>
        </p:spPr>
        <p:txBody>
          <a:bodyPr lIns="91415" tIns="45708" rIns="91415" bIns="45708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952500" y="635001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52500" y="4762502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42" algn="ctr">
              <a:spcBef>
                <a:spcPts val="0"/>
              </a:spcBef>
              <a:buSzTx/>
              <a:buNone/>
              <a:defRPr sz="3100"/>
            </a:lvl2pPr>
            <a:lvl3pPr marL="0" indent="457082" algn="ctr">
              <a:spcBef>
                <a:spcPts val="0"/>
              </a:spcBef>
              <a:buSzTx/>
              <a:buNone/>
              <a:defRPr sz="3100"/>
            </a:lvl3pPr>
            <a:lvl4pPr marL="0" indent="685623" algn="ctr">
              <a:spcBef>
                <a:spcPts val="0"/>
              </a:spcBef>
              <a:buSzTx/>
              <a:buNone/>
              <a:defRPr sz="3100"/>
            </a:lvl4pPr>
            <a:lvl5pPr marL="0" indent="914166" algn="ctr">
              <a:spcBef>
                <a:spcPts val="0"/>
              </a:spcBef>
              <a:buSzTx/>
              <a:buNone/>
              <a:defRPr sz="3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9431F-5887-4195-9C3A-5DCAF6A2205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33745193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DC5C5-4BC3-4CF0-ABAB-EC8AB3D6F2D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0454504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952501" y="1270007"/>
            <a:ext cx="11099800" cy="7213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8705A-0670-4748-ADD4-BD5FBAACA9F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21910873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952501" y="1270007"/>
            <a:ext cx="11099800" cy="7213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90564-E16D-4F00-B43E-08D7643817E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3039559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sz="quarter" idx="13"/>
          </p:nvPr>
        </p:nvSpPr>
        <p:spPr>
          <a:xfrm>
            <a:off x="6718301" y="5092701"/>
            <a:ext cx="5334000" cy="3771900"/>
          </a:xfrm>
          <a:prstGeom prst="rect">
            <a:avLst/>
          </a:prstGeom>
        </p:spPr>
        <p:txBody>
          <a:bodyPr lIns="91415" tIns="45708" rIns="91415" bIns="45708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88" name="Shape 88"/>
          <p:cNvSpPr>
            <a:spLocks noGrp="1"/>
          </p:cNvSpPr>
          <p:nvPr>
            <p:ph type="pic" sz="quarter" idx="14"/>
          </p:nvPr>
        </p:nvSpPr>
        <p:spPr>
          <a:xfrm>
            <a:off x="6724522" y="889000"/>
            <a:ext cx="5334000" cy="3771900"/>
          </a:xfrm>
          <a:prstGeom prst="rect">
            <a:avLst/>
          </a:prstGeom>
        </p:spPr>
        <p:txBody>
          <a:bodyPr lIns="91415" tIns="45708" rIns="91415" bIns="45708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89" name="Shape 89"/>
          <p:cNvSpPr>
            <a:spLocks noGrp="1"/>
          </p:cNvSpPr>
          <p:nvPr>
            <p:ph type="pic" sz="half" idx="15"/>
          </p:nvPr>
        </p:nvSpPr>
        <p:spPr>
          <a:xfrm>
            <a:off x="952500" y="889001"/>
            <a:ext cx="5334000" cy="7975600"/>
          </a:xfrm>
          <a:prstGeom prst="rect">
            <a:avLst/>
          </a:prstGeom>
        </p:spPr>
        <p:txBody>
          <a:bodyPr lIns="91415" tIns="45708" rIns="91415" bIns="45708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4B608-3306-4783-A82F-206A10F3E1C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7576043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body" sz="quarter" idx="13"/>
          </p:nvPr>
        </p:nvSpPr>
        <p:spPr>
          <a:xfrm>
            <a:off x="1270007" y="6362699"/>
            <a:ext cx="10464801" cy="47192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sz="quarter" idx="14"/>
          </p:nvPr>
        </p:nvSpPr>
        <p:spPr>
          <a:xfrm>
            <a:off x="1270007" y="4266416"/>
            <a:ext cx="10464801" cy="68736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6310D-6824-45E3-94AB-FEF69530E5B6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1039016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15" tIns="45708" rIns="91415" bIns="45708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BE492-A3B3-40E8-A15A-8ED8ACD6C56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8965515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5E280-864E-46C2-B9CB-586D614E15B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2043864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3559175" y="3055142"/>
            <a:ext cx="5886453" cy="1857377"/>
          </a:xfrm>
          <a:prstGeom prst="rect">
            <a:avLst/>
          </a:prstGeom>
        </p:spPr>
        <p:txBody>
          <a:bodyPr lIns="28568" tIns="28568" rIns="28568" bIns="28568" anchor="b"/>
          <a:lstStyle>
            <a:lvl1pPr>
              <a:defRPr sz="7500"/>
            </a:lvl1pPr>
          </a:lstStyle>
          <a:p>
            <a:r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3559175" y="4962525"/>
            <a:ext cx="5886453" cy="635794"/>
          </a:xfrm>
          <a:prstGeom prst="rect">
            <a:avLst/>
          </a:prstGeom>
        </p:spPr>
        <p:txBody>
          <a:bodyPr lIns="28568" tIns="28568" rIns="28568" bIns="28568"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542" algn="ctr">
              <a:spcBef>
                <a:spcPts val="0"/>
              </a:spcBef>
              <a:buSzTx/>
              <a:buNone/>
              <a:defRPr sz="2800"/>
            </a:lvl2pPr>
            <a:lvl3pPr marL="0" indent="457082" algn="ctr">
              <a:spcBef>
                <a:spcPts val="0"/>
              </a:spcBef>
              <a:buSzTx/>
              <a:buNone/>
              <a:defRPr sz="2800"/>
            </a:lvl3pPr>
            <a:lvl4pPr marL="0" indent="685623" algn="ctr">
              <a:spcBef>
                <a:spcPts val="0"/>
              </a:spcBef>
              <a:buSzTx/>
              <a:buNone/>
              <a:defRPr sz="2800"/>
            </a:lvl4pPr>
            <a:lvl5pPr marL="0" indent="914166" algn="ctr">
              <a:spcBef>
                <a:spcPts val="0"/>
              </a:spcBef>
              <a:buSz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23"/>
          <p:cNvSpPr>
            <a:spLocks noGrp="1"/>
          </p:cNvSpPr>
          <p:nvPr>
            <p:ph type="sldNum" sz="quarter" idx="10"/>
          </p:nvPr>
        </p:nvSpPr>
        <p:spPr>
          <a:xfrm>
            <a:off x="6332538" y="7337425"/>
            <a:ext cx="331787" cy="276225"/>
          </a:xfrm>
        </p:spPr>
        <p:txBody>
          <a:bodyPr lIns="28568" tIns="28568" rIns="28568" bIns="28568"/>
          <a:lstStyle>
            <a:lvl1pPr>
              <a:defRPr sz="1400"/>
            </a:lvl1pPr>
          </a:lstStyle>
          <a:p>
            <a:pPr>
              <a:defRPr/>
            </a:pPr>
            <a:fld id="{12DF7A57-36E9-4600-9B4C-E61F76C5CED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4874854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sz="quarter" idx="13"/>
          </p:nvPr>
        </p:nvSpPr>
        <p:spPr>
          <a:xfrm>
            <a:off x="6718301" y="5092701"/>
            <a:ext cx="5334000" cy="3771900"/>
          </a:xfrm>
          <a:prstGeom prst="rect">
            <a:avLst/>
          </a:prstGeom>
        </p:spPr>
        <p:txBody>
          <a:bodyPr lIns="91415" tIns="45708" rIns="91415" bIns="45708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88" name="Shape 88"/>
          <p:cNvSpPr>
            <a:spLocks noGrp="1"/>
          </p:cNvSpPr>
          <p:nvPr>
            <p:ph type="pic" sz="quarter" idx="14"/>
          </p:nvPr>
        </p:nvSpPr>
        <p:spPr>
          <a:xfrm>
            <a:off x="6724522" y="889000"/>
            <a:ext cx="5334000" cy="3771900"/>
          </a:xfrm>
          <a:prstGeom prst="rect">
            <a:avLst/>
          </a:prstGeom>
        </p:spPr>
        <p:txBody>
          <a:bodyPr lIns="91415" tIns="45708" rIns="91415" bIns="45708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89" name="Shape 89"/>
          <p:cNvSpPr>
            <a:spLocks noGrp="1"/>
          </p:cNvSpPr>
          <p:nvPr>
            <p:ph type="pic" sz="half" idx="15"/>
          </p:nvPr>
        </p:nvSpPr>
        <p:spPr>
          <a:xfrm>
            <a:off x="952500" y="889001"/>
            <a:ext cx="5334000" cy="7975600"/>
          </a:xfrm>
          <a:prstGeom prst="rect">
            <a:avLst/>
          </a:prstGeom>
        </p:spPr>
        <p:txBody>
          <a:bodyPr lIns="91415" tIns="45708" rIns="91415" bIns="45708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EB42F-17D1-46AD-AFF1-304E0FFF65C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4222858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body" sz="quarter" idx="13"/>
          </p:nvPr>
        </p:nvSpPr>
        <p:spPr>
          <a:xfrm>
            <a:off x="1270007" y="6362699"/>
            <a:ext cx="10464801" cy="47192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sz="quarter" idx="14"/>
          </p:nvPr>
        </p:nvSpPr>
        <p:spPr>
          <a:xfrm>
            <a:off x="1270007" y="4266416"/>
            <a:ext cx="10464801" cy="68736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FE870-F355-4022-A2B7-918C52AA279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618829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15" tIns="45708" rIns="91415" bIns="45708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3416E-9BA4-4417-996B-19EA70511CD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0083096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72F14-58AC-40A6-A161-472369517E1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405431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6.png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2830513" y="123825"/>
            <a:ext cx="922178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785" tIns="50785" rIns="50785" bIns="50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Helvetica Light"/>
              </a:rPr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952500" y="1420813"/>
            <a:ext cx="11099800" cy="770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785" tIns="50785" rIns="50785" bIns="50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Helvetica Light"/>
              </a:rPr>
              <a:t>Body Level One</a:t>
            </a:r>
          </a:p>
          <a:p>
            <a:pPr lvl="1"/>
            <a:r>
              <a:rPr lang="zh-CN" altLang="zh-CN" smtClean="0">
                <a:sym typeface="Helvetica Light"/>
              </a:rPr>
              <a:t>Body Level Two</a:t>
            </a:r>
          </a:p>
          <a:p>
            <a:pPr lvl="2"/>
            <a:r>
              <a:rPr lang="zh-CN" altLang="zh-CN" smtClean="0">
                <a:sym typeface="Helvetica Light"/>
              </a:rPr>
              <a:t>Body Level Three</a:t>
            </a:r>
          </a:p>
          <a:p>
            <a:pPr lvl="3"/>
            <a:r>
              <a:rPr lang="zh-CN" altLang="zh-CN" smtClean="0">
                <a:sym typeface="Helvetica Light"/>
              </a:rPr>
              <a:t>Body Level Four</a:t>
            </a:r>
          </a:p>
          <a:p>
            <a:pPr lvl="4"/>
            <a:r>
              <a:rPr lang="zh-CN" altLang="zh-CN" smtClean="0">
                <a:sym typeface="Helvetica Light"/>
              </a:rPr>
              <a:t>Body Level Five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6267450" y="9251950"/>
            <a:ext cx="457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50785" tIns="50785" rIns="50785" bIns="50785" numCol="1" anchor="t" anchorCtr="0" compatLnSpc="1">
            <a:prstTxWarp prst="textNoShape">
              <a:avLst/>
            </a:prstTxWarp>
            <a:spAutoFit/>
          </a:bodyPr>
          <a:lstStyle>
            <a:lvl1pPr algn="ctr" hangingPunct="0">
              <a:defRPr sz="1800"/>
            </a:lvl1pPr>
          </a:lstStyle>
          <a:p>
            <a:pPr>
              <a:defRPr/>
            </a:pPr>
            <a:fld id="{530393DC-1D9A-4676-A614-A0C85AD967E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31763"/>
            <a:ext cx="9429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Banner_ok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99"/>
          <a:stretch>
            <a:fillRect/>
          </a:stretch>
        </p:blipFill>
        <p:spPr bwMode="auto">
          <a:xfrm>
            <a:off x="1389063" y="174625"/>
            <a:ext cx="15462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31" name="pasted-image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1081088"/>
            <a:ext cx="1305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32" name="Banner_ok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60"/>
          <a:stretch>
            <a:fillRect/>
          </a:stretch>
        </p:blipFill>
        <p:spPr bwMode="auto">
          <a:xfrm>
            <a:off x="-7938" y="9269413"/>
            <a:ext cx="130127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33" name="pasted-image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463"/>
            <a:ext cx="9207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78" r:id="rId1"/>
    <p:sldLayoutId id="2147486163" r:id="rId2"/>
    <p:sldLayoutId id="2147486164" r:id="rId3"/>
    <p:sldLayoutId id="2147486165" r:id="rId4"/>
    <p:sldLayoutId id="2147486166" r:id="rId5"/>
    <p:sldLayoutId id="2147486167" r:id="rId6"/>
    <p:sldLayoutId id="2147486168" r:id="rId7"/>
    <p:sldLayoutId id="2147486169" r:id="rId8"/>
    <p:sldLayoutId id="2147486170" r:id="rId9"/>
    <p:sldLayoutId id="2147486179" r:id="rId10"/>
  </p:sldLayoutIdLst>
  <p:transition spd="med"/>
  <p:hf hdr="0" ftr="0" dt="0"/>
  <p:txStyles>
    <p:titleStyle>
      <a:lvl1pPr algn="ctr" defTabSz="582613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1pPr>
      <a:lvl2pPr algn="ctr" defTabSz="582613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Times New Roman" pitchFamily="18" charset="0"/>
          <a:ea typeface="+mn-ea"/>
          <a:cs typeface="Times New Roman" pitchFamily="18" charset="0"/>
          <a:sym typeface="Helvetica Light"/>
        </a:defRPr>
      </a:lvl2pPr>
      <a:lvl3pPr algn="ctr" defTabSz="582613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Times New Roman" pitchFamily="18" charset="0"/>
          <a:ea typeface="+mn-ea"/>
          <a:cs typeface="Times New Roman" pitchFamily="18" charset="0"/>
          <a:sym typeface="Helvetica Light"/>
        </a:defRPr>
      </a:lvl3pPr>
      <a:lvl4pPr algn="ctr" defTabSz="582613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Times New Roman" pitchFamily="18" charset="0"/>
          <a:ea typeface="+mn-ea"/>
          <a:cs typeface="Times New Roman" pitchFamily="18" charset="0"/>
          <a:sym typeface="Helvetica Light"/>
        </a:defRPr>
      </a:lvl4pPr>
      <a:lvl5pPr algn="ctr" defTabSz="582613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Times New Roman" pitchFamily="18" charset="0"/>
          <a:ea typeface="+mn-ea"/>
          <a:cs typeface="Times New Roman" pitchFamily="18" charset="0"/>
          <a:sym typeface="Helvetica Light"/>
        </a:defRPr>
      </a:lvl5pPr>
      <a:lvl6pPr marL="0" marR="0" indent="1142708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248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599793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331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2913" indent="-442913" algn="l" defTabSz="582613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28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1pPr>
      <a:lvl2pPr marL="887413" indent="-442913" algn="l" defTabSz="582613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2pPr>
      <a:lvl3pPr marL="1331913" indent="-442913" algn="l" defTabSz="582613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3pPr>
      <a:lvl4pPr marL="1776413" indent="-442913" algn="l" defTabSz="582613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4pPr>
      <a:lvl5pPr marL="2220913" indent="-442913" algn="l" defTabSz="582613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5pPr>
      <a:lvl6pPr marL="2666318" marR="0" indent="-444386" algn="l" defTabSz="58405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0704" marR="0" indent="-444386" algn="l" defTabSz="58405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5090" marR="0" indent="-444386" algn="l" defTabSz="58405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99477" marR="0" indent="-444386" algn="l" defTabSz="58405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42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082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623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166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708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248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599793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331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90525"/>
            <a:ext cx="11703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12" tIns="65007" rIns="130012" bIns="650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1406525"/>
            <a:ext cx="11703050" cy="780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5425" y="9278938"/>
            <a:ext cx="130016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12" tIns="65007" rIns="130012" bIns="65007" numCol="1" anchor="ctr" anchorCtr="0" compatLnSpc="1">
            <a:prstTxWarp prst="textNoShape">
              <a:avLst/>
            </a:prstTxWarp>
          </a:bodyPr>
          <a:lstStyle>
            <a:lvl1pPr algn="r" defTabSz="914166" eaLnBrk="1" hangingPunct="1"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64CAE8-26D0-407D-8DD6-282A1381DC4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663575" y="1246188"/>
            <a:ext cx="11812588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12" tIns="65007" rIns="130012" bIns="65007"/>
          <a:lstStyle/>
          <a:p>
            <a:endParaRPr lang="zh-CN" altLang="en-US"/>
          </a:p>
        </p:txBody>
      </p:sp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075" y="369888"/>
            <a:ext cx="1162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80" r:id="rId1"/>
    <p:sldLayoutId id="2147486181" r:id="rId2"/>
    <p:sldLayoutId id="2147486182" r:id="rId3"/>
    <p:sldLayoutId id="2147486183" r:id="rId4"/>
    <p:sldLayoutId id="2147486184" r:id="rId5"/>
    <p:sldLayoutId id="2147486185" r:id="rId6"/>
    <p:sldLayoutId id="2147486186" r:id="rId7"/>
    <p:sldLayoutId id="2147486187" r:id="rId8"/>
    <p:sldLayoutId id="2147486188" r:id="rId9"/>
    <p:sldLayoutId id="2147486189" r:id="rId10"/>
    <p:sldLayoutId id="2147486190" r:id="rId11"/>
    <p:sldLayoutId id="214748619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650062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1300125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950192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2600254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487363" indent="-487363" algn="l" rtl="0" eaLnBrk="0" fontAlgn="base" hangingPunct="0">
        <a:spcBef>
          <a:spcPct val="20000"/>
        </a:spcBef>
        <a:spcAft>
          <a:spcPct val="0"/>
        </a:spcAft>
        <a:buChar char="•"/>
        <a:defRPr sz="3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1055688" indent="-404813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624013" indent="-323850" algn="l" rtl="0" eaLnBrk="0" fontAlgn="base" hangingPunct="0">
        <a:spcBef>
          <a:spcPct val="20000"/>
        </a:spcBef>
        <a:spcAft>
          <a:spcPct val="0"/>
        </a:spcAft>
        <a:buChar char="•"/>
        <a:defRPr sz="3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274888" indent="-323850" algn="l" rtl="0" eaLnBrk="0" fontAlgn="base" hangingPunct="0">
        <a:spcBef>
          <a:spcPct val="20000"/>
        </a:spcBef>
        <a:spcAft>
          <a:spcPct val="0"/>
        </a:spcAft>
        <a:buChar char="–"/>
        <a:defRPr sz="23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924175" indent="-323850" algn="l" rtl="0" eaLnBrk="0" fontAlgn="base" hangingPunct="0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575352" indent="-325031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6pPr>
      <a:lvl7pPr marL="4225413" indent="-325031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7pPr>
      <a:lvl8pPr marL="4875478" indent="-325031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8pPr>
      <a:lvl9pPr marL="5525539" indent="-325031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62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25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192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254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317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384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443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509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90525"/>
            <a:ext cx="11703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2" tIns="65017" rIns="130032" bIns="65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1406525"/>
            <a:ext cx="11703050" cy="780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5425" y="9278938"/>
            <a:ext cx="130016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2" tIns="65017" rIns="130032" bIns="65017" numCol="1" anchor="ctr" anchorCtr="0" compatLnSpc="1">
            <a:prstTxWarp prst="textNoShape">
              <a:avLst/>
            </a:prstTxWarp>
          </a:bodyPr>
          <a:lstStyle>
            <a:lvl1pPr algn="r" defTabSz="914307" eaLnBrk="1" hangingPunct="1"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50C0B0-4060-4DBF-9F0A-4306A883E58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663575" y="1246188"/>
            <a:ext cx="11812588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32" tIns="65017" rIns="130032" bIns="65017"/>
          <a:lstStyle/>
          <a:p>
            <a:endParaRPr lang="zh-CN" altLang="en-US"/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075" y="369888"/>
            <a:ext cx="1162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92" r:id="rId1"/>
    <p:sldLayoutId id="2147486193" r:id="rId2"/>
    <p:sldLayoutId id="2147486194" r:id="rId3"/>
    <p:sldLayoutId id="2147486195" r:id="rId4"/>
    <p:sldLayoutId id="2147486196" r:id="rId5"/>
    <p:sldLayoutId id="2147486197" r:id="rId6"/>
    <p:sldLayoutId id="2147486198" r:id="rId7"/>
    <p:sldLayoutId id="2147486199" r:id="rId8"/>
    <p:sldLayoutId id="2147486200" r:id="rId9"/>
    <p:sldLayoutId id="2147486201" r:id="rId10"/>
    <p:sldLayoutId id="2147486202" r:id="rId11"/>
    <p:sldLayoutId id="214748620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650164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1300326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950490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2600653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487363" indent="-487363" algn="l" rtl="0" eaLnBrk="0" fontAlgn="base" hangingPunct="0">
        <a:spcBef>
          <a:spcPct val="20000"/>
        </a:spcBef>
        <a:spcAft>
          <a:spcPct val="0"/>
        </a:spcAft>
        <a:buChar char="•"/>
        <a:defRPr sz="3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1055688" indent="-404813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624013" indent="-323850" algn="l" rtl="0" eaLnBrk="0" fontAlgn="base" hangingPunct="0">
        <a:spcBef>
          <a:spcPct val="20000"/>
        </a:spcBef>
        <a:spcAft>
          <a:spcPct val="0"/>
        </a:spcAft>
        <a:buChar char="•"/>
        <a:defRPr sz="3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274888" indent="-323850" algn="l" rtl="0" eaLnBrk="0" fontAlgn="base" hangingPunct="0">
        <a:spcBef>
          <a:spcPct val="20000"/>
        </a:spcBef>
        <a:spcAft>
          <a:spcPct val="0"/>
        </a:spcAft>
        <a:buChar char="–"/>
        <a:defRPr sz="23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924175" indent="-323850" algn="l" rtl="0" eaLnBrk="0" fontAlgn="base" hangingPunct="0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575899" indent="-325081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6pPr>
      <a:lvl7pPr marL="4226062" indent="-325081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7pPr>
      <a:lvl8pPr marL="4876226" indent="-325081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8pPr>
      <a:lvl9pPr marL="5526388" indent="-325081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90525"/>
            <a:ext cx="11703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1406525"/>
            <a:ext cx="11703050" cy="780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5425" y="9278938"/>
            <a:ext cx="130016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CC1434-3D69-4313-A8A7-13106278A22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663575" y="1246188"/>
            <a:ext cx="11812588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39" tIns="65020" rIns="130039" bIns="65020"/>
          <a:lstStyle/>
          <a:p>
            <a:endParaRPr lang="zh-CN" altLang="en-US"/>
          </a:p>
        </p:txBody>
      </p:sp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075" y="369888"/>
            <a:ext cx="1162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04" r:id="rId1"/>
    <p:sldLayoutId id="2147486205" r:id="rId2"/>
    <p:sldLayoutId id="2147486206" r:id="rId3"/>
    <p:sldLayoutId id="2147486207" r:id="rId4"/>
    <p:sldLayoutId id="2147486208" r:id="rId5"/>
    <p:sldLayoutId id="2147486209" r:id="rId6"/>
    <p:sldLayoutId id="2147486210" r:id="rId7"/>
    <p:sldLayoutId id="2147486211" r:id="rId8"/>
    <p:sldLayoutId id="2147486212" r:id="rId9"/>
    <p:sldLayoutId id="2147486213" r:id="rId10"/>
    <p:sldLayoutId id="2147486214" r:id="rId11"/>
    <p:sldLayoutId id="214748621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650197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1300393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950590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2600786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487363" indent="-487363" algn="l" rtl="0" eaLnBrk="0" fontAlgn="base" hangingPunct="0">
        <a:spcBef>
          <a:spcPct val="20000"/>
        </a:spcBef>
        <a:spcAft>
          <a:spcPct val="0"/>
        </a:spcAft>
        <a:buChar char="•"/>
        <a:defRPr sz="3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1055688" indent="-404813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624013" indent="-323850" algn="l" rtl="0" eaLnBrk="0" fontAlgn="base" hangingPunct="0">
        <a:spcBef>
          <a:spcPct val="20000"/>
        </a:spcBef>
        <a:spcAft>
          <a:spcPct val="0"/>
        </a:spcAft>
        <a:buChar char="•"/>
        <a:defRPr sz="3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274888" indent="-323850" algn="l" rtl="0" eaLnBrk="0" fontAlgn="base" hangingPunct="0">
        <a:spcBef>
          <a:spcPct val="20000"/>
        </a:spcBef>
        <a:spcAft>
          <a:spcPct val="0"/>
        </a:spcAft>
        <a:buChar char="–"/>
        <a:defRPr sz="23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925763" indent="-323850" algn="l" rtl="0" eaLnBrk="0" fontAlgn="base" hangingPunct="0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576081" indent="-325098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6pPr>
      <a:lvl7pPr marL="4226278" indent="-325098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7pPr>
      <a:lvl8pPr marL="4876475" indent="-325098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8pPr>
      <a:lvl9pPr marL="5526671" indent="-325098" algn="l" rtl="0" fontAlgn="base">
        <a:spcBef>
          <a:spcPct val="20000"/>
        </a:spcBef>
        <a:spcAft>
          <a:spcPct val="0"/>
        </a:spcAft>
        <a:buChar char="»"/>
        <a:defRPr sz="23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2"/>
          <p:cNvSpPr>
            <a:spLocks noGrp="1"/>
          </p:cNvSpPr>
          <p:nvPr>
            <p:ph type="title"/>
          </p:nvPr>
        </p:nvSpPr>
        <p:spPr bwMode="auto">
          <a:xfrm>
            <a:off x="2830513" y="123825"/>
            <a:ext cx="922178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785" tIns="50785" rIns="50785" bIns="50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Helvetica Light"/>
              </a:rPr>
              <a:t>Title Text</a:t>
            </a:r>
          </a:p>
        </p:txBody>
      </p:sp>
      <p:sp>
        <p:nvSpPr>
          <p:cNvPr id="5123" name="Shape 3"/>
          <p:cNvSpPr>
            <a:spLocks noGrp="1"/>
          </p:cNvSpPr>
          <p:nvPr>
            <p:ph type="body" idx="1"/>
          </p:nvPr>
        </p:nvSpPr>
        <p:spPr bwMode="auto">
          <a:xfrm>
            <a:off x="952500" y="1420813"/>
            <a:ext cx="11099800" cy="770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785" tIns="50785" rIns="50785" bIns="50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Helvetica Light"/>
              </a:rPr>
              <a:t>Body Level One</a:t>
            </a:r>
          </a:p>
          <a:p>
            <a:pPr lvl="1"/>
            <a:r>
              <a:rPr lang="zh-CN" altLang="zh-CN" smtClean="0">
                <a:sym typeface="Helvetica Light"/>
              </a:rPr>
              <a:t>Body Level Two</a:t>
            </a:r>
          </a:p>
          <a:p>
            <a:pPr lvl="2"/>
            <a:r>
              <a:rPr lang="zh-CN" altLang="zh-CN" smtClean="0">
                <a:sym typeface="Helvetica Light"/>
              </a:rPr>
              <a:t>Body Level Three</a:t>
            </a:r>
          </a:p>
          <a:p>
            <a:pPr lvl="3"/>
            <a:r>
              <a:rPr lang="zh-CN" altLang="zh-CN" smtClean="0">
                <a:sym typeface="Helvetica Light"/>
              </a:rPr>
              <a:t>Body Level Four</a:t>
            </a:r>
          </a:p>
          <a:p>
            <a:pPr lvl="4"/>
            <a:r>
              <a:rPr lang="zh-CN" altLang="zh-CN" smtClean="0">
                <a:sym typeface="Helvetica Light"/>
              </a:rPr>
              <a:t>Body Level Five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6267450" y="9251950"/>
            <a:ext cx="457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50785" tIns="50785" rIns="50785" bIns="50785" numCol="1" anchor="t" anchorCtr="0" compatLnSpc="1">
            <a:prstTxWarp prst="textNoShape">
              <a:avLst/>
            </a:prstTxWarp>
            <a:spAutoFit/>
          </a:bodyPr>
          <a:lstStyle>
            <a:lvl1pPr algn="ctr" hangingPunct="0">
              <a:defRPr sz="1800"/>
            </a:lvl1pPr>
          </a:lstStyle>
          <a:p>
            <a:pPr>
              <a:defRPr/>
            </a:pPr>
            <a:fld id="{0CC44DFA-C9CA-435A-B20B-47C0F056100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31763"/>
            <a:ext cx="9429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Banner_ok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99"/>
          <a:stretch>
            <a:fillRect/>
          </a:stretch>
        </p:blipFill>
        <p:spPr bwMode="auto">
          <a:xfrm>
            <a:off x="1389063" y="174625"/>
            <a:ext cx="15462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7" name="pasted-image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1081088"/>
            <a:ext cx="1305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8" name="Banner_ok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60"/>
          <a:stretch>
            <a:fillRect/>
          </a:stretch>
        </p:blipFill>
        <p:spPr bwMode="auto">
          <a:xfrm>
            <a:off x="-7938" y="9269413"/>
            <a:ext cx="130127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9" name="pasted-image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463"/>
            <a:ext cx="9207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16" r:id="rId1"/>
    <p:sldLayoutId id="2147486171" r:id="rId2"/>
    <p:sldLayoutId id="2147486172" r:id="rId3"/>
    <p:sldLayoutId id="2147486173" r:id="rId4"/>
    <p:sldLayoutId id="2147486174" r:id="rId5"/>
    <p:sldLayoutId id="2147486175" r:id="rId6"/>
    <p:sldLayoutId id="2147486176" r:id="rId7"/>
    <p:sldLayoutId id="2147486177" r:id="rId8"/>
    <p:sldLayoutId id="2147486217" r:id="rId9"/>
  </p:sldLayoutIdLst>
  <p:transition spd="med"/>
  <p:hf hdr="0" ftr="0" dt="0"/>
  <p:txStyles>
    <p:titleStyle>
      <a:lvl1pPr algn="ctr" defTabSz="582613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1pPr>
      <a:lvl2pPr algn="ctr" defTabSz="582613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Times New Roman" pitchFamily="18" charset="0"/>
          <a:ea typeface="+mn-ea"/>
          <a:cs typeface="Times New Roman" pitchFamily="18" charset="0"/>
          <a:sym typeface="Helvetica Light"/>
        </a:defRPr>
      </a:lvl2pPr>
      <a:lvl3pPr algn="ctr" defTabSz="582613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Times New Roman" pitchFamily="18" charset="0"/>
          <a:ea typeface="+mn-ea"/>
          <a:cs typeface="Times New Roman" pitchFamily="18" charset="0"/>
          <a:sym typeface="Helvetica Light"/>
        </a:defRPr>
      </a:lvl3pPr>
      <a:lvl4pPr algn="ctr" defTabSz="582613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Times New Roman" pitchFamily="18" charset="0"/>
          <a:ea typeface="+mn-ea"/>
          <a:cs typeface="Times New Roman" pitchFamily="18" charset="0"/>
          <a:sym typeface="Helvetica Light"/>
        </a:defRPr>
      </a:lvl4pPr>
      <a:lvl5pPr algn="ctr" defTabSz="582613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Times New Roman" pitchFamily="18" charset="0"/>
          <a:ea typeface="+mn-ea"/>
          <a:cs typeface="Times New Roman" pitchFamily="18" charset="0"/>
          <a:sym typeface="Helvetica Light"/>
        </a:defRPr>
      </a:lvl5pPr>
      <a:lvl6pPr marL="0" marR="0" indent="1142708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248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599793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331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2913" indent="-442913" algn="l" defTabSz="582613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28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1pPr>
      <a:lvl2pPr marL="887413" indent="-442913" algn="l" defTabSz="582613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2pPr>
      <a:lvl3pPr marL="1331913" indent="-442913" algn="l" defTabSz="582613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3pPr>
      <a:lvl4pPr marL="1776413" indent="-442913" algn="l" defTabSz="582613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4pPr>
      <a:lvl5pPr marL="2220913" indent="-442913" algn="l" defTabSz="582613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  <a:sym typeface="Helvetica Light"/>
        </a:defRPr>
      </a:lvl5pPr>
      <a:lvl6pPr marL="2666318" marR="0" indent="-444386" algn="l" defTabSz="58405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0704" marR="0" indent="-444386" algn="l" defTabSz="58405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5090" marR="0" indent="-444386" algn="l" defTabSz="58405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99477" marR="0" indent="-444386" algn="l" defTabSz="58405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42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082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623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166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708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248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599793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331" algn="ctr" defTabSz="5840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wu@ifae.es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12-0333-18D.hr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7107" name="Shape 133"/>
          <p:cNvSpPr>
            <a:spLocks noChangeArrowheads="1"/>
          </p:cNvSpPr>
          <p:nvPr/>
        </p:nvSpPr>
        <p:spPr bwMode="auto">
          <a:xfrm>
            <a:off x="855663" y="173038"/>
            <a:ext cx="7086600" cy="8856662"/>
          </a:xfrm>
          <a:prstGeom prst="rect">
            <a:avLst/>
          </a:prstGeom>
          <a:solidFill>
            <a:srgbClr val="FFFFFF">
              <a:alpha val="68234"/>
            </a:srgbClr>
          </a:solidFill>
          <a:ln w="3175">
            <a:solidFill>
              <a:srgbClr val="85888D">
                <a:alpha val="68234"/>
              </a:srgbClr>
            </a:solidFill>
            <a:miter lim="400000"/>
            <a:headEnd/>
            <a:tailEnd/>
          </a:ln>
        </p:spPr>
        <p:txBody>
          <a:bodyPr lIns="28568" tIns="28568" rIns="28568" bIns="28568" anchor="ctr"/>
          <a:lstStyle>
            <a:lvl1pPr eaLnBrk="0" hangingPunct="0">
              <a:spcBef>
                <a:spcPts val="4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1pPr>
            <a:lvl2pPr marL="742950" indent="-285750" eaLnBrk="0" hangingPunct="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2pPr>
            <a:lvl3pPr marL="1143000" indent="-228600" eaLnBrk="0" hangingPunct="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3pPr>
            <a:lvl4pPr marL="1600200" indent="-228600" eaLnBrk="0" hangingPunct="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4pPr>
            <a:lvl5pPr marL="2057400" indent="-228600" eaLnBrk="0" hangingPunct="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5pPr>
            <a:lvl6pPr marL="2514600" indent="-228600" defTabSz="582613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6pPr>
            <a:lvl7pPr marL="2971800" indent="-228600" defTabSz="582613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7pPr>
            <a:lvl8pPr marL="3429000" indent="-228600" defTabSz="582613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8pPr>
            <a:lvl9pPr marL="3886200" indent="-228600" defTabSz="582613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endParaRPr lang="zh-CN" altLang="zh-CN" sz="2000">
              <a:latin typeface="Helvetica Light"/>
              <a:cs typeface="Helvetica Light"/>
            </a:endParaRPr>
          </a:p>
        </p:txBody>
      </p:sp>
      <p:sp>
        <p:nvSpPr>
          <p:cNvPr id="47108" name="Shape 134"/>
          <p:cNvSpPr>
            <a:spLocks noChangeArrowheads="1"/>
          </p:cNvSpPr>
          <p:nvPr/>
        </p:nvSpPr>
        <p:spPr bwMode="auto">
          <a:xfrm>
            <a:off x="612775" y="1987550"/>
            <a:ext cx="7500938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8568" tIns="28568" rIns="28568" bIns="28568" anchor="ctr">
            <a:spAutoFit/>
          </a:bodyPr>
          <a:lstStyle>
            <a:lvl1pPr eaLnBrk="0" hangingPunct="0">
              <a:spcBef>
                <a:spcPts val="4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1pPr>
            <a:lvl2pPr marL="742950" indent="-285750" eaLnBrk="0" hangingPunct="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2pPr>
            <a:lvl3pPr marL="1143000" indent="-228600" eaLnBrk="0" hangingPunct="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3pPr>
            <a:lvl4pPr marL="1600200" indent="-228600" eaLnBrk="0" hangingPunct="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4pPr>
            <a:lvl5pPr marL="2057400" indent="-228600" eaLnBrk="0" hangingPunct="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5pPr>
            <a:lvl6pPr marL="2514600" indent="-228600" defTabSz="582613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6pPr>
            <a:lvl7pPr marL="2971800" indent="-228600" defTabSz="582613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7pPr>
            <a:lvl8pPr marL="3429000" indent="-228600" defTabSz="582613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8pPr>
            <a:lvl9pPr marL="3886200" indent="-228600" defTabSz="582613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n-US" altLang="zh-CN" sz="4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 TaichuPix1 Measurement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n-US" altLang="zh-CN" sz="4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altLang="zh-CN" sz="4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zh-CN" sz="4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47109" name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8050"/>
            <a:ext cx="12911138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7110" name="IFAE_top_BIST_CAT_tra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7062788"/>
            <a:ext cx="404336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7111" name="Picture 2" descr="åå°é¦é¡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6868442"/>
            <a:ext cx="49180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副标题 2"/>
          <p:cNvSpPr txBox="1">
            <a:spLocks/>
          </p:cNvSpPr>
          <p:nvPr/>
        </p:nvSpPr>
        <p:spPr bwMode="auto">
          <a:xfrm>
            <a:off x="855663" y="3810000"/>
            <a:ext cx="67262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/>
          <a:lstStyle>
            <a:lvl1pPr defTabSz="912813" eaLnBrk="0" hangingPunct="0">
              <a:spcBef>
                <a:spcPts val="4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1pPr>
            <a:lvl2pPr marL="887413" indent="-442913" defTabSz="912813" eaLnBrk="0" hangingPunct="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2pPr>
            <a:lvl3pPr marL="1331913" indent="-442913" defTabSz="912813" eaLnBrk="0" hangingPunct="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3pPr>
            <a:lvl4pPr marL="1776413" indent="-442913" defTabSz="912813" eaLnBrk="0" hangingPunct="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4pPr>
            <a:lvl5pPr marL="2220913" indent="-442913" defTabSz="912813" eaLnBrk="0" hangingPunct="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5pPr>
            <a:lvl6pPr marL="2678113" indent="-442913" defTabSz="912813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6pPr>
            <a:lvl7pPr marL="3135313" indent="-442913" defTabSz="912813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7pPr>
            <a:lvl8pPr marL="3592513" indent="-442913" defTabSz="912813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8pPr>
            <a:lvl9pPr marL="4049713" indent="-442913" defTabSz="912813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9pPr>
          </a:lstStyle>
          <a:p>
            <a:pPr algn="ctr"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zh-CN" sz="3200" dirty="0" err="1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Helvetica Light"/>
              </a:rPr>
              <a:t>Tianya</a:t>
            </a:r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Helvetica Light"/>
              </a:rPr>
              <a:t> Wu</a:t>
            </a:r>
          </a:p>
          <a:p>
            <a:pPr algn="ctr"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zh-CN" sz="3200" i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Helvetica Light"/>
              </a:rPr>
              <a:t>CEPC MOST2 Meeting</a:t>
            </a:r>
            <a:endParaRPr lang="en-US" altLang="zh-CN" sz="3200" i="1" dirty="0">
              <a:solidFill>
                <a:schemeClr val="tx1"/>
              </a:solidFill>
              <a:latin typeface="Calibri" pitchFamily="34" charset="0"/>
              <a:ea typeface="宋体" pitchFamily="2" charset="-122"/>
              <a:cs typeface="Helvetica Light"/>
            </a:endParaRPr>
          </a:p>
          <a:p>
            <a:pPr algn="ctr"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Helvetica Light"/>
                <a:hlinkClick r:id="rId6"/>
              </a:rPr>
              <a:t>twu@ifae.es</a:t>
            </a:r>
            <a:endParaRPr lang="en-US" altLang="zh-CN" sz="3200" dirty="0">
              <a:solidFill>
                <a:schemeClr val="tx1"/>
              </a:solidFill>
              <a:latin typeface="Calibri" pitchFamily="34" charset="0"/>
              <a:ea typeface="宋体" pitchFamily="2" charset="-122"/>
              <a:cs typeface="Helvetica Light"/>
            </a:endParaRPr>
          </a:p>
          <a:p>
            <a:pPr algn="ctr"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Helvetica Light"/>
              </a:rPr>
              <a:t>16-11-2020 </a:t>
            </a:r>
            <a:endParaRPr lang="en-US" altLang="zh-CN" sz="3200" dirty="0">
              <a:solidFill>
                <a:schemeClr val="tx1"/>
              </a:solidFill>
              <a:latin typeface="Calibri" pitchFamily="34" charset="0"/>
              <a:ea typeface="宋体" pitchFamily="2" charset="-122"/>
              <a:cs typeface="Helvetica Light"/>
            </a:endParaRPr>
          </a:p>
          <a:p>
            <a:pPr algn="ctr" eaLnBrk="1" hangingPunct="1">
              <a:spcBef>
                <a:spcPct val="20000"/>
              </a:spcBef>
              <a:buSzTx/>
              <a:buFontTx/>
              <a:buNone/>
            </a:pPr>
            <a:endParaRPr lang="en-US" altLang="zh-CN" sz="3200" dirty="0">
              <a:solidFill>
                <a:schemeClr val="tx1"/>
              </a:solidFill>
              <a:latin typeface="Calibri" pitchFamily="34" charset="0"/>
              <a:ea typeface="宋体" pitchFamily="2" charset="-122"/>
              <a:cs typeface="Helvetica Ligh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6F3F5-D35C-4377-99CA-A9A46C31BAFE}" type="slidenum">
              <a:rPr lang="zh-CN" altLang="zh-CN" smtClean="0"/>
              <a:pPr>
                <a:defRPr/>
              </a:pPr>
              <a:t>1</a:t>
            </a:fld>
            <a:endParaRPr lang="zh-CN" altLang="zh-C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30513" y="123825"/>
            <a:ext cx="9936583" cy="957263"/>
          </a:xfrm>
        </p:spPr>
        <p:txBody>
          <a:bodyPr/>
          <a:lstStyle/>
          <a:p>
            <a:r>
              <a:rPr lang="en-US" altLang="zh-CN" sz="3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Further test with full chip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78464" y="8983586"/>
            <a:ext cx="519099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Fig2 LVDS DATA from exposure to desk lamp.</a:t>
            </a:r>
            <a:endParaRPr lang="zh-CN" altLang="en-US" sz="1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4DC5C5-4BC3-4CF0-ABAB-EC8AB3D6F2D1}" type="slidenum">
              <a:rPr lang="zh-CN" altLang="zh-CN" smtClean="0"/>
              <a:pPr>
                <a:defRPr/>
              </a:pPr>
              <a:t>2</a:t>
            </a:fld>
            <a:endParaRPr lang="zh-CN" altLang="zh-CN"/>
          </a:p>
        </p:txBody>
      </p:sp>
      <p:pic>
        <p:nvPicPr>
          <p:cNvPr id="1027" name="Picture 3" descr="C:\Users\Waty\Desktop\ROOT\fig_FEI3_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39" y="4932658"/>
            <a:ext cx="7159114" cy="40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20" y="1558836"/>
            <a:ext cx="9008616" cy="288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曲线连接符 21"/>
          <p:cNvCxnSpPr/>
          <p:nvPr/>
        </p:nvCxnSpPr>
        <p:spPr>
          <a:xfrm flipV="1">
            <a:off x="4630192" y="2102479"/>
            <a:ext cx="4530304" cy="416085"/>
          </a:xfrm>
          <a:prstGeom prst="curvedConnector3">
            <a:avLst>
              <a:gd name="adj1" fmla="val 50000"/>
            </a:avLst>
          </a:prstGeom>
          <a:noFill/>
          <a:ln w="25400" cap="flat">
            <a:solidFill>
              <a:schemeClr val="accent4">
                <a:lumMod val="40000"/>
                <a:lumOff val="60000"/>
              </a:schemeClr>
            </a:solidFill>
            <a:prstDash val="lgDash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曲线连接符 23"/>
          <p:cNvCxnSpPr/>
          <p:nvPr/>
        </p:nvCxnSpPr>
        <p:spPr>
          <a:xfrm>
            <a:off x="9220052" y="2088260"/>
            <a:ext cx="2826964" cy="1132356"/>
          </a:xfrm>
          <a:prstGeom prst="curvedConnector3">
            <a:avLst>
              <a:gd name="adj1" fmla="val 50000"/>
            </a:avLst>
          </a:prstGeom>
          <a:noFill/>
          <a:ln w="25400" cap="flat">
            <a:solidFill>
              <a:schemeClr val="accent4">
                <a:lumMod val="40000"/>
                <a:lumOff val="60000"/>
              </a:schemeClr>
            </a:solidFill>
            <a:prstDash val="lgDash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555"/>
            <a:ext cx="3982120" cy="299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接箭头连接符 20"/>
          <p:cNvCxnSpPr/>
          <p:nvPr/>
        </p:nvCxnSpPr>
        <p:spPr>
          <a:xfrm>
            <a:off x="1533848" y="2212504"/>
            <a:ext cx="3096344" cy="441934"/>
          </a:xfrm>
          <a:prstGeom prst="straightConnector1">
            <a:avLst/>
          </a:prstGeom>
          <a:noFill/>
          <a:ln w="25400" cap="flat">
            <a:gradFill>
              <a:gsLst>
                <a:gs pos="47000">
                  <a:srgbClr val="5E9EFF"/>
                </a:gs>
                <a:gs pos="19000">
                  <a:srgbClr val="85C2FF"/>
                </a:gs>
                <a:gs pos="31000">
                  <a:srgbClr val="C4D6EB"/>
                </a:gs>
                <a:gs pos="12000">
                  <a:srgbClr val="FFEBFA"/>
                </a:gs>
              </a:gsLst>
              <a:lin ang="5400000" scaled="0"/>
            </a:gra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extBox 29"/>
          <p:cNvSpPr txBox="1"/>
          <p:nvPr/>
        </p:nvSpPr>
        <p:spPr>
          <a:xfrm>
            <a:off x="0" y="5812904"/>
            <a:ext cx="5782320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marL="285750" indent="-285750" defTabSz="58420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Fig2 shows the hit map of desk lamp shines to the chip.</a:t>
            </a:r>
          </a:p>
          <a:p>
            <a:pPr marL="285750" indent="-285750" defTabSz="58420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It is working at </a:t>
            </a:r>
            <a:r>
              <a:rPr lang="en-US" altLang="zh-CN" sz="24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triggerless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mode</a:t>
            </a:r>
          </a:p>
          <a:p>
            <a:pPr marL="285750" indent="-285750" defTabSz="58420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Do a loop data acquisition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via Ethernet.</a:t>
            </a:r>
          </a:p>
          <a:p>
            <a:pPr marL="285750" indent="-285750" defTabSz="58420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It throws away the repeating data.</a:t>
            </a:r>
          </a:p>
          <a:p>
            <a:pPr marL="285750" indent="-285750" defTabSz="58420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It shields col62~191 with the MASKING and turn on col0~61.(matrix of 192x64)</a:t>
            </a:r>
            <a:endParaRPr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720" y="4553067"/>
            <a:ext cx="345422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Fig1 test platform for TaichuPix1</a:t>
            </a:r>
            <a:endParaRPr lang="zh-CN" altLang="en-US" sz="1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9868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6" y="5164831"/>
            <a:ext cx="7011936" cy="420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2" y="1276400"/>
            <a:ext cx="6867920" cy="41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30513" y="123825"/>
            <a:ext cx="9936583" cy="957263"/>
          </a:xfrm>
        </p:spPr>
        <p:txBody>
          <a:bodyPr/>
          <a:lstStyle/>
          <a:p>
            <a:r>
              <a:rPr lang="en-US" altLang="zh-CN" sz="3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Further test with full chip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366496" y="2158880"/>
            <a:ext cx="4731091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marL="285750" indent="-285750" defTabSz="58420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With the same system as previous slides, but only read the buffer FIFO for once.</a:t>
            </a:r>
          </a:p>
          <a:p>
            <a:pPr marL="285750" indent="-285750" defTabSz="58420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This is the test with two different light source </a:t>
            </a:r>
          </a:p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" panose="05000000000000000000" pitchFamily="2" charset="2"/>
              </a:rPr>
              <a:t>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upper hit map is based on cell phone flashlight.</a:t>
            </a:r>
          </a:p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" panose="05000000000000000000" pitchFamily="2" charset="2"/>
              </a:rPr>
              <a:t>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bottom one is from the red light injection.</a:t>
            </a:r>
          </a:p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hit counts of top priority COL61 and COL60 are more than the other columns. And most of the garbage data only count once.</a:t>
            </a:r>
            <a:endParaRPr lang="en-US" altLang="zh-CN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4DC5C5-4BC3-4CF0-ABAB-EC8AB3D6F2D1}" type="slidenum">
              <a:rPr lang="zh-CN" altLang="zh-CN" smtClean="0"/>
              <a:pPr>
                <a:defRPr/>
              </a:pPr>
              <a:t>3</a:t>
            </a:fld>
            <a:endParaRPr lang="zh-CN" altLang="zh-CN"/>
          </a:p>
        </p:txBody>
      </p:sp>
      <p:sp>
        <p:nvSpPr>
          <p:cNvPr id="15" name="TextBox 14"/>
          <p:cNvSpPr txBox="1"/>
          <p:nvPr/>
        </p:nvSpPr>
        <p:spPr>
          <a:xfrm>
            <a:off x="1749872" y="5164831"/>
            <a:ext cx="345422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Fig1 With cell phone flash light</a:t>
            </a:r>
            <a:endParaRPr lang="zh-CN" altLang="en-US" sz="1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9792" y="9166588"/>
            <a:ext cx="345422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Fig2 With mouse red light</a:t>
            </a:r>
            <a:endParaRPr lang="zh-CN" altLang="en-US" sz="1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60" y="7541096"/>
            <a:ext cx="901665" cy="132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88" y="3651524"/>
            <a:ext cx="1244549" cy="129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933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1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smtClean="0"/>
              <a:t> </a:t>
            </a:r>
          </a:p>
        </p:txBody>
      </p:sp>
      <p:sp>
        <p:nvSpPr>
          <p:cNvPr id="50180" name="Shape 141"/>
          <p:cNvSpPr>
            <a:spLocks noChangeArrowheads="1"/>
          </p:cNvSpPr>
          <p:nvPr/>
        </p:nvSpPr>
        <p:spPr bwMode="auto">
          <a:xfrm>
            <a:off x="4446588" y="230188"/>
            <a:ext cx="571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8568" tIns="28568" rIns="28568" bIns="28568" anchor="ctr">
            <a:spAutoFit/>
          </a:bodyPr>
          <a:lstStyle>
            <a:lvl1pPr eaLnBrk="0" hangingPunct="0">
              <a:spcBef>
                <a:spcPts val="4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1pPr>
            <a:lvl2pPr marL="742950" indent="-285750" eaLnBrk="0" hangingPunct="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2pPr>
            <a:lvl3pPr marL="1143000" indent="-228600" eaLnBrk="0" hangingPunct="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3pPr>
            <a:lvl4pPr marL="1600200" indent="-228600" eaLnBrk="0" hangingPunct="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4pPr>
            <a:lvl5pPr marL="2057400" indent="-228600" eaLnBrk="0" hangingPunct="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5pPr>
            <a:lvl6pPr marL="2514600" indent="-228600" defTabSz="582613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6pPr>
            <a:lvl7pPr marL="2971800" indent="-228600" defTabSz="582613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7pPr>
            <a:lvl8pPr marL="3429000" indent="-228600" defTabSz="582613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8pPr>
            <a:lvl9pPr marL="3886200" indent="-228600" defTabSz="582613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rgbClr val="000000"/>
                </a:solidFill>
                <a:latin typeface="Times New Roman" pitchFamily="18" charset="0"/>
                <a:ea typeface="Helvetica Light"/>
                <a:cs typeface="Times New Roman" pitchFamily="18" charset="0"/>
                <a:sym typeface="Helvetica Light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endParaRPr lang="zh-CN" altLang="zh-CN" sz="4000" b="1"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836193" y="4601238"/>
            <a:ext cx="10618401" cy="1764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785" tIns="50785" rIns="50785" bIns="50785" spcCol="38089" anchor="ctr">
            <a:spAutoFit/>
          </a:bodyPr>
          <a:lstStyle/>
          <a:p>
            <a:pPr marL="571353" indent="-571353" defTabSz="584051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algn="ctr" defTabSz="584051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>
              <a:latin typeface="+mn-lt"/>
              <a:ea typeface="+mn-ea"/>
              <a:cs typeface="+mn-cs"/>
            </a:endParaRPr>
          </a:p>
          <a:p>
            <a:pPr algn="ctr" defTabSz="58405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2" name="矩形 11"/>
          <p:cNvSpPr/>
          <p:nvPr/>
        </p:nvSpPr>
        <p:spPr>
          <a:xfrm>
            <a:off x="1867166" y="4415137"/>
            <a:ext cx="9270487" cy="923329"/>
          </a:xfrm>
          <a:prstGeom prst="rect">
            <a:avLst/>
          </a:prstGeom>
          <a:noFill/>
        </p:spPr>
        <p:txBody>
          <a:bodyPr wrap="none" lIns="91415" tIns="45708" rIns="91415" bIns="45708">
            <a:spAutoFit/>
          </a:bodyPr>
          <a:lstStyle/>
          <a:p>
            <a:pPr algn="ctr" defTabSz="58405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Thanks for your attention.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C2FE3-7BAC-4BD2-A66D-93CA00025CF7}" type="slidenum">
              <a:rPr lang="zh-CN" altLang="zh-CN" smtClean="0"/>
              <a:pPr>
                <a:defRPr/>
              </a:pPr>
              <a:t>4</a:t>
            </a:fld>
            <a:endParaRPr lang="zh-CN" altLang="zh-C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11629</TotalTime>
  <Words>181</Words>
  <Application>Microsoft Office PowerPoint</Application>
  <PresentationFormat>自定义</PresentationFormat>
  <Paragraphs>34</Paragraphs>
  <Slides>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White</vt:lpstr>
      <vt:lpstr>内容</vt:lpstr>
      <vt:lpstr>1_内容</vt:lpstr>
      <vt:lpstr>2_内容</vt:lpstr>
      <vt:lpstr>1_White</vt:lpstr>
      <vt:lpstr>PowerPoint 演示文稿</vt:lpstr>
      <vt:lpstr>Further test with full chip</vt:lpstr>
      <vt:lpstr>Further test with full chip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Waty</dc:creator>
  <cp:lastModifiedBy>Waty</cp:lastModifiedBy>
  <cp:revision>1280</cp:revision>
  <dcterms:modified xsi:type="dcterms:W3CDTF">2020-11-15T21:51:31Z</dcterms:modified>
</cp:coreProperties>
</file>