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5848e8f19ed4f1a" providerId="LiveId" clId="{8C7709C7-F24C-494F-9692-2381EA7C2B50}"/>
    <pc:docChg chg="custSel addSld delSld modSld">
      <pc:chgData name="" userId="05848e8f19ed4f1a" providerId="LiveId" clId="{8C7709C7-F24C-494F-9692-2381EA7C2B50}" dt="2021-05-28T02:25:11.747" v="443" actId="1076"/>
      <pc:docMkLst>
        <pc:docMk/>
      </pc:docMkLst>
      <pc:sldChg chg="addSp delSp modSp">
        <pc:chgData name="" userId="05848e8f19ed4f1a" providerId="LiveId" clId="{8C7709C7-F24C-494F-9692-2381EA7C2B50}" dt="2021-05-25T13:33:29.874" v="175" actId="1076"/>
        <pc:sldMkLst>
          <pc:docMk/>
          <pc:sldMk cId="2575090770" sldId="256"/>
        </pc:sldMkLst>
        <pc:spChg chg="add mod">
          <ac:chgData name="" userId="05848e8f19ed4f1a" providerId="LiveId" clId="{8C7709C7-F24C-494F-9692-2381EA7C2B50}" dt="2021-05-25T13:33:07.696" v="169" actId="1076"/>
          <ac:spMkLst>
            <pc:docMk/>
            <pc:sldMk cId="2575090770" sldId="256"/>
            <ac:spMk id="12" creationId="{1A42B390-E619-49A3-BF05-DB3952F54D4F}"/>
          </ac:spMkLst>
        </pc:spChg>
        <pc:spChg chg="add del mod">
          <ac:chgData name="" userId="05848e8f19ed4f1a" providerId="LiveId" clId="{8C7709C7-F24C-494F-9692-2381EA7C2B50}" dt="2021-05-25T09:39:15.933" v="28" actId="478"/>
          <ac:spMkLst>
            <pc:docMk/>
            <pc:sldMk cId="2575090770" sldId="256"/>
            <ac:spMk id="13" creationId="{D88600A0-BD7D-452E-8995-B9134BF6DF8D}"/>
          </ac:spMkLst>
        </pc:spChg>
        <pc:spChg chg="add del mod">
          <ac:chgData name="" userId="05848e8f19ed4f1a" providerId="LiveId" clId="{8C7709C7-F24C-494F-9692-2381EA7C2B50}" dt="2021-05-25T09:39:38.154" v="30" actId="478"/>
          <ac:spMkLst>
            <pc:docMk/>
            <pc:sldMk cId="2575090770" sldId="256"/>
            <ac:spMk id="14" creationId="{78C48AA6-65B6-42D1-99FC-CDB7592680E0}"/>
          </ac:spMkLst>
        </pc:spChg>
        <pc:spChg chg="add del mod">
          <ac:chgData name="" userId="05848e8f19ed4f1a" providerId="LiveId" clId="{8C7709C7-F24C-494F-9692-2381EA7C2B50}" dt="2021-05-25T09:40:01.210" v="32" actId="478"/>
          <ac:spMkLst>
            <pc:docMk/>
            <pc:sldMk cId="2575090770" sldId="256"/>
            <ac:spMk id="15" creationId="{45B57001-C4DC-4687-81AC-89AC7551695A}"/>
          </ac:spMkLst>
        </pc:spChg>
        <pc:spChg chg="add del mod">
          <ac:chgData name="" userId="05848e8f19ed4f1a" providerId="LiveId" clId="{8C7709C7-F24C-494F-9692-2381EA7C2B50}" dt="2021-05-25T09:40:15.500" v="34" actId="478"/>
          <ac:spMkLst>
            <pc:docMk/>
            <pc:sldMk cId="2575090770" sldId="256"/>
            <ac:spMk id="16" creationId="{AFAE2EEB-1EDC-4018-8F55-EF3CF58FFC0C}"/>
          </ac:spMkLst>
        </pc:spChg>
        <pc:spChg chg="add mod">
          <ac:chgData name="" userId="05848e8f19ed4f1a" providerId="LiveId" clId="{8C7709C7-F24C-494F-9692-2381EA7C2B50}" dt="2021-05-25T11:06:52.986" v="152" actId="5793"/>
          <ac:spMkLst>
            <pc:docMk/>
            <pc:sldMk cId="2575090770" sldId="256"/>
            <ac:spMk id="24" creationId="{4F8573E5-43CE-4AFD-B504-38B4E03CFD4F}"/>
          </ac:spMkLst>
        </pc:spChg>
        <pc:spChg chg="add mod">
          <ac:chgData name="" userId="05848e8f19ed4f1a" providerId="LiveId" clId="{8C7709C7-F24C-494F-9692-2381EA7C2B50}" dt="2021-05-25T11:06:57.601" v="155" actId="1076"/>
          <ac:spMkLst>
            <pc:docMk/>
            <pc:sldMk cId="2575090770" sldId="256"/>
            <ac:spMk id="25" creationId="{0B5E2D6A-F53B-455D-B5FF-D100F638E44F}"/>
          </ac:spMkLst>
        </pc:spChg>
        <pc:picChg chg="add del mod">
          <ac:chgData name="" userId="05848e8f19ed4f1a" providerId="LiveId" clId="{8C7709C7-F24C-494F-9692-2381EA7C2B50}" dt="2021-05-25T13:28:26.077" v="163" actId="478"/>
          <ac:picMkLst>
            <pc:docMk/>
            <pc:sldMk cId="2575090770" sldId="256"/>
            <ac:picMk id="2" creationId="{4840922B-016F-4437-B509-4D95E83D8820}"/>
          </ac:picMkLst>
        </pc:picChg>
        <pc:picChg chg="add mod">
          <ac:chgData name="" userId="05848e8f19ed4f1a" providerId="LiveId" clId="{8C7709C7-F24C-494F-9692-2381EA7C2B50}" dt="2021-05-25T13:33:29.874" v="175" actId="1076"/>
          <ac:picMkLst>
            <pc:docMk/>
            <pc:sldMk cId="2575090770" sldId="256"/>
            <ac:picMk id="3" creationId="{E6303DEE-CA2A-4B76-9694-E34789975795}"/>
          </ac:picMkLst>
        </pc:picChg>
        <pc:picChg chg="mod">
          <ac:chgData name="" userId="05848e8f19ed4f1a" providerId="LiveId" clId="{8C7709C7-F24C-494F-9692-2381EA7C2B50}" dt="2021-05-25T09:37:26.693" v="6" actId="14100"/>
          <ac:picMkLst>
            <pc:docMk/>
            <pc:sldMk cId="2575090770" sldId="256"/>
            <ac:picMk id="4" creationId="{4749D007-F340-4685-965F-1372AD48C3C4}"/>
          </ac:picMkLst>
        </pc:picChg>
        <pc:picChg chg="mod">
          <ac:chgData name="" userId="05848e8f19ed4f1a" providerId="LiveId" clId="{8C7709C7-F24C-494F-9692-2381EA7C2B50}" dt="2021-05-25T09:37:30.423" v="8" actId="1076"/>
          <ac:picMkLst>
            <pc:docMk/>
            <pc:sldMk cId="2575090770" sldId="256"/>
            <ac:picMk id="5" creationId="{B10405C4-D63B-420B-B3A2-47B9D7F9F3C8}"/>
          </ac:picMkLst>
        </pc:picChg>
        <pc:picChg chg="mod">
          <ac:chgData name="" userId="05848e8f19ed4f1a" providerId="LiveId" clId="{8C7709C7-F24C-494F-9692-2381EA7C2B50}" dt="2021-05-25T09:37:38.465" v="12" actId="1076"/>
          <ac:picMkLst>
            <pc:docMk/>
            <pc:sldMk cId="2575090770" sldId="256"/>
            <ac:picMk id="6" creationId="{58DF8819-B193-420E-A058-0DAEEE9AAD54}"/>
          </ac:picMkLst>
        </pc:picChg>
        <pc:picChg chg="mod">
          <ac:chgData name="" userId="05848e8f19ed4f1a" providerId="LiveId" clId="{8C7709C7-F24C-494F-9692-2381EA7C2B50}" dt="2021-05-25T09:37:36.833" v="11" actId="1076"/>
          <ac:picMkLst>
            <pc:docMk/>
            <pc:sldMk cId="2575090770" sldId="256"/>
            <ac:picMk id="7" creationId="{82074D13-44EF-491B-B01A-542DC05E28BD}"/>
          </ac:picMkLst>
        </pc:picChg>
        <pc:picChg chg="mod">
          <ac:chgData name="" userId="05848e8f19ed4f1a" providerId="LiveId" clId="{8C7709C7-F24C-494F-9692-2381EA7C2B50}" dt="2021-05-25T09:37:35.265" v="10" actId="1076"/>
          <ac:picMkLst>
            <pc:docMk/>
            <pc:sldMk cId="2575090770" sldId="256"/>
            <ac:picMk id="8" creationId="{77E8C626-9582-455B-AE3C-A882557BA577}"/>
          </ac:picMkLst>
        </pc:picChg>
        <pc:picChg chg="mod">
          <ac:chgData name="" userId="05848e8f19ed4f1a" providerId="LiveId" clId="{8C7709C7-F24C-494F-9692-2381EA7C2B50}" dt="2021-05-25T09:37:44.571" v="15" actId="1076"/>
          <ac:picMkLst>
            <pc:docMk/>
            <pc:sldMk cId="2575090770" sldId="256"/>
            <ac:picMk id="9" creationId="{9495BDB1-8FA8-4765-B602-26626A32CDB9}"/>
          </ac:picMkLst>
        </pc:picChg>
        <pc:picChg chg="add mod">
          <ac:chgData name="" userId="05848e8f19ed4f1a" providerId="LiveId" clId="{8C7709C7-F24C-494F-9692-2381EA7C2B50}" dt="2021-05-25T13:33:04.276" v="168" actId="1076"/>
          <ac:picMkLst>
            <pc:docMk/>
            <pc:sldMk cId="2575090770" sldId="256"/>
            <ac:picMk id="11" creationId="{B6A8414F-CD77-457C-B188-0204111C9D32}"/>
          </ac:picMkLst>
        </pc:picChg>
        <pc:picChg chg="add mod ord">
          <ac:chgData name="" userId="05848e8f19ed4f1a" providerId="LiveId" clId="{8C7709C7-F24C-494F-9692-2381EA7C2B50}" dt="2021-05-25T13:33:14.880" v="171" actId="167"/>
          <ac:picMkLst>
            <pc:docMk/>
            <pc:sldMk cId="2575090770" sldId="256"/>
            <ac:picMk id="20" creationId="{D660FCD9-614A-4C2A-A751-5A04786C3769}"/>
          </ac:picMkLst>
        </pc:picChg>
        <pc:picChg chg="add mod">
          <ac:chgData name="" userId="05848e8f19ed4f1a" providerId="LiveId" clId="{8C7709C7-F24C-494F-9692-2381EA7C2B50}" dt="2021-05-25T10:39:02.910" v="126" actId="1076"/>
          <ac:picMkLst>
            <pc:docMk/>
            <pc:sldMk cId="2575090770" sldId="256"/>
            <ac:picMk id="22" creationId="{E741E1C5-DDAB-4367-963D-173A32BB1F83}"/>
          </ac:picMkLst>
        </pc:picChg>
        <pc:cxnChg chg="add mod">
          <ac:chgData name="" userId="05848e8f19ed4f1a" providerId="LiveId" clId="{8C7709C7-F24C-494F-9692-2381EA7C2B50}" dt="2021-05-25T13:33:19.170" v="172" actId="14100"/>
          <ac:cxnSpMkLst>
            <pc:docMk/>
            <pc:sldMk cId="2575090770" sldId="256"/>
            <ac:cxnSpMk id="18" creationId="{EF4EED3C-E222-4757-9009-86ECD1889615}"/>
          </ac:cxnSpMkLst>
        </pc:cxnChg>
      </pc:sldChg>
      <pc:sldChg chg="modSp">
        <pc:chgData name="" userId="05848e8f19ed4f1a" providerId="LiveId" clId="{8C7709C7-F24C-494F-9692-2381EA7C2B50}" dt="2021-05-25T11:10:10.573" v="157" actId="1076"/>
        <pc:sldMkLst>
          <pc:docMk/>
          <pc:sldMk cId="3299642733" sldId="257"/>
        </pc:sldMkLst>
        <pc:spChg chg="mod">
          <ac:chgData name="" userId="05848e8f19ed4f1a" providerId="LiveId" clId="{8C7709C7-F24C-494F-9692-2381EA7C2B50}" dt="2021-05-25T11:10:10.573" v="157" actId="1076"/>
          <ac:spMkLst>
            <pc:docMk/>
            <pc:sldMk cId="3299642733" sldId="257"/>
            <ac:spMk id="15" creationId="{D1A7A086-815F-43CD-8010-F563D949F6E1}"/>
          </ac:spMkLst>
        </pc:spChg>
        <pc:grpChg chg="mod">
          <ac:chgData name="" userId="05848e8f19ed4f1a" providerId="LiveId" clId="{8C7709C7-F24C-494F-9692-2381EA7C2B50}" dt="2021-05-25T11:10:07.517" v="156" actId="1076"/>
          <ac:grpSpMkLst>
            <pc:docMk/>
            <pc:sldMk cId="3299642733" sldId="257"/>
            <ac:grpSpMk id="24" creationId="{41C21DAA-47B2-4614-B654-3F18F93D4BDA}"/>
          </ac:grpSpMkLst>
        </pc:grpChg>
      </pc:sldChg>
      <pc:sldChg chg="addSp delSp modSp add">
        <pc:chgData name="" userId="05848e8f19ed4f1a" providerId="LiveId" clId="{8C7709C7-F24C-494F-9692-2381EA7C2B50}" dt="2021-05-28T01:44:57.068" v="332" actId="1076"/>
        <pc:sldMkLst>
          <pc:docMk/>
          <pc:sldMk cId="61489328" sldId="258"/>
        </pc:sldMkLst>
        <pc:spChg chg="del">
          <ac:chgData name="" userId="05848e8f19ed4f1a" providerId="LiveId" clId="{8C7709C7-F24C-494F-9692-2381EA7C2B50}" dt="2021-05-28T01:30:02.929" v="195" actId="478"/>
          <ac:spMkLst>
            <pc:docMk/>
            <pc:sldMk cId="61489328" sldId="258"/>
            <ac:spMk id="2" creationId="{A238A23D-7E52-45F1-96CD-9EB9AB1F417D}"/>
          </ac:spMkLst>
        </pc:spChg>
        <pc:spChg chg="del">
          <ac:chgData name="" userId="05848e8f19ed4f1a" providerId="LiveId" clId="{8C7709C7-F24C-494F-9692-2381EA7C2B50}" dt="2021-05-28T01:30:04.329" v="196" actId="478"/>
          <ac:spMkLst>
            <pc:docMk/>
            <pc:sldMk cId="61489328" sldId="258"/>
            <ac:spMk id="3" creationId="{B9EBE092-6845-42EF-B27E-99E2DC0E32DF}"/>
          </ac:spMkLst>
        </pc:spChg>
        <pc:spChg chg="add mod">
          <ac:chgData name="" userId="05848e8f19ed4f1a" providerId="LiveId" clId="{8C7709C7-F24C-494F-9692-2381EA7C2B50}" dt="2021-05-28T01:44:57.068" v="332" actId="1076"/>
          <ac:spMkLst>
            <pc:docMk/>
            <pc:sldMk cId="61489328" sldId="258"/>
            <ac:spMk id="11" creationId="{A1B54E7B-7F6A-4963-BC7C-08215FEA3E3A}"/>
          </ac:spMkLst>
        </pc:spChg>
        <pc:graphicFrameChg chg="add del mod">
          <ac:chgData name="" userId="05848e8f19ed4f1a" providerId="LiveId" clId="{8C7709C7-F24C-494F-9692-2381EA7C2B50}" dt="2021-05-28T01:31:17.370" v="204" actId="478"/>
          <ac:graphicFrameMkLst>
            <pc:docMk/>
            <pc:sldMk cId="61489328" sldId="258"/>
            <ac:graphicFrameMk id="6" creationId="{167B588B-FCDE-4684-86A2-9642DD8C5D08}"/>
          </ac:graphicFrameMkLst>
        </pc:graphicFrameChg>
        <pc:graphicFrameChg chg="add del mod modGraphic">
          <ac:chgData name="" userId="05848e8f19ed4f1a" providerId="LiveId" clId="{8C7709C7-F24C-494F-9692-2381EA7C2B50}" dt="2021-05-28T01:32:51.338" v="249" actId="478"/>
          <ac:graphicFrameMkLst>
            <pc:docMk/>
            <pc:sldMk cId="61489328" sldId="258"/>
            <ac:graphicFrameMk id="7" creationId="{245225AD-D983-4EFB-A860-9038A0AFB3EE}"/>
          </ac:graphicFrameMkLst>
        </pc:graphicFrameChg>
        <pc:graphicFrameChg chg="del mod modGraphic">
          <ac:chgData name="" userId="05848e8f19ed4f1a" providerId="LiveId" clId="{8C7709C7-F24C-494F-9692-2381EA7C2B50}" dt="2021-05-28T01:39:16.984" v="294" actId="478"/>
          <ac:graphicFrameMkLst>
            <pc:docMk/>
            <pc:sldMk cId="61489328" sldId="258"/>
            <ac:graphicFrameMk id="9" creationId="{9195A0C5-A1CE-4273-889C-8D7DCA5AEA7C}"/>
          </ac:graphicFrameMkLst>
        </pc:graphicFrameChg>
        <pc:graphicFrameChg chg="add mod">
          <ac:chgData name="" userId="05848e8f19ed4f1a" providerId="LiveId" clId="{8C7709C7-F24C-494F-9692-2381EA7C2B50}" dt="2021-05-28T01:44:10.283" v="304" actId="1076"/>
          <ac:graphicFrameMkLst>
            <pc:docMk/>
            <pc:sldMk cId="61489328" sldId="258"/>
            <ac:graphicFrameMk id="10" creationId="{E0A3B200-03C1-4EA6-BDB4-DA029FFC91D7}"/>
          </ac:graphicFrameMkLst>
        </pc:graphicFrameChg>
        <pc:picChg chg="add del mod">
          <ac:chgData name="" userId="05848e8f19ed4f1a" providerId="LiveId" clId="{8C7709C7-F24C-494F-9692-2381EA7C2B50}" dt="2021-05-28T01:37:05.208" v="250" actId="478"/>
          <ac:picMkLst>
            <pc:docMk/>
            <pc:sldMk cId="61489328" sldId="258"/>
            <ac:picMk id="5" creationId="{30FD2598-F01B-4D81-BA8A-CDE43463A7FE}"/>
          </ac:picMkLst>
        </pc:picChg>
        <pc:picChg chg="add mod">
          <ac:chgData name="" userId="05848e8f19ed4f1a" providerId="LiveId" clId="{8C7709C7-F24C-494F-9692-2381EA7C2B50}" dt="2021-05-28T01:37:10.429" v="253" actId="1076"/>
          <ac:picMkLst>
            <pc:docMk/>
            <pc:sldMk cId="61489328" sldId="258"/>
            <ac:picMk id="8" creationId="{4096E6C1-06E8-4376-A29A-6F796C77FEF0}"/>
          </ac:picMkLst>
        </pc:picChg>
      </pc:sldChg>
      <pc:sldChg chg="addSp delSp modSp add del">
        <pc:chgData name="" userId="05848e8f19ed4f1a" providerId="LiveId" clId="{8C7709C7-F24C-494F-9692-2381EA7C2B50}" dt="2021-05-28T01:29:58.740" v="193" actId="2696"/>
        <pc:sldMkLst>
          <pc:docMk/>
          <pc:sldMk cId="1085357190" sldId="258"/>
        </pc:sldMkLst>
        <pc:spChg chg="del">
          <ac:chgData name="" userId="05848e8f19ed4f1a" providerId="LiveId" clId="{8C7709C7-F24C-494F-9692-2381EA7C2B50}" dt="2021-05-26T03:00:40.433" v="177" actId="478"/>
          <ac:spMkLst>
            <pc:docMk/>
            <pc:sldMk cId="1085357190" sldId="258"/>
            <ac:spMk id="2" creationId="{11BB06DC-B1C2-42B1-B30D-B706118D5A5E}"/>
          </ac:spMkLst>
        </pc:spChg>
        <pc:spChg chg="del">
          <ac:chgData name="" userId="05848e8f19ed4f1a" providerId="LiveId" clId="{8C7709C7-F24C-494F-9692-2381EA7C2B50}" dt="2021-05-26T03:00:41.889" v="178" actId="478"/>
          <ac:spMkLst>
            <pc:docMk/>
            <pc:sldMk cId="1085357190" sldId="258"/>
            <ac:spMk id="3" creationId="{2A7FF411-9BBD-4BAA-88D2-71DBABCAA902}"/>
          </ac:spMkLst>
        </pc:spChg>
        <pc:picChg chg="add mod">
          <ac:chgData name="" userId="05848e8f19ed4f1a" providerId="LiveId" clId="{8C7709C7-F24C-494F-9692-2381EA7C2B50}" dt="2021-05-26T07:40:13.678" v="192" actId="1076"/>
          <ac:picMkLst>
            <pc:docMk/>
            <pc:sldMk cId="1085357190" sldId="258"/>
            <ac:picMk id="2" creationId="{8EF0D75B-9575-4ABD-B2F2-CCB308FA6039}"/>
          </ac:picMkLst>
        </pc:picChg>
        <pc:picChg chg="add mod">
          <ac:chgData name="" userId="05848e8f19ed4f1a" providerId="LiveId" clId="{8C7709C7-F24C-494F-9692-2381EA7C2B50}" dt="2021-05-26T04:50:41.206" v="181" actId="1076"/>
          <ac:picMkLst>
            <pc:docMk/>
            <pc:sldMk cId="1085357190" sldId="258"/>
            <ac:picMk id="4" creationId="{BDFE53DD-DCFF-43E0-9D31-9E94F27DC716}"/>
          </ac:picMkLst>
        </pc:picChg>
        <pc:picChg chg="add mod">
          <ac:chgData name="" userId="05848e8f19ed4f1a" providerId="LiveId" clId="{8C7709C7-F24C-494F-9692-2381EA7C2B50}" dt="2021-05-26T04:51:21.854" v="185" actId="14100"/>
          <ac:picMkLst>
            <pc:docMk/>
            <pc:sldMk cId="1085357190" sldId="258"/>
            <ac:picMk id="5" creationId="{BD8CBD9D-820E-44E5-AC6A-7B0B5A4A804E}"/>
          </ac:picMkLst>
        </pc:picChg>
        <pc:picChg chg="add mod">
          <ac:chgData name="" userId="05848e8f19ed4f1a" providerId="LiveId" clId="{8C7709C7-F24C-494F-9692-2381EA7C2B50}" dt="2021-05-26T04:51:54.806" v="189" actId="14100"/>
          <ac:picMkLst>
            <pc:docMk/>
            <pc:sldMk cId="1085357190" sldId="258"/>
            <ac:picMk id="6" creationId="{54328A7B-167C-45F2-B448-12B0396B2C7C}"/>
          </ac:picMkLst>
        </pc:picChg>
      </pc:sldChg>
      <pc:sldChg chg="addSp delSp modSp add">
        <pc:chgData name="" userId="05848e8f19ed4f1a" providerId="LiveId" clId="{8C7709C7-F24C-494F-9692-2381EA7C2B50}" dt="2021-05-28T02:25:11.747" v="443" actId="1076"/>
        <pc:sldMkLst>
          <pc:docMk/>
          <pc:sldMk cId="841353824" sldId="259"/>
        </pc:sldMkLst>
        <pc:spChg chg="del">
          <ac:chgData name="" userId="05848e8f19ed4f1a" providerId="LiveId" clId="{8C7709C7-F24C-494F-9692-2381EA7C2B50}" dt="2021-05-28T01:45:07.499" v="334" actId="478"/>
          <ac:spMkLst>
            <pc:docMk/>
            <pc:sldMk cId="841353824" sldId="259"/>
            <ac:spMk id="2" creationId="{B1D3A67F-CC70-401F-AC02-9EAE17B31781}"/>
          </ac:spMkLst>
        </pc:spChg>
        <pc:spChg chg="del">
          <ac:chgData name="" userId="05848e8f19ed4f1a" providerId="LiveId" clId="{8C7709C7-F24C-494F-9692-2381EA7C2B50}" dt="2021-05-28T01:45:09.146" v="335" actId="478"/>
          <ac:spMkLst>
            <pc:docMk/>
            <pc:sldMk cId="841353824" sldId="259"/>
            <ac:spMk id="3" creationId="{C1720310-36B9-4FA4-8241-32498ED79243}"/>
          </ac:spMkLst>
        </pc:spChg>
        <pc:spChg chg="add mod">
          <ac:chgData name="" userId="05848e8f19ed4f1a" providerId="LiveId" clId="{8C7709C7-F24C-494F-9692-2381EA7C2B50}" dt="2021-05-28T02:14:56.882" v="354" actId="1076"/>
          <ac:spMkLst>
            <pc:docMk/>
            <pc:sldMk cId="841353824" sldId="259"/>
            <ac:spMk id="4" creationId="{B05C6EC0-FCD3-4A9A-BC27-84539EEC6951}"/>
          </ac:spMkLst>
        </pc:spChg>
        <pc:graphicFrameChg chg="add mod modGraphic">
          <ac:chgData name="" userId="05848e8f19ed4f1a" providerId="LiveId" clId="{8C7709C7-F24C-494F-9692-2381EA7C2B50}" dt="2021-05-28T02:25:11.747" v="443" actId="1076"/>
          <ac:graphicFrameMkLst>
            <pc:docMk/>
            <pc:sldMk cId="841353824" sldId="259"/>
            <ac:graphicFrameMk id="5" creationId="{152FB285-047B-461F-B91C-494B2EBB4D3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0136DC-AE61-4938-958F-A10E4BF0C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74EDA4-7411-4E32-A248-7B8D783CA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35827E-DF6C-4F2D-9CC7-EDE3B2D6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6E8264-E365-45E9-830F-A5297C0E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46E008-5BB4-4273-822E-8C9FEA1A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28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9C0155-748F-45A4-B221-406372AA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5783BE-ECF0-4629-AC3E-4A13DB76F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6834FA-ABBF-4FC8-86E1-D90F0BC4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79E64E-F591-4414-9664-3213B190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43385B-0DA3-4B16-99BA-D56EF845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97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F1298F-59D2-4FB2-94B0-4D5BCC04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BF62433-2945-4F60-ABAF-A1C83C64D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3F288A-035B-45B6-A308-CDB317F6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7A5F09-E7A6-4F76-AEF6-17398413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A31DDE-80A7-418E-AA1A-BFE537B7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82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237DA-BBB4-462C-8E26-BD4AFAF0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8A8649-E1AF-4B9A-A3AF-4616CB1A3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2520C4-0B37-4BD4-9F39-12C0D25E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F447E0-413D-4F9F-8036-A1F45024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0119D8-9760-4083-AD9B-DA425183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49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2C077C-5C7E-4979-B640-40A7AF2B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7EDBEA-47A9-4DF4-BFEF-EA4337062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25F71E-5C10-41F3-984F-949DE981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F5B9B5-666A-4692-97C5-85919FD1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F747EB-28B9-4E9D-BB22-5D9E2A60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1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8E174-B336-4650-B831-C4E4539E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AB9A19-9146-4BB8-B735-694ABA8A6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5E073C-827C-4FC1-8DE1-6D1963C99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BCC249-1ED8-46D3-82D4-56B32BA3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76F69A-8C94-4686-902B-24BF9170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F3A1D8-5DB7-42A7-9C7C-FD623993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68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BAFEF-DC18-482C-B14A-0AC802FB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622BF4-30FE-4F93-8613-E5162E6B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2E27B7-01DB-4639-A8FF-18DE4B8EC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B5ED75A-4FDE-43BD-A641-0282307E3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451E444-CC15-4342-8358-72B483600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89EEBF3-1360-4114-9833-CDD04741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1362A96-5A4B-458D-87B5-FD0FF810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9C8677-CA83-4DEE-8745-F00CD330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13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50DEA9-AC6B-427A-A114-59AE62E5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DBC843-4A9F-4134-A226-CF1FC221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672946-14BC-4C96-ACFB-71EAAE41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E1642C-050C-4E4D-9F5D-89D4B435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22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9B777C7-1585-45B8-AED6-D22457E2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6DBFCF-07BB-418C-BF03-78302ADA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9B75B1-EE5C-4B3F-AD3F-ED749C4A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09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91E1B-B44B-4DC0-926A-7B13B623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5D4F64-9B9E-4534-96BF-F3C5EE808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244DF6-9AFA-4A32-8DA6-A7B487B81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9546F9-0880-4208-B2C5-01ACD8A2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916EAD-E141-4E97-95F5-7E5944C5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0E8F55-BC28-4801-A1AE-81128726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5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9E612A-BE2C-4103-A88F-6BD53DB2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0915833-D4A7-4AD9-9A2F-DE04A3404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6935B5-4902-414D-A08A-662B8E306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3BC2C1-2600-43AF-87F5-53599DD1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76FD7B-27B7-4E41-9313-6D761583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0D6197-702F-4619-8CA2-CC180364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90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18181DA-793E-4D6E-8504-BFA7AE82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9F8385-04A5-444B-A227-92F57B006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88BB8F-DD09-403A-8817-CB10BAAB3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5EE5-5F3A-4FD6-934A-AF37282AFB20}" type="datetimeFigureOut">
              <a:rPr lang="zh-CN" altLang="en-US" smtClean="0"/>
              <a:t>2021/5/28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CB2C61-04EF-4B98-BA53-940F47CB3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315633-D638-4293-8DC0-01E75E6F6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ABE3-FF2B-40EA-808D-DF54EAB03D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68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:a16="http://schemas.microsoft.com/office/drawing/2014/main" id="{CB389C0C-53E7-4283-B6C1-D7F1FAA6AF4F}"/>
              </a:ext>
            </a:extLst>
          </p:cNvPr>
          <p:cNvSpPr/>
          <p:nvPr/>
        </p:nvSpPr>
        <p:spPr>
          <a:xfrm>
            <a:off x="417078" y="556951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产生子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D8C7518-89B2-4658-9D25-4A9833A42FB7}"/>
              </a:ext>
            </a:extLst>
          </p:cNvPr>
          <p:cNvGrpSpPr/>
          <p:nvPr/>
        </p:nvGrpSpPr>
        <p:grpSpPr>
          <a:xfrm>
            <a:off x="417078" y="226124"/>
            <a:ext cx="11495289" cy="646331"/>
            <a:chOff x="417078" y="226124"/>
            <a:chExt cx="11495289" cy="646331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9830EE0-8496-4EFB-86DE-BB9E3DAEF4AB}"/>
                </a:ext>
              </a:extLst>
            </p:cNvPr>
            <p:cNvSpPr/>
            <p:nvPr/>
          </p:nvSpPr>
          <p:spPr>
            <a:xfrm>
              <a:off x="417078" y="226124"/>
              <a:ext cx="250260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 w="0"/>
                  <a:solidFill>
                    <a:srgbClr val="5B9BD5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1. </a:t>
              </a:r>
              <a:r>
                <a:rPr kumimoji="0" lang="zh-CN" altLang="en-US" sz="3600" b="0" i="0" u="none" strike="noStrike" kern="1200" cap="none" spc="0" normalizeH="0" baseline="0" noProof="0" dirty="0">
                  <a:ln w="0"/>
                  <a:solidFill>
                    <a:srgbClr val="5B9BD5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单漂移室</a:t>
              </a:r>
            </a:p>
          </p:txBody>
        </p:sp>
        <p:cxnSp>
          <p:nvCxnSpPr>
            <p:cNvPr id="3" name="直接连接符 2">
              <a:extLst>
                <a:ext uri="{FF2B5EF4-FFF2-40B4-BE49-F238E27FC236}">
                  <a16:creationId xmlns:a16="http://schemas.microsoft.com/office/drawing/2014/main" id="{A0E0364C-4BB9-4142-9BB5-C0FDFC581F3F}"/>
                </a:ext>
              </a:extLst>
            </p:cNvPr>
            <p:cNvCxnSpPr>
              <a:cxnSpLocks/>
            </p:cNvCxnSpPr>
            <p:nvPr/>
          </p:nvCxnSpPr>
          <p:spPr>
            <a:xfrm>
              <a:off x="545285" y="864066"/>
              <a:ext cx="11367082" cy="0"/>
            </a:xfrm>
            <a:prstGeom prst="line">
              <a:avLst/>
            </a:prstGeom>
            <a:ln w="57150"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41C21DAA-47B2-4614-B654-3F18F93D4BDA}"/>
              </a:ext>
            </a:extLst>
          </p:cNvPr>
          <p:cNvGrpSpPr/>
          <p:nvPr/>
        </p:nvGrpSpPr>
        <p:grpSpPr>
          <a:xfrm>
            <a:off x="351466" y="1694425"/>
            <a:ext cx="11489067" cy="2904016"/>
            <a:chOff x="205186" y="1166914"/>
            <a:chExt cx="11489067" cy="2904016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70FE351B-1F15-4772-B750-E932EF5BB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1129473">
              <a:off x="205186" y="1313891"/>
              <a:ext cx="3168235" cy="2010366"/>
            </a:xfrm>
            <a:prstGeom prst="rect">
              <a:avLst/>
            </a:prstGeom>
          </p:spPr>
        </p:pic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A514B5B-E7B4-4D74-BFC4-101C5A035E49}"/>
                </a:ext>
              </a:extLst>
            </p:cNvPr>
            <p:cNvGrpSpPr/>
            <p:nvPr/>
          </p:nvGrpSpPr>
          <p:grpSpPr>
            <a:xfrm>
              <a:off x="964105" y="1166914"/>
              <a:ext cx="10730148" cy="2904016"/>
              <a:chOff x="980883" y="1099802"/>
              <a:chExt cx="10730148" cy="2904016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86086AC0-FEA2-41C4-A3E2-D67611AE2D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39885" y="1099802"/>
                <a:ext cx="3346074" cy="2649606"/>
              </a:xfrm>
              <a:prstGeom prst="rect">
                <a:avLst/>
              </a:prstGeom>
            </p:spPr>
          </p:pic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3DCF9247-AD9D-4AD3-AD62-7D153C0FA322}"/>
                  </a:ext>
                </a:extLst>
              </p:cNvPr>
              <p:cNvSpPr txBox="1"/>
              <p:nvPr/>
            </p:nvSpPr>
            <p:spPr>
              <a:xfrm>
                <a:off x="9521505" y="1686187"/>
                <a:ext cx="218952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    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信号丝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    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      </a:t>
                </a: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场丝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3F541DC4-4C1D-416F-9BEE-4B52B684020D}"/>
                  </a:ext>
                </a:extLst>
              </p:cNvPr>
              <p:cNvGrpSpPr/>
              <p:nvPr/>
            </p:nvGrpSpPr>
            <p:grpSpPr>
              <a:xfrm>
                <a:off x="980883" y="1870744"/>
                <a:ext cx="10236881" cy="2133074"/>
                <a:chOff x="980883" y="1870744"/>
                <a:chExt cx="10236881" cy="2133074"/>
              </a:xfrm>
            </p:grpSpPr>
            <p:grpSp>
              <p:nvGrpSpPr>
                <p:cNvPr id="9" name="组合 8">
                  <a:extLst>
                    <a:ext uri="{FF2B5EF4-FFF2-40B4-BE49-F238E27FC236}">
                      <a16:creationId xmlns:a16="http://schemas.microsoft.com/office/drawing/2014/main" id="{A8064E5A-DB7E-47AB-B0F4-3F6AFF157E79}"/>
                    </a:ext>
                  </a:extLst>
                </p:cNvPr>
                <p:cNvGrpSpPr/>
                <p:nvPr/>
              </p:nvGrpSpPr>
              <p:grpSpPr>
                <a:xfrm>
                  <a:off x="2554007" y="2547674"/>
                  <a:ext cx="206002" cy="447645"/>
                  <a:chOff x="11566878" y="1965057"/>
                  <a:chExt cx="156133" cy="328262"/>
                </a:xfrm>
              </p:grpSpPr>
              <p:cxnSp>
                <p:nvCxnSpPr>
                  <p:cNvPr id="10" name="直线箭头连接符 56">
                    <a:extLst>
                      <a:ext uri="{FF2B5EF4-FFF2-40B4-BE49-F238E27FC236}">
                        <a16:creationId xmlns:a16="http://schemas.microsoft.com/office/drawing/2014/main" id="{4755570B-C592-40DF-AE9D-571B888BF2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1644944" y="1965057"/>
                    <a:ext cx="3474" cy="328262"/>
                  </a:xfrm>
                  <a:prstGeom prst="straightConnector1">
                    <a:avLst/>
                  </a:prstGeom>
                  <a:ln>
                    <a:headEnd type="triangle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线连接符 58">
                    <a:extLst>
                      <a:ext uri="{FF2B5EF4-FFF2-40B4-BE49-F238E27FC236}">
                        <a16:creationId xmlns:a16="http://schemas.microsoft.com/office/drawing/2014/main" id="{B6D9A0D6-C8EF-434D-9E7A-1D98037F50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66878" y="2293319"/>
                    <a:ext cx="15613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线连接符 60">
                    <a:extLst>
                      <a:ext uri="{FF2B5EF4-FFF2-40B4-BE49-F238E27FC236}">
                        <a16:creationId xmlns:a16="http://schemas.microsoft.com/office/drawing/2014/main" id="{7CB8D34E-CC16-4383-B737-FE0034AFF8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66878" y="1965057"/>
                    <a:ext cx="15613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672A6647-E7D2-4BE0-8BF3-5C134FE30A35}"/>
                    </a:ext>
                  </a:extLst>
                </p:cNvPr>
                <p:cNvSpPr txBox="1"/>
                <p:nvPr/>
              </p:nvSpPr>
              <p:spPr>
                <a:xfrm>
                  <a:off x="2705637" y="2402164"/>
                  <a:ext cx="201372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800mm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1800mm</a:t>
                  </a:r>
                  <a:endPara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D1A7A086-815F-43CD-8010-F563D949F6E1}"/>
                    </a:ext>
                  </a:extLst>
                </p:cNvPr>
                <p:cNvSpPr txBox="1"/>
                <p:nvPr/>
              </p:nvSpPr>
              <p:spPr>
                <a:xfrm>
                  <a:off x="980883" y="3665264"/>
                  <a:ext cx="1023688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单漂移室                                                        信号丝在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x-y</a:t>
                  </a:r>
                  <a:r>
                    <a:rPr kumimoji="0" lang="zh-CN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平面的位置                               信号丝和场丝的分布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(</a:t>
                  </a:r>
                  <a:r>
                    <a:rPr kumimoji="0" lang="zh-CN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半径放大后的结果</a:t>
                  </a:r>
                  <a:r>
                    <a:rPr kumimoji="0" lang="en-US" altLang="zh-CN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)</a:t>
                  </a:r>
                  <a:r>
                    <a:rPr kumimoji="0" lang="zh-CN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        </a:t>
                  </a:r>
                  <a:r>
                    <a:rPr kumimoji="0" lang="zh-CN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3685AABE-33D6-4334-A68E-8BCD999673C6}"/>
                    </a:ext>
                  </a:extLst>
                </p:cNvPr>
                <p:cNvSpPr/>
                <p:nvPr/>
              </p:nvSpPr>
              <p:spPr>
                <a:xfrm>
                  <a:off x="8430936" y="2139193"/>
                  <a:ext cx="192947" cy="184557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266E6570-6154-412E-A047-667D117B3F30}"/>
                    </a:ext>
                  </a:extLst>
                </p:cNvPr>
                <p:cNvSpPr/>
                <p:nvPr/>
              </p:nvSpPr>
              <p:spPr>
                <a:xfrm>
                  <a:off x="9637993" y="1870744"/>
                  <a:ext cx="84847" cy="922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38C897D0-7CE4-483F-8A68-BA2C24ACACE0}"/>
                    </a:ext>
                  </a:extLst>
                </p:cNvPr>
                <p:cNvSpPr/>
                <p:nvPr/>
              </p:nvSpPr>
              <p:spPr>
                <a:xfrm>
                  <a:off x="9637992" y="2277610"/>
                  <a:ext cx="84847" cy="9228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20FA1028-DBCD-4344-B5B8-92607DE3F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2871" y="1099802"/>
                <a:ext cx="2784687" cy="2565462"/>
              </a:xfrm>
              <a:prstGeom prst="rect">
                <a:avLst/>
              </a:prstGeom>
            </p:spPr>
          </p:pic>
        </p:grp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F91693CA-0566-404A-9DCC-CE845C9B38A0}"/>
              </a:ext>
            </a:extLst>
          </p:cNvPr>
          <p:cNvSpPr txBox="1"/>
          <p:nvPr/>
        </p:nvSpPr>
        <p:spPr>
          <a:xfrm>
            <a:off x="545285" y="1140903"/>
            <a:ext cx="6593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模拟检查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</a:t>
            </a:r>
            <a:r>
              <a:rPr kumimoji="0" lang="zh-CN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漂移室可视化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6BB48615-856B-4AF6-86CC-36E20409E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4307" y="4864786"/>
            <a:ext cx="2804403" cy="1902117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0E3AA7B3-36F1-4319-A448-A18A02117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145" y="4801797"/>
            <a:ext cx="2725148" cy="1902117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82C17704-092B-4D15-894C-4FF7931BC8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728" y="4831402"/>
            <a:ext cx="2651990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4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D660FCD9-614A-4C2A-A751-5A04786C3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764" y="3998179"/>
            <a:ext cx="2874236" cy="287423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749D007-F340-4685-965F-1372AD48C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17" y="87415"/>
            <a:ext cx="2873985" cy="198605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405C4-D63B-420B-B3A2-47B9D7F9F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17" y="2156856"/>
            <a:ext cx="2943661" cy="207394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2074D13-44EF-491B-B01A-542DC05E2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0203" y="137803"/>
            <a:ext cx="2714537" cy="188527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7E8C626-9582-455B-AE3C-A882557BA5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0589" y="2219332"/>
            <a:ext cx="2796972" cy="194899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495BDB1-8FA8-4765-B602-26626A32CD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77561" y="2279911"/>
            <a:ext cx="2672659" cy="182783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8DF8819-B193-420E-A058-0DAEEE9AAD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54835" y="2219332"/>
            <a:ext cx="3008112" cy="207394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6A8414F-CD77-457C-B188-0204111C9D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584" y="4036011"/>
            <a:ext cx="2798573" cy="2798573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1A42B390-E619-49A3-BF05-DB3952F54D4F}"/>
              </a:ext>
            </a:extLst>
          </p:cNvPr>
          <p:cNvSpPr/>
          <p:nvPr/>
        </p:nvSpPr>
        <p:spPr>
          <a:xfrm>
            <a:off x="7393063" y="5657830"/>
            <a:ext cx="285225" cy="32717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EF4EED3C-E222-4757-9009-86ECD1889615}"/>
              </a:ext>
            </a:extLst>
          </p:cNvPr>
          <p:cNvCxnSpPr>
            <a:cxnSpLocks/>
            <a:stCxn id="12" idx="5"/>
          </p:cNvCxnSpPr>
          <p:nvPr/>
        </p:nvCxnSpPr>
        <p:spPr>
          <a:xfrm flipV="1">
            <a:off x="7636518" y="5821415"/>
            <a:ext cx="1884987" cy="11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>
            <a:extLst>
              <a:ext uri="{FF2B5EF4-FFF2-40B4-BE49-F238E27FC236}">
                <a16:creationId xmlns:a16="http://schemas.microsoft.com/office/drawing/2014/main" id="{E741E1C5-DDAB-4367-963D-173A32BB1F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812" y="4168322"/>
            <a:ext cx="2676470" cy="2505435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4F8573E5-43CE-4AFD-B504-38B4E03CFD4F}"/>
              </a:ext>
            </a:extLst>
          </p:cNvPr>
          <p:cNvSpPr/>
          <p:nvPr/>
        </p:nvSpPr>
        <p:spPr>
          <a:xfrm>
            <a:off x="73854" y="2091862"/>
            <a:ext cx="11320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Digi </a:t>
            </a:r>
            <a:r>
              <a:rPr lang="en-US" altLang="zh-C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hit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0B5E2D6A-F53B-455D-B5FF-D100F638E44F}"/>
              </a:ext>
            </a:extLst>
          </p:cNvPr>
          <p:cNvSpPr/>
          <p:nvPr/>
        </p:nvSpPr>
        <p:spPr>
          <a:xfrm>
            <a:off x="130767" y="199968"/>
            <a:ext cx="10935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 hit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6303DEE-CA2A-4B76-9694-E347899757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05396" y="4622638"/>
            <a:ext cx="2787201" cy="188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9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05C6EC0-FCD3-4A9A-BC27-84539EEC6951}"/>
              </a:ext>
            </a:extLst>
          </p:cNvPr>
          <p:cNvSpPr/>
          <p:nvPr/>
        </p:nvSpPr>
        <p:spPr>
          <a:xfrm>
            <a:off x="954188" y="568083"/>
            <a:ext cx="10054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拟合</a:t>
            </a:r>
            <a:endParaRPr lang="zh-CN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52FB285-047B-461F-B91C-494B2EBB4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82771"/>
              </p:ext>
            </p:extLst>
          </p:nvPr>
        </p:nvGraphicFramePr>
        <p:xfrm>
          <a:off x="1959591" y="1400961"/>
          <a:ext cx="6384022" cy="159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897">
                  <a:extLst>
                    <a:ext uri="{9D8B030D-6E8A-4147-A177-3AD203B41FA5}">
                      <a16:colId xmlns:a16="http://schemas.microsoft.com/office/drawing/2014/main" val="2303541424"/>
                    </a:ext>
                  </a:extLst>
                </a:gridCol>
                <a:gridCol w="3272125">
                  <a:extLst>
                    <a:ext uri="{9D8B030D-6E8A-4147-A177-3AD203B41FA5}">
                      <a16:colId xmlns:a16="http://schemas.microsoft.com/office/drawing/2014/main" val="1701928597"/>
                    </a:ext>
                  </a:extLst>
                </a:gridCol>
              </a:tblGrid>
              <a:tr h="176879">
                <a:tc>
                  <a:txBody>
                    <a:bodyPr/>
                    <a:lstStyle/>
                    <a:p>
                      <a:pPr algn="ctr"/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solidFill>
                            <a:schemeClr val="tx1"/>
                          </a:solidFill>
                        </a:rPr>
                        <a:t>外部库</a:t>
                      </a: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/genfit2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09257"/>
                  </a:ext>
                </a:extLst>
              </a:tr>
              <a:tr h="4082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isFitted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97.2%/97.4%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457433"/>
                  </a:ext>
                </a:extLst>
              </a:tr>
              <a:tr h="4082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isFitConverged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93.2%/93.6%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621056"/>
                  </a:ext>
                </a:extLst>
              </a:tr>
              <a:tr h="4082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isFitConvergedFully</a:t>
                      </a: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93.2%/93.6%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23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35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4096E6C1-06E8-4376-A29A-6F796C77F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25" y="0"/>
            <a:ext cx="6858000" cy="6858000"/>
          </a:xfrm>
          <a:prstGeom prst="rect">
            <a:avLst/>
          </a:prstGeom>
        </p:spPr>
      </p:pic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0A3B200-03C1-4EA6-BDB4-DA029FFC9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232814"/>
              </p:ext>
            </p:extLst>
          </p:nvPr>
        </p:nvGraphicFramePr>
        <p:xfrm>
          <a:off x="6403975" y="813732"/>
          <a:ext cx="695325" cy="4092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695430" imgH="3991078" progId="Excel.Sheet.12">
                  <p:embed/>
                </p:oleObj>
              </mc:Choice>
              <mc:Fallback>
                <p:oleObj name="Worksheet" r:id="rId4" imgW="695430" imgH="3991078" progId="Excel.Sheet.12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0A3B200-03C1-4EA6-BDB4-DA029FFC91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3975" y="813732"/>
                        <a:ext cx="695325" cy="4092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A1B54E7B-7F6A-4963-BC7C-08215FEA3E3A}"/>
              </a:ext>
            </a:extLst>
          </p:cNvPr>
          <p:cNvSpPr/>
          <p:nvPr/>
        </p:nvSpPr>
        <p:spPr>
          <a:xfrm>
            <a:off x="203721" y="207357"/>
            <a:ext cx="14157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左右分辨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48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69</Words>
  <Application>Microsoft Office PowerPoint</Application>
  <PresentationFormat>宽屏</PresentationFormat>
  <Paragraphs>22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Wingdings</vt:lpstr>
      <vt:lpstr>Office 主题​​</vt:lpstr>
      <vt:lpstr>Microsoft Excel 工作表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9</cp:revision>
  <dcterms:created xsi:type="dcterms:W3CDTF">2021-05-25T09:03:06Z</dcterms:created>
  <dcterms:modified xsi:type="dcterms:W3CDTF">2021-05-28T02:25:14Z</dcterms:modified>
</cp:coreProperties>
</file>