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58" r:id="rId4"/>
    <p:sldId id="256" r:id="rId5"/>
    <p:sldId id="259" r:id="rId6"/>
    <p:sldId id="261" r:id="rId7"/>
    <p:sldId id="262" r:id="rId9"/>
    <p:sldId id="271" r:id="rId10"/>
    <p:sldId id="270" r:id="rId11"/>
    <p:sldId id="272" r:id="rId12"/>
    <p:sldId id="273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0711A8-4B24-4788-B033-75CB29F26936}">
          <p14:sldIdLst>
            <p14:sldId id="257"/>
            <p14:sldId id="258"/>
            <p14:sldId id="256"/>
            <p14:sldId id="259"/>
            <p14:sldId id="261"/>
            <p14:sldId id="262"/>
            <p14:sldId id="271"/>
            <p14:sldId id="270"/>
            <p14:sldId id="272"/>
            <p14:sldId id="273"/>
            <p14:sldId id="275"/>
            <p14:sldId id="276"/>
            <p14:sldId id="277"/>
            <p14:sldId id="278"/>
          </p14:sldIdLst>
        </p14:section>
        <p14:section name="Untitled Section" id="{05E88E2F-D551-4129-8625-FDFB12B2A22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5AB5-2F3A-412E-8B51-029843EAD7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F9CB-6A71-4592-8EDA-64C5B6175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5AB5-2F3A-412E-8B51-029843EAD7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F9CB-6A71-4592-8EDA-64C5B6175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5AB5-2F3A-412E-8B51-029843EAD7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F9CB-6A71-4592-8EDA-64C5B6175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5AB5-2F3A-412E-8B51-029843EAD7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F9CB-6A71-4592-8EDA-64C5B6175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5AB5-2F3A-412E-8B51-029843EAD7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F9CB-6A71-4592-8EDA-64C5B6175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5AB5-2F3A-412E-8B51-029843EAD7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F9CB-6A71-4592-8EDA-64C5B6175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5AB5-2F3A-412E-8B51-029843EAD7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F9CB-6A71-4592-8EDA-64C5B6175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5AB5-2F3A-412E-8B51-029843EAD7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F9CB-6A71-4592-8EDA-64C5B6175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5AB5-2F3A-412E-8B51-029843EAD7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F9CB-6A71-4592-8EDA-64C5B6175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5AB5-2F3A-412E-8B51-029843EAD7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F9CB-6A71-4592-8EDA-64C5B6175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5AB5-2F3A-412E-8B51-029843EAD7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F9CB-6A71-4592-8EDA-64C5B6175D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5AB5-2F3A-412E-8B51-029843EAD7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1F9CB-6A71-4592-8EDA-64C5B6175D2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工作进展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               ---</a:t>
            </a:r>
            <a:r>
              <a:rPr lang="zh-CN" altLang="en-US" dirty="0"/>
              <a:t>刘梦瑶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70710"/>
            <a:ext cx="4761230" cy="3117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565" y="2049145"/>
            <a:ext cx="7203440" cy="27597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94510"/>
            <a:ext cx="5704205" cy="3825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730" y="888365"/>
            <a:ext cx="6859270" cy="57537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" y="2038350"/>
            <a:ext cx="5403850" cy="3700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170" y="730250"/>
            <a:ext cx="6256020" cy="58286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68220"/>
            <a:ext cx="5192395" cy="3466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685" y="484505"/>
            <a:ext cx="7131050" cy="5889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123555" y="1161415"/>
            <a:ext cx="4068445" cy="4114800"/>
          </a:xfrm>
          <a:prstGeom prst="rect">
            <a:avLst/>
          </a:prstGeom>
        </p:spPr>
      </p:pic>
      <p:graphicFrame>
        <p:nvGraphicFramePr>
          <p:cNvPr id="4" name="Content Placeholder 3"/>
          <p:cNvGraphicFramePr/>
          <p:nvPr>
            <p:ph sz="half" idx="1"/>
          </p:nvPr>
        </p:nvGraphicFramePr>
        <p:xfrm>
          <a:off x="210185" y="584200"/>
          <a:ext cx="86868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id</a:t>
                      </a:r>
                      <a:endParaRPr 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内层双曲面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r_in0/r_in</a:t>
                      </a:r>
                      <a:endParaRPr lang="en-US" altLang="zh-CN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外层双曲面</a:t>
                      </a:r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r_out0/r_out</a:t>
                      </a:r>
                      <a:endParaRPr lang="en-US" altLang="zh-CN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23.5/24.329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24.5/25.3643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24.5/25.3643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25.5/26.3995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25.5/26.3995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26.5/27.4348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26.5/27.4348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27.5/28.4701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27.5/28.4701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28.5/29.5054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28.5/29.5054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29.5/30.5406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...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...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165.5 /171.338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166.5/172.373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166.5/172.373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167.5/173.409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126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167.5/173.409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168.5/174.444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127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168.5/174.444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169.5/175.479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128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169.5/175.479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170.5/176.515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129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170.5/176.515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171.5/177.55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0173335" y="1943100"/>
            <a:ext cx="925195" cy="139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145395" y="3246120"/>
            <a:ext cx="51879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s 8"/>
          <p:cNvSpPr/>
          <p:nvPr/>
        </p:nvSpPr>
        <p:spPr>
          <a:xfrm>
            <a:off x="9672955" y="1297940"/>
            <a:ext cx="171640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r_in</a:t>
            </a:r>
            <a:endParaRPr lang="en-US" altLang="zh-CN" sz="36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9546590" y="2600960"/>
            <a:ext cx="171640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r_in0</a:t>
            </a:r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061085"/>
            <a:ext cx="3554095" cy="2448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435" y="1129030"/>
            <a:ext cx="3366135" cy="231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29" y="3555365"/>
            <a:ext cx="3378835" cy="2321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145" y="3446780"/>
            <a:ext cx="3654425" cy="247904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367472" y="370205"/>
            <a:ext cx="517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改为斜丝之后计算的</a:t>
            </a:r>
            <a:r>
              <a:rPr lang="en-US" altLang="zh-CN" dirty="0" err="1"/>
              <a:t>dca</a:t>
            </a:r>
            <a:r>
              <a:rPr lang="zh-CN" altLang="en-US" dirty="0"/>
              <a:t>，横坐标单位为</a:t>
            </a:r>
            <a:r>
              <a:rPr lang="en-US" altLang="zh-CN" dirty="0"/>
              <a:t>mm</a:t>
            </a:r>
            <a:endParaRPr lang="zh-CN" altLang="en-US" dirty="0"/>
          </a:p>
        </p:txBody>
      </p:sp>
      <p:sp>
        <p:nvSpPr>
          <p:cNvPr id="8" name="Rectangles 7"/>
          <p:cNvSpPr/>
          <p:nvPr/>
        </p:nvSpPr>
        <p:spPr>
          <a:xfrm>
            <a:off x="2586038" y="2230755"/>
            <a:ext cx="792480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219469</a:t>
            </a:r>
            <a:endParaRPr lang="en-US" altLang="zh-CN" sz="1600">
              <a:solidFill>
                <a:schemeClr val="accent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6501448" y="2116455"/>
            <a:ext cx="792480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236898</a:t>
            </a:r>
            <a:endParaRPr lang="en-US" altLang="zh-CN" sz="1600">
              <a:solidFill>
                <a:schemeClr val="accent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2485390" y="4709288"/>
            <a:ext cx="792480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222103</a:t>
            </a:r>
            <a:endParaRPr lang="en-US" altLang="zh-CN" sz="1600" dirty="0">
              <a:solidFill>
                <a:schemeClr val="accent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6332538" y="4791710"/>
            <a:ext cx="792480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236083</a:t>
            </a:r>
            <a:endParaRPr lang="en-US" altLang="zh-CN" sz="1600">
              <a:solidFill>
                <a:schemeClr val="accent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9871075" y="461010"/>
            <a:ext cx="1987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直丝：</a:t>
            </a:r>
            <a:endParaRPr lang="zh-CN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845" y="934085"/>
            <a:ext cx="3850640" cy="2591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5549" y="3727180"/>
            <a:ext cx="3378835" cy="2803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940" y="1812023"/>
            <a:ext cx="3977809" cy="3496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37" y="3657600"/>
            <a:ext cx="4099011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13" y="91577"/>
            <a:ext cx="3606790" cy="3498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755" y="0"/>
            <a:ext cx="3600305" cy="3513551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658860" y="4883150"/>
            <a:ext cx="3422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圆心：The closest point on the wire from the hit</a:t>
            </a:r>
            <a:endParaRPr lang="zh-CN" altLang="en-US"/>
          </a:p>
          <a:p>
            <a:r>
              <a:rPr lang="zh-CN" altLang="en-US"/>
              <a:t>蓝色的线：</a:t>
            </a:r>
            <a:r>
              <a:rPr lang="en-US" altLang="zh-CN"/>
              <a:t>track</a:t>
            </a:r>
            <a:endParaRPr lang="en-US" altLang="zh-CN"/>
          </a:p>
          <a:p>
            <a:r>
              <a:rPr lang="zh-CN" altLang="en-US"/>
              <a:t>切点：</a:t>
            </a:r>
            <a:r>
              <a:rPr lang="en-US" altLang="zh-CN"/>
              <a:t>hit</a:t>
            </a:r>
            <a:r>
              <a:rPr lang="zh-CN" altLang="en-US"/>
              <a:t>位置</a:t>
            </a:r>
            <a:endParaRPr lang="zh-CN" altLang="en-US"/>
          </a:p>
        </p:txBody>
      </p:sp>
      <p:sp>
        <p:nvSpPr>
          <p:cNvPr id="3" name="Oval 2"/>
          <p:cNvSpPr/>
          <p:nvPr/>
        </p:nvSpPr>
        <p:spPr>
          <a:xfrm>
            <a:off x="5647690" y="1583055"/>
            <a:ext cx="1141095" cy="1788795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87" y="1988191"/>
            <a:ext cx="3634048" cy="3604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56" y="90863"/>
            <a:ext cx="3446118" cy="3342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06" y="285071"/>
            <a:ext cx="3162072" cy="3085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337" y="3666650"/>
            <a:ext cx="5528345" cy="303444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272405" y="1525905"/>
            <a:ext cx="1141095" cy="1788795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65" y="443865"/>
            <a:ext cx="7491095" cy="22282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036320" y="2867660"/>
            <a:ext cx="96558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数字化算法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DCHDigiAlg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分为了：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simhit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：所有的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hit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digi hit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：取最近点击中，相当于将一个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cell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里的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hit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合并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265" y="4451985"/>
            <a:ext cx="3291205" cy="2205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3730"/>
            <a:ext cx="3249930" cy="2195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965" y="4509135"/>
            <a:ext cx="3147695" cy="2148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7975" y="4596765"/>
            <a:ext cx="2994025" cy="206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575" y="443865"/>
            <a:ext cx="3409950" cy="33959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410" y="758190"/>
            <a:ext cx="4742180" cy="3182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0" y="852805"/>
            <a:ext cx="4420870" cy="299275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869315" y="359410"/>
            <a:ext cx="10454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取一个步长，即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1cm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，与最近丝之间的距离：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" y="3940810"/>
            <a:ext cx="3679825" cy="2836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910" y="4020820"/>
            <a:ext cx="3790950" cy="2837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795020" y="638175"/>
            <a:ext cx="37560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edm4hep数据读写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:</a:t>
            </a:r>
            <a:endParaRPr lang="en-US" altLang="zh-CN" sz="32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880" y="1319530"/>
            <a:ext cx="7238365" cy="478663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987030" y="3205480"/>
            <a:ext cx="36156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root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文件的数据以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edm4hep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格式存入，需要用框架的方式读取，用ntuple svc获得数据。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05765" y="331470"/>
            <a:ext cx="8352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edm4hep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数据读写：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049655" y="915035"/>
            <a:ext cx="11036300" cy="829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头文件：/besfs/cepc/CEPCSW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/Examples/src/Edm4hepTest/Edm4hepReadAlg.h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0" y="1744980"/>
            <a:ext cx="9949180" cy="50101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44930" y="5488305"/>
            <a:ext cx="8968740" cy="22415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47675" y="793750"/>
            <a:ext cx="8449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源文件：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/besfs/cepc/CEPCSW/Examples/src/Edm4hepTest/Edm4hepReadAlg.cpp</a:t>
            </a:r>
            <a:endParaRPr lang="zh-CN" altLang="en-US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130" y="2292350"/>
            <a:ext cx="11148695" cy="33286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WPS Presentation</Application>
  <PresentationFormat>Widescreen</PresentationFormat>
  <Paragraphs>126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等线 Light</vt:lpstr>
      <vt:lpstr>等线</vt:lpstr>
      <vt:lpstr>Arial Unicode MS</vt:lpstr>
      <vt:lpstr>Calibri</vt:lpstr>
      <vt:lpstr>Office Theme</vt:lpstr>
      <vt:lpstr>工作进展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工作进展</dc:title>
  <dc:creator>L my</dc:creator>
  <cp:lastModifiedBy>dd</cp:lastModifiedBy>
  <cp:revision>10</cp:revision>
  <dcterms:created xsi:type="dcterms:W3CDTF">2020-11-19T08:53:00Z</dcterms:created>
  <dcterms:modified xsi:type="dcterms:W3CDTF">2020-11-27T01:50:16Z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