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A271-6371-48B0-BCC3-DD8291D32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B17DC7-6864-465A-B671-0CB84BD3F9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34427-0E69-4037-BF73-1BB43FCD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FCEEB-6798-4E38-BD65-C964910F1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67BBE-4439-4B59-B968-C4C180C87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3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077E5-F69B-4681-98D5-59533E6C5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7C1CB-5BA9-4872-90ED-5C4695046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78BD1-0373-40BB-AA08-643F55E40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248A-A5B4-4458-9F54-F92ACD40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2D11A-E758-4C05-B454-75EAB143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1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D073E-2CBA-4B95-BA57-4AC127508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B635DC-4B42-4E21-A03D-0D1B889D9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83B21-A390-479D-A1E0-D8963EB6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70DBB-085D-42D9-BD90-55427CC8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C9BA7-9DA7-4D73-850A-9927AB467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3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49A94-16D9-427A-A497-7FC8F22D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6BB19-AF41-4EA3-A3EF-5500D81D0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235DA-1D0A-47AB-8824-431614C36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46CE4-E501-456A-96C9-6540F515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82572-5C72-4878-B755-C202EBEA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9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19757-A9C0-4FBF-A888-2A594702B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7DCBD-3F47-40F7-BB51-143F9E43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1D50D-63C2-423F-8482-41B54522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E5B70-E059-44C7-953B-EF9B6489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0E1B6-03C3-4D4F-875D-19D6EE0E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5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54011-DD9D-41E2-8A12-ED99AEFF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C1148-8EF1-4F4F-ACCA-5EF05FE9F8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04C59-7774-4812-B67D-EDB65A1C2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85F98-44F7-4519-AC17-858A220E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A2B23F-B989-4306-9E8B-FBA21008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8DDF4-2C45-48D0-AB74-43FF00955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3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08F01-D5E0-4322-9309-EE4BABA05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5636D-8828-4961-89A8-6F88B8FB3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82BFC-F2E4-40DA-896F-1AFB6D777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0BF07-A890-44C1-BD80-000DADBE9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32399D-843E-401E-837F-53C0B2706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CE7D11-503D-4938-88E4-8780BEA1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93EBA-491F-4069-8B6A-95ED2158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5FF88-C01C-432F-9FCA-D5E0D976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4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B3152-DE7D-401C-AC01-66504A95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08D52E-D6B2-4B79-9941-4916AA39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3E5F4D-917B-4A32-A0F9-DD3BFFB4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13BC3-89BF-48F6-9ACC-DDEA62C1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1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E0C856-755C-401A-915E-63CC538F7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DCC972-4DD8-41F1-88F8-27B4D30D4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F530E-0303-4BB0-81B8-75D33DE6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5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F839F-6C4E-4FBE-AEAA-372C3DA3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9B1D-ACE1-499B-86BD-8E28D28E8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27A22-2927-497A-A706-99D23B645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39826-921E-42D4-A727-CD62C397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23B67-6181-4E99-A2CE-18D8B5D5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40EF4-D44A-480F-8E24-F4C52786A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CD4A-7201-472A-938A-7F8F29432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2832A9-FBAD-4AFC-814A-116C4EADF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00936-9E49-4078-A8D0-FD9A62F3A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489F8-7542-4F15-AE98-103C9DF0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A711F-B0B8-4193-9F7C-571D49AD0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F8410-4AFB-48E7-85CA-AB1FD2EA0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049C9-723A-46F5-A8B2-3F8CEEC0E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7D414-7628-4ECF-8B55-D8F329048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378D1-45DB-4E91-A38A-B349BABA1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05C25-4FA5-460D-AC2D-4B67EE59ED0A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9E856-C49C-447B-A4B1-A4372D19C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ED9F9-3A37-4E24-968E-EFCE19654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2A01-4260-4652-BD4C-552906586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7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xfer-archive.cr.cnaf.infn.it:8443/jun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51E7A-BCF2-43F2-9579-DDB646154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JUNO@CNAF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2C477-6727-42B2-BC0E-66237A564E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Storage endpoints summary and Use of Resources</a:t>
            </a:r>
          </a:p>
          <a:p>
            <a:r>
              <a:rPr lang="en-US" dirty="0"/>
              <a:t>JUNO </a:t>
            </a:r>
            <a:r>
              <a:rPr lang="en-US" dirty="0" err="1"/>
              <a:t>DataCenters</a:t>
            </a:r>
            <a:r>
              <a:rPr lang="en-US" dirty="0"/>
              <a:t> Meeting 17/12/2020</a:t>
            </a:r>
          </a:p>
        </p:txBody>
      </p:sp>
    </p:spTree>
    <p:extLst>
      <p:ext uri="{BB962C8B-B14F-4D97-AF65-F5344CB8AC3E}">
        <p14:creationId xmlns:p14="http://schemas.microsoft.com/office/powerpoint/2010/main" val="251770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01087-7270-4C72-88C8-86313E58C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SRM based on </a:t>
            </a:r>
            <a:r>
              <a:rPr lang="en-US" dirty="0" err="1"/>
              <a:t>StoRM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9E548-AA89-43A9-A858-6C4DEC84C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/>
              <a:t>StoRM</a:t>
            </a:r>
            <a:r>
              <a:rPr lang="en-US" b="1" dirty="0"/>
              <a:t>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Endpoint: storm-fe-ams.cr.cnaf.infn.it (uses 2 </a:t>
            </a:r>
            <a:r>
              <a:rPr lang="en-US" dirty="0" err="1"/>
              <a:t>gridftp</a:t>
            </a:r>
            <a:r>
              <a:rPr lang="en-US" dirty="0"/>
              <a:t> servers)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 storage areas defined (disk):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/storm corresponds to /storage/</a:t>
            </a:r>
            <a:r>
              <a:rPr lang="en-US" dirty="0" err="1"/>
              <a:t>gpfs_data</a:t>
            </a: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</a:t>
            </a:r>
            <a:r>
              <a:rPr lang="en-US" dirty="0" err="1"/>
              <a:t>junofs</a:t>
            </a:r>
            <a:r>
              <a:rPr lang="en-US" dirty="0"/>
              <a:t>/production/storm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/data-production corresponds to /storage/</a:t>
            </a:r>
            <a:r>
              <a:rPr lang="en-US" dirty="0" err="1"/>
              <a:t>gpfs_data</a:t>
            </a: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</a:t>
            </a:r>
            <a:r>
              <a:rPr lang="en-US" dirty="0" err="1"/>
              <a:t>junofs</a:t>
            </a:r>
            <a:r>
              <a:rPr lang="en-US" dirty="0"/>
              <a:t>/production/data-production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/validation corresponds to /storage/</a:t>
            </a:r>
            <a:r>
              <a:rPr lang="en-US" dirty="0" err="1"/>
              <a:t>gpfs_data</a:t>
            </a: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</a:t>
            </a:r>
            <a:r>
              <a:rPr lang="en-US" dirty="0" err="1"/>
              <a:t>junofs</a:t>
            </a:r>
            <a:r>
              <a:rPr lang="en-US" dirty="0"/>
              <a:t>/production/validation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36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2D861-0332-41E4-9E18-4F51831B3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WebDAV (storm-</a:t>
            </a:r>
            <a:r>
              <a:rPr lang="en-US" dirty="0" err="1"/>
              <a:t>webdav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C56A7-4986-4270-B8F5-2E46CA867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br>
              <a:rPr lang="en-US" dirty="0"/>
            </a:br>
            <a:r>
              <a:rPr lang="en-US" b="1" dirty="0"/>
              <a:t>WebDAV</a:t>
            </a:r>
            <a:r>
              <a:rPr lang="en-US" dirty="0"/>
              <a:t>: read-write in a new storage area for testing purposes, VOMS authentication.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Path on the filesystem: /storage/</a:t>
            </a:r>
            <a:r>
              <a:rPr lang="en-US" dirty="0" err="1"/>
              <a:t>gpfs_data</a:t>
            </a: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</a:t>
            </a:r>
            <a:r>
              <a:rPr lang="en-US" dirty="0" err="1"/>
              <a:t>junofs</a:t>
            </a:r>
            <a:r>
              <a:rPr lang="en-US" dirty="0"/>
              <a:t>/test-</a:t>
            </a:r>
            <a:r>
              <a:rPr lang="en-US" dirty="0" err="1"/>
              <a:t>webdav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Access path: /</a:t>
            </a:r>
            <a:r>
              <a:rPr lang="en-US" dirty="0" err="1"/>
              <a:t>juno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Endpoint: xfer-archive.cr.cnaf.infn.it (4 servers)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davix</a:t>
            </a:r>
            <a:r>
              <a:rPr lang="en-US" dirty="0"/>
              <a:t>-ls -P grid </a:t>
            </a:r>
            <a:r>
              <a:rPr lang="en-US" dirty="0">
                <a:hlinkClick r:id="rId2"/>
              </a:rPr>
              <a:t>https://xfer-archive.cr.cnaf.infn.it:8443/juno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71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7FEB7-3701-4F93-B65A-F6106B08C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XrootD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B8EDB-E1EF-498C-BA71-F5997A52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XrootD</a:t>
            </a:r>
            <a:r>
              <a:rPr lang="en-US" dirty="0"/>
              <a:t>: read/write on a new storage area for testing purposes, VOMS authentication.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Path on the filesystem: /storage/</a:t>
            </a:r>
            <a:r>
              <a:rPr lang="en-US" dirty="0" err="1"/>
              <a:t>gpfs_data</a:t>
            </a:r>
            <a:r>
              <a:rPr lang="en-US" dirty="0"/>
              <a:t>/</a:t>
            </a:r>
            <a:r>
              <a:rPr lang="en-US" dirty="0" err="1"/>
              <a:t>juno</a:t>
            </a:r>
            <a:r>
              <a:rPr lang="en-US" dirty="0"/>
              <a:t>/</a:t>
            </a:r>
            <a:r>
              <a:rPr lang="en-US" dirty="0" err="1"/>
              <a:t>junofs</a:t>
            </a:r>
            <a:r>
              <a:rPr lang="en-US" dirty="0"/>
              <a:t>/test-</a:t>
            </a:r>
            <a:r>
              <a:rPr lang="en-US" dirty="0" err="1"/>
              <a:t>xrd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Endpoint: xfer-archive-03.cr.cnaf.infn.it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xrdfs</a:t>
            </a:r>
            <a:r>
              <a:rPr lang="en-US" dirty="0"/>
              <a:t> root://xfer-archive-03.cr.cnaf.infn.it:1094/ ls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/>
              <a:t>xrdcp</a:t>
            </a:r>
            <a:r>
              <a:rPr lang="en-US" dirty="0"/>
              <a:t> root://xfer-archive-03.cr.cnaf.infn.it:1094//test.txt </a:t>
            </a:r>
            <a:r>
              <a:rPr lang="en-US" dirty="0" err="1"/>
              <a:t>test.txt.bak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8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6FB9-0089-48F2-BE18-3BFE4A019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117475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en-US" dirty="0"/>
              <a:t>Use of Resources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3EC392-9626-4FA7-B7F0-381C14332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0323"/>
            <a:ext cx="12192000" cy="31435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6170A6-6AB0-41AB-9AEE-F556ACF49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3028950" y="4114799"/>
            <a:ext cx="5538787" cy="249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68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309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JUNO@CNAF</vt:lpstr>
      <vt:lpstr>SRM based on StoRM</vt:lpstr>
      <vt:lpstr>WebDAV (storm-webdav)</vt:lpstr>
      <vt:lpstr>XrootD</vt:lpstr>
      <vt:lpstr>Use of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JUNO@CNAF</dc:title>
  <dc:creator>Daniele Cesini</dc:creator>
  <cp:lastModifiedBy>Daniele Cesini</cp:lastModifiedBy>
  <cp:revision>4</cp:revision>
  <dcterms:created xsi:type="dcterms:W3CDTF">2020-12-17T07:15:00Z</dcterms:created>
  <dcterms:modified xsi:type="dcterms:W3CDTF">2020-12-17T07:30:10Z</dcterms:modified>
</cp:coreProperties>
</file>