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3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8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2020-12-16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2020-12-16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2020-12-16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2020-12-16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2020-12-16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2020-12-16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2020-12-16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DCI news and discussion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Xiaomei</a:t>
            </a:r>
            <a:r>
              <a:rPr lang="en-US" altLang="zh-CN" dirty="0" smtClean="0"/>
              <a:t> Zhang</a:t>
            </a:r>
          </a:p>
          <a:p>
            <a:r>
              <a:rPr lang="en-US" altLang="zh-CN" dirty="0" smtClean="0"/>
              <a:t>2020-12-17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013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Migration to CentOS7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All the sites including </a:t>
            </a:r>
            <a:r>
              <a:rPr lang="en-US" altLang="zh-CN" dirty="0" err="1" smtClean="0"/>
              <a:t>Cloud,</a:t>
            </a:r>
            <a:r>
              <a:rPr lang="en-US" altLang="zh-CN" dirty="0" err="1" smtClean="0"/>
              <a:t>Grid</a:t>
            </a:r>
            <a:r>
              <a:rPr lang="en-US" altLang="zh-CN" dirty="0" err="1"/>
              <a:t>,</a:t>
            </a:r>
            <a:r>
              <a:rPr lang="en-US" altLang="zh-CN" dirty="0" err="1" smtClean="0"/>
              <a:t>Cluster</a:t>
            </a:r>
            <a:r>
              <a:rPr lang="en-US" altLang="zh-CN" dirty="0" smtClean="0"/>
              <a:t> now are running on CentOS7.8</a:t>
            </a:r>
          </a:p>
          <a:p>
            <a:pPr lvl="1"/>
            <a:r>
              <a:rPr lang="en-US" altLang="zh-CN" dirty="0" smtClean="0"/>
              <a:t>Grid and cluster sites are running on singularity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Cloud sites are running on </a:t>
            </a:r>
            <a:r>
              <a:rPr lang="en-US" altLang="zh-CN" dirty="0" smtClean="0"/>
              <a:t>CentOS7 </a:t>
            </a:r>
            <a:r>
              <a:rPr lang="en-US" altLang="zh-CN" dirty="0" smtClean="0"/>
              <a:t>images</a:t>
            </a:r>
            <a:endParaRPr lang="en-US" altLang="zh-CN" dirty="0" smtClean="0"/>
          </a:p>
          <a:p>
            <a:r>
              <a:rPr lang="en-US" altLang="zh-CN" dirty="0" smtClean="0"/>
              <a:t>Both JSUB and Production system are also upgraded and tested in CentOS7.8</a:t>
            </a:r>
          </a:p>
          <a:p>
            <a:r>
              <a:rPr lang="en-US" altLang="zh-CN" dirty="0" smtClean="0"/>
              <a:t>A small scale of tests have been done successfully</a:t>
            </a:r>
          </a:p>
          <a:p>
            <a:r>
              <a:rPr lang="en-US" altLang="zh-CN" dirty="0" smtClean="0"/>
              <a:t>Larger scale of tests are being done</a:t>
            </a:r>
          </a:p>
          <a:p>
            <a:pPr lvl="1"/>
            <a:r>
              <a:rPr lang="en-US" altLang="zh-CN" dirty="0" smtClean="0"/>
              <a:t>Production system will start to produce data for ML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974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JSUB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Thank Joao for testing out and give nice feedback</a:t>
            </a:r>
            <a:endParaRPr lang="en-US" altLang="zh-CN" dirty="0" smtClean="0"/>
          </a:p>
          <a:p>
            <a:r>
              <a:rPr lang="en-US" altLang="zh-CN" dirty="0" err="1" smtClean="0"/>
              <a:t>Yifan</a:t>
            </a:r>
            <a:r>
              <a:rPr lang="en-US" altLang="zh-CN" dirty="0" smtClean="0"/>
              <a:t> is fixing and working to improve it</a:t>
            </a:r>
            <a:endParaRPr lang="en-US" altLang="zh-CN" dirty="0" smtClean="0"/>
          </a:p>
          <a:p>
            <a:r>
              <a:rPr lang="en-US" altLang="zh-CN" dirty="0"/>
              <a:t>M</a:t>
            </a:r>
            <a:r>
              <a:rPr lang="en-US" altLang="zh-CN" dirty="0" smtClean="0"/>
              <a:t>ore feedback and more volunteers joined?</a:t>
            </a:r>
          </a:p>
          <a:p>
            <a:r>
              <a:rPr lang="en-US" altLang="zh-CN" dirty="0" smtClean="0"/>
              <a:t>Plan</a:t>
            </a:r>
            <a:r>
              <a:rPr lang="en-US" altLang="zh-CN" dirty="0" smtClean="0"/>
              <a:t> to organize a meeting to discuss it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8816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TPC tests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608512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One common </a:t>
            </a:r>
            <a:r>
              <a:rPr lang="en-US" altLang="zh-CN" dirty="0" smtClean="0"/>
              <a:t>protocol: </a:t>
            </a:r>
            <a:r>
              <a:rPr lang="en-US" altLang="zh-CN" dirty="0" err="1" smtClean="0"/>
              <a:t>srm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gridftp</a:t>
            </a:r>
            <a:r>
              <a:rPr lang="en-US" altLang="zh-CN" dirty="0" smtClean="0"/>
              <a:t> is</a:t>
            </a:r>
            <a:r>
              <a:rPr lang="en-US" altLang="zh-CN" dirty="0" smtClean="0"/>
              <a:t> working</a:t>
            </a:r>
            <a:endParaRPr lang="en-US" altLang="zh-CN" dirty="0" smtClean="0"/>
          </a:p>
          <a:p>
            <a:r>
              <a:rPr lang="en-US" altLang="zh-CN" dirty="0" err="1" smtClean="0"/>
              <a:t>Xrootd</a:t>
            </a:r>
            <a:r>
              <a:rPr lang="en-US" altLang="zh-CN" dirty="0" smtClean="0"/>
              <a:t> and http protocol is under testing</a:t>
            </a:r>
          </a:p>
          <a:p>
            <a:pPr lvl="1"/>
            <a:r>
              <a:rPr lang="en-US" altLang="zh-CN" dirty="0" smtClean="0"/>
              <a:t>There are still some problems found </a:t>
            </a:r>
          </a:p>
          <a:p>
            <a:pPr lvl="1"/>
            <a:r>
              <a:rPr lang="en-US" altLang="zh-CN" dirty="0" err="1" smtClean="0"/>
              <a:t>XuanTong</a:t>
            </a:r>
            <a:r>
              <a:rPr lang="en-US" altLang="zh-CN" dirty="0" smtClean="0"/>
              <a:t> has more details on testing</a:t>
            </a:r>
          </a:p>
          <a:p>
            <a:r>
              <a:rPr lang="en-US" altLang="zh-CN" dirty="0" smtClean="0"/>
              <a:t>Some suggestions</a:t>
            </a:r>
          </a:p>
          <a:p>
            <a:pPr lvl="1"/>
            <a:r>
              <a:rPr lang="en-US" altLang="zh-CN" dirty="0" smtClean="0"/>
              <a:t>Working group meeting to have SE experts  join for discussion  if possible?</a:t>
            </a:r>
          </a:p>
          <a:p>
            <a:pPr lvl="1"/>
            <a:r>
              <a:rPr lang="en-US" altLang="zh-CN" dirty="0" smtClean="0"/>
              <a:t>Have more involvement in WLCG DOMA Access and also report status and problems?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5653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Status of transfer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~20TB muon data is being transferred to CNAF using DIRAC DMS  </a:t>
            </a:r>
          </a:p>
          <a:p>
            <a:pPr lvl="1"/>
            <a:r>
              <a:rPr lang="en-US" altLang="zh-CN" dirty="0" smtClean="0"/>
              <a:t>Some</a:t>
            </a:r>
            <a:r>
              <a:rPr lang="en-US" altLang="zh-CN" dirty="0" smtClean="0"/>
              <a:t> problems due to: JINR VOMS problem, reorganizing the directory</a:t>
            </a:r>
          </a:p>
          <a:p>
            <a:pPr lvl="1"/>
            <a:r>
              <a:rPr lang="en-US" altLang="zh-CN" dirty="0" smtClean="0"/>
              <a:t>Now the files have been replicated to CNAF, but some problems with registering files to DFC. We are </a:t>
            </a:r>
            <a:r>
              <a:rPr lang="en-US" altLang="zh-CN" smtClean="0"/>
              <a:t>investigating it.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437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Discussions on Manpower and Organization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r>
              <a:rPr lang="en-US" altLang="zh-CN" dirty="0" smtClean="0"/>
              <a:t>If  DCI is in production, there are quite heavy operation and maintenance tasks</a:t>
            </a:r>
          </a:p>
          <a:p>
            <a:pPr lvl="1"/>
            <a:r>
              <a:rPr lang="en-US" altLang="zh-CN" dirty="0" smtClean="0"/>
              <a:t>Applications level: transfer, simulation, reconstruction, user analysis, condition database access</a:t>
            </a:r>
          </a:p>
          <a:p>
            <a:pPr lvl="2"/>
            <a:r>
              <a:rPr lang="en-US" altLang="zh-CN" dirty="0" smtClean="0"/>
              <a:t>need continued developments, code maintenance, user support…..</a:t>
            </a:r>
          </a:p>
          <a:p>
            <a:pPr lvl="1"/>
            <a:r>
              <a:rPr lang="en-US" altLang="zh-CN" dirty="0" smtClean="0"/>
              <a:t>Service level: DIRAC, </a:t>
            </a:r>
            <a:r>
              <a:rPr lang="en-US" altLang="zh-CN" dirty="0" err="1" smtClean="0"/>
              <a:t>Rucio</a:t>
            </a:r>
            <a:r>
              <a:rPr lang="en-US" altLang="zh-CN" dirty="0" smtClean="0"/>
              <a:t>, FTS3, VOMS……</a:t>
            </a:r>
          </a:p>
          <a:p>
            <a:pPr lvl="1"/>
            <a:r>
              <a:rPr lang="en-US" altLang="zh-CN" dirty="0" smtClean="0"/>
              <a:t>Monitoring level: services, jobs, resources, transfers…..</a:t>
            </a:r>
          </a:p>
          <a:p>
            <a:pPr lvl="1"/>
            <a:r>
              <a:rPr lang="en-US" altLang="zh-CN" dirty="0" smtClean="0"/>
              <a:t>System and resource level: Cloud images, singularity images, CEs, SEs, Sites……</a:t>
            </a:r>
          </a:p>
          <a:p>
            <a:r>
              <a:rPr lang="en-US" altLang="zh-CN" dirty="0" smtClean="0"/>
              <a:t>Besides operations, work on developments to make operations easier and follow the evolutions of WLCG</a:t>
            </a:r>
          </a:p>
          <a:p>
            <a:pPr lvl="1"/>
            <a:r>
              <a:rPr lang="en-US" altLang="zh-CN" dirty="0" smtClean="0"/>
              <a:t>TPC</a:t>
            </a:r>
          </a:p>
          <a:p>
            <a:pPr lvl="1"/>
            <a:r>
              <a:rPr lang="en-US" altLang="zh-CN" dirty="0" err="1" smtClean="0"/>
              <a:t>Rucio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SAM tests and service monitoring infrastructure to ensure the stability of resources and services</a:t>
            </a:r>
          </a:p>
          <a:p>
            <a:pPr lvl="1"/>
            <a:r>
              <a:rPr lang="en-US" altLang="zh-CN" dirty="0" smtClean="0"/>
              <a:t>IAM</a:t>
            </a:r>
          </a:p>
          <a:p>
            <a:pPr lvl="1"/>
            <a:r>
              <a:rPr lang="en-US" altLang="zh-CN" dirty="0" smtClean="0"/>
              <a:t>…</a:t>
            </a:r>
          </a:p>
          <a:p>
            <a:r>
              <a:rPr lang="en-US" altLang="zh-CN" dirty="0" smtClean="0"/>
              <a:t>What is the situation of Manpower in sites?</a:t>
            </a:r>
          </a:p>
          <a:p>
            <a:r>
              <a:rPr lang="en-US" altLang="zh-CN" dirty="0" smtClean="0"/>
              <a:t>How does we organize operations? Operation team meeting?</a:t>
            </a:r>
            <a:endParaRPr lang="en-US" altLang="zh-CN" dirty="0"/>
          </a:p>
          <a:p>
            <a:r>
              <a:rPr lang="en-US" altLang="zh-CN" dirty="0" smtClean="0"/>
              <a:t>How does other experiments organize its operations?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54866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4230</TotalTime>
  <Words>356</Words>
  <Application>Microsoft Office PowerPoint</Application>
  <PresentationFormat>全屏显示(4:3)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DCI news and discussion</vt:lpstr>
      <vt:lpstr>Migration to CentOS7</vt:lpstr>
      <vt:lpstr>JSUB</vt:lpstr>
      <vt:lpstr>TPC tests</vt:lpstr>
      <vt:lpstr>Status of transfer</vt:lpstr>
      <vt:lpstr>Discussions on Manpower and Organization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DCI news and discussion</dc:title>
  <dc:creator>zhangxm</dc:creator>
  <cp:lastModifiedBy>unknown</cp:lastModifiedBy>
  <cp:revision>141</cp:revision>
  <dcterms:created xsi:type="dcterms:W3CDTF">2020-11-11T06:23:31Z</dcterms:created>
  <dcterms:modified xsi:type="dcterms:W3CDTF">2020-12-17T07:11:09Z</dcterms:modified>
</cp:coreProperties>
</file>