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705" r:id="rId4"/>
    <p:sldId id="718" r:id="rId5"/>
    <p:sldId id="710" r:id="rId6"/>
    <p:sldId id="720" r:id="rId7"/>
    <p:sldId id="721" r:id="rId8"/>
    <p:sldId id="719" r:id="rId9"/>
    <p:sldId id="722" r:id="rId10"/>
    <p:sldId id="723" r:id="rId11"/>
    <p:sldId id="724" r:id="rId12"/>
    <p:sldId id="725" r:id="rId13"/>
    <p:sldId id="726" r:id="rId14"/>
    <p:sldId id="727" r:id="rId15"/>
    <p:sldId id="729" r:id="rId16"/>
    <p:sldId id="731" r:id="rId17"/>
    <p:sldId id="730" r:id="rId18"/>
    <p:sldId id="728"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3" d="100"/>
          <a:sy n="83" d="100"/>
        </p:scale>
        <p:origin x="614" y="6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NG FEIFEI" userId="4e68e26ea1890d46" providerId="LiveId" clId="{9FE59074-33FB-42DD-BEFE-B1DA0E9DED42}"/>
    <pc:docChg chg="undo custSel addSld delSld modSld sldOrd modMainMaster">
      <pc:chgData name="ZHANG FEIFEI" userId="4e68e26ea1890d46" providerId="LiveId" clId="{9FE59074-33FB-42DD-BEFE-B1DA0E9DED42}" dt="2021-04-25T14:39:26.131" v="2091" actId="22"/>
      <pc:docMkLst>
        <pc:docMk/>
      </pc:docMkLst>
      <pc:sldChg chg="addSp delSp modSp mod ord modTransition setBg chgLayout">
        <pc:chgData name="ZHANG FEIFEI" userId="4e68e26ea1890d46" providerId="LiveId" clId="{9FE59074-33FB-42DD-BEFE-B1DA0E9DED42}" dt="2021-04-25T14:22:36.714" v="2084" actId="14100"/>
        <pc:sldMkLst>
          <pc:docMk/>
          <pc:sldMk cId="1037441972" sldId="257"/>
        </pc:sldMkLst>
        <pc:spChg chg="mod ord">
          <ac:chgData name="ZHANG FEIFEI" userId="4e68e26ea1890d46" providerId="LiveId" clId="{9FE59074-33FB-42DD-BEFE-B1DA0E9DED42}" dt="2021-04-19T07:29:17.256" v="263" actId="6264"/>
          <ac:spMkLst>
            <pc:docMk/>
            <pc:sldMk cId="1037441972" sldId="257"/>
            <ac:spMk id="7" creationId="{98CF9923-6BAC-4049-A5DC-962C3D98A0BD}"/>
          </ac:spMkLst>
        </pc:spChg>
        <pc:spChg chg="mod ord">
          <ac:chgData name="ZHANG FEIFEI" userId="4e68e26ea1890d46" providerId="LiveId" clId="{9FE59074-33FB-42DD-BEFE-B1DA0E9DED42}" dt="2021-04-19T07:29:17.256" v="263" actId="6264"/>
          <ac:spMkLst>
            <pc:docMk/>
            <pc:sldMk cId="1037441972" sldId="257"/>
            <ac:spMk id="8" creationId="{3E55288C-2AA5-42F1-96A5-27994E5263B5}"/>
          </ac:spMkLst>
        </pc:spChg>
        <pc:spChg chg="add mod">
          <ac:chgData name="ZHANG FEIFEI" userId="4e68e26ea1890d46" providerId="LiveId" clId="{9FE59074-33FB-42DD-BEFE-B1DA0E9DED42}" dt="2021-04-19T07:21:27.647" v="176" actId="1076"/>
          <ac:spMkLst>
            <pc:docMk/>
            <pc:sldMk cId="1037441972" sldId="257"/>
            <ac:spMk id="10" creationId="{CA2E0F3B-90D3-4D10-BED2-1E4D16836C97}"/>
          </ac:spMkLst>
        </pc:spChg>
        <pc:spChg chg="add mod">
          <ac:chgData name="ZHANG FEIFEI" userId="4e68e26ea1890d46" providerId="LiveId" clId="{9FE59074-33FB-42DD-BEFE-B1DA0E9DED42}" dt="2021-04-25T13:17:29.943" v="1947"/>
          <ac:spMkLst>
            <pc:docMk/>
            <pc:sldMk cId="1037441972" sldId="257"/>
            <ac:spMk id="11" creationId="{FD83F7BD-7E10-447A-ADE2-7FE03E2E969A}"/>
          </ac:spMkLst>
        </pc:spChg>
        <pc:spChg chg="del">
          <ac:chgData name="ZHANG FEIFEI" userId="4e68e26ea1890d46" providerId="LiveId" clId="{9FE59074-33FB-42DD-BEFE-B1DA0E9DED42}" dt="2021-04-19T04:39:18.747" v="21" actId="478"/>
          <ac:spMkLst>
            <pc:docMk/>
            <pc:sldMk cId="1037441972" sldId="257"/>
            <ac:spMk id="14" creationId="{B8DECB90-59F5-48D2-873F-9773CB178071}"/>
          </ac:spMkLst>
        </pc:spChg>
        <pc:spChg chg="del">
          <ac:chgData name="ZHANG FEIFEI" userId="4e68e26ea1890d46" providerId="LiveId" clId="{9FE59074-33FB-42DD-BEFE-B1DA0E9DED42}" dt="2021-04-19T04:39:21.971" v="22" actId="478"/>
          <ac:spMkLst>
            <pc:docMk/>
            <pc:sldMk cId="1037441972" sldId="257"/>
            <ac:spMk id="17" creationId="{0922489D-4E7F-4184-81A1-A48FD0BCFBD3}"/>
          </ac:spMkLst>
        </pc:spChg>
        <pc:spChg chg="add del mod">
          <ac:chgData name="ZHANG FEIFEI" userId="4e68e26ea1890d46" providerId="LiveId" clId="{9FE59074-33FB-42DD-BEFE-B1DA0E9DED42}" dt="2021-04-19T07:29:12.616" v="262" actId="6264"/>
          <ac:spMkLst>
            <pc:docMk/>
            <pc:sldMk cId="1037441972" sldId="257"/>
            <ac:spMk id="18" creationId="{5EA80B0F-7D21-4787-AE19-DA95D2CEFB33}"/>
          </ac:spMkLst>
        </pc:spChg>
        <pc:spChg chg="del">
          <ac:chgData name="ZHANG FEIFEI" userId="4e68e26ea1890d46" providerId="LiveId" clId="{9FE59074-33FB-42DD-BEFE-B1DA0E9DED42}" dt="2021-04-19T04:40:34.126" v="24" actId="478"/>
          <ac:spMkLst>
            <pc:docMk/>
            <pc:sldMk cId="1037441972" sldId="257"/>
            <ac:spMk id="20" creationId="{3E288234-BA58-4DD3-B732-96F0DB4DFAC7}"/>
          </ac:spMkLst>
        </pc:spChg>
        <pc:spChg chg="add del mod">
          <ac:chgData name="ZHANG FEIFEI" userId="4e68e26ea1890d46" providerId="LiveId" clId="{9FE59074-33FB-42DD-BEFE-B1DA0E9DED42}" dt="2021-04-19T07:29:12.616" v="262" actId="6264"/>
          <ac:spMkLst>
            <pc:docMk/>
            <pc:sldMk cId="1037441972" sldId="257"/>
            <ac:spMk id="21" creationId="{B41587B5-F6BA-420B-8D12-150196B691D6}"/>
          </ac:spMkLst>
        </pc:spChg>
        <pc:spChg chg="mod">
          <ac:chgData name="ZHANG FEIFEI" userId="4e68e26ea1890d46" providerId="LiveId" clId="{9FE59074-33FB-42DD-BEFE-B1DA0E9DED42}" dt="2021-04-19T04:40:51.321" v="43" actId="20577"/>
          <ac:spMkLst>
            <pc:docMk/>
            <pc:sldMk cId="1037441972" sldId="257"/>
            <ac:spMk id="23" creationId="{D27E696C-8169-4143-9140-A26A90133493}"/>
          </ac:spMkLst>
        </pc:spChg>
        <pc:spChg chg="del mod">
          <ac:chgData name="ZHANG FEIFEI" userId="4e68e26ea1890d46" providerId="LiveId" clId="{9FE59074-33FB-42DD-BEFE-B1DA0E9DED42}" dt="2021-04-19T04:39:10.273" v="19"/>
          <ac:spMkLst>
            <pc:docMk/>
            <pc:sldMk cId="1037441972" sldId="257"/>
            <ac:spMk id="24" creationId="{6D8EA98A-53C7-41B5-A001-3305ADD6B8A6}"/>
          </ac:spMkLst>
        </pc:spChg>
        <pc:spChg chg="add del mod">
          <ac:chgData name="ZHANG FEIFEI" userId="4e68e26ea1890d46" providerId="LiveId" clId="{9FE59074-33FB-42DD-BEFE-B1DA0E9DED42}" dt="2021-04-19T07:29:17.256" v="263" actId="6264"/>
          <ac:spMkLst>
            <pc:docMk/>
            <pc:sldMk cId="1037441972" sldId="257"/>
            <ac:spMk id="26" creationId="{BF6D116F-36E2-4D6F-BA0E-F30938B469D1}"/>
          </ac:spMkLst>
        </pc:spChg>
        <pc:spChg chg="add del mod">
          <ac:chgData name="ZHANG FEIFEI" userId="4e68e26ea1890d46" providerId="LiveId" clId="{9FE59074-33FB-42DD-BEFE-B1DA0E9DED42}" dt="2021-04-19T07:29:17.256" v="263" actId="6264"/>
          <ac:spMkLst>
            <pc:docMk/>
            <pc:sldMk cId="1037441972" sldId="257"/>
            <ac:spMk id="27" creationId="{06356CE5-7CFF-443C-9C1D-B7ADB90898C9}"/>
          </ac:spMkLst>
        </pc:spChg>
        <pc:picChg chg="del">
          <ac:chgData name="ZHANG FEIFEI" userId="4e68e26ea1890d46" providerId="LiveId" clId="{9FE59074-33FB-42DD-BEFE-B1DA0E9DED42}" dt="2021-04-19T04:36:27.549" v="0" actId="478"/>
          <ac:picMkLst>
            <pc:docMk/>
            <pc:sldMk cId="1037441972" sldId="257"/>
            <ac:picMk id="2" creationId="{00000000-0000-0000-0000-000000000000}"/>
          </ac:picMkLst>
        </pc:picChg>
        <pc:picChg chg="add del mod">
          <ac:chgData name="ZHANG FEIFEI" userId="4e68e26ea1890d46" providerId="LiveId" clId="{9FE59074-33FB-42DD-BEFE-B1DA0E9DED42}" dt="2021-04-19T04:38:17.309" v="8" actId="478"/>
          <ac:picMkLst>
            <pc:docMk/>
            <pc:sldMk cId="1037441972" sldId="257"/>
            <ac:picMk id="4" creationId="{E6149C1F-E11F-4E93-9732-8C7A01542739}"/>
          </ac:picMkLst>
        </pc:picChg>
        <pc:picChg chg="add del mod">
          <ac:chgData name="ZHANG FEIFEI" userId="4e68e26ea1890d46" providerId="LiveId" clId="{9FE59074-33FB-42DD-BEFE-B1DA0E9DED42}" dt="2021-04-19T04:38:42.091" v="12" actId="478"/>
          <ac:picMkLst>
            <pc:docMk/>
            <pc:sldMk cId="1037441972" sldId="257"/>
            <ac:picMk id="6" creationId="{96A30CE2-85EB-40AE-8EFA-677D4A58A026}"/>
          </ac:picMkLst>
        </pc:picChg>
        <pc:picChg chg="add mod">
          <ac:chgData name="ZHANG FEIFEI" userId="4e68e26ea1890d46" providerId="LiveId" clId="{9FE59074-33FB-42DD-BEFE-B1DA0E9DED42}" dt="2021-04-25T14:22:36.714" v="2084" actId="14100"/>
          <ac:picMkLst>
            <pc:docMk/>
            <pc:sldMk cId="1037441972" sldId="257"/>
            <ac:picMk id="15" creationId="{3504A2FD-61A2-4D45-AEF5-72F01B90C349}"/>
          </ac:picMkLst>
        </pc:picChg>
        <pc:picChg chg="add mod">
          <ac:chgData name="ZHANG FEIFEI" userId="4e68e26ea1890d46" providerId="LiveId" clId="{9FE59074-33FB-42DD-BEFE-B1DA0E9DED42}" dt="2021-04-19T07:21:35.215" v="178" actId="1076"/>
          <ac:picMkLst>
            <pc:docMk/>
            <pc:sldMk cId="1037441972" sldId="257"/>
            <ac:picMk id="25" creationId="{C80E0862-FDA0-49E8-B35E-ADA03E4A238E}"/>
          </ac:picMkLst>
        </pc:picChg>
        <pc:cxnChg chg="del">
          <ac:chgData name="ZHANG FEIFEI" userId="4e68e26ea1890d46" providerId="LiveId" clId="{9FE59074-33FB-42DD-BEFE-B1DA0E9DED42}" dt="2021-04-19T04:39:15.633" v="20" actId="478"/>
          <ac:cxnSpMkLst>
            <pc:docMk/>
            <pc:sldMk cId="1037441972" sldId="257"/>
            <ac:cxnSpMk id="12" creationId="{2B5F9587-4CFB-4363-9AD0-736F03B41A63}"/>
          </ac:cxnSpMkLst>
        </pc:cxnChg>
        <pc:cxnChg chg="del">
          <ac:chgData name="ZHANG FEIFEI" userId="4e68e26ea1890d46" providerId="LiveId" clId="{9FE59074-33FB-42DD-BEFE-B1DA0E9DED42}" dt="2021-04-19T04:39:24.083" v="23" actId="478"/>
          <ac:cxnSpMkLst>
            <pc:docMk/>
            <pc:sldMk cId="1037441972" sldId="257"/>
            <ac:cxnSpMk id="16" creationId="{7134FBB8-2207-4766-A8A9-0211878451AF}"/>
          </ac:cxnSpMkLst>
        </pc:cxnChg>
        <pc:cxnChg chg="del">
          <ac:chgData name="ZHANG FEIFEI" userId="4e68e26ea1890d46" providerId="LiveId" clId="{9FE59074-33FB-42DD-BEFE-B1DA0E9DED42}" dt="2021-04-19T04:40:40.840" v="25" actId="478"/>
          <ac:cxnSpMkLst>
            <pc:docMk/>
            <pc:sldMk cId="1037441972" sldId="257"/>
            <ac:cxnSpMk id="19" creationId="{2C25B185-96DC-4151-9A0F-6544C96E90E6}"/>
          </ac:cxnSpMkLst>
        </pc:cxnChg>
        <pc:cxnChg chg="mod">
          <ac:chgData name="ZHANG FEIFEI" userId="4e68e26ea1890d46" providerId="LiveId" clId="{9FE59074-33FB-42DD-BEFE-B1DA0E9DED42}" dt="2021-04-19T04:41:00.770" v="44" actId="14100"/>
          <ac:cxnSpMkLst>
            <pc:docMk/>
            <pc:sldMk cId="1037441972" sldId="257"/>
            <ac:cxnSpMk id="22" creationId="{D07B1E3D-65B3-4957-8AB2-E8CCAB6EFDF7}"/>
          </ac:cxnSpMkLst>
        </pc:cxnChg>
      </pc:sldChg>
      <pc:sldChg chg="addSp delSp modSp mod modTransition">
        <pc:chgData name="ZHANG FEIFEI" userId="4e68e26ea1890d46" providerId="LiveId" clId="{9FE59074-33FB-42DD-BEFE-B1DA0E9DED42}" dt="2021-04-19T07:30:37.503" v="275"/>
        <pc:sldMkLst>
          <pc:docMk/>
          <pc:sldMk cId="3358376271" sldId="258"/>
        </pc:sldMkLst>
        <pc:spChg chg="mod">
          <ac:chgData name="ZHANG FEIFEI" userId="4e68e26ea1890d46" providerId="LiveId" clId="{9FE59074-33FB-42DD-BEFE-B1DA0E9DED42}" dt="2021-04-19T06:57:31.145" v="104" actId="1076"/>
          <ac:spMkLst>
            <pc:docMk/>
            <pc:sldMk cId="3358376271" sldId="258"/>
            <ac:spMk id="3" creationId="{618B003C-58A6-455F-A0C4-99E8A8B37CC2}"/>
          </ac:spMkLst>
        </pc:spChg>
        <pc:spChg chg="mod">
          <ac:chgData name="ZHANG FEIFEI" userId="4e68e26ea1890d46" providerId="LiveId" clId="{9FE59074-33FB-42DD-BEFE-B1DA0E9DED42}" dt="2021-04-19T06:59:20.730" v="119" actId="14100"/>
          <ac:spMkLst>
            <pc:docMk/>
            <pc:sldMk cId="3358376271" sldId="258"/>
            <ac:spMk id="5" creationId="{D86AB40A-A74A-46C7-8AA3-569B6541296D}"/>
          </ac:spMkLst>
        </pc:spChg>
        <pc:spChg chg="del">
          <ac:chgData name="ZHANG FEIFEI" userId="4e68e26ea1890d46" providerId="LiveId" clId="{9FE59074-33FB-42DD-BEFE-B1DA0E9DED42}" dt="2021-04-19T06:53:58.430" v="93" actId="478"/>
          <ac:spMkLst>
            <pc:docMk/>
            <pc:sldMk cId="3358376271" sldId="258"/>
            <ac:spMk id="6" creationId="{6A6CE1AD-E291-4A32-ACA5-C1ED27E1DED8}"/>
          </ac:spMkLst>
        </pc:spChg>
        <pc:spChg chg="mod topLvl">
          <ac:chgData name="ZHANG FEIFEI" userId="4e68e26ea1890d46" providerId="LiveId" clId="{9FE59074-33FB-42DD-BEFE-B1DA0E9DED42}" dt="2021-04-19T06:59:36.784" v="122" actId="1076"/>
          <ac:spMkLst>
            <pc:docMk/>
            <pc:sldMk cId="3358376271" sldId="258"/>
            <ac:spMk id="9" creationId="{A166616B-8DC4-4EE7-8226-61677D9E22B2}"/>
          </ac:spMkLst>
        </pc:spChg>
        <pc:spChg chg="mod">
          <ac:chgData name="ZHANG FEIFEI" userId="4e68e26ea1890d46" providerId="LiveId" clId="{9FE59074-33FB-42DD-BEFE-B1DA0E9DED42}" dt="2021-04-19T07:18:04.736" v="171" actId="1076"/>
          <ac:spMkLst>
            <pc:docMk/>
            <pc:sldMk cId="3358376271" sldId="258"/>
            <ac:spMk id="16" creationId="{D8525EF6-319E-4F66-8F37-7FEF4FB19DAB}"/>
          </ac:spMkLst>
        </pc:spChg>
        <pc:spChg chg="del">
          <ac:chgData name="ZHANG FEIFEI" userId="4e68e26ea1890d46" providerId="LiveId" clId="{9FE59074-33FB-42DD-BEFE-B1DA0E9DED42}" dt="2021-04-19T07:12:54.669" v="124" actId="478"/>
          <ac:spMkLst>
            <pc:docMk/>
            <pc:sldMk cId="3358376271" sldId="258"/>
            <ac:spMk id="18" creationId="{D840C877-F8A5-4187-938B-CE857F1DE389}"/>
          </ac:spMkLst>
        </pc:spChg>
        <pc:spChg chg="del">
          <ac:chgData name="ZHANG FEIFEI" userId="4e68e26ea1890d46" providerId="LiveId" clId="{9FE59074-33FB-42DD-BEFE-B1DA0E9DED42}" dt="2021-04-19T07:13:55.916" v="131" actId="478"/>
          <ac:spMkLst>
            <pc:docMk/>
            <pc:sldMk cId="3358376271" sldId="258"/>
            <ac:spMk id="19" creationId="{B9E076CC-008F-4ABD-9B6E-72D584BE4970}"/>
          </ac:spMkLst>
        </pc:spChg>
        <pc:spChg chg="del">
          <ac:chgData name="ZHANG FEIFEI" userId="4e68e26ea1890d46" providerId="LiveId" clId="{9FE59074-33FB-42DD-BEFE-B1DA0E9DED42}" dt="2021-04-19T07:14:06.338" v="133" actId="478"/>
          <ac:spMkLst>
            <pc:docMk/>
            <pc:sldMk cId="3358376271" sldId="258"/>
            <ac:spMk id="20" creationId="{82F0ADDB-0C80-4E4C-8A5F-41531C83A1F2}"/>
          </ac:spMkLst>
        </pc:spChg>
        <pc:spChg chg="del mod">
          <ac:chgData name="ZHANG FEIFEI" userId="4e68e26ea1890d46" providerId="LiveId" clId="{9FE59074-33FB-42DD-BEFE-B1DA0E9DED42}" dt="2021-04-19T07:14:16.327" v="136" actId="478"/>
          <ac:spMkLst>
            <pc:docMk/>
            <pc:sldMk cId="3358376271" sldId="258"/>
            <ac:spMk id="21" creationId="{88C0A1E3-FF53-4D0C-8217-F762651D9F2F}"/>
          </ac:spMkLst>
        </pc:spChg>
        <pc:spChg chg="mod">
          <ac:chgData name="ZHANG FEIFEI" userId="4e68e26ea1890d46" providerId="LiveId" clId="{9FE59074-33FB-42DD-BEFE-B1DA0E9DED42}" dt="2021-04-19T07:17:01.008" v="163" actId="1076"/>
          <ac:spMkLst>
            <pc:docMk/>
            <pc:sldMk cId="3358376271" sldId="258"/>
            <ac:spMk id="22" creationId="{589A4F38-28CE-4DC5-8EDA-808D132608F7}"/>
          </ac:spMkLst>
        </pc:spChg>
        <pc:spChg chg="mod">
          <ac:chgData name="ZHANG FEIFEI" userId="4e68e26ea1890d46" providerId="LiveId" clId="{9FE59074-33FB-42DD-BEFE-B1DA0E9DED42}" dt="2021-04-19T07:23:55.536" v="224" actId="20577"/>
          <ac:spMkLst>
            <pc:docMk/>
            <pc:sldMk cId="3358376271" sldId="258"/>
            <ac:spMk id="23" creationId="{F7DB7D9C-E810-40F1-907D-BF1A1DF37188}"/>
          </ac:spMkLst>
        </pc:spChg>
        <pc:spChg chg="mod">
          <ac:chgData name="ZHANG FEIFEI" userId="4e68e26ea1890d46" providerId="LiveId" clId="{9FE59074-33FB-42DD-BEFE-B1DA0E9DED42}" dt="2021-04-19T07:18:11.152" v="172" actId="1076"/>
          <ac:spMkLst>
            <pc:docMk/>
            <pc:sldMk cId="3358376271" sldId="258"/>
            <ac:spMk id="24" creationId="{61DA9B62-C403-4F9B-AD6F-BD65CD831504}"/>
          </ac:spMkLst>
        </pc:spChg>
        <pc:spChg chg="mod">
          <ac:chgData name="ZHANG FEIFEI" userId="4e68e26ea1890d46" providerId="LiveId" clId="{9FE59074-33FB-42DD-BEFE-B1DA0E9DED42}" dt="2021-04-19T07:17:17.388" v="165" actId="1076"/>
          <ac:spMkLst>
            <pc:docMk/>
            <pc:sldMk cId="3358376271" sldId="258"/>
            <ac:spMk id="25" creationId="{CCEE1D1F-3605-41DB-B215-0764F03B06BB}"/>
          </ac:spMkLst>
        </pc:spChg>
        <pc:grpChg chg="del">
          <ac:chgData name="ZHANG FEIFEI" userId="4e68e26ea1890d46" providerId="LiveId" clId="{9FE59074-33FB-42DD-BEFE-B1DA0E9DED42}" dt="2021-04-19T06:54:16.545" v="94" actId="478"/>
          <ac:grpSpMkLst>
            <pc:docMk/>
            <pc:sldMk cId="3358376271" sldId="258"/>
            <ac:grpSpMk id="12" creationId="{1407D250-B046-432D-931B-819278BD4D71}"/>
          </ac:grpSpMkLst>
        </pc:grpChg>
        <pc:grpChg chg="mod">
          <ac:chgData name="ZHANG FEIFEI" userId="4e68e26ea1890d46" providerId="LiveId" clId="{9FE59074-33FB-42DD-BEFE-B1DA0E9DED42}" dt="2021-04-19T06:57:44.355" v="105" actId="1076"/>
          <ac:grpSpMkLst>
            <pc:docMk/>
            <pc:sldMk cId="3358376271" sldId="258"/>
            <ac:grpSpMk id="17" creationId="{B0AE37B8-40C0-4667-BDD2-2987F061CFCA}"/>
          </ac:grpSpMkLst>
        </pc:grpChg>
        <pc:grpChg chg="del">
          <ac:chgData name="ZHANG FEIFEI" userId="4e68e26ea1890d46" providerId="LiveId" clId="{9FE59074-33FB-42DD-BEFE-B1DA0E9DED42}" dt="2021-04-19T07:12:54.669" v="124" actId="478"/>
          <ac:grpSpMkLst>
            <pc:docMk/>
            <pc:sldMk cId="3358376271" sldId="258"/>
            <ac:grpSpMk id="26" creationId="{216B1F94-5877-4E31-9AE1-D882E02024F4}"/>
          </ac:grpSpMkLst>
        </pc:grpChg>
        <pc:grpChg chg="del">
          <ac:chgData name="ZHANG FEIFEI" userId="4e68e26ea1890d46" providerId="LiveId" clId="{9FE59074-33FB-42DD-BEFE-B1DA0E9DED42}" dt="2021-04-19T07:13:55.916" v="131" actId="478"/>
          <ac:grpSpMkLst>
            <pc:docMk/>
            <pc:sldMk cId="3358376271" sldId="258"/>
            <ac:grpSpMk id="27" creationId="{ACBF5769-0C76-4C7B-A77A-9E2464637AEE}"/>
          </ac:grpSpMkLst>
        </pc:grpChg>
        <pc:grpChg chg="del">
          <ac:chgData name="ZHANG FEIFEI" userId="4e68e26ea1890d46" providerId="LiveId" clId="{9FE59074-33FB-42DD-BEFE-B1DA0E9DED42}" dt="2021-04-19T07:14:06.338" v="133" actId="478"/>
          <ac:grpSpMkLst>
            <pc:docMk/>
            <pc:sldMk cId="3358376271" sldId="258"/>
            <ac:grpSpMk id="28" creationId="{A4A60AC1-8F1F-40CF-9504-98302844AD94}"/>
          </ac:grpSpMkLst>
        </pc:grpChg>
        <pc:grpChg chg="del">
          <ac:chgData name="ZHANG FEIFEI" userId="4e68e26ea1890d46" providerId="LiveId" clId="{9FE59074-33FB-42DD-BEFE-B1DA0E9DED42}" dt="2021-04-19T07:14:16.327" v="136" actId="478"/>
          <ac:grpSpMkLst>
            <pc:docMk/>
            <pc:sldMk cId="3358376271" sldId="258"/>
            <ac:grpSpMk id="29" creationId="{4B744A0E-574E-4AC0-801F-D81D32522E8A}"/>
          </ac:grpSpMkLst>
        </pc:grpChg>
        <pc:grpChg chg="mod">
          <ac:chgData name="ZHANG FEIFEI" userId="4e68e26ea1890d46" providerId="LiveId" clId="{9FE59074-33FB-42DD-BEFE-B1DA0E9DED42}" dt="2021-04-19T06:57:44.355" v="105" actId="1076"/>
          <ac:grpSpMkLst>
            <pc:docMk/>
            <pc:sldMk cId="3358376271" sldId="258"/>
            <ac:grpSpMk id="30" creationId="{FF5A7A66-0572-43FC-BE28-B3188A023B0A}"/>
          </ac:grpSpMkLst>
        </pc:grpChg>
        <pc:picChg chg="add del mod">
          <ac:chgData name="ZHANG FEIFEI" userId="4e68e26ea1890d46" providerId="LiveId" clId="{9FE59074-33FB-42DD-BEFE-B1DA0E9DED42}" dt="2021-04-19T06:59:15.910" v="118" actId="478"/>
          <ac:picMkLst>
            <pc:docMk/>
            <pc:sldMk cId="3358376271" sldId="258"/>
            <ac:picMk id="4" creationId="{40B1F817-6E23-4C94-BA08-42D7D8E979CB}"/>
          </ac:picMkLst>
        </pc:picChg>
        <pc:picChg chg="add del mod">
          <ac:chgData name="ZHANG FEIFEI" userId="4e68e26ea1890d46" providerId="LiveId" clId="{9FE59074-33FB-42DD-BEFE-B1DA0E9DED42}" dt="2021-04-19T06:59:13.577" v="117" actId="478"/>
          <ac:picMkLst>
            <pc:docMk/>
            <pc:sldMk cId="3358376271" sldId="258"/>
            <ac:picMk id="31" creationId="{CAF3F28C-7B2B-46E2-966F-715A0D8B05EE}"/>
          </ac:picMkLst>
        </pc:picChg>
        <pc:picChg chg="add mod">
          <ac:chgData name="ZHANG FEIFEI" userId="4e68e26ea1890d46" providerId="LiveId" clId="{9FE59074-33FB-42DD-BEFE-B1DA0E9DED42}" dt="2021-04-19T07:22:42.984" v="187" actId="1076"/>
          <ac:picMkLst>
            <pc:docMk/>
            <pc:sldMk cId="3358376271" sldId="258"/>
            <ac:picMk id="32" creationId="{3FDEF15E-64F5-473A-B556-07E4C865DDA1}"/>
          </ac:picMkLst>
        </pc:picChg>
        <pc:cxnChg chg="del topLvl">
          <ac:chgData name="ZHANG FEIFEI" userId="4e68e26ea1890d46" providerId="LiveId" clId="{9FE59074-33FB-42DD-BEFE-B1DA0E9DED42}" dt="2021-04-19T06:54:16.545" v="94" actId="478"/>
          <ac:cxnSpMkLst>
            <pc:docMk/>
            <pc:sldMk cId="3358376271" sldId="258"/>
            <ac:cxnSpMk id="10" creationId="{B0CC6B6F-07E0-4755-818A-4112E1844C52}"/>
          </ac:cxnSpMkLst>
        </pc:cxnChg>
      </pc:sldChg>
      <pc:sldChg chg="del">
        <pc:chgData name="ZHANG FEIFEI" userId="4e68e26ea1890d46" providerId="LiveId" clId="{9FE59074-33FB-42DD-BEFE-B1DA0E9DED42}" dt="2021-04-19T07:26:02.184" v="249" actId="47"/>
        <pc:sldMkLst>
          <pc:docMk/>
          <pc:sldMk cId="211465099" sldId="696"/>
        </pc:sldMkLst>
      </pc:sldChg>
      <pc:sldChg chg="del">
        <pc:chgData name="ZHANG FEIFEI" userId="4e68e26ea1890d46" providerId="LiveId" clId="{9FE59074-33FB-42DD-BEFE-B1DA0E9DED42}" dt="2021-04-19T07:26:03.731" v="250" actId="47"/>
        <pc:sldMkLst>
          <pc:docMk/>
          <pc:sldMk cId="1443270093" sldId="698"/>
        </pc:sldMkLst>
      </pc:sldChg>
      <pc:sldChg chg="del">
        <pc:chgData name="ZHANG FEIFEI" userId="4e68e26ea1890d46" providerId="LiveId" clId="{9FE59074-33FB-42DD-BEFE-B1DA0E9DED42}" dt="2021-04-19T07:26:43.212" v="253" actId="47"/>
        <pc:sldMkLst>
          <pc:docMk/>
          <pc:sldMk cId="1378963847" sldId="699"/>
        </pc:sldMkLst>
      </pc:sldChg>
      <pc:sldChg chg="del">
        <pc:chgData name="ZHANG FEIFEI" userId="4e68e26ea1890d46" providerId="LiveId" clId="{9FE59074-33FB-42DD-BEFE-B1DA0E9DED42}" dt="2021-04-19T07:26:53.408" v="258" actId="47"/>
        <pc:sldMkLst>
          <pc:docMk/>
          <pc:sldMk cId="3419109736" sldId="700"/>
        </pc:sldMkLst>
      </pc:sldChg>
      <pc:sldChg chg="del modTransition">
        <pc:chgData name="ZHANG FEIFEI" userId="4e68e26ea1890d46" providerId="LiveId" clId="{9FE59074-33FB-42DD-BEFE-B1DA0E9DED42}" dt="2021-04-20T05:57:40.873" v="1341" actId="47"/>
        <pc:sldMkLst>
          <pc:docMk/>
          <pc:sldMk cId="561501325" sldId="701"/>
        </pc:sldMkLst>
      </pc:sldChg>
      <pc:sldChg chg="addSp delSp modSp mod modTransition">
        <pc:chgData name="ZHANG FEIFEI" userId="4e68e26ea1890d46" providerId="LiveId" clId="{9FE59074-33FB-42DD-BEFE-B1DA0E9DED42}" dt="2021-04-19T09:32:03.471" v="489" actId="1076"/>
        <pc:sldMkLst>
          <pc:docMk/>
          <pc:sldMk cId="3865284226" sldId="705"/>
        </pc:sldMkLst>
        <pc:spChg chg="mod">
          <ac:chgData name="ZHANG FEIFEI" userId="4e68e26ea1890d46" providerId="LiveId" clId="{9FE59074-33FB-42DD-BEFE-B1DA0E9DED42}" dt="2021-04-19T07:24:31.387" v="227" actId="20577"/>
          <ac:spMkLst>
            <pc:docMk/>
            <pc:sldMk cId="3865284226" sldId="705"/>
            <ac:spMk id="2" creationId="{07BE8BCC-7236-45DF-B1EE-78F3F20A3C77}"/>
          </ac:spMkLst>
        </pc:spChg>
        <pc:spChg chg="del">
          <ac:chgData name="ZHANG FEIFEI" userId="4e68e26ea1890d46" providerId="LiveId" clId="{9FE59074-33FB-42DD-BEFE-B1DA0E9DED42}" dt="2021-04-19T07:24:23.495" v="225" actId="478"/>
          <ac:spMkLst>
            <pc:docMk/>
            <pc:sldMk cId="3865284226" sldId="705"/>
            <ac:spMk id="3" creationId="{CB726E54-87AB-40AC-B4B9-7FF62B39F84E}"/>
          </ac:spMkLst>
        </pc:spChg>
        <pc:spChg chg="add mod">
          <ac:chgData name="ZHANG FEIFEI" userId="4e68e26ea1890d46" providerId="LiveId" clId="{9FE59074-33FB-42DD-BEFE-B1DA0E9DED42}" dt="2021-04-19T09:27:48.521" v="443" actId="20577"/>
          <ac:spMkLst>
            <pc:docMk/>
            <pc:sldMk cId="3865284226" sldId="705"/>
            <ac:spMk id="9" creationId="{12B9ECD6-8593-4A92-8393-7496A8473E23}"/>
          </ac:spMkLst>
        </pc:spChg>
        <pc:spChg chg="add mod">
          <ac:chgData name="ZHANG FEIFEI" userId="4e68e26ea1890d46" providerId="LiveId" clId="{9FE59074-33FB-42DD-BEFE-B1DA0E9DED42}" dt="2021-04-19T09:12:41.746" v="408" actId="1076"/>
          <ac:spMkLst>
            <pc:docMk/>
            <pc:sldMk cId="3865284226" sldId="705"/>
            <ac:spMk id="10" creationId="{CE9B03FB-1ADF-4BB1-A76A-99DB4D62F576}"/>
          </ac:spMkLst>
        </pc:spChg>
        <pc:spChg chg="del">
          <ac:chgData name="ZHANG FEIFEI" userId="4e68e26ea1890d46" providerId="LiveId" clId="{9FE59074-33FB-42DD-BEFE-B1DA0E9DED42}" dt="2021-04-19T07:24:51.135" v="232" actId="478"/>
          <ac:spMkLst>
            <pc:docMk/>
            <pc:sldMk cId="3865284226" sldId="705"/>
            <ac:spMk id="12" creationId="{8D545BF8-9A38-43FC-A164-4385BAC56B82}"/>
          </ac:spMkLst>
        </pc:spChg>
        <pc:spChg chg="del">
          <ac:chgData name="ZHANG FEIFEI" userId="4e68e26ea1890d46" providerId="LiveId" clId="{9FE59074-33FB-42DD-BEFE-B1DA0E9DED42}" dt="2021-04-19T07:24:46.934" v="230" actId="478"/>
          <ac:spMkLst>
            <pc:docMk/>
            <pc:sldMk cId="3865284226" sldId="705"/>
            <ac:spMk id="15" creationId="{52E5C8B3-2D59-4B03-B96B-EF1D622ECD53}"/>
          </ac:spMkLst>
        </pc:spChg>
        <pc:spChg chg="del">
          <ac:chgData name="ZHANG FEIFEI" userId="4e68e26ea1890d46" providerId="LiveId" clId="{9FE59074-33FB-42DD-BEFE-B1DA0E9DED42}" dt="2021-04-19T07:24:41.217" v="228" actId="478"/>
          <ac:spMkLst>
            <pc:docMk/>
            <pc:sldMk cId="3865284226" sldId="705"/>
            <ac:spMk id="16" creationId="{40578797-27CD-45CC-BABA-FD5F10F9B37A}"/>
          </ac:spMkLst>
        </pc:spChg>
        <pc:spChg chg="add del mod">
          <ac:chgData name="ZHANG FEIFEI" userId="4e68e26ea1890d46" providerId="LiveId" clId="{9FE59074-33FB-42DD-BEFE-B1DA0E9DED42}" dt="2021-04-19T09:28:03.155" v="446" actId="478"/>
          <ac:spMkLst>
            <pc:docMk/>
            <pc:sldMk cId="3865284226" sldId="705"/>
            <ac:spMk id="19" creationId="{384AA858-2EA2-433D-B0AC-525091A31EB8}"/>
          </ac:spMkLst>
        </pc:spChg>
        <pc:spChg chg="mod">
          <ac:chgData name="ZHANG FEIFEI" userId="4e68e26ea1890d46" providerId="LiveId" clId="{9FE59074-33FB-42DD-BEFE-B1DA0E9DED42}" dt="2021-04-19T07:25:00.141" v="235" actId="20577"/>
          <ac:spMkLst>
            <pc:docMk/>
            <pc:sldMk cId="3865284226" sldId="705"/>
            <ac:spMk id="21" creationId="{F894C2FE-907C-4FE1-A8B7-B21D0C082B37}"/>
          </ac:spMkLst>
        </pc:spChg>
        <pc:spChg chg="add mod">
          <ac:chgData name="ZHANG FEIFEI" userId="4e68e26ea1890d46" providerId="LiveId" clId="{9FE59074-33FB-42DD-BEFE-B1DA0E9DED42}" dt="2021-04-19T09:32:03.471" v="489" actId="1076"/>
          <ac:spMkLst>
            <pc:docMk/>
            <pc:sldMk cId="3865284226" sldId="705"/>
            <ac:spMk id="24" creationId="{6BAB9F75-8571-4B44-A8CD-714A5CDF8025}"/>
          </ac:spMkLst>
        </pc:spChg>
        <pc:spChg chg="del">
          <ac:chgData name="ZHANG FEIFEI" userId="4e68e26ea1890d46" providerId="LiveId" clId="{9FE59074-33FB-42DD-BEFE-B1DA0E9DED42}" dt="2021-04-19T07:24:55.283" v="233" actId="478"/>
          <ac:spMkLst>
            <pc:docMk/>
            <pc:sldMk cId="3865284226" sldId="705"/>
            <ac:spMk id="27" creationId="{9814997B-BA7D-49D6-82E2-44C89288DDF4}"/>
          </ac:spMkLst>
        </pc:spChg>
        <pc:spChg chg="del">
          <ac:chgData name="ZHANG FEIFEI" userId="4e68e26ea1890d46" providerId="LiveId" clId="{9FE59074-33FB-42DD-BEFE-B1DA0E9DED42}" dt="2021-04-19T07:24:58.543" v="234" actId="478"/>
          <ac:spMkLst>
            <pc:docMk/>
            <pc:sldMk cId="3865284226" sldId="705"/>
            <ac:spMk id="28" creationId="{16D4A7DC-17D9-4752-BF5D-64F472D84DC6}"/>
          </ac:spMkLst>
        </pc:spChg>
        <pc:spChg chg="del">
          <ac:chgData name="ZHANG FEIFEI" userId="4e68e26ea1890d46" providerId="LiveId" clId="{9FE59074-33FB-42DD-BEFE-B1DA0E9DED42}" dt="2021-04-19T07:25:04.893" v="237" actId="478"/>
          <ac:spMkLst>
            <pc:docMk/>
            <pc:sldMk cId="3865284226" sldId="705"/>
            <ac:spMk id="29" creationId="{21797A48-0753-477D-A15F-061DE5ECAF79}"/>
          </ac:spMkLst>
        </pc:spChg>
        <pc:spChg chg="del">
          <ac:chgData name="ZHANG FEIFEI" userId="4e68e26ea1890d46" providerId="LiveId" clId="{9FE59074-33FB-42DD-BEFE-B1DA0E9DED42}" dt="2021-04-19T07:25:09.688" v="239" actId="478"/>
          <ac:spMkLst>
            <pc:docMk/>
            <pc:sldMk cId="3865284226" sldId="705"/>
            <ac:spMk id="30" creationId="{46E98A4F-1AEC-4C0E-9D1D-640ED77C82CE}"/>
          </ac:spMkLst>
        </pc:spChg>
        <pc:spChg chg="add mod">
          <ac:chgData name="ZHANG FEIFEI" userId="4e68e26ea1890d46" providerId="LiveId" clId="{9FE59074-33FB-42DD-BEFE-B1DA0E9DED42}" dt="2021-04-19T09:26:06.090" v="424" actId="1076"/>
          <ac:spMkLst>
            <pc:docMk/>
            <pc:sldMk cId="3865284226" sldId="705"/>
            <ac:spMk id="32" creationId="{7F12BF01-E2FC-4D16-88F5-BEDA1AF28DE2}"/>
          </ac:spMkLst>
        </pc:spChg>
        <pc:spChg chg="add mod">
          <ac:chgData name="ZHANG FEIFEI" userId="4e68e26ea1890d46" providerId="LiveId" clId="{9FE59074-33FB-42DD-BEFE-B1DA0E9DED42}" dt="2021-04-19T09:31:58.227" v="488" actId="1076"/>
          <ac:spMkLst>
            <pc:docMk/>
            <pc:sldMk cId="3865284226" sldId="705"/>
            <ac:spMk id="35" creationId="{3FDCD2E4-78D5-4F35-8803-22F17CB8B845}"/>
          </ac:spMkLst>
        </pc:spChg>
        <pc:grpChg chg="del">
          <ac:chgData name="ZHANG FEIFEI" userId="4e68e26ea1890d46" providerId="LiveId" clId="{9FE59074-33FB-42DD-BEFE-B1DA0E9DED42}" dt="2021-04-19T07:25:01.370" v="236" actId="478"/>
          <ac:grpSpMkLst>
            <pc:docMk/>
            <pc:sldMk cId="3865284226" sldId="705"/>
            <ac:grpSpMk id="25" creationId="{4A5FDA33-2D39-4FA0-BCE2-8F6F622D1B3C}"/>
          </ac:grpSpMkLst>
        </pc:grpChg>
        <pc:grpChg chg="del">
          <ac:chgData name="ZHANG FEIFEI" userId="4e68e26ea1890d46" providerId="LiveId" clId="{9FE59074-33FB-42DD-BEFE-B1DA0E9DED42}" dt="2021-04-19T07:25:06.919" v="238" actId="478"/>
          <ac:grpSpMkLst>
            <pc:docMk/>
            <pc:sldMk cId="3865284226" sldId="705"/>
            <ac:grpSpMk id="26" creationId="{8CF18386-6487-47CE-920F-745ABB7668FC}"/>
          </ac:grpSpMkLst>
        </pc:grpChg>
        <pc:picChg chg="add mod">
          <ac:chgData name="ZHANG FEIFEI" userId="4e68e26ea1890d46" providerId="LiveId" clId="{9FE59074-33FB-42DD-BEFE-B1DA0E9DED42}" dt="2021-04-19T09:25:07.612" v="418" actId="1076"/>
          <ac:picMkLst>
            <pc:docMk/>
            <pc:sldMk cId="3865284226" sldId="705"/>
            <ac:picMk id="13" creationId="{A9E78DED-796E-42AA-83D4-3097A281FE76}"/>
          </ac:picMkLst>
        </pc:picChg>
        <pc:picChg chg="del">
          <ac:chgData name="ZHANG FEIFEI" userId="4e68e26ea1890d46" providerId="LiveId" clId="{9FE59074-33FB-42DD-BEFE-B1DA0E9DED42}" dt="2021-04-19T07:24:49.108" v="231" actId="478"/>
          <ac:picMkLst>
            <pc:docMk/>
            <pc:sldMk cId="3865284226" sldId="705"/>
            <ac:picMk id="14" creationId="{662BBEAB-7091-4B8C-8EEF-23591AC5EFCB}"/>
          </ac:picMkLst>
        </pc:picChg>
        <pc:picChg chg="add mod">
          <ac:chgData name="ZHANG FEIFEI" userId="4e68e26ea1890d46" providerId="LiveId" clId="{9FE59074-33FB-42DD-BEFE-B1DA0E9DED42}" dt="2021-04-19T09:26:46.937" v="425" actId="1076"/>
          <ac:picMkLst>
            <pc:docMk/>
            <pc:sldMk cId="3865284226" sldId="705"/>
            <ac:picMk id="31" creationId="{DB7074BF-BD77-4A5E-97EC-AAD8910FAB3A}"/>
          </ac:picMkLst>
        </pc:picChg>
        <pc:picChg chg="add del mod">
          <ac:chgData name="ZHANG FEIFEI" userId="4e68e26ea1890d46" providerId="LiveId" clId="{9FE59074-33FB-42DD-BEFE-B1DA0E9DED42}" dt="2021-04-19T09:31:39.307" v="485" actId="478"/>
          <ac:picMkLst>
            <pc:docMk/>
            <pc:sldMk cId="3865284226" sldId="705"/>
            <ac:picMk id="33" creationId="{D1E729B7-1A65-428A-A147-AC7070BA23E1}"/>
          </ac:picMkLst>
        </pc:picChg>
        <pc:cxnChg chg="mod">
          <ac:chgData name="ZHANG FEIFEI" userId="4e68e26ea1890d46" providerId="LiveId" clId="{9FE59074-33FB-42DD-BEFE-B1DA0E9DED42}" dt="2021-04-19T07:25:36.915" v="244" actId="1076"/>
          <ac:cxnSpMkLst>
            <pc:docMk/>
            <pc:sldMk cId="3865284226" sldId="705"/>
            <ac:cxnSpMk id="5" creationId="{418B9CB8-CDAB-4E1C-82F8-78ED52E4D99A}"/>
          </ac:cxnSpMkLst>
        </pc:cxnChg>
        <pc:cxnChg chg="del">
          <ac:chgData name="ZHANG FEIFEI" userId="4e68e26ea1890d46" providerId="LiveId" clId="{9FE59074-33FB-42DD-BEFE-B1DA0E9DED42}" dt="2021-04-19T07:24:43.926" v="229" actId="478"/>
          <ac:cxnSpMkLst>
            <pc:docMk/>
            <pc:sldMk cId="3865284226" sldId="705"/>
            <ac:cxnSpMk id="18" creationId="{67B61B45-B708-485B-9C3E-B1BE3FFA4106}"/>
          </ac:cxnSpMkLst>
        </pc:cxnChg>
      </pc:sldChg>
      <pc:sldChg chg="del">
        <pc:chgData name="ZHANG FEIFEI" userId="4e68e26ea1890d46" providerId="LiveId" clId="{9FE59074-33FB-42DD-BEFE-B1DA0E9DED42}" dt="2021-04-19T07:25:43.694" v="245" actId="47"/>
        <pc:sldMkLst>
          <pc:docMk/>
          <pc:sldMk cId="1203424668" sldId="706"/>
        </pc:sldMkLst>
      </pc:sldChg>
      <pc:sldChg chg="add del">
        <pc:chgData name="ZHANG FEIFEI" userId="4e68e26ea1890d46" providerId="LiveId" clId="{9FE59074-33FB-42DD-BEFE-B1DA0E9DED42}" dt="2021-04-19T07:25:56.924" v="248" actId="47"/>
        <pc:sldMkLst>
          <pc:docMk/>
          <pc:sldMk cId="2481749720" sldId="707"/>
        </pc:sldMkLst>
      </pc:sldChg>
      <pc:sldChg chg="del">
        <pc:chgData name="ZHANG FEIFEI" userId="4e68e26ea1890d46" providerId="LiveId" clId="{9FE59074-33FB-42DD-BEFE-B1DA0E9DED42}" dt="2021-04-19T07:26:05.419" v="251" actId="47"/>
        <pc:sldMkLst>
          <pc:docMk/>
          <pc:sldMk cId="1810969324" sldId="708"/>
        </pc:sldMkLst>
      </pc:sldChg>
      <pc:sldChg chg="del">
        <pc:chgData name="ZHANG FEIFEI" userId="4e68e26ea1890d46" providerId="LiveId" clId="{9FE59074-33FB-42DD-BEFE-B1DA0E9DED42}" dt="2021-04-19T07:26:47.613" v="255" actId="47"/>
        <pc:sldMkLst>
          <pc:docMk/>
          <pc:sldMk cId="1492077457" sldId="709"/>
        </pc:sldMkLst>
      </pc:sldChg>
      <pc:sldChg chg="addSp delSp modSp add del mod modTransition">
        <pc:chgData name="ZHANG FEIFEI" userId="4e68e26ea1890d46" providerId="LiveId" clId="{9FE59074-33FB-42DD-BEFE-B1DA0E9DED42}" dt="2021-04-25T13:50:50.129" v="1980" actId="20577"/>
        <pc:sldMkLst>
          <pc:docMk/>
          <pc:sldMk cId="2334327589" sldId="710"/>
        </pc:sldMkLst>
        <pc:spChg chg="del">
          <ac:chgData name="ZHANG FEIFEI" userId="4e68e26ea1890d46" providerId="LiveId" clId="{9FE59074-33FB-42DD-BEFE-B1DA0E9DED42}" dt="2021-04-19T11:12:39.667" v="683" actId="478"/>
          <ac:spMkLst>
            <pc:docMk/>
            <pc:sldMk cId="2334327589" sldId="710"/>
            <ac:spMk id="2" creationId="{0E1C9241-655F-4CCD-BADA-9E7156A72FCC}"/>
          </ac:spMkLst>
        </pc:spChg>
        <pc:spChg chg="mod">
          <ac:chgData name="ZHANG FEIFEI" userId="4e68e26ea1890d46" providerId="LiveId" clId="{9FE59074-33FB-42DD-BEFE-B1DA0E9DED42}" dt="2021-04-19T11:16:39.026" v="716" actId="1076"/>
          <ac:spMkLst>
            <pc:docMk/>
            <pc:sldMk cId="2334327589" sldId="710"/>
            <ac:spMk id="6" creationId="{BE3636FC-FBA0-4968-9AA2-7A4D5149D49F}"/>
          </ac:spMkLst>
        </pc:spChg>
        <pc:spChg chg="mod">
          <ac:chgData name="ZHANG FEIFEI" userId="4e68e26ea1890d46" providerId="LiveId" clId="{9FE59074-33FB-42DD-BEFE-B1DA0E9DED42}" dt="2021-04-19T11:16:39.026" v="716" actId="1076"/>
          <ac:spMkLst>
            <pc:docMk/>
            <pc:sldMk cId="2334327589" sldId="710"/>
            <ac:spMk id="7" creationId="{0383D33E-5560-4B8E-ADB5-AD7C532CF3A3}"/>
          </ac:spMkLst>
        </pc:spChg>
        <pc:spChg chg="del mod">
          <ac:chgData name="ZHANG FEIFEI" userId="4e68e26ea1890d46" providerId="LiveId" clId="{9FE59074-33FB-42DD-BEFE-B1DA0E9DED42}" dt="2021-04-19T11:27:56.300" v="866" actId="478"/>
          <ac:spMkLst>
            <pc:docMk/>
            <pc:sldMk cId="2334327589" sldId="710"/>
            <ac:spMk id="8" creationId="{F16F6731-9BA2-4A87-970C-18B3D83F0C28}"/>
          </ac:spMkLst>
        </pc:spChg>
        <pc:spChg chg="del mod topLvl">
          <ac:chgData name="ZHANG FEIFEI" userId="4e68e26ea1890d46" providerId="LiveId" clId="{9FE59074-33FB-42DD-BEFE-B1DA0E9DED42}" dt="2021-04-19T11:16:20.380" v="712" actId="478"/>
          <ac:spMkLst>
            <pc:docMk/>
            <pc:sldMk cId="2334327589" sldId="710"/>
            <ac:spMk id="9" creationId="{E906E702-B9BC-4F10-9012-0DD9D03EC424}"/>
          </ac:spMkLst>
        </pc:spChg>
        <pc:spChg chg="del mod topLvl">
          <ac:chgData name="ZHANG FEIFEI" userId="4e68e26ea1890d46" providerId="LiveId" clId="{9FE59074-33FB-42DD-BEFE-B1DA0E9DED42}" dt="2021-04-19T11:16:24.208" v="714" actId="478"/>
          <ac:spMkLst>
            <pc:docMk/>
            <pc:sldMk cId="2334327589" sldId="710"/>
            <ac:spMk id="10" creationId="{EBEDB522-8B97-402B-9AC3-A5CE08E626CA}"/>
          </ac:spMkLst>
        </pc:spChg>
        <pc:spChg chg="add del mod topLvl">
          <ac:chgData name="ZHANG FEIFEI" userId="4e68e26ea1890d46" providerId="LiveId" clId="{9FE59074-33FB-42DD-BEFE-B1DA0E9DED42}" dt="2021-04-19T11:16:22.689" v="713" actId="478"/>
          <ac:spMkLst>
            <pc:docMk/>
            <pc:sldMk cId="2334327589" sldId="710"/>
            <ac:spMk id="11" creationId="{D416F43F-18F7-4407-A2A2-9E62A8607FC5}"/>
          </ac:spMkLst>
        </pc:spChg>
        <pc:spChg chg="del mod topLvl">
          <ac:chgData name="ZHANG FEIFEI" userId="4e68e26ea1890d46" providerId="LiveId" clId="{9FE59074-33FB-42DD-BEFE-B1DA0E9DED42}" dt="2021-04-19T11:16:25.622" v="715" actId="478"/>
          <ac:spMkLst>
            <pc:docMk/>
            <pc:sldMk cId="2334327589" sldId="710"/>
            <ac:spMk id="12" creationId="{9F7B1F09-DF47-4AD9-9F0C-A9650EA3BEBC}"/>
          </ac:spMkLst>
        </pc:spChg>
        <pc:spChg chg="del mod topLvl">
          <ac:chgData name="ZHANG FEIFEI" userId="4e68e26ea1890d46" providerId="LiveId" clId="{9FE59074-33FB-42DD-BEFE-B1DA0E9DED42}" dt="2021-04-19T11:07:48.128" v="576" actId="478"/>
          <ac:spMkLst>
            <pc:docMk/>
            <pc:sldMk cId="2334327589" sldId="710"/>
            <ac:spMk id="13" creationId="{9F8DE715-86B2-4B02-A576-B380889A0391}"/>
          </ac:spMkLst>
        </pc:spChg>
        <pc:spChg chg="del mod topLvl">
          <ac:chgData name="ZHANG FEIFEI" userId="4e68e26ea1890d46" providerId="LiveId" clId="{9FE59074-33FB-42DD-BEFE-B1DA0E9DED42}" dt="2021-04-19T11:14:32.176" v="702" actId="478"/>
          <ac:spMkLst>
            <pc:docMk/>
            <pc:sldMk cId="2334327589" sldId="710"/>
            <ac:spMk id="14" creationId="{995B1437-4BA2-4A84-8738-665D1BA53457}"/>
          </ac:spMkLst>
        </pc:spChg>
        <pc:spChg chg="del mod topLvl">
          <ac:chgData name="ZHANG FEIFEI" userId="4e68e26ea1890d46" providerId="LiveId" clId="{9FE59074-33FB-42DD-BEFE-B1DA0E9DED42}" dt="2021-04-19T11:09:35.574" v="603" actId="478"/>
          <ac:spMkLst>
            <pc:docMk/>
            <pc:sldMk cId="2334327589" sldId="710"/>
            <ac:spMk id="15" creationId="{7FB3F087-B678-4663-B147-3D14398EFD15}"/>
          </ac:spMkLst>
        </pc:spChg>
        <pc:spChg chg="del mod topLvl">
          <ac:chgData name="ZHANG FEIFEI" userId="4e68e26ea1890d46" providerId="LiveId" clId="{9FE59074-33FB-42DD-BEFE-B1DA0E9DED42}" dt="2021-04-19T11:10:05.614" v="606" actId="478"/>
          <ac:spMkLst>
            <pc:docMk/>
            <pc:sldMk cId="2334327589" sldId="710"/>
            <ac:spMk id="16" creationId="{1DD56B04-EC4F-42CB-B6A0-721872C92520}"/>
          </ac:spMkLst>
        </pc:spChg>
        <pc:spChg chg="del">
          <ac:chgData name="ZHANG FEIFEI" userId="4e68e26ea1890d46" providerId="LiveId" clId="{9FE59074-33FB-42DD-BEFE-B1DA0E9DED42}" dt="2021-04-19T11:18:35.340" v="723" actId="478"/>
          <ac:spMkLst>
            <pc:docMk/>
            <pc:sldMk cId="2334327589" sldId="710"/>
            <ac:spMk id="22" creationId="{57184F78-5A51-4146-B51A-DCEFB357EEB5}"/>
          </ac:spMkLst>
        </pc:spChg>
        <pc:spChg chg="del">
          <ac:chgData name="ZHANG FEIFEI" userId="4e68e26ea1890d46" providerId="LiveId" clId="{9FE59074-33FB-42DD-BEFE-B1DA0E9DED42}" dt="2021-04-19T11:18:38.278" v="724" actId="478"/>
          <ac:spMkLst>
            <pc:docMk/>
            <pc:sldMk cId="2334327589" sldId="710"/>
            <ac:spMk id="23" creationId="{29E8517E-0D94-4424-9DED-30D6FCBB0656}"/>
          </ac:spMkLst>
        </pc:spChg>
        <pc:spChg chg="add del mod">
          <ac:chgData name="ZHANG FEIFEI" userId="4e68e26ea1890d46" providerId="LiveId" clId="{9FE59074-33FB-42DD-BEFE-B1DA0E9DED42}" dt="2021-04-19T11:18:07.072" v="721" actId="478"/>
          <ac:spMkLst>
            <pc:docMk/>
            <pc:sldMk cId="2334327589" sldId="710"/>
            <ac:spMk id="27" creationId="{FC74F0AB-DCC9-4486-AC9E-B2C0D28AC6C2}"/>
          </ac:spMkLst>
        </pc:spChg>
        <pc:spChg chg="del">
          <ac:chgData name="ZHANG FEIFEI" userId="4e68e26ea1890d46" providerId="LiveId" clId="{9FE59074-33FB-42DD-BEFE-B1DA0E9DED42}" dt="2021-04-19T11:09:00.170" v="592" actId="478"/>
          <ac:spMkLst>
            <pc:docMk/>
            <pc:sldMk cId="2334327589" sldId="710"/>
            <ac:spMk id="28" creationId="{0708B099-0DDA-4AF7-80DA-C366F4ACC611}"/>
          </ac:spMkLst>
        </pc:spChg>
        <pc:spChg chg="del mod">
          <ac:chgData name="ZHANG FEIFEI" userId="4e68e26ea1890d46" providerId="LiveId" clId="{9FE59074-33FB-42DD-BEFE-B1DA0E9DED42}" dt="2021-04-19T11:18:03.410" v="720" actId="478"/>
          <ac:spMkLst>
            <pc:docMk/>
            <pc:sldMk cId="2334327589" sldId="710"/>
            <ac:spMk id="29" creationId="{345A9D5B-0501-40D3-83FC-D7EF44999EF2}"/>
          </ac:spMkLst>
        </pc:spChg>
        <pc:spChg chg="add del">
          <ac:chgData name="ZHANG FEIFEI" userId="4e68e26ea1890d46" providerId="LiveId" clId="{9FE59074-33FB-42DD-BEFE-B1DA0E9DED42}" dt="2021-04-19T11:12:10.909" v="682" actId="478"/>
          <ac:spMkLst>
            <pc:docMk/>
            <pc:sldMk cId="2334327589" sldId="710"/>
            <ac:spMk id="30" creationId="{3F406CDF-58C1-48C0-966A-B590B5F092BA}"/>
          </ac:spMkLst>
        </pc:spChg>
        <pc:spChg chg="add del mod">
          <ac:chgData name="ZHANG FEIFEI" userId="4e68e26ea1890d46" providerId="LiveId" clId="{9FE59074-33FB-42DD-BEFE-B1DA0E9DED42}" dt="2021-04-19T11:18:03.410" v="720" actId="478"/>
          <ac:spMkLst>
            <pc:docMk/>
            <pc:sldMk cId="2334327589" sldId="710"/>
            <ac:spMk id="31" creationId="{0FF06DD8-0AC5-466E-A641-BD3E3987154A}"/>
          </ac:spMkLst>
        </pc:spChg>
        <pc:spChg chg="del">
          <ac:chgData name="ZHANG FEIFEI" userId="4e68e26ea1890d46" providerId="LiveId" clId="{9FE59074-33FB-42DD-BEFE-B1DA0E9DED42}" dt="2021-04-19T11:10:13.209" v="607" actId="478"/>
          <ac:spMkLst>
            <pc:docMk/>
            <pc:sldMk cId="2334327589" sldId="710"/>
            <ac:spMk id="32" creationId="{FDFDE4BD-2A07-45D5-A3FF-82A1691406A8}"/>
          </ac:spMkLst>
        </pc:spChg>
        <pc:spChg chg="del mod">
          <ac:chgData name="ZHANG FEIFEI" userId="4e68e26ea1890d46" providerId="LiveId" clId="{9FE59074-33FB-42DD-BEFE-B1DA0E9DED42}" dt="2021-04-19T11:18:03.410" v="720" actId="478"/>
          <ac:spMkLst>
            <pc:docMk/>
            <pc:sldMk cId="2334327589" sldId="710"/>
            <ac:spMk id="33" creationId="{5C8864DC-BEFC-4594-B486-906DC50AD10B}"/>
          </ac:spMkLst>
        </pc:spChg>
        <pc:spChg chg="del mod">
          <ac:chgData name="ZHANG FEIFEI" userId="4e68e26ea1890d46" providerId="LiveId" clId="{9FE59074-33FB-42DD-BEFE-B1DA0E9DED42}" dt="2021-04-19T11:07:48.134" v="578"/>
          <ac:spMkLst>
            <pc:docMk/>
            <pc:sldMk cId="2334327589" sldId="710"/>
            <ac:spMk id="34" creationId="{8F83F047-388C-4D44-8329-DC387D630316}"/>
          </ac:spMkLst>
        </pc:spChg>
        <pc:spChg chg="del mod">
          <ac:chgData name="ZHANG FEIFEI" userId="4e68e26ea1890d46" providerId="LiveId" clId="{9FE59074-33FB-42DD-BEFE-B1DA0E9DED42}" dt="2021-04-19T11:18:07.072" v="721" actId="478"/>
          <ac:spMkLst>
            <pc:docMk/>
            <pc:sldMk cId="2334327589" sldId="710"/>
            <ac:spMk id="35" creationId="{2EB37558-2145-43F2-A5F3-D75EB64FE45C}"/>
          </ac:spMkLst>
        </pc:spChg>
        <pc:spChg chg="add del mod">
          <ac:chgData name="ZHANG FEIFEI" userId="4e68e26ea1890d46" providerId="LiveId" clId="{9FE59074-33FB-42DD-BEFE-B1DA0E9DED42}" dt="2021-04-19T11:18:03.410" v="720" actId="478"/>
          <ac:spMkLst>
            <pc:docMk/>
            <pc:sldMk cId="2334327589" sldId="710"/>
            <ac:spMk id="36" creationId="{74270A93-BAB8-4FA3-BF06-DFAF2B8DCBB3}"/>
          </ac:spMkLst>
        </pc:spChg>
        <pc:spChg chg="add del mod">
          <ac:chgData name="ZHANG FEIFEI" userId="4e68e26ea1890d46" providerId="LiveId" clId="{9FE59074-33FB-42DD-BEFE-B1DA0E9DED42}" dt="2021-04-19T11:18:03.410" v="720" actId="478"/>
          <ac:spMkLst>
            <pc:docMk/>
            <pc:sldMk cId="2334327589" sldId="710"/>
            <ac:spMk id="37" creationId="{04FD42D7-7908-4AA0-BF26-6E15E303445F}"/>
          </ac:spMkLst>
        </pc:spChg>
        <pc:spChg chg="add del mod">
          <ac:chgData name="ZHANG FEIFEI" userId="4e68e26ea1890d46" providerId="LiveId" clId="{9FE59074-33FB-42DD-BEFE-B1DA0E9DED42}" dt="2021-04-19T11:18:03.410" v="720" actId="478"/>
          <ac:spMkLst>
            <pc:docMk/>
            <pc:sldMk cId="2334327589" sldId="710"/>
            <ac:spMk id="38" creationId="{22F95352-2B77-4954-8447-78939559FA4C}"/>
          </ac:spMkLst>
        </pc:spChg>
        <pc:spChg chg="add mod">
          <ac:chgData name="ZHANG FEIFEI" userId="4e68e26ea1890d46" providerId="LiveId" clId="{9FE59074-33FB-42DD-BEFE-B1DA0E9DED42}" dt="2021-04-19T11:18:41.449" v="726"/>
          <ac:spMkLst>
            <pc:docMk/>
            <pc:sldMk cId="2334327589" sldId="710"/>
            <ac:spMk id="39" creationId="{3497312F-A95A-4371-9FD7-C8C91DAA2A1C}"/>
          </ac:spMkLst>
        </pc:spChg>
        <pc:spChg chg="add mod">
          <ac:chgData name="ZHANG FEIFEI" userId="4e68e26ea1890d46" providerId="LiveId" clId="{9FE59074-33FB-42DD-BEFE-B1DA0E9DED42}" dt="2021-04-19T11:20:57.588" v="756" actId="1076"/>
          <ac:spMkLst>
            <pc:docMk/>
            <pc:sldMk cId="2334327589" sldId="710"/>
            <ac:spMk id="41" creationId="{47FB9ED6-DCD5-4F6B-8DD7-D39DEDB7CD7C}"/>
          </ac:spMkLst>
        </pc:spChg>
        <pc:spChg chg="add mod">
          <ac:chgData name="ZHANG FEIFEI" userId="4e68e26ea1890d46" providerId="LiveId" clId="{9FE59074-33FB-42DD-BEFE-B1DA0E9DED42}" dt="2021-04-25T13:50:50.129" v="1980" actId="20577"/>
          <ac:spMkLst>
            <pc:docMk/>
            <pc:sldMk cId="2334327589" sldId="710"/>
            <ac:spMk id="42" creationId="{7DB2BADD-34A9-4790-8F8E-EF0A4E5ECB1F}"/>
          </ac:spMkLst>
        </pc:spChg>
        <pc:grpChg chg="del">
          <ac:chgData name="ZHANG FEIFEI" userId="4e68e26ea1890d46" providerId="LiveId" clId="{9FE59074-33FB-42DD-BEFE-B1DA0E9DED42}" dt="2021-04-19T11:07:48.128" v="576" actId="478"/>
          <ac:grpSpMkLst>
            <pc:docMk/>
            <pc:sldMk cId="2334327589" sldId="710"/>
            <ac:grpSpMk id="3" creationId="{FF0665E6-B4F4-4D52-872C-4F886B451639}"/>
          </ac:grpSpMkLst>
        </pc:grpChg>
        <pc:grpChg chg="add del">
          <ac:chgData name="ZHANG FEIFEI" userId="4e68e26ea1890d46" providerId="LiveId" clId="{9FE59074-33FB-42DD-BEFE-B1DA0E9DED42}" dt="2021-04-19T11:09:35.574" v="603" actId="478"/>
          <ac:grpSpMkLst>
            <pc:docMk/>
            <pc:sldMk cId="2334327589" sldId="710"/>
            <ac:grpSpMk id="4" creationId="{9FF830C6-DBC5-40F1-996C-BE42465F4B10}"/>
          </ac:grpSpMkLst>
        </pc:grpChg>
        <pc:grpChg chg="del">
          <ac:chgData name="ZHANG FEIFEI" userId="4e68e26ea1890d46" providerId="LiveId" clId="{9FE59074-33FB-42DD-BEFE-B1DA0E9DED42}" dt="2021-04-19T11:14:32.176" v="702" actId="478"/>
          <ac:grpSpMkLst>
            <pc:docMk/>
            <pc:sldMk cId="2334327589" sldId="710"/>
            <ac:grpSpMk id="5" creationId="{AFBF7EB2-8BB6-47F9-A11D-C9F6C455DEF6}"/>
          </ac:grpSpMkLst>
        </pc:grpChg>
        <pc:grpChg chg="del">
          <ac:chgData name="ZHANG FEIFEI" userId="4e68e26ea1890d46" providerId="LiveId" clId="{9FE59074-33FB-42DD-BEFE-B1DA0E9DED42}" dt="2021-04-19T11:10:05.614" v="606" actId="478"/>
          <ac:grpSpMkLst>
            <pc:docMk/>
            <pc:sldMk cId="2334327589" sldId="710"/>
            <ac:grpSpMk id="17" creationId="{9DB1C713-22B0-4A9F-8D66-38A962B555DE}"/>
          </ac:grpSpMkLst>
        </pc:grpChg>
        <pc:picChg chg="add mod">
          <ac:chgData name="ZHANG FEIFEI" userId="4e68e26ea1890d46" providerId="LiveId" clId="{9FE59074-33FB-42DD-BEFE-B1DA0E9DED42}" dt="2021-04-20T09:05:26.773" v="1917" actId="1076"/>
          <ac:picMkLst>
            <pc:docMk/>
            <pc:sldMk cId="2334327589" sldId="710"/>
            <ac:picMk id="3" creationId="{5FD97B1B-22A1-4AA2-A2C2-5541AA21CAD0}"/>
          </ac:picMkLst>
        </pc:picChg>
        <pc:picChg chg="add del mod">
          <ac:chgData name="ZHANG FEIFEI" userId="4e68e26ea1890d46" providerId="LiveId" clId="{9FE59074-33FB-42DD-BEFE-B1DA0E9DED42}" dt="2021-04-20T06:03:41.503" v="1357" actId="478"/>
          <ac:picMkLst>
            <pc:docMk/>
            <pc:sldMk cId="2334327589" sldId="710"/>
            <ac:picMk id="44" creationId="{0801BC3E-31A0-4BD2-8BB4-A00DCE61FBC0}"/>
          </ac:picMkLst>
        </pc:picChg>
        <pc:picChg chg="add mod">
          <ac:chgData name="ZHANG FEIFEI" userId="4e68e26ea1890d46" providerId="LiveId" clId="{9FE59074-33FB-42DD-BEFE-B1DA0E9DED42}" dt="2021-04-20T09:05:33.669" v="1920" actId="1076"/>
          <ac:picMkLst>
            <pc:docMk/>
            <pc:sldMk cId="2334327589" sldId="710"/>
            <ac:picMk id="46" creationId="{FB14E46F-2F00-4838-B88B-FF51CC06CB94}"/>
          </ac:picMkLst>
        </pc:picChg>
        <pc:cxnChg chg="del">
          <ac:chgData name="ZHANG FEIFEI" userId="4e68e26ea1890d46" providerId="LiveId" clId="{9FE59074-33FB-42DD-BEFE-B1DA0E9DED42}" dt="2021-04-19T11:13:54.923" v="694" actId="478"/>
          <ac:cxnSpMkLst>
            <pc:docMk/>
            <pc:sldMk cId="2334327589" sldId="710"/>
            <ac:cxnSpMk id="18" creationId="{6193C2A1-D9BA-4C61-ADD6-BE2DA1469345}"/>
          </ac:cxnSpMkLst>
        </pc:cxnChg>
        <pc:cxnChg chg="del">
          <ac:chgData name="ZHANG FEIFEI" userId="4e68e26ea1890d46" providerId="LiveId" clId="{9FE59074-33FB-42DD-BEFE-B1DA0E9DED42}" dt="2021-04-19T11:14:11.633" v="698" actId="478"/>
          <ac:cxnSpMkLst>
            <pc:docMk/>
            <pc:sldMk cId="2334327589" sldId="710"/>
            <ac:cxnSpMk id="19" creationId="{CA2C228F-A887-4272-AA76-50FAF2F52A36}"/>
          </ac:cxnSpMkLst>
        </pc:cxnChg>
        <pc:cxnChg chg="del">
          <ac:chgData name="ZHANG FEIFEI" userId="4e68e26ea1890d46" providerId="LiveId" clId="{9FE59074-33FB-42DD-BEFE-B1DA0E9DED42}" dt="2021-04-19T11:14:06.863" v="696" actId="478"/>
          <ac:cxnSpMkLst>
            <pc:docMk/>
            <pc:sldMk cId="2334327589" sldId="710"/>
            <ac:cxnSpMk id="20" creationId="{D2A9FCE1-4ED0-4E0A-9A3A-00FFAC0F17EB}"/>
          </ac:cxnSpMkLst>
        </pc:cxnChg>
        <pc:cxnChg chg="del">
          <ac:chgData name="ZHANG FEIFEI" userId="4e68e26ea1890d46" providerId="LiveId" clId="{9FE59074-33FB-42DD-BEFE-B1DA0E9DED42}" dt="2021-04-19T11:14:28.184" v="701" actId="478"/>
          <ac:cxnSpMkLst>
            <pc:docMk/>
            <pc:sldMk cId="2334327589" sldId="710"/>
            <ac:cxnSpMk id="21" creationId="{29E5C15A-5E6C-42A0-9E5C-EED99AA2E8E9}"/>
          </ac:cxnSpMkLst>
        </pc:cxnChg>
        <pc:cxnChg chg="del">
          <ac:chgData name="ZHANG FEIFEI" userId="4e68e26ea1890d46" providerId="LiveId" clId="{9FE59074-33FB-42DD-BEFE-B1DA0E9DED42}" dt="2021-04-19T11:18:40.213" v="725" actId="478"/>
          <ac:cxnSpMkLst>
            <pc:docMk/>
            <pc:sldMk cId="2334327589" sldId="710"/>
            <ac:cxnSpMk id="24" creationId="{C3AC05B9-DC4D-47AA-B751-96465B1EF4AC}"/>
          </ac:cxnSpMkLst>
        </pc:cxnChg>
        <pc:cxnChg chg="add mod">
          <ac:chgData name="ZHANG FEIFEI" userId="4e68e26ea1890d46" providerId="LiveId" clId="{9FE59074-33FB-42DD-BEFE-B1DA0E9DED42}" dt="2021-04-19T11:18:41.449" v="726"/>
          <ac:cxnSpMkLst>
            <pc:docMk/>
            <pc:sldMk cId="2334327589" sldId="710"/>
            <ac:cxnSpMk id="40" creationId="{5615FC6A-7D82-492C-B9A1-B19DD8F1550E}"/>
          </ac:cxnSpMkLst>
        </pc:cxnChg>
      </pc:sldChg>
      <pc:sldChg chg="del">
        <pc:chgData name="ZHANG FEIFEI" userId="4e68e26ea1890d46" providerId="LiveId" clId="{9FE59074-33FB-42DD-BEFE-B1DA0E9DED42}" dt="2021-04-19T07:26:59.495" v="259" actId="47"/>
        <pc:sldMkLst>
          <pc:docMk/>
          <pc:sldMk cId="575866194" sldId="711"/>
        </pc:sldMkLst>
      </pc:sldChg>
      <pc:sldChg chg="del">
        <pc:chgData name="ZHANG FEIFEI" userId="4e68e26ea1890d46" providerId="LiveId" clId="{9FE59074-33FB-42DD-BEFE-B1DA0E9DED42}" dt="2021-04-19T07:26:51.403" v="257" actId="47"/>
        <pc:sldMkLst>
          <pc:docMk/>
          <pc:sldMk cId="383365825" sldId="712"/>
        </pc:sldMkLst>
      </pc:sldChg>
      <pc:sldChg chg="del">
        <pc:chgData name="ZHANG FEIFEI" userId="4e68e26ea1890d46" providerId="LiveId" clId="{9FE59074-33FB-42DD-BEFE-B1DA0E9DED42}" dt="2021-04-19T07:26:34.233" v="252" actId="47"/>
        <pc:sldMkLst>
          <pc:docMk/>
          <pc:sldMk cId="887299631" sldId="713"/>
        </pc:sldMkLst>
      </pc:sldChg>
      <pc:sldChg chg="del">
        <pc:chgData name="ZHANG FEIFEI" userId="4e68e26ea1890d46" providerId="LiveId" clId="{9FE59074-33FB-42DD-BEFE-B1DA0E9DED42}" dt="2021-04-19T07:26:45.594" v="254" actId="47"/>
        <pc:sldMkLst>
          <pc:docMk/>
          <pc:sldMk cId="2443255625" sldId="714"/>
        </pc:sldMkLst>
      </pc:sldChg>
      <pc:sldChg chg="del">
        <pc:chgData name="ZHANG FEIFEI" userId="4e68e26ea1890d46" providerId="LiveId" clId="{9FE59074-33FB-42DD-BEFE-B1DA0E9DED42}" dt="2021-04-19T07:26:49.675" v="256" actId="47"/>
        <pc:sldMkLst>
          <pc:docMk/>
          <pc:sldMk cId="2684909487" sldId="715"/>
        </pc:sldMkLst>
      </pc:sldChg>
      <pc:sldChg chg="del modTransition">
        <pc:chgData name="ZHANG FEIFEI" userId="4e68e26ea1890d46" providerId="LiveId" clId="{9FE59074-33FB-42DD-BEFE-B1DA0E9DED42}" dt="2021-04-20T05:49:56.323" v="1262" actId="47"/>
        <pc:sldMkLst>
          <pc:docMk/>
          <pc:sldMk cId="1860556333" sldId="716"/>
        </pc:sldMkLst>
      </pc:sldChg>
      <pc:sldChg chg="del modTransition">
        <pc:chgData name="ZHANG FEIFEI" userId="4e68e26ea1890d46" providerId="LiveId" clId="{9FE59074-33FB-42DD-BEFE-B1DA0E9DED42}" dt="2021-04-20T05:57:38.472" v="1340" actId="47"/>
        <pc:sldMkLst>
          <pc:docMk/>
          <pc:sldMk cId="1232531713" sldId="717"/>
        </pc:sldMkLst>
      </pc:sldChg>
      <pc:sldChg chg="addSp delSp modSp new mod">
        <pc:chgData name="ZHANG FEIFEI" userId="4e68e26ea1890d46" providerId="LiveId" clId="{9FE59074-33FB-42DD-BEFE-B1DA0E9DED42}" dt="2021-04-22T05:07:57.056" v="1937" actId="20577"/>
        <pc:sldMkLst>
          <pc:docMk/>
          <pc:sldMk cId="1542357609" sldId="718"/>
        </pc:sldMkLst>
        <pc:spChg chg="add mod">
          <ac:chgData name="ZHANG FEIFEI" userId="4e68e26ea1890d46" providerId="LiveId" clId="{9FE59074-33FB-42DD-BEFE-B1DA0E9DED42}" dt="2021-04-19T11:06:18.559" v="562" actId="1076"/>
          <ac:spMkLst>
            <pc:docMk/>
            <pc:sldMk cId="1542357609" sldId="718"/>
            <ac:spMk id="4" creationId="{5FBDAA63-1D59-4187-9403-3F1068A9BBE3}"/>
          </ac:spMkLst>
        </pc:spChg>
        <pc:spChg chg="add mod">
          <ac:chgData name="ZHANG FEIFEI" userId="4e68e26ea1890d46" providerId="LiveId" clId="{9FE59074-33FB-42DD-BEFE-B1DA0E9DED42}" dt="2021-04-19T11:06:38.097" v="566" actId="20577"/>
          <ac:spMkLst>
            <pc:docMk/>
            <pc:sldMk cId="1542357609" sldId="718"/>
            <ac:spMk id="6" creationId="{7837E72F-CCAD-45B2-87F4-44864B491A16}"/>
          </ac:spMkLst>
        </pc:spChg>
        <pc:spChg chg="add mod">
          <ac:chgData name="ZHANG FEIFEI" userId="4e68e26ea1890d46" providerId="LiveId" clId="{9FE59074-33FB-42DD-BEFE-B1DA0E9DED42}" dt="2021-04-19T11:06:25.724" v="563" actId="1076"/>
          <ac:spMkLst>
            <pc:docMk/>
            <pc:sldMk cId="1542357609" sldId="718"/>
            <ac:spMk id="8" creationId="{B93B9AB6-0A24-4C8C-9BBA-D96A613E014E}"/>
          </ac:spMkLst>
        </pc:spChg>
        <pc:spChg chg="add mod">
          <ac:chgData name="ZHANG FEIFEI" userId="4e68e26ea1890d46" providerId="LiveId" clId="{9FE59074-33FB-42DD-BEFE-B1DA0E9DED42}" dt="2021-04-22T05:07:57.056" v="1937" actId="20577"/>
          <ac:spMkLst>
            <pc:docMk/>
            <pc:sldMk cId="1542357609" sldId="718"/>
            <ac:spMk id="9" creationId="{54102A3C-D30D-42F7-92CF-2B50A458A368}"/>
          </ac:spMkLst>
        </pc:spChg>
        <pc:spChg chg="add mod">
          <ac:chgData name="ZHANG FEIFEI" userId="4e68e26ea1890d46" providerId="LiveId" clId="{9FE59074-33FB-42DD-BEFE-B1DA0E9DED42}" dt="2021-04-19T11:18:28.911" v="722" actId="571"/>
          <ac:spMkLst>
            <pc:docMk/>
            <pc:sldMk cId="1542357609" sldId="718"/>
            <ac:spMk id="12" creationId="{AB194902-28AE-4B6D-8F22-0EDA821AA23D}"/>
          </ac:spMkLst>
        </pc:spChg>
        <pc:graphicFrameChg chg="add del mod">
          <ac:chgData name="ZHANG FEIFEI" userId="4e68e26ea1890d46" providerId="LiveId" clId="{9FE59074-33FB-42DD-BEFE-B1DA0E9DED42}" dt="2021-04-19T11:05:22.257" v="516" actId="478"/>
          <ac:graphicFrameMkLst>
            <pc:docMk/>
            <pc:sldMk cId="1542357609" sldId="718"/>
            <ac:graphicFrameMk id="7" creationId="{65D78C9D-D55D-4CEA-9499-CED430381AF6}"/>
          </ac:graphicFrameMkLst>
        </pc:graphicFrameChg>
        <pc:picChg chg="add mod">
          <ac:chgData name="ZHANG FEIFEI" userId="4e68e26ea1890d46" providerId="LiveId" clId="{9FE59074-33FB-42DD-BEFE-B1DA0E9DED42}" dt="2021-04-21T01:49:31.436" v="1925" actId="1076"/>
          <ac:picMkLst>
            <pc:docMk/>
            <pc:sldMk cId="1542357609" sldId="718"/>
            <ac:picMk id="11" creationId="{6F538A2F-2B02-4B1A-B92C-EECAEE8BE8C3}"/>
          </ac:picMkLst>
        </pc:picChg>
        <pc:cxnChg chg="add mod">
          <ac:chgData name="ZHANG FEIFEI" userId="4e68e26ea1890d46" providerId="LiveId" clId="{9FE59074-33FB-42DD-BEFE-B1DA0E9DED42}" dt="2021-04-19T09:35:15.442" v="515" actId="1076"/>
          <ac:cxnSpMkLst>
            <pc:docMk/>
            <pc:sldMk cId="1542357609" sldId="718"/>
            <ac:cxnSpMk id="5" creationId="{02C467C5-9097-4325-A825-73675C1F7C19}"/>
          </ac:cxnSpMkLst>
        </pc:cxnChg>
        <pc:cxnChg chg="add mod">
          <ac:chgData name="ZHANG FEIFEI" userId="4e68e26ea1890d46" providerId="LiveId" clId="{9FE59074-33FB-42DD-BEFE-B1DA0E9DED42}" dt="2021-04-19T11:18:28.911" v="722" actId="571"/>
          <ac:cxnSpMkLst>
            <pc:docMk/>
            <pc:sldMk cId="1542357609" sldId="718"/>
            <ac:cxnSpMk id="13" creationId="{A9782BEA-DB96-4A9B-8B6E-FCD55769F750}"/>
          </ac:cxnSpMkLst>
        </pc:cxnChg>
      </pc:sldChg>
      <pc:sldChg chg="addSp modSp new mod">
        <pc:chgData name="ZHANG FEIFEI" userId="4e68e26ea1890d46" providerId="LiveId" clId="{9FE59074-33FB-42DD-BEFE-B1DA0E9DED42}" dt="2021-04-20T04:57:04.631" v="1058" actId="20577"/>
        <pc:sldMkLst>
          <pc:docMk/>
          <pc:sldMk cId="3621881912" sldId="719"/>
        </pc:sldMkLst>
        <pc:spChg chg="add mod">
          <ac:chgData name="ZHANG FEIFEI" userId="4e68e26ea1890d46" providerId="LiveId" clId="{9FE59074-33FB-42DD-BEFE-B1DA0E9DED42}" dt="2021-04-19T12:50:03.925" v="879"/>
          <ac:spMkLst>
            <pc:docMk/>
            <pc:sldMk cId="3621881912" sldId="719"/>
            <ac:spMk id="4" creationId="{0CA84243-40F6-47BC-B69D-097E305583E8}"/>
          </ac:spMkLst>
        </pc:spChg>
        <pc:spChg chg="add mod">
          <ac:chgData name="ZHANG FEIFEI" userId="4e68e26ea1890d46" providerId="LiveId" clId="{9FE59074-33FB-42DD-BEFE-B1DA0E9DED42}" dt="2021-04-19T12:50:20.310" v="916" actId="14100"/>
          <ac:spMkLst>
            <pc:docMk/>
            <pc:sldMk cId="3621881912" sldId="719"/>
            <ac:spMk id="6" creationId="{1111D1C9-5DF4-47B4-A527-B1EF45DDC3CD}"/>
          </ac:spMkLst>
        </pc:spChg>
        <pc:spChg chg="add mod">
          <ac:chgData name="ZHANG FEIFEI" userId="4e68e26ea1890d46" providerId="LiveId" clId="{9FE59074-33FB-42DD-BEFE-B1DA0E9DED42}" dt="2021-04-20T04:57:04.631" v="1058" actId="20577"/>
          <ac:spMkLst>
            <pc:docMk/>
            <pc:sldMk cId="3621881912" sldId="719"/>
            <ac:spMk id="15" creationId="{08632DFF-2EB1-40DD-AFBD-26F7915585A1}"/>
          </ac:spMkLst>
        </pc:spChg>
        <pc:picChg chg="add mod">
          <ac:chgData name="ZHANG FEIFEI" userId="4e68e26ea1890d46" providerId="LiveId" clId="{9FE59074-33FB-42DD-BEFE-B1DA0E9DED42}" dt="2021-04-19T12:56:57.042" v="941" actId="14100"/>
          <ac:picMkLst>
            <pc:docMk/>
            <pc:sldMk cId="3621881912" sldId="719"/>
            <ac:picMk id="8" creationId="{E4435246-D701-409D-936D-E5BA1A4B993C}"/>
          </ac:picMkLst>
        </pc:picChg>
        <pc:picChg chg="add mod">
          <ac:chgData name="ZHANG FEIFEI" userId="4e68e26ea1890d46" providerId="LiveId" clId="{9FE59074-33FB-42DD-BEFE-B1DA0E9DED42}" dt="2021-04-19T12:57:03.049" v="942" actId="1076"/>
          <ac:picMkLst>
            <pc:docMk/>
            <pc:sldMk cId="3621881912" sldId="719"/>
            <ac:picMk id="10" creationId="{EA57E1A6-2CAB-42C7-871E-7C974BBC996A}"/>
          </ac:picMkLst>
        </pc:picChg>
        <pc:picChg chg="add mod">
          <ac:chgData name="ZHANG FEIFEI" userId="4e68e26ea1890d46" providerId="LiveId" clId="{9FE59074-33FB-42DD-BEFE-B1DA0E9DED42}" dt="2021-04-19T12:57:06.136" v="943" actId="1076"/>
          <ac:picMkLst>
            <pc:docMk/>
            <pc:sldMk cId="3621881912" sldId="719"/>
            <ac:picMk id="12" creationId="{FAA00A9D-A8DF-4149-A2CB-6D4D6682061C}"/>
          </ac:picMkLst>
        </pc:picChg>
        <pc:picChg chg="add mod">
          <ac:chgData name="ZHANG FEIFEI" userId="4e68e26ea1890d46" providerId="LiveId" clId="{9FE59074-33FB-42DD-BEFE-B1DA0E9DED42}" dt="2021-04-19T13:01:49.887" v="983" actId="1076"/>
          <ac:picMkLst>
            <pc:docMk/>
            <pc:sldMk cId="3621881912" sldId="719"/>
            <ac:picMk id="14" creationId="{119173E0-7660-4F3F-8138-41FB98C32877}"/>
          </ac:picMkLst>
        </pc:picChg>
        <pc:cxnChg chg="add mod">
          <ac:chgData name="ZHANG FEIFEI" userId="4e68e26ea1890d46" providerId="LiveId" clId="{9FE59074-33FB-42DD-BEFE-B1DA0E9DED42}" dt="2021-04-19T12:50:03.925" v="879"/>
          <ac:cxnSpMkLst>
            <pc:docMk/>
            <pc:sldMk cId="3621881912" sldId="719"/>
            <ac:cxnSpMk id="5" creationId="{97911DDB-AC03-4B9E-A0E8-C78FCF6672D4}"/>
          </ac:cxnSpMkLst>
        </pc:cxnChg>
      </pc:sldChg>
      <pc:sldChg chg="addSp delSp modSp new del mod">
        <pc:chgData name="ZHANG FEIFEI" userId="4e68e26ea1890d46" providerId="LiveId" clId="{9FE59074-33FB-42DD-BEFE-B1DA0E9DED42}" dt="2021-04-22T03:46:19.417" v="1935" actId="2696"/>
        <pc:sldMkLst>
          <pc:docMk/>
          <pc:sldMk cId="716523263" sldId="720"/>
        </pc:sldMkLst>
        <pc:spChg chg="add mod">
          <ac:chgData name="ZHANG FEIFEI" userId="4e68e26ea1890d46" providerId="LiveId" clId="{9FE59074-33FB-42DD-BEFE-B1DA0E9DED42}" dt="2021-04-20T04:57:58.235" v="1060"/>
          <ac:spMkLst>
            <pc:docMk/>
            <pc:sldMk cId="716523263" sldId="720"/>
            <ac:spMk id="4" creationId="{BFF21AEA-E3DF-4AA7-8D7E-B3A2823B22E3}"/>
          </ac:spMkLst>
        </pc:spChg>
        <pc:spChg chg="add del mod">
          <ac:chgData name="ZHANG FEIFEI" userId="4e68e26ea1890d46" providerId="LiveId" clId="{9FE59074-33FB-42DD-BEFE-B1DA0E9DED42}" dt="2021-04-20T05:37:39.651" v="1220"/>
          <ac:spMkLst>
            <pc:docMk/>
            <pc:sldMk cId="716523263" sldId="720"/>
            <ac:spMk id="6" creationId="{039A29D2-768B-47DB-B68B-3A02CF2DB61B}"/>
          </ac:spMkLst>
        </pc:spChg>
        <pc:spChg chg="add mod">
          <ac:chgData name="ZHANG FEIFEI" userId="4e68e26ea1890d46" providerId="LiveId" clId="{9FE59074-33FB-42DD-BEFE-B1DA0E9DED42}" dt="2021-04-20T05:37:21.921" v="1213" actId="1076"/>
          <ac:spMkLst>
            <pc:docMk/>
            <pc:sldMk cId="716523263" sldId="720"/>
            <ac:spMk id="8" creationId="{69C991F2-6EAF-431E-B8A0-213010BCE532}"/>
          </ac:spMkLst>
        </pc:spChg>
        <pc:spChg chg="add mod">
          <ac:chgData name="ZHANG FEIFEI" userId="4e68e26ea1890d46" providerId="LiveId" clId="{9FE59074-33FB-42DD-BEFE-B1DA0E9DED42}" dt="2021-04-20T05:37:39.033" v="1218" actId="14100"/>
          <ac:spMkLst>
            <pc:docMk/>
            <pc:sldMk cId="716523263" sldId="720"/>
            <ac:spMk id="10" creationId="{A59FE109-753F-43B0-A096-C011D59736B6}"/>
          </ac:spMkLst>
        </pc:spChg>
        <pc:spChg chg="add del mod">
          <ac:chgData name="ZHANG FEIFEI" userId="4e68e26ea1890d46" providerId="LiveId" clId="{9FE59074-33FB-42DD-BEFE-B1DA0E9DED42}" dt="2021-04-20T05:11:55.801" v="1084" actId="21"/>
          <ac:spMkLst>
            <pc:docMk/>
            <pc:sldMk cId="716523263" sldId="720"/>
            <ac:spMk id="13" creationId="{2355F34F-8985-4125-86A5-A0CA42EB9BF6}"/>
          </ac:spMkLst>
        </pc:spChg>
        <pc:picChg chg="add mod ord">
          <ac:chgData name="ZHANG FEIFEI" userId="4e68e26ea1890d46" providerId="LiveId" clId="{9FE59074-33FB-42DD-BEFE-B1DA0E9DED42}" dt="2021-04-22T03:18:33.566" v="1933" actId="1076"/>
          <ac:picMkLst>
            <pc:docMk/>
            <pc:sldMk cId="716523263" sldId="720"/>
            <ac:picMk id="7" creationId="{FE8478D8-CEE9-4DF5-91FE-FBF78B2F5143}"/>
          </ac:picMkLst>
        </pc:picChg>
        <pc:picChg chg="add mod">
          <ac:chgData name="ZHANG FEIFEI" userId="4e68e26ea1890d46" providerId="LiveId" clId="{9FE59074-33FB-42DD-BEFE-B1DA0E9DED42}" dt="2021-04-20T05:51:15.073" v="1283" actId="1076"/>
          <ac:picMkLst>
            <pc:docMk/>
            <pc:sldMk cId="716523263" sldId="720"/>
            <ac:picMk id="9" creationId="{36F8577C-2ACE-446C-BD4E-F6DD533E616D}"/>
          </ac:picMkLst>
        </pc:picChg>
        <pc:picChg chg="add del mod">
          <ac:chgData name="ZHANG FEIFEI" userId="4e68e26ea1890d46" providerId="LiveId" clId="{9FE59074-33FB-42DD-BEFE-B1DA0E9DED42}" dt="2021-04-20T05:07:27.237" v="1077" actId="21"/>
          <ac:picMkLst>
            <pc:docMk/>
            <pc:sldMk cId="716523263" sldId="720"/>
            <ac:picMk id="11" creationId="{9C363D32-FB3A-4FEF-BD28-0694088F0816}"/>
          </ac:picMkLst>
        </pc:picChg>
        <pc:picChg chg="add mod">
          <ac:chgData name="ZHANG FEIFEI" userId="4e68e26ea1890d46" providerId="LiveId" clId="{9FE59074-33FB-42DD-BEFE-B1DA0E9DED42}" dt="2021-04-20T05:51:20.049" v="1285" actId="14100"/>
          <ac:picMkLst>
            <pc:docMk/>
            <pc:sldMk cId="716523263" sldId="720"/>
            <ac:picMk id="12" creationId="{740A4919-B2B6-4031-A337-EB90A4A6EE24}"/>
          </ac:picMkLst>
        </pc:picChg>
        <pc:cxnChg chg="add mod">
          <ac:chgData name="ZHANG FEIFEI" userId="4e68e26ea1890d46" providerId="LiveId" clId="{9FE59074-33FB-42DD-BEFE-B1DA0E9DED42}" dt="2021-04-20T04:57:58.235" v="1060"/>
          <ac:cxnSpMkLst>
            <pc:docMk/>
            <pc:sldMk cId="716523263" sldId="720"/>
            <ac:cxnSpMk id="5" creationId="{C5FE0B56-82D4-4F01-9803-AD2D9AABF04F}"/>
          </ac:cxnSpMkLst>
        </pc:cxnChg>
      </pc:sldChg>
      <pc:sldChg chg="add del">
        <pc:chgData name="ZHANG FEIFEI" userId="4e68e26ea1890d46" providerId="LiveId" clId="{9FE59074-33FB-42DD-BEFE-B1DA0E9DED42}" dt="2021-04-25T13:50:10.132" v="1976" actId="2696"/>
        <pc:sldMkLst>
          <pc:docMk/>
          <pc:sldMk cId="2094810873" sldId="720"/>
        </pc:sldMkLst>
      </pc:sldChg>
      <pc:sldChg chg="add">
        <pc:chgData name="ZHANG FEIFEI" userId="4e68e26ea1890d46" providerId="LiveId" clId="{9FE59074-33FB-42DD-BEFE-B1DA0E9DED42}" dt="2021-04-25T13:50:17.836" v="1977"/>
        <pc:sldMkLst>
          <pc:docMk/>
          <pc:sldMk cId="4230020593" sldId="720"/>
        </pc:sldMkLst>
      </pc:sldChg>
      <pc:sldChg chg="addSp modSp new mod">
        <pc:chgData name="ZHANG FEIFEI" userId="4e68e26ea1890d46" providerId="LiveId" clId="{9FE59074-33FB-42DD-BEFE-B1DA0E9DED42}" dt="2021-04-20T05:47:02.520" v="1261" actId="1076"/>
        <pc:sldMkLst>
          <pc:docMk/>
          <pc:sldMk cId="4197614647" sldId="721"/>
        </pc:sldMkLst>
        <pc:spChg chg="add mod">
          <ac:chgData name="ZHANG FEIFEI" userId="4e68e26ea1890d46" providerId="LiveId" clId="{9FE59074-33FB-42DD-BEFE-B1DA0E9DED42}" dt="2021-04-20T05:47:02.520" v="1261" actId="1076"/>
          <ac:spMkLst>
            <pc:docMk/>
            <pc:sldMk cId="4197614647" sldId="721"/>
            <ac:spMk id="5" creationId="{B439F540-F501-4F94-8504-2ED05A9747BA}"/>
          </ac:spMkLst>
        </pc:spChg>
        <pc:spChg chg="add mod">
          <ac:chgData name="ZHANG FEIFEI" userId="4e68e26ea1890d46" providerId="LiveId" clId="{9FE59074-33FB-42DD-BEFE-B1DA0E9DED42}" dt="2021-04-20T05:36:41.369" v="1166"/>
          <ac:spMkLst>
            <pc:docMk/>
            <pc:sldMk cId="4197614647" sldId="721"/>
            <ac:spMk id="6" creationId="{78DAD53B-1D21-4E32-AE99-449E328DF931}"/>
          </ac:spMkLst>
        </pc:spChg>
        <pc:spChg chg="add mod">
          <ac:chgData name="ZHANG FEIFEI" userId="4e68e26ea1890d46" providerId="LiveId" clId="{9FE59074-33FB-42DD-BEFE-B1DA0E9DED42}" dt="2021-04-20T05:38:02.105" v="1240" actId="14100"/>
          <ac:spMkLst>
            <pc:docMk/>
            <pc:sldMk cId="4197614647" sldId="721"/>
            <ac:spMk id="8" creationId="{32FC503A-25C1-4383-8C38-71C659EF619D}"/>
          </ac:spMkLst>
        </pc:spChg>
        <pc:picChg chg="add mod">
          <ac:chgData name="ZHANG FEIFEI" userId="4e68e26ea1890d46" providerId="LiveId" clId="{9FE59074-33FB-42DD-BEFE-B1DA0E9DED42}" dt="2021-04-20T05:46:48.041" v="1256" actId="14100"/>
          <ac:picMkLst>
            <pc:docMk/>
            <pc:sldMk cId="4197614647" sldId="721"/>
            <ac:picMk id="4" creationId="{48739123-7E4A-4FAB-9F4B-FF225D1EAF81}"/>
          </ac:picMkLst>
        </pc:picChg>
        <pc:picChg chg="add mod">
          <ac:chgData name="ZHANG FEIFEI" userId="4e68e26ea1890d46" providerId="LiveId" clId="{9FE59074-33FB-42DD-BEFE-B1DA0E9DED42}" dt="2021-04-20T05:46:58.120" v="1260" actId="1076"/>
          <ac:picMkLst>
            <pc:docMk/>
            <pc:sldMk cId="4197614647" sldId="721"/>
            <ac:picMk id="10" creationId="{679CF3CF-1D6F-49B7-9DF0-9C99BA426F4C}"/>
          </ac:picMkLst>
        </pc:picChg>
        <pc:picChg chg="add mod">
          <ac:chgData name="ZHANG FEIFEI" userId="4e68e26ea1890d46" providerId="LiveId" clId="{9FE59074-33FB-42DD-BEFE-B1DA0E9DED42}" dt="2021-04-20T05:46:54.032" v="1259" actId="1076"/>
          <ac:picMkLst>
            <pc:docMk/>
            <pc:sldMk cId="4197614647" sldId="721"/>
            <ac:picMk id="12" creationId="{42F5670D-B950-4B6D-9EC0-B64BA87336E1}"/>
          </ac:picMkLst>
        </pc:picChg>
        <pc:cxnChg chg="add mod">
          <ac:chgData name="ZHANG FEIFEI" userId="4e68e26ea1890d46" providerId="LiveId" clId="{9FE59074-33FB-42DD-BEFE-B1DA0E9DED42}" dt="2021-04-20T05:36:41.369" v="1166"/>
          <ac:cxnSpMkLst>
            <pc:docMk/>
            <pc:sldMk cId="4197614647" sldId="721"/>
            <ac:cxnSpMk id="7" creationId="{C97E01A6-F442-4692-B9B3-39CCA04A5554}"/>
          </ac:cxnSpMkLst>
        </pc:cxnChg>
      </pc:sldChg>
      <pc:sldChg chg="addSp delSp modSp new mod">
        <pc:chgData name="ZHANG FEIFEI" userId="4e68e26ea1890d46" providerId="LiveId" clId="{9FE59074-33FB-42DD-BEFE-B1DA0E9DED42}" dt="2021-04-25T14:19:01.366" v="2070" actId="14100"/>
        <pc:sldMkLst>
          <pc:docMk/>
          <pc:sldMk cId="1817396855" sldId="722"/>
        </pc:sldMkLst>
        <pc:spChg chg="add mod">
          <ac:chgData name="ZHANG FEIFEI" userId="4e68e26ea1890d46" providerId="LiveId" clId="{9FE59074-33FB-42DD-BEFE-B1DA0E9DED42}" dt="2021-04-20T05:52:28.836" v="1287"/>
          <ac:spMkLst>
            <pc:docMk/>
            <pc:sldMk cId="1817396855" sldId="722"/>
            <ac:spMk id="4" creationId="{750126F2-E85E-4F07-BAC6-C62849E4DEA3}"/>
          </ac:spMkLst>
        </pc:spChg>
        <pc:spChg chg="add mod">
          <ac:chgData name="ZHANG FEIFEI" userId="4e68e26ea1890d46" providerId="LiveId" clId="{9FE59074-33FB-42DD-BEFE-B1DA0E9DED42}" dt="2021-04-20T05:58:47.144" v="1349" actId="1076"/>
          <ac:spMkLst>
            <pc:docMk/>
            <pc:sldMk cId="1817396855" sldId="722"/>
            <ac:spMk id="6" creationId="{FC1783B0-B180-4814-9817-18A567B802E9}"/>
          </ac:spMkLst>
        </pc:spChg>
        <pc:picChg chg="add mod">
          <ac:chgData name="ZHANG FEIFEI" userId="4e68e26ea1890d46" providerId="LiveId" clId="{9FE59074-33FB-42DD-BEFE-B1DA0E9DED42}" dt="2021-04-25T14:19:01.366" v="2070" actId="14100"/>
          <ac:picMkLst>
            <pc:docMk/>
            <pc:sldMk cId="1817396855" sldId="722"/>
            <ac:picMk id="7" creationId="{68493105-3CBD-419C-9D01-8071FC63A212}"/>
          </ac:picMkLst>
        </pc:picChg>
        <pc:picChg chg="add del mod">
          <ac:chgData name="ZHANG FEIFEI" userId="4e68e26ea1890d46" providerId="LiveId" clId="{9FE59074-33FB-42DD-BEFE-B1DA0E9DED42}" dt="2021-04-20T05:53:32.327" v="1295" actId="478"/>
          <ac:picMkLst>
            <pc:docMk/>
            <pc:sldMk cId="1817396855" sldId="722"/>
            <ac:picMk id="9" creationId="{5D7300E8-073A-4E05-9F1C-CFC2635B0EE2}"/>
          </ac:picMkLst>
        </pc:picChg>
        <pc:picChg chg="add mod">
          <ac:chgData name="ZHANG FEIFEI" userId="4e68e26ea1890d46" providerId="LiveId" clId="{9FE59074-33FB-42DD-BEFE-B1DA0E9DED42}" dt="2021-04-21T01:47:16.546" v="1924" actId="1076"/>
          <ac:picMkLst>
            <pc:docMk/>
            <pc:sldMk cId="1817396855" sldId="722"/>
            <ac:picMk id="11" creationId="{9AAB2622-0C39-4C51-9E92-4192C267D2E8}"/>
          </ac:picMkLst>
        </pc:picChg>
        <pc:picChg chg="add mod">
          <ac:chgData name="ZHANG FEIFEI" userId="4e68e26ea1890d46" providerId="LiveId" clId="{9FE59074-33FB-42DD-BEFE-B1DA0E9DED42}" dt="2021-04-20T05:57:28.752" v="1339" actId="14100"/>
          <ac:picMkLst>
            <pc:docMk/>
            <pc:sldMk cId="1817396855" sldId="722"/>
            <ac:picMk id="13" creationId="{C7FFD6E5-DD75-48B0-9C9A-DBC08AF4438B}"/>
          </ac:picMkLst>
        </pc:picChg>
        <pc:picChg chg="add mod">
          <ac:chgData name="ZHANG FEIFEI" userId="4e68e26ea1890d46" providerId="LiveId" clId="{9FE59074-33FB-42DD-BEFE-B1DA0E9DED42}" dt="2021-04-22T03:18:51.537" v="1934" actId="1076"/>
          <ac:picMkLst>
            <pc:docMk/>
            <pc:sldMk cId="1817396855" sldId="722"/>
            <ac:picMk id="15" creationId="{BEAC176E-3135-4862-A171-952CEF22B70D}"/>
          </ac:picMkLst>
        </pc:picChg>
        <pc:picChg chg="add mod">
          <ac:chgData name="ZHANG FEIFEI" userId="4e68e26ea1890d46" providerId="LiveId" clId="{9FE59074-33FB-42DD-BEFE-B1DA0E9DED42}" dt="2021-04-20T05:56:28.568" v="1326" actId="1076"/>
          <ac:picMkLst>
            <pc:docMk/>
            <pc:sldMk cId="1817396855" sldId="722"/>
            <ac:picMk id="17" creationId="{6B9947BC-4578-47EB-95B0-0ED65695AC3E}"/>
          </ac:picMkLst>
        </pc:picChg>
        <pc:picChg chg="add mod">
          <ac:chgData name="ZHANG FEIFEI" userId="4e68e26ea1890d46" providerId="LiveId" clId="{9FE59074-33FB-42DD-BEFE-B1DA0E9DED42}" dt="2021-04-20T05:57:24.448" v="1338" actId="14100"/>
          <ac:picMkLst>
            <pc:docMk/>
            <pc:sldMk cId="1817396855" sldId="722"/>
            <ac:picMk id="18" creationId="{E0A87074-D87A-4698-99F0-4F9DECD5015F}"/>
          </ac:picMkLst>
        </pc:picChg>
        <pc:cxnChg chg="add mod">
          <ac:chgData name="ZHANG FEIFEI" userId="4e68e26ea1890d46" providerId="LiveId" clId="{9FE59074-33FB-42DD-BEFE-B1DA0E9DED42}" dt="2021-04-20T05:52:28.836" v="1287"/>
          <ac:cxnSpMkLst>
            <pc:docMk/>
            <pc:sldMk cId="1817396855" sldId="722"/>
            <ac:cxnSpMk id="5" creationId="{CC434AB7-28F6-42DF-8612-A200B40CE4BF}"/>
          </ac:cxnSpMkLst>
        </pc:cxnChg>
      </pc:sldChg>
      <pc:sldChg chg="addSp modSp new mod">
        <pc:chgData name="ZHANG FEIFEI" userId="4e68e26ea1890d46" providerId="LiveId" clId="{9FE59074-33FB-42DD-BEFE-B1DA0E9DED42}" dt="2021-04-20T06:05:29.102" v="1385" actId="20577"/>
        <pc:sldMkLst>
          <pc:docMk/>
          <pc:sldMk cId="2465324405" sldId="723"/>
        </pc:sldMkLst>
        <pc:spChg chg="add mod">
          <ac:chgData name="ZHANG FEIFEI" userId="4e68e26ea1890d46" providerId="LiveId" clId="{9FE59074-33FB-42DD-BEFE-B1DA0E9DED42}" dt="2021-04-20T06:05:29.102" v="1385" actId="20577"/>
          <ac:spMkLst>
            <pc:docMk/>
            <pc:sldMk cId="2465324405" sldId="723"/>
            <ac:spMk id="4" creationId="{CEC5146D-BAF4-485F-9D2E-A0150B787728}"/>
          </ac:spMkLst>
        </pc:spChg>
        <pc:spChg chg="add mod">
          <ac:chgData name="ZHANG FEIFEI" userId="4e68e26ea1890d46" providerId="LiveId" clId="{9FE59074-33FB-42DD-BEFE-B1DA0E9DED42}" dt="2021-04-20T06:01:52.400" v="1352" actId="14100"/>
          <ac:spMkLst>
            <pc:docMk/>
            <pc:sldMk cId="2465324405" sldId="723"/>
            <ac:spMk id="8" creationId="{A90FE2EF-511C-4AA1-B99D-D1CDEC5087F4}"/>
          </ac:spMkLst>
        </pc:spChg>
        <pc:picChg chg="add mod">
          <ac:chgData name="ZHANG FEIFEI" userId="4e68e26ea1890d46" providerId="LiveId" clId="{9FE59074-33FB-42DD-BEFE-B1DA0E9DED42}" dt="2021-04-20T06:02:49.424" v="1356" actId="1076"/>
          <ac:picMkLst>
            <pc:docMk/>
            <pc:sldMk cId="2465324405" sldId="723"/>
            <ac:picMk id="10" creationId="{7B7C026E-72FE-484D-9B56-11505B1CF3D3}"/>
          </ac:picMkLst>
        </pc:picChg>
        <pc:picChg chg="add mod">
          <ac:chgData name="ZHANG FEIFEI" userId="4e68e26ea1890d46" providerId="LiveId" clId="{9FE59074-33FB-42DD-BEFE-B1DA0E9DED42}" dt="2021-04-20T06:04:52.536" v="1369" actId="1076"/>
          <ac:picMkLst>
            <pc:docMk/>
            <pc:sldMk cId="2465324405" sldId="723"/>
            <ac:picMk id="12" creationId="{E9938C86-5324-4A0C-BF55-DDAE4842E51D}"/>
          </ac:picMkLst>
        </pc:picChg>
        <pc:cxnChg chg="add mod">
          <ac:chgData name="ZHANG FEIFEI" userId="4e68e26ea1890d46" providerId="LiveId" clId="{9FE59074-33FB-42DD-BEFE-B1DA0E9DED42}" dt="2021-04-20T05:58:39.417" v="1348" actId="14100"/>
          <ac:cxnSpMkLst>
            <pc:docMk/>
            <pc:sldMk cId="2465324405" sldId="723"/>
            <ac:cxnSpMk id="5" creationId="{A24EDF56-FCF6-4AEC-97A8-85A112823803}"/>
          </ac:cxnSpMkLst>
        </pc:cxnChg>
      </pc:sldChg>
      <pc:sldChg chg="addSp delSp modSp new mod">
        <pc:chgData name="ZHANG FEIFEI" userId="4e68e26ea1890d46" providerId="LiveId" clId="{9FE59074-33FB-42DD-BEFE-B1DA0E9DED42}" dt="2021-04-20T06:08:01.952" v="1399" actId="14100"/>
        <pc:sldMkLst>
          <pc:docMk/>
          <pc:sldMk cId="2939649322" sldId="724"/>
        </pc:sldMkLst>
        <pc:spChg chg="add mod">
          <ac:chgData name="ZHANG FEIFEI" userId="4e68e26ea1890d46" providerId="LiveId" clId="{9FE59074-33FB-42DD-BEFE-B1DA0E9DED42}" dt="2021-04-20T06:05:11.900" v="1382" actId="20577"/>
          <ac:spMkLst>
            <pc:docMk/>
            <pc:sldMk cId="2939649322" sldId="724"/>
            <ac:spMk id="4" creationId="{2B870C61-ED2C-41F0-B52B-A6E7C15F9B67}"/>
          </ac:spMkLst>
        </pc:spChg>
        <pc:spChg chg="add mod">
          <ac:chgData name="ZHANG FEIFEI" userId="4e68e26ea1890d46" providerId="LiveId" clId="{9FE59074-33FB-42DD-BEFE-B1DA0E9DED42}" dt="2021-04-20T06:05:22.916" v="1384" actId="20577"/>
          <ac:spMkLst>
            <pc:docMk/>
            <pc:sldMk cId="2939649322" sldId="724"/>
            <ac:spMk id="5" creationId="{8DE50E39-85F1-4773-9C35-AC69ECA81BCA}"/>
          </ac:spMkLst>
        </pc:spChg>
        <pc:spChg chg="add mod">
          <ac:chgData name="ZHANG FEIFEI" userId="4e68e26ea1890d46" providerId="LiveId" clId="{9FE59074-33FB-42DD-BEFE-B1DA0E9DED42}" dt="2021-04-20T06:06:07.944" v="1387" actId="1076"/>
          <ac:spMkLst>
            <pc:docMk/>
            <pc:sldMk cId="2939649322" sldId="724"/>
            <ac:spMk id="7" creationId="{529D029A-A59A-404D-8C00-828A852AA82E}"/>
          </ac:spMkLst>
        </pc:spChg>
        <pc:spChg chg="add mod">
          <ac:chgData name="ZHANG FEIFEI" userId="4e68e26ea1890d46" providerId="LiveId" clId="{9FE59074-33FB-42DD-BEFE-B1DA0E9DED42}" dt="2021-04-20T06:06:07.944" v="1387" actId="1076"/>
          <ac:spMkLst>
            <pc:docMk/>
            <pc:sldMk cId="2939649322" sldId="724"/>
            <ac:spMk id="9" creationId="{FA98D798-C52F-4A66-823D-2A7F9BD97F37}"/>
          </ac:spMkLst>
        </pc:spChg>
        <pc:spChg chg="add mod">
          <ac:chgData name="ZHANG FEIFEI" userId="4e68e26ea1890d46" providerId="LiveId" clId="{9FE59074-33FB-42DD-BEFE-B1DA0E9DED42}" dt="2021-04-20T06:06:30.320" v="1391" actId="1076"/>
          <ac:spMkLst>
            <pc:docMk/>
            <pc:sldMk cId="2939649322" sldId="724"/>
            <ac:spMk id="12" creationId="{0C66B5C9-0449-4E76-9FD1-248A1E86D6EE}"/>
          </ac:spMkLst>
        </pc:spChg>
        <pc:picChg chg="add del mod">
          <ac:chgData name="ZHANG FEIFEI" userId="4e68e26ea1890d46" providerId="LiveId" clId="{9FE59074-33FB-42DD-BEFE-B1DA0E9DED42}" dt="2021-04-20T06:06:27.064" v="1389" actId="478"/>
          <ac:picMkLst>
            <pc:docMk/>
            <pc:sldMk cId="2939649322" sldId="724"/>
            <ac:picMk id="8" creationId="{0FDD97EC-414E-4EFB-8133-232CEC09D288}"/>
          </ac:picMkLst>
        </pc:picChg>
        <pc:picChg chg="add mod">
          <ac:chgData name="ZHANG FEIFEI" userId="4e68e26ea1890d46" providerId="LiveId" clId="{9FE59074-33FB-42DD-BEFE-B1DA0E9DED42}" dt="2021-04-20T06:06:07.944" v="1387" actId="1076"/>
          <ac:picMkLst>
            <pc:docMk/>
            <pc:sldMk cId="2939649322" sldId="724"/>
            <ac:picMk id="10" creationId="{452C2654-739A-431A-98BB-035121613285}"/>
          </ac:picMkLst>
        </pc:picChg>
        <pc:picChg chg="add del mod">
          <ac:chgData name="ZHANG FEIFEI" userId="4e68e26ea1890d46" providerId="LiveId" clId="{9FE59074-33FB-42DD-BEFE-B1DA0E9DED42}" dt="2021-04-20T06:06:12.665" v="1388" actId="478"/>
          <ac:picMkLst>
            <pc:docMk/>
            <pc:sldMk cId="2939649322" sldId="724"/>
            <ac:picMk id="11" creationId="{BD09C0ED-7C84-4C60-A9C4-D031389FA3A4}"/>
          </ac:picMkLst>
        </pc:picChg>
        <pc:picChg chg="add mod">
          <ac:chgData name="ZHANG FEIFEI" userId="4e68e26ea1890d46" providerId="LiveId" clId="{9FE59074-33FB-42DD-BEFE-B1DA0E9DED42}" dt="2021-04-20T06:07:22.288" v="1394" actId="14100"/>
          <ac:picMkLst>
            <pc:docMk/>
            <pc:sldMk cId="2939649322" sldId="724"/>
            <ac:picMk id="14" creationId="{952B30B7-353D-4F82-A66F-47B9D166898C}"/>
          </ac:picMkLst>
        </pc:picChg>
        <pc:picChg chg="add mod">
          <ac:chgData name="ZHANG FEIFEI" userId="4e68e26ea1890d46" providerId="LiveId" clId="{9FE59074-33FB-42DD-BEFE-B1DA0E9DED42}" dt="2021-04-20T06:08:01.952" v="1399" actId="14100"/>
          <ac:picMkLst>
            <pc:docMk/>
            <pc:sldMk cId="2939649322" sldId="724"/>
            <ac:picMk id="16" creationId="{DEC2F705-4695-4576-9FA4-1E6AE6785212}"/>
          </ac:picMkLst>
        </pc:picChg>
        <pc:cxnChg chg="add mod">
          <ac:chgData name="ZHANG FEIFEI" userId="4e68e26ea1890d46" providerId="LiveId" clId="{9FE59074-33FB-42DD-BEFE-B1DA0E9DED42}" dt="2021-04-20T06:05:19.171" v="1383"/>
          <ac:cxnSpMkLst>
            <pc:docMk/>
            <pc:sldMk cId="2939649322" sldId="724"/>
            <ac:cxnSpMk id="6" creationId="{43FB5B91-F639-472A-B425-BB64CFE86EC3}"/>
          </ac:cxnSpMkLst>
        </pc:cxnChg>
      </pc:sldChg>
      <pc:sldChg chg="addSp delSp modSp new mod">
        <pc:chgData name="ZHANG FEIFEI" userId="4e68e26ea1890d46" providerId="LiveId" clId="{9FE59074-33FB-42DD-BEFE-B1DA0E9DED42}" dt="2021-04-25T14:02:18.729" v="2035" actId="1076"/>
        <pc:sldMkLst>
          <pc:docMk/>
          <pc:sldMk cId="3859417055" sldId="725"/>
        </pc:sldMkLst>
        <pc:spChg chg="add del mod">
          <ac:chgData name="ZHANG FEIFEI" userId="4e68e26ea1890d46" providerId="LiveId" clId="{9FE59074-33FB-42DD-BEFE-B1DA0E9DED42}" dt="2021-04-20T06:09:35.533" v="1412"/>
          <ac:spMkLst>
            <pc:docMk/>
            <pc:sldMk cId="3859417055" sldId="725"/>
            <ac:spMk id="4" creationId="{3F9F5A29-4150-4387-BB4E-7C8BEF979BE7}"/>
          </ac:spMkLst>
        </pc:spChg>
        <pc:spChg chg="add del mod">
          <ac:chgData name="ZHANG FEIFEI" userId="4e68e26ea1890d46" providerId="LiveId" clId="{9FE59074-33FB-42DD-BEFE-B1DA0E9DED42}" dt="2021-04-25T14:01:07.330" v="2022" actId="21"/>
          <ac:spMkLst>
            <pc:docMk/>
            <pc:sldMk cId="3859417055" sldId="725"/>
            <ac:spMk id="4" creationId="{A10B9523-7FCE-4902-A4FA-C640490E1B78}"/>
          </ac:spMkLst>
        </pc:spChg>
        <pc:spChg chg="add mod">
          <ac:chgData name="ZHANG FEIFEI" userId="4e68e26ea1890d46" providerId="LiveId" clId="{9FE59074-33FB-42DD-BEFE-B1DA0E9DED42}" dt="2021-04-25T13:53:27.434" v="2009" actId="20577"/>
          <ac:spMkLst>
            <pc:docMk/>
            <pc:sldMk cId="3859417055" sldId="725"/>
            <ac:spMk id="6" creationId="{888E30E1-FEA9-467B-9094-1DF3E8F7D28B}"/>
          </ac:spMkLst>
        </pc:spChg>
        <pc:spChg chg="add mod">
          <ac:chgData name="ZHANG FEIFEI" userId="4e68e26ea1890d46" providerId="LiveId" clId="{9FE59074-33FB-42DD-BEFE-B1DA0E9DED42}" dt="2021-04-20T06:09:33.769" v="1410"/>
          <ac:spMkLst>
            <pc:docMk/>
            <pc:sldMk cId="3859417055" sldId="725"/>
            <ac:spMk id="8" creationId="{FA5E1771-AF61-4967-9239-653244B25D97}"/>
          </ac:spMkLst>
        </pc:spChg>
        <pc:spChg chg="add mod">
          <ac:chgData name="ZHANG FEIFEI" userId="4e68e26ea1890d46" providerId="LiveId" clId="{9FE59074-33FB-42DD-BEFE-B1DA0E9DED42}" dt="2021-04-20T06:09:08.532" v="1408"/>
          <ac:spMkLst>
            <pc:docMk/>
            <pc:sldMk cId="3859417055" sldId="725"/>
            <ac:spMk id="9" creationId="{54AC1183-55BC-4041-87DE-EA4F2C12F52D}"/>
          </ac:spMkLst>
        </pc:spChg>
        <pc:spChg chg="add mod">
          <ac:chgData name="ZHANG FEIFEI" userId="4e68e26ea1890d46" providerId="LiveId" clId="{9FE59074-33FB-42DD-BEFE-B1DA0E9DED42}" dt="2021-04-25T13:56:01.529" v="2015" actId="1076"/>
          <ac:spMkLst>
            <pc:docMk/>
            <pc:sldMk cId="3859417055" sldId="725"/>
            <ac:spMk id="12" creationId="{6038F230-127C-422C-A056-5573BEC27BFB}"/>
          </ac:spMkLst>
        </pc:spChg>
        <pc:spChg chg="add del mod">
          <ac:chgData name="ZHANG FEIFEI" userId="4e68e26ea1890d46" providerId="LiveId" clId="{9FE59074-33FB-42DD-BEFE-B1DA0E9DED42}" dt="2021-04-25T14:02:12.224" v="2033" actId="21"/>
          <ac:spMkLst>
            <pc:docMk/>
            <pc:sldMk cId="3859417055" sldId="725"/>
            <ac:spMk id="15" creationId="{92D6A392-E22A-4053-B860-658DE536589E}"/>
          </ac:spMkLst>
        </pc:spChg>
        <pc:spChg chg="add mod">
          <ac:chgData name="ZHANG FEIFEI" userId="4e68e26ea1890d46" providerId="LiveId" clId="{9FE59074-33FB-42DD-BEFE-B1DA0E9DED42}" dt="2021-04-25T14:02:18.729" v="2035" actId="1076"/>
          <ac:spMkLst>
            <pc:docMk/>
            <pc:sldMk cId="3859417055" sldId="725"/>
            <ac:spMk id="18" creationId="{3A6E201A-A5DD-4130-B018-3F6AD0BCC565}"/>
          </ac:spMkLst>
        </pc:spChg>
        <pc:picChg chg="add mod">
          <ac:chgData name="ZHANG FEIFEI" userId="4e68e26ea1890d46" providerId="LiveId" clId="{9FE59074-33FB-42DD-BEFE-B1DA0E9DED42}" dt="2021-04-25T13:52:50.834" v="2000" actId="1076"/>
          <ac:picMkLst>
            <pc:docMk/>
            <pc:sldMk cId="3859417055" sldId="725"/>
            <ac:picMk id="5" creationId="{095AFDA5-61C9-4706-A41E-7FFD2EBE9826}"/>
          </ac:picMkLst>
        </pc:picChg>
        <pc:picChg chg="add del mod">
          <ac:chgData name="ZHANG FEIFEI" userId="4e68e26ea1890d46" providerId="LiveId" clId="{9FE59074-33FB-42DD-BEFE-B1DA0E9DED42}" dt="2021-04-25T14:00:54.239" v="2018" actId="478"/>
          <ac:picMkLst>
            <pc:docMk/>
            <pc:sldMk cId="3859417055" sldId="725"/>
            <ac:picMk id="7" creationId="{3C4109AC-4F4D-4D02-9592-40A2D1EB4D33}"/>
          </ac:picMkLst>
        </pc:picChg>
        <pc:picChg chg="add mod">
          <ac:chgData name="ZHANG FEIFEI" userId="4e68e26ea1890d46" providerId="LiveId" clId="{9FE59074-33FB-42DD-BEFE-B1DA0E9DED42}" dt="2021-04-25T14:01:27.097" v="2026" actId="14100"/>
          <ac:picMkLst>
            <pc:docMk/>
            <pc:sldMk cId="3859417055" sldId="725"/>
            <ac:picMk id="11" creationId="{F979A37F-4A98-4E21-A1F7-6BEB3E468CDD}"/>
          </ac:picMkLst>
        </pc:picChg>
        <pc:picChg chg="add del mod">
          <ac:chgData name="ZHANG FEIFEI" userId="4e68e26ea1890d46" providerId="LiveId" clId="{9FE59074-33FB-42DD-BEFE-B1DA0E9DED42}" dt="2021-04-25T14:01:56.318" v="2029" actId="478"/>
          <ac:picMkLst>
            <pc:docMk/>
            <pc:sldMk cId="3859417055" sldId="725"/>
            <ac:picMk id="14" creationId="{E3A66891-AC1F-4B31-82C3-E4DBB4B0854F}"/>
          </ac:picMkLst>
        </pc:picChg>
        <pc:picChg chg="add mod">
          <ac:chgData name="ZHANG FEIFEI" userId="4e68e26ea1890d46" providerId="LiveId" clId="{9FE59074-33FB-42DD-BEFE-B1DA0E9DED42}" dt="2021-04-25T14:02:06.836" v="2032" actId="1076"/>
          <ac:picMkLst>
            <pc:docMk/>
            <pc:sldMk cId="3859417055" sldId="725"/>
            <ac:picMk id="17" creationId="{E5711AE7-D96D-4F69-B272-C4EB9AA13640}"/>
          </ac:picMkLst>
        </pc:picChg>
        <pc:cxnChg chg="add mod">
          <ac:chgData name="ZHANG FEIFEI" userId="4e68e26ea1890d46" providerId="LiveId" clId="{9FE59074-33FB-42DD-BEFE-B1DA0E9DED42}" dt="2021-04-20T06:09:08.532" v="1408"/>
          <ac:cxnSpMkLst>
            <pc:docMk/>
            <pc:sldMk cId="3859417055" sldId="725"/>
            <ac:cxnSpMk id="10" creationId="{9AB65F07-7B50-4793-B893-D98DAE5E5720}"/>
          </ac:cxnSpMkLst>
        </pc:cxnChg>
      </pc:sldChg>
      <pc:sldChg chg="addSp modSp new mod">
        <pc:chgData name="ZHANG FEIFEI" userId="4e68e26ea1890d46" providerId="LiveId" clId="{9FE59074-33FB-42DD-BEFE-B1DA0E9DED42}" dt="2021-04-20T08:43:43.380" v="1747" actId="1076"/>
        <pc:sldMkLst>
          <pc:docMk/>
          <pc:sldMk cId="854925360" sldId="726"/>
        </pc:sldMkLst>
        <pc:spChg chg="add mod">
          <ac:chgData name="ZHANG FEIFEI" userId="4e68e26ea1890d46" providerId="LiveId" clId="{9FE59074-33FB-42DD-BEFE-B1DA0E9DED42}" dt="2021-04-20T06:11:02.707" v="1459" actId="20577"/>
          <ac:spMkLst>
            <pc:docMk/>
            <pc:sldMk cId="854925360" sldId="726"/>
            <ac:spMk id="4" creationId="{7C3ED8AC-7B04-4749-A9E0-ABD285CB70ED}"/>
          </ac:spMkLst>
        </pc:spChg>
        <pc:spChg chg="add mod">
          <ac:chgData name="ZHANG FEIFEI" userId="4e68e26ea1890d46" providerId="LiveId" clId="{9FE59074-33FB-42DD-BEFE-B1DA0E9DED42}" dt="2021-04-20T06:10:35.041" v="1415"/>
          <ac:spMkLst>
            <pc:docMk/>
            <pc:sldMk cId="854925360" sldId="726"/>
            <ac:spMk id="5" creationId="{E7157A0E-3ED0-4848-ACBF-0CE75BD93133}"/>
          </ac:spMkLst>
        </pc:spChg>
        <pc:picChg chg="add mod">
          <ac:chgData name="ZHANG FEIFEI" userId="4e68e26ea1890d46" providerId="LiveId" clId="{9FE59074-33FB-42DD-BEFE-B1DA0E9DED42}" dt="2021-04-20T08:43:43.380" v="1747" actId="1076"/>
          <ac:picMkLst>
            <pc:docMk/>
            <pc:sldMk cId="854925360" sldId="726"/>
            <ac:picMk id="8" creationId="{FE4D564C-6F79-4613-AF09-2971E6B2B18F}"/>
          </ac:picMkLst>
        </pc:picChg>
        <pc:picChg chg="add mod">
          <ac:chgData name="ZHANG FEIFEI" userId="4e68e26ea1890d46" providerId="LiveId" clId="{9FE59074-33FB-42DD-BEFE-B1DA0E9DED42}" dt="2021-04-20T08:43:40.100" v="1746" actId="1076"/>
          <ac:picMkLst>
            <pc:docMk/>
            <pc:sldMk cId="854925360" sldId="726"/>
            <ac:picMk id="10" creationId="{BC222843-F8C4-4923-9D83-8FF5C0295615}"/>
          </ac:picMkLst>
        </pc:picChg>
        <pc:cxnChg chg="add mod">
          <ac:chgData name="ZHANG FEIFEI" userId="4e68e26ea1890d46" providerId="LiveId" clId="{9FE59074-33FB-42DD-BEFE-B1DA0E9DED42}" dt="2021-04-20T06:10:35.041" v="1415"/>
          <ac:cxnSpMkLst>
            <pc:docMk/>
            <pc:sldMk cId="854925360" sldId="726"/>
            <ac:cxnSpMk id="6" creationId="{170EC0ED-5E51-4280-94C3-79066657685E}"/>
          </ac:cxnSpMkLst>
        </pc:cxnChg>
      </pc:sldChg>
      <pc:sldChg chg="addSp modSp new mod">
        <pc:chgData name="ZHANG FEIFEI" userId="4e68e26ea1890d46" providerId="LiveId" clId="{9FE59074-33FB-42DD-BEFE-B1DA0E9DED42}" dt="2021-04-25T14:21:53.735" v="2082" actId="1076"/>
        <pc:sldMkLst>
          <pc:docMk/>
          <pc:sldMk cId="62315564" sldId="727"/>
        </pc:sldMkLst>
        <pc:spChg chg="add mod">
          <ac:chgData name="ZHANG FEIFEI" userId="4e68e26ea1890d46" providerId="LiveId" clId="{9FE59074-33FB-42DD-BEFE-B1DA0E9DED42}" dt="2021-04-20T06:12:44.031" v="1474" actId="20577"/>
          <ac:spMkLst>
            <pc:docMk/>
            <pc:sldMk cId="62315564" sldId="727"/>
            <ac:spMk id="4" creationId="{1038B3E1-F268-425C-8A04-1EB5058207AF}"/>
          </ac:spMkLst>
        </pc:spChg>
        <pc:spChg chg="add mod">
          <ac:chgData name="ZHANG FEIFEI" userId="4e68e26ea1890d46" providerId="LiveId" clId="{9FE59074-33FB-42DD-BEFE-B1DA0E9DED42}" dt="2021-04-25T14:21:53.735" v="2082" actId="1076"/>
          <ac:spMkLst>
            <pc:docMk/>
            <pc:sldMk cId="62315564" sldId="727"/>
            <ac:spMk id="6" creationId="{3ACE5A71-E400-405E-A8C1-04E11BD3F630}"/>
          </ac:spMkLst>
        </pc:spChg>
        <pc:spChg chg="add mod">
          <ac:chgData name="ZHANG FEIFEI" userId="4e68e26ea1890d46" providerId="LiveId" clId="{9FE59074-33FB-42DD-BEFE-B1DA0E9DED42}" dt="2021-04-25T14:21:49.912" v="2081" actId="1076"/>
          <ac:spMkLst>
            <pc:docMk/>
            <pc:sldMk cId="62315564" sldId="727"/>
            <ac:spMk id="9" creationId="{03264790-C124-4264-A2C6-CD1087507441}"/>
          </ac:spMkLst>
        </pc:spChg>
        <pc:cxnChg chg="add mod">
          <ac:chgData name="ZHANG FEIFEI" userId="4e68e26ea1890d46" providerId="LiveId" clId="{9FE59074-33FB-42DD-BEFE-B1DA0E9DED42}" dt="2021-04-20T06:12:58.344" v="1478" actId="1076"/>
          <ac:cxnSpMkLst>
            <pc:docMk/>
            <pc:sldMk cId="62315564" sldId="727"/>
            <ac:cxnSpMk id="5" creationId="{D939C21D-189D-4B6E-9CEA-D70849205917}"/>
          </ac:cxnSpMkLst>
        </pc:cxnChg>
      </pc:sldChg>
      <pc:sldChg chg="addSp modSp new del mod">
        <pc:chgData name="ZHANG FEIFEI" userId="4e68e26ea1890d46" providerId="LiveId" clId="{9FE59074-33FB-42DD-BEFE-B1DA0E9DED42}" dt="2021-04-25T14:02:57.475" v="2036" actId="47"/>
        <pc:sldMkLst>
          <pc:docMk/>
          <pc:sldMk cId="1664822628" sldId="728"/>
        </pc:sldMkLst>
        <pc:spChg chg="add mod">
          <ac:chgData name="ZHANG FEIFEI" userId="4e68e26ea1890d46" providerId="LiveId" clId="{9FE59074-33FB-42DD-BEFE-B1DA0E9DED42}" dt="2021-04-25T13:52:25.693" v="1999" actId="1076"/>
          <ac:spMkLst>
            <pc:docMk/>
            <pc:sldMk cId="1664822628" sldId="728"/>
            <ac:spMk id="6" creationId="{6F5C740C-1125-443D-9676-13BD27AAC7CA}"/>
          </ac:spMkLst>
        </pc:spChg>
        <pc:spChg chg="add mod">
          <ac:chgData name="ZHANG FEIFEI" userId="4e68e26ea1890d46" providerId="LiveId" clId="{9FE59074-33FB-42DD-BEFE-B1DA0E9DED42}" dt="2021-04-25T13:52:17.055" v="1997"/>
          <ac:spMkLst>
            <pc:docMk/>
            <pc:sldMk cId="1664822628" sldId="728"/>
            <ac:spMk id="8" creationId="{3BCD9E08-985B-44C3-AD03-A37A614354F0}"/>
          </ac:spMkLst>
        </pc:spChg>
        <pc:spChg chg="add mod">
          <ac:chgData name="ZHANG FEIFEI" userId="4e68e26ea1890d46" providerId="LiveId" clId="{9FE59074-33FB-42DD-BEFE-B1DA0E9DED42}" dt="2021-04-25T13:52:17.055" v="1997"/>
          <ac:spMkLst>
            <pc:docMk/>
            <pc:sldMk cId="1664822628" sldId="728"/>
            <ac:spMk id="9" creationId="{364520E1-5D99-483D-9FC6-7949C0737873}"/>
          </ac:spMkLst>
        </pc:spChg>
        <pc:spChg chg="add mod">
          <ac:chgData name="ZHANG FEIFEI" userId="4e68e26ea1890d46" providerId="LiveId" clId="{9FE59074-33FB-42DD-BEFE-B1DA0E9DED42}" dt="2021-04-25T13:53:56.017" v="2011" actId="1076"/>
          <ac:spMkLst>
            <pc:docMk/>
            <pc:sldMk cId="1664822628" sldId="728"/>
            <ac:spMk id="12" creationId="{711CBAEB-E0D9-4B9E-BDF4-F4948750CF0F}"/>
          </ac:spMkLst>
        </pc:spChg>
        <pc:picChg chg="add mod">
          <ac:chgData name="ZHANG FEIFEI" userId="4e68e26ea1890d46" providerId="LiveId" clId="{9FE59074-33FB-42DD-BEFE-B1DA0E9DED42}" dt="2021-04-25T13:55:43.162" v="2012" actId="1076"/>
          <ac:picMkLst>
            <pc:docMk/>
            <pc:sldMk cId="1664822628" sldId="728"/>
            <ac:picMk id="5" creationId="{F337ED4D-9AD7-4530-A3E7-43D296F9EB2E}"/>
          </ac:picMkLst>
        </pc:picChg>
        <pc:picChg chg="add mod">
          <ac:chgData name="ZHANG FEIFEI" userId="4e68e26ea1890d46" providerId="LiveId" clId="{9FE59074-33FB-42DD-BEFE-B1DA0E9DED42}" dt="2021-04-25T13:52:17.055" v="1997"/>
          <ac:picMkLst>
            <pc:docMk/>
            <pc:sldMk cId="1664822628" sldId="728"/>
            <ac:picMk id="7" creationId="{FC54EE4B-61ED-4585-9945-0E93A01F94E9}"/>
          </ac:picMkLst>
        </pc:picChg>
        <pc:picChg chg="add mod">
          <ac:chgData name="ZHANG FEIFEI" userId="4e68e26ea1890d46" providerId="LiveId" clId="{9FE59074-33FB-42DD-BEFE-B1DA0E9DED42}" dt="2021-04-25T13:55:47.885" v="2013" actId="1076"/>
          <ac:picMkLst>
            <pc:docMk/>
            <pc:sldMk cId="1664822628" sldId="728"/>
            <ac:picMk id="11" creationId="{DE1ED147-CD84-4E9A-9222-BEE84BC7861A}"/>
          </ac:picMkLst>
        </pc:picChg>
        <pc:cxnChg chg="add mod">
          <ac:chgData name="ZHANG FEIFEI" userId="4e68e26ea1890d46" providerId="LiveId" clId="{9FE59074-33FB-42DD-BEFE-B1DA0E9DED42}" dt="2021-04-25T13:52:17.055" v="1997"/>
          <ac:cxnSpMkLst>
            <pc:docMk/>
            <pc:sldMk cId="1664822628" sldId="728"/>
            <ac:cxnSpMk id="10" creationId="{F6AF4507-4DC5-4438-BEC1-AB5A18F2BE4E}"/>
          </ac:cxnSpMkLst>
        </pc:cxnChg>
      </pc:sldChg>
      <pc:sldChg chg="addSp modSp new mod">
        <pc:chgData name="ZHANG FEIFEI" userId="4e68e26ea1890d46" providerId="LiveId" clId="{9FE59074-33FB-42DD-BEFE-B1DA0E9DED42}" dt="2021-04-25T14:10:23.694" v="2053" actId="1076"/>
        <pc:sldMkLst>
          <pc:docMk/>
          <pc:sldMk cId="1760460150" sldId="728"/>
        </pc:sldMkLst>
        <pc:picChg chg="add mod">
          <ac:chgData name="ZHANG FEIFEI" userId="4e68e26ea1890d46" providerId="LiveId" clId="{9FE59074-33FB-42DD-BEFE-B1DA0E9DED42}" dt="2021-04-25T14:06:13.486" v="2039" actId="1076"/>
          <ac:picMkLst>
            <pc:docMk/>
            <pc:sldMk cId="1760460150" sldId="728"/>
            <ac:picMk id="5" creationId="{E42677C0-8ACE-47FC-8DCA-FB020434AA07}"/>
          </ac:picMkLst>
        </pc:picChg>
        <pc:picChg chg="add mod">
          <ac:chgData name="ZHANG FEIFEI" userId="4e68e26ea1890d46" providerId="LiveId" clId="{9FE59074-33FB-42DD-BEFE-B1DA0E9DED42}" dt="2021-04-25T14:10:23.694" v="2053" actId="1076"/>
          <ac:picMkLst>
            <pc:docMk/>
            <pc:sldMk cId="1760460150" sldId="728"/>
            <ac:picMk id="6" creationId="{4961CBC5-E58B-4CC7-8F04-1E4B33BFEB8C}"/>
          </ac:picMkLst>
        </pc:picChg>
        <pc:picChg chg="add mod">
          <ac:chgData name="ZHANG FEIFEI" userId="4e68e26ea1890d46" providerId="LiveId" clId="{9FE59074-33FB-42DD-BEFE-B1DA0E9DED42}" dt="2021-04-25T14:10:20.472" v="2052" actId="1076"/>
          <ac:picMkLst>
            <pc:docMk/>
            <pc:sldMk cId="1760460150" sldId="728"/>
            <ac:picMk id="7" creationId="{C639709A-766F-40C1-97DD-42818C184C7D}"/>
          </ac:picMkLst>
        </pc:picChg>
        <pc:picChg chg="add mod">
          <ac:chgData name="ZHANG FEIFEI" userId="4e68e26ea1890d46" providerId="LiveId" clId="{9FE59074-33FB-42DD-BEFE-B1DA0E9DED42}" dt="2021-04-25T14:10:05.535" v="2049" actId="1076"/>
          <ac:picMkLst>
            <pc:docMk/>
            <pc:sldMk cId="1760460150" sldId="728"/>
            <ac:picMk id="9" creationId="{F4F591FD-C38E-4FA4-9767-9D5D80B24830}"/>
          </ac:picMkLst>
        </pc:picChg>
      </pc:sldChg>
      <pc:sldChg chg="addSp modSp new mod">
        <pc:chgData name="ZHANG FEIFEI" userId="4e68e26ea1890d46" providerId="LiveId" clId="{9FE59074-33FB-42DD-BEFE-B1DA0E9DED42}" dt="2021-04-25T14:12:23.035" v="2060" actId="1076"/>
        <pc:sldMkLst>
          <pc:docMk/>
          <pc:sldMk cId="3064744355" sldId="729"/>
        </pc:sldMkLst>
        <pc:graphicFrameChg chg="add mod modGraphic">
          <ac:chgData name="ZHANG FEIFEI" userId="4e68e26ea1890d46" providerId="LiveId" clId="{9FE59074-33FB-42DD-BEFE-B1DA0E9DED42}" dt="2021-04-25T14:11:55.521" v="2059" actId="2165"/>
          <ac:graphicFrameMkLst>
            <pc:docMk/>
            <pc:sldMk cId="3064744355" sldId="729"/>
            <ac:graphicFrameMk id="6" creationId="{86C43C0F-A982-408C-A092-F4DE0C0B39CA}"/>
          </ac:graphicFrameMkLst>
        </pc:graphicFrameChg>
        <pc:picChg chg="add mod">
          <ac:chgData name="ZHANG FEIFEI" userId="4e68e26ea1890d46" providerId="LiveId" clId="{9FE59074-33FB-42DD-BEFE-B1DA0E9DED42}" dt="2021-04-25T14:12:23.035" v="2060" actId="1076"/>
          <ac:picMkLst>
            <pc:docMk/>
            <pc:sldMk cId="3064744355" sldId="729"/>
            <ac:picMk id="5" creationId="{1F79A973-A60E-4C49-89B6-7EC14BF81F5C}"/>
          </ac:picMkLst>
        </pc:picChg>
      </pc:sldChg>
      <pc:sldChg chg="addSp modSp new mod">
        <pc:chgData name="ZHANG FEIFEI" userId="4e68e26ea1890d46" providerId="LiveId" clId="{9FE59074-33FB-42DD-BEFE-B1DA0E9DED42}" dt="2021-04-25T14:23:36.551" v="2089" actId="1076"/>
        <pc:sldMkLst>
          <pc:docMk/>
          <pc:sldMk cId="4065563792" sldId="730"/>
        </pc:sldMkLst>
        <pc:picChg chg="add mod">
          <ac:chgData name="ZHANG FEIFEI" userId="4e68e26ea1890d46" providerId="LiveId" clId="{9FE59074-33FB-42DD-BEFE-B1DA0E9DED42}" dt="2021-04-25T14:23:33.250" v="2088" actId="1076"/>
          <ac:picMkLst>
            <pc:docMk/>
            <pc:sldMk cId="4065563792" sldId="730"/>
            <ac:picMk id="5" creationId="{727CF270-2585-482E-8005-6AEFB1676CC1}"/>
          </ac:picMkLst>
        </pc:picChg>
        <pc:picChg chg="add mod">
          <ac:chgData name="ZHANG FEIFEI" userId="4e68e26ea1890d46" providerId="LiveId" clId="{9FE59074-33FB-42DD-BEFE-B1DA0E9DED42}" dt="2021-04-25T14:23:36.551" v="2089" actId="1076"/>
          <ac:picMkLst>
            <pc:docMk/>
            <pc:sldMk cId="4065563792" sldId="730"/>
            <ac:picMk id="7" creationId="{40A166D5-2CB0-491E-BA52-8DE7A9493C57}"/>
          </ac:picMkLst>
        </pc:picChg>
      </pc:sldChg>
      <pc:sldChg chg="addSp new mod">
        <pc:chgData name="ZHANG FEIFEI" userId="4e68e26ea1890d46" providerId="LiveId" clId="{9FE59074-33FB-42DD-BEFE-B1DA0E9DED42}" dt="2021-04-25T14:39:26.131" v="2091" actId="22"/>
        <pc:sldMkLst>
          <pc:docMk/>
          <pc:sldMk cId="1943221000" sldId="731"/>
        </pc:sldMkLst>
        <pc:picChg chg="add">
          <ac:chgData name="ZHANG FEIFEI" userId="4e68e26ea1890d46" providerId="LiveId" clId="{9FE59074-33FB-42DD-BEFE-B1DA0E9DED42}" dt="2021-04-25T14:39:26.131" v="2091" actId="22"/>
          <ac:picMkLst>
            <pc:docMk/>
            <pc:sldMk cId="1943221000" sldId="731"/>
            <ac:picMk id="5" creationId="{F0A9279A-8D47-4D3A-86C3-C8C887CC933E}"/>
          </ac:picMkLst>
        </pc:picChg>
      </pc:sldChg>
      <pc:sldMasterChg chg="modTransition modSldLayout">
        <pc:chgData name="ZHANG FEIFEI" userId="4e68e26ea1890d46" providerId="LiveId" clId="{9FE59074-33FB-42DD-BEFE-B1DA0E9DED42}" dt="2021-04-19T07:30:37.503" v="275"/>
        <pc:sldMasterMkLst>
          <pc:docMk/>
          <pc:sldMasterMk cId="2384328609" sldId="2147483660"/>
        </pc:sldMasterMkLst>
        <pc:sldLayoutChg chg="modTransition">
          <pc:chgData name="ZHANG FEIFEI" userId="4e68e26ea1890d46" providerId="LiveId" clId="{9FE59074-33FB-42DD-BEFE-B1DA0E9DED42}" dt="2021-04-19T07:30:37.503" v="275"/>
          <pc:sldLayoutMkLst>
            <pc:docMk/>
            <pc:sldMasterMk cId="2384328609" sldId="2147483660"/>
            <pc:sldLayoutMk cId="1668910375" sldId="2147483661"/>
          </pc:sldLayoutMkLst>
        </pc:sldLayoutChg>
        <pc:sldLayoutChg chg="modTransition">
          <pc:chgData name="ZHANG FEIFEI" userId="4e68e26ea1890d46" providerId="LiveId" clId="{9FE59074-33FB-42DD-BEFE-B1DA0E9DED42}" dt="2021-04-19T07:30:37.503" v="275"/>
          <pc:sldLayoutMkLst>
            <pc:docMk/>
            <pc:sldMasterMk cId="2384328609" sldId="2147483660"/>
            <pc:sldLayoutMk cId="1216012624" sldId="2147483662"/>
          </pc:sldLayoutMkLst>
        </pc:sldLayoutChg>
        <pc:sldLayoutChg chg="modTransition">
          <pc:chgData name="ZHANG FEIFEI" userId="4e68e26ea1890d46" providerId="LiveId" clId="{9FE59074-33FB-42DD-BEFE-B1DA0E9DED42}" dt="2021-04-19T07:30:37.503" v="275"/>
          <pc:sldLayoutMkLst>
            <pc:docMk/>
            <pc:sldMasterMk cId="2384328609" sldId="2147483660"/>
            <pc:sldLayoutMk cId="838617947" sldId="2147483663"/>
          </pc:sldLayoutMkLst>
        </pc:sldLayoutChg>
        <pc:sldLayoutChg chg="modTransition">
          <pc:chgData name="ZHANG FEIFEI" userId="4e68e26ea1890d46" providerId="LiveId" clId="{9FE59074-33FB-42DD-BEFE-B1DA0E9DED42}" dt="2021-04-19T07:30:37.503" v="275"/>
          <pc:sldLayoutMkLst>
            <pc:docMk/>
            <pc:sldMasterMk cId="2384328609" sldId="2147483660"/>
            <pc:sldLayoutMk cId="1493153990" sldId="2147483664"/>
          </pc:sldLayoutMkLst>
        </pc:sldLayoutChg>
        <pc:sldLayoutChg chg="modTransition">
          <pc:chgData name="ZHANG FEIFEI" userId="4e68e26ea1890d46" providerId="LiveId" clId="{9FE59074-33FB-42DD-BEFE-B1DA0E9DED42}" dt="2021-04-19T07:30:37.503" v="275"/>
          <pc:sldLayoutMkLst>
            <pc:docMk/>
            <pc:sldMasterMk cId="2384328609" sldId="2147483660"/>
            <pc:sldLayoutMk cId="3503554727" sldId="2147483665"/>
          </pc:sldLayoutMkLst>
        </pc:sldLayoutChg>
        <pc:sldLayoutChg chg="modTransition">
          <pc:chgData name="ZHANG FEIFEI" userId="4e68e26ea1890d46" providerId="LiveId" clId="{9FE59074-33FB-42DD-BEFE-B1DA0E9DED42}" dt="2021-04-19T07:30:37.503" v="275"/>
          <pc:sldLayoutMkLst>
            <pc:docMk/>
            <pc:sldMasterMk cId="2384328609" sldId="2147483660"/>
            <pc:sldLayoutMk cId="1021041752" sldId="2147483666"/>
          </pc:sldLayoutMkLst>
        </pc:sldLayoutChg>
        <pc:sldLayoutChg chg="modTransition">
          <pc:chgData name="ZHANG FEIFEI" userId="4e68e26ea1890d46" providerId="LiveId" clId="{9FE59074-33FB-42DD-BEFE-B1DA0E9DED42}" dt="2021-04-19T07:30:37.503" v="275"/>
          <pc:sldLayoutMkLst>
            <pc:docMk/>
            <pc:sldMasterMk cId="2384328609" sldId="2147483660"/>
            <pc:sldLayoutMk cId="3196611337" sldId="2147483667"/>
          </pc:sldLayoutMkLst>
        </pc:sldLayoutChg>
        <pc:sldLayoutChg chg="modTransition">
          <pc:chgData name="ZHANG FEIFEI" userId="4e68e26ea1890d46" providerId="LiveId" clId="{9FE59074-33FB-42DD-BEFE-B1DA0E9DED42}" dt="2021-04-19T07:30:37.503" v="275"/>
          <pc:sldLayoutMkLst>
            <pc:docMk/>
            <pc:sldMasterMk cId="2384328609" sldId="2147483660"/>
            <pc:sldLayoutMk cId="183779655" sldId="2147483668"/>
          </pc:sldLayoutMkLst>
        </pc:sldLayoutChg>
        <pc:sldLayoutChg chg="modTransition">
          <pc:chgData name="ZHANG FEIFEI" userId="4e68e26ea1890d46" providerId="LiveId" clId="{9FE59074-33FB-42DD-BEFE-B1DA0E9DED42}" dt="2021-04-19T07:30:37.503" v="275"/>
          <pc:sldLayoutMkLst>
            <pc:docMk/>
            <pc:sldMasterMk cId="2384328609" sldId="2147483660"/>
            <pc:sldLayoutMk cId="3384480590" sldId="2147483669"/>
          </pc:sldLayoutMkLst>
        </pc:sldLayoutChg>
        <pc:sldLayoutChg chg="modTransition">
          <pc:chgData name="ZHANG FEIFEI" userId="4e68e26ea1890d46" providerId="LiveId" clId="{9FE59074-33FB-42DD-BEFE-B1DA0E9DED42}" dt="2021-04-19T07:30:37.503" v="275"/>
          <pc:sldLayoutMkLst>
            <pc:docMk/>
            <pc:sldMasterMk cId="2384328609" sldId="2147483660"/>
            <pc:sldLayoutMk cId="1704060617" sldId="2147483670"/>
          </pc:sldLayoutMkLst>
        </pc:sldLayoutChg>
        <pc:sldLayoutChg chg="modTransition">
          <pc:chgData name="ZHANG FEIFEI" userId="4e68e26ea1890d46" providerId="LiveId" clId="{9FE59074-33FB-42DD-BEFE-B1DA0E9DED42}" dt="2021-04-19T07:30:37.503" v="275"/>
          <pc:sldLayoutMkLst>
            <pc:docMk/>
            <pc:sldMasterMk cId="2384328609" sldId="2147483660"/>
            <pc:sldLayoutMk cId="3818446949" sldId="2147483671"/>
          </pc:sldLayoutMkLst>
        </pc:sldLayoutChg>
        <pc:sldLayoutChg chg="modTransition">
          <pc:chgData name="ZHANG FEIFEI" userId="4e68e26ea1890d46" providerId="LiveId" clId="{9FE59074-33FB-42DD-BEFE-B1DA0E9DED42}" dt="2021-04-19T07:30:37.503" v="275"/>
          <pc:sldLayoutMkLst>
            <pc:docMk/>
            <pc:sldMasterMk cId="2384328609" sldId="2147483660"/>
            <pc:sldLayoutMk cId="425687101"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95E01-A3AA-414B-AC91-6247B051C58A}" type="datetimeFigureOut">
              <a:rPr lang="zh-CN" altLang="en-US" smtClean="0"/>
              <a:t>2021/4/25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026A4-9EE3-4D0D-8D3A-764529D129E6}" type="slidenum">
              <a:rPr lang="zh-CN" altLang="en-US" smtClean="0"/>
              <a:t>‹#›</a:t>
            </a:fld>
            <a:endParaRPr lang="zh-CN" altLang="en-US"/>
          </a:p>
        </p:txBody>
      </p:sp>
    </p:spTree>
    <p:extLst>
      <p:ext uri="{BB962C8B-B14F-4D97-AF65-F5344CB8AC3E}">
        <p14:creationId xmlns:p14="http://schemas.microsoft.com/office/powerpoint/2010/main" val="70410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026A4-9EE3-4D0D-8D3A-764529D129E6}" type="slidenum">
              <a:rPr lang="zh-CN" altLang="en-US" smtClean="0"/>
              <a:t>1</a:t>
            </a:fld>
            <a:endParaRPr lang="zh-CN" altLang="en-US"/>
          </a:p>
        </p:txBody>
      </p:sp>
    </p:spTree>
    <p:extLst>
      <p:ext uri="{BB962C8B-B14F-4D97-AF65-F5344CB8AC3E}">
        <p14:creationId xmlns:p14="http://schemas.microsoft.com/office/powerpoint/2010/main" val="389259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026A4-9EE3-4D0D-8D3A-764529D129E6}" type="slidenum">
              <a:rPr lang="zh-CN" altLang="en-US" smtClean="0"/>
              <a:t>2</a:t>
            </a:fld>
            <a:endParaRPr lang="zh-CN" altLang="en-US"/>
          </a:p>
        </p:txBody>
      </p:sp>
    </p:spTree>
    <p:extLst>
      <p:ext uri="{BB962C8B-B14F-4D97-AF65-F5344CB8AC3E}">
        <p14:creationId xmlns:p14="http://schemas.microsoft.com/office/powerpoint/2010/main" val="211147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026A4-9EE3-4D0D-8D3A-764529D129E6}" type="slidenum">
              <a:rPr lang="zh-CN" altLang="en-US" smtClean="0"/>
              <a:t>3</a:t>
            </a:fld>
            <a:endParaRPr lang="zh-CN" altLang="en-US"/>
          </a:p>
        </p:txBody>
      </p:sp>
    </p:spTree>
    <p:extLst>
      <p:ext uri="{BB962C8B-B14F-4D97-AF65-F5344CB8AC3E}">
        <p14:creationId xmlns:p14="http://schemas.microsoft.com/office/powerpoint/2010/main" val="31687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026A4-9EE3-4D0D-8D3A-764529D129E6}" type="slidenum">
              <a:rPr lang="zh-CN" altLang="en-US" smtClean="0"/>
              <a:t>5</a:t>
            </a:fld>
            <a:endParaRPr lang="zh-CN" altLang="en-US"/>
          </a:p>
        </p:txBody>
      </p:sp>
    </p:spTree>
    <p:extLst>
      <p:ext uri="{BB962C8B-B14F-4D97-AF65-F5344CB8AC3E}">
        <p14:creationId xmlns:p14="http://schemas.microsoft.com/office/powerpoint/2010/main" val="426450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56063F-6D51-4845-9EF0-3EB604B1E11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FE954FA-452D-4FF3-91E1-FC81A24DF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2879B76-021E-47BD-AAFD-5CC7E9AC0A78}"/>
              </a:ext>
            </a:extLst>
          </p:cNvPr>
          <p:cNvSpPr>
            <a:spLocks noGrp="1"/>
          </p:cNvSpPr>
          <p:nvPr>
            <p:ph type="dt" sz="half" idx="10"/>
          </p:nvPr>
        </p:nvSpPr>
        <p:spPr/>
        <p:txBody>
          <a:bodyPr/>
          <a:lstStyle/>
          <a:p>
            <a:r>
              <a:rPr lang="en-US" altLang="zh-CN"/>
              <a:t>2021/4/26</a:t>
            </a:r>
            <a:endParaRPr lang="zh-CN" altLang="en-US"/>
          </a:p>
        </p:txBody>
      </p:sp>
      <p:sp>
        <p:nvSpPr>
          <p:cNvPr id="5" name="页脚占位符 4">
            <a:extLst>
              <a:ext uri="{FF2B5EF4-FFF2-40B4-BE49-F238E27FC236}">
                <a16:creationId xmlns:a16="http://schemas.microsoft.com/office/drawing/2014/main" id="{4CF61A3A-DA04-4DEF-890F-FD034B8588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EEBD94-C103-4C5A-A150-2BB26E8049AF}"/>
              </a:ext>
            </a:extLst>
          </p:cNvPr>
          <p:cNvSpPr>
            <a:spLocks noGrp="1"/>
          </p:cNvSpPr>
          <p:nvPr>
            <p:ph type="sldNum" sz="quarter" idx="12"/>
          </p:nvPr>
        </p:nvSpPr>
        <p:spPr/>
        <p:txBody>
          <a:bodyPr/>
          <a:lstStyle/>
          <a:p>
            <a:fld id="{CD331227-691F-4B7F-8493-F4368ED92163}" type="slidenum">
              <a:rPr lang="zh-CN" altLang="en-US" smtClean="0"/>
              <a:t>‹#›</a:t>
            </a:fld>
            <a:endParaRPr lang="zh-CN" altLang="en-US"/>
          </a:p>
        </p:txBody>
      </p:sp>
    </p:spTree>
    <p:extLst>
      <p:ext uri="{BB962C8B-B14F-4D97-AF65-F5344CB8AC3E}">
        <p14:creationId xmlns:p14="http://schemas.microsoft.com/office/powerpoint/2010/main" val="166891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8F6A2E-4D6C-44EF-ABC5-D8388C7685A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3E74D94-8AAC-49D5-A59D-9E9E9A53643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CF3F54-5F03-4656-AF9F-76C804DD314B}"/>
              </a:ext>
            </a:extLst>
          </p:cNvPr>
          <p:cNvSpPr>
            <a:spLocks noGrp="1"/>
          </p:cNvSpPr>
          <p:nvPr>
            <p:ph type="dt" sz="half" idx="10"/>
          </p:nvPr>
        </p:nvSpPr>
        <p:spPr/>
        <p:txBody>
          <a:bodyPr/>
          <a:lstStyle/>
          <a:p>
            <a:r>
              <a:rPr lang="en-US" altLang="zh-CN"/>
              <a:t>2021/4/26</a:t>
            </a:r>
            <a:endParaRPr lang="zh-CN" altLang="en-US"/>
          </a:p>
        </p:txBody>
      </p:sp>
      <p:sp>
        <p:nvSpPr>
          <p:cNvPr id="5" name="页脚占位符 4">
            <a:extLst>
              <a:ext uri="{FF2B5EF4-FFF2-40B4-BE49-F238E27FC236}">
                <a16:creationId xmlns:a16="http://schemas.microsoft.com/office/drawing/2014/main" id="{B68D16D2-C226-40F1-BAFD-42722561D7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9116EB-A374-4185-8746-1D1D7E4D39DB}"/>
              </a:ext>
            </a:extLst>
          </p:cNvPr>
          <p:cNvSpPr>
            <a:spLocks noGrp="1"/>
          </p:cNvSpPr>
          <p:nvPr>
            <p:ph type="sldNum" sz="quarter" idx="12"/>
          </p:nvPr>
        </p:nvSpPr>
        <p:spPr/>
        <p:txBody>
          <a:bodyPr/>
          <a:lstStyle/>
          <a:p>
            <a:fld id="{CD331227-691F-4B7F-8493-F4368ED92163}" type="slidenum">
              <a:rPr lang="zh-CN" altLang="en-US" smtClean="0"/>
              <a:t>‹#›</a:t>
            </a:fld>
            <a:endParaRPr lang="zh-CN" altLang="en-US"/>
          </a:p>
        </p:txBody>
      </p:sp>
    </p:spTree>
    <p:extLst>
      <p:ext uri="{BB962C8B-B14F-4D97-AF65-F5344CB8AC3E}">
        <p14:creationId xmlns:p14="http://schemas.microsoft.com/office/powerpoint/2010/main" val="170406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28D767D-7C03-4998-8A64-B98BD0E7BF4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F597E7A-E146-4457-BFE5-342E87E8BF4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2468B76-922C-47DD-8004-1D40CE937D74}"/>
              </a:ext>
            </a:extLst>
          </p:cNvPr>
          <p:cNvSpPr>
            <a:spLocks noGrp="1"/>
          </p:cNvSpPr>
          <p:nvPr>
            <p:ph type="dt" sz="half" idx="10"/>
          </p:nvPr>
        </p:nvSpPr>
        <p:spPr/>
        <p:txBody>
          <a:bodyPr/>
          <a:lstStyle/>
          <a:p>
            <a:r>
              <a:rPr lang="en-US" altLang="zh-CN"/>
              <a:t>2021/4/26</a:t>
            </a:r>
            <a:endParaRPr lang="zh-CN" altLang="en-US"/>
          </a:p>
        </p:txBody>
      </p:sp>
      <p:sp>
        <p:nvSpPr>
          <p:cNvPr id="5" name="页脚占位符 4">
            <a:extLst>
              <a:ext uri="{FF2B5EF4-FFF2-40B4-BE49-F238E27FC236}">
                <a16:creationId xmlns:a16="http://schemas.microsoft.com/office/drawing/2014/main" id="{ABFEE32B-A1C8-4716-ACA8-46366BC224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E1858C-DAB6-4403-AAD8-0F128B32C814}"/>
              </a:ext>
            </a:extLst>
          </p:cNvPr>
          <p:cNvSpPr>
            <a:spLocks noGrp="1"/>
          </p:cNvSpPr>
          <p:nvPr>
            <p:ph type="sldNum" sz="quarter" idx="12"/>
          </p:nvPr>
        </p:nvSpPr>
        <p:spPr/>
        <p:txBody>
          <a:bodyPr/>
          <a:lstStyle/>
          <a:p>
            <a:fld id="{CD331227-691F-4B7F-8493-F4368ED92163}" type="slidenum">
              <a:rPr lang="zh-CN" altLang="en-US" smtClean="0"/>
              <a:t>‹#›</a:t>
            </a:fld>
            <a:endParaRPr lang="zh-CN" altLang="en-US"/>
          </a:p>
        </p:txBody>
      </p:sp>
    </p:spTree>
    <p:extLst>
      <p:ext uri="{BB962C8B-B14F-4D97-AF65-F5344CB8AC3E}">
        <p14:creationId xmlns:p14="http://schemas.microsoft.com/office/powerpoint/2010/main" val="3818446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8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92417E-BCDB-4C4C-9084-B279AB985E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DEABF8-7378-4319-BBA6-97E71DF37A4D}"/>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E63289D-4C80-4920-9388-9004AA24745C}"/>
              </a:ext>
            </a:extLst>
          </p:cNvPr>
          <p:cNvSpPr>
            <a:spLocks noGrp="1"/>
          </p:cNvSpPr>
          <p:nvPr>
            <p:ph type="dt" sz="half" idx="10"/>
          </p:nvPr>
        </p:nvSpPr>
        <p:spPr/>
        <p:txBody>
          <a:bodyPr/>
          <a:lstStyle/>
          <a:p>
            <a:r>
              <a:rPr lang="en-US" altLang="zh-CN"/>
              <a:t>2021/4/26</a:t>
            </a:r>
            <a:endParaRPr lang="zh-CN" altLang="en-US"/>
          </a:p>
        </p:txBody>
      </p:sp>
      <p:sp>
        <p:nvSpPr>
          <p:cNvPr id="5" name="页脚占位符 4">
            <a:extLst>
              <a:ext uri="{FF2B5EF4-FFF2-40B4-BE49-F238E27FC236}">
                <a16:creationId xmlns:a16="http://schemas.microsoft.com/office/drawing/2014/main" id="{82A3364C-FE24-494E-A502-0DD5E329777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4B88A3-0B07-46F2-B295-1C35C36E4280}"/>
              </a:ext>
            </a:extLst>
          </p:cNvPr>
          <p:cNvSpPr>
            <a:spLocks noGrp="1"/>
          </p:cNvSpPr>
          <p:nvPr>
            <p:ph type="sldNum" sz="quarter" idx="12"/>
          </p:nvPr>
        </p:nvSpPr>
        <p:spPr/>
        <p:txBody>
          <a:bodyPr/>
          <a:lstStyle/>
          <a:p>
            <a:fld id="{CD331227-691F-4B7F-8493-F4368ED92163}" type="slidenum">
              <a:rPr lang="zh-CN" altLang="en-US" smtClean="0"/>
              <a:t>‹#›</a:t>
            </a:fld>
            <a:endParaRPr lang="zh-CN" altLang="en-US"/>
          </a:p>
        </p:txBody>
      </p:sp>
    </p:spTree>
    <p:extLst>
      <p:ext uri="{BB962C8B-B14F-4D97-AF65-F5344CB8AC3E}">
        <p14:creationId xmlns:p14="http://schemas.microsoft.com/office/powerpoint/2010/main" val="121601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300408-E6A0-4A53-9F4F-F30E82676C5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3089196-018F-49A4-ACE5-81B458B22D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1370784-D0B3-4CAA-9142-728A4F9400A3}"/>
              </a:ext>
            </a:extLst>
          </p:cNvPr>
          <p:cNvSpPr>
            <a:spLocks noGrp="1"/>
          </p:cNvSpPr>
          <p:nvPr>
            <p:ph type="dt" sz="half" idx="10"/>
          </p:nvPr>
        </p:nvSpPr>
        <p:spPr/>
        <p:txBody>
          <a:bodyPr/>
          <a:lstStyle/>
          <a:p>
            <a:r>
              <a:rPr lang="en-US" altLang="zh-CN"/>
              <a:t>2021/4/26</a:t>
            </a:r>
            <a:endParaRPr lang="zh-CN" altLang="en-US"/>
          </a:p>
        </p:txBody>
      </p:sp>
      <p:sp>
        <p:nvSpPr>
          <p:cNvPr id="5" name="页脚占位符 4">
            <a:extLst>
              <a:ext uri="{FF2B5EF4-FFF2-40B4-BE49-F238E27FC236}">
                <a16:creationId xmlns:a16="http://schemas.microsoft.com/office/drawing/2014/main" id="{A65C2E57-E46D-40A1-BFAF-501A3619C5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96D0C0-6013-47BE-BC69-DB034D2A53B0}"/>
              </a:ext>
            </a:extLst>
          </p:cNvPr>
          <p:cNvSpPr>
            <a:spLocks noGrp="1"/>
          </p:cNvSpPr>
          <p:nvPr>
            <p:ph type="sldNum" sz="quarter" idx="12"/>
          </p:nvPr>
        </p:nvSpPr>
        <p:spPr/>
        <p:txBody>
          <a:bodyPr/>
          <a:lstStyle/>
          <a:p>
            <a:fld id="{CD331227-691F-4B7F-8493-F4368ED92163}" type="slidenum">
              <a:rPr lang="zh-CN" altLang="en-US" smtClean="0"/>
              <a:t>‹#›</a:t>
            </a:fld>
            <a:endParaRPr lang="zh-CN" altLang="en-US"/>
          </a:p>
        </p:txBody>
      </p:sp>
    </p:spTree>
    <p:extLst>
      <p:ext uri="{BB962C8B-B14F-4D97-AF65-F5344CB8AC3E}">
        <p14:creationId xmlns:p14="http://schemas.microsoft.com/office/powerpoint/2010/main" val="83861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B9AD4A-1025-49AB-8E53-50F1C1D93D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277A028-3BD7-4BC2-A515-D9BF86727AA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0985669-CB99-4161-8E43-B8F95CBE99C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2720DD4-B732-42F9-8593-B94159DA95CB}"/>
              </a:ext>
            </a:extLst>
          </p:cNvPr>
          <p:cNvSpPr>
            <a:spLocks noGrp="1"/>
          </p:cNvSpPr>
          <p:nvPr>
            <p:ph type="dt" sz="half" idx="10"/>
          </p:nvPr>
        </p:nvSpPr>
        <p:spPr/>
        <p:txBody>
          <a:bodyPr/>
          <a:lstStyle/>
          <a:p>
            <a:r>
              <a:rPr lang="en-US" altLang="zh-CN"/>
              <a:t>2021/4/26</a:t>
            </a:r>
            <a:endParaRPr lang="zh-CN" altLang="en-US"/>
          </a:p>
        </p:txBody>
      </p:sp>
      <p:sp>
        <p:nvSpPr>
          <p:cNvPr id="6" name="页脚占位符 5">
            <a:extLst>
              <a:ext uri="{FF2B5EF4-FFF2-40B4-BE49-F238E27FC236}">
                <a16:creationId xmlns:a16="http://schemas.microsoft.com/office/drawing/2014/main" id="{D3DAD2B0-55B4-4BA3-B2A0-BD5684D9E7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DE86B9-1ED0-4DDE-ADE4-7E79132F0246}"/>
              </a:ext>
            </a:extLst>
          </p:cNvPr>
          <p:cNvSpPr>
            <a:spLocks noGrp="1"/>
          </p:cNvSpPr>
          <p:nvPr>
            <p:ph type="sldNum" sz="quarter" idx="12"/>
          </p:nvPr>
        </p:nvSpPr>
        <p:spPr/>
        <p:txBody>
          <a:bodyPr/>
          <a:lstStyle/>
          <a:p>
            <a:fld id="{CD331227-691F-4B7F-8493-F4368ED92163}" type="slidenum">
              <a:rPr lang="zh-CN" altLang="en-US" smtClean="0"/>
              <a:t>‹#›</a:t>
            </a:fld>
            <a:endParaRPr lang="zh-CN" altLang="en-US"/>
          </a:p>
        </p:txBody>
      </p:sp>
    </p:spTree>
    <p:extLst>
      <p:ext uri="{BB962C8B-B14F-4D97-AF65-F5344CB8AC3E}">
        <p14:creationId xmlns:p14="http://schemas.microsoft.com/office/powerpoint/2010/main" val="149315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76FE73-90DE-4723-8C5F-698701CF038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3509E91-6E16-4BBC-8E67-F79623C0E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ED393A2-B161-40F4-B15E-A76596D2965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8A8C18E-D74F-4C55-9914-B309A20BBC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E27BC41-7B96-40E7-BEB6-F01C0E0DD215}"/>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1979B55-3C11-456B-99DD-04E591EB2C94}"/>
              </a:ext>
            </a:extLst>
          </p:cNvPr>
          <p:cNvSpPr>
            <a:spLocks noGrp="1"/>
          </p:cNvSpPr>
          <p:nvPr>
            <p:ph type="dt" sz="half" idx="10"/>
          </p:nvPr>
        </p:nvSpPr>
        <p:spPr/>
        <p:txBody>
          <a:bodyPr/>
          <a:lstStyle/>
          <a:p>
            <a:r>
              <a:rPr lang="en-US" altLang="zh-CN"/>
              <a:t>2021/4/26</a:t>
            </a:r>
            <a:endParaRPr lang="zh-CN" altLang="en-US"/>
          </a:p>
        </p:txBody>
      </p:sp>
      <p:sp>
        <p:nvSpPr>
          <p:cNvPr id="8" name="页脚占位符 7">
            <a:extLst>
              <a:ext uri="{FF2B5EF4-FFF2-40B4-BE49-F238E27FC236}">
                <a16:creationId xmlns:a16="http://schemas.microsoft.com/office/drawing/2014/main" id="{CF29939D-A9AB-4271-908C-7EF0A5F5243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0DE0335-CA19-4080-8884-97C69A0B59C7}"/>
              </a:ext>
            </a:extLst>
          </p:cNvPr>
          <p:cNvSpPr>
            <a:spLocks noGrp="1"/>
          </p:cNvSpPr>
          <p:nvPr>
            <p:ph type="sldNum" sz="quarter" idx="12"/>
          </p:nvPr>
        </p:nvSpPr>
        <p:spPr/>
        <p:txBody>
          <a:bodyPr/>
          <a:lstStyle/>
          <a:p>
            <a:fld id="{CD331227-691F-4B7F-8493-F4368ED92163}" type="slidenum">
              <a:rPr lang="zh-CN" altLang="en-US" smtClean="0"/>
              <a:t>‹#›</a:t>
            </a:fld>
            <a:endParaRPr lang="zh-CN" altLang="en-US"/>
          </a:p>
        </p:txBody>
      </p:sp>
    </p:spTree>
    <p:extLst>
      <p:ext uri="{BB962C8B-B14F-4D97-AF65-F5344CB8AC3E}">
        <p14:creationId xmlns:p14="http://schemas.microsoft.com/office/powerpoint/2010/main" val="350355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301147-E8D7-4809-9CEC-C1943EF63E1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A039A6A-68EA-4491-B28F-A1A2C7650FFF}"/>
              </a:ext>
            </a:extLst>
          </p:cNvPr>
          <p:cNvSpPr>
            <a:spLocks noGrp="1"/>
          </p:cNvSpPr>
          <p:nvPr>
            <p:ph type="dt" sz="half" idx="10"/>
          </p:nvPr>
        </p:nvSpPr>
        <p:spPr/>
        <p:txBody>
          <a:bodyPr/>
          <a:lstStyle/>
          <a:p>
            <a:r>
              <a:rPr lang="en-US" altLang="zh-CN"/>
              <a:t>2021/4/26</a:t>
            </a:r>
            <a:endParaRPr lang="zh-CN" altLang="en-US"/>
          </a:p>
        </p:txBody>
      </p:sp>
      <p:sp>
        <p:nvSpPr>
          <p:cNvPr id="4" name="页脚占位符 3">
            <a:extLst>
              <a:ext uri="{FF2B5EF4-FFF2-40B4-BE49-F238E27FC236}">
                <a16:creationId xmlns:a16="http://schemas.microsoft.com/office/drawing/2014/main" id="{EE4DF346-11C2-4837-B2B4-3BB58CF72DB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CCB7ACF-57D8-4CA7-9F86-98DCF4F1AF84}"/>
              </a:ext>
            </a:extLst>
          </p:cNvPr>
          <p:cNvSpPr>
            <a:spLocks noGrp="1"/>
          </p:cNvSpPr>
          <p:nvPr>
            <p:ph type="sldNum" sz="quarter" idx="12"/>
          </p:nvPr>
        </p:nvSpPr>
        <p:spPr/>
        <p:txBody>
          <a:bodyPr/>
          <a:lstStyle/>
          <a:p>
            <a:fld id="{CD331227-691F-4B7F-8493-F4368ED92163}" type="slidenum">
              <a:rPr lang="zh-CN" altLang="en-US" smtClean="0"/>
              <a:t>‹#›</a:t>
            </a:fld>
            <a:endParaRPr lang="zh-CN" altLang="en-US"/>
          </a:p>
        </p:txBody>
      </p:sp>
    </p:spTree>
    <p:extLst>
      <p:ext uri="{BB962C8B-B14F-4D97-AF65-F5344CB8AC3E}">
        <p14:creationId xmlns:p14="http://schemas.microsoft.com/office/powerpoint/2010/main" val="102104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52881DB-48F5-45E5-90E5-D14BDB5C4B3A}"/>
              </a:ext>
            </a:extLst>
          </p:cNvPr>
          <p:cNvSpPr>
            <a:spLocks noGrp="1"/>
          </p:cNvSpPr>
          <p:nvPr>
            <p:ph type="dt" sz="half" idx="10"/>
          </p:nvPr>
        </p:nvSpPr>
        <p:spPr/>
        <p:txBody>
          <a:bodyPr/>
          <a:lstStyle/>
          <a:p>
            <a:r>
              <a:rPr lang="en-US" altLang="zh-CN"/>
              <a:t>2021/4/26</a:t>
            </a:r>
            <a:endParaRPr lang="zh-CN" altLang="en-US"/>
          </a:p>
        </p:txBody>
      </p:sp>
      <p:sp>
        <p:nvSpPr>
          <p:cNvPr id="3" name="页脚占位符 2">
            <a:extLst>
              <a:ext uri="{FF2B5EF4-FFF2-40B4-BE49-F238E27FC236}">
                <a16:creationId xmlns:a16="http://schemas.microsoft.com/office/drawing/2014/main" id="{DAA9B22C-0112-4A50-BE16-6686C0AF959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3DFD83B-3019-48F5-954B-55728AB17700}"/>
              </a:ext>
            </a:extLst>
          </p:cNvPr>
          <p:cNvSpPr>
            <a:spLocks noGrp="1"/>
          </p:cNvSpPr>
          <p:nvPr>
            <p:ph type="sldNum" sz="quarter" idx="12"/>
          </p:nvPr>
        </p:nvSpPr>
        <p:spPr/>
        <p:txBody>
          <a:bodyPr/>
          <a:lstStyle/>
          <a:p>
            <a:fld id="{CD331227-691F-4B7F-8493-F4368ED92163}" type="slidenum">
              <a:rPr lang="zh-CN" altLang="en-US" smtClean="0"/>
              <a:t>‹#›</a:t>
            </a:fld>
            <a:endParaRPr lang="zh-CN" altLang="en-US"/>
          </a:p>
        </p:txBody>
      </p:sp>
    </p:spTree>
    <p:extLst>
      <p:ext uri="{BB962C8B-B14F-4D97-AF65-F5344CB8AC3E}">
        <p14:creationId xmlns:p14="http://schemas.microsoft.com/office/powerpoint/2010/main" val="319661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173CD-1487-452B-B600-9CCA781DFA9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FEC131C-5CE3-44F0-A9B5-3CDB5A22CC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9CC4264-DF8C-424B-872B-8617B3BD0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54AE3F-53DA-4F4E-BA62-08C44C66C311}"/>
              </a:ext>
            </a:extLst>
          </p:cNvPr>
          <p:cNvSpPr>
            <a:spLocks noGrp="1"/>
          </p:cNvSpPr>
          <p:nvPr>
            <p:ph type="dt" sz="half" idx="10"/>
          </p:nvPr>
        </p:nvSpPr>
        <p:spPr/>
        <p:txBody>
          <a:bodyPr/>
          <a:lstStyle/>
          <a:p>
            <a:r>
              <a:rPr lang="en-US" altLang="zh-CN"/>
              <a:t>2021/4/26</a:t>
            </a:r>
            <a:endParaRPr lang="zh-CN" altLang="en-US"/>
          </a:p>
        </p:txBody>
      </p:sp>
      <p:sp>
        <p:nvSpPr>
          <p:cNvPr id="6" name="页脚占位符 5">
            <a:extLst>
              <a:ext uri="{FF2B5EF4-FFF2-40B4-BE49-F238E27FC236}">
                <a16:creationId xmlns:a16="http://schemas.microsoft.com/office/drawing/2014/main" id="{83337C71-FE68-4F81-95A7-B497D3155F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F7E37C-D470-405E-A438-B9E39BB80568}"/>
              </a:ext>
            </a:extLst>
          </p:cNvPr>
          <p:cNvSpPr>
            <a:spLocks noGrp="1"/>
          </p:cNvSpPr>
          <p:nvPr>
            <p:ph type="sldNum" sz="quarter" idx="12"/>
          </p:nvPr>
        </p:nvSpPr>
        <p:spPr/>
        <p:txBody>
          <a:bodyPr/>
          <a:lstStyle/>
          <a:p>
            <a:fld id="{CD331227-691F-4B7F-8493-F4368ED92163}" type="slidenum">
              <a:rPr lang="zh-CN" altLang="en-US" smtClean="0"/>
              <a:t>‹#›</a:t>
            </a:fld>
            <a:endParaRPr lang="zh-CN" altLang="en-US"/>
          </a:p>
        </p:txBody>
      </p:sp>
    </p:spTree>
    <p:extLst>
      <p:ext uri="{BB962C8B-B14F-4D97-AF65-F5344CB8AC3E}">
        <p14:creationId xmlns:p14="http://schemas.microsoft.com/office/powerpoint/2010/main" val="18377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C554C6-22D9-49F2-AE60-405A03C5760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7B1B836-5E82-4A5F-A64E-0261CB4308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E8A403E-280E-432A-857B-185DA8041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0A5007-E059-4BBC-A01E-BF2A486AC93F}"/>
              </a:ext>
            </a:extLst>
          </p:cNvPr>
          <p:cNvSpPr>
            <a:spLocks noGrp="1"/>
          </p:cNvSpPr>
          <p:nvPr>
            <p:ph type="dt" sz="half" idx="10"/>
          </p:nvPr>
        </p:nvSpPr>
        <p:spPr/>
        <p:txBody>
          <a:bodyPr/>
          <a:lstStyle/>
          <a:p>
            <a:r>
              <a:rPr lang="en-US" altLang="zh-CN"/>
              <a:t>2021/4/26</a:t>
            </a:r>
            <a:endParaRPr lang="zh-CN" altLang="en-US"/>
          </a:p>
        </p:txBody>
      </p:sp>
      <p:sp>
        <p:nvSpPr>
          <p:cNvPr id="6" name="页脚占位符 5">
            <a:extLst>
              <a:ext uri="{FF2B5EF4-FFF2-40B4-BE49-F238E27FC236}">
                <a16:creationId xmlns:a16="http://schemas.microsoft.com/office/drawing/2014/main" id="{65D1F1C7-D411-4A87-BE89-8247F607F6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F54B60-1BDA-4E1B-A002-F650B37E59A0}"/>
              </a:ext>
            </a:extLst>
          </p:cNvPr>
          <p:cNvSpPr>
            <a:spLocks noGrp="1"/>
          </p:cNvSpPr>
          <p:nvPr>
            <p:ph type="sldNum" sz="quarter" idx="12"/>
          </p:nvPr>
        </p:nvSpPr>
        <p:spPr/>
        <p:txBody>
          <a:bodyPr/>
          <a:lstStyle/>
          <a:p>
            <a:fld id="{CD331227-691F-4B7F-8493-F4368ED92163}" type="slidenum">
              <a:rPr lang="zh-CN" altLang="en-US" smtClean="0"/>
              <a:t>‹#›</a:t>
            </a:fld>
            <a:endParaRPr lang="zh-CN" altLang="en-US"/>
          </a:p>
        </p:txBody>
      </p:sp>
    </p:spTree>
    <p:extLst>
      <p:ext uri="{BB962C8B-B14F-4D97-AF65-F5344CB8AC3E}">
        <p14:creationId xmlns:p14="http://schemas.microsoft.com/office/powerpoint/2010/main" val="338448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117914B-6D9A-4D2C-A001-F5FD03BFC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BBB534C-5C5F-4754-B1FB-6657D386A2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2843A19-00C0-4FCE-9609-C81B11D50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2021/4/26</a:t>
            </a:r>
            <a:endParaRPr lang="zh-CN" altLang="en-US"/>
          </a:p>
        </p:txBody>
      </p:sp>
      <p:sp>
        <p:nvSpPr>
          <p:cNvPr id="5" name="页脚占位符 4">
            <a:extLst>
              <a:ext uri="{FF2B5EF4-FFF2-40B4-BE49-F238E27FC236}">
                <a16:creationId xmlns:a16="http://schemas.microsoft.com/office/drawing/2014/main" id="{B44DC738-F377-4DC7-805E-D30AC5CC0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66FC0A3-6D86-495A-B904-2F1D0EE17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31227-691F-4B7F-8493-F4368ED92163}" type="slidenum">
              <a:rPr lang="zh-CN" altLang="en-US" smtClean="0"/>
              <a:t>‹#›</a:t>
            </a:fld>
            <a:endParaRPr lang="zh-CN" altLang="en-US"/>
          </a:p>
        </p:txBody>
      </p:sp>
    </p:spTree>
    <p:extLst>
      <p:ext uri="{BB962C8B-B14F-4D97-AF65-F5344CB8AC3E}">
        <p14:creationId xmlns:p14="http://schemas.microsoft.com/office/powerpoint/2010/main" val="2384328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直接连接符 21">
            <a:extLst>
              <a:ext uri="{FF2B5EF4-FFF2-40B4-BE49-F238E27FC236}">
                <a16:creationId xmlns:a16="http://schemas.microsoft.com/office/drawing/2014/main" id="{D07B1E3D-65B3-4957-8AB2-E8CCAB6EFDF7}"/>
              </a:ext>
            </a:extLst>
          </p:cNvPr>
          <p:cNvCxnSpPr>
            <a:cxnSpLocks/>
          </p:cNvCxnSpPr>
          <p:nvPr/>
        </p:nvCxnSpPr>
        <p:spPr>
          <a:xfrm>
            <a:off x="10058400" y="5981825"/>
            <a:ext cx="1678934" cy="0"/>
          </a:xfrm>
          <a:prstGeom prst="line">
            <a:avLst/>
          </a:prstGeom>
          <a:ln w="28575">
            <a:solidFill>
              <a:srgbClr val="004098"/>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D27E696C-8169-4143-9140-A26A90133493}"/>
              </a:ext>
            </a:extLst>
          </p:cNvPr>
          <p:cNvSpPr txBox="1"/>
          <p:nvPr/>
        </p:nvSpPr>
        <p:spPr>
          <a:xfrm>
            <a:off x="9693320" y="6062796"/>
            <a:ext cx="2362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prstClr val="black"/>
                </a:solidFill>
                <a:latin typeface="微软雅黑" panose="020B0503020204020204" pitchFamily="34" charset="-122"/>
                <a:ea typeface="微软雅黑" panose="020B0503020204020204" pitchFamily="34" charset="-122"/>
              </a:rPr>
              <a:t>LHAASO-SDU</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日期占位符 6">
            <a:extLst>
              <a:ext uri="{FF2B5EF4-FFF2-40B4-BE49-F238E27FC236}">
                <a16:creationId xmlns:a16="http://schemas.microsoft.com/office/drawing/2014/main" id="{98CF9923-6BAC-4049-A5DC-962C3D98A0BD}"/>
              </a:ext>
            </a:extLst>
          </p:cNvPr>
          <p:cNvSpPr>
            <a:spLocks noGrp="1"/>
          </p:cNvSpPr>
          <p:nvPr>
            <p:ph type="dt" sz="half" idx="10"/>
          </p:nvPr>
        </p:nvSpPr>
        <p:spPr>
          <a:xfrm>
            <a:off x="838200" y="6356350"/>
            <a:ext cx="2743200" cy="365125"/>
          </a:xfrm>
        </p:spPr>
        <p:txBody>
          <a:bodyPr/>
          <a:lstStyle/>
          <a:p>
            <a:r>
              <a:rPr lang="en-US" altLang="zh-CN"/>
              <a:t>2021/4/26</a:t>
            </a:r>
            <a:endParaRPr lang="zh-CN" altLang="en-US" dirty="0"/>
          </a:p>
        </p:txBody>
      </p:sp>
      <p:sp>
        <p:nvSpPr>
          <p:cNvPr id="8" name="灯片编号占位符 7">
            <a:extLst>
              <a:ext uri="{FF2B5EF4-FFF2-40B4-BE49-F238E27FC236}">
                <a16:creationId xmlns:a16="http://schemas.microsoft.com/office/drawing/2014/main" id="{3E55288C-2AA5-42F1-96A5-27994E5263B5}"/>
              </a:ext>
            </a:extLst>
          </p:cNvPr>
          <p:cNvSpPr>
            <a:spLocks noGrp="1"/>
          </p:cNvSpPr>
          <p:nvPr>
            <p:ph type="sldNum" sz="quarter" idx="12"/>
          </p:nvPr>
        </p:nvSpPr>
        <p:spPr>
          <a:xfrm>
            <a:off x="8610600" y="6356350"/>
            <a:ext cx="2743200" cy="365125"/>
          </a:xfrm>
        </p:spPr>
        <p:txBody>
          <a:bodyPr/>
          <a:lstStyle/>
          <a:p>
            <a:fld id="{CD331227-691F-4B7F-8493-F4368ED92163}" type="slidenum">
              <a:rPr lang="zh-CN" altLang="en-US" smtClean="0"/>
              <a:pPr/>
              <a:t>1</a:t>
            </a:fld>
            <a:endParaRPr lang="zh-CN" altLang="en-US"/>
          </a:p>
        </p:txBody>
      </p:sp>
      <p:sp>
        <p:nvSpPr>
          <p:cNvPr id="10" name="文本框 9">
            <a:extLst>
              <a:ext uri="{FF2B5EF4-FFF2-40B4-BE49-F238E27FC236}">
                <a16:creationId xmlns:a16="http://schemas.microsoft.com/office/drawing/2014/main" id="{CA2E0F3B-90D3-4D10-BED2-1E4D16836C97}"/>
              </a:ext>
            </a:extLst>
          </p:cNvPr>
          <p:cNvSpPr txBox="1"/>
          <p:nvPr/>
        </p:nvSpPr>
        <p:spPr>
          <a:xfrm flipH="1">
            <a:off x="939837" y="2610035"/>
            <a:ext cx="10640291" cy="1265731"/>
          </a:xfrm>
          <a:prstGeom prst="rect">
            <a:avLst/>
          </a:prstGeom>
          <a:noFill/>
        </p:spPr>
        <p:txBody>
          <a:bodyPr wrap="square" rtlCol="0">
            <a:spAutoFit/>
          </a:bodyPr>
          <a:lstStyle/>
          <a:p>
            <a:pPr algn="ctr">
              <a:lnSpc>
                <a:spcPct val="125000"/>
              </a:lnSpc>
            </a:pPr>
            <a:r>
              <a:rPr lang="en-US" altLang="zh-CN" sz="3200" dirty="0">
                <a:latin typeface="Times New Roman" panose="02020603050405020304" pitchFamily="18" charset="0"/>
                <a:ea typeface="宋体" panose="02010600030101010101" pitchFamily="2" charset="-122"/>
              </a:rPr>
              <a:t>Measurement of cosmic ray mean mass around the knee region by muon content in air showers with LHAASO-KM2A</a:t>
            </a:r>
            <a:endParaRPr lang="zh-CN" altLang="en-US" sz="3200" dirty="0">
              <a:latin typeface="Times New Roman" panose="02020603050405020304" pitchFamily="18" charset="0"/>
              <a:ea typeface="宋体" panose="02010600030101010101" pitchFamily="2" charset="-122"/>
            </a:endParaRPr>
          </a:p>
        </p:txBody>
      </p:sp>
      <p:sp>
        <p:nvSpPr>
          <p:cNvPr id="11" name="文本框 10">
            <a:extLst>
              <a:ext uri="{FF2B5EF4-FFF2-40B4-BE49-F238E27FC236}">
                <a16:creationId xmlns:a16="http://schemas.microsoft.com/office/drawing/2014/main" id="{FD83F7BD-7E10-447A-ADE2-7FE03E2E969A}"/>
              </a:ext>
            </a:extLst>
          </p:cNvPr>
          <p:cNvSpPr txBox="1"/>
          <p:nvPr/>
        </p:nvSpPr>
        <p:spPr>
          <a:xfrm>
            <a:off x="3276823" y="4402889"/>
            <a:ext cx="6396303" cy="749564"/>
          </a:xfrm>
          <a:prstGeom prst="rect">
            <a:avLst/>
          </a:prstGeom>
          <a:noFill/>
        </p:spPr>
        <p:txBody>
          <a:bodyPr wrap="none" rtlCol="0">
            <a:spAutoFit/>
          </a:bodyPr>
          <a:lstStyle/>
          <a:p>
            <a:pPr algn="l">
              <a:lnSpc>
                <a:spcPct val="125000"/>
              </a:lnSpc>
            </a:pPr>
            <a:r>
              <a:rPr lang="en-US" altLang="zh-CN" b="1" dirty="0">
                <a:latin typeface="Times New Roman" panose="02020603050405020304" pitchFamily="18" charset="0"/>
                <a:ea typeface="宋体" panose="02010600030101010101" pitchFamily="2" charset="-122"/>
              </a:rPr>
              <a:t>Zhang</a:t>
            </a:r>
            <a:r>
              <a:rPr lang="zh-CN" altLang="en-US" b="1" dirty="0">
                <a:latin typeface="Times New Roman" panose="02020603050405020304" pitchFamily="18" charset="0"/>
                <a:ea typeface="宋体" panose="02010600030101010101" pitchFamily="2" charset="-122"/>
              </a:rPr>
              <a:t> </a:t>
            </a:r>
            <a:r>
              <a:rPr lang="en-US" altLang="zh-CN" b="1" dirty="0" err="1">
                <a:latin typeface="Times New Roman" panose="02020603050405020304" pitchFamily="18" charset="0"/>
                <a:ea typeface="宋体" panose="02010600030101010101" pitchFamily="2" charset="-122"/>
              </a:rPr>
              <a:t>Hengying</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张恒英</a:t>
            </a:r>
            <a:r>
              <a:rPr lang="en-US" altLang="zh-CN" b="1"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Feng </a:t>
            </a:r>
            <a:r>
              <a:rPr lang="en-US" altLang="zh-CN" dirty="0" err="1">
                <a:latin typeface="Times New Roman" panose="02020603050405020304" pitchFamily="18" charset="0"/>
                <a:ea typeface="宋体" panose="02010600030101010101" pitchFamily="2" charset="-122"/>
              </a:rPr>
              <a:t>Cunfeng</a:t>
            </a:r>
            <a:r>
              <a:rPr lang="en-US" altLang="zh-CN" dirty="0">
                <a:latin typeface="Times New Roman" panose="02020603050405020304" pitchFamily="18" charset="0"/>
                <a:ea typeface="宋体" panose="02010600030101010101" pitchFamily="2" charset="-122"/>
              </a:rPr>
              <a:t> (Shandong University)</a:t>
            </a:r>
          </a:p>
          <a:p>
            <a:pPr algn="l">
              <a:lnSpc>
                <a:spcPct val="125000"/>
              </a:lnSpc>
            </a:pPr>
            <a:r>
              <a:rPr lang="en-US" altLang="zh-CN" dirty="0">
                <a:latin typeface="Times New Roman" panose="02020603050405020304" pitchFamily="18" charset="0"/>
                <a:ea typeface="宋体" panose="02010600030101010101" pitchFamily="2" charset="-122"/>
              </a:rPr>
              <a:t>He </a:t>
            </a:r>
            <a:r>
              <a:rPr lang="en-US" altLang="zh-CN" dirty="0" err="1">
                <a:latin typeface="Times New Roman" panose="02020603050405020304" pitchFamily="18" charset="0"/>
                <a:ea typeface="宋体" panose="02010600030101010101" pitchFamily="2" charset="-122"/>
              </a:rPr>
              <a:t>Huihai</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 Chen </a:t>
            </a:r>
            <a:r>
              <a:rPr lang="en-US" altLang="zh-CN" dirty="0" err="1">
                <a:latin typeface="Times New Roman" panose="02020603050405020304" pitchFamily="18" charset="0"/>
                <a:ea typeface="宋体" panose="02010600030101010101" pitchFamily="2" charset="-122"/>
              </a:rPr>
              <a:t>Songzhan</a:t>
            </a:r>
            <a:r>
              <a:rPr lang="en-US" altLang="zh-CN" dirty="0">
                <a:latin typeface="Times New Roman" panose="02020603050405020304" pitchFamily="18" charset="0"/>
                <a:ea typeface="宋体" panose="02010600030101010101" pitchFamily="2" charset="-122"/>
              </a:rPr>
              <a:t> and  Li Cong (IHEP)</a:t>
            </a:r>
          </a:p>
        </p:txBody>
      </p:sp>
      <p:pic>
        <p:nvPicPr>
          <p:cNvPr id="15" name="图片 14">
            <a:extLst>
              <a:ext uri="{FF2B5EF4-FFF2-40B4-BE49-F238E27FC236}">
                <a16:creationId xmlns:a16="http://schemas.microsoft.com/office/drawing/2014/main" id="{3504A2FD-61A2-4D45-AEF5-72F01B90C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4468" y="-18473"/>
            <a:ext cx="1917532" cy="1939624"/>
          </a:xfrm>
          <a:prstGeom prst="rect">
            <a:avLst/>
          </a:prstGeom>
        </p:spPr>
      </p:pic>
      <p:pic>
        <p:nvPicPr>
          <p:cNvPr id="25" name="Picture 2">
            <a:extLst>
              <a:ext uri="{FF2B5EF4-FFF2-40B4-BE49-F238E27FC236}">
                <a16:creationId xmlns:a16="http://schemas.microsoft.com/office/drawing/2014/main" id="{C80E0862-FDA0-49E8-B35E-ADA03E4A2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058759" cy="213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44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5A914-0477-40CD-A0DD-8F660254430C}"/>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DD98B04E-E9AB-4459-A136-CF6A184D231D}"/>
              </a:ext>
            </a:extLst>
          </p:cNvPr>
          <p:cNvSpPr>
            <a:spLocks noGrp="1"/>
          </p:cNvSpPr>
          <p:nvPr>
            <p:ph type="sldNum" sz="quarter" idx="12"/>
          </p:nvPr>
        </p:nvSpPr>
        <p:spPr/>
        <p:txBody>
          <a:bodyPr/>
          <a:lstStyle/>
          <a:p>
            <a:fld id="{CD331227-691F-4B7F-8493-F4368ED92163}" type="slidenum">
              <a:rPr lang="zh-CN" altLang="en-US" smtClean="0"/>
              <a:t>10</a:t>
            </a:fld>
            <a:endParaRPr lang="zh-CN" altLang="en-US"/>
          </a:p>
        </p:txBody>
      </p:sp>
      <p:sp>
        <p:nvSpPr>
          <p:cNvPr id="4" name="文本框 3">
            <a:extLst>
              <a:ext uri="{FF2B5EF4-FFF2-40B4-BE49-F238E27FC236}">
                <a16:creationId xmlns:a16="http://schemas.microsoft.com/office/drawing/2014/main" id="{CEC5146D-BAF4-485F-9D2E-A0150B787728}"/>
              </a:ext>
            </a:extLst>
          </p:cNvPr>
          <p:cNvSpPr txBox="1"/>
          <p:nvPr/>
        </p:nvSpPr>
        <p:spPr>
          <a:xfrm>
            <a:off x="3651272" y="258494"/>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4578"/>
                </a:solidFill>
                <a:latin typeface="微软雅黑" panose="020B0503020204020204" pitchFamily="34" charset="-122"/>
                <a:ea typeface="微软雅黑" panose="020B0503020204020204" pitchFamily="34" charset="-122"/>
              </a:rPr>
              <a:t>3</a:t>
            </a: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 </a:t>
            </a:r>
            <a:r>
              <a:rPr lang="en-US" altLang="zh-CN" sz="2400" dirty="0">
                <a:solidFill>
                  <a:srgbClr val="004578"/>
                </a:solidFill>
                <a:latin typeface="微软雅黑" panose="020B0503020204020204" pitchFamily="34" charset="-122"/>
                <a:ea typeface="微软雅黑" panose="020B0503020204020204" pitchFamily="34" charset="-122"/>
              </a:rPr>
              <a:t>Research methods and results</a:t>
            </a:r>
          </a:p>
        </p:txBody>
      </p:sp>
      <p:cxnSp>
        <p:nvCxnSpPr>
          <p:cNvPr id="5" name="直接连接符 4">
            <a:extLst>
              <a:ext uri="{FF2B5EF4-FFF2-40B4-BE49-F238E27FC236}">
                <a16:creationId xmlns:a16="http://schemas.microsoft.com/office/drawing/2014/main" id="{A24EDF56-FCF6-4AEC-97A8-85A112823803}"/>
              </a:ext>
            </a:extLst>
          </p:cNvPr>
          <p:cNvCxnSpPr>
            <a:cxnSpLocks/>
          </p:cNvCxnSpPr>
          <p:nvPr/>
        </p:nvCxnSpPr>
        <p:spPr>
          <a:xfrm>
            <a:off x="4147127" y="724208"/>
            <a:ext cx="4322618"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p:sp>
        <p:nvSpPr>
          <p:cNvPr id="8" name="流程图: 可选过程 7">
            <a:extLst>
              <a:ext uri="{FF2B5EF4-FFF2-40B4-BE49-F238E27FC236}">
                <a16:creationId xmlns:a16="http://schemas.microsoft.com/office/drawing/2014/main" id="{A90FE2EF-511C-4AA1-B99D-D1CDEC5087F4}"/>
              </a:ext>
            </a:extLst>
          </p:cNvPr>
          <p:cNvSpPr/>
          <p:nvPr/>
        </p:nvSpPr>
        <p:spPr>
          <a:xfrm>
            <a:off x="295564" y="890502"/>
            <a:ext cx="3158836" cy="475519"/>
          </a:xfrm>
          <a:prstGeom prst="flowChartAlternateProcess">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rgbClr val="0070C0"/>
                </a:solidFill>
                <a:latin typeface="Times New Roman" panose="02020603050405020304" pitchFamily="18" charset="0"/>
                <a:cs typeface="Times New Roman" panose="02020603050405020304" pitchFamily="18" charset="0"/>
              </a:rPr>
              <a:t>Muon content measurement</a:t>
            </a:r>
          </a:p>
        </p:txBody>
      </p:sp>
      <p:pic>
        <p:nvPicPr>
          <p:cNvPr id="10" name="图片 9">
            <a:extLst>
              <a:ext uri="{FF2B5EF4-FFF2-40B4-BE49-F238E27FC236}">
                <a16:creationId xmlns:a16="http://schemas.microsoft.com/office/drawing/2014/main" id="{7B7C026E-72FE-484D-9B56-11505B1CF3D3}"/>
              </a:ext>
            </a:extLst>
          </p:cNvPr>
          <p:cNvPicPr>
            <a:picLocks noChangeAspect="1"/>
          </p:cNvPicPr>
          <p:nvPr/>
        </p:nvPicPr>
        <p:blipFill>
          <a:blip r:embed="rId2"/>
          <a:stretch>
            <a:fillRect/>
          </a:stretch>
        </p:blipFill>
        <p:spPr>
          <a:xfrm>
            <a:off x="0" y="1511766"/>
            <a:ext cx="6400773" cy="4145779"/>
          </a:xfrm>
          <a:prstGeom prst="rect">
            <a:avLst/>
          </a:prstGeom>
        </p:spPr>
      </p:pic>
      <p:pic>
        <p:nvPicPr>
          <p:cNvPr id="12" name="图片 11">
            <a:extLst>
              <a:ext uri="{FF2B5EF4-FFF2-40B4-BE49-F238E27FC236}">
                <a16:creationId xmlns:a16="http://schemas.microsoft.com/office/drawing/2014/main" id="{E9938C86-5324-4A0C-BF55-DDAE4842E51D}"/>
              </a:ext>
            </a:extLst>
          </p:cNvPr>
          <p:cNvPicPr>
            <a:picLocks noChangeAspect="1"/>
          </p:cNvPicPr>
          <p:nvPr/>
        </p:nvPicPr>
        <p:blipFill>
          <a:blip r:embed="rId3"/>
          <a:stretch>
            <a:fillRect/>
          </a:stretch>
        </p:blipFill>
        <p:spPr>
          <a:xfrm>
            <a:off x="6551183" y="1555205"/>
            <a:ext cx="5348956" cy="4102340"/>
          </a:xfrm>
          <a:prstGeom prst="rect">
            <a:avLst/>
          </a:prstGeom>
        </p:spPr>
      </p:pic>
    </p:spTree>
    <p:extLst>
      <p:ext uri="{BB962C8B-B14F-4D97-AF65-F5344CB8AC3E}">
        <p14:creationId xmlns:p14="http://schemas.microsoft.com/office/powerpoint/2010/main" val="246532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1C66A81-B02C-407B-8E97-9AF9DF7434AA}"/>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A42D9C65-5B64-4656-A402-D01106CBEEC7}"/>
              </a:ext>
            </a:extLst>
          </p:cNvPr>
          <p:cNvSpPr>
            <a:spLocks noGrp="1"/>
          </p:cNvSpPr>
          <p:nvPr>
            <p:ph type="sldNum" sz="quarter" idx="12"/>
          </p:nvPr>
        </p:nvSpPr>
        <p:spPr/>
        <p:txBody>
          <a:bodyPr/>
          <a:lstStyle/>
          <a:p>
            <a:fld id="{CD331227-691F-4B7F-8493-F4368ED92163}" type="slidenum">
              <a:rPr lang="zh-CN" altLang="en-US" smtClean="0"/>
              <a:t>11</a:t>
            </a:fld>
            <a:endParaRPr lang="zh-CN" altLang="en-US"/>
          </a:p>
        </p:txBody>
      </p:sp>
      <p:sp>
        <p:nvSpPr>
          <p:cNvPr id="4" name="流程图: 可选过程 3">
            <a:extLst>
              <a:ext uri="{FF2B5EF4-FFF2-40B4-BE49-F238E27FC236}">
                <a16:creationId xmlns:a16="http://schemas.microsoft.com/office/drawing/2014/main" id="{2B870C61-ED2C-41F0-B52B-A6E7C15F9B67}"/>
              </a:ext>
            </a:extLst>
          </p:cNvPr>
          <p:cNvSpPr/>
          <p:nvPr/>
        </p:nvSpPr>
        <p:spPr>
          <a:xfrm>
            <a:off x="295564" y="890502"/>
            <a:ext cx="3158836" cy="475519"/>
          </a:xfrm>
          <a:prstGeom prst="flowChartAlternateProcess">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rgbClr val="0070C0"/>
                </a:solidFill>
                <a:latin typeface="Times New Roman" panose="02020603050405020304" pitchFamily="18" charset="0"/>
                <a:cs typeface="Times New Roman" panose="02020603050405020304" pitchFamily="18" charset="0"/>
              </a:rPr>
              <a:t>Mean mass measurement</a:t>
            </a:r>
          </a:p>
        </p:txBody>
      </p:sp>
      <p:sp>
        <p:nvSpPr>
          <p:cNvPr id="5" name="文本框 4">
            <a:extLst>
              <a:ext uri="{FF2B5EF4-FFF2-40B4-BE49-F238E27FC236}">
                <a16:creationId xmlns:a16="http://schemas.microsoft.com/office/drawing/2014/main" id="{8DE50E39-85F1-4773-9C35-AC69ECA81BCA}"/>
              </a:ext>
            </a:extLst>
          </p:cNvPr>
          <p:cNvSpPr txBox="1"/>
          <p:nvPr/>
        </p:nvSpPr>
        <p:spPr>
          <a:xfrm>
            <a:off x="3651272" y="258494"/>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4578"/>
                </a:solidFill>
                <a:latin typeface="微软雅黑" panose="020B0503020204020204" pitchFamily="34" charset="-122"/>
                <a:ea typeface="微软雅黑" panose="020B0503020204020204" pitchFamily="34" charset="-122"/>
              </a:rPr>
              <a:t>3</a:t>
            </a: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 </a:t>
            </a:r>
            <a:r>
              <a:rPr lang="en-US" altLang="zh-CN" sz="2400" dirty="0">
                <a:solidFill>
                  <a:srgbClr val="004578"/>
                </a:solidFill>
                <a:latin typeface="微软雅黑" panose="020B0503020204020204" pitchFamily="34" charset="-122"/>
                <a:ea typeface="微软雅黑" panose="020B0503020204020204" pitchFamily="34" charset="-122"/>
              </a:rPr>
              <a:t>Research methods and results</a:t>
            </a:r>
          </a:p>
        </p:txBody>
      </p:sp>
      <p:cxnSp>
        <p:nvCxnSpPr>
          <p:cNvPr id="6" name="直接连接符 5">
            <a:extLst>
              <a:ext uri="{FF2B5EF4-FFF2-40B4-BE49-F238E27FC236}">
                <a16:creationId xmlns:a16="http://schemas.microsoft.com/office/drawing/2014/main" id="{43FB5B91-F639-472A-B425-BB64CFE86EC3}"/>
              </a:ext>
            </a:extLst>
          </p:cNvPr>
          <p:cNvCxnSpPr>
            <a:cxnSpLocks/>
          </p:cNvCxnSpPr>
          <p:nvPr/>
        </p:nvCxnSpPr>
        <p:spPr>
          <a:xfrm>
            <a:off x="4147127" y="724208"/>
            <a:ext cx="4322618"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p:sp>
        <p:nvSpPr>
          <p:cNvPr id="7" name="灯片编号占位符 1">
            <a:extLst>
              <a:ext uri="{FF2B5EF4-FFF2-40B4-BE49-F238E27FC236}">
                <a16:creationId xmlns:a16="http://schemas.microsoft.com/office/drawing/2014/main" id="{529D029A-A59A-404D-8C00-828A852AA82E}"/>
              </a:ext>
            </a:extLst>
          </p:cNvPr>
          <p:cNvSpPr txBox="1">
            <a:spLocks/>
          </p:cNvSpPr>
          <p:nvPr/>
        </p:nvSpPr>
        <p:spPr>
          <a:xfrm>
            <a:off x="8483377" y="7030604"/>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ACEB7-F3A3-4025-A33D-B1CAEE4CDB71}" type="slidenum">
              <a:rPr lang="zh-CN" altLang="en-US" smtClean="0"/>
              <a:pPr/>
              <a:t>11</a:t>
            </a:fld>
            <a:endParaRPr lang="zh-CN" altLang="en-US"/>
          </a:p>
        </p:txBody>
      </p:sp>
      <p:sp>
        <p:nvSpPr>
          <p:cNvPr id="9" name="文本框 8">
            <a:extLst>
              <a:ext uri="{FF2B5EF4-FFF2-40B4-BE49-F238E27FC236}">
                <a16:creationId xmlns:a16="http://schemas.microsoft.com/office/drawing/2014/main" id="{FA98D798-C52F-4A66-823D-2A7F9BD97F37}"/>
              </a:ext>
            </a:extLst>
          </p:cNvPr>
          <p:cNvSpPr txBox="1"/>
          <p:nvPr/>
        </p:nvSpPr>
        <p:spPr>
          <a:xfrm flipH="1">
            <a:off x="295564" y="2473557"/>
            <a:ext cx="10022071" cy="1136721"/>
          </a:xfrm>
          <a:prstGeom prst="rect">
            <a:avLst/>
          </a:prstGeom>
          <a:noFill/>
        </p:spPr>
        <p:txBody>
          <a:bodyPr wrap="square" rtlCol="0">
            <a:spAutoFit/>
          </a:bodyPr>
          <a:lstStyle/>
          <a:p>
            <a:pPr algn="l">
              <a:lnSpc>
                <a:spcPct val="130000"/>
              </a:lnSpc>
            </a:pPr>
            <a:r>
              <a:rPr lang="en-US" altLang="zh-CN" dirty="0" err="1">
                <a:latin typeface="Times New Roman" panose="02020603050405020304" pitchFamily="18" charset="0"/>
                <a:ea typeface="宋体" panose="02010600030101010101" pitchFamily="2" charset="-122"/>
              </a:rPr>
              <a:t>Nμ</a:t>
            </a:r>
            <a:r>
              <a:rPr lang="en-US" altLang="zh-CN" dirty="0">
                <a:latin typeface="Times New Roman" panose="02020603050405020304" pitchFamily="18" charset="0"/>
                <a:ea typeface="宋体" panose="02010600030101010101" pitchFamily="2" charset="-122"/>
              </a:rPr>
              <a:t> </a:t>
            </a: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A for the same energy interval,  the mean number of muons in air shower for each energy interval is measured by analyzing the signal of muon detectors, so the mean logarithmic mass of the cosmic ray derived from the mean number of muons.</a:t>
            </a:r>
            <a:endParaRPr lang="zh-CN" altLang="en-US" dirty="0">
              <a:latin typeface="Times New Roman" panose="02020603050405020304" pitchFamily="18" charset="0"/>
              <a:ea typeface="宋体" panose="02010600030101010101" pitchFamily="2" charset="-122"/>
            </a:endParaRPr>
          </a:p>
        </p:txBody>
      </p:sp>
      <p:pic>
        <p:nvPicPr>
          <p:cNvPr id="10" name="图片 9">
            <a:extLst>
              <a:ext uri="{FF2B5EF4-FFF2-40B4-BE49-F238E27FC236}">
                <a16:creationId xmlns:a16="http://schemas.microsoft.com/office/drawing/2014/main" id="{452C2654-739A-431A-98BB-035121613285}"/>
              </a:ext>
            </a:extLst>
          </p:cNvPr>
          <p:cNvPicPr>
            <a:picLocks noChangeAspect="1"/>
          </p:cNvPicPr>
          <p:nvPr/>
        </p:nvPicPr>
        <p:blipFill>
          <a:blip r:embed="rId2"/>
          <a:stretch>
            <a:fillRect/>
          </a:stretch>
        </p:blipFill>
        <p:spPr>
          <a:xfrm>
            <a:off x="5841264" y="1694192"/>
            <a:ext cx="3676650" cy="552450"/>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0C66B5C9-0449-4E76-9FD1-248A1E86D6EE}"/>
                  </a:ext>
                </a:extLst>
              </p:cNvPr>
              <p:cNvSpPr txBox="1"/>
              <p:nvPr/>
            </p:nvSpPr>
            <p:spPr>
              <a:xfrm>
                <a:off x="1318370" y="1366021"/>
                <a:ext cx="1782860" cy="959622"/>
              </a:xfrm>
              <a:prstGeom prst="rect">
                <a:avLst/>
              </a:prstGeom>
              <a:noFill/>
            </p:spPr>
            <p:txBody>
              <a:bodyPr wrap="none" lIns="0" tIns="0" rIns="0" bIns="0" rtlCol="0">
                <a:spAutoFit/>
              </a:bodyPr>
              <a:lstStyle/>
              <a:p>
                <a:pPr algn="l">
                  <a:lnSpc>
                    <a:spcPct val="125000"/>
                  </a:lnSpc>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FF0000"/>
                              </a:solidFill>
                              <a:latin typeface="Cambria Math" panose="02040503050406030204" pitchFamily="18" charset="0"/>
                              <a:ea typeface="宋体" panose="02010600030101010101" pitchFamily="2" charset="-122"/>
                            </a:rPr>
                          </m:ctrlPr>
                        </m:sSubPr>
                        <m:e>
                          <m:r>
                            <a:rPr lang="en-US" altLang="zh-CN" sz="2000" b="0" i="1" smtClean="0">
                              <a:solidFill>
                                <a:srgbClr val="FF0000"/>
                              </a:solidFill>
                              <a:latin typeface="Cambria Math" panose="02040503050406030204" pitchFamily="18" charset="0"/>
                              <a:ea typeface="宋体" panose="02010600030101010101" pitchFamily="2" charset="-122"/>
                            </a:rPr>
                            <m:t>𝑁</m:t>
                          </m:r>
                        </m:e>
                        <m:sub>
                          <m:r>
                            <a:rPr lang="zh-CN" altLang="en-US" sz="2000" i="1" smtClean="0">
                              <a:solidFill>
                                <a:srgbClr val="FF0000"/>
                              </a:solidFill>
                              <a:latin typeface="Cambria Math" panose="02040503050406030204" pitchFamily="18" charset="0"/>
                              <a:ea typeface="宋体" panose="02010600030101010101" pitchFamily="2" charset="-122"/>
                            </a:rPr>
                            <m:t>𝜇</m:t>
                          </m:r>
                        </m:sub>
                      </m:sSub>
                      <m:r>
                        <a:rPr lang="en-US" altLang="zh-CN" sz="2000" b="0" i="1" smtClean="0">
                          <a:solidFill>
                            <a:srgbClr val="FF0000"/>
                          </a:solidFill>
                          <a:latin typeface="Cambria Math" panose="02040503050406030204" pitchFamily="18" charset="0"/>
                          <a:ea typeface="宋体" panose="02010600030101010101" pitchFamily="2" charset="-122"/>
                        </a:rPr>
                        <m:t>=</m:t>
                      </m:r>
                      <m:r>
                        <a:rPr lang="en-US" altLang="zh-CN" sz="2000" b="0" i="1" smtClean="0">
                          <a:solidFill>
                            <a:srgbClr val="FF0000"/>
                          </a:solidFill>
                          <a:latin typeface="Cambria Math" panose="02040503050406030204" pitchFamily="18" charset="0"/>
                          <a:ea typeface="宋体" panose="02010600030101010101" pitchFamily="2" charset="-122"/>
                        </a:rPr>
                        <m:t>𝐴</m:t>
                      </m:r>
                      <m:sSup>
                        <m:sSupPr>
                          <m:ctrlPr>
                            <a:rPr lang="en-US" altLang="zh-CN" sz="2000" b="0" i="1" smtClean="0">
                              <a:solidFill>
                                <a:srgbClr val="FF0000"/>
                              </a:solidFill>
                              <a:latin typeface="Cambria Math" panose="02040503050406030204" pitchFamily="18" charset="0"/>
                              <a:ea typeface="宋体" panose="02010600030101010101" pitchFamily="2" charset="-122"/>
                            </a:rPr>
                          </m:ctrlPr>
                        </m:sSupPr>
                        <m:e>
                          <m:d>
                            <m:dPr>
                              <m:ctrlPr>
                                <a:rPr lang="en-US" altLang="zh-CN" sz="2000" b="0" i="1" smtClean="0">
                                  <a:solidFill>
                                    <a:srgbClr val="FF0000"/>
                                  </a:solidFill>
                                  <a:latin typeface="Cambria Math" panose="02040503050406030204" pitchFamily="18" charset="0"/>
                                  <a:ea typeface="宋体" panose="02010600030101010101" pitchFamily="2" charset="-122"/>
                                </a:rPr>
                              </m:ctrlPr>
                            </m:dPr>
                            <m:e>
                              <m:f>
                                <m:fPr>
                                  <m:ctrlPr>
                                    <a:rPr lang="en-US" altLang="zh-CN" sz="2000" b="0" i="1" smtClean="0">
                                      <a:solidFill>
                                        <a:srgbClr val="FF0000"/>
                                      </a:solidFill>
                                      <a:latin typeface="Cambria Math" panose="02040503050406030204" pitchFamily="18" charset="0"/>
                                      <a:ea typeface="宋体" panose="02010600030101010101" pitchFamily="2" charset="-122"/>
                                    </a:rPr>
                                  </m:ctrlPr>
                                </m:fPr>
                                <m:num>
                                  <m:r>
                                    <a:rPr lang="en-US" altLang="zh-CN" sz="2000" b="0" i="1" smtClean="0">
                                      <a:solidFill>
                                        <a:srgbClr val="FF0000"/>
                                      </a:solidFill>
                                      <a:latin typeface="Cambria Math" panose="02040503050406030204" pitchFamily="18" charset="0"/>
                                      <a:ea typeface="宋体" panose="02010600030101010101" pitchFamily="2" charset="-122"/>
                                    </a:rPr>
                                    <m:t>𝐸</m:t>
                                  </m:r>
                                </m:num>
                                <m:den>
                                  <m:r>
                                    <a:rPr lang="en-US" altLang="zh-CN" sz="2000" b="0" i="1" smtClean="0">
                                      <a:solidFill>
                                        <a:srgbClr val="FF0000"/>
                                      </a:solidFill>
                                      <a:latin typeface="Cambria Math" panose="02040503050406030204" pitchFamily="18" charset="0"/>
                                      <a:ea typeface="宋体" panose="02010600030101010101" pitchFamily="2" charset="-122"/>
                                    </a:rPr>
                                    <m:t>𝐴</m:t>
                                  </m:r>
                                  <m:r>
                                    <a:rPr lang="en-US" altLang="zh-CN" sz="2000" b="0" i="1" smtClean="0">
                                      <a:solidFill>
                                        <a:srgbClr val="FF0000"/>
                                      </a:solidFill>
                                      <a:latin typeface="Cambria Math" panose="02040503050406030204" pitchFamily="18" charset="0"/>
                                      <a:ea typeface="宋体" panose="02010600030101010101" pitchFamily="2" charset="-122"/>
                                    </a:rPr>
                                    <m:t> </m:t>
                                  </m:r>
                                  <m:sSub>
                                    <m:sSubPr>
                                      <m:ctrlPr>
                                        <a:rPr lang="en-US" altLang="zh-CN" sz="2000" b="0" i="1" smtClean="0">
                                          <a:solidFill>
                                            <a:srgbClr val="FF0000"/>
                                          </a:solidFill>
                                          <a:latin typeface="Cambria Math" panose="02040503050406030204" pitchFamily="18" charset="0"/>
                                          <a:ea typeface="宋体" panose="02010600030101010101" pitchFamily="2" charset="-122"/>
                                        </a:rPr>
                                      </m:ctrlPr>
                                    </m:sSubPr>
                                    <m:e>
                                      <m:r>
                                        <a:rPr lang="zh-CN" altLang="en-US" sz="2000" b="0" i="1" smtClean="0">
                                          <a:solidFill>
                                            <a:srgbClr val="FF0000"/>
                                          </a:solidFill>
                                          <a:latin typeface="Cambria Math" panose="02040503050406030204" pitchFamily="18" charset="0"/>
                                          <a:ea typeface="宋体" panose="02010600030101010101" pitchFamily="2" charset="-122"/>
                                        </a:rPr>
                                        <m:t>𝜀</m:t>
                                      </m:r>
                                    </m:e>
                                    <m:sub>
                                      <m:r>
                                        <a:rPr lang="en-US" altLang="zh-CN" sz="2000" b="0" i="1" smtClean="0">
                                          <a:solidFill>
                                            <a:srgbClr val="FF0000"/>
                                          </a:solidFill>
                                          <a:latin typeface="Cambria Math" panose="02040503050406030204" pitchFamily="18" charset="0"/>
                                          <a:ea typeface="宋体" panose="02010600030101010101" pitchFamily="2" charset="-122"/>
                                        </a:rPr>
                                        <m:t>𝑐</m:t>
                                      </m:r>
                                    </m:sub>
                                  </m:sSub>
                                </m:den>
                              </m:f>
                            </m:e>
                          </m:d>
                        </m:e>
                        <m:sup>
                          <m:r>
                            <a:rPr lang="zh-CN" altLang="en-US" sz="2000" b="0" i="1" smtClean="0">
                              <a:solidFill>
                                <a:srgbClr val="FF0000"/>
                              </a:solidFill>
                              <a:latin typeface="Cambria Math" panose="02040503050406030204" pitchFamily="18" charset="0"/>
                              <a:ea typeface="宋体" panose="02010600030101010101" pitchFamily="2" charset="-122"/>
                            </a:rPr>
                            <m:t>𝛽</m:t>
                          </m:r>
                        </m:sup>
                      </m:sSup>
                    </m:oMath>
                  </m:oMathPara>
                </a14:m>
                <a:endParaRPr lang="zh-CN" altLang="en-US" sz="2000" dirty="0">
                  <a:latin typeface="Times New Roman" panose="02020603050405020304" pitchFamily="18" charset="0"/>
                  <a:ea typeface="宋体" panose="02010600030101010101" pitchFamily="2" charset="-122"/>
                </a:endParaRPr>
              </a:p>
            </p:txBody>
          </p:sp>
        </mc:Choice>
        <mc:Fallback xmlns="">
          <p:sp>
            <p:nvSpPr>
              <p:cNvPr id="12" name="文本框 11">
                <a:extLst>
                  <a:ext uri="{FF2B5EF4-FFF2-40B4-BE49-F238E27FC236}">
                    <a16:creationId xmlns:a16="http://schemas.microsoft.com/office/drawing/2014/main" id="{0C66B5C9-0449-4E76-9FD1-248A1E86D6EE}"/>
                  </a:ext>
                </a:extLst>
              </p:cNvPr>
              <p:cNvSpPr txBox="1">
                <a:spLocks noRot="1" noChangeAspect="1" noMove="1" noResize="1" noEditPoints="1" noAdjustHandles="1" noChangeArrowheads="1" noChangeShapeType="1" noTextEdit="1"/>
              </p:cNvSpPr>
              <p:nvPr/>
            </p:nvSpPr>
            <p:spPr>
              <a:xfrm>
                <a:off x="1318370" y="1366021"/>
                <a:ext cx="1782860" cy="959622"/>
              </a:xfrm>
              <a:prstGeom prst="rect">
                <a:avLst/>
              </a:prstGeom>
              <a:blipFill>
                <a:blip r:embed="rId3"/>
                <a:stretch>
                  <a:fillRect/>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952B30B7-353D-4F82-A66F-47B9D166898C}"/>
              </a:ext>
            </a:extLst>
          </p:cNvPr>
          <p:cNvPicPr>
            <a:picLocks noChangeAspect="1"/>
          </p:cNvPicPr>
          <p:nvPr/>
        </p:nvPicPr>
        <p:blipFill>
          <a:blip r:embed="rId4"/>
          <a:stretch>
            <a:fillRect/>
          </a:stretch>
        </p:blipFill>
        <p:spPr>
          <a:xfrm>
            <a:off x="1781175" y="3610279"/>
            <a:ext cx="3760644" cy="2698034"/>
          </a:xfrm>
          <a:prstGeom prst="rect">
            <a:avLst/>
          </a:prstGeom>
        </p:spPr>
      </p:pic>
      <p:pic>
        <p:nvPicPr>
          <p:cNvPr id="16" name="图片 15">
            <a:extLst>
              <a:ext uri="{FF2B5EF4-FFF2-40B4-BE49-F238E27FC236}">
                <a16:creationId xmlns:a16="http://schemas.microsoft.com/office/drawing/2014/main" id="{DEC2F705-4695-4576-9FA4-1E6AE6785212}"/>
              </a:ext>
            </a:extLst>
          </p:cNvPr>
          <p:cNvPicPr>
            <a:picLocks noChangeAspect="1"/>
          </p:cNvPicPr>
          <p:nvPr/>
        </p:nvPicPr>
        <p:blipFill>
          <a:blip r:embed="rId5"/>
          <a:stretch>
            <a:fillRect/>
          </a:stretch>
        </p:blipFill>
        <p:spPr>
          <a:xfrm>
            <a:off x="5541819" y="3610279"/>
            <a:ext cx="3723122" cy="2698034"/>
          </a:xfrm>
          <a:prstGeom prst="rect">
            <a:avLst/>
          </a:prstGeom>
        </p:spPr>
      </p:pic>
    </p:spTree>
    <p:extLst>
      <p:ext uri="{BB962C8B-B14F-4D97-AF65-F5344CB8AC3E}">
        <p14:creationId xmlns:p14="http://schemas.microsoft.com/office/powerpoint/2010/main" val="2939649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F62F7BF-B393-4F24-9098-A6F76C2CFB53}"/>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1EFD65D6-6BD5-4A59-8B0A-6E44E085502B}"/>
              </a:ext>
            </a:extLst>
          </p:cNvPr>
          <p:cNvSpPr>
            <a:spLocks noGrp="1"/>
          </p:cNvSpPr>
          <p:nvPr>
            <p:ph type="sldNum" sz="quarter" idx="12"/>
          </p:nvPr>
        </p:nvSpPr>
        <p:spPr/>
        <p:txBody>
          <a:bodyPr/>
          <a:lstStyle/>
          <a:p>
            <a:fld id="{CD331227-691F-4B7F-8493-F4368ED92163}" type="slidenum">
              <a:rPr lang="zh-CN" altLang="en-US" smtClean="0"/>
              <a:t>12</a:t>
            </a:fld>
            <a:endParaRPr lang="zh-CN" altLang="en-US"/>
          </a:p>
        </p:txBody>
      </p:sp>
      <p:pic>
        <p:nvPicPr>
          <p:cNvPr id="5" name="图片 4">
            <a:extLst>
              <a:ext uri="{FF2B5EF4-FFF2-40B4-BE49-F238E27FC236}">
                <a16:creationId xmlns:a16="http://schemas.microsoft.com/office/drawing/2014/main" id="{095AFDA5-61C9-4706-A41E-7FFD2EBE9826}"/>
              </a:ext>
            </a:extLst>
          </p:cNvPr>
          <p:cNvPicPr>
            <a:picLocks noChangeAspect="1"/>
          </p:cNvPicPr>
          <p:nvPr/>
        </p:nvPicPr>
        <p:blipFill>
          <a:blip r:embed="rId2"/>
          <a:stretch>
            <a:fillRect/>
          </a:stretch>
        </p:blipFill>
        <p:spPr>
          <a:xfrm>
            <a:off x="3852771" y="936888"/>
            <a:ext cx="2926720" cy="439766"/>
          </a:xfrm>
          <a:prstGeom prst="rect">
            <a:avLst/>
          </a:prstGeom>
        </p:spPr>
      </p:pic>
      <p:sp>
        <p:nvSpPr>
          <p:cNvPr id="6" name="文本框 5">
            <a:extLst>
              <a:ext uri="{FF2B5EF4-FFF2-40B4-BE49-F238E27FC236}">
                <a16:creationId xmlns:a16="http://schemas.microsoft.com/office/drawing/2014/main" id="{888E30E1-FEA9-467B-9094-1DF3E8F7D28B}"/>
              </a:ext>
            </a:extLst>
          </p:cNvPr>
          <p:cNvSpPr txBox="1"/>
          <p:nvPr/>
        </p:nvSpPr>
        <p:spPr>
          <a:xfrm>
            <a:off x="498764" y="5549035"/>
            <a:ext cx="9864436" cy="776623"/>
          </a:xfrm>
          <a:prstGeom prst="rect">
            <a:avLst/>
          </a:prstGeom>
          <a:noFill/>
        </p:spPr>
        <p:txBody>
          <a:bodyPr wrap="square" rtlCol="0">
            <a:spAutoFit/>
          </a:bodyPr>
          <a:lstStyle/>
          <a:p>
            <a:pPr algn="l">
              <a:lnSpc>
                <a:spcPct val="130000"/>
              </a:lnSpc>
            </a:pPr>
            <a:r>
              <a:rPr lang="en-US" altLang="zh-CN" dirty="0">
                <a:latin typeface="Times New Roman" panose="02020603050405020304" pitchFamily="18" charset="0"/>
                <a:ea typeface="宋体" panose="02010600030101010101" pitchFamily="2" charset="-122"/>
              </a:rPr>
              <a:t>The red point(</a:t>
            </a:r>
            <a:r>
              <a:rPr lang="en-US" altLang="zh-CN" dirty="0" err="1">
                <a:latin typeface="Times New Roman" panose="02020603050405020304" pitchFamily="18" charset="0"/>
                <a:ea typeface="宋体" panose="02010600030101010101" pitchFamily="2" charset="-122"/>
              </a:rPr>
              <a:t>mc:lnNμ</a:t>
            </a:r>
            <a:r>
              <a:rPr lang="en-US" altLang="zh-CN" dirty="0">
                <a:latin typeface="Times New Roman" panose="02020603050405020304" pitchFamily="18" charset="0"/>
                <a:ea typeface="宋体" panose="02010600030101010101" pitchFamily="2" charset="-122"/>
              </a:rPr>
              <a:t>-&gt;</a:t>
            </a:r>
            <a:r>
              <a:rPr lang="en-US" altLang="zh-CN" dirty="0" err="1">
                <a:latin typeface="Times New Roman" panose="02020603050405020304" pitchFamily="18" charset="0"/>
                <a:ea typeface="宋体" panose="02010600030101010101" pitchFamily="2" charset="-122"/>
              </a:rPr>
              <a:t>lnA</a:t>
            </a:r>
            <a:r>
              <a:rPr lang="en-US" altLang="zh-CN" dirty="0">
                <a:latin typeface="Times New Roman" panose="02020603050405020304" pitchFamily="18" charset="0"/>
                <a:ea typeface="宋体" panose="02010600030101010101" pitchFamily="2" charset="-122"/>
              </a:rPr>
              <a:t>) the </a:t>
            </a:r>
            <a:r>
              <a:rPr lang="en-US" altLang="zh-CN" dirty="0" err="1">
                <a:latin typeface="Times New Roman" panose="02020603050405020304" pitchFamily="18" charset="0"/>
                <a:ea typeface="宋体" panose="02010600030101010101" pitchFamily="2" charset="-122"/>
              </a:rPr>
              <a:t>lnA</a:t>
            </a:r>
            <a:r>
              <a:rPr lang="en-US" altLang="zh-CN" dirty="0">
                <a:latin typeface="Times New Roman" panose="02020603050405020304" pitchFamily="18" charset="0"/>
                <a:ea typeface="宋体" panose="02010600030101010101" pitchFamily="2" charset="-122"/>
              </a:rPr>
              <a:t> derived from the above function for five mass groups;</a:t>
            </a:r>
          </a:p>
          <a:p>
            <a:pPr algn="l">
              <a:lnSpc>
                <a:spcPct val="130000"/>
              </a:lnSpc>
            </a:pPr>
            <a:r>
              <a:rPr lang="en-US" altLang="zh-CN" dirty="0">
                <a:latin typeface="Times New Roman" panose="02020603050405020304" pitchFamily="18" charset="0"/>
                <a:ea typeface="宋体" panose="02010600030101010101" pitchFamily="2" charset="-122"/>
              </a:rPr>
              <a:t>The</a:t>
            </a: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bule square (</a:t>
            </a:r>
            <a:r>
              <a:rPr lang="en-US" altLang="zh-CN" dirty="0" err="1">
                <a:latin typeface="Times New Roman" panose="02020603050405020304" pitchFamily="18" charset="0"/>
                <a:ea typeface="宋体" panose="02010600030101010101" pitchFamily="2" charset="-122"/>
              </a:rPr>
              <a:t>mc:lnA</a:t>
            </a:r>
            <a:r>
              <a:rPr lang="en-US" altLang="zh-CN" dirty="0">
                <a:latin typeface="Times New Roman" panose="02020603050405020304" pitchFamily="18" charset="0"/>
                <a:ea typeface="宋体" panose="02010600030101010101" pitchFamily="2" charset="-122"/>
              </a:rPr>
              <a:t>) is the triggered mass of shower after event selection;</a:t>
            </a:r>
          </a:p>
        </p:txBody>
      </p:sp>
      <p:sp>
        <p:nvSpPr>
          <p:cNvPr id="8" name="流程图: 可选过程 7">
            <a:extLst>
              <a:ext uri="{FF2B5EF4-FFF2-40B4-BE49-F238E27FC236}">
                <a16:creationId xmlns:a16="http://schemas.microsoft.com/office/drawing/2014/main" id="{FA5E1771-AF61-4967-9239-653244B25D97}"/>
              </a:ext>
            </a:extLst>
          </p:cNvPr>
          <p:cNvSpPr/>
          <p:nvPr/>
        </p:nvSpPr>
        <p:spPr>
          <a:xfrm>
            <a:off x="295564" y="890502"/>
            <a:ext cx="3158836" cy="475519"/>
          </a:xfrm>
          <a:prstGeom prst="flowChartAlternateProcess">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rgbClr val="0070C0"/>
                </a:solidFill>
                <a:latin typeface="Times New Roman" panose="02020603050405020304" pitchFamily="18" charset="0"/>
                <a:cs typeface="Times New Roman" panose="02020603050405020304" pitchFamily="18" charset="0"/>
              </a:rPr>
              <a:t>Methods validation</a:t>
            </a:r>
          </a:p>
        </p:txBody>
      </p:sp>
      <p:sp>
        <p:nvSpPr>
          <p:cNvPr id="9" name="文本框 8">
            <a:extLst>
              <a:ext uri="{FF2B5EF4-FFF2-40B4-BE49-F238E27FC236}">
                <a16:creationId xmlns:a16="http://schemas.microsoft.com/office/drawing/2014/main" id="{54AC1183-55BC-4041-87DE-EA4F2C12F52D}"/>
              </a:ext>
            </a:extLst>
          </p:cNvPr>
          <p:cNvSpPr txBox="1"/>
          <p:nvPr/>
        </p:nvSpPr>
        <p:spPr>
          <a:xfrm>
            <a:off x="3651272" y="258494"/>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4578"/>
                </a:solidFill>
                <a:latin typeface="微软雅黑" panose="020B0503020204020204" pitchFamily="34" charset="-122"/>
                <a:ea typeface="微软雅黑" panose="020B0503020204020204" pitchFamily="34" charset="-122"/>
              </a:rPr>
              <a:t>3</a:t>
            </a: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 </a:t>
            </a:r>
            <a:r>
              <a:rPr lang="en-US" altLang="zh-CN" sz="2400" dirty="0">
                <a:solidFill>
                  <a:srgbClr val="004578"/>
                </a:solidFill>
                <a:latin typeface="微软雅黑" panose="020B0503020204020204" pitchFamily="34" charset="-122"/>
                <a:ea typeface="微软雅黑" panose="020B0503020204020204" pitchFamily="34" charset="-122"/>
              </a:rPr>
              <a:t>Research methods and results</a:t>
            </a:r>
          </a:p>
        </p:txBody>
      </p:sp>
      <p:cxnSp>
        <p:nvCxnSpPr>
          <p:cNvPr id="10" name="直接连接符 9">
            <a:extLst>
              <a:ext uri="{FF2B5EF4-FFF2-40B4-BE49-F238E27FC236}">
                <a16:creationId xmlns:a16="http://schemas.microsoft.com/office/drawing/2014/main" id="{9AB65F07-7B50-4793-B893-D98DAE5E5720}"/>
              </a:ext>
            </a:extLst>
          </p:cNvPr>
          <p:cNvCxnSpPr>
            <a:cxnSpLocks/>
          </p:cNvCxnSpPr>
          <p:nvPr/>
        </p:nvCxnSpPr>
        <p:spPr>
          <a:xfrm>
            <a:off x="4147127" y="724208"/>
            <a:ext cx="4322618"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a16="http://schemas.microsoft.com/office/drawing/2014/main" id="{F979A37F-4A98-4E21-A1F7-6BEB3E468CDD}"/>
              </a:ext>
            </a:extLst>
          </p:cNvPr>
          <p:cNvPicPr>
            <a:picLocks noChangeAspect="1"/>
          </p:cNvPicPr>
          <p:nvPr/>
        </p:nvPicPr>
        <p:blipFill>
          <a:blip r:embed="rId3"/>
          <a:stretch>
            <a:fillRect/>
          </a:stretch>
        </p:blipFill>
        <p:spPr>
          <a:xfrm>
            <a:off x="4784437" y="1513723"/>
            <a:ext cx="5024581" cy="4007170"/>
          </a:xfrm>
          <a:prstGeom prst="rect">
            <a:avLst/>
          </a:prstGeom>
        </p:spPr>
      </p:pic>
      <p:sp>
        <p:nvSpPr>
          <p:cNvPr id="12" name="文本框 11">
            <a:extLst>
              <a:ext uri="{FF2B5EF4-FFF2-40B4-BE49-F238E27FC236}">
                <a16:creationId xmlns:a16="http://schemas.microsoft.com/office/drawing/2014/main" id="{6038F230-127C-422C-A056-5573BEC27BFB}"/>
              </a:ext>
            </a:extLst>
          </p:cNvPr>
          <p:cNvSpPr txBox="1"/>
          <p:nvPr/>
        </p:nvSpPr>
        <p:spPr>
          <a:xfrm>
            <a:off x="5673869" y="1819193"/>
            <a:ext cx="2355274" cy="440955"/>
          </a:xfrm>
          <a:prstGeom prst="rect">
            <a:avLst/>
          </a:prstGeom>
          <a:noFill/>
        </p:spPr>
        <p:txBody>
          <a:bodyPr wrap="square" rtlCol="0">
            <a:spAutoFit/>
          </a:bodyPr>
          <a:lstStyle/>
          <a:p>
            <a:pPr algn="l">
              <a:lnSpc>
                <a:spcPct val="125000"/>
              </a:lnSpc>
            </a:pPr>
            <a:r>
              <a:rPr lang="en-US" altLang="zh-CN" sz="2000" b="1" dirty="0" err="1">
                <a:solidFill>
                  <a:srgbClr val="00B050"/>
                </a:solidFill>
                <a:latin typeface="Times New Roman" panose="02020603050405020304" pitchFamily="18" charset="0"/>
                <a:ea typeface="宋体" panose="02010600030101010101" pitchFamily="2" charset="-122"/>
              </a:rPr>
              <a:t>Horandel</a:t>
            </a:r>
            <a:r>
              <a:rPr lang="en-US" altLang="zh-CN" sz="2000" b="1" dirty="0">
                <a:solidFill>
                  <a:srgbClr val="00B050"/>
                </a:solidFill>
                <a:latin typeface="Times New Roman" panose="02020603050405020304" pitchFamily="18" charset="0"/>
                <a:ea typeface="宋体" panose="02010600030101010101" pitchFamily="2" charset="-122"/>
              </a:rPr>
              <a:t> model</a:t>
            </a:r>
            <a:endParaRPr lang="zh-CN" altLang="en-US" sz="2000" b="1" dirty="0">
              <a:solidFill>
                <a:srgbClr val="00B050"/>
              </a:solidFill>
              <a:latin typeface="Times New Roman" panose="02020603050405020304" pitchFamily="18" charset="0"/>
              <a:ea typeface="宋体" panose="02010600030101010101" pitchFamily="2" charset="-122"/>
            </a:endParaRPr>
          </a:p>
        </p:txBody>
      </p:sp>
      <p:pic>
        <p:nvPicPr>
          <p:cNvPr id="17" name="图片 16">
            <a:extLst>
              <a:ext uri="{FF2B5EF4-FFF2-40B4-BE49-F238E27FC236}">
                <a16:creationId xmlns:a16="http://schemas.microsoft.com/office/drawing/2014/main" id="{E5711AE7-D96D-4F69-B272-C4EB9AA13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8" y="1526525"/>
            <a:ext cx="4722729" cy="4007164"/>
          </a:xfrm>
          <a:prstGeom prst="rect">
            <a:avLst/>
          </a:prstGeom>
        </p:spPr>
      </p:pic>
      <p:sp>
        <p:nvSpPr>
          <p:cNvPr id="18" name="文本框 17">
            <a:extLst>
              <a:ext uri="{FF2B5EF4-FFF2-40B4-BE49-F238E27FC236}">
                <a16:creationId xmlns:a16="http://schemas.microsoft.com/office/drawing/2014/main" id="{3A6E201A-A5DD-4130-B018-3F6AD0BCC565}"/>
              </a:ext>
            </a:extLst>
          </p:cNvPr>
          <p:cNvSpPr txBox="1"/>
          <p:nvPr/>
        </p:nvSpPr>
        <p:spPr>
          <a:xfrm>
            <a:off x="649288" y="1777490"/>
            <a:ext cx="2355274" cy="440955"/>
          </a:xfrm>
          <a:prstGeom prst="rect">
            <a:avLst/>
          </a:prstGeom>
          <a:noFill/>
        </p:spPr>
        <p:txBody>
          <a:bodyPr wrap="square" rtlCol="0">
            <a:spAutoFit/>
          </a:bodyPr>
          <a:lstStyle/>
          <a:p>
            <a:pPr algn="l">
              <a:lnSpc>
                <a:spcPct val="125000"/>
              </a:lnSpc>
            </a:pPr>
            <a:r>
              <a:rPr lang="en-US" altLang="zh-CN" sz="2000" b="1" dirty="0" err="1">
                <a:solidFill>
                  <a:srgbClr val="00B050"/>
                </a:solidFill>
                <a:latin typeface="Times New Roman" panose="02020603050405020304" pitchFamily="18" charset="0"/>
                <a:ea typeface="宋体" panose="02010600030101010101" pitchFamily="2" charset="-122"/>
              </a:rPr>
              <a:t>Gaisser</a:t>
            </a:r>
            <a:r>
              <a:rPr lang="en-US" altLang="zh-CN" sz="2000" b="1" dirty="0">
                <a:solidFill>
                  <a:srgbClr val="00B050"/>
                </a:solidFill>
                <a:latin typeface="Times New Roman" panose="02020603050405020304" pitchFamily="18" charset="0"/>
                <a:ea typeface="宋体" panose="02010600030101010101" pitchFamily="2" charset="-122"/>
              </a:rPr>
              <a:t> H3a model</a:t>
            </a:r>
            <a:endParaRPr lang="zh-CN" altLang="en-US" sz="2000" b="1" dirty="0">
              <a:solidFill>
                <a:srgbClr val="00B050"/>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859417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D6C966D-EBFA-4A79-BF6C-61344EC8AFAD}"/>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4A68954B-79C7-4AE9-BA8C-0166BFF078B8}"/>
              </a:ext>
            </a:extLst>
          </p:cNvPr>
          <p:cNvSpPr>
            <a:spLocks noGrp="1"/>
          </p:cNvSpPr>
          <p:nvPr>
            <p:ph type="sldNum" sz="quarter" idx="12"/>
          </p:nvPr>
        </p:nvSpPr>
        <p:spPr/>
        <p:txBody>
          <a:bodyPr/>
          <a:lstStyle/>
          <a:p>
            <a:fld id="{CD331227-691F-4B7F-8493-F4368ED92163}" type="slidenum">
              <a:rPr lang="zh-CN" altLang="en-US" smtClean="0"/>
              <a:t>13</a:t>
            </a:fld>
            <a:endParaRPr lang="zh-CN" altLang="en-US"/>
          </a:p>
        </p:txBody>
      </p:sp>
      <p:sp>
        <p:nvSpPr>
          <p:cNvPr id="4" name="流程图: 可选过程 3">
            <a:extLst>
              <a:ext uri="{FF2B5EF4-FFF2-40B4-BE49-F238E27FC236}">
                <a16:creationId xmlns:a16="http://schemas.microsoft.com/office/drawing/2014/main" id="{7C3ED8AC-7B04-4749-A9E0-ABD285CB70ED}"/>
              </a:ext>
            </a:extLst>
          </p:cNvPr>
          <p:cNvSpPr/>
          <p:nvPr/>
        </p:nvSpPr>
        <p:spPr>
          <a:xfrm>
            <a:off x="295564" y="890502"/>
            <a:ext cx="3158836" cy="475519"/>
          </a:xfrm>
          <a:prstGeom prst="flowChartAlternateProcess">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rgbClr val="0070C0"/>
                </a:solidFill>
                <a:latin typeface="Times New Roman" panose="02020603050405020304" pitchFamily="18" charset="0"/>
                <a:cs typeface="Times New Roman" panose="02020603050405020304" pitchFamily="18" charset="0"/>
              </a:rPr>
              <a:t>Mean mass measurement</a:t>
            </a:r>
          </a:p>
        </p:txBody>
      </p:sp>
      <p:sp>
        <p:nvSpPr>
          <p:cNvPr id="5" name="文本框 4">
            <a:extLst>
              <a:ext uri="{FF2B5EF4-FFF2-40B4-BE49-F238E27FC236}">
                <a16:creationId xmlns:a16="http://schemas.microsoft.com/office/drawing/2014/main" id="{E7157A0E-3ED0-4848-ACBF-0CE75BD93133}"/>
              </a:ext>
            </a:extLst>
          </p:cNvPr>
          <p:cNvSpPr txBox="1"/>
          <p:nvPr/>
        </p:nvSpPr>
        <p:spPr>
          <a:xfrm>
            <a:off x="3651272" y="258494"/>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4578"/>
                </a:solidFill>
                <a:latin typeface="微软雅黑" panose="020B0503020204020204" pitchFamily="34" charset="-122"/>
                <a:ea typeface="微软雅黑" panose="020B0503020204020204" pitchFamily="34" charset="-122"/>
              </a:rPr>
              <a:t>3</a:t>
            </a: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 </a:t>
            </a:r>
            <a:r>
              <a:rPr lang="en-US" altLang="zh-CN" sz="2400" dirty="0">
                <a:solidFill>
                  <a:srgbClr val="004578"/>
                </a:solidFill>
                <a:latin typeface="微软雅黑" panose="020B0503020204020204" pitchFamily="34" charset="-122"/>
                <a:ea typeface="微软雅黑" panose="020B0503020204020204" pitchFamily="34" charset="-122"/>
              </a:rPr>
              <a:t>Research methods and results</a:t>
            </a:r>
          </a:p>
        </p:txBody>
      </p:sp>
      <p:cxnSp>
        <p:nvCxnSpPr>
          <p:cNvPr id="6" name="直接连接符 5">
            <a:extLst>
              <a:ext uri="{FF2B5EF4-FFF2-40B4-BE49-F238E27FC236}">
                <a16:creationId xmlns:a16="http://schemas.microsoft.com/office/drawing/2014/main" id="{170EC0ED-5E51-4280-94C3-79066657685E}"/>
              </a:ext>
            </a:extLst>
          </p:cNvPr>
          <p:cNvCxnSpPr>
            <a:cxnSpLocks/>
          </p:cNvCxnSpPr>
          <p:nvPr/>
        </p:nvCxnSpPr>
        <p:spPr>
          <a:xfrm>
            <a:off x="4147127" y="724208"/>
            <a:ext cx="4322618"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FE4D564C-6F79-4613-AF09-2971E6B2B18F}"/>
              </a:ext>
            </a:extLst>
          </p:cNvPr>
          <p:cNvPicPr>
            <a:picLocks noChangeAspect="1"/>
          </p:cNvPicPr>
          <p:nvPr/>
        </p:nvPicPr>
        <p:blipFill>
          <a:blip r:embed="rId2"/>
          <a:stretch>
            <a:fillRect/>
          </a:stretch>
        </p:blipFill>
        <p:spPr>
          <a:xfrm>
            <a:off x="406832" y="1549832"/>
            <a:ext cx="5391150" cy="4267200"/>
          </a:xfrm>
          <a:prstGeom prst="rect">
            <a:avLst/>
          </a:prstGeom>
        </p:spPr>
      </p:pic>
      <p:pic>
        <p:nvPicPr>
          <p:cNvPr id="10" name="图片 9">
            <a:extLst>
              <a:ext uri="{FF2B5EF4-FFF2-40B4-BE49-F238E27FC236}">
                <a16:creationId xmlns:a16="http://schemas.microsoft.com/office/drawing/2014/main" id="{BC222843-F8C4-4923-9D83-8FF5C0295615}"/>
              </a:ext>
            </a:extLst>
          </p:cNvPr>
          <p:cNvPicPr>
            <a:picLocks noChangeAspect="1"/>
          </p:cNvPicPr>
          <p:nvPr/>
        </p:nvPicPr>
        <p:blipFill>
          <a:blip r:embed="rId3"/>
          <a:stretch>
            <a:fillRect/>
          </a:stretch>
        </p:blipFill>
        <p:spPr>
          <a:xfrm>
            <a:off x="5797982" y="1535545"/>
            <a:ext cx="5343525" cy="4295775"/>
          </a:xfrm>
          <a:prstGeom prst="rect">
            <a:avLst/>
          </a:prstGeom>
        </p:spPr>
      </p:pic>
    </p:spTree>
    <p:extLst>
      <p:ext uri="{BB962C8B-B14F-4D97-AF65-F5344CB8AC3E}">
        <p14:creationId xmlns:p14="http://schemas.microsoft.com/office/powerpoint/2010/main" val="85492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473A44-38DF-4A20-ADA0-2481CB78142D}"/>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9AFBE194-7315-4AD6-B20F-891AE2FE5B2E}"/>
              </a:ext>
            </a:extLst>
          </p:cNvPr>
          <p:cNvSpPr>
            <a:spLocks noGrp="1"/>
          </p:cNvSpPr>
          <p:nvPr>
            <p:ph type="sldNum" sz="quarter" idx="12"/>
          </p:nvPr>
        </p:nvSpPr>
        <p:spPr/>
        <p:txBody>
          <a:bodyPr/>
          <a:lstStyle/>
          <a:p>
            <a:fld id="{CD331227-691F-4B7F-8493-F4368ED92163}" type="slidenum">
              <a:rPr lang="zh-CN" altLang="en-US" smtClean="0"/>
              <a:t>14</a:t>
            </a:fld>
            <a:endParaRPr lang="zh-CN" altLang="en-US"/>
          </a:p>
        </p:txBody>
      </p:sp>
      <p:sp>
        <p:nvSpPr>
          <p:cNvPr id="4" name="文本框 3">
            <a:extLst>
              <a:ext uri="{FF2B5EF4-FFF2-40B4-BE49-F238E27FC236}">
                <a16:creationId xmlns:a16="http://schemas.microsoft.com/office/drawing/2014/main" id="{1038B3E1-F268-425C-8A04-1EB5058207AF}"/>
              </a:ext>
            </a:extLst>
          </p:cNvPr>
          <p:cNvSpPr txBox="1"/>
          <p:nvPr/>
        </p:nvSpPr>
        <p:spPr>
          <a:xfrm>
            <a:off x="3651272" y="258494"/>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4. </a:t>
            </a:r>
            <a:r>
              <a:rPr lang="en-US" altLang="zh-CN" sz="2400" dirty="0">
                <a:solidFill>
                  <a:srgbClr val="004578"/>
                </a:solidFill>
                <a:latin typeface="微软雅黑" panose="020B0503020204020204" pitchFamily="34" charset="-122"/>
                <a:ea typeface="微软雅黑" panose="020B0503020204020204" pitchFamily="34" charset="-122"/>
              </a:rPr>
              <a:t>Summary</a:t>
            </a:r>
          </a:p>
        </p:txBody>
      </p:sp>
      <p:cxnSp>
        <p:nvCxnSpPr>
          <p:cNvPr id="5" name="直接连接符 4">
            <a:extLst>
              <a:ext uri="{FF2B5EF4-FFF2-40B4-BE49-F238E27FC236}">
                <a16:creationId xmlns:a16="http://schemas.microsoft.com/office/drawing/2014/main" id="{D939C21D-189D-4B6E-9CEA-D70849205917}"/>
              </a:ext>
            </a:extLst>
          </p:cNvPr>
          <p:cNvCxnSpPr>
            <a:cxnSpLocks/>
          </p:cNvCxnSpPr>
          <p:nvPr/>
        </p:nvCxnSpPr>
        <p:spPr>
          <a:xfrm>
            <a:off x="5615709" y="710645"/>
            <a:ext cx="1376218"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流程图: 可选过程 8">
                <a:extLst>
                  <a:ext uri="{FF2B5EF4-FFF2-40B4-BE49-F238E27FC236}">
                    <a16:creationId xmlns:a16="http://schemas.microsoft.com/office/drawing/2014/main" id="{03264790-C124-4264-A2C6-CD1087507441}"/>
                  </a:ext>
                </a:extLst>
              </p:cNvPr>
              <p:cNvSpPr/>
              <p:nvPr/>
            </p:nvSpPr>
            <p:spPr>
              <a:xfrm>
                <a:off x="1231045" y="1110471"/>
                <a:ext cx="9799781" cy="4175393"/>
              </a:xfrm>
              <a:prstGeom prst="flowChartAlternateProcess">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lnSpc>
                    <a:spcPct val="130000"/>
                  </a:lnSpc>
                  <a:buFont typeface="Arial" panose="020B0604020202020204" pitchFamily="34" charset="0"/>
                  <a:buChar char="•"/>
                </a:pPr>
                <a:r>
                  <a:rPr lang="en-US" altLang="zh-CN" sz="2000" dirty="0">
                    <a:solidFill>
                      <a:srgbClr val="0070C0"/>
                    </a:solidFill>
                    <a:latin typeface="Times New Roman" panose="02020603050405020304" pitchFamily="18" charset="0"/>
                    <a:cs typeface="Times New Roman" panose="02020603050405020304" pitchFamily="18" charset="0"/>
                  </a:rPr>
                  <a:t>The experimental data agree with the simulation.</a:t>
                </a:r>
              </a:p>
              <a:p>
                <a:pPr marL="342900" indent="-342900">
                  <a:lnSpc>
                    <a:spcPct val="130000"/>
                  </a:lnSpc>
                  <a:buFont typeface="Arial" panose="020B0604020202020204" pitchFamily="34" charset="0"/>
                  <a:buChar char="•"/>
                </a:pPr>
                <a:r>
                  <a:rPr lang="en-US" altLang="zh-CN" sz="2000" dirty="0">
                    <a:solidFill>
                      <a:srgbClr val="0070C0"/>
                    </a:solidFill>
                    <a:latin typeface="Times New Roman" panose="02020603050405020304" pitchFamily="18" charset="0"/>
                    <a:cs typeface="Times New Roman" panose="02020603050405020304" pitchFamily="18" charset="0"/>
                  </a:rPr>
                  <a:t>A composite variable </a:t>
                </a:r>
                <a14:m>
                  <m:oMath xmlns:m="http://schemas.openxmlformats.org/officeDocument/2006/math">
                    <m:sSub>
                      <m:sSubPr>
                        <m:ctrlPr>
                          <a:rPr lang="en-US" altLang="zh-CN" sz="2000" i="1" smtClean="0">
                            <a:solidFill>
                              <a:srgbClr val="0070C0"/>
                            </a:solidFill>
                            <a:latin typeface="Cambria Math" panose="02040503050406030204" pitchFamily="18" charset="0"/>
                            <a:cs typeface="Times New Roman" panose="02020603050405020304" pitchFamily="18" charset="0"/>
                          </a:rPr>
                        </m:ctrlPr>
                      </m:sSubPr>
                      <m:e>
                        <m:r>
                          <a:rPr lang="en-US" altLang="zh-CN" sz="2000" b="0" i="1" smtClean="0">
                            <a:solidFill>
                              <a:srgbClr val="0070C0"/>
                            </a:solidFill>
                            <a:latin typeface="Cambria Math" panose="02040503050406030204" pitchFamily="18" charset="0"/>
                            <a:cs typeface="Times New Roman" panose="02020603050405020304" pitchFamily="18" charset="0"/>
                          </a:rPr>
                          <m:t>𝑁</m:t>
                        </m:r>
                      </m:e>
                      <m:sub>
                        <m:r>
                          <a:rPr lang="zh-CN" altLang="en-US" sz="2000" i="1" smtClean="0">
                            <a:solidFill>
                              <a:srgbClr val="0070C0"/>
                            </a:solidFill>
                            <a:latin typeface="Cambria Math" panose="02040503050406030204" pitchFamily="18" charset="0"/>
                            <a:cs typeface="Times New Roman" panose="02020603050405020304" pitchFamily="18" charset="0"/>
                          </a:rPr>
                          <m:t>𝜇</m:t>
                        </m:r>
                        <m:r>
                          <a:rPr lang="en-US" altLang="zh-CN" sz="2000" b="0" i="1" smtClean="0">
                            <a:solidFill>
                              <a:srgbClr val="0070C0"/>
                            </a:solidFill>
                            <a:latin typeface="Cambria Math" panose="02040503050406030204" pitchFamily="18" charset="0"/>
                            <a:cs typeface="Times New Roman" panose="02020603050405020304" pitchFamily="18" charset="0"/>
                          </a:rPr>
                          <m:t>𝑒</m:t>
                        </m:r>
                      </m:sub>
                    </m:sSub>
                  </m:oMath>
                </a14:m>
                <a:r>
                  <a:rPr lang="en-US" altLang="zh-CN" sz="2000" dirty="0">
                    <a:solidFill>
                      <a:srgbClr val="0070C0"/>
                    </a:solidFill>
                    <a:latin typeface="Times New Roman" panose="02020603050405020304" pitchFamily="18" charset="0"/>
                    <a:cs typeface="Times New Roman" panose="02020603050405020304" pitchFamily="18" charset="0"/>
                  </a:rPr>
                  <a:t>, combining the shower size and the muon number, is almost weakly dependent on the cosmic ray mass and used to reconstruct the shower energy.</a:t>
                </a:r>
              </a:p>
              <a:p>
                <a:pPr marL="342900" indent="-342900">
                  <a:lnSpc>
                    <a:spcPct val="130000"/>
                  </a:lnSpc>
                  <a:buFont typeface="Arial" panose="020B0604020202020204" pitchFamily="34" charset="0"/>
                  <a:buChar char="•"/>
                </a:pPr>
                <a:r>
                  <a:rPr lang="en-US" altLang="zh-CN" sz="2000" dirty="0">
                    <a:solidFill>
                      <a:srgbClr val="0070C0"/>
                    </a:solidFill>
                    <a:latin typeface="Times New Roman" panose="02020603050405020304" pitchFamily="18" charset="0"/>
                    <a:cs typeface="Times New Roman" panose="02020603050405020304" pitchFamily="18" charset="0"/>
                  </a:rPr>
                  <a:t>The mean number of muon is measured by using KM2A muon detectors around the knee region, no obvious excess is found in muon abundance at least up to 30 </a:t>
                </a:r>
                <a:r>
                  <a:rPr lang="en-US" altLang="zh-CN" sz="2000" dirty="0" err="1">
                    <a:solidFill>
                      <a:srgbClr val="0070C0"/>
                    </a:solidFill>
                    <a:latin typeface="Times New Roman" panose="02020603050405020304" pitchFamily="18" charset="0"/>
                    <a:cs typeface="Times New Roman" panose="02020603050405020304" pitchFamily="18" charset="0"/>
                  </a:rPr>
                  <a:t>PeV</a:t>
                </a:r>
                <a:r>
                  <a:rPr lang="en-US" altLang="zh-CN" sz="2000" dirty="0">
                    <a:solidFill>
                      <a:srgbClr val="0070C0"/>
                    </a:solidFill>
                    <a:latin typeface="Times New Roman" panose="02020603050405020304" pitchFamily="18" charset="0"/>
                    <a:cs typeface="Times New Roman" panose="02020603050405020304" pitchFamily="18" charset="0"/>
                  </a:rPr>
                  <a:t> comparing with the simulation results of iron and proton.</a:t>
                </a:r>
              </a:p>
              <a:p>
                <a:pPr marL="342900" indent="-342900">
                  <a:lnSpc>
                    <a:spcPct val="130000"/>
                  </a:lnSpc>
                  <a:buFont typeface="Arial" panose="020B0604020202020204" pitchFamily="34" charset="0"/>
                  <a:buChar char="•"/>
                </a:pPr>
                <a:r>
                  <a:rPr lang="en-US" altLang="zh-CN" sz="2000" dirty="0">
                    <a:solidFill>
                      <a:srgbClr val="0070C0"/>
                    </a:solidFill>
                    <a:latin typeface="Times New Roman" panose="02020603050405020304" pitchFamily="18" charset="0"/>
                    <a:cs typeface="Times New Roman" panose="02020603050405020304" pitchFamily="18" charset="0"/>
                  </a:rPr>
                  <a:t>The derived mean mass become heavier after several </a:t>
                </a:r>
                <a:r>
                  <a:rPr lang="en-US" altLang="zh-CN" sz="2000" dirty="0" err="1">
                    <a:solidFill>
                      <a:srgbClr val="0070C0"/>
                    </a:solidFill>
                    <a:latin typeface="Times New Roman" panose="02020603050405020304" pitchFamily="18" charset="0"/>
                    <a:cs typeface="Times New Roman" panose="02020603050405020304" pitchFamily="18" charset="0"/>
                  </a:rPr>
                  <a:t>PeV</a:t>
                </a:r>
                <a:r>
                  <a:rPr lang="en-US" altLang="zh-CN" sz="2000" dirty="0">
                    <a:solidFill>
                      <a:srgbClr val="0070C0"/>
                    </a:solidFill>
                    <a:latin typeface="Times New Roman" panose="02020603050405020304" pitchFamily="18" charset="0"/>
                    <a:cs typeface="Times New Roman" panose="02020603050405020304" pitchFamily="18" charset="0"/>
                  </a:rPr>
                  <a:t>.</a:t>
                </a:r>
              </a:p>
              <a:p>
                <a:pPr marL="342900" indent="-342900">
                  <a:lnSpc>
                    <a:spcPct val="130000"/>
                  </a:lnSpc>
                  <a:buFont typeface="Arial" panose="020B0604020202020204" pitchFamily="34" charset="0"/>
                  <a:buChar char="•"/>
                </a:pPr>
                <a:r>
                  <a:rPr lang="en-US" altLang="zh-CN" sz="2000" dirty="0">
                    <a:solidFill>
                      <a:srgbClr val="0070C0"/>
                    </a:solidFill>
                    <a:latin typeface="Times New Roman" panose="02020603050405020304" pitchFamily="18" charset="0"/>
                    <a:cs typeface="Times New Roman" panose="02020603050405020304" pitchFamily="18" charset="0"/>
                  </a:rPr>
                  <a:t>Hadronic interaction model: 8%</a:t>
                </a:r>
              </a:p>
              <a:p>
                <a:pPr marL="342900" indent="-342900">
                  <a:lnSpc>
                    <a:spcPct val="130000"/>
                  </a:lnSpc>
                  <a:buFont typeface="Arial" panose="020B0604020202020204" pitchFamily="34" charset="0"/>
                  <a:buChar char="•"/>
                </a:pPr>
                <a:r>
                  <a:rPr lang="en-US" altLang="zh-CN" sz="2000" dirty="0">
                    <a:solidFill>
                      <a:srgbClr val="0070C0"/>
                    </a:solidFill>
                    <a:latin typeface="Times New Roman" panose="02020603050405020304" pitchFamily="18" charset="0"/>
                    <a:cs typeface="Times New Roman" panose="02020603050405020304" pitchFamily="18" charset="0"/>
                  </a:rPr>
                  <a:t>Different energy spectra model: 4%</a:t>
                </a:r>
              </a:p>
            </p:txBody>
          </p:sp>
        </mc:Choice>
        <mc:Fallback>
          <p:sp>
            <p:nvSpPr>
              <p:cNvPr id="9" name="流程图: 可选过程 8">
                <a:extLst>
                  <a:ext uri="{FF2B5EF4-FFF2-40B4-BE49-F238E27FC236}">
                    <a16:creationId xmlns:a16="http://schemas.microsoft.com/office/drawing/2014/main" id="{03264790-C124-4264-A2C6-CD1087507441}"/>
                  </a:ext>
                </a:extLst>
              </p:cNvPr>
              <p:cNvSpPr>
                <a:spLocks noRot="1" noChangeAspect="1" noMove="1" noResize="1" noEditPoints="1" noAdjustHandles="1" noChangeArrowheads="1" noChangeShapeType="1" noTextEdit="1"/>
              </p:cNvSpPr>
              <p:nvPr/>
            </p:nvSpPr>
            <p:spPr>
              <a:xfrm>
                <a:off x="1231045" y="1110471"/>
                <a:ext cx="9799781" cy="4175393"/>
              </a:xfrm>
              <a:prstGeom prst="flowChartAlternateProcess">
                <a:avLst/>
              </a:prstGeom>
              <a:blipFill>
                <a:blip r:embed="rId2"/>
                <a:stretch>
                  <a:fillRect/>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3ACE5A71-E400-405E-A8C1-04E11BD3F630}"/>
              </a:ext>
            </a:extLst>
          </p:cNvPr>
          <p:cNvSpPr/>
          <p:nvPr/>
        </p:nvSpPr>
        <p:spPr>
          <a:xfrm>
            <a:off x="4491997" y="5500685"/>
            <a:ext cx="2395207" cy="923330"/>
          </a:xfrm>
          <a:prstGeom prst="rect">
            <a:avLst/>
          </a:prstGeom>
          <a:noFill/>
        </p:spPr>
        <p:txBody>
          <a:bodyPr wrap="none" lIns="91440" tIns="45720" rIns="91440" bIns="45720">
            <a:spAutoFit/>
          </a:bodyPr>
          <a:lstStyle/>
          <a:p>
            <a:pPr algn="ctr"/>
            <a:r>
              <a:rPr lang="en-US" altLang="zh-CN" sz="5400" b="1" cap="none" spc="0" dirty="0">
                <a:ln w="22225">
                  <a:solidFill>
                    <a:schemeClr val="accent2"/>
                  </a:solidFill>
                  <a:prstDash val="solid"/>
                </a:ln>
                <a:solidFill>
                  <a:schemeClr val="accent2">
                    <a:lumMod val="40000"/>
                    <a:lumOff val="60000"/>
                  </a:schemeClr>
                </a:solidFill>
                <a:effectLst/>
              </a:rPr>
              <a:t>Thanks</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62315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CE3CB31-0820-4E0C-A4C1-5014F009776E}"/>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F13A8B3C-596E-4D9E-92CD-CE9051187087}"/>
              </a:ext>
            </a:extLst>
          </p:cNvPr>
          <p:cNvSpPr>
            <a:spLocks noGrp="1"/>
          </p:cNvSpPr>
          <p:nvPr>
            <p:ph type="sldNum" sz="quarter" idx="12"/>
          </p:nvPr>
        </p:nvSpPr>
        <p:spPr/>
        <p:txBody>
          <a:bodyPr/>
          <a:lstStyle/>
          <a:p>
            <a:fld id="{CD331227-691F-4B7F-8493-F4368ED92163}" type="slidenum">
              <a:rPr lang="zh-CN" altLang="en-US" smtClean="0"/>
              <a:t>15</a:t>
            </a:fld>
            <a:endParaRPr lang="zh-CN" altLang="en-US"/>
          </a:p>
        </p:txBody>
      </p:sp>
      <p:pic>
        <p:nvPicPr>
          <p:cNvPr id="5" name="图片 4">
            <a:extLst>
              <a:ext uri="{FF2B5EF4-FFF2-40B4-BE49-F238E27FC236}">
                <a16:creationId xmlns:a16="http://schemas.microsoft.com/office/drawing/2014/main" id="{1F79A973-A60E-4C49-89B6-7EC14BF81F5C}"/>
              </a:ext>
            </a:extLst>
          </p:cNvPr>
          <p:cNvPicPr>
            <a:picLocks noChangeAspect="1"/>
          </p:cNvPicPr>
          <p:nvPr/>
        </p:nvPicPr>
        <p:blipFill>
          <a:blip r:embed="rId2"/>
          <a:stretch>
            <a:fillRect/>
          </a:stretch>
        </p:blipFill>
        <p:spPr>
          <a:xfrm>
            <a:off x="2862118" y="438005"/>
            <a:ext cx="6172200" cy="4467225"/>
          </a:xfrm>
          <a:prstGeom prst="rect">
            <a:avLst/>
          </a:prstGeom>
        </p:spPr>
      </p:pic>
      <p:graphicFrame>
        <p:nvGraphicFramePr>
          <p:cNvPr id="6" name="表格 5">
            <a:extLst>
              <a:ext uri="{FF2B5EF4-FFF2-40B4-BE49-F238E27FC236}">
                <a16:creationId xmlns:a16="http://schemas.microsoft.com/office/drawing/2014/main" id="{86C43C0F-A982-408C-A092-F4DE0C0B39CA}"/>
              </a:ext>
            </a:extLst>
          </p:cNvPr>
          <p:cNvGraphicFramePr>
            <a:graphicFrameLocks noGrp="1"/>
          </p:cNvGraphicFramePr>
          <p:nvPr>
            <p:extLst>
              <p:ext uri="{D42A27DB-BD31-4B8C-83A1-F6EECF244321}">
                <p14:modId xmlns:p14="http://schemas.microsoft.com/office/powerpoint/2010/main" val="2612083813"/>
              </p:ext>
            </p:extLst>
          </p:nvPr>
        </p:nvGraphicFramePr>
        <p:xfrm>
          <a:off x="211282" y="4905230"/>
          <a:ext cx="11731374" cy="792480"/>
        </p:xfrm>
        <a:graphic>
          <a:graphicData uri="http://schemas.openxmlformats.org/drawingml/2006/table">
            <a:tbl>
              <a:tblPr firstRow="1" bandRow="1">
                <a:tableStyleId>{5C22544A-7EE6-4342-B048-85BDC9FD1C3A}</a:tableStyleId>
              </a:tblPr>
              <a:tblGrid>
                <a:gridCol w="3059174">
                  <a:extLst>
                    <a:ext uri="{9D8B030D-6E8A-4147-A177-3AD203B41FA5}">
                      <a16:colId xmlns:a16="http://schemas.microsoft.com/office/drawing/2014/main" val="20000"/>
                    </a:ext>
                  </a:extLst>
                </a:gridCol>
                <a:gridCol w="1218771">
                  <a:extLst>
                    <a:ext uri="{9D8B030D-6E8A-4147-A177-3AD203B41FA5}">
                      <a16:colId xmlns:a16="http://schemas.microsoft.com/office/drawing/2014/main" val="20001"/>
                    </a:ext>
                  </a:extLst>
                </a:gridCol>
                <a:gridCol w="921675">
                  <a:extLst>
                    <a:ext uri="{9D8B030D-6E8A-4147-A177-3AD203B41FA5}">
                      <a16:colId xmlns:a16="http://schemas.microsoft.com/office/drawing/2014/main" val="20002"/>
                    </a:ext>
                  </a:extLst>
                </a:gridCol>
                <a:gridCol w="1114204">
                  <a:extLst>
                    <a:ext uri="{9D8B030D-6E8A-4147-A177-3AD203B41FA5}">
                      <a16:colId xmlns:a16="http://schemas.microsoft.com/office/drawing/2014/main" val="20003"/>
                    </a:ext>
                  </a:extLst>
                </a:gridCol>
                <a:gridCol w="1309679">
                  <a:extLst>
                    <a:ext uri="{9D8B030D-6E8A-4147-A177-3AD203B41FA5}">
                      <a16:colId xmlns:a16="http://schemas.microsoft.com/office/drawing/2014/main" val="20004"/>
                    </a:ext>
                  </a:extLst>
                </a:gridCol>
                <a:gridCol w="1011309">
                  <a:extLst>
                    <a:ext uri="{9D8B030D-6E8A-4147-A177-3AD203B41FA5}">
                      <a16:colId xmlns:a16="http://schemas.microsoft.com/office/drawing/2014/main" val="20005"/>
                    </a:ext>
                  </a:extLst>
                </a:gridCol>
                <a:gridCol w="1128433">
                  <a:extLst>
                    <a:ext uri="{9D8B030D-6E8A-4147-A177-3AD203B41FA5}">
                      <a16:colId xmlns:a16="http://schemas.microsoft.com/office/drawing/2014/main" val="20006"/>
                    </a:ext>
                  </a:extLst>
                </a:gridCol>
                <a:gridCol w="1968129">
                  <a:extLst>
                    <a:ext uri="{9D8B030D-6E8A-4147-A177-3AD203B41FA5}">
                      <a16:colId xmlns:a16="http://schemas.microsoft.com/office/drawing/2014/main" val="20007"/>
                    </a:ext>
                  </a:extLst>
                </a:gridCol>
              </a:tblGrid>
              <a:tr h="337769">
                <a:tc>
                  <a:txBody>
                    <a:bodyPr/>
                    <a:lstStyle/>
                    <a:p>
                      <a:pPr algn="ctr"/>
                      <a:r>
                        <a:rPr lang="en-US" altLang="zh-CN" sz="2000" dirty="0"/>
                        <a:t>particle</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Proton</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He</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CNO</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err="1"/>
                        <a:t>MgAlSi</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t>Fe</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FF0000"/>
                          </a:solidFill>
                        </a:rPr>
                        <a:t>total</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rgbClr val="FF0000"/>
                          </a:solidFill>
                        </a:rPr>
                        <a:t>experiment</a:t>
                      </a:r>
                      <a:endParaRPr lang="zh-CN" altLang="en-US" sz="2000" dirty="0"/>
                    </a:p>
                  </a:txBody>
                  <a:tcPr/>
                </a:tc>
                <a:extLst>
                  <a:ext uri="{0D108BD9-81ED-4DB2-BD59-A6C34878D82A}">
                    <a16:rowId xmlns:a16="http://schemas.microsoft.com/office/drawing/2014/main" val="10000"/>
                  </a:ext>
                </a:extLst>
              </a:tr>
              <a:tr h="198120">
                <a:tc>
                  <a:txBody>
                    <a:bodyPr/>
                    <a:lstStyle/>
                    <a:p>
                      <a:pPr algn="ctr"/>
                      <a:r>
                        <a:rPr lang="en-US" altLang="zh-CN" sz="1800" dirty="0"/>
                        <a:t>EPOS</a:t>
                      </a:r>
                      <a:r>
                        <a:rPr lang="en-US" altLang="zh-CN" sz="1800" baseline="0" dirty="0"/>
                        <a:t> </a:t>
                      </a:r>
                      <a:r>
                        <a:rPr lang="en-US" altLang="zh-CN" sz="1800" dirty="0"/>
                        <a:t>Trigger rate(Hz)</a:t>
                      </a:r>
                      <a:endParaRPr lang="zh-CN" alt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256.75</a:t>
                      </a:r>
                      <a:endParaRPr lang="zh-CN" alt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201.17</a:t>
                      </a:r>
                      <a:endParaRPr lang="zh-CN" alt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47.91</a:t>
                      </a:r>
                      <a:endParaRPr lang="zh-CN" alt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16.79</a:t>
                      </a:r>
                      <a:endParaRPr lang="zh-CN" alt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24.95</a:t>
                      </a:r>
                      <a:endParaRPr lang="zh-CN" alt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547.57</a:t>
                      </a:r>
                      <a:endParaRPr lang="zh-CN" alt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b="1" kern="1200" dirty="0">
                          <a:solidFill>
                            <a:srgbClr val="FF0000"/>
                          </a:solidFill>
                          <a:latin typeface="+mn-lt"/>
                          <a:ea typeface="+mn-ea"/>
                          <a:cs typeface="+mn-cs"/>
                        </a:rPr>
                        <a:t>~750</a:t>
                      </a:r>
                      <a:endParaRPr lang="zh-CN" altLang="en-US" sz="2000" b="1" kern="1200" dirty="0">
                        <a:solidFill>
                          <a:srgbClr val="FF0000"/>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474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0C07F35-06CB-4F11-B43C-0F26560DE550}"/>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C01C6C6F-758D-441F-A1F9-41D2DE66C961}"/>
              </a:ext>
            </a:extLst>
          </p:cNvPr>
          <p:cNvSpPr>
            <a:spLocks noGrp="1"/>
          </p:cNvSpPr>
          <p:nvPr>
            <p:ph type="sldNum" sz="quarter" idx="12"/>
          </p:nvPr>
        </p:nvSpPr>
        <p:spPr/>
        <p:txBody>
          <a:bodyPr/>
          <a:lstStyle/>
          <a:p>
            <a:fld id="{CD331227-691F-4B7F-8493-F4368ED92163}" type="slidenum">
              <a:rPr lang="zh-CN" altLang="en-US" smtClean="0"/>
              <a:t>16</a:t>
            </a:fld>
            <a:endParaRPr lang="zh-CN" altLang="en-US"/>
          </a:p>
        </p:txBody>
      </p:sp>
      <p:pic>
        <p:nvPicPr>
          <p:cNvPr id="5" name="图片 4">
            <a:extLst>
              <a:ext uri="{FF2B5EF4-FFF2-40B4-BE49-F238E27FC236}">
                <a16:creationId xmlns:a16="http://schemas.microsoft.com/office/drawing/2014/main" id="{F0A9279A-8D47-4D3A-86C3-C8C887CC933E}"/>
              </a:ext>
            </a:extLst>
          </p:cNvPr>
          <p:cNvPicPr>
            <a:picLocks noChangeAspect="1"/>
          </p:cNvPicPr>
          <p:nvPr/>
        </p:nvPicPr>
        <p:blipFill>
          <a:blip r:embed="rId2"/>
          <a:stretch>
            <a:fillRect/>
          </a:stretch>
        </p:blipFill>
        <p:spPr>
          <a:xfrm>
            <a:off x="0" y="658091"/>
            <a:ext cx="12192000" cy="5541818"/>
          </a:xfrm>
          <a:prstGeom prst="rect">
            <a:avLst/>
          </a:prstGeom>
        </p:spPr>
      </p:pic>
    </p:spTree>
    <p:extLst>
      <p:ext uri="{BB962C8B-B14F-4D97-AF65-F5344CB8AC3E}">
        <p14:creationId xmlns:p14="http://schemas.microsoft.com/office/powerpoint/2010/main" val="1943221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851A490-09D7-47C6-B558-5D8AA2664F0E}"/>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278A291B-6A65-4202-922B-7C7A444A3849}"/>
              </a:ext>
            </a:extLst>
          </p:cNvPr>
          <p:cNvSpPr>
            <a:spLocks noGrp="1"/>
          </p:cNvSpPr>
          <p:nvPr>
            <p:ph type="sldNum" sz="quarter" idx="12"/>
          </p:nvPr>
        </p:nvSpPr>
        <p:spPr/>
        <p:txBody>
          <a:bodyPr/>
          <a:lstStyle/>
          <a:p>
            <a:fld id="{CD331227-691F-4B7F-8493-F4368ED92163}" type="slidenum">
              <a:rPr lang="zh-CN" altLang="en-US" smtClean="0"/>
              <a:t>17</a:t>
            </a:fld>
            <a:endParaRPr lang="zh-CN" altLang="en-US"/>
          </a:p>
        </p:txBody>
      </p:sp>
      <p:pic>
        <p:nvPicPr>
          <p:cNvPr id="5" name="图片 4">
            <a:extLst>
              <a:ext uri="{FF2B5EF4-FFF2-40B4-BE49-F238E27FC236}">
                <a16:creationId xmlns:a16="http://schemas.microsoft.com/office/drawing/2014/main" id="{727CF270-2585-482E-8005-6AEFB1676CC1}"/>
              </a:ext>
            </a:extLst>
          </p:cNvPr>
          <p:cNvPicPr>
            <a:picLocks noChangeAspect="1"/>
          </p:cNvPicPr>
          <p:nvPr/>
        </p:nvPicPr>
        <p:blipFill>
          <a:blip r:embed="rId2"/>
          <a:stretch>
            <a:fillRect/>
          </a:stretch>
        </p:blipFill>
        <p:spPr>
          <a:xfrm>
            <a:off x="300475" y="1098370"/>
            <a:ext cx="5254906" cy="3073078"/>
          </a:xfrm>
          <a:prstGeom prst="rect">
            <a:avLst/>
          </a:prstGeom>
        </p:spPr>
      </p:pic>
      <p:pic>
        <p:nvPicPr>
          <p:cNvPr id="7" name="图片 6">
            <a:extLst>
              <a:ext uri="{FF2B5EF4-FFF2-40B4-BE49-F238E27FC236}">
                <a16:creationId xmlns:a16="http://schemas.microsoft.com/office/drawing/2014/main" id="{40A166D5-2CB0-491E-BA52-8DE7A9493C57}"/>
              </a:ext>
            </a:extLst>
          </p:cNvPr>
          <p:cNvPicPr>
            <a:picLocks noChangeAspect="1"/>
          </p:cNvPicPr>
          <p:nvPr/>
        </p:nvPicPr>
        <p:blipFill>
          <a:blip r:embed="rId3"/>
          <a:stretch>
            <a:fillRect/>
          </a:stretch>
        </p:blipFill>
        <p:spPr>
          <a:xfrm>
            <a:off x="5555381" y="1098370"/>
            <a:ext cx="4392184" cy="3091314"/>
          </a:xfrm>
          <a:prstGeom prst="rect">
            <a:avLst/>
          </a:prstGeom>
        </p:spPr>
      </p:pic>
    </p:spTree>
    <p:extLst>
      <p:ext uri="{BB962C8B-B14F-4D97-AF65-F5344CB8AC3E}">
        <p14:creationId xmlns:p14="http://schemas.microsoft.com/office/powerpoint/2010/main" val="4065563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9C288F4-4DB9-413C-B20B-4B872574F993}"/>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3A224609-8768-4D7C-8480-DD5AFDD7CE68}"/>
              </a:ext>
            </a:extLst>
          </p:cNvPr>
          <p:cNvSpPr>
            <a:spLocks noGrp="1"/>
          </p:cNvSpPr>
          <p:nvPr>
            <p:ph type="sldNum" sz="quarter" idx="12"/>
          </p:nvPr>
        </p:nvSpPr>
        <p:spPr/>
        <p:txBody>
          <a:bodyPr/>
          <a:lstStyle/>
          <a:p>
            <a:fld id="{CD331227-691F-4B7F-8493-F4368ED92163}" type="slidenum">
              <a:rPr lang="zh-CN" altLang="en-US" smtClean="0"/>
              <a:t>18</a:t>
            </a:fld>
            <a:endParaRPr lang="zh-CN" altLang="en-US"/>
          </a:p>
        </p:txBody>
      </p:sp>
      <p:pic>
        <p:nvPicPr>
          <p:cNvPr id="5" name="图片 4">
            <a:extLst>
              <a:ext uri="{FF2B5EF4-FFF2-40B4-BE49-F238E27FC236}">
                <a16:creationId xmlns:a16="http://schemas.microsoft.com/office/drawing/2014/main" id="{E42677C0-8ACE-47FC-8DCA-FB020434AA07}"/>
              </a:ext>
            </a:extLst>
          </p:cNvPr>
          <p:cNvPicPr>
            <a:picLocks noChangeAspect="1"/>
          </p:cNvPicPr>
          <p:nvPr/>
        </p:nvPicPr>
        <p:blipFill>
          <a:blip r:embed="rId2"/>
          <a:stretch>
            <a:fillRect/>
          </a:stretch>
        </p:blipFill>
        <p:spPr>
          <a:xfrm>
            <a:off x="0" y="966787"/>
            <a:ext cx="4895850" cy="3095625"/>
          </a:xfrm>
          <a:prstGeom prst="rect">
            <a:avLst/>
          </a:prstGeom>
        </p:spPr>
      </p:pic>
      <p:pic>
        <p:nvPicPr>
          <p:cNvPr id="6" name="图片 5">
            <a:extLst>
              <a:ext uri="{FF2B5EF4-FFF2-40B4-BE49-F238E27FC236}">
                <a16:creationId xmlns:a16="http://schemas.microsoft.com/office/drawing/2014/main" id="{4961CBC5-E58B-4CC7-8F04-1E4B33BFEB8C}"/>
              </a:ext>
            </a:extLst>
          </p:cNvPr>
          <p:cNvPicPr>
            <a:picLocks noChangeAspect="1"/>
          </p:cNvPicPr>
          <p:nvPr/>
        </p:nvPicPr>
        <p:blipFill>
          <a:blip r:embed="rId3"/>
          <a:stretch>
            <a:fillRect/>
          </a:stretch>
        </p:blipFill>
        <p:spPr>
          <a:xfrm>
            <a:off x="4922984" y="442730"/>
            <a:ext cx="5140815" cy="895909"/>
          </a:xfrm>
          <a:prstGeom prst="rect">
            <a:avLst/>
          </a:prstGeom>
        </p:spPr>
      </p:pic>
      <p:pic>
        <p:nvPicPr>
          <p:cNvPr id="7" name="图片 6">
            <a:extLst>
              <a:ext uri="{FF2B5EF4-FFF2-40B4-BE49-F238E27FC236}">
                <a16:creationId xmlns:a16="http://schemas.microsoft.com/office/drawing/2014/main" id="{C639709A-766F-40C1-97DD-42818C184C7D}"/>
              </a:ext>
            </a:extLst>
          </p:cNvPr>
          <p:cNvPicPr>
            <a:picLocks noChangeAspect="1"/>
          </p:cNvPicPr>
          <p:nvPr/>
        </p:nvPicPr>
        <p:blipFill>
          <a:blip r:embed="rId4"/>
          <a:stretch>
            <a:fillRect/>
          </a:stretch>
        </p:blipFill>
        <p:spPr>
          <a:xfrm>
            <a:off x="8378801" y="1246274"/>
            <a:ext cx="3206798" cy="693362"/>
          </a:xfrm>
          <a:prstGeom prst="rect">
            <a:avLst/>
          </a:prstGeom>
        </p:spPr>
      </p:pic>
      <p:pic>
        <p:nvPicPr>
          <p:cNvPr id="9" name="图片 8">
            <a:extLst>
              <a:ext uri="{FF2B5EF4-FFF2-40B4-BE49-F238E27FC236}">
                <a16:creationId xmlns:a16="http://schemas.microsoft.com/office/drawing/2014/main" id="{F4F591FD-C38E-4FA4-9767-9D5D80B24830}"/>
              </a:ext>
            </a:extLst>
          </p:cNvPr>
          <p:cNvPicPr>
            <a:picLocks noChangeAspect="1"/>
          </p:cNvPicPr>
          <p:nvPr/>
        </p:nvPicPr>
        <p:blipFill>
          <a:blip r:embed="rId5"/>
          <a:stretch>
            <a:fillRect/>
          </a:stretch>
        </p:blipFill>
        <p:spPr>
          <a:xfrm>
            <a:off x="4922984" y="1246274"/>
            <a:ext cx="3457575" cy="4991100"/>
          </a:xfrm>
          <a:prstGeom prst="rect">
            <a:avLst/>
          </a:prstGeom>
        </p:spPr>
      </p:pic>
    </p:spTree>
    <p:extLst>
      <p:ext uri="{BB962C8B-B14F-4D97-AF65-F5344CB8AC3E}">
        <p14:creationId xmlns:p14="http://schemas.microsoft.com/office/powerpoint/2010/main" val="1760460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86AB40A-A74A-46C7-8AA3-569B6541296D}"/>
              </a:ext>
            </a:extLst>
          </p:cNvPr>
          <p:cNvSpPr/>
          <p:nvPr/>
        </p:nvSpPr>
        <p:spPr>
          <a:xfrm>
            <a:off x="0" y="0"/>
            <a:ext cx="3229337" cy="6858000"/>
          </a:xfrm>
          <a:prstGeom prst="rect">
            <a:avLst/>
          </a:prstGeom>
          <a:solidFill>
            <a:srgbClr val="00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8">
            <a:extLst>
              <a:ext uri="{FF2B5EF4-FFF2-40B4-BE49-F238E27FC236}">
                <a16:creationId xmlns:a16="http://schemas.microsoft.com/office/drawing/2014/main" id="{A166616B-8DC4-4EE7-8226-61677D9E22B2}"/>
              </a:ext>
            </a:extLst>
          </p:cNvPr>
          <p:cNvSpPr txBox="1"/>
          <p:nvPr/>
        </p:nvSpPr>
        <p:spPr>
          <a:xfrm>
            <a:off x="494061" y="3253981"/>
            <a:ext cx="224121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CONTENTS</a:t>
            </a:r>
            <a:endParaRPr kumimoji="0" lang="zh-CN" altLang="en-US" sz="2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a:extLst>
              <a:ext uri="{FF2B5EF4-FFF2-40B4-BE49-F238E27FC236}">
                <a16:creationId xmlns:a16="http://schemas.microsoft.com/office/drawing/2014/main" id="{B0AE37B8-40C0-4667-BDD2-2987F061CFCA}"/>
              </a:ext>
            </a:extLst>
          </p:cNvPr>
          <p:cNvGrpSpPr/>
          <p:nvPr/>
        </p:nvGrpSpPr>
        <p:grpSpPr>
          <a:xfrm>
            <a:off x="3810921" y="1246161"/>
            <a:ext cx="463473" cy="4297924"/>
            <a:chOff x="5855368" y="980316"/>
            <a:chExt cx="463473" cy="4297924"/>
          </a:xfrm>
          <a:solidFill>
            <a:srgbClr val="004578"/>
          </a:solidFill>
          <a:effectLst>
            <a:outerShdw blurRad="50800" dist="38100" dir="2700000" algn="tl" rotWithShape="0">
              <a:prstClr val="black">
                <a:alpha val="40000"/>
              </a:prstClr>
            </a:outerShdw>
          </a:effectLst>
        </p:grpSpPr>
        <p:sp>
          <p:nvSpPr>
            <p:cNvPr id="13" name="椭圆 12">
              <a:extLst>
                <a:ext uri="{FF2B5EF4-FFF2-40B4-BE49-F238E27FC236}">
                  <a16:creationId xmlns:a16="http://schemas.microsoft.com/office/drawing/2014/main" id="{B5E2B5B6-A674-4CF6-99C6-1FF1C1309F75}"/>
                </a:ext>
              </a:extLst>
            </p:cNvPr>
            <p:cNvSpPr/>
            <p:nvPr/>
          </p:nvSpPr>
          <p:spPr>
            <a:xfrm>
              <a:off x="5855368" y="980316"/>
              <a:ext cx="463473" cy="4634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椭圆 13">
              <a:extLst>
                <a:ext uri="{FF2B5EF4-FFF2-40B4-BE49-F238E27FC236}">
                  <a16:creationId xmlns:a16="http://schemas.microsoft.com/office/drawing/2014/main" id="{181059ED-9A6A-4B8B-B2D9-F1E0DD2B5F8C}"/>
                </a:ext>
              </a:extLst>
            </p:cNvPr>
            <p:cNvSpPr/>
            <p:nvPr/>
          </p:nvSpPr>
          <p:spPr>
            <a:xfrm>
              <a:off x="5855368" y="2245836"/>
              <a:ext cx="463473" cy="4634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椭圆 14">
              <a:extLst>
                <a:ext uri="{FF2B5EF4-FFF2-40B4-BE49-F238E27FC236}">
                  <a16:creationId xmlns:a16="http://schemas.microsoft.com/office/drawing/2014/main" id="{7A6F7131-4ED3-4B7E-8A62-C849D74C4FF9}"/>
                </a:ext>
              </a:extLst>
            </p:cNvPr>
            <p:cNvSpPr/>
            <p:nvPr/>
          </p:nvSpPr>
          <p:spPr>
            <a:xfrm>
              <a:off x="5855368" y="3511356"/>
              <a:ext cx="463473" cy="4634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椭圆 15">
              <a:extLst>
                <a:ext uri="{FF2B5EF4-FFF2-40B4-BE49-F238E27FC236}">
                  <a16:creationId xmlns:a16="http://schemas.microsoft.com/office/drawing/2014/main" id="{D8525EF6-319E-4F66-8F37-7FEF4FB19DAB}"/>
                </a:ext>
              </a:extLst>
            </p:cNvPr>
            <p:cNvSpPr/>
            <p:nvPr/>
          </p:nvSpPr>
          <p:spPr>
            <a:xfrm>
              <a:off x="5855368" y="4814767"/>
              <a:ext cx="463473" cy="4634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30" name="组合 29">
            <a:extLst>
              <a:ext uri="{FF2B5EF4-FFF2-40B4-BE49-F238E27FC236}">
                <a16:creationId xmlns:a16="http://schemas.microsoft.com/office/drawing/2014/main" id="{FF5A7A66-0572-43FC-BE28-B3188A023B0A}"/>
              </a:ext>
            </a:extLst>
          </p:cNvPr>
          <p:cNvGrpSpPr/>
          <p:nvPr/>
        </p:nvGrpSpPr>
        <p:grpSpPr>
          <a:xfrm>
            <a:off x="4432053" y="1219107"/>
            <a:ext cx="6792298" cy="4355951"/>
            <a:chOff x="6476500" y="1026423"/>
            <a:chExt cx="6792298" cy="4355951"/>
          </a:xfrm>
        </p:grpSpPr>
        <p:sp>
          <p:nvSpPr>
            <p:cNvPr id="22" name="文本框 21">
              <a:extLst>
                <a:ext uri="{FF2B5EF4-FFF2-40B4-BE49-F238E27FC236}">
                  <a16:creationId xmlns:a16="http://schemas.microsoft.com/office/drawing/2014/main" id="{589A4F38-28CE-4DC5-8EDA-808D132608F7}"/>
                </a:ext>
              </a:extLst>
            </p:cNvPr>
            <p:cNvSpPr txBox="1"/>
            <p:nvPr/>
          </p:nvSpPr>
          <p:spPr>
            <a:xfrm>
              <a:off x="6476500" y="3554643"/>
              <a:ext cx="6792298" cy="523220"/>
            </a:xfrm>
            <a:prstGeom prst="rect">
              <a:avLst/>
            </a:prstGeom>
            <a:noFill/>
          </p:spPr>
          <p:txBody>
            <a:bodyPr wrap="square" rtlCol="0">
              <a:spAutoFit/>
            </a:bodyPr>
            <a:lstStyle>
              <a:defPPr>
                <a:defRPr lang="zh-CN"/>
              </a:defPPr>
              <a:lvl1pPr algn="ct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Research methods and results</a:t>
              </a:r>
            </a:p>
          </p:txBody>
        </p:sp>
        <p:sp>
          <p:nvSpPr>
            <p:cNvPr id="23" name="文本框 22">
              <a:extLst>
                <a:ext uri="{FF2B5EF4-FFF2-40B4-BE49-F238E27FC236}">
                  <a16:creationId xmlns:a16="http://schemas.microsoft.com/office/drawing/2014/main" id="{F7DB7D9C-E810-40F1-907D-BF1A1DF37188}"/>
                </a:ext>
              </a:extLst>
            </p:cNvPr>
            <p:cNvSpPr txBox="1"/>
            <p:nvPr/>
          </p:nvSpPr>
          <p:spPr>
            <a:xfrm>
              <a:off x="6476500" y="1026423"/>
              <a:ext cx="633475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a:solidFill>
                    <a:prstClr val="black"/>
                  </a:solidFill>
                  <a:latin typeface="微软雅黑" panose="020B0503020204020204" pitchFamily="34" charset="-122"/>
                  <a:ea typeface="微软雅黑" panose="020B0503020204020204" pitchFamily="34" charset="-122"/>
                </a:rPr>
                <a:t>Motivation</a:t>
              </a:r>
              <a:endPar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文本框 23">
              <a:extLst>
                <a:ext uri="{FF2B5EF4-FFF2-40B4-BE49-F238E27FC236}">
                  <a16:creationId xmlns:a16="http://schemas.microsoft.com/office/drawing/2014/main" id="{61DA9B62-C403-4F9B-AD6F-BD65CD831504}"/>
                </a:ext>
              </a:extLst>
            </p:cNvPr>
            <p:cNvSpPr txBox="1"/>
            <p:nvPr/>
          </p:nvSpPr>
          <p:spPr>
            <a:xfrm>
              <a:off x="6476500" y="4859154"/>
              <a:ext cx="5078890" cy="523220"/>
            </a:xfrm>
            <a:prstGeom prst="rect">
              <a:avLst/>
            </a:prstGeom>
            <a:noFill/>
          </p:spPr>
          <p:txBody>
            <a:bodyPr wrap="square" rtlCol="0">
              <a:spAutoFit/>
            </a:bodyPr>
            <a:lstStyle>
              <a:defPPr>
                <a:defRPr lang="zh-CN"/>
              </a:defPPr>
              <a:lvl1pPr algn="ct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Summary</a:t>
              </a:r>
              <a:endPar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文本框 24">
              <a:extLst>
                <a:ext uri="{FF2B5EF4-FFF2-40B4-BE49-F238E27FC236}">
                  <a16:creationId xmlns:a16="http://schemas.microsoft.com/office/drawing/2014/main" id="{CCEE1D1F-3605-41DB-B215-0764F03B06BB}"/>
                </a:ext>
              </a:extLst>
            </p:cNvPr>
            <p:cNvSpPr txBox="1"/>
            <p:nvPr/>
          </p:nvSpPr>
          <p:spPr>
            <a:xfrm>
              <a:off x="6476500" y="2289123"/>
              <a:ext cx="5078890" cy="523220"/>
            </a:xfrm>
            <a:prstGeom prst="rect">
              <a:avLst/>
            </a:prstGeom>
            <a:noFill/>
          </p:spPr>
          <p:txBody>
            <a:bodyPr wrap="square" rtlCol="0">
              <a:spAutoFit/>
            </a:bodyPr>
            <a:lstStyle>
              <a:defPPr>
                <a:defRPr lang="zh-CN"/>
              </a:defPPr>
              <a:lvl1pPr algn="ct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MC vs. data</a:t>
              </a:r>
            </a:p>
          </p:txBody>
        </p:sp>
      </p:grpSp>
      <p:sp>
        <p:nvSpPr>
          <p:cNvPr id="2" name="日期占位符 1">
            <a:extLst>
              <a:ext uri="{FF2B5EF4-FFF2-40B4-BE49-F238E27FC236}">
                <a16:creationId xmlns:a16="http://schemas.microsoft.com/office/drawing/2014/main" id="{3FB55F48-6B57-4CED-9A45-0B517A553453}"/>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618B003C-58A6-455F-A0C4-99E8A8B37CC2}"/>
              </a:ext>
            </a:extLst>
          </p:cNvPr>
          <p:cNvSpPr>
            <a:spLocks noGrp="1"/>
          </p:cNvSpPr>
          <p:nvPr>
            <p:ph type="sldNum" sz="quarter" idx="12"/>
          </p:nvPr>
        </p:nvSpPr>
        <p:spPr/>
        <p:txBody>
          <a:bodyPr/>
          <a:lstStyle/>
          <a:p>
            <a:fld id="{CD331227-691F-4B7F-8493-F4368ED92163}" type="slidenum">
              <a:rPr lang="zh-CN" altLang="en-US" smtClean="0"/>
              <a:t>2</a:t>
            </a:fld>
            <a:endParaRPr lang="zh-CN" altLang="en-US"/>
          </a:p>
        </p:txBody>
      </p:sp>
      <p:pic>
        <p:nvPicPr>
          <p:cNvPr id="32" name="图片 31">
            <a:extLst>
              <a:ext uri="{FF2B5EF4-FFF2-40B4-BE49-F238E27FC236}">
                <a16:creationId xmlns:a16="http://schemas.microsoft.com/office/drawing/2014/main" id="{3FDEF15E-64F5-473A-B556-07E4C865D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31" y="250786"/>
            <a:ext cx="2113344" cy="2137691"/>
          </a:xfrm>
          <a:prstGeom prst="rect">
            <a:avLst/>
          </a:prstGeom>
        </p:spPr>
      </p:pic>
    </p:spTree>
    <p:extLst>
      <p:ext uri="{BB962C8B-B14F-4D97-AF65-F5344CB8AC3E}">
        <p14:creationId xmlns:p14="http://schemas.microsoft.com/office/powerpoint/2010/main" val="335837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7BE8BCC-7236-45DF-B1EE-78F3F20A3C77}"/>
              </a:ext>
            </a:extLst>
          </p:cNvPr>
          <p:cNvSpPr txBox="1"/>
          <p:nvPr/>
        </p:nvSpPr>
        <p:spPr>
          <a:xfrm>
            <a:off x="3616336" y="393837"/>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4578"/>
                </a:solidFill>
                <a:latin typeface="微软雅黑" panose="020B0503020204020204" pitchFamily="34" charset="-122"/>
                <a:ea typeface="微软雅黑" panose="020B0503020204020204" pitchFamily="34" charset="-122"/>
              </a:rPr>
              <a:t>1</a:t>
            </a: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 Motivation</a:t>
            </a:r>
            <a:endParaRPr kumimoji="0" lang="zh-CN" altLang="en-US"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endParaRPr>
          </a:p>
        </p:txBody>
      </p:sp>
      <p:cxnSp>
        <p:nvCxnSpPr>
          <p:cNvPr id="5" name="直接连接符 4">
            <a:extLst>
              <a:ext uri="{FF2B5EF4-FFF2-40B4-BE49-F238E27FC236}">
                <a16:creationId xmlns:a16="http://schemas.microsoft.com/office/drawing/2014/main" id="{418B9CB8-CDAB-4E1C-82F8-78ED52E4D99A}"/>
              </a:ext>
            </a:extLst>
          </p:cNvPr>
          <p:cNvCxnSpPr>
            <a:cxnSpLocks/>
          </p:cNvCxnSpPr>
          <p:nvPr/>
        </p:nvCxnSpPr>
        <p:spPr>
          <a:xfrm>
            <a:off x="5474825" y="953174"/>
            <a:ext cx="1620456"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p:sp>
        <p:nvSpPr>
          <p:cNvPr id="4" name="日期占位符 3">
            <a:extLst>
              <a:ext uri="{FF2B5EF4-FFF2-40B4-BE49-F238E27FC236}">
                <a16:creationId xmlns:a16="http://schemas.microsoft.com/office/drawing/2014/main" id="{B0A7C61A-F164-4327-B709-9140EADAEF6B}"/>
              </a:ext>
            </a:extLst>
          </p:cNvPr>
          <p:cNvSpPr>
            <a:spLocks noGrp="1"/>
          </p:cNvSpPr>
          <p:nvPr>
            <p:ph type="dt" sz="half" idx="10"/>
          </p:nvPr>
        </p:nvSpPr>
        <p:spPr/>
        <p:txBody>
          <a:bodyPr/>
          <a:lstStyle/>
          <a:p>
            <a:r>
              <a:rPr lang="en-US" altLang="zh-CN"/>
              <a:t>2021/4/26</a:t>
            </a:r>
            <a:endParaRPr lang="zh-CN" altLang="en-US"/>
          </a:p>
        </p:txBody>
      </p:sp>
      <p:sp>
        <p:nvSpPr>
          <p:cNvPr id="6" name="灯片编号占位符 5">
            <a:extLst>
              <a:ext uri="{FF2B5EF4-FFF2-40B4-BE49-F238E27FC236}">
                <a16:creationId xmlns:a16="http://schemas.microsoft.com/office/drawing/2014/main" id="{237B89E3-9BA1-470E-8DF3-7D2F4B016928}"/>
              </a:ext>
            </a:extLst>
          </p:cNvPr>
          <p:cNvSpPr>
            <a:spLocks noGrp="1"/>
          </p:cNvSpPr>
          <p:nvPr>
            <p:ph type="sldNum" sz="quarter" idx="12"/>
          </p:nvPr>
        </p:nvSpPr>
        <p:spPr/>
        <p:txBody>
          <a:bodyPr/>
          <a:lstStyle/>
          <a:p>
            <a:fld id="{CD331227-691F-4B7F-8493-F4368ED92163}" type="slidenum">
              <a:rPr lang="zh-CN" altLang="en-US" smtClean="0"/>
              <a:t>3</a:t>
            </a:fld>
            <a:endParaRPr lang="zh-CN" altLang="en-US"/>
          </a:p>
        </p:txBody>
      </p:sp>
      <p:sp>
        <p:nvSpPr>
          <p:cNvPr id="9" name="文本框 8">
            <a:extLst>
              <a:ext uri="{FF2B5EF4-FFF2-40B4-BE49-F238E27FC236}">
                <a16:creationId xmlns:a16="http://schemas.microsoft.com/office/drawing/2014/main" id="{12B9ECD6-8593-4A92-8393-7496A8473E23}"/>
              </a:ext>
            </a:extLst>
          </p:cNvPr>
          <p:cNvSpPr txBox="1"/>
          <p:nvPr/>
        </p:nvSpPr>
        <p:spPr>
          <a:xfrm>
            <a:off x="738905" y="1932972"/>
            <a:ext cx="4682344" cy="825675"/>
          </a:xfrm>
          <a:prstGeom prst="rect">
            <a:avLst/>
          </a:prstGeom>
          <a:noFill/>
        </p:spPr>
        <p:txBody>
          <a:bodyPr wrap="square" rtlCol="0">
            <a:spAutoFit/>
          </a:bodyPr>
          <a:lstStyle/>
          <a:p>
            <a:pPr algn="l">
              <a:lnSpc>
                <a:spcPct val="125000"/>
              </a:lnSpc>
            </a:pPr>
            <a:r>
              <a:rPr lang="en-US" altLang="zh-CN" sz="2000" dirty="0">
                <a:latin typeface="Times New Roman" panose="02020603050405020304" pitchFamily="18" charset="0"/>
                <a:ea typeface="宋体" panose="02010600030101010101" pitchFamily="2" charset="-122"/>
              </a:rPr>
              <a:t>1) Hadronic interaction model</a:t>
            </a:r>
          </a:p>
          <a:p>
            <a:pPr algn="l">
              <a:lnSpc>
                <a:spcPct val="125000"/>
              </a:lnSpc>
            </a:pPr>
            <a:r>
              <a:rPr lang="en-US" altLang="zh-CN" sz="2000" dirty="0">
                <a:latin typeface="Times New Roman" panose="02020603050405020304" pitchFamily="18" charset="0"/>
                <a:ea typeface="宋体" panose="02010600030101010101" pitchFamily="2" charset="-122"/>
              </a:rPr>
              <a:t>2) Cosmic ray composition </a:t>
            </a:r>
            <a:endParaRPr lang="zh-CN" altLang="en-US" sz="2000" dirty="0">
              <a:latin typeface="Times New Roman" panose="02020603050405020304" pitchFamily="18"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E9B03FB-1ADF-4BB1-A76A-99DB4D62F576}"/>
                  </a:ext>
                </a:extLst>
              </p:cNvPr>
              <p:cNvSpPr txBox="1"/>
              <p:nvPr/>
            </p:nvSpPr>
            <p:spPr>
              <a:xfrm>
                <a:off x="838200" y="1382974"/>
                <a:ext cx="4583049" cy="421141"/>
              </a:xfrm>
              <a:prstGeom prst="rect">
                <a:avLst/>
              </a:prstGeom>
              <a:noFill/>
            </p:spPr>
            <p:txBody>
              <a:bodyPr wrap="none" lIns="0" tIns="0" rIns="0" bIns="0" rtlCol="0">
                <a:spAutoFit/>
              </a:bodyPr>
              <a:lstStyle/>
              <a:p>
                <a:pPr>
                  <a:lnSpc>
                    <a:spcPct val="125000"/>
                  </a:lnSpc>
                </a:pP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rPr>
                        </m:ctrlPr>
                      </m:sSupPr>
                      <m:e>
                        <m:r>
                          <a:rPr lang="zh-CN" altLang="en-US" sz="2000" i="1" smtClean="0">
                            <a:latin typeface="Cambria Math" panose="02040503050406030204" pitchFamily="18" charset="0"/>
                            <a:ea typeface="宋体" panose="02010600030101010101" pitchFamily="2" charset="-122"/>
                          </a:rPr>
                          <m:t>𝜋</m:t>
                        </m:r>
                      </m:e>
                      <m:sup>
                        <m:r>
                          <a:rPr lang="en-US" altLang="zh-CN" sz="2000" i="1" smtClean="0">
                            <a:latin typeface="Cambria Math" panose="02040503050406030204" pitchFamily="18" charset="0"/>
                            <a:ea typeface="Cambria Math" panose="02040503050406030204" pitchFamily="18" charset="0"/>
                          </a:rPr>
                          <m:t>±</m:t>
                        </m:r>
                      </m:sup>
                    </m:sSup>
                    <m:r>
                      <a:rPr lang="en-US" altLang="zh-CN" sz="2000" i="1">
                        <a:latin typeface="Cambria Math" panose="02040503050406030204" pitchFamily="18" charset="0"/>
                        <a:ea typeface="宋体" panose="02010600030101010101" pitchFamily="2" charset="-122"/>
                      </a:rPr>
                      <m:t>→</m:t>
                    </m:r>
                    <m:sSup>
                      <m:sSupPr>
                        <m:ctrlPr>
                          <a:rPr lang="en-US" altLang="zh-CN" sz="2000" i="1" smtClean="0">
                            <a:latin typeface="Cambria Math" panose="02040503050406030204" pitchFamily="18" charset="0"/>
                            <a:ea typeface="宋体" panose="02010600030101010101" pitchFamily="2" charset="-122"/>
                          </a:rPr>
                        </m:ctrlPr>
                      </m:sSupPr>
                      <m:e>
                        <m:r>
                          <a:rPr lang="zh-CN" altLang="en-US" sz="2000" i="1" smtClean="0">
                            <a:latin typeface="Cambria Math" panose="02040503050406030204" pitchFamily="18" charset="0"/>
                            <a:ea typeface="宋体" panose="02010600030101010101" pitchFamily="2" charset="-122"/>
                          </a:rPr>
                          <m:t>𝜇</m:t>
                        </m:r>
                      </m:e>
                      <m:sup>
                        <m:r>
                          <a:rPr lang="en-US" altLang="zh-CN" sz="2000" i="1" smtClean="0">
                            <a:latin typeface="Cambria Math" panose="02040503050406030204" pitchFamily="18" charset="0"/>
                            <a:ea typeface="Cambria Math" panose="02040503050406030204" pitchFamily="18" charset="0"/>
                          </a:rPr>
                          <m:t>±</m:t>
                        </m:r>
                      </m:sup>
                    </m:sSup>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zh-CN" altLang="en-US" sz="2000" b="0" i="1" smtClean="0">
                            <a:latin typeface="Cambria Math" panose="02040503050406030204" pitchFamily="18" charset="0"/>
                            <a:ea typeface="宋体" panose="02010600030101010101" pitchFamily="2" charset="-122"/>
                          </a:rPr>
                          <m:t>𝜈</m:t>
                        </m:r>
                      </m:e>
                      <m:sub>
                        <m:r>
                          <a:rPr lang="zh-CN" altLang="en-US" sz="2000" b="0" i="1" smtClean="0">
                            <a:latin typeface="Cambria Math" panose="02040503050406030204" pitchFamily="18" charset="0"/>
                            <a:ea typeface="宋体" panose="02010600030101010101" pitchFamily="2" charset="-122"/>
                          </a:rPr>
                          <m:t>𝜇</m:t>
                        </m:r>
                      </m:sub>
                    </m:sSub>
                    <m:d>
                      <m:dPr>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b="0" i="1" smtClean="0">
                                <a:latin typeface="Cambria Math" panose="02040503050406030204" pitchFamily="18" charset="0"/>
                                <a:ea typeface="宋体" panose="02010600030101010101" pitchFamily="2" charset="-122"/>
                              </a:rPr>
                            </m:ctrlPr>
                          </m:sSubPr>
                          <m:e>
                            <m:acc>
                              <m:accPr>
                                <m:chr m:val="̅"/>
                                <m:ctrlPr>
                                  <a:rPr lang="en-US" altLang="zh-CN" sz="2000" b="0" i="1" smtClean="0">
                                    <a:latin typeface="Cambria Math" panose="02040503050406030204" pitchFamily="18" charset="0"/>
                                    <a:ea typeface="宋体" panose="02010600030101010101" pitchFamily="2" charset="-122"/>
                                  </a:rPr>
                                </m:ctrlPr>
                              </m:accPr>
                              <m:e>
                                <m:r>
                                  <a:rPr lang="zh-CN" altLang="en-US" sz="2000" b="0" i="1" smtClean="0">
                                    <a:latin typeface="Cambria Math" panose="02040503050406030204" pitchFamily="18" charset="0"/>
                                    <a:ea typeface="宋体" panose="02010600030101010101" pitchFamily="2" charset="-122"/>
                                  </a:rPr>
                                  <m:t>𝜈</m:t>
                                </m:r>
                              </m:e>
                            </m:acc>
                          </m:e>
                          <m:sub>
                            <m:r>
                              <a:rPr lang="zh-CN" altLang="en-US" sz="2000" b="0" i="1" smtClean="0">
                                <a:latin typeface="Cambria Math" panose="02040503050406030204" pitchFamily="18" charset="0"/>
                                <a:ea typeface="宋体" panose="02010600030101010101" pitchFamily="2" charset="-122"/>
                              </a:rPr>
                              <m:t>𝜇</m:t>
                            </m:r>
                          </m:sub>
                        </m:sSub>
                      </m:e>
                    </m:d>
                    <m:r>
                      <a:rPr lang="en-US" altLang="zh-CN" sz="2000" b="0" i="0" smtClean="0">
                        <a:latin typeface="Cambria Math" panose="02040503050406030204" pitchFamily="18" charset="0"/>
                        <a:ea typeface="宋体" panose="02010600030101010101" pitchFamily="2" charset="-122"/>
                      </a:rPr>
                      <m:t> </m:t>
                    </m:r>
                    <m:r>
                      <m:rPr>
                        <m:sty m:val="p"/>
                      </m:rPr>
                      <a:rPr lang="en-US" altLang="zh-CN" sz="2000" smtClean="0">
                        <a:latin typeface="Cambria Math" panose="02040503050406030204" pitchFamily="18" charset="0"/>
                        <a:ea typeface="宋体" panose="02010600030101010101" pitchFamily="2" charset="-122"/>
                      </a:rPr>
                      <m:t>and</m:t>
                    </m:r>
                  </m:oMath>
                </a14:m>
                <a:r>
                  <a:rPr lang="zh-CN" altLang="en-US" sz="2000" dirty="0">
                    <a:latin typeface="Times New Roman" panose="02020603050405020304" pitchFamily="18" charset="0"/>
                    <a:ea typeface="宋体" panose="02010600030101010101" pitchFamily="2" charset="-122"/>
                  </a:rPr>
                  <a:t> </a:t>
                </a:r>
                <a14:m>
                  <m:oMath xmlns:m="http://schemas.openxmlformats.org/officeDocument/2006/math">
                    <m:sSup>
                      <m:sSupPr>
                        <m:ctrlPr>
                          <a:rPr lang="en-US" altLang="zh-CN" sz="2000" i="1">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𝐾</m:t>
                        </m:r>
                      </m:e>
                      <m:sup>
                        <m:r>
                          <a:rPr lang="en-US" altLang="zh-CN" sz="2000" i="1">
                            <a:latin typeface="Cambria Math" panose="02040503050406030204" pitchFamily="18" charset="0"/>
                            <a:ea typeface="Cambria Math" panose="02040503050406030204" pitchFamily="18" charset="0"/>
                          </a:rPr>
                          <m:t>±</m:t>
                        </m:r>
                      </m:sup>
                    </m:sSup>
                    <m:r>
                      <a:rPr lang="en-US" altLang="zh-CN" sz="2000" i="1">
                        <a:latin typeface="Cambria Math" panose="02040503050406030204" pitchFamily="18" charset="0"/>
                        <a:ea typeface="宋体" panose="02010600030101010101" pitchFamily="2" charset="-122"/>
                      </a:rPr>
                      <m:t>→</m:t>
                    </m:r>
                    <m:sSup>
                      <m:sSupPr>
                        <m:ctrlPr>
                          <a:rPr lang="en-US" altLang="zh-CN" sz="2000" i="1">
                            <a:latin typeface="Cambria Math" panose="02040503050406030204" pitchFamily="18" charset="0"/>
                            <a:ea typeface="宋体" panose="02010600030101010101" pitchFamily="2" charset="-122"/>
                          </a:rPr>
                        </m:ctrlPr>
                      </m:sSupPr>
                      <m:e>
                        <m:r>
                          <a:rPr lang="zh-CN" altLang="en-US" sz="2000" i="1">
                            <a:latin typeface="Cambria Math" panose="02040503050406030204" pitchFamily="18" charset="0"/>
                            <a:ea typeface="宋体" panose="02010600030101010101" pitchFamily="2" charset="-122"/>
                          </a:rPr>
                          <m:t>𝜇</m:t>
                        </m:r>
                      </m:e>
                      <m:sup>
                        <m:r>
                          <a:rPr lang="en-US" altLang="zh-CN" sz="2000" i="1">
                            <a:latin typeface="Cambria Math" panose="02040503050406030204" pitchFamily="18" charset="0"/>
                            <a:ea typeface="Cambria Math" panose="02040503050406030204" pitchFamily="18" charset="0"/>
                          </a:rPr>
                          <m:t>±</m:t>
                        </m:r>
                      </m:sup>
                    </m:sSup>
                    <m:r>
                      <a:rPr lang="en-US" altLang="zh-CN" sz="2000" i="1">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zh-CN" altLang="en-US" sz="2000" i="1">
                            <a:latin typeface="Cambria Math" panose="02040503050406030204" pitchFamily="18" charset="0"/>
                            <a:ea typeface="宋体" panose="02010600030101010101" pitchFamily="2" charset="-122"/>
                          </a:rPr>
                          <m:t>𝜈</m:t>
                        </m:r>
                      </m:e>
                      <m:sub>
                        <m:r>
                          <a:rPr lang="zh-CN" altLang="en-US" sz="2000" i="1">
                            <a:latin typeface="Cambria Math" panose="02040503050406030204" pitchFamily="18" charset="0"/>
                            <a:ea typeface="宋体" panose="02010600030101010101" pitchFamily="2" charset="-122"/>
                          </a:rPr>
                          <m:t>𝜇</m:t>
                        </m:r>
                      </m:sub>
                    </m:sSub>
                    <m:d>
                      <m:dPr>
                        <m:ctrlPr>
                          <a:rPr lang="en-US" altLang="zh-CN" sz="2000" i="1">
                            <a:latin typeface="Cambria Math" panose="02040503050406030204" pitchFamily="18" charset="0"/>
                            <a:ea typeface="宋体" panose="02010600030101010101" pitchFamily="2" charset="-122"/>
                          </a:rPr>
                        </m:ctrlPr>
                      </m:dPr>
                      <m:e>
                        <m:sSub>
                          <m:sSubPr>
                            <m:ctrlPr>
                              <a:rPr lang="en-US" altLang="zh-CN" sz="2000" i="1">
                                <a:latin typeface="Cambria Math" panose="02040503050406030204" pitchFamily="18" charset="0"/>
                                <a:ea typeface="宋体" panose="02010600030101010101" pitchFamily="2" charset="-122"/>
                              </a:rPr>
                            </m:ctrlPr>
                          </m:sSubPr>
                          <m:e>
                            <m:acc>
                              <m:accPr>
                                <m:chr m:val="̅"/>
                                <m:ctrlPr>
                                  <a:rPr lang="en-US" altLang="zh-CN" sz="2000" i="1">
                                    <a:latin typeface="Cambria Math" panose="02040503050406030204" pitchFamily="18" charset="0"/>
                                    <a:ea typeface="宋体" panose="02010600030101010101" pitchFamily="2" charset="-122"/>
                                  </a:rPr>
                                </m:ctrlPr>
                              </m:accPr>
                              <m:e>
                                <m:r>
                                  <a:rPr lang="zh-CN" altLang="en-US" sz="2000" i="1">
                                    <a:latin typeface="Cambria Math" panose="02040503050406030204" pitchFamily="18" charset="0"/>
                                    <a:ea typeface="宋体" panose="02010600030101010101" pitchFamily="2" charset="-122"/>
                                  </a:rPr>
                                  <m:t>𝜈</m:t>
                                </m:r>
                              </m:e>
                            </m:acc>
                          </m:e>
                          <m:sub>
                            <m:r>
                              <a:rPr lang="zh-CN" altLang="en-US" sz="2000" i="1">
                                <a:latin typeface="Cambria Math" panose="02040503050406030204" pitchFamily="18" charset="0"/>
                                <a:ea typeface="宋体" panose="02010600030101010101" pitchFamily="2" charset="-122"/>
                              </a:rPr>
                              <m:t>𝜇</m:t>
                            </m:r>
                          </m:sub>
                        </m:sSub>
                      </m:e>
                    </m:d>
                  </m:oMath>
                </a14:m>
                <a:endParaRPr lang="zh-CN" altLang="en-US" sz="2000" dirty="0">
                  <a:latin typeface="Times New Roman" panose="02020603050405020304" pitchFamily="18" charset="0"/>
                  <a:ea typeface="宋体" panose="02010600030101010101" pitchFamily="2" charset="-122"/>
                </a:endParaRPr>
              </a:p>
            </p:txBody>
          </p:sp>
        </mc:Choice>
        <mc:Fallback xmlns="">
          <p:sp>
            <p:nvSpPr>
              <p:cNvPr id="10" name="文本框 9">
                <a:extLst>
                  <a:ext uri="{FF2B5EF4-FFF2-40B4-BE49-F238E27FC236}">
                    <a16:creationId xmlns:a16="http://schemas.microsoft.com/office/drawing/2014/main" id="{CE9B03FB-1ADF-4BB1-A76A-99DB4D62F576}"/>
                  </a:ext>
                </a:extLst>
              </p:cNvPr>
              <p:cNvSpPr txBox="1">
                <a:spLocks noRot="1" noChangeAspect="1" noMove="1" noResize="1" noEditPoints="1" noAdjustHandles="1" noChangeArrowheads="1" noChangeShapeType="1" noTextEdit="1"/>
              </p:cNvSpPr>
              <p:nvPr/>
            </p:nvSpPr>
            <p:spPr>
              <a:xfrm>
                <a:off x="838200" y="1382974"/>
                <a:ext cx="4583049" cy="421141"/>
              </a:xfrm>
              <a:prstGeom prst="rect">
                <a:avLst/>
              </a:prstGeom>
              <a:blipFill>
                <a:blip r:embed="rId3"/>
                <a:stretch>
                  <a:fillRect l="-1465" r="-2530" b="-15942"/>
                </a:stretch>
              </a:blipFill>
            </p:spPr>
            <p:txBody>
              <a:bodyPr/>
              <a:lstStyle/>
              <a:p>
                <a:r>
                  <a:rPr lang="zh-CN" altLang="en-US">
                    <a:noFill/>
                  </a:rPr>
                  <a:t> </a:t>
                </a:r>
              </a:p>
            </p:txBody>
          </p:sp>
        </mc:Fallback>
      </mc:AlternateContent>
      <p:pic>
        <p:nvPicPr>
          <p:cNvPr id="31" name="图片 30">
            <a:extLst>
              <a:ext uri="{FF2B5EF4-FFF2-40B4-BE49-F238E27FC236}">
                <a16:creationId xmlns:a16="http://schemas.microsoft.com/office/drawing/2014/main" id="{DB7074BF-BD77-4A5E-97EC-AAD8910FAB3A}"/>
              </a:ext>
            </a:extLst>
          </p:cNvPr>
          <p:cNvPicPr>
            <a:picLocks noChangeAspect="1"/>
          </p:cNvPicPr>
          <p:nvPr/>
        </p:nvPicPr>
        <p:blipFill>
          <a:blip r:embed="rId4"/>
          <a:stretch>
            <a:fillRect/>
          </a:stretch>
        </p:blipFill>
        <p:spPr>
          <a:xfrm>
            <a:off x="288222" y="4295985"/>
            <a:ext cx="4530870" cy="2060365"/>
          </a:xfrm>
          <a:prstGeom prst="rect">
            <a:avLst/>
          </a:prstGeom>
        </p:spPr>
      </p:pic>
      <p:pic>
        <p:nvPicPr>
          <p:cNvPr id="13" name="图片 12">
            <a:extLst>
              <a:ext uri="{FF2B5EF4-FFF2-40B4-BE49-F238E27FC236}">
                <a16:creationId xmlns:a16="http://schemas.microsoft.com/office/drawing/2014/main" id="{A9E78DED-796E-42AA-83D4-3097A281FE76}"/>
              </a:ext>
            </a:extLst>
          </p:cNvPr>
          <p:cNvPicPr>
            <a:picLocks noChangeAspect="1"/>
          </p:cNvPicPr>
          <p:nvPr/>
        </p:nvPicPr>
        <p:blipFill>
          <a:blip r:embed="rId5"/>
          <a:stretch>
            <a:fillRect/>
          </a:stretch>
        </p:blipFill>
        <p:spPr>
          <a:xfrm>
            <a:off x="6210243" y="1217865"/>
            <a:ext cx="5359080" cy="4159949"/>
          </a:xfrm>
          <a:prstGeom prst="rect">
            <a:avLst/>
          </a:prstGeom>
        </p:spPr>
      </p:pic>
      <p:sp>
        <p:nvSpPr>
          <p:cNvPr id="32" name="文本框 31">
            <a:extLst>
              <a:ext uri="{FF2B5EF4-FFF2-40B4-BE49-F238E27FC236}">
                <a16:creationId xmlns:a16="http://schemas.microsoft.com/office/drawing/2014/main" id="{7F12BF01-E2FC-4D16-88F5-BEDA1AF28DE2}"/>
              </a:ext>
            </a:extLst>
          </p:cNvPr>
          <p:cNvSpPr txBox="1"/>
          <p:nvPr/>
        </p:nvSpPr>
        <p:spPr>
          <a:xfrm>
            <a:off x="6491470" y="5478205"/>
            <a:ext cx="5471393" cy="369332"/>
          </a:xfrm>
          <a:prstGeom prst="rect">
            <a:avLst/>
          </a:prstGeom>
          <a:noFill/>
        </p:spPr>
        <p:txBody>
          <a:bodyPr wrap="square">
            <a:spAutoFit/>
          </a:bodyPr>
          <a:lstStyle/>
          <a:p>
            <a:r>
              <a:rPr lang="en-US" altLang="zh-CN" dirty="0">
                <a:solidFill>
                  <a:srgbClr val="0070C0"/>
                </a:solidFill>
                <a:latin typeface="Times New Roman" panose="02020603050405020304" pitchFamily="18" charset="0"/>
                <a:cs typeface="Times New Roman" panose="02020603050405020304" pitchFamily="18" charset="0"/>
              </a:rPr>
              <a:t>H.P. </a:t>
            </a:r>
            <a:r>
              <a:rPr lang="en-US" altLang="zh-CN" dirty="0" err="1">
                <a:solidFill>
                  <a:srgbClr val="0070C0"/>
                </a:solidFill>
                <a:latin typeface="Times New Roman" panose="02020603050405020304" pitchFamily="18" charset="0"/>
                <a:cs typeface="Times New Roman" panose="02020603050405020304" pitchFamily="18" charset="0"/>
              </a:rPr>
              <a:t>Dembinski</a:t>
            </a:r>
            <a:r>
              <a:rPr lang="en-US" altLang="zh-CN" dirty="0">
                <a:solidFill>
                  <a:srgbClr val="0070C0"/>
                </a:solidFill>
                <a:latin typeface="Times New Roman" panose="02020603050405020304" pitchFamily="18" charset="0"/>
                <a:cs typeface="Times New Roman" panose="02020603050405020304" pitchFamily="18" charset="0"/>
              </a:rPr>
              <a:t> et al. EPJ Web Conf., 210:02004, 2019.</a:t>
            </a:r>
            <a:endParaRPr lang="zh-CN" altLang="en-US"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6BAB9F75-8571-4B44-A8CD-714A5CDF8025}"/>
                  </a:ext>
                </a:extLst>
              </p:cNvPr>
              <p:cNvSpPr txBox="1"/>
              <p:nvPr/>
            </p:nvSpPr>
            <p:spPr>
              <a:xfrm>
                <a:off x="1286190" y="3195999"/>
                <a:ext cx="1782860" cy="959622"/>
              </a:xfrm>
              <a:prstGeom prst="rect">
                <a:avLst/>
              </a:prstGeom>
              <a:noFill/>
            </p:spPr>
            <p:txBody>
              <a:bodyPr wrap="none" lIns="0" tIns="0" rIns="0" bIns="0" rtlCol="0">
                <a:spAutoFit/>
              </a:bodyPr>
              <a:lstStyle/>
              <a:p>
                <a:pPr algn="l">
                  <a:lnSpc>
                    <a:spcPct val="125000"/>
                  </a:lnSpc>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FF0000"/>
                              </a:solidFill>
                              <a:latin typeface="Cambria Math" panose="02040503050406030204" pitchFamily="18" charset="0"/>
                              <a:ea typeface="宋体" panose="02010600030101010101" pitchFamily="2" charset="-122"/>
                            </a:rPr>
                          </m:ctrlPr>
                        </m:sSubPr>
                        <m:e>
                          <m:r>
                            <a:rPr lang="en-US" altLang="zh-CN" sz="2000" b="0" i="1" smtClean="0">
                              <a:solidFill>
                                <a:srgbClr val="FF0000"/>
                              </a:solidFill>
                              <a:latin typeface="Cambria Math" panose="02040503050406030204" pitchFamily="18" charset="0"/>
                              <a:ea typeface="宋体" panose="02010600030101010101" pitchFamily="2" charset="-122"/>
                            </a:rPr>
                            <m:t>𝑁</m:t>
                          </m:r>
                        </m:e>
                        <m:sub>
                          <m:r>
                            <a:rPr lang="zh-CN" altLang="en-US" sz="2000" i="1" smtClean="0">
                              <a:solidFill>
                                <a:srgbClr val="FF0000"/>
                              </a:solidFill>
                              <a:latin typeface="Cambria Math" panose="02040503050406030204" pitchFamily="18" charset="0"/>
                              <a:ea typeface="宋体" panose="02010600030101010101" pitchFamily="2" charset="-122"/>
                            </a:rPr>
                            <m:t>𝜇</m:t>
                          </m:r>
                        </m:sub>
                      </m:sSub>
                      <m:r>
                        <a:rPr lang="en-US" altLang="zh-CN" sz="2000" b="0" i="1" smtClean="0">
                          <a:solidFill>
                            <a:srgbClr val="FF0000"/>
                          </a:solidFill>
                          <a:latin typeface="Cambria Math" panose="02040503050406030204" pitchFamily="18" charset="0"/>
                          <a:ea typeface="宋体" panose="02010600030101010101" pitchFamily="2" charset="-122"/>
                        </a:rPr>
                        <m:t>=</m:t>
                      </m:r>
                      <m:r>
                        <a:rPr lang="en-US" altLang="zh-CN" sz="2000" b="0" i="1" smtClean="0">
                          <a:solidFill>
                            <a:srgbClr val="FF0000"/>
                          </a:solidFill>
                          <a:latin typeface="Cambria Math" panose="02040503050406030204" pitchFamily="18" charset="0"/>
                          <a:ea typeface="宋体" panose="02010600030101010101" pitchFamily="2" charset="-122"/>
                        </a:rPr>
                        <m:t>𝐴</m:t>
                      </m:r>
                      <m:sSup>
                        <m:sSupPr>
                          <m:ctrlPr>
                            <a:rPr lang="en-US" altLang="zh-CN" sz="2000" b="0" i="1" smtClean="0">
                              <a:solidFill>
                                <a:srgbClr val="FF0000"/>
                              </a:solidFill>
                              <a:latin typeface="Cambria Math" panose="02040503050406030204" pitchFamily="18" charset="0"/>
                              <a:ea typeface="宋体" panose="02010600030101010101" pitchFamily="2" charset="-122"/>
                            </a:rPr>
                          </m:ctrlPr>
                        </m:sSupPr>
                        <m:e>
                          <m:d>
                            <m:dPr>
                              <m:ctrlPr>
                                <a:rPr lang="en-US" altLang="zh-CN" sz="2000" b="0" i="1" smtClean="0">
                                  <a:solidFill>
                                    <a:srgbClr val="FF0000"/>
                                  </a:solidFill>
                                  <a:latin typeface="Cambria Math" panose="02040503050406030204" pitchFamily="18" charset="0"/>
                                  <a:ea typeface="宋体" panose="02010600030101010101" pitchFamily="2" charset="-122"/>
                                </a:rPr>
                              </m:ctrlPr>
                            </m:dPr>
                            <m:e>
                              <m:f>
                                <m:fPr>
                                  <m:ctrlPr>
                                    <a:rPr lang="en-US" altLang="zh-CN" sz="2000" b="0" i="1" smtClean="0">
                                      <a:solidFill>
                                        <a:srgbClr val="FF0000"/>
                                      </a:solidFill>
                                      <a:latin typeface="Cambria Math" panose="02040503050406030204" pitchFamily="18" charset="0"/>
                                      <a:ea typeface="宋体" panose="02010600030101010101" pitchFamily="2" charset="-122"/>
                                    </a:rPr>
                                  </m:ctrlPr>
                                </m:fPr>
                                <m:num>
                                  <m:r>
                                    <a:rPr lang="en-US" altLang="zh-CN" sz="2000" b="0" i="1" smtClean="0">
                                      <a:solidFill>
                                        <a:srgbClr val="FF0000"/>
                                      </a:solidFill>
                                      <a:latin typeface="Cambria Math" panose="02040503050406030204" pitchFamily="18" charset="0"/>
                                      <a:ea typeface="宋体" panose="02010600030101010101" pitchFamily="2" charset="-122"/>
                                    </a:rPr>
                                    <m:t>𝐸</m:t>
                                  </m:r>
                                </m:num>
                                <m:den>
                                  <m:r>
                                    <a:rPr lang="en-US" altLang="zh-CN" sz="2000" b="0" i="1" smtClean="0">
                                      <a:solidFill>
                                        <a:srgbClr val="FF0000"/>
                                      </a:solidFill>
                                      <a:latin typeface="Cambria Math" panose="02040503050406030204" pitchFamily="18" charset="0"/>
                                      <a:ea typeface="宋体" panose="02010600030101010101" pitchFamily="2" charset="-122"/>
                                    </a:rPr>
                                    <m:t>𝐴</m:t>
                                  </m:r>
                                  <m:r>
                                    <a:rPr lang="en-US" altLang="zh-CN" sz="2000" b="0" i="1" smtClean="0">
                                      <a:solidFill>
                                        <a:srgbClr val="FF0000"/>
                                      </a:solidFill>
                                      <a:latin typeface="Cambria Math" panose="02040503050406030204" pitchFamily="18" charset="0"/>
                                      <a:ea typeface="宋体" panose="02010600030101010101" pitchFamily="2" charset="-122"/>
                                    </a:rPr>
                                    <m:t> </m:t>
                                  </m:r>
                                  <m:sSub>
                                    <m:sSubPr>
                                      <m:ctrlPr>
                                        <a:rPr lang="en-US" altLang="zh-CN" sz="2000" b="0" i="1" smtClean="0">
                                          <a:solidFill>
                                            <a:srgbClr val="FF0000"/>
                                          </a:solidFill>
                                          <a:latin typeface="Cambria Math" panose="02040503050406030204" pitchFamily="18" charset="0"/>
                                          <a:ea typeface="宋体" panose="02010600030101010101" pitchFamily="2" charset="-122"/>
                                        </a:rPr>
                                      </m:ctrlPr>
                                    </m:sSubPr>
                                    <m:e>
                                      <m:r>
                                        <a:rPr lang="zh-CN" altLang="en-US" sz="2000" b="0" i="1" smtClean="0">
                                          <a:solidFill>
                                            <a:srgbClr val="FF0000"/>
                                          </a:solidFill>
                                          <a:latin typeface="Cambria Math" panose="02040503050406030204" pitchFamily="18" charset="0"/>
                                          <a:ea typeface="宋体" panose="02010600030101010101" pitchFamily="2" charset="-122"/>
                                        </a:rPr>
                                        <m:t>𝜀</m:t>
                                      </m:r>
                                    </m:e>
                                    <m:sub>
                                      <m:r>
                                        <a:rPr lang="en-US" altLang="zh-CN" sz="2000" b="0" i="1" smtClean="0">
                                          <a:solidFill>
                                            <a:srgbClr val="FF0000"/>
                                          </a:solidFill>
                                          <a:latin typeface="Cambria Math" panose="02040503050406030204" pitchFamily="18" charset="0"/>
                                          <a:ea typeface="宋体" panose="02010600030101010101" pitchFamily="2" charset="-122"/>
                                        </a:rPr>
                                        <m:t>𝑐</m:t>
                                      </m:r>
                                    </m:sub>
                                  </m:sSub>
                                </m:den>
                              </m:f>
                            </m:e>
                          </m:d>
                        </m:e>
                        <m:sup>
                          <m:r>
                            <a:rPr lang="zh-CN" altLang="en-US" sz="2000" b="0" i="1" smtClean="0">
                              <a:solidFill>
                                <a:srgbClr val="FF0000"/>
                              </a:solidFill>
                              <a:latin typeface="Cambria Math" panose="02040503050406030204" pitchFamily="18" charset="0"/>
                              <a:ea typeface="宋体" panose="02010600030101010101" pitchFamily="2" charset="-122"/>
                            </a:rPr>
                            <m:t>𝛽</m:t>
                          </m:r>
                        </m:sup>
                      </m:sSup>
                    </m:oMath>
                  </m:oMathPara>
                </a14:m>
                <a:endParaRPr lang="zh-CN" altLang="en-US" sz="2000" dirty="0">
                  <a:latin typeface="Times New Roman" panose="02020603050405020304" pitchFamily="18" charset="0"/>
                  <a:ea typeface="宋体" panose="02010600030101010101" pitchFamily="2" charset="-122"/>
                </a:endParaRPr>
              </a:p>
            </p:txBody>
          </p:sp>
        </mc:Choice>
        <mc:Fallback xmlns="">
          <p:sp>
            <p:nvSpPr>
              <p:cNvPr id="24" name="文本框 23">
                <a:extLst>
                  <a:ext uri="{FF2B5EF4-FFF2-40B4-BE49-F238E27FC236}">
                    <a16:creationId xmlns:a16="http://schemas.microsoft.com/office/drawing/2014/main" id="{6BAB9F75-8571-4B44-A8CD-714A5CDF8025}"/>
                  </a:ext>
                </a:extLst>
              </p:cNvPr>
              <p:cNvSpPr txBox="1">
                <a:spLocks noRot="1" noChangeAspect="1" noMove="1" noResize="1" noEditPoints="1" noAdjustHandles="1" noChangeArrowheads="1" noChangeShapeType="1" noTextEdit="1"/>
              </p:cNvSpPr>
              <p:nvPr/>
            </p:nvSpPr>
            <p:spPr>
              <a:xfrm>
                <a:off x="1286190" y="3195999"/>
                <a:ext cx="1782860" cy="959622"/>
              </a:xfrm>
              <a:prstGeom prst="rect">
                <a:avLst/>
              </a:prstGeom>
              <a:blipFill>
                <a:blip r:embed="rId6"/>
                <a:stretch>
                  <a:fillRect/>
                </a:stretch>
              </a:blipFill>
            </p:spPr>
            <p:txBody>
              <a:bodyPr/>
              <a:lstStyle/>
              <a:p>
                <a:r>
                  <a:rPr lang="zh-CN" altLang="en-US">
                    <a:noFill/>
                  </a:rPr>
                  <a:t> </a:t>
                </a:r>
              </a:p>
            </p:txBody>
          </p:sp>
        </mc:Fallback>
      </mc:AlternateContent>
      <p:sp>
        <p:nvSpPr>
          <p:cNvPr id="35" name="文本框 34">
            <a:extLst>
              <a:ext uri="{FF2B5EF4-FFF2-40B4-BE49-F238E27FC236}">
                <a16:creationId xmlns:a16="http://schemas.microsoft.com/office/drawing/2014/main" id="{3FDCD2E4-78D5-4F35-8803-22F17CB8B845}"/>
              </a:ext>
            </a:extLst>
          </p:cNvPr>
          <p:cNvSpPr txBox="1"/>
          <p:nvPr/>
        </p:nvSpPr>
        <p:spPr>
          <a:xfrm>
            <a:off x="738905" y="2915867"/>
            <a:ext cx="2877431" cy="400110"/>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Matthews-</a:t>
            </a:r>
            <a:r>
              <a:rPr lang="en-US" altLang="zh-CN" sz="2000" dirty="0" err="1">
                <a:latin typeface="Times New Roman" panose="02020603050405020304" pitchFamily="18" charset="0"/>
                <a:cs typeface="Times New Roman" panose="02020603050405020304" pitchFamily="18" charset="0"/>
              </a:rPr>
              <a:t>Heitler</a:t>
            </a:r>
            <a:r>
              <a:rPr lang="en-US" altLang="zh-CN" sz="2000" dirty="0">
                <a:latin typeface="Times New Roman" panose="02020603050405020304" pitchFamily="18" charset="0"/>
                <a:cs typeface="Times New Roman" panose="02020603050405020304" pitchFamily="18" charset="0"/>
              </a:rPr>
              <a:t> model</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284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1B087C9-AE39-4C7F-8865-6F674243D403}"/>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9AE44FC2-0A6D-4B1A-842C-8325BBA07645}"/>
              </a:ext>
            </a:extLst>
          </p:cNvPr>
          <p:cNvSpPr>
            <a:spLocks noGrp="1"/>
          </p:cNvSpPr>
          <p:nvPr>
            <p:ph type="sldNum" sz="quarter" idx="12"/>
          </p:nvPr>
        </p:nvSpPr>
        <p:spPr/>
        <p:txBody>
          <a:bodyPr/>
          <a:lstStyle/>
          <a:p>
            <a:fld id="{CD331227-691F-4B7F-8493-F4368ED92163}" type="slidenum">
              <a:rPr lang="zh-CN" altLang="en-US" smtClean="0"/>
              <a:t>4</a:t>
            </a:fld>
            <a:endParaRPr lang="zh-CN" altLang="en-US"/>
          </a:p>
        </p:txBody>
      </p:sp>
      <p:sp>
        <p:nvSpPr>
          <p:cNvPr id="4" name="文本框 3">
            <a:extLst>
              <a:ext uri="{FF2B5EF4-FFF2-40B4-BE49-F238E27FC236}">
                <a16:creationId xmlns:a16="http://schemas.microsoft.com/office/drawing/2014/main" id="{5FBDAA63-1D59-4187-9403-3F1068A9BBE3}"/>
              </a:ext>
            </a:extLst>
          </p:cNvPr>
          <p:cNvSpPr txBox="1"/>
          <p:nvPr/>
        </p:nvSpPr>
        <p:spPr>
          <a:xfrm>
            <a:off x="3651272" y="276966"/>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2. </a:t>
            </a:r>
            <a:r>
              <a:rPr lang="en-US" altLang="zh-CN" sz="2400" dirty="0">
                <a:solidFill>
                  <a:srgbClr val="004578"/>
                </a:solidFill>
                <a:latin typeface="微软雅黑" panose="020B0503020204020204" pitchFamily="34" charset="-122"/>
                <a:ea typeface="微软雅黑" panose="020B0503020204020204" pitchFamily="34" charset="-122"/>
              </a:rPr>
              <a:t>MC vs. Data</a:t>
            </a:r>
            <a:endParaRPr kumimoji="0" lang="zh-CN" altLang="en-US"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endParaRPr>
          </a:p>
        </p:txBody>
      </p:sp>
      <p:cxnSp>
        <p:nvCxnSpPr>
          <p:cNvPr id="5" name="直接连接符 4">
            <a:extLst>
              <a:ext uri="{FF2B5EF4-FFF2-40B4-BE49-F238E27FC236}">
                <a16:creationId xmlns:a16="http://schemas.microsoft.com/office/drawing/2014/main" id="{02C467C5-9097-4325-A825-73675C1F7C19}"/>
              </a:ext>
            </a:extLst>
          </p:cNvPr>
          <p:cNvCxnSpPr>
            <a:cxnSpLocks/>
          </p:cNvCxnSpPr>
          <p:nvPr/>
        </p:nvCxnSpPr>
        <p:spPr>
          <a:xfrm>
            <a:off x="5463250" y="742680"/>
            <a:ext cx="1620456"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7837E72F-CCAD-45B2-87F4-44864B491A16}"/>
              </a:ext>
            </a:extLst>
          </p:cNvPr>
          <p:cNvSpPr txBox="1"/>
          <p:nvPr/>
        </p:nvSpPr>
        <p:spPr>
          <a:xfrm>
            <a:off x="460420" y="1557636"/>
            <a:ext cx="1390124" cy="1136721"/>
          </a:xfrm>
          <a:prstGeom prst="rect">
            <a:avLst/>
          </a:prstGeom>
          <a:noFill/>
        </p:spPr>
        <p:txBody>
          <a:bodyPr wrap="none" rtlCol="0">
            <a:spAutoFit/>
          </a:bodyPr>
          <a:lstStyle/>
          <a:p>
            <a:pPr>
              <a:lnSpc>
                <a:spcPct val="130000"/>
              </a:lnSpc>
            </a:pPr>
            <a:r>
              <a:rPr lang="en-US" altLang="zh-CN" dirty="0">
                <a:latin typeface="Times New Roman" panose="02020603050405020304" pitchFamily="18" charset="0"/>
                <a:ea typeface="宋体" panose="02010600030101010101" pitchFamily="2" charset="-122"/>
              </a:rPr>
              <a:t>simulation</a:t>
            </a:r>
            <a:r>
              <a:rPr lang="zh-CN" altLang="en-US" dirty="0">
                <a:latin typeface="Times New Roman" panose="02020603050405020304" pitchFamily="18" charset="0"/>
                <a:ea typeface="宋体" panose="02010600030101010101" pitchFamily="2" charset="-122"/>
              </a:rPr>
              <a:t>：</a:t>
            </a:r>
            <a:endParaRPr lang="en-US" altLang="zh-CN" dirty="0">
              <a:latin typeface="Times New Roman" panose="02020603050405020304" pitchFamily="18" charset="0"/>
              <a:ea typeface="宋体" panose="02010600030101010101" pitchFamily="2" charset="-122"/>
            </a:endParaRPr>
          </a:p>
          <a:p>
            <a:pPr>
              <a:lnSpc>
                <a:spcPct val="130000"/>
              </a:lnSpc>
            </a:pPr>
            <a:r>
              <a:rPr lang="en-US" altLang="zh-CN" dirty="0">
                <a:solidFill>
                  <a:srgbClr val="FF0000"/>
                </a:solidFill>
                <a:latin typeface="Times New Roman" panose="02020603050405020304" pitchFamily="18" charset="0"/>
                <a:ea typeface="宋体" panose="02010600030101010101" pitchFamily="2" charset="-122"/>
              </a:rPr>
              <a:t>1000</a:t>
            </a:r>
            <a:r>
              <a:rPr lang="en-US" altLang="zh-CN" dirty="0">
                <a:latin typeface="Times New Roman" panose="02020603050405020304" pitchFamily="18" charset="0"/>
                <a:ea typeface="宋体" panose="02010600030101010101" pitchFamily="2" charset="-122"/>
              </a:rPr>
              <a:t>m</a:t>
            </a:r>
          </a:p>
          <a:p>
            <a:pPr>
              <a:lnSpc>
                <a:spcPct val="130000"/>
              </a:lnSpc>
            </a:pPr>
            <a:r>
              <a:rPr lang="en-US" altLang="zh-CN" dirty="0">
                <a:solidFill>
                  <a:srgbClr val="FF0000"/>
                </a:solidFill>
                <a:latin typeface="Times New Roman" panose="02020603050405020304" pitchFamily="18" charset="0"/>
                <a:ea typeface="宋体" panose="02010600030101010101" pitchFamily="2" charset="-122"/>
              </a:rPr>
              <a:t>0-70</a:t>
            </a:r>
            <a:r>
              <a:rPr lang="en-US" altLang="zh-CN" dirty="0">
                <a:latin typeface="Times New Roman" panose="02020603050405020304" pitchFamily="18" charset="0"/>
                <a:ea typeface="宋体" panose="02010600030101010101" pitchFamily="2" charset="-122"/>
              </a:rPr>
              <a:t>degree</a:t>
            </a:r>
            <a:endParaRPr lang="zh-CN" altLang="en-US" dirty="0">
              <a:latin typeface="Times New Roman" panose="02020603050405020304" pitchFamily="18" charset="0"/>
              <a:ea typeface="宋体" panose="02010600030101010101" pitchFamily="2" charset="-122"/>
            </a:endParaRPr>
          </a:p>
        </p:txBody>
      </p:sp>
      <p:sp>
        <p:nvSpPr>
          <p:cNvPr id="8" name="文本框 7">
            <a:extLst>
              <a:ext uri="{FF2B5EF4-FFF2-40B4-BE49-F238E27FC236}">
                <a16:creationId xmlns:a16="http://schemas.microsoft.com/office/drawing/2014/main" id="{B93B9AB6-0A24-4C8C-9BBA-D96A613E014E}"/>
              </a:ext>
            </a:extLst>
          </p:cNvPr>
          <p:cNvSpPr txBox="1"/>
          <p:nvPr/>
        </p:nvSpPr>
        <p:spPr>
          <a:xfrm>
            <a:off x="364833" y="764897"/>
            <a:ext cx="8345058" cy="413703"/>
          </a:xfrm>
          <a:prstGeom prst="rect">
            <a:avLst/>
          </a:prstGeom>
          <a:noFill/>
        </p:spPr>
        <p:txBody>
          <a:bodyPr wrap="square" rtlCol="0">
            <a:spAutoFit/>
          </a:bodyPr>
          <a:lstStyle/>
          <a:p>
            <a:pPr algn="l">
              <a:lnSpc>
                <a:spcPct val="130000"/>
              </a:lnSpc>
            </a:pPr>
            <a:r>
              <a:rPr lang="en-US" altLang="zh-CN" dirty="0">
                <a:solidFill>
                  <a:srgbClr val="0070C0"/>
                </a:solidFill>
                <a:latin typeface="Times New Roman" panose="02020603050405020304" pitchFamily="18" charset="0"/>
                <a:ea typeface="宋体" panose="02010600030101010101" pitchFamily="2" charset="-122"/>
              </a:rPr>
              <a:t>Simulation</a:t>
            </a:r>
            <a:r>
              <a:rPr lang="zh-CN" altLang="en-US" dirty="0">
                <a:solidFill>
                  <a:srgbClr val="0070C0"/>
                </a:solidFill>
                <a:latin typeface="Times New Roman" panose="02020603050405020304" pitchFamily="18" charset="0"/>
                <a:ea typeface="宋体" panose="02010600030101010101" pitchFamily="2" charset="-122"/>
              </a:rPr>
              <a:t> </a:t>
            </a:r>
            <a:r>
              <a:rPr lang="en-US" altLang="zh-CN" dirty="0">
                <a:solidFill>
                  <a:srgbClr val="0070C0"/>
                </a:solidFill>
                <a:latin typeface="Times New Roman" panose="02020603050405020304" pitchFamily="18" charset="0"/>
                <a:ea typeface="宋体" panose="02010600030101010101" pitchFamily="2" charset="-122"/>
              </a:rPr>
              <a:t>data</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EPOS-</a:t>
            </a:r>
            <a:r>
              <a:rPr lang="en-US" altLang="zh-CN" dirty="0" err="1">
                <a:latin typeface="Times New Roman" panose="02020603050405020304" pitchFamily="18" charset="0"/>
                <a:ea typeface="宋体" panose="02010600030101010101" pitchFamily="2" charset="-122"/>
              </a:rPr>
              <a:t>Fluka</a:t>
            </a:r>
            <a:r>
              <a:rPr lang="en-US" altLang="zh-CN" dirty="0">
                <a:latin typeface="Times New Roman" panose="02020603050405020304" pitchFamily="18" charset="0"/>
                <a:ea typeface="宋体" panose="02010600030101010101" pitchFamily="2" charset="-122"/>
              </a:rPr>
              <a:t>  and QGSJETII-04-Gheisha       10TeV-100PeV</a:t>
            </a:r>
            <a:endParaRPr lang="zh-CN" altLang="en-US" dirty="0">
              <a:latin typeface="Times New Roman" panose="02020603050405020304" pitchFamily="18" charset="0"/>
              <a:ea typeface="宋体" panose="02010600030101010101" pitchFamily="2" charset="-122"/>
            </a:endParaRPr>
          </a:p>
        </p:txBody>
      </p:sp>
      <p:sp>
        <p:nvSpPr>
          <p:cNvPr id="9" name="文本框 8">
            <a:extLst>
              <a:ext uri="{FF2B5EF4-FFF2-40B4-BE49-F238E27FC236}">
                <a16:creationId xmlns:a16="http://schemas.microsoft.com/office/drawing/2014/main" id="{54102A3C-D30D-42F7-92CF-2B50A458A368}"/>
              </a:ext>
            </a:extLst>
          </p:cNvPr>
          <p:cNvSpPr txBox="1"/>
          <p:nvPr/>
        </p:nvSpPr>
        <p:spPr>
          <a:xfrm>
            <a:off x="434415" y="3729629"/>
            <a:ext cx="11277600" cy="2577116"/>
          </a:xfrm>
          <a:prstGeom prst="rect">
            <a:avLst/>
          </a:prstGeom>
          <a:noFill/>
        </p:spPr>
        <p:txBody>
          <a:bodyPr wrap="square" rtlCol="0">
            <a:spAutoFit/>
          </a:bodyPr>
          <a:lstStyle/>
          <a:p>
            <a:pPr algn="l">
              <a:lnSpc>
                <a:spcPct val="130000"/>
              </a:lnSpc>
            </a:pPr>
            <a:r>
              <a:rPr lang="en-US" altLang="zh-CN" dirty="0">
                <a:latin typeface="Times New Roman" panose="02020603050405020304" pitchFamily="18" charset="0"/>
                <a:ea typeface="宋体" panose="02010600030101010101" pitchFamily="2" charset="-122"/>
              </a:rPr>
              <a:t>Five components{</a:t>
            </a:r>
            <a:r>
              <a:rPr lang="en-US" altLang="zh-CN" dirty="0">
                <a:solidFill>
                  <a:srgbClr val="FF0000"/>
                </a:solidFill>
                <a:latin typeface="Times New Roman" panose="02020603050405020304" pitchFamily="18" charset="0"/>
                <a:ea typeface="宋体" panose="02010600030101010101" pitchFamily="2" charset="-122"/>
              </a:rPr>
              <a:t>proton, helium, CNO, </a:t>
            </a:r>
            <a:r>
              <a:rPr lang="en-US" altLang="zh-CN" dirty="0" err="1">
                <a:solidFill>
                  <a:srgbClr val="FF0000"/>
                </a:solidFill>
                <a:latin typeface="Times New Roman" panose="02020603050405020304" pitchFamily="18" charset="0"/>
                <a:ea typeface="宋体" panose="02010600030101010101" pitchFamily="2" charset="-122"/>
              </a:rPr>
              <a:t>MgAlSi</a:t>
            </a:r>
            <a:r>
              <a:rPr lang="en-US" altLang="zh-CN" dirty="0">
                <a:solidFill>
                  <a:srgbClr val="FF0000"/>
                </a:solidFill>
                <a:latin typeface="Times New Roman" panose="02020603050405020304" pitchFamily="18" charset="0"/>
                <a:ea typeface="宋体" panose="02010600030101010101" pitchFamily="2" charset="-122"/>
              </a:rPr>
              <a:t> and iron</a:t>
            </a:r>
            <a:r>
              <a:rPr lang="en-US" altLang="zh-CN" dirty="0">
                <a:latin typeface="Times New Roman" panose="02020603050405020304" pitchFamily="18" charset="0"/>
                <a:ea typeface="宋体" panose="02010600030101010101" pitchFamily="2" charset="-122"/>
              </a:rPr>
              <a:t>}from 10 </a:t>
            </a:r>
            <a:r>
              <a:rPr lang="en-US" altLang="zh-CN" dirty="0" err="1">
                <a:latin typeface="Times New Roman" panose="02020603050405020304" pitchFamily="18" charset="0"/>
                <a:ea typeface="宋体" panose="02010600030101010101" pitchFamily="2" charset="-122"/>
              </a:rPr>
              <a:t>TeV</a:t>
            </a:r>
            <a:r>
              <a:rPr lang="en-US" altLang="zh-CN" dirty="0">
                <a:latin typeface="Times New Roman" panose="02020603050405020304" pitchFamily="18" charset="0"/>
                <a:ea typeface="宋体" panose="02010600030101010101" pitchFamily="2" charset="-122"/>
              </a:rPr>
              <a:t> to 100 </a:t>
            </a:r>
            <a:r>
              <a:rPr lang="en-US" altLang="zh-CN" dirty="0" err="1">
                <a:latin typeface="Times New Roman" panose="02020603050405020304" pitchFamily="18" charset="0"/>
                <a:ea typeface="宋体" panose="02010600030101010101" pitchFamily="2" charset="-122"/>
              </a:rPr>
              <a:t>PeV</a:t>
            </a:r>
            <a:r>
              <a:rPr lang="en-US" altLang="zh-CN" dirty="0">
                <a:latin typeface="Times New Roman" panose="02020603050405020304" pitchFamily="18" charset="0"/>
                <a:ea typeface="宋体" panose="02010600030101010101" pitchFamily="2" charset="-122"/>
              </a:rPr>
              <a:t> following an E^-2 energy spectrum</a:t>
            </a:r>
          </a:p>
          <a:p>
            <a:pPr algn="l">
              <a:lnSpc>
                <a:spcPct val="130000"/>
              </a:lnSpc>
            </a:pPr>
            <a:r>
              <a:rPr lang="en-US" altLang="zh-CN" dirty="0">
                <a:latin typeface="Times New Roman" panose="02020603050405020304" pitchFamily="18" charset="0"/>
                <a:ea typeface="宋体" panose="02010600030101010101" pitchFamily="2" charset="-122"/>
              </a:rPr>
              <a:t>0&lt;θ&lt;70°</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0&lt;φ &lt;360°</a:t>
            </a:r>
          </a:p>
          <a:p>
            <a:pPr algn="l">
              <a:lnSpc>
                <a:spcPct val="130000"/>
              </a:lnSpc>
            </a:pPr>
            <a:r>
              <a:rPr lang="en-US" altLang="zh-CN" dirty="0">
                <a:latin typeface="Times New Roman" panose="02020603050405020304" pitchFamily="18" charset="0"/>
                <a:ea typeface="宋体" panose="02010600030101010101" pitchFamily="2" charset="-122"/>
              </a:rPr>
              <a:t>KM2A</a:t>
            </a: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quarter-array trigger mode:  time window 400ns</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15 EDs fired</a:t>
            </a:r>
          </a:p>
          <a:p>
            <a:pPr algn="l">
              <a:lnSpc>
                <a:spcPct val="130000"/>
              </a:lnSpc>
            </a:pPr>
            <a:endParaRPr lang="en-US" altLang="zh-CN" dirty="0">
              <a:latin typeface="Times New Roman" panose="02020603050405020304" pitchFamily="18" charset="0"/>
              <a:ea typeface="宋体" panose="02010600030101010101" pitchFamily="2" charset="-122"/>
            </a:endParaRPr>
          </a:p>
          <a:p>
            <a:pPr algn="l">
              <a:lnSpc>
                <a:spcPct val="130000"/>
              </a:lnSpc>
            </a:pPr>
            <a:r>
              <a:rPr lang="en-US" altLang="zh-CN" dirty="0">
                <a:solidFill>
                  <a:srgbClr val="0070C0"/>
                </a:solidFill>
                <a:latin typeface="Times New Roman" panose="02020603050405020304" pitchFamily="18" charset="0"/>
                <a:ea typeface="宋体" panose="02010600030101010101" pitchFamily="2" charset="-122"/>
              </a:rPr>
              <a:t>Experimental data</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2020.07.19-2020.07.25 and 2020.08.01—2020.08.15 </a:t>
            </a:r>
          </a:p>
          <a:p>
            <a:pPr algn="l">
              <a:lnSpc>
                <a:spcPct val="130000"/>
              </a:lnSpc>
            </a:pPr>
            <a:r>
              <a:rPr lang="en-US" altLang="zh-CN" dirty="0">
                <a:latin typeface="Times New Roman" panose="02020603050405020304" pitchFamily="18" charset="0"/>
                <a:ea typeface="宋体" panose="02010600030101010101" pitchFamily="2" charset="-122"/>
              </a:rPr>
              <a:t>KM2A half-array trigger mode: time window 400ns</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20 EDs fired</a:t>
            </a:r>
          </a:p>
          <a:p>
            <a:pPr algn="l">
              <a:lnSpc>
                <a:spcPct val="130000"/>
              </a:lnSpc>
            </a:pPr>
            <a:r>
              <a:rPr lang="en-US" altLang="zh-CN" dirty="0">
                <a:latin typeface="Times New Roman" panose="02020603050405020304" pitchFamily="18" charset="0"/>
                <a:ea typeface="宋体" panose="02010600030101010101" pitchFamily="2" charset="-122"/>
              </a:rPr>
              <a:t>Using quarter-array configure retriggered</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 time window 400ns</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15 EDs fired. </a:t>
            </a:r>
          </a:p>
        </p:txBody>
      </p:sp>
      <p:pic>
        <p:nvPicPr>
          <p:cNvPr id="11" name="图片 10">
            <a:extLst>
              <a:ext uri="{FF2B5EF4-FFF2-40B4-BE49-F238E27FC236}">
                <a16:creationId xmlns:a16="http://schemas.microsoft.com/office/drawing/2014/main" id="{6F538A2F-2B02-4B1A-B92C-EECAEE8BE8C3}"/>
              </a:ext>
            </a:extLst>
          </p:cNvPr>
          <p:cNvPicPr>
            <a:picLocks noChangeAspect="1"/>
          </p:cNvPicPr>
          <p:nvPr/>
        </p:nvPicPr>
        <p:blipFill>
          <a:blip r:embed="rId2"/>
          <a:stretch>
            <a:fillRect/>
          </a:stretch>
        </p:blipFill>
        <p:spPr>
          <a:xfrm>
            <a:off x="2097036" y="1348396"/>
            <a:ext cx="7453363" cy="2211437"/>
          </a:xfrm>
          <a:prstGeom prst="rect">
            <a:avLst/>
          </a:prstGeom>
        </p:spPr>
      </p:pic>
      <p:sp>
        <p:nvSpPr>
          <p:cNvPr id="12" name="文本框 11">
            <a:extLst>
              <a:ext uri="{FF2B5EF4-FFF2-40B4-BE49-F238E27FC236}">
                <a16:creationId xmlns:a16="http://schemas.microsoft.com/office/drawing/2014/main" id="{AB194902-28AE-4B6D-8F22-0EDA821AA23D}"/>
              </a:ext>
            </a:extLst>
          </p:cNvPr>
          <p:cNvSpPr txBox="1"/>
          <p:nvPr/>
        </p:nvSpPr>
        <p:spPr>
          <a:xfrm>
            <a:off x="3651272" y="258494"/>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2. </a:t>
            </a:r>
            <a:r>
              <a:rPr lang="en-US" altLang="zh-CN" sz="2400" dirty="0">
                <a:solidFill>
                  <a:srgbClr val="004578"/>
                </a:solidFill>
                <a:latin typeface="微软雅黑" panose="020B0503020204020204" pitchFamily="34" charset="-122"/>
                <a:ea typeface="微软雅黑" panose="020B0503020204020204" pitchFamily="34" charset="-122"/>
              </a:rPr>
              <a:t>MC vs. Data</a:t>
            </a:r>
            <a:endParaRPr kumimoji="0" lang="zh-CN" altLang="en-US"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endParaRPr>
          </a:p>
        </p:txBody>
      </p:sp>
      <p:cxnSp>
        <p:nvCxnSpPr>
          <p:cNvPr id="13" name="直接连接符 12">
            <a:extLst>
              <a:ext uri="{FF2B5EF4-FFF2-40B4-BE49-F238E27FC236}">
                <a16:creationId xmlns:a16="http://schemas.microsoft.com/office/drawing/2014/main" id="{A9782BEA-DB96-4A9B-8B6E-FCD55769F750}"/>
              </a:ext>
            </a:extLst>
          </p:cNvPr>
          <p:cNvCxnSpPr>
            <a:cxnSpLocks/>
          </p:cNvCxnSpPr>
          <p:nvPr/>
        </p:nvCxnSpPr>
        <p:spPr>
          <a:xfrm>
            <a:off x="5463250" y="724208"/>
            <a:ext cx="1620456"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35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E3636FC-FBA0-4968-9AA2-7A4D5149D49F}"/>
              </a:ext>
            </a:extLst>
          </p:cNvPr>
          <p:cNvSpPr/>
          <p:nvPr/>
        </p:nvSpPr>
        <p:spPr>
          <a:xfrm>
            <a:off x="2566145" y="1634320"/>
            <a:ext cx="72000" cy="154004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6">
            <a:extLst>
              <a:ext uri="{FF2B5EF4-FFF2-40B4-BE49-F238E27FC236}">
                <a16:creationId xmlns:a16="http://schemas.microsoft.com/office/drawing/2014/main" id="{0383D33E-5560-4B8E-ADB5-AD7C532CF3A3}"/>
              </a:ext>
            </a:extLst>
          </p:cNvPr>
          <p:cNvSpPr/>
          <p:nvPr/>
        </p:nvSpPr>
        <p:spPr>
          <a:xfrm>
            <a:off x="5642219" y="1634320"/>
            <a:ext cx="72000" cy="154004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日期占位符 24">
            <a:extLst>
              <a:ext uri="{FF2B5EF4-FFF2-40B4-BE49-F238E27FC236}">
                <a16:creationId xmlns:a16="http://schemas.microsoft.com/office/drawing/2014/main" id="{258E6745-4CAC-42AA-8234-FF75CB324F8B}"/>
              </a:ext>
            </a:extLst>
          </p:cNvPr>
          <p:cNvSpPr>
            <a:spLocks noGrp="1"/>
          </p:cNvSpPr>
          <p:nvPr>
            <p:ph type="dt" sz="half" idx="10"/>
          </p:nvPr>
        </p:nvSpPr>
        <p:spPr/>
        <p:txBody>
          <a:bodyPr/>
          <a:lstStyle/>
          <a:p>
            <a:r>
              <a:rPr lang="en-US" altLang="zh-CN"/>
              <a:t>2021/4/26</a:t>
            </a:r>
            <a:endParaRPr lang="zh-CN" altLang="en-US"/>
          </a:p>
        </p:txBody>
      </p:sp>
      <p:sp>
        <p:nvSpPr>
          <p:cNvPr id="26" name="灯片编号占位符 25">
            <a:extLst>
              <a:ext uri="{FF2B5EF4-FFF2-40B4-BE49-F238E27FC236}">
                <a16:creationId xmlns:a16="http://schemas.microsoft.com/office/drawing/2014/main" id="{8F7815B9-241C-4CA3-8185-038913FBE925}"/>
              </a:ext>
            </a:extLst>
          </p:cNvPr>
          <p:cNvSpPr>
            <a:spLocks noGrp="1"/>
          </p:cNvSpPr>
          <p:nvPr>
            <p:ph type="sldNum" sz="quarter" idx="12"/>
          </p:nvPr>
        </p:nvSpPr>
        <p:spPr/>
        <p:txBody>
          <a:bodyPr/>
          <a:lstStyle/>
          <a:p>
            <a:fld id="{CD331227-691F-4B7F-8493-F4368ED92163}" type="slidenum">
              <a:rPr lang="zh-CN" altLang="en-US" smtClean="0"/>
              <a:t>5</a:t>
            </a:fld>
            <a:endParaRPr lang="zh-CN" altLang="en-US"/>
          </a:p>
        </p:txBody>
      </p:sp>
      <p:sp>
        <p:nvSpPr>
          <p:cNvPr id="39" name="文本框 38">
            <a:extLst>
              <a:ext uri="{FF2B5EF4-FFF2-40B4-BE49-F238E27FC236}">
                <a16:creationId xmlns:a16="http://schemas.microsoft.com/office/drawing/2014/main" id="{3497312F-A95A-4371-9FD7-C8C91DAA2A1C}"/>
              </a:ext>
            </a:extLst>
          </p:cNvPr>
          <p:cNvSpPr txBox="1"/>
          <p:nvPr/>
        </p:nvSpPr>
        <p:spPr>
          <a:xfrm>
            <a:off x="3651272" y="258494"/>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2. </a:t>
            </a:r>
            <a:r>
              <a:rPr lang="en-US" altLang="zh-CN" sz="2400" dirty="0">
                <a:solidFill>
                  <a:srgbClr val="004578"/>
                </a:solidFill>
                <a:latin typeface="微软雅黑" panose="020B0503020204020204" pitchFamily="34" charset="-122"/>
                <a:ea typeface="微软雅黑" panose="020B0503020204020204" pitchFamily="34" charset="-122"/>
              </a:rPr>
              <a:t>MC vs. Data</a:t>
            </a:r>
            <a:endParaRPr kumimoji="0" lang="zh-CN" altLang="en-US"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endParaRPr>
          </a:p>
        </p:txBody>
      </p:sp>
      <p:cxnSp>
        <p:nvCxnSpPr>
          <p:cNvPr id="40" name="直接连接符 39">
            <a:extLst>
              <a:ext uri="{FF2B5EF4-FFF2-40B4-BE49-F238E27FC236}">
                <a16:creationId xmlns:a16="http://schemas.microsoft.com/office/drawing/2014/main" id="{5615FC6A-7D82-492C-B9A1-B19DD8F1550E}"/>
              </a:ext>
            </a:extLst>
          </p:cNvPr>
          <p:cNvCxnSpPr>
            <a:cxnSpLocks/>
          </p:cNvCxnSpPr>
          <p:nvPr/>
        </p:nvCxnSpPr>
        <p:spPr>
          <a:xfrm>
            <a:off x="5463250" y="724208"/>
            <a:ext cx="1620456"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p:sp>
        <p:nvSpPr>
          <p:cNvPr id="41" name="流程图: 可选过程 40">
            <a:extLst>
              <a:ext uri="{FF2B5EF4-FFF2-40B4-BE49-F238E27FC236}">
                <a16:creationId xmlns:a16="http://schemas.microsoft.com/office/drawing/2014/main" id="{47FB9ED6-DCD5-4F6B-8DD7-D39DEDB7CD7C}"/>
              </a:ext>
            </a:extLst>
          </p:cNvPr>
          <p:cNvSpPr/>
          <p:nvPr/>
        </p:nvSpPr>
        <p:spPr>
          <a:xfrm>
            <a:off x="295564" y="965353"/>
            <a:ext cx="2004291" cy="475519"/>
          </a:xfrm>
          <a:prstGeom prst="flowChartAlternateProcess">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rgbClr val="0070C0"/>
                </a:solidFill>
                <a:latin typeface="Times New Roman" panose="02020603050405020304" pitchFamily="18" charset="0"/>
                <a:cs typeface="Times New Roman" panose="02020603050405020304" pitchFamily="18" charset="0"/>
              </a:rPr>
              <a:t>Event Selection</a:t>
            </a:r>
            <a:endParaRPr lang="zh-CN" altLang="en-US" sz="2000"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2" name="文本框 41">
                <a:extLst>
                  <a:ext uri="{FF2B5EF4-FFF2-40B4-BE49-F238E27FC236}">
                    <a16:creationId xmlns:a16="http://schemas.microsoft.com/office/drawing/2014/main" id="{7DB2BADD-34A9-4790-8F8E-EF0A4E5ECB1F}"/>
                  </a:ext>
                </a:extLst>
              </p:cNvPr>
              <p:cNvSpPr txBox="1"/>
              <p:nvPr/>
            </p:nvSpPr>
            <p:spPr>
              <a:xfrm>
                <a:off x="409308" y="1976662"/>
                <a:ext cx="3241964" cy="2395399"/>
              </a:xfrm>
              <a:prstGeom prst="rect">
                <a:avLst/>
              </a:prstGeom>
              <a:noFill/>
            </p:spPr>
            <p:txBody>
              <a:bodyPr wrap="square" rtlCol="0">
                <a:spAutoFit/>
              </a:bodyPr>
              <a:lstStyle/>
              <a:p>
                <a:pPr marL="342900" indent="-342900" algn="l">
                  <a:lnSpc>
                    <a:spcPct val="125000"/>
                  </a:lnSpc>
                  <a:buFont typeface="Arial" panose="020B0604020202020204" pitchFamily="34" charset="0"/>
                  <a:buChar char="•"/>
                </a:pPr>
                <a:r>
                  <a:rPr lang="en-US" altLang="zh-CN" sz="2000" dirty="0" err="1">
                    <a:latin typeface="Times New Roman" panose="02020603050405020304" pitchFamily="18" charset="0"/>
                    <a:ea typeface="宋体" panose="02010600030101010101" pitchFamily="2" charset="-122"/>
                  </a:rPr>
                  <a:t>NtrigE</a:t>
                </a:r>
                <a:r>
                  <a:rPr lang="en-US" altLang="zh-CN" sz="2000" dirty="0">
                    <a:latin typeface="Times New Roman" panose="02020603050405020304" pitchFamily="18" charset="0"/>
                    <a:ea typeface="宋体" panose="02010600030101010101" pitchFamily="2" charset="-122"/>
                  </a:rPr>
                  <a:t> &gt; 50;</a:t>
                </a:r>
              </a:p>
              <a:p>
                <a:pPr marL="342900" indent="-342900" algn="l">
                  <a:lnSpc>
                    <a:spcPct val="125000"/>
                  </a:lnSpc>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rPr>
                  <a:t>NpE2 &gt; 20 (40-100m);</a:t>
                </a:r>
              </a:p>
              <a:p>
                <a:pPr marL="342900" indent="-342900" algn="l">
                  <a:lnSpc>
                    <a:spcPct val="125000"/>
                  </a:lnSpc>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rPr>
                  <a:t>Theta: 0-30 degrees;</a:t>
                </a:r>
              </a:p>
              <a:p>
                <a:pPr marL="342900" indent="-342900" algn="l">
                  <a:lnSpc>
                    <a:spcPct val="125000"/>
                  </a:lnSpc>
                  <a:buFont typeface="Arial" panose="020B0604020202020204" pitchFamily="34" charset="0"/>
                  <a:buChar char="•"/>
                </a:pP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𝑁</m:t>
                        </m:r>
                      </m:e>
                      <m:sub>
                        <m:r>
                          <a:rPr lang="zh-CN" altLang="en-US" sz="2000" i="1" smtClean="0">
                            <a:latin typeface="Cambria Math" panose="02040503050406030204" pitchFamily="18" charset="0"/>
                            <a:ea typeface="宋体" panose="02010600030101010101" pitchFamily="2" charset="-122"/>
                          </a:rPr>
                          <m:t>𝜇</m:t>
                        </m:r>
                      </m:sub>
                    </m:sSub>
                  </m:oMath>
                </a14:m>
                <a:r>
                  <a:rPr lang="en-US" altLang="zh-CN" sz="2000" dirty="0">
                    <a:latin typeface="Times New Roman" panose="02020603050405020304" pitchFamily="18" charset="0"/>
                    <a:ea typeface="宋体" panose="02010600030101010101" pitchFamily="2" charset="-122"/>
                  </a:rPr>
                  <a:t> &gt; 10 (40-200m);</a:t>
                </a:r>
              </a:p>
              <a:p>
                <a:pPr marL="342900" indent="-342900" algn="l">
                  <a:lnSpc>
                    <a:spcPct val="125000"/>
                  </a:lnSpc>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rPr>
                  <a:t>NpE1/NpE2 &gt; 2.2;</a:t>
                </a:r>
              </a:p>
              <a:p>
                <a:pPr marL="342900" indent="-342900" algn="l">
                  <a:lnSpc>
                    <a:spcPct val="125000"/>
                  </a:lnSpc>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rPr>
                  <a:t>Dr &gt; 65m.</a:t>
                </a:r>
              </a:p>
            </p:txBody>
          </p:sp>
        </mc:Choice>
        <mc:Fallback>
          <p:sp>
            <p:nvSpPr>
              <p:cNvPr id="42" name="文本框 41">
                <a:extLst>
                  <a:ext uri="{FF2B5EF4-FFF2-40B4-BE49-F238E27FC236}">
                    <a16:creationId xmlns:a16="http://schemas.microsoft.com/office/drawing/2014/main" id="{7DB2BADD-34A9-4790-8F8E-EF0A4E5ECB1F}"/>
                  </a:ext>
                </a:extLst>
              </p:cNvPr>
              <p:cNvSpPr txBox="1">
                <a:spLocks noRot="1" noChangeAspect="1" noMove="1" noResize="1" noEditPoints="1" noAdjustHandles="1" noChangeArrowheads="1" noChangeShapeType="1" noTextEdit="1"/>
              </p:cNvSpPr>
              <p:nvPr/>
            </p:nvSpPr>
            <p:spPr>
              <a:xfrm>
                <a:off x="409308" y="1976662"/>
                <a:ext cx="3241964" cy="2395399"/>
              </a:xfrm>
              <a:prstGeom prst="rect">
                <a:avLst/>
              </a:prstGeom>
              <a:blipFill>
                <a:blip r:embed="rId3"/>
                <a:stretch>
                  <a:fillRect l="-1692" b="-3562"/>
                </a:stretch>
              </a:blipFill>
            </p:spPr>
            <p:txBody>
              <a:bodyPr/>
              <a:lstStyle/>
              <a:p>
                <a:r>
                  <a:rPr lang="zh-CN" altLang="en-US">
                    <a:noFill/>
                  </a:rPr>
                  <a:t> </a:t>
                </a:r>
              </a:p>
            </p:txBody>
          </p:sp>
        </mc:Fallback>
      </mc:AlternateContent>
      <p:pic>
        <p:nvPicPr>
          <p:cNvPr id="46" name="图片 45">
            <a:extLst>
              <a:ext uri="{FF2B5EF4-FFF2-40B4-BE49-F238E27FC236}">
                <a16:creationId xmlns:a16="http://schemas.microsoft.com/office/drawing/2014/main" id="{FB14E46F-2F00-4838-B88B-FF51CC06CB94}"/>
              </a:ext>
            </a:extLst>
          </p:cNvPr>
          <p:cNvPicPr>
            <a:picLocks noChangeAspect="1"/>
          </p:cNvPicPr>
          <p:nvPr/>
        </p:nvPicPr>
        <p:blipFill>
          <a:blip r:embed="rId4"/>
          <a:stretch>
            <a:fillRect/>
          </a:stretch>
        </p:blipFill>
        <p:spPr>
          <a:xfrm>
            <a:off x="7489356" y="1603368"/>
            <a:ext cx="4685518" cy="3312040"/>
          </a:xfrm>
          <a:prstGeom prst="rect">
            <a:avLst/>
          </a:prstGeom>
        </p:spPr>
      </p:pic>
      <p:pic>
        <p:nvPicPr>
          <p:cNvPr id="3" name="图片 2">
            <a:extLst>
              <a:ext uri="{FF2B5EF4-FFF2-40B4-BE49-F238E27FC236}">
                <a16:creationId xmlns:a16="http://schemas.microsoft.com/office/drawing/2014/main" id="{5FD97B1B-22A1-4AA2-A2C2-5541AA21CAD0}"/>
              </a:ext>
            </a:extLst>
          </p:cNvPr>
          <p:cNvPicPr>
            <a:picLocks noChangeAspect="1"/>
          </p:cNvPicPr>
          <p:nvPr/>
        </p:nvPicPr>
        <p:blipFill>
          <a:blip r:embed="rId5"/>
          <a:stretch>
            <a:fillRect/>
          </a:stretch>
        </p:blipFill>
        <p:spPr>
          <a:xfrm>
            <a:off x="3581400" y="1607418"/>
            <a:ext cx="3907956" cy="3312040"/>
          </a:xfrm>
          <a:prstGeom prst="rect">
            <a:avLst/>
          </a:prstGeom>
        </p:spPr>
      </p:pic>
    </p:spTree>
    <p:extLst>
      <p:ext uri="{BB962C8B-B14F-4D97-AF65-F5344CB8AC3E}">
        <p14:creationId xmlns:p14="http://schemas.microsoft.com/office/powerpoint/2010/main" val="2334327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CFF70E3-BA5F-4852-BE6C-C248FCB76935}"/>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C9037F95-8788-4690-B8F4-DAC2A13D2847}"/>
              </a:ext>
            </a:extLst>
          </p:cNvPr>
          <p:cNvSpPr>
            <a:spLocks noGrp="1"/>
          </p:cNvSpPr>
          <p:nvPr>
            <p:ph type="sldNum" sz="quarter" idx="12"/>
          </p:nvPr>
        </p:nvSpPr>
        <p:spPr/>
        <p:txBody>
          <a:bodyPr/>
          <a:lstStyle/>
          <a:p>
            <a:fld id="{CD331227-691F-4B7F-8493-F4368ED92163}" type="slidenum">
              <a:rPr lang="zh-CN" altLang="en-US" smtClean="0"/>
              <a:t>6</a:t>
            </a:fld>
            <a:endParaRPr lang="zh-CN" altLang="en-US"/>
          </a:p>
        </p:txBody>
      </p:sp>
      <p:sp>
        <p:nvSpPr>
          <p:cNvPr id="4" name="文本框 3">
            <a:extLst>
              <a:ext uri="{FF2B5EF4-FFF2-40B4-BE49-F238E27FC236}">
                <a16:creationId xmlns:a16="http://schemas.microsoft.com/office/drawing/2014/main" id="{BFF21AEA-E3DF-4AA7-8D7E-B3A2823B22E3}"/>
              </a:ext>
            </a:extLst>
          </p:cNvPr>
          <p:cNvSpPr txBox="1"/>
          <p:nvPr/>
        </p:nvSpPr>
        <p:spPr>
          <a:xfrm>
            <a:off x="3651272" y="258494"/>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2. </a:t>
            </a:r>
            <a:r>
              <a:rPr lang="en-US" altLang="zh-CN" sz="2400" dirty="0">
                <a:solidFill>
                  <a:srgbClr val="004578"/>
                </a:solidFill>
                <a:latin typeface="微软雅黑" panose="020B0503020204020204" pitchFamily="34" charset="-122"/>
                <a:ea typeface="微软雅黑" panose="020B0503020204020204" pitchFamily="34" charset="-122"/>
              </a:rPr>
              <a:t>MC vs. Data</a:t>
            </a:r>
            <a:endParaRPr kumimoji="0" lang="zh-CN" altLang="en-US"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endParaRPr>
          </a:p>
        </p:txBody>
      </p:sp>
      <p:cxnSp>
        <p:nvCxnSpPr>
          <p:cNvPr id="5" name="直接连接符 4">
            <a:extLst>
              <a:ext uri="{FF2B5EF4-FFF2-40B4-BE49-F238E27FC236}">
                <a16:creationId xmlns:a16="http://schemas.microsoft.com/office/drawing/2014/main" id="{C5FE0B56-82D4-4F01-9803-AD2D9AABF04F}"/>
              </a:ext>
            </a:extLst>
          </p:cNvPr>
          <p:cNvCxnSpPr>
            <a:cxnSpLocks/>
          </p:cNvCxnSpPr>
          <p:nvPr/>
        </p:nvCxnSpPr>
        <p:spPr>
          <a:xfrm>
            <a:off x="5463250" y="724208"/>
            <a:ext cx="1620456"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36F8577C-2ACE-446C-BD4E-F6DD533E616D}"/>
              </a:ext>
            </a:extLst>
          </p:cNvPr>
          <p:cNvPicPr>
            <a:picLocks noChangeAspect="1"/>
          </p:cNvPicPr>
          <p:nvPr/>
        </p:nvPicPr>
        <p:blipFill>
          <a:blip r:embed="rId2"/>
          <a:stretch>
            <a:fillRect/>
          </a:stretch>
        </p:blipFill>
        <p:spPr>
          <a:xfrm>
            <a:off x="4099613" y="1817272"/>
            <a:ext cx="3988288" cy="2824812"/>
          </a:xfrm>
          <a:prstGeom prst="rect">
            <a:avLst/>
          </a:prstGeom>
        </p:spPr>
      </p:pic>
      <p:sp>
        <p:nvSpPr>
          <p:cNvPr id="8" name="文本框 7">
            <a:extLst>
              <a:ext uri="{FF2B5EF4-FFF2-40B4-BE49-F238E27FC236}">
                <a16:creationId xmlns:a16="http://schemas.microsoft.com/office/drawing/2014/main" id="{69C991F2-6EAF-431E-B8A0-213010BCE532}"/>
              </a:ext>
            </a:extLst>
          </p:cNvPr>
          <p:cNvSpPr txBox="1"/>
          <p:nvPr/>
        </p:nvSpPr>
        <p:spPr>
          <a:xfrm>
            <a:off x="295564" y="5156021"/>
            <a:ext cx="3205018" cy="1200329"/>
          </a:xfrm>
          <a:prstGeom prst="rect">
            <a:avLst/>
          </a:prstGeom>
          <a:noFill/>
        </p:spPr>
        <p:txBody>
          <a:bodyPr wrap="square">
            <a:spAutoFit/>
          </a:bodyPr>
          <a:lstStyle/>
          <a:p>
            <a:r>
              <a:rPr lang="en-US" altLang="zh-CN" dirty="0"/>
              <a:t>data Rate: 15.5 Hz</a:t>
            </a:r>
          </a:p>
          <a:p>
            <a:r>
              <a:rPr lang="en-US" altLang="zh-CN" dirty="0"/>
              <a:t>EPOS Rate: 14.9 Hz</a:t>
            </a:r>
          </a:p>
          <a:p>
            <a:r>
              <a:rPr lang="en-US" altLang="zh-CN" dirty="0"/>
              <a:t>QGSJET Rate: 14.1 Hz</a:t>
            </a:r>
          </a:p>
          <a:p>
            <a:endParaRPr lang="zh-CN" altLang="en-US" dirty="0"/>
          </a:p>
        </p:txBody>
      </p:sp>
      <p:sp>
        <p:nvSpPr>
          <p:cNvPr id="10" name="流程图: 可选过程 9">
            <a:extLst>
              <a:ext uri="{FF2B5EF4-FFF2-40B4-BE49-F238E27FC236}">
                <a16:creationId xmlns:a16="http://schemas.microsoft.com/office/drawing/2014/main" id="{A59FE109-753F-43B0-A096-C011D59736B6}"/>
              </a:ext>
            </a:extLst>
          </p:cNvPr>
          <p:cNvSpPr/>
          <p:nvPr/>
        </p:nvSpPr>
        <p:spPr>
          <a:xfrm>
            <a:off x="295564" y="965353"/>
            <a:ext cx="4100945" cy="475519"/>
          </a:xfrm>
          <a:prstGeom prst="flowChartAlternateProcess">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rgbClr val="0070C0"/>
                </a:solidFill>
                <a:latin typeface="Times New Roman" panose="02020603050405020304" pitchFamily="18" charset="0"/>
                <a:cs typeface="Times New Roman" panose="02020603050405020304" pitchFamily="18" charset="0"/>
              </a:rPr>
              <a:t>Different hadronic interaction model</a:t>
            </a:r>
          </a:p>
        </p:txBody>
      </p:sp>
      <p:pic>
        <p:nvPicPr>
          <p:cNvPr id="12" name="图片 11">
            <a:extLst>
              <a:ext uri="{FF2B5EF4-FFF2-40B4-BE49-F238E27FC236}">
                <a16:creationId xmlns:a16="http://schemas.microsoft.com/office/drawing/2014/main" id="{740A4919-B2B6-4031-A337-EB90A4A6EE24}"/>
              </a:ext>
            </a:extLst>
          </p:cNvPr>
          <p:cNvPicPr>
            <a:picLocks noChangeAspect="1"/>
          </p:cNvPicPr>
          <p:nvPr/>
        </p:nvPicPr>
        <p:blipFill>
          <a:blip r:embed="rId3"/>
          <a:stretch>
            <a:fillRect/>
          </a:stretch>
        </p:blipFill>
        <p:spPr>
          <a:xfrm>
            <a:off x="8087902" y="1831132"/>
            <a:ext cx="4026974" cy="2824812"/>
          </a:xfrm>
          <a:prstGeom prst="rect">
            <a:avLst/>
          </a:prstGeom>
        </p:spPr>
      </p:pic>
      <p:pic>
        <p:nvPicPr>
          <p:cNvPr id="7" name="图片 6">
            <a:extLst>
              <a:ext uri="{FF2B5EF4-FFF2-40B4-BE49-F238E27FC236}">
                <a16:creationId xmlns:a16="http://schemas.microsoft.com/office/drawing/2014/main" id="{FE8478D8-CEE9-4DF5-91FE-FBF78B2F5143}"/>
              </a:ext>
            </a:extLst>
          </p:cNvPr>
          <p:cNvPicPr>
            <a:picLocks noChangeAspect="1"/>
          </p:cNvPicPr>
          <p:nvPr/>
        </p:nvPicPr>
        <p:blipFill>
          <a:blip r:embed="rId4"/>
          <a:stretch>
            <a:fillRect/>
          </a:stretch>
        </p:blipFill>
        <p:spPr>
          <a:xfrm>
            <a:off x="77124" y="1831132"/>
            <a:ext cx="4010990" cy="2747181"/>
          </a:xfrm>
          <a:prstGeom prst="rect">
            <a:avLst/>
          </a:prstGeom>
        </p:spPr>
      </p:pic>
    </p:spTree>
    <p:extLst>
      <p:ext uri="{BB962C8B-B14F-4D97-AF65-F5344CB8AC3E}">
        <p14:creationId xmlns:p14="http://schemas.microsoft.com/office/powerpoint/2010/main" val="423002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6082BAF-C6A2-424D-9A46-6C47ECA0E7F5}"/>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D1C0ECBB-A407-4802-8296-3FDD285BC9B2}"/>
              </a:ext>
            </a:extLst>
          </p:cNvPr>
          <p:cNvSpPr>
            <a:spLocks noGrp="1"/>
          </p:cNvSpPr>
          <p:nvPr>
            <p:ph type="sldNum" sz="quarter" idx="12"/>
          </p:nvPr>
        </p:nvSpPr>
        <p:spPr/>
        <p:txBody>
          <a:bodyPr/>
          <a:lstStyle/>
          <a:p>
            <a:fld id="{CD331227-691F-4B7F-8493-F4368ED92163}" type="slidenum">
              <a:rPr lang="zh-CN" altLang="en-US" smtClean="0"/>
              <a:t>7</a:t>
            </a:fld>
            <a:endParaRPr lang="zh-CN" altLang="en-US"/>
          </a:p>
        </p:txBody>
      </p:sp>
      <p:pic>
        <p:nvPicPr>
          <p:cNvPr id="4" name="图片 3">
            <a:extLst>
              <a:ext uri="{FF2B5EF4-FFF2-40B4-BE49-F238E27FC236}">
                <a16:creationId xmlns:a16="http://schemas.microsoft.com/office/drawing/2014/main" id="{48739123-7E4A-4FAB-9F4B-FF225D1EAF81}"/>
              </a:ext>
            </a:extLst>
          </p:cNvPr>
          <p:cNvPicPr>
            <a:picLocks noChangeAspect="1"/>
          </p:cNvPicPr>
          <p:nvPr/>
        </p:nvPicPr>
        <p:blipFill>
          <a:blip r:embed="rId2"/>
          <a:stretch>
            <a:fillRect/>
          </a:stretch>
        </p:blipFill>
        <p:spPr>
          <a:xfrm>
            <a:off x="0" y="1720211"/>
            <a:ext cx="4030055" cy="2768658"/>
          </a:xfrm>
          <a:prstGeom prst="rect">
            <a:avLst/>
          </a:prstGeom>
        </p:spPr>
      </p:pic>
      <p:sp>
        <p:nvSpPr>
          <p:cNvPr id="5" name="文本框 4">
            <a:extLst>
              <a:ext uri="{FF2B5EF4-FFF2-40B4-BE49-F238E27FC236}">
                <a16:creationId xmlns:a16="http://schemas.microsoft.com/office/drawing/2014/main" id="{B439F540-F501-4F94-8504-2ED05A9747BA}"/>
              </a:ext>
            </a:extLst>
          </p:cNvPr>
          <p:cNvSpPr txBox="1"/>
          <p:nvPr/>
        </p:nvSpPr>
        <p:spPr>
          <a:xfrm>
            <a:off x="295564" y="4996080"/>
            <a:ext cx="3205018" cy="1200329"/>
          </a:xfrm>
          <a:prstGeom prst="rect">
            <a:avLst/>
          </a:prstGeom>
          <a:noFill/>
        </p:spPr>
        <p:txBody>
          <a:bodyPr wrap="square">
            <a:spAutoFit/>
          </a:bodyPr>
          <a:lstStyle/>
          <a:p>
            <a:r>
              <a:rPr lang="en-US" altLang="zh-CN" dirty="0"/>
              <a:t>data Rate: 15.5 Hz</a:t>
            </a:r>
          </a:p>
          <a:p>
            <a:r>
              <a:rPr lang="en-US" altLang="zh-CN" dirty="0"/>
              <a:t>H3a model Rate: 14.9 Hz</a:t>
            </a:r>
          </a:p>
          <a:p>
            <a:r>
              <a:rPr lang="en-US" altLang="zh-CN" dirty="0" err="1"/>
              <a:t>Horandel</a:t>
            </a:r>
            <a:r>
              <a:rPr lang="en-US" altLang="zh-CN" dirty="0"/>
              <a:t> Rate: 11.1 Hz</a:t>
            </a:r>
          </a:p>
          <a:p>
            <a:endParaRPr lang="zh-CN" altLang="en-US" dirty="0"/>
          </a:p>
        </p:txBody>
      </p:sp>
      <p:sp>
        <p:nvSpPr>
          <p:cNvPr id="6" name="文本框 5">
            <a:extLst>
              <a:ext uri="{FF2B5EF4-FFF2-40B4-BE49-F238E27FC236}">
                <a16:creationId xmlns:a16="http://schemas.microsoft.com/office/drawing/2014/main" id="{78DAD53B-1D21-4E32-AE99-449E328DF931}"/>
              </a:ext>
            </a:extLst>
          </p:cNvPr>
          <p:cNvSpPr txBox="1"/>
          <p:nvPr/>
        </p:nvSpPr>
        <p:spPr>
          <a:xfrm>
            <a:off x="3651272" y="258494"/>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2. </a:t>
            </a:r>
            <a:r>
              <a:rPr lang="en-US" altLang="zh-CN" sz="2400" dirty="0">
                <a:solidFill>
                  <a:srgbClr val="004578"/>
                </a:solidFill>
                <a:latin typeface="微软雅黑" panose="020B0503020204020204" pitchFamily="34" charset="-122"/>
                <a:ea typeface="微软雅黑" panose="020B0503020204020204" pitchFamily="34" charset="-122"/>
              </a:rPr>
              <a:t>MC vs. Data</a:t>
            </a:r>
            <a:endParaRPr kumimoji="0" lang="zh-CN" altLang="en-US"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endParaRPr>
          </a:p>
        </p:txBody>
      </p:sp>
      <p:cxnSp>
        <p:nvCxnSpPr>
          <p:cNvPr id="7" name="直接连接符 6">
            <a:extLst>
              <a:ext uri="{FF2B5EF4-FFF2-40B4-BE49-F238E27FC236}">
                <a16:creationId xmlns:a16="http://schemas.microsoft.com/office/drawing/2014/main" id="{C97E01A6-F442-4692-B9B3-39CCA04A5554}"/>
              </a:ext>
            </a:extLst>
          </p:cNvPr>
          <p:cNvCxnSpPr>
            <a:cxnSpLocks/>
          </p:cNvCxnSpPr>
          <p:nvPr/>
        </p:nvCxnSpPr>
        <p:spPr>
          <a:xfrm>
            <a:off x="5463250" y="724208"/>
            <a:ext cx="1620456"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p:sp>
        <p:nvSpPr>
          <p:cNvPr id="8" name="流程图: 可选过程 7">
            <a:extLst>
              <a:ext uri="{FF2B5EF4-FFF2-40B4-BE49-F238E27FC236}">
                <a16:creationId xmlns:a16="http://schemas.microsoft.com/office/drawing/2014/main" id="{32FC503A-25C1-4383-8C38-71C659EF619D}"/>
              </a:ext>
            </a:extLst>
          </p:cNvPr>
          <p:cNvSpPr/>
          <p:nvPr/>
        </p:nvSpPr>
        <p:spPr>
          <a:xfrm>
            <a:off x="295564" y="965353"/>
            <a:ext cx="3500581" cy="475519"/>
          </a:xfrm>
          <a:prstGeom prst="flowChartAlternateProcess">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rgbClr val="0070C0"/>
                </a:solidFill>
                <a:latin typeface="Times New Roman" panose="02020603050405020304" pitchFamily="18" charset="0"/>
                <a:cs typeface="Times New Roman" panose="02020603050405020304" pitchFamily="18" charset="0"/>
              </a:rPr>
              <a:t>Different energy spectra model</a:t>
            </a:r>
          </a:p>
        </p:txBody>
      </p:sp>
      <p:pic>
        <p:nvPicPr>
          <p:cNvPr id="10" name="图片 9">
            <a:extLst>
              <a:ext uri="{FF2B5EF4-FFF2-40B4-BE49-F238E27FC236}">
                <a16:creationId xmlns:a16="http://schemas.microsoft.com/office/drawing/2014/main" id="{679CF3CF-1D6F-49B7-9DF0-9C99BA426F4C}"/>
              </a:ext>
            </a:extLst>
          </p:cNvPr>
          <p:cNvPicPr>
            <a:picLocks noChangeAspect="1"/>
          </p:cNvPicPr>
          <p:nvPr/>
        </p:nvPicPr>
        <p:blipFill>
          <a:blip r:embed="rId3"/>
          <a:stretch>
            <a:fillRect/>
          </a:stretch>
        </p:blipFill>
        <p:spPr>
          <a:xfrm>
            <a:off x="8072389" y="1703805"/>
            <a:ext cx="3937765" cy="2768658"/>
          </a:xfrm>
          <a:prstGeom prst="rect">
            <a:avLst/>
          </a:prstGeom>
        </p:spPr>
      </p:pic>
      <p:pic>
        <p:nvPicPr>
          <p:cNvPr id="12" name="图片 11">
            <a:extLst>
              <a:ext uri="{FF2B5EF4-FFF2-40B4-BE49-F238E27FC236}">
                <a16:creationId xmlns:a16="http://schemas.microsoft.com/office/drawing/2014/main" id="{42F5670D-B950-4B6D-9EC0-B64BA87336E1}"/>
              </a:ext>
            </a:extLst>
          </p:cNvPr>
          <p:cNvPicPr>
            <a:picLocks noChangeAspect="1"/>
          </p:cNvPicPr>
          <p:nvPr/>
        </p:nvPicPr>
        <p:blipFill>
          <a:blip r:embed="rId4"/>
          <a:stretch>
            <a:fillRect/>
          </a:stretch>
        </p:blipFill>
        <p:spPr>
          <a:xfrm>
            <a:off x="4025341" y="1707855"/>
            <a:ext cx="4047048" cy="2776964"/>
          </a:xfrm>
          <a:prstGeom prst="rect">
            <a:avLst/>
          </a:prstGeom>
        </p:spPr>
      </p:pic>
    </p:spTree>
    <p:extLst>
      <p:ext uri="{BB962C8B-B14F-4D97-AF65-F5344CB8AC3E}">
        <p14:creationId xmlns:p14="http://schemas.microsoft.com/office/powerpoint/2010/main" val="419761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EBE14F0-026D-44E4-8C97-BAA5CD81D21F}"/>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72F95262-D7B9-4BCA-BCDC-09A284849058}"/>
              </a:ext>
            </a:extLst>
          </p:cNvPr>
          <p:cNvSpPr>
            <a:spLocks noGrp="1"/>
          </p:cNvSpPr>
          <p:nvPr>
            <p:ph type="sldNum" sz="quarter" idx="12"/>
          </p:nvPr>
        </p:nvSpPr>
        <p:spPr/>
        <p:txBody>
          <a:bodyPr/>
          <a:lstStyle/>
          <a:p>
            <a:fld id="{CD331227-691F-4B7F-8493-F4368ED92163}" type="slidenum">
              <a:rPr lang="zh-CN" altLang="en-US" smtClean="0"/>
              <a:t>8</a:t>
            </a:fld>
            <a:endParaRPr lang="zh-CN" altLang="en-US"/>
          </a:p>
        </p:txBody>
      </p:sp>
      <p:sp>
        <p:nvSpPr>
          <p:cNvPr id="4" name="文本框 3">
            <a:extLst>
              <a:ext uri="{FF2B5EF4-FFF2-40B4-BE49-F238E27FC236}">
                <a16:creationId xmlns:a16="http://schemas.microsoft.com/office/drawing/2014/main" id="{0CA84243-40F6-47BC-B69D-097E305583E8}"/>
              </a:ext>
            </a:extLst>
          </p:cNvPr>
          <p:cNvSpPr txBox="1"/>
          <p:nvPr/>
        </p:nvSpPr>
        <p:spPr>
          <a:xfrm>
            <a:off x="3651272" y="258494"/>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2. </a:t>
            </a:r>
            <a:r>
              <a:rPr lang="en-US" altLang="zh-CN" sz="2400" dirty="0">
                <a:solidFill>
                  <a:srgbClr val="004578"/>
                </a:solidFill>
                <a:latin typeface="微软雅黑" panose="020B0503020204020204" pitchFamily="34" charset="-122"/>
                <a:ea typeface="微软雅黑" panose="020B0503020204020204" pitchFamily="34" charset="-122"/>
              </a:rPr>
              <a:t>MC vs. Data</a:t>
            </a:r>
            <a:endParaRPr kumimoji="0" lang="zh-CN" altLang="en-US"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endParaRPr>
          </a:p>
        </p:txBody>
      </p:sp>
      <p:cxnSp>
        <p:nvCxnSpPr>
          <p:cNvPr id="5" name="直接连接符 4">
            <a:extLst>
              <a:ext uri="{FF2B5EF4-FFF2-40B4-BE49-F238E27FC236}">
                <a16:creationId xmlns:a16="http://schemas.microsoft.com/office/drawing/2014/main" id="{97911DDB-AC03-4B9E-A0E8-C78FCF6672D4}"/>
              </a:ext>
            </a:extLst>
          </p:cNvPr>
          <p:cNvCxnSpPr>
            <a:cxnSpLocks/>
          </p:cNvCxnSpPr>
          <p:nvPr/>
        </p:nvCxnSpPr>
        <p:spPr>
          <a:xfrm>
            <a:off x="5463250" y="724208"/>
            <a:ext cx="1620456"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p:sp>
        <p:nvSpPr>
          <p:cNvPr id="6" name="流程图: 可选过程 5">
            <a:extLst>
              <a:ext uri="{FF2B5EF4-FFF2-40B4-BE49-F238E27FC236}">
                <a16:creationId xmlns:a16="http://schemas.microsoft.com/office/drawing/2014/main" id="{1111D1C9-5DF4-47B4-A527-B1EF45DDC3CD}"/>
              </a:ext>
            </a:extLst>
          </p:cNvPr>
          <p:cNvSpPr/>
          <p:nvPr/>
        </p:nvSpPr>
        <p:spPr>
          <a:xfrm>
            <a:off x="295564" y="965353"/>
            <a:ext cx="2623127" cy="475519"/>
          </a:xfrm>
          <a:prstGeom prst="flowChartAlternateProcess">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rgbClr val="0070C0"/>
                </a:solidFill>
                <a:latin typeface="Times New Roman" panose="02020603050405020304" pitchFamily="18" charset="0"/>
                <a:cs typeface="Times New Roman" panose="02020603050405020304" pitchFamily="18" charset="0"/>
              </a:rPr>
              <a:t>Energy reconstruction</a:t>
            </a:r>
            <a:endParaRPr lang="zh-CN" altLang="en-US" sz="2000" dirty="0">
              <a:solidFill>
                <a:srgbClr val="0070C0"/>
              </a:solidFill>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E4435246-D701-409D-936D-E5BA1A4B993C}"/>
              </a:ext>
            </a:extLst>
          </p:cNvPr>
          <p:cNvPicPr>
            <a:picLocks noChangeAspect="1"/>
          </p:cNvPicPr>
          <p:nvPr/>
        </p:nvPicPr>
        <p:blipFill>
          <a:blip r:embed="rId2"/>
          <a:stretch>
            <a:fillRect/>
          </a:stretch>
        </p:blipFill>
        <p:spPr>
          <a:xfrm>
            <a:off x="0" y="1566579"/>
            <a:ext cx="3885542" cy="2919446"/>
          </a:xfrm>
          <a:prstGeom prst="rect">
            <a:avLst/>
          </a:prstGeom>
        </p:spPr>
      </p:pic>
      <p:pic>
        <p:nvPicPr>
          <p:cNvPr id="10" name="图片 9">
            <a:extLst>
              <a:ext uri="{FF2B5EF4-FFF2-40B4-BE49-F238E27FC236}">
                <a16:creationId xmlns:a16="http://schemas.microsoft.com/office/drawing/2014/main" id="{EA57E1A6-2CAB-42C7-871E-7C974BBC996A}"/>
              </a:ext>
            </a:extLst>
          </p:cNvPr>
          <p:cNvPicPr>
            <a:picLocks noChangeAspect="1"/>
          </p:cNvPicPr>
          <p:nvPr/>
        </p:nvPicPr>
        <p:blipFill>
          <a:blip r:embed="rId3"/>
          <a:stretch>
            <a:fillRect/>
          </a:stretch>
        </p:blipFill>
        <p:spPr>
          <a:xfrm>
            <a:off x="3880761" y="1566579"/>
            <a:ext cx="4114056" cy="2919446"/>
          </a:xfrm>
          <a:prstGeom prst="rect">
            <a:avLst/>
          </a:prstGeom>
        </p:spPr>
      </p:pic>
      <p:pic>
        <p:nvPicPr>
          <p:cNvPr id="12" name="图片 11">
            <a:extLst>
              <a:ext uri="{FF2B5EF4-FFF2-40B4-BE49-F238E27FC236}">
                <a16:creationId xmlns:a16="http://schemas.microsoft.com/office/drawing/2014/main" id="{FAA00A9D-A8DF-4149-A2CB-6D4D6682061C}"/>
              </a:ext>
            </a:extLst>
          </p:cNvPr>
          <p:cNvPicPr>
            <a:picLocks noChangeAspect="1"/>
          </p:cNvPicPr>
          <p:nvPr/>
        </p:nvPicPr>
        <p:blipFill>
          <a:blip r:embed="rId4"/>
          <a:stretch>
            <a:fillRect/>
          </a:stretch>
        </p:blipFill>
        <p:spPr>
          <a:xfrm>
            <a:off x="7994817" y="1541284"/>
            <a:ext cx="4114056" cy="2944741"/>
          </a:xfrm>
          <a:prstGeom prst="rect">
            <a:avLst/>
          </a:prstGeom>
          <a:ln w="19050">
            <a:solidFill>
              <a:srgbClr val="FF0000"/>
            </a:solidFill>
          </a:ln>
        </p:spPr>
      </p:pic>
      <p:pic>
        <p:nvPicPr>
          <p:cNvPr id="14" name="图片 13">
            <a:extLst>
              <a:ext uri="{FF2B5EF4-FFF2-40B4-BE49-F238E27FC236}">
                <a16:creationId xmlns:a16="http://schemas.microsoft.com/office/drawing/2014/main" id="{119173E0-7660-4F3F-8138-41FB98C32877}"/>
              </a:ext>
            </a:extLst>
          </p:cNvPr>
          <p:cNvPicPr>
            <a:picLocks noChangeAspect="1"/>
          </p:cNvPicPr>
          <p:nvPr/>
        </p:nvPicPr>
        <p:blipFill>
          <a:blip r:embed="rId5"/>
          <a:stretch>
            <a:fillRect/>
          </a:stretch>
        </p:blipFill>
        <p:spPr>
          <a:xfrm>
            <a:off x="8743912" y="845280"/>
            <a:ext cx="2615866" cy="625221"/>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8632DFF-2EB1-40DD-AFBD-26F7915585A1}"/>
                  </a:ext>
                </a:extLst>
              </p:cNvPr>
              <p:cNvSpPr txBox="1"/>
              <p:nvPr/>
            </p:nvSpPr>
            <p:spPr>
              <a:xfrm flipH="1">
                <a:off x="139477" y="4611732"/>
                <a:ext cx="11729249" cy="1625958"/>
              </a:xfrm>
              <a:prstGeom prst="rect">
                <a:avLst/>
              </a:prstGeom>
              <a:noFill/>
            </p:spPr>
            <p:txBody>
              <a:bodyPr wrap="square" rtlCol="0">
                <a:spAutoFit/>
              </a:bodyPr>
              <a:lstStyle/>
              <a:p>
                <a:pPr algn="l">
                  <a:lnSpc>
                    <a:spcPct val="125000"/>
                  </a:lnSpc>
                </a:pPr>
                <a:r>
                  <a:rPr lang="en-US" altLang="zh-CN" sz="2000" dirty="0">
                    <a:latin typeface="Times New Roman" panose="02020603050405020304" pitchFamily="18" charset="0"/>
                    <a:ea typeface="宋体" panose="02010600030101010101" pitchFamily="2" charset="-122"/>
                  </a:rPr>
                  <a:t>The shower size (denoted as </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𝑁</m:t>
                        </m:r>
                      </m:e>
                      <m:sub>
                        <m:r>
                          <a:rPr lang="en-US" altLang="zh-CN" sz="2000" b="0" i="1" smtClean="0">
                            <a:latin typeface="Cambria Math" panose="02040503050406030204" pitchFamily="18" charset="0"/>
                            <a:ea typeface="宋体" panose="02010600030101010101" pitchFamily="2" charset="-122"/>
                          </a:rPr>
                          <m:t>𝑠𝑖𝑧𝑒</m:t>
                        </m:r>
                      </m:sub>
                    </m:sSub>
                  </m:oMath>
                </a14:m>
                <a:r>
                  <a:rPr lang="en-US" altLang="zh-CN" sz="2000" dirty="0">
                    <a:latin typeface="Times New Roman" panose="02020603050405020304" pitchFamily="18" charset="0"/>
                    <a:ea typeface="宋体" panose="02010600030101010101" pitchFamily="2" charset="-122"/>
                  </a:rPr>
                  <a:t>) is reconstructed by fitting the charged particle lateral distribution measured using a modified Nishimura-</a:t>
                </a:r>
                <a:r>
                  <a:rPr lang="en-US" altLang="zh-CN" sz="2000" dirty="0" err="1">
                    <a:latin typeface="Times New Roman" panose="02020603050405020304" pitchFamily="18" charset="0"/>
                    <a:ea typeface="宋体" panose="02010600030101010101" pitchFamily="2" charset="-122"/>
                  </a:rPr>
                  <a:t>Kamata</a:t>
                </a:r>
                <a:r>
                  <a:rPr lang="en-US" altLang="zh-CN" sz="2000" dirty="0">
                    <a:latin typeface="Times New Roman" panose="02020603050405020304" pitchFamily="18" charset="0"/>
                    <a:ea typeface="宋体" panose="02010600030101010101" pitchFamily="2" charset="-122"/>
                  </a:rPr>
                  <a:t>-Greisen (NKG) function.</a:t>
                </a:r>
              </a:p>
              <a:p>
                <a:pPr algn="l">
                  <a:lnSpc>
                    <a:spcPct val="125000"/>
                  </a:lnSpc>
                </a:pPr>
                <a:r>
                  <a:rPr lang="en-US" altLang="zh-CN" sz="2000" dirty="0">
                    <a:latin typeface="Times New Roman" panose="02020603050405020304" pitchFamily="18" charset="0"/>
                    <a:ea typeface="宋体" panose="02010600030101010101" pitchFamily="2" charset="-122"/>
                  </a:rPr>
                  <a:t>The number of muons (denoted as </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𝑁</m:t>
                        </m:r>
                      </m:e>
                      <m:sub>
                        <m:r>
                          <a:rPr lang="zh-CN" altLang="en-US" sz="2000" i="1" smtClean="0">
                            <a:latin typeface="Cambria Math" panose="02040503050406030204" pitchFamily="18" charset="0"/>
                            <a:ea typeface="宋体" panose="02010600030101010101" pitchFamily="2" charset="-122"/>
                          </a:rPr>
                          <m:t>𝜇</m:t>
                        </m:r>
                      </m:sub>
                    </m:sSub>
                  </m:oMath>
                </a14:m>
                <a:r>
                  <a:rPr lang="en-US" altLang="zh-CN" sz="2000" dirty="0">
                    <a:latin typeface="Times New Roman" panose="02020603050405020304" pitchFamily="18" charset="0"/>
                    <a:ea typeface="宋体" panose="02010600030101010101" pitchFamily="2" charset="-122"/>
                  </a:rPr>
                  <a:t>) is the sum of muons from the selected MD with a distance of 40m to 200m from the shower core.</a:t>
                </a:r>
                <a:endParaRPr lang="zh-CN" altLang="en-US" sz="2000" dirty="0">
                  <a:latin typeface="Times New Roman" panose="02020603050405020304" pitchFamily="18" charset="0"/>
                  <a:ea typeface="宋体" panose="02010600030101010101" pitchFamily="2" charset="-122"/>
                </a:endParaRPr>
              </a:p>
            </p:txBody>
          </p:sp>
        </mc:Choice>
        <mc:Fallback xmlns="">
          <p:sp>
            <p:nvSpPr>
              <p:cNvPr id="15" name="文本框 14">
                <a:extLst>
                  <a:ext uri="{FF2B5EF4-FFF2-40B4-BE49-F238E27FC236}">
                    <a16:creationId xmlns:a16="http://schemas.microsoft.com/office/drawing/2014/main" id="{08632DFF-2EB1-40DD-AFBD-26F7915585A1}"/>
                  </a:ext>
                </a:extLst>
              </p:cNvPr>
              <p:cNvSpPr txBox="1">
                <a:spLocks noRot="1" noChangeAspect="1" noMove="1" noResize="1" noEditPoints="1" noAdjustHandles="1" noChangeArrowheads="1" noChangeShapeType="1" noTextEdit="1"/>
              </p:cNvSpPr>
              <p:nvPr/>
            </p:nvSpPr>
            <p:spPr>
              <a:xfrm flipH="1">
                <a:off x="139477" y="4611732"/>
                <a:ext cx="11729249" cy="1625958"/>
              </a:xfrm>
              <a:prstGeom prst="rect">
                <a:avLst/>
              </a:prstGeom>
              <a:blipFill>
                <a:blip r:embed="rId6"/>
                <a:stretch>
                  <a:fillRect l="-572" b="-60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2188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BA2EFC0-BF1E-4C8F-B0D3-F7E7FBF4C91E}"/>
              </a:ext>
            </a:extLst>
          </p:cNvPr>
          <p:cNvSpPr>
            <a:spLocks noGrp="1"/>
          </p:cNvSpPr>
          <p:nvPr>
            <p:ph type="dt" sz="half" idx="10"/>
          </p:nvPr>
        </p:nvSpPr>
        <p:spPr/>
        <p:txBody>
          <a:bodyPr/>
          <a:lstStyle/>
          <a:p>
            <a:r>
              <a:rPr lang="en-US" altLang="zh-CN"/>
              <a:t>2021/4/26</a:t>
            </a:r>
            <a:endParaRPr lang="zh-CN" altLang="en-US"/>
          </a:p>
        </p:txBody>
      </p:sp>
      <p:sp>
        <p:nvSpPr>
          <p:cNvPr id="3" name="灯片编号占位符 2">
            <a:extLst>
              <a:ext uri="{FF2B5EF4-FFF2-40B4-BE49-F238E27FC236}">
                <a16:creationId xmlns:a16="http://schemas.microsoft.com/office/drawing/2014/main" id="{A1705025-7351-4230-884E-1884055AE329}"/>
              </a:ext>
            </a:extLst>
          </p:cNvPr>
          <p:cNvSpPr>
            <a:spLocks noGrp="1"/>
          </p:cNvSpPr>
          <p:nvPr>
            <p:ph type="sldNum" sz="quarter" idx="12"/>
          </p:nvPr>
        </p:nvSpPr>
        <p:spPr/>
        <p:txBody>
          <a:bodyPr/>
          <a:lstStyle/>
          <a:p>
            <a:fld id="{CD331227-691F-4B7F-8493-F4368ED92163}" type="slidenum">
              <a:rPr lang="zh-CN" altLang="en-US" smtClean="0"/>
              <a:t>9</a:t>
            </a:fld>
            <a:endParaRPr lang="zh-CN" altLang="en-US"/>
          </a:p>
        </p:txBody>
      </p:sp>
      <p:sp>
        <p:nvSpPr>
          <p:cNvPr id="4" name="文本框 3">
            <a:extLst>
              <a:ext uri="{FF2B5EF4-FFF2-40B4-BE49-F238E27FC236}">
                <a16:creationId xmlns:a16="http://schemas.microsoft.com/office/drawing/2014/main" id="{750126F2-E85E-4F07-BAC6-C62849E4DEA3}"/>
              </a:ext>
            </a:extLst>
          </p:cNvPr>
          <p:cNvSpPr txBox="1"/>
          <p:nvPr/>
        </p:nvSpPr>
        <p:spPr>
          <a:xfrm>
            <a:off x="3651272" y="258494"/>
            <a:ext cx="495932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rPr>
              <a:t>2. </a:t>
            </a:r>
            <a:r>
              <a:rPr lang="en-US" altLang="zh-CN" sz="2400" dirty="0">
                <a:solidFill>
                  <a:srgbClr val="004578"/>
                </a:solidFill>
                <a:latin typeface="微软雅黑" panose="020B0503020204020204" pitchFamily="34" charset="-122"/>
                <a:ea typeface="微软雅黑" panose="020B0503020204020204" pitchFamily="34" charset="-122"/>
              </a:rPr>
              <a:t>MC vs. Data</a:t>
            </a:r>
            <a:endParaRPr kumimoji="0" lang="zh-CN" altLang="en-US" sz="2400" b="0" i="0" u="none" strike="noStrike" kern="1200" cap="none" spc="0" normalizeH="0" baseline="0" noProof="0" dirty="0">
              <a:ln>
                <a:noFill/>
              </a:ln>
              <a:solidFill>
                <a:srgbClr val="004578"/>
              </a:solidFill>
              <a:effectLst/>
              <a:uLnTx/>
              <a:uFillTx/>
              <a:latin typeface="微软雅黑" panose="020B0503020204020204" pitchFamily="34" charset="-122"/>
              <a:ea typeface="微软雅黑" panose="020B0503020204020204" pitchFamily="34" charset="-122"/>
              <a:cs typeface="+mn-cs"/>
            </a:endParaRPr>
          </a:p>
        </p:txBody>
      </p:sp>
      <p:cxnSp>
        <p:nvCxnSpPr>
          <p:cNvPr id="5" name="直接连接符 4">
            <a:extLst>
              <a:ext uri="{FF2B5EF4-FFF2-40B4-BE49-F238E27FC236}">
                <a16:creationId xmlns:a16="http://schemas.microsoft.com/office/drawing/2014/main" id="{CC434AB7-28F6-42DF-8612-A200B40CE4BF}"/>
              </a:ext>
            </a:extLst>
          </p:cNvPr>
          <p:cNvCxnSpPr>
            <a:cxnSpLocks/>
          </p:cNvCxnSpPr>
          <p:nvPr/>
        </p:nvCxnSpPr>
        <p:spPr>
          <a:xfrm>
            <a:off x="5463250" y="724208"/>
            <a:ext cx="1620456" cy="0"/>
          </a:xfrm>
          <a:prstGeom prst="line">
            <a:avLst/>
          </a:prstGeom>
          <a:ln w="19050">
            <a:solidFill>
              <a:srgbClr val="004578"/>
            </a:solidFill>
          </a:ln>
        </p:spPr>
        <p:style>
          <a:lnRef idx="1">
            <a:schemeClr val="accent1"/>
          </a:lnRef>
          <a:fillRef idx="0">
            <a:schemeClr val="accent1"/>
          </a:fillRef>
          <a:effectRef idx="0">
            <a:schemeClr val="accent1"/>
          </a:effectRef>
          <a:fontRef idx="minor">
            <a:schemeClr val="tx1"/>
          </a:fontRef>
        </p:style>
      </p:cxnSp>
      <p:sp>
        <p:nvSpPr>
          <p:cNvPr id="6" name="流程图: 可选过程 5">
            <a:extLst>
              <a:ext uri="{FF2B5EF4-FFF2-40B4-BE49-F238E27FC236}">
                <a16:creationId xmlns:a16="http://schemas.microsoft.com/office/drawing/2014/main" id="{FC1783B0-B180-4814-9817-18A567B802E9}"/>
              </a:ext>
            </a:extLst>
          </p:cNvPr>
          <p:cNvSpPr/>
          <p:nvPr/>
        </p:nvSpPr>
        <p:spPr>
          <a:xfrm>
            <a:off x="295564" y="890502"/>
            <a:ext cx="2623127" cy="475519"/>
          </a:xfrm>
          <a:prstGeom prst="flowChartAlternateProcess">
            <a:avLst/>
          </a:prstGeom>
          <a:solidFill>
            <a:schemeClr val="accent4">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000" dirty="0">
                <a:solidFill>
                  <a:srgbClr val="0070C0"/>
                </a:solidFill>
                <a:latin typeface="Times New Roman" panose="02020603050405020304" pitchFamily="18" charset="0"/>
                <a:cs typeface="Times New Roman" panose="02020603050405020304" pitchFamily="18" charset="0"/>
              </a:rPr>
              <a:t>Energy reconstruction</a:t>
            </a:r>
            <a:endParaRPr lang="zh-CN" altLang="en-US" sz="2000" dirty="0">
              <a:solidFill>
                <a:srgbClr val="0070C0"/>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68493105-3CBD-419C-9D01-8071FC63A212}"/>
              </a:ext>
            </a:extLst>
          </p:cNvPr>
          <p:cNvPicPr>
            <a:picLocks noChangeAspect="1"/>
          </p:cNvPicPr>
          <p:nvPr/>
        </p:nvPicPr>
        <p:blipFill>
          <a:blip r:embed="rId2"/>
          <a:stretch>
            <a:fillRect/>
          </a:stretch>
        </p:blipFill>
        <p:spPr>
          <a:xfrm>
            <a:off x="7663256" y="1875125"/>
            <a:ext cx="2216641" cy="529802"/>
          </a:xfrm>
          <a:prstGeom prst="rect">
            <a:avLst/>
          </a:prstGeom>
        </p:spPr>
      </p:pic>
      <p:pic>
        <p:nvPicPr>
          <p:cNvPr id="11" name="图片 10">
            <a:extLst>
              <a:ext uri="{FF2B5EF4-FFF2-40B4-BE49-F238E27FC236}">
                <a16:creationId xmlns:a16="http://schemas.microsoft.com/office/drawing/2014/main" id="{9AAB2622-0C39-4C51-9E92-4192C267D2E8}"/>
              </a:ext>
            </a:extLst>
          </p:cNvPr>
          <p:cNvPicPr>
            <a:picLocks noChangeAspect="1"/>
          </p:cNvPicPr>
          <p:nvPr/>
        </p:nvPicPr>
        <p:blipFill>
          <a:blip r:embed="rId3"/>
          <a:stretch>
            <a:fillRect/>
          </a:stretch>
        </p:blipFill>
        <p:spPr>
          <a:xfrm>
            <a:off x="6818745" y="2408977"/>
            <a:ext cx="5305425" cy="504825"/>
          </a:xfrm>
          <a:prstGeom prst="rect">
            <a:avLst/>
          </a:prstGeom>
        </p:spPr>
      </p:pic>
      <p:pic>
        <p:nvPicPr>
          <p:cNvPr id="13" name="图片 12">
            <a:extLst>
              <a:ext uri="{FF2B5EF4-FFF2-40B4-BE49-F238E27FC236}">
                <a16:creationId xmlns:a16="http://schemas.microsoft.com/office/drawing/2014/main" id="{C7FFD6E5-DD75-48B0-9C9A-DBC08AF4438B}"/>
              </a:ext>
            </a:extLst>
          </p:cNvPr>
          <p:cNvPicPr>
            <a:picLocks noChangeAspect="1"/>
          </p:cNvPicPr>
          <p:nvPr/>
        </p:nvPicPr>
        <p:blipFill>
          <a:blip r:embed="rId4"/>
          <a:stretch>
            <a:fillRect/>
          </a:stretch>
        </p:blipFill>
        <p:spPr>
          <a:xfrm>
            <a:off x="3518088" y="1418890"/>
            <a:ext cx="3300657" cy="2529520"/>
          </a:xfrm>
          <a:prstGeom prst="rect">
            <a:avLst/>
          </a:prstGeom>
        </p:spPr>
      </p:pic>
      <p:pic>
        <p:nvPicPr>
          <p:cNvPr id="15" name="图片 14">
            <a:extLst>
              <a:ext uri="{FF2B5EF4-FFF2-40B4-BE49-F238E27FC236}">
                <a16:creationId xmlns:a16="http://schemas.microsoft.com/office/drawing/2014/main" id="{BEAC176E-3135-4862-A171-952CEF22B70D}"/>
              </a:ext>
            </a:extLst>
          </p:cNvPr>
          <p:cNvPicPr>
            <a:picLocks noChangeAspect="1"/>
          </p:cNvPicPr>
          <p:nvPr/>
        </p:nvPicPr>
        <p:blipFill>
          <a:blip r:embed="rId5"/>
          <a:stretch>
            <a:fillRect/>
          </a:stretch>
        </p:blipFill>
        <p:spPr>
          <a:xfrm>
            <a:off x="0" y="3944197"/>
            <a:ext cx="3900055" cy="2478360"/>
          </a:xfrm>
          <a:prstGeom prst="rect">
            <a:avLst/>
          </a:prstGeom>
        </p:spPr>
      </p:pic>
      <p:pic>
        <p:nvPicPr>
          <p:cNvPr id="17" name="图片 16">
            <a:extLst>
              <a:ext uri="{FF2B5EF4-FFF2-40B4-BE49-F238E27FC236}">
                <a16:creationId xmlns:a16="http://schemas.microsoft.com/office/drawing/2014/main" id="{6B9947BC-4578-47EB-95B0-0ED65695AC3E}"/>
              </a:ext>
            </a:extLst>
          </p:cNvPr>
          <p:cNvPicPr>
            <a:picLocks noChangeAspect="1"/>
          </p:cNvPicPr>
          <p:nvPr/>
        </p:nvPicPr>
        <p:blipFill>
          <a:blip r:embed="rId6"/>
          <a:stretch>
            <a:fillRect/>
          </a:stretch>
        </p:blipFill>
        <p:spPr>
          <a:xfrm>
            <a:off x="3900055" y="3944198"/>
            <a:ext cx="6029653" cy="2485506"/>
          </a:xfrm>
          <a:prstGeom prst="rect">
            <a:avLst/>
          </a:prstGeom>
        </p:spPr>
      </p:pic>
      <p:pic>
        <p:nvPicPr>
          <p:cNvPr id="18" name="图片 17">
            <a:extLst>
              <a:ext uri="{FF2B5EF4-FFF2-40B4-BE49-F238E27FC236}">
                <a16:creationId xmlns:a16="http://schemas.microsoft.com/office/drawing/2014/main" id="{E0A87074-D87A-4698-99F0-4F9DECD5015F}"/>
              </a:ext>
            </a:extLst>
          </p:cNvPr>
          <p:cNvPicPr>
            <a:picLocks noChangeAspect="1"/>
          </p:cNvPicPr>
          <p:nvPr/>
        </p:nvPicPr>
        <p:blipFill>
          <a:blip r:embed="rId7"/>
          <a:stretch>
            <a:fillRect/>
          </a:stretch>
        </p:blipFill>
        <p:spPr>
          <a:xfrm>
            <a:off x="0" y="1411894"/>
            <a:ext cx="3537845" cy="2532303"/>
          </a:xfrm>
          <a:prstGeom prst="rect">
            <a:avLst/>
          </a:prstGeom>
          <a:ln w="19050">
            <a:noFill/>
          </a:ln>
        </p:spPr>
      </p:pic>
    </p:spTree>
    <p:extLst>
      <p:ext uri="{BB962C8B-B14F-4D97-AF65-F5344CB8AC3E}">
        <p14:creationId xmlns:p14="http://schemas.microsoft.com/office/powerpoint/2010/main" val="18173968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简介大气毕业答辩竞赛演讲PPT模板"/>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25000"/>
          </a:lnSpc>
          <a:defRPr sz="2000" dirty="0" smtClean="0">
            <a:latin typeface="Times New Roman" panose="02020603050405020304" pitchFamily="18" charset="0"/>
            <a:ea typeface="宋体" panose="02010600030101010101"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3366</TotalTime>
  <Words>677</Words>
  <Application>Microsoft Office PowerPoint</Application>
  <PresentationFormat>宽屏</PresentationFormat>
  <Paragraphs>136</Paragraphs>
  <Slides>18</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等线</vt:lpstr>
      <vt:lpstr>等线 Light</vt:lpstr>
      <vt:lpstr>微软雅黑</vt:lpstr>
      <vt:lpstr>Arial</vt:lpstr>
      <vt:lpstr>Cambria Math</vt:lpstr>
      <vt:lpstr>Times New Roman</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蓝色简介大气毕业答辩竞赛演讲PPT模板</dc:title>
  <dc:creator>Windows 用户</dc:creator>
  <cp:lastModifiedBy>ZHANG FEIFEI</cp:lastModifiedBy>
  <cp:revision>98</cp:revision>
  <dcterms:created xsi:type="dcterms:W3CDTF">2018-07-22T02:36:38Z</dcterms:created>
  <dcterms:modified xsi:type="dcterms:W3CDTF">2021-04-25T14:39:46Z</dcterms:modified>
</cp:coreProperties>
</file>