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409" r:id="rId3"/>
    <p:sldId id="448" r:id="rId4"/>
    <p:sldId id="435" r:id="rId5"/>
    <p:sldId id="464" r:id="rId6"/>
    <p:sldId id="474" r:id="rId7"/>
    <p:sldId id="459" r:id="rId8"/>
    <p:sldId id="460" r:id="rId9"/>
    <p:sldId id="461" r:id="rId10"/>
    <p:sldId id="450" r:id="rId11"/>
    <p:sldId id="455" r:id="rId13"/>
    <p:sldId id="451" r:id="rId14"/>
    <p:sldId id="413" r:id="rId15"/>
    <p:sldId id="458" r:id="rId16"/>
    <p:sldId id="473" r:id="rId17"/>
    <p:sldId id="475" r:id="rId18"/>
    <p:sldId id="476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4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5.xml"/><Relationship Id="rId3" Type="http://schemas.openxmlformats.org/officeDocument/2006/relationships/tags" Target="../tags/tag75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76.xml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tags" Target="../tags/tag78.xml"/><Relationship Id="rId3" Type="http://schemas.openxmlformats.org/officeDocument/2006/relationships/tags" Target="../tags/tag77.xml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tags" Target="../tags/tag80.xml"/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tags" Target="../tags/tag79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tags" Target="../tags/tag82.xml"/><Relationship Id="rId3" Type="http://schemas.openxmlformats.org/officeDocument/2006/relationships/image" Target="../media/image19.jpeg"/><Relationship Id="rId2" Type="http://schemas.openxmlformats.org/officeDocument/2006/relationships/tags" Target="../tags/tag81.xml"/><Relationship Id="rId1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83.xml"/><Relationship Id="rId2" Type="http://schemas.openxmlformats.org/officeDocument/2006/relationships/image" Target="../media/image23.jpeg"/><Relationship Id="rId1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84.xml"/><Relationship Id="rId2" Type="http://schemas.openxmlformats.org/officeDocument/2006/relationships/image" Target="../media/image25.jpeg"/><Relationship Id="rId1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66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70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71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72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73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5.xml"/><Relationship Id="rId3" Type="http://schemas.openxmlformats.org/officeDocument/2006/relationships/tags" Target="../tags/tag74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en-US" altLang="zh-CN"/>
              <a:t>Stage report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TAURUS Optimization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Efficiency Scan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/>
              <a:t>Pure Generator</a:t>
            </a:r>
            <a:endParaRPr lang="en-US" altLang="zh-CN"/>
          </a:p>
        </p:txBody>
      </p:sp>
      <p:pic>
        <p:nvPicPr>
          <p:cNvPr id="7" name="内容占位符 6" descr="eff_scan_PG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1014730" y="1854200"/>
            <a:ext cx="4528820" cy="4395470"/>
          </a:xfrm>
          <a:prstGeom prst="rect">
            <a:avLst/>
          </a:prstGeom>
        </p:spPr>
      </p:pic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 altLang="zh-CN"/>
              <a:t>Full Simulation</a:t>
            </a:r>
            <a:endParaRPr lang="en-US" altLang="zh-CN"/>
          </a:p>
        </p:txBody>
      </p:sp>
      <p:pic>
        <p:nvPicPr>
          <p:cNvPr id="8" name="内容占位符 7" descr="C:\Users\KCY97\Desktop\particle physics\TauID图像\eff_scan_FS.jpgeff_scan_FS"/>
          <p:cNvPicPr>
            <a:picLocks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6642100" y="1854518"/>
            <a:ext cx="4528820" cy="439483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Purity Scan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/>
              <a:t>Pure Generator</a:t>
            </a:r>
            <a:endParaRPr lang="en-US" altLang="zh-CN"/>
          </a:p>
        </p:txBody>
      </p:sp>
      <p:pic>
        <p:nvPicPr>
          <p:cNvPr id="7" name="内容占位符 6" descr="C:\Users\KCY97\Desktop\particle physics\TauID图像\pur_scan_PG.jpgpur_scan_PG"/>
          <p:cNvPicPr>
            <a:picLocks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1014730" y="1854518"/>
            <a:ext cx="4528820" cy="4394835"/>
          </a:xfrm>
          <a:prstGeom prst="rect">
            <a:avLst/>
          </a:prstGeom>
        </p:spPr>
      </p:pic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 altLang="zh-CN"/>
              <a:t>Full Simulation</a:t>
            </a:r>
            <a:endParaRPr lang="en-US" altLang="zh-CN"/>
          </a:p>
        </p:txBody>
      </p:sp>
      <p:pic>
        <p:nvPicPr>
          <p:cNvPr id="8" name="内容占位符 7" descr="C:\Users\KCY97\Desktop\particle physics\TauID图像\pur_scan_FS.jpgpur_scan_FS"/>
          <p:cNvPicPr>
            <a:picLocks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6642418" y="1854518"/>
            <a:ext cx="4528185" cy="439483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Full Simulation Optimization(Cone Size)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/>
              <a:t>Cone tuned per energy</a:t>
            </a:r>
            <a:endParaRPr lang="en-US" altLang="zh-CN"/>
          </a:p>
        </p:txBody>
      </p:sp>
      <p:pic>
        <p:nvPicPr>
          <p:cNvPr id="7" name="内容占位符 6" descr="C:\Users\KCY97\Desktop\particle physics\TauID图像\CverE.jpgCverE"/>
          <p:cNvPicPr>
            <a:picLocks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1049973" y="1888808"/>
            <a:ext cx="4458335" cy="4326255"/>
          </a:xfrm>
          <a:prstGeom prst="rect">
            <a:avLst/>
          </a:prstGeom>
        </p:spPr>
      </p:pic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 altLang="zh-CN"/>
              <a:t>Improved performance</a:t>
            </a:r>
            <a:endParaRPr lang="en-US" altLang="zh-CN"/>
          </a:p>
        </p:txBody>
      </p:sp>
      <p:pic>
        <p:nvPicPr>
          <p:cNvPr id="8" name="内容占位符 7" descr="C:\Users\KCY97\Desktop\particle physics\TauID图像\comp(5).jpgcomp(5)"/>
          <p:cNvPicPr>
            <a:picLocks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6642418" y="1854518"/>
            <a:ext cx="4528185" cy="4394835"/>
          </a:xfrm>
          <a:prstGeom prst="rect">
            <a:avLst/>
          </a:prstGeom>
        </p:spPr>
      </p:pic>
      <p:graphicFrame>
        <p:nvGraphicFramePr>
          <p:cNvPr id="4" name="表格 3"/>
          <p:cNvGraphicFramePr/>
          <p:nvPr>
            <p:custDataLst>
              <p:tags r:id="rId3"/>
            </p:custDataLst>
          </p:nvPr>
        </p:nvGraphicFramePr>
        <p:xfrm>
          <a:off x="7508875" y="2408555"/>
          <a:ext cx="143256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"/>
                <a:gridCol w="716280"/>
              </a:tblGrid>
              <a:tr h="5181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Outer Cone</a:t>
                      </a:r>
                      <a:endParaRPr lang="en-US" altLang="zh-CN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Inner Cone</a:t>
                      </a:r>
                      <a:endParaRPr lang="en-US" altLang="zh-CN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048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0.31</a:t>
                      </a:r>
                      <a:endParaRPr lang="en-US" altLang="zh-CN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0.12</a:t>
                      </a:r>
                      <a:endParaRPr lang="en-US" altLang="zh-CN" sz="1400"/>
                    </a:p>
                  </a:txBody>
                  <a:tcPr>
                    <a:noFill/>
                  </a:tcPr>
                </a:tc>
              </a:tr>
              <a:tr h="3048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0.31</a:t>
                      </a:r>
                      <a:endParaRPr lang="en-US" altLang="zh-CN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0.105</a:t>
                      </a:r>
                      <a:endParaRPr lang="en-US" altLang="zh-CN" sz="1400"/>
                    </a:p>
                  </a:txBody>
                  <a:tcPr>
                    <a:noFill/>
                  </a:tcPr>
                </a:tc>
              </a:tr>
              <a:tr h="3048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0.25</a:t>
                      </a:r>
                      <a:endParaRPr lang="en-US" altLang="zh-CN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0.09</a:t>
                      </a:r>
                      <a:endParaRPr lang="en-US" altLang="zh-CN" sz="1400"/>
                    </a:p>
                  </a:txBody>
                  <a:tcPr>
                    <a:noFill/>
                  </a:tcPr>
                </a:tc>
              </a:tr>
              <a:tr h="3048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0.25</a:t>
                      </a:r>
                      <a:endParaRPr lang="en-US" altLang="zh-CN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0.075</a:t>
                      </a:r>
                      <a:endParaRPr lang="en-US" altLang="zh-CN" sz="1400"/>
                    </a:p>
                  </a:txBody>
                  <a:tcPr>
                    <a:noFill/>
                  </a:tcPr>
                </a:tc>
              </a:tr>
              <a:tr h="3048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0.075</a:t>
                      </a:r>
                      <a:endParaRPr lang="en-US" altLang="zh-CN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0.075</a:t>
                      </a:r>
                      <a:endParaRPr lang="en-US" altLang="zh-CN" sz="140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custDataLst>
      <p:tags r:id="rId4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Impact Parameter  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r>
              <a:rPr lang="en-US" altLang="zh-CN"/>
              <a:t>IP&gt;0.1</a:t>
            </a:r>
            <a:endParaRPr lang="en-US" alt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 altLang="zh-CN"/>
              <a:t>Default</a:t>
            </a:r>
            <a:endParaRPr lang="en-US" altLang="zh-CN"/>
          </a:p>
        </p:txBody>
      </p:sp>
      <p:pic>
        <p:nvPicPr>
          <p:cNvPr id="10" name="内容占位符 9" descr="C:\Users\KCY97\Desktop\particle physics\TauID图像\refined(2).jpgrefined(2)"/>
          <p:cNvPicPr>
            <a:picLocks noChangeAspect="1"/>
          </p:cNvPicPr>
          <p:nvPr>
            <p:ph sz="quarter" idx="4"/>
            <p:custDataLst>
              <p:tags r:id="rId1"/>
            </p:custDataLst>
          </p:nvPr>
        </p:nvPicPr>
        <p:blipFill>
          <a:blip r:embed="rId2"/>
          <a:srcRect/>
          <a:stretch>
            <a:fillRect/>
          </a:stretch>
        </p:blipFill>
        <p:spPr>
          <a:xfrm>
            <a:off x="6642418" y="1854518"/>
            <a:ext cx="4528185" cy="4394835"/>
          </a:xfrm>
          <a:prstGeom prst="rect">
            <a:avLst/>
          </a:prstGeom>
        </p:spPr>
      </p:pic>
      <p:pic>
        <p:nvPicPr>
          <p:cNvPr id="11" name="内容占位符 10" descr="C:\Users\KCY97\Desktop\particle physics\TauID图像\IP0.1(2).jpgIP0.1(2)"/>
          <p:cNvPicPr>
            <a:picLocks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15048" y="1854518"/>
            <a:ext cx="4528185" cy="439483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Performance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/>
              <a:t>IP+ConeSize</a:t>
            </a:r>
            <a:endParaRPr lang="en-US" altLang="zh-CN"/>
          </a:p>
        </p:txBody>
      </p:sp>
      <p:pic>
        <p:nvPicPr>
          <p:cNvPr id="8" name="内容占位符 7" descr="comp(6)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1014730" y="1854200"/>
            <a:ext cx="4528820" cy="4395470"/>
          </a:xfrm>
          <a:prstGeom prst="rect">
            <a:avLst/>
          </a:prstGeom>
        </p:spPr>
      </p:pic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 altLang="zh-CN"/>
              <a:t>ConeSize</a:t>
            </a:r>
            <a:endParaRPr lang="en-US" altLang="zh-CN"/>
          </a:p>
        </p:txBody>
      </p:sp>
      <p:pic>
        <p:nvPicPr>
          <p:cNvPr id="7" name="内容占位符 6" descr="comp(5)"/>
          <p:cNvPicPr>
            <a:picLocks noChangeAspect="1"/>
          </p:cNvPicPr>
          <p:nvPr>
            <p:ph sz="quarter" idx="4"/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642100" y="1854200"/>
            <a:ext cx="4528820" cy="439547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InvM Distribution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/>
              <a:t>MC level</a:t>
            </a:r>
            <a:endParaRPr lang="en-US" altLang="zh-CN"/>
          </a:p>
        </p:txBody>
      </p:sp>
      <p:pic>
        <p:nvPicPr>
          <p:cNvPr id="7" name="内容占位符 6" descr="MCinvMm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27380" y="2245360"/>
            <a:ext cx="5303520" cy="3611880"/>
          </a:xfrm>
          <a:prstGeom prst="rect">
            <a:avLst/>
          </a:prstGeom>
        </p:spPr>
      </p:pic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 altLang="zh-CN"/>
              <a:t>Reconstructed level</a:t>
            </a:r>
            <a:endParaRPr lang="en-US" altLang="zh-CN"/>
          </a:p>
        </p:txBody>
      </p:sp>
      <p:pic>
        <p:nvPicPr>
          <p:cNvPr id="8" name="内容占位符 7" descr="invMm"/>
          <p:cNvPicPr>
            <a:picLocks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54750" y="2245360"/>
            <a:ext cx="5303520" cy="361188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InvM Distribution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/>
              <a:t>MC level</a:t>
            </a:r>
            <a:endParaRPr lang="en-US" altLang="zh-CN"/>
          </a:p>
        </p:txBody>
      </p:sp>
      <p:pic>
        <p:nvPicPr>
          <p:cNvPr id="7" name="内容占位符 6" descr="MCinvMp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27380" y="2245360"/>
            <a:ext cx="5303520" cy="3611880"/>
          </a:xfrm>
          <a:prstGeom prst="rect">
            <a:avLst/>
          </a:prstGeom>
        </p:spPr>
      </p:pic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 altLang="zh-CN"/>
              <a:t>Reconstructed level</a:t>
            </a:r>
            <a:endParaRPr lang="en-US" altLang="zh-CN"/>
          </a:p>
        </p:txBody>
      </p:sp>
      <p:pic>
        <p:nvPicPr>
          <p:cNvPr id="8" name="内容占位符 7" descr="invMp"/>
          <p:cNvPicPr>
            <a:picLocks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54750" y="2245360"/>
            <a:ext cx="5303520" cy="361188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zh-CN">
                <a:sym typeface="+mn-ea"/>
              </a:rPr>
              <a:t>Performance </a:t>
            </a:r>
            <a:r>
              <a:rPr lang="en-US" altLang="zh-CN" sz="1800">
                <a:sym typeface="+mn-ea"/>
              </a:rPr>
              <a:t>MinDR&lt;0.1, MinER&lt;0.1</a:t>
            </a:r>
            <a:endParaRPr lang="en-US" altLang="zh-CN" sz="180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/>
              <a:t>Pure Generator</a:t>
            </a:r>
            <a:endParaRPr lang="en-US" altLang="zh-CN"/>
          </a:p>
        </p:txBody>
      </p:sp>
      <p:pic>
        <p:nvPicPr>
          <p:cNvPr id="7" name="内容占位符 6" descr="C:\Users\KCY97\Desktop\particle physics\TauID图像\refined_PG(1).jpgrefined_PG(1)"/>
          <p:cNvPicPr>
            <a:picLocks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1015048" y="1854518"/>
            <a:ext cx="4528185" cy="4394835"/>
          </a:xfrm>
          <a:prstGeom prst="rect">
            <a:avLst/>
          </a:prstGeom>
        </p:spPr>
      </p:pic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 altLang="zh-CN"/>
              <a:t>Full Simulation</a:t>
            </a:r>
            <a:endParaRPr lang="en-US" altLang="zh-CN"/>
          </a:p>
        </p:txBody>
      </p:sp>
      <p:pic>
        <p:nvPicPr>
          <p:cNvPr id="8" name="内容占位符 7" descr="C:\Users\KCY97\Desktop\particle physics\TauID图像\refined(2).jpgrefined(2)"/>
          <p:cNvPicPr>
            <a:picLocks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6642418" y="1854518"/>
            <a:ext cx="4528185" cy="439483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Performance </a:t>
            </a:r>
            <a:r>
              <a:rPr lang="en-US" altLang="zh-CN" sz="1800"/>
              <a:t>MinDR&lt;0.1, MinER&lt;0.1</a:t>
            </a:r>
            <a:endParaRPr lang="en-US" altLang="zh-CN" sz="1800"/>
          </a:p>
        </p:txBody>
      </p:sp>
      <p:pic>
        <p:nvPicPr>
          <p:cNvPr id="4" name="内容占位符 3" descr="C:\Users\KCY97\Desktop\particle physics\TauID图像\comp(3).jpgcomp(3)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328035" y="1313815"/>
            <a:ext cx="5529580" cy="536638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Matching Condition</a:t>
            </a:r>
            <a:endParaRPr lang="en-US" altLang="zh-CN"/>
          </a:p>
        </p:txBody>
      </p:sp>
      <p:graphicFrame>
        <p:nvGraphicFramePr>
          <p:cNvPr id="5" name="内容占位符 4"/>
          <p:cNvGraphicFramePr/>
          <p:nvPr>
            <p:ph idx="1"/>
            <p:custDataLst>
              <p:tags r:id="rId1"/>
            </p:custDataLst>
          </p:nvPr>
        </p:nvGraphicFramePr>
        <p:xfrm>
          <a:off x="608400" y="1490400"/>
          <a:ext cx="1096899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6330"/>
                <a:gridCol w="3656330"/>
                <a:gridCol w="3656330"/>
              </a:tblGrid>
              <a:tr h="3810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Pure Generator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Full Simulation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DE&lt;0.1 &amp;&amp; DR&lt;0.1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25907(0.880)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24226(0.784)</a:t>
                      </a:r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DE&lt;0.8 &amp;&amp; DR&lt;0.5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26394(0.897)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26700(0.864)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29431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30888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cut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487(0.017)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2474(0.080)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DR/DE:E:Performance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/>
              <a:t>DR</a:t>
            </a:r>
            <a:endParaRPr lang="en-US" altLang="zh-CN"/>
          </a:p>
        </p:txBody>
      </p:sp>
      <p:pic>
        <p:nvPicPr>
          <p:cNvPr id="7" name="内容占位符 6" descr="C:\Users\KCY97\Desktop\particle physics\TauID图像\DR.jpgDR"/>
          <p:cNvPicPr>
            <a:picLocks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1015048" y="1854518"/>
            <a:ext cx="4528185" cy="4394835"/>
          </a:xfrm>
          <a:prstGeom prst="rect">
            <a:avLst/>
          </a:prstGeom>
        </p:spPr>
      </p:pic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 altLang="zh-CN"/>
              <a:t>DE</a:t>
            </a:r>
            <a:endParaRPr lang="en-US" altLang="zh-CN"/>
          </a:p>
        </p:txBody>
      </p:sp>
      <p:pic>
        <p:nvPicPr>
          <p:cNvPr id="8" name="内容占位符 7" descr="C:\Users\KCY97\Desktop\particle physics\TauID图像\DE0.8(1).jpgDE0.8(1)"/>
          <p:cNvPicPr>
            <a:picLocks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6642100" y="1854518"/>
            <a:ext cx="4528820" cy="439483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NPhoton Distribution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/>
              <a:t>Pure Generator</a:t>
            </a:r>
            <a:endParaRPr lang="en-US" altLang="zh-CN"/>
          </a:p>
        </p:txBody>
      </p:sp>
      <p:pic>
        <p:nvPicPr>
          <p:cNvPr id="7" name="内容占位符 6" descr="nphoton_PG(2)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27380" y="2245360"/>
            <a:ext cx="5303520" cy="3611880"/>
          </a:xfrm>
          <a:prstGeom prst="rect">
            <a:avLst/>
          </a:prstGeom>
        </p:spPr>
      </p:pic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 altLang="zh-CN"/>
              <a:t>Full Simulation</a:t>
            </a:r>
            <a:endParaRPr lang="en-US" altLang="zh-CN"/>
          </a:p>
        </p:txBody>
      </p:sp>
      <p:pic>
        <p:nvPicPr>
          <p:cNvPr id="8" name="内容占位符 7" descr="nphoton_FS(2)"/>
          <p:cNvPicPr>
            <a:picLocks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54750" y="2245360"/>
            <a:ext cx="5303520" cy="361188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NNN Distribution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/>
              <a:t>Pure Generator</a:t>
            </a:r>
            <a:endParaRPr lang="en-US" altLang="zh-CN"/>
          </a:p>
        </p:txBody>
      </p:sp>
      <p:pic>
        <p:nvPicPr>
          <p:cNvPr id="7" name="内容占位符 6" descr="NNN_PG(1)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27380" y="2245360"/>
            <a:ext cx="5303520" cy="3611880"/>
          </a:xfrm>
          <a:prstGeom prst="rect">
            <a:avLst/>
          </a:prstGeom>
        </p:spPr>
      </p:pic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 altLang="zh-CN"/>
              <a:t>Full Simulation</a:t>
            </a:r>
            <a:endParaRPr lang="en-US" altLang="zh-CN"/>
          </a:p>
        </p:txBody>
      </p:sp>
      <p:pic>
        <p:nvPicPr>
          <p:cNvPr id="8" name="内容占位符 7" descr="NNN_FS(1)"/>
          <p:cNvPicPr>
            <a:picLocks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54750" y="2245360"/>
            <a:ext cx="5303520" cy="361188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InvM Distribution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/>
              <a:t>Pure Generator</a:t>
            </a:r>
            <a:endParaRPr lang="en-US" altLang="zh-CN"/>
          </a:p>
        </p:txBody>
      </p:sp>
      <p:pic>
        <p:nvPicPr>
          <p:cNvPr id="7" name="内容占位符 6" descr="InvM_PG(1)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27380" y="2245360"/>
            <a:ext cx="5303520" cy="3611880"/>
          </a:xfrm>
          <a:prstGeom prst="rect">
            <a:avLst/>
          </a:prstGeom>
        </p:spPr>
      </p:pic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 altLang="zh-CN"/>
              <a:t>Full Simulation</a:t>
            </a:r>
            <a:endParaRPr lang="en-US" altLang="zh-CN"/>
          </a:p>
        </p:txBody>
      </p:sp>
      <p:pic>
        <p:nvPicPr>
          <p:cNvPr id="8" name="内容占位符 7" descr="InvM_FS(1)"/>
          <p:cNvPicPr>
            <a:picLocks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54750" y="2245360"/>
            <a:ext cx="5303520" cy="361188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Performance</a:t>
            </a:r>
            <a:r>
              <a:rPr lang="en-US" altLang="zh-CN"/>
              <a:t> Scan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/>
              <a:t>Pure Generator</a:t>
            </a:r>
            <a:endParaRPr lang="en-US" altLang="zh-CN"/>
          </a:p>
        </p:txBody>
      </p:sp>
      <p:pic>
        <p:nvPicPr>
          <p:cNvPr id="7" name="内容占位符 6" descr="C:\Users\KCY97\Desktop\particle physics\TauID图像\per_PG_scan.jpgper_PG_scan"/>
          <p:cNvPicPr>
            <a:picLocks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1015048" y="1854518"/>
            <a:ext cx="4528185" cy="4394835"/>
          </a:xfrm>
          <a:prstGeom prst="rect">
            <a:avLst/>
          </a:prstGeom>
        </p:spPr>
      </p:pic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 altLang="zh-CN"/>
              <a:t>Full Simulation</a:t>
            </a:r>
            <a:endParaRPr lang="en-US" altLang="zh-CN"/>
          </a:p>
        </p:txBody>
      </p:sp>
      <p:pic>
        <p:nvPicPr>
          <p:cNvPr id="8" name="内容占位符 7" descr="C:\Users\KCY97\Desktop\particle physics\TauID图像\per_FS_scan.jpgper_FS_scan"/>
          <p:cNvPicPr>
            <a:picLocks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6643053" y="1854518"/>
            <a:ext cx="4528185" cy="439483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UNIT_TABLE_BEAUTIFY" val="smartTable{2f2206d3-ca4b-40c0-bf87-c2666b5bf7e1}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7.xml><?xml version="1.0" encoding="utf-8"?>
<p:tagLst xmlns:p="http://schemas.openxmlformats.org/presentationml/2006/main">
  <p:tag name="KSO_WM_UNIT_TABLE_BEAUTIFY" val="smartTable{f1df80bb-1829-4fee-829a-bf3145a8ddb9}"/>
  <p:tag name="TABLE_ENDDRAG_ORIGIN_RECT" val="112*136"/>
  <p:tag name="TABLE_ENDDRAG_RECT" val="593*171*112*136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9.xml><?xml version="1.0" encoding="utf-8"?>
<p:tagLst xmlns:p="http://schemas.openxmlformats.org/presentationml/2006/main">
  <p:tag name="KSO_WM_UNIT_PLACING_PICTURE_USER_VIEWPORT" val="{&quot;height&quot;:6922,&quot;width&quot;:7132}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1.xml><?xml version="1.0" encoding="utf-8"?>
<p:tagLst xmlns:p="http://schemas.openxmlformats.org/presentationml/2006/main">
  <p:tag name="KSO_WM_UNIT_PLACING_PICTURE_USER_VIEWPORT" val="{&quot;height&quot;:6922,&quot;width&quot;:7132}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875</Words>
  <Application>WPS 演示</Application>
  <PresentationFormat>宽屏</PresentationFormat>
  <Paragraphs>138</Paragraphs>
  <Slides>16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Stage report</vt:lpstr>
      <vt:lpstr>Performance MinDR&lt;0.1, MinER&lt;0.1</vt:lpstr>
      <vt:lpstr>Performance MinDR&lt;0.1, MinER&lt;0.1</vt:lpstr>
      <vt:lpstr>Cut Impact</vt:lpstr>
      <vt:lpstr>PowerPoint 演示文稿</vt:lpstr>
      <vt:lpstr>NPhoton Distribution</vt:lpstr>
      <vt:lpstr>NNN Distribution</vt:lpstr>
      <vt:lpstr>InvM Distribution</vt:lpstr>
      <vt:lpstr>Performance Scan</vt:lpstr>
      <vt:lpstr>Efficiency Scan</vt:lpstr>
      <vt:lpstr>Purity Scan</vt:lpstr>
      <vt:lpstr>Full Simulation Optimization</vt:lpstr>
      <vt:lpstr>Impact Parameter 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histoire chemin</cp:lastModifiedBy>
  <cp:revision>187</cp:revision>
  <dcterms:created xsi:type="dcterms:W3CDTF">2019-06-19T02:08:00Z</dcterms:created>
  <dcterms:modified xsi:type="dcterms:W3CDTF">2020-12-25T06:05:27Z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