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0" r:id="rId5"/>
    <p:sldId id="261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7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B3F5-1BE9-40A0-9FD1-617F35D14F66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EA9F-6E13-4759-BE58-31EA2E33F8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590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B3F5-1BE9-40A0-9FD1-617F35D14F66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EA9F-6E13-4759-BE58-31EA2E33F8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357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B3F5-1BE9-40A0-9FD1-617F35D14F66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EA9F-6E13-4759-BE58-31EA2E33F8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562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3" y="2130425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6"/>
            <a:ext cx="8534400" cy="175260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BD7E-C7E3-4A34-8787-0651B68842E0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15077-5576-497E-9279-03876DD211D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32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BD7E-C7E3-4A34-8787-0651B68842E0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15077-5576-497E-9279-03876DD211D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634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7"/>
            <a:ext cx="10363200" cy="1362075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2906714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52" indent="0">
              <a:buNone/>
              <a:defRPr sz="1850">
                <a:solidFill>
                  <a:schemeClr val="tx1">
                    <a:tint val="75000"/>
                  </a:schemeClr>
                </a:solidFill>
              </a:defRPr>
            </a:lvl2pPr>
            <a:lvl3pPr marL="914103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3pPr>
            <a:lvl4pPr marL="137115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4pPr>
            <a:lvl5pPr marL="182820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5pPr>
            <a:lvl6pPr marL="228525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6pPr>
            <a:lvl7pPr marL="274231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7pPr>
            <a:lvl8pPr marL="319936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8pPr>
            <a:lvl9pPr marL="3656414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BD7E-C7E3-4A34-8787-0651B68842E0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15077-5576-497E-9279-03876DD211D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47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2"/>
          </a:xfrm>
        </p:spPr>
        <p:txBody>
          <a:bodyPr/>
          <a:lstStyle>
            <a:lvl1pPr>
              <a:defRPr sz="2850"/>
            </a:lvl1pPr>
            <a:lvl2pPr>
              <a:defRPr sz="2450"/>
            </a:lvl2pPr>
            <a:lvl3pPr>
              <a:defRPr sz="2000"/>
            </a:lvl3pPr>
            <a:lvl4pPr>
              <a:defRPr sz="1850"/>
            </a:lvl4pPr>
            <a:lvl5pPr>
              <a:defRPr sz="1850"/>
            </a:lvl5pPr>
            <a:lvl6pPr>
              <a:defRPr sz="1850"/>
            </a:lvl6pPr>
            <a:lvl7pPr>
              <a:defRPr sz="1850"/>
            </a:lvl7pPr>
            <a:lvl8pPr>
              <a:defRPr sz="1850"/>
            </a:lvl8pPr>
            <a:lvl9pPr>
              <a:defRPr sz="18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2"/>
          </a:xfrm>
        </p:spPr>
        <p:txBody>
          <a:bodyPr/>
          <a:lstStyle>
            <a:lvl1pPr>
              <a:defRPr sz="2850"/>
            </a:lvl1pPr>
            <a:lvl2pPr>
              <a:defRPr sz="2450"/>
            </a:lvl2pPr>
            <a:lvl3pPr>
              <a:defRPr sz="2000"/>
            </a:lvl3pPr>
            <a:lvl4pPr>
              <a:defRPr sz="1850"/>
            </a:lvl4pPr>
            <a:lvl5pPr>
              <a:defRPr sz="1850"/>
            </a:lvl5pPr>
            <a:lvl6pPr>
              <a:defRPr sz="1850"/>
            </a:lvl6pPr>
            <a:lvl7pPr>
              <a:defRPr sz="1850"/>
            </a:lvl7pPr>
            <a:lvl8pPr>
              <a:defRPr sz="1850"/>
            </a:lvl8pPr>
            <a:lvl9pPr>
              <a:defRPr sz="18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BD7E-C7E3-4A34-8787-0651B68842E0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15077-5576-497E-9279-03876DD211D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784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8"/>
            <a:ext cx="5386917" cy="639762"/>
          </a:xfrm>
        </p:spPr>
        <p:txBody>
          <a:bodyPr anchor="b"/>
          <a:lstStyle>
            <a:lvl1pPr marL="0" indent="0">
              <a:buNone/>
              <a:defRPr sz="2450" b="1"/>
            </a:lvl1pPr>
            <a:lvl2pPr marL="457052" indent="0">
              <a:buNone/>
              <a:defRPr sz="2000" b="1"/>
            </a:lvl2pPr>
            <a:lvl3pPr marL="914103" indent="0">
              <a:buNone/>
              <a:defRPr sz="1850" b="1"/>
            </a:lvl3pPr>
            <a:lvl4pPr marL="1371155" indent="0">
              <a:buNone/>
              <a:defRPr sz="1650" b="1"/>
            </a:lvl4pPr>
            <a:lvl5pPr marL="1828207" indent="0">
              <a:buNone/>
              <a:defRPr sz="1650" b="1"/>
            </a:lvl5pPr>
            <a:lvl6pPr marL="2285259" indent="0">
              <a:buNone/>
              <a:defRPr sz="1650" b="1"/>
            </a:lvl6pPr>
            <a:lvl7pPr marL="2742311" indent="0">
              <a:buNone/>
              <a:defRPr sz="1650" b="1"/>
            </a:lvl7pPr>
            <a:lvl8pPr marL="3199362" indent="0">
              <a:buNone/>
              <a:defRPr sz="1650" b="1"/>
            </a:lvl8pPr>
            <a:lvl9pPr marL="3656414" indent="0">
              <a:buNone/>
              <a:defRPr sz="16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81"/>
            <a:ext cx="5386917" cy="3951290"/>
          </a:xfrm>
        </p:spPr>
        <p:txBody>
          <a:bodyPr/>
          <a:lstStyle>
            <a:lvl1pPr>
              <a:defRPr sz="2450"/>
            </a:lvl1pPr>
            <a:lvl2pPr>
              <a:defRPr sz="2000"/>
            </a:lvl2pPr>
            <a:lvl3pPr>
              <a:defRPr sz="185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8"/>
            <a:ext cx="5389034" cy="639762"/>
          </a:xfrm>
        </p:spPr>
        <p:txBody>
          <a:bodyPr anchor="b"/>
          <a:lstStyle>
            <a:lvl1pPr marL="0" indent="0">
              <a:buNone/>
              <a:defRPr sz="2450" b="1"/>
            </a:lvl1pPr>
            <a:lvl2pPr marL="457052" indent="0">
              <a:buNone/>
              <a:defRPr sz="2000" b="1"/>
            </a:lvl2pPr>
            <a:lvl3pPr marL="914103" indent="0">
              <a:buNone/>
              <a:defRPr sz="1850" b="1"/>
            </a:lvl3pPr>
            <a:lvl4pPr marL="1371155" indent="0">
              <a:buNone/>
              <a:defRPr sz="1650" b="1"/>
            </a:lvl4pPr>
            <a:lvl5pPr marL="1828207" indent="0">
              <a:buNone/>
              <a:defRPr sz="1650" b="1"/>
            </a:lvl5pPr>
            <a:lvl6pPr marL="2285259" indent="0">
              <a:buNone/>
              <a:defRPr sz="1650" b="1"/>
            </a:lvl6pPr>
            <a:lvl7pPr marL="2742311" indent="0">
              <a:buNone/>
              <a:defRPr sz="1650" b="1"/>
            </a:lvl7pPr>
            <a:lvl8pPr marL="3199362" indent="0">
              <a:buNone/>
              <a:defRPr sz="1650" b="1"/>
            </a:lvl8pPr>
            <a:lvl9pPr marL="3656414" indent="0">
              <a:buNone/>
              <a:defRPr sz="16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81"/>
            <a:ext cx="5389034" cy="3951290"/>
          </a:xfrm>
        </p:spPr>
        <p:txBody>
          <a:bodyPr/>
          <a:lstStyle>
            <a:lvl1pPr>
              <a:defRPr sz="2450"/>
            </a:lvl1pPr>
            <a:lvl2pPr>
              <a:defRPr sz="2000"/>
            </a:lvl2pPr>
            <a:lvl3pPr>
              <a:defRPr sz="185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BD7E-C7E3-4A34-8787-0651B68842E0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15077-5576-497E-9279-03876DD211D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39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BD7E-C7E3-4A34-8787-0651B68842E0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15077-5576-497E-9279-03876DD211D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824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BD7E-C7E3-4A34-8787-0651B68842E0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15077-5576-497E-9279-03876DD211D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318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4" y="273057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6" y="273056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50"/>
            </a:lvl2pPr>
            <a:lvl3pPr>
              <a:defRPr sz="245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4" y="1435103"/>
            <a:ext cx="4011084" cy="4691063"/>
          </a:xfrm>
        </p:spPr>
        <p:txBody>
          <a:bodyPr/>
          <a:lstStyle>
            <a:lvl1pPr marL="0" indent="0">
              <a:buNone/>
              <a:defRPr sz="1350"/>
            </a:lvl1pPr>
            <a:lvl2pPr marL="457052" indent="0">
              <a:buNone/>
              <a:defRPr sz="1200"/>
            </a:lvl2pPr>
            <a:lvl3pPr marL="914103" indent="0">
              <a:buNone/>
              <a:defRPr sz="1000"/>
            </a:lvl3pPr>
            <a:lvl4pPr marL="1371155" indent="0">
              <a:buNone/>
              <a:defRPr sz="900"/>
            </a:lvl4pPr>
            <a:lvl5pPr marL="1828207" indent="0">
              <a:buNone/>
              <a:defRPr sz="900"/>
            </a:lvl5pPr>
            <a:lvl6pPr marL="2285259" indent="0">
              <a:buNone/>
              <a:defRPr sz="900"/>
            </a:lvl6pPr>
            <a:lvl7pPr marL="2742311" indent="0">
              <a:buNone/>
              <a:defRPr sz="900"/>
            </a:lvl7pPr>
            <a:lvl8pPr marL="3199362" indent="0">
              <a:buNone/>
              <a:defRPr sz="900"/>
            </a:lvl8pPr>
            <a:lvl9pPr marL="365641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BD7E-C7E3-4A34-8787-0651B68842E0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15077-5576-497E-9279-03876DD211D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B3F5-1BE9-40A0-9FD1-617F35D14F66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EA9F-6E13-4759-BE58-31EA2E33F8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2698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6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52" indent="0">
              <a:buNone/>
              <a:defRPr sz="2850"/>
            </a:lvl2pPr>
            <a:lvl3pPr marL="914103" indent="0">
              <a:buNone/>
              <a:defRPr sz="2450"/>
            </a:lvl3pPr>
            <a:lvl4pPr marL="1371155" indent="0">
              <a:buNone/>
              <a:defRPr sz="2000"/>
            </a:lvl4pPr>
            <a:lvl5pPr marL="1828207" indent="0">
              <a:buNone/>
              <a:defRPr sz="2000"/>
            </a:lvl5pPr>
            <a:lvl6pPr marL="2285259" indent="0">
              <a:buNone/>
              <a:defRPr sz="2000"/>
            </a:lvl6pPr>
            <a:lvl7pPr marL="2742311" indent="0">
              <a:buNone/>
              <a:defRPr sz="2000"/>
            </a:lvl7pPr>
            <a:lvl8pPr marL="3199362" indent="0">
              <a:buNone/>
              <a:defRPr sz="2000"/>
            </a:lvl8pPr>
            <a:lvl9pPr marL="3656414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4"/>
            <a:ext cx="7315200" cy="804862"/>
          </a:xfrm>
        </p:spPr>
        <p:txBody>
          <a:bodyPr/>
          <a:lstStyle>
            <a:lvl1pPr marL="0" indent="0">
              <a:buNone/>
              <a:defRPr sz="1350"/>
            </a:lvl1pPr>
            <a:lvl2pPr marL="457052" indent="0">
              <a:buNone/>
              <a:defRPr sz="1200"/>
            </a:lvl2pPr>
            <a:lvl3pPr marL="914103" indent="0">
              <a:buNone/>
              <a:defRPr sz="1000"/>
            </a:lvl3pPr>
            <a:lvl4pPr marL="1371155" indent="0">
              <a:buNone/>
              <a:defRPr sz="900"/>
            </a:lvl4pPr>
            <a:lvl5pPr marL="1828207" indent="0">
              <a:buNone/>
              <a:defRPr sz="900"/>
            </a:lvl5pPr>
            <a:lvl6pPr marL="2285259" indent="0">
              <a:buNone/>
              <a:defRPr sz="900"/>
            </a:lvl6pPr>
            <a:lvl7pPr marL="2742311" indent="0">
              <a:buNone/>
              <a:defRPr sz="900"/>
            </a:lvl7pPr>
            <a:lvl8pPr marL="3199362" indent="0">
              <a:buNone/>
              <a:defRPr sz="900"/>
            </a:lvl8pPr>
            <a:lvl9pPr marL="365641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BD7E-C7E3-4A34-8787-0651B68842E0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15077-5576-497E-9279-03876DD211D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0111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BD7E-C7E3-4A34-8787-0651B68842E0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15077-5576-497E-9279-03876DD211D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095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4"/>
            <a:ext cx="2743200" cy="58515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4"/>
            <a:ext cx="8026400" cy="58515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6BD7E-C7E3-4A34-8787-0651B68842E0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15077-5576-497E-9279-03876DD211D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64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B3F5-1BE9-40A0-9FD1-617F35D14F66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EA9F-6E13-4759-BE58-31EA2E33F8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414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B3F5-1BE9-40A0-9FD1-617F35D14F66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EA9F-6E13-4759-BE58-31EA2E33F8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870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B3F5-1BE9-40A0-9FD1-617F35D14F66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EA9F-6E13-4759-BE58-31EA2E33F8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796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B3F5-1BE9-40A0-9FD1-617F35D14F66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EA9F-6E13-4759-BE58-31EA2E33F8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001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B3F5-1BE9-40A0-9FD1-617F35D14F66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EA9F-6E13-4759-BE58-31EA2E33F8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468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B3F5-1BE9-40A0-9FD1-617F35D14F66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EA9F-6E13-4759-BE58-31EA2E33F8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294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B3F5-1BE9-40A0-9FD1-617F35D14F66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FEA9F-6E13-4759-BE58-31EA2E33F8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464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3B3F5-1BE9-40A0-9FD1-617F35D14F66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FEA9F-6E13-4759-BE58-31EA2E33F89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174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182824" tIns="91413" rIns="182824" bIns="91413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2"/>
          </a:xfrm>
          <a:prstGeom prst="rect">
            <a:avLst/>
          </a:prstGeom>
        </p:spPr>
        <p:txBody>
          <a:bodyPr vert="horz" lIns="182824" tIns="91413" rIns="182824" bIns="9141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2" y="6356357"/>
            <a:ext cx="2844800" cy="365126"/>
          </a:xfrm>
          <a:prstGeom prst="rect">
            <a:avLst/>
          </a:prstGeom>
        </p:spPr>
        <p:txBody>
          <a:bodyPr vert="horz" lIns="182824" tIns="91413" rIns="182824" bIns="9141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6BD7E-C7E3-4A34-8787-0651B68842E0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6"/>
          </a:xfrm>
          <a:prstGeom prst="rect">
            <a:avLst/>
          </a:prstGeom>
        </p:spPr>
        <p:txBody>
          <a:bodyPr vert="horz" lIns="182824" tIns="91413" rIns="182824" bIns="9141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6"/>
          </a:xfrm>
          <a:prstGeom prst="rect">
            <a:avLst/>
          </a:prstGeom>
        </p:spPr>
        <p:txBody>
          <a:bodyPr vert="horz" lIns="182824" tIns="91413" rIns="182824" bIns="9141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15077-5576-497E-9279-03876DD211D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16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10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89" indent="-342789" algn="l" defTabSz="91410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08" indent="-285656" algn="l" defTabSz="91410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5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30" indent="-228526" algn="l" defTabSz="9141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5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82" indent="-228526" algn="l" defTabSz="91410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34" indent="-228526" algn="l" defTabSz="91410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785" indent="-228526" algn="l" defTabSz="9141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836" indent="-228526" algn="l" defTabSz="9141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889" indent="-228526" algn="l" defTabSz="9141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41" indent="-228526" algn="l" defTabSz="9141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03" rtl="0" eaLnBrk="1" latinLnBrk="0" hangingPunct="1">
        <a:defRPr sz="185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2" algn="l" defTabSz="914103" rtl="0" eaLnBrk="1" latinLnBrk="0" hangingPunct="1">
        <a:defRPr sz="185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3" algn="l" defTabSz="914103" rtl="0" eaLnBrk="1" latinLnBrk="0" hangingPunct="1">
        <a:defRPr sz="185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55" algn="l" defTabSz="914103" rtl="0" eaLnBrk="1" latinLnBrk="0" hangingPunct="1">
        <a:defRPr sz="185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07" algn="l" defTabSz="914103" rtl="0" eaLnBrk="1" latinLnBrk="0" hangingPunct="1">
        <a:defRPr sz="185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59" algn="l" defTabSz="914103" rtl="0" eaLnBrk="1" latinLnBrk="0" hangingPunct="1">
        <a:defRPr sz="185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11" algn="l" defTabSz="914103" rtl="0" eaLnBrk="1" latinLnBrk="0" hangingPunct="1">
        <a:defRPr sz="185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62" algn="l" defTabSz="914103" rtl="0" eaLnBrk="1" latinLnBrk="0" hangingPunct="1">
        <a:defRPr sz="185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14" algn="l" defTabSz="914103" rtl="0" eaLnBrk="1" latinLnBrk="0" hangingPunct="1">
        <a:defRPr sz="18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18" Type="http://schemas.openxmlformats.org/officeDocument/2006/relationships/image" Target="../media/image16.jpeg"/><Relationship Id="rId26" Type="http://schemas.openxmlformats.org/officeDocument/2006/relationships/image" Target="../media/image1.wmf"/><Relationship Id="rId3" Type="http://schemas.openxmlformats.org/officeDocument/2006/relationships/hyperlink" Target="https://www.dropbox.com/sh/padxfo58j0j1raz/AADsB5K8fISH9FfhCjA4eCtea?dl=0" TargetMode="External"/><Relationship Id="rId21" Type="http://schemas.openxmlformats.org/officeDocument/2006/relationships/image" Target="../media/image19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png"/><Relationship Id="rId25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14.jpeg"/><Relationship Id="rId20" Type="http://schemas.openxmlformats.org/officeDocument/2006/relationships/image" Target="../media/image18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24" Type="http://schemas.openxmlformats.org/officeDocument/2006/relationships/image" Target="../media/image22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23" Type="http://schemas.openxmlformats.org/officeDocument/2006/relationships/image" Target="../media/image21.png"/><Relationship Id="rId28" Type="http://schemas.openxmlformats.org/officeDocument/2006/relationships/image" Target="../media/image24.png"/><Relationship Id="rId10" Type="http://schemas.openxmlformats.org/officeDocument/2006/relationships/image" Target="../media/image8.jpeg"/><Relationship Id="rId19" Type="http://schemas.openxmlformats.org/officeDocument/2006/relationships/image" Target="../media/image17.gif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Relationship Id="rId22" Type="http://schemas.openxmlformats.org/officeDocument/2006/relationships/image" Target="../media/image20.jpeg"/><Relationship Id="rId27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LHCONE</a:t>
            </a:r>
            <a:br>
              <a:rPr lang="it-IT" dirty="0"/>
            </a:br>
            <a:r>
              <a:rPr lang="it-IT" sz="4800" dirty="0"/>
              <a:t>Status upgrade</a:t>
            </a: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Giuseppe </a:t>
            </a:r>
            <a:r>
              <a:rPr lang="it-IT" dirty="0" smtClean="0"/>
              <a:t>Andronico</a:t>
            </a:r>
          </a:p>
          <a:p>
            <a:r>
              <a:rPr lang="it-IT" dirty="0" err="1" smtClean="0"/>
              <a:t>January</a:t>
            </a:r>
            <a:r>
              <a:rPr lang="it-IT" dirty="0" smtClean="0"/>
              <a:t> 22°,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1990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Introducing</a:t>
            </a:r>
            <a:r>
              <a:rPr lang="it-IT" dirty="0"/>
              <a:t> LHC Open Network Environment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&gt;LHCONE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dedicated</a:t>
            </a:r>
            <a:r>
              <a:rPr lang="it-IT" dirty="0"/>
              <a:t>, private data network </a:t>
            </a:r>
            <a:r>
              <a:rPr lang="it-IT" dirty="0" err="1"/>
              <a:t>built</a:t>
            </a:r>
            <a:r>
              <a:rPr lang="it-IT" dirty="0"/>
              <a:t> for WLCG from National </a:t>
            </a:r>
            <a:r>
              <a:rPr lang="it-IT" dirty="0" err="1"/>
              <a:t>Research</a:t>
            </a:r>
            <a:r>
              <a:rPr lang="it-IT" dirty="0"/>
              <a:t> Networks </a:t>
            </a:r>
            <a:r>
              <a:rPr lang="it-IT" dirty="0" err="1"/>
              <a:t>covering</a:t>
            </a:r>
            <a:r>
              <a:rPr lang="it-IT" dirty="0"/>
              <a:t> </a:t>
            </a:r>
            <a:r>
              <a:rPr lang="it-IT" dirty="0" err="1"/>
              <a:t>most</a:t>
            </a:r>
            <a:r>
              <a:rPr lang="it-IT" dirty="0"/>
              <a:t> of the world</a:t>
            </a:r>
          </a:p>
          <a:p>
            <a:r>
              <a:rPr lang="it-IT" dirty="0" err="1"/>
              <a:t>Sharing</a:t>
            </a:r>
            <a:r>
              <a:rPr lang="it-IT" dirty="0"/>
              <a:t> the use of </a:t>
            </a:r>
            <a:r>
              <a:rPr lang="it-IT" dirty="0" err="1"/>
              <a:t>expensive</a:t>
            </a:r>
            <a:r>
              <a:rPr lang="it-IT" dirty="0"/>
              <a:t> network </a:t>
            </a:r>
            <a:r>
              <a:rPr lang="it-IT" dirty="0" err="1"/>
              <a:t>resources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transoceanic</a:t>
            </a:r>
            <a:r>
              <a:rPr lang="it-IT" dirty="0"/>
              <a:t> </a:t>
            </a:r>
            <a:r>
              <a:rPr lang="it-IT" dirty="0" err="1"/>
              <a:t>links</a:t>
            </a:r>
            <a:endParaRPr lang="it-IT" dirty="0"/>
          </a:p>
          <a:p>
            <a:r>
              <a:rPr lang="it-IT" dirty="0"/>
              <a:t>LHCONE </a:t>
            </a:r>
            <a:r>
              <a:rPr lang="it-IT" dirty="0" err="1"/>
              <a:t>answer</a:t>
            </a:r>
            <a:r>
              <a:rPr lang="it-IT" dirty="0"/>
              <a:t> to the LHC </a:t>
            </a:r>
            <a:r>
              <a:rPr lang="it-IT" dirty="0" err="1"/>
              <a:t>need</a:t>
            </a:r>
            <a:r>
              <a:rPr lang="it-IT" dirty="0"/>
              <a:t> to </a:t>
            </a:r>
            <a:r>
              <a:rPr lang="it-IT" dirty="0" err="1"/>
              <a:t>move</a:t>
            </a:r>
            <a:r>
              <a:rPr lang="it-IT" dirty="0"/>
              <a:t> </a:t>
            </a:r>
            <a:r>
              <a:rPr lang="it-IT" dirty="0" err="1"/>
              <a:t>every</a:t>
            </a:r>
            <a:r>
              <a:rPr lang="it-IT" dirty="0"/>
              <a:t> </a:t>
            </a:r>
            <a:r>
              <a:rPr lang="it-IT" dirty="0" err="1"/>
              <a:t>year</a:t>
            </a:r>
            <a:r>
              <a:rPr lang="it-IT" dirty="0"/>
              <a:t> </a:t>
            </a:r>
            <a:r>
              <a:rPr lang="it-IT" dirty="0" err="1"/>
              <a:t>petabytes</a:t>
            </a:r>
            <a:r>
              <a:rPr lang="it-IT" dirty="0"/>
              <a:t> of data from CERN to Tier-1s to Tier-2s all </a:t>
            </a:r>
            <a:r>
              <a:rPr lang="it-IT" dirty="0" err="1"/>
              <a:t>around</a:t>
            </a:r>
            <a:r>
              <a:rPr lang="it-IT" dirty="0"/>
              <a:t> the world.</a:t>
            </a:r>
          </a:p>
          <a:p>
            <a:r>
              <a:rPr lang="it-IT" dirty="0"/>
              <a:t>A private network </a:t>
            </a:r>
            <a:r>
              <a:rPr lang="it-IT" dirty="0" err="1"/>
              <a:t>operated</a:t>
            </a:r>
            <a:r>
              <a:rPr lang="it-IT" dirty="0"/>
              <a:t> with high security </a:t>
            </a:r>
            <a:r>
              <a:rPr lang="it-IT" dirty="0" err="1"/>
              <a:t>standards</a:t>
            </a:r>
            <a:r>
              <a:rPr lang="it-IT" dirty="0"/>
              <a:t>, </a:t>
            </a:r>
            <a:r>
              <a:rPr lang="it-IT" dirty="0" err="1"/>
              <a:t>providing</a:t>
            </a:r>
            <a:r>
              <a:rPr lang="it-IT" dirty="0"/>
              <a:t> </a:t>
            </a:r>
            <a:r>
              <a:rPr lang="it-IT" dirty="0" err="1"/>
              <a:t>very</a:t>
            </a:r>
            <a:r>
              <a:rPr lang="it-IT" dirty="0"/>
              <a:t> large </a:t>
            </a:r>
            <a:r>
              <a:rPr lang="it-IT" dirty="0" err="1"/>
              <a:t>bandwidth</a:t>
            </a:r>
            <a:r>
              <a:rPr lang="it-IT" dirty="0"/>
              <a:t> and </a:t>
            </a:r>
            <a:r>
              <a:rPr lang="it-IT" dirty="0" err="1"/>
              <a:t>traffic</a:t>
            </a:r>
            <a:r>
              <a:rPr lang="it-IT" dirty="0"/>
              <a:t> </a:t>
            </a:r>
            <a:r>
              <a:rPr lang="it-IT" dirty="0" err="1"/>
              <a:t>separation</a:t>
            </a:r>
            <a:r>
              <a:rPr lang="it-IT" dirty="0"/>
              <a:t> to </a:t>
            </a:r>
            <a:r>
              <a:rPr lang="it-IT" dirty="0" err="1"/>
              <a:t>avoid</a:t>
            </a:r>
            <a:r>
              <a:rPr lang="it-IT" dirty="0"/>
              <a:t> </a:t>
            </a:r>
            <a:r>
              <a:rPr lang="it-IT" dirty="0" err="1"/>
              <a:t>clash</a:t>
            </a:r>
            <a:r>
              <a:rPr lang="it-IT" dirty="0"/>
              <a:t> with </a:t>
            </a:r>
            <a:r>
              <a:rPr lang="it-IT" dirty="0" err="1"/>
              <a:t>other</a:t>
            </a:r>
            <a:r>
              <a:rPr lang="it-IT" dirty="0"/>
              <a:t> data</a:t>
            </a:r>
          </a:p>
        </p:txBody>
      </p:sp>
    </p:spTree>
    <p:extLst>
      <p:ext uri="{BB962C8B-B14F-4D97-AF65-F5344CB8AC3E}">
        <p14:creationId xmlns:p14="http://schemas.microsoft.com/office/powerpoint/2010/main" val="3756124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7">
            <a:extLst>
              <a:ext uri="{FF2B5EF4-FFF2-40B4-BE49-F238E27FC236}">
                <a16:creationId xmlns:a16="http://schemas.microsoft.com/office/drawing/2014/main" id="{FDB12AF4-3FB1-40C6-A294-4F5DFD4BE5EE}"/>
              </a:ext>
            </a:extLst>
          </p:cNvPr>
          <p:cNvSpPr>
            <a:spLocks/>
          </p:cNvSpPr>
          <p:nvPr/>
        </p:nvSpPr>
        <p:spPr bwMode="auto">
          <a:xfrm>
            <a:off x="5587000" y="5238537"/>
            <a:ext cx="1867917" cy="773153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algn="ctr" defTabSz="914120"/>
            <a:endParaRPr lang="en-US" sz="6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20" name="Freeform 876">
            <a:extLst>
              <a:ext uri="{FF2B5EF4-FFF2-40B4-BE49-F238E27FC236}">
                <a16:creationId xmlns:a16="http://schemas.microsoft.com/office/drawing/2014/main" id="{7BB2C7A2-08DB-49B5-AFFD-3C7372DCAFE0}"/>
              </a:ext>
            </a:extLst>
          </p:cNvPr>
          <p:cNvSpPr/>
          <p:nvPr/>
        </p:nvSpPr>
        <p:spPr bwMode="auto">
          <a:xfrm flipH="1">
            <a:off x="1256377" y="4011862"/>
            <a:ext cx="365445" cy="228957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10117 w 10117"/>
              <a:gd name="connsiteY0" fmla="*/ 9803 h 9803"/>
              <a:gd name="connsiteX1" fmla="*/ 0 w 10117"/>
              <a:gd name="connsiteY1" fmla="*/ 1574 h 9803"/>
              <a:gd name="connsiteX0" fmla="*/ 12185 w 12185"/>
              <a:gd name="connsiteY0" fmla="*/ 2462 h 32201"/>
              <a:gd name="connsiteX1" fmla="*/ 0 w 12185"/>
              <a:gd name="connsiteY1" fmla="*/ 32201 h 32201"/>
              <a:gd name="connsiteX0" fmla="*/ 9429 w 9429"/>
              <a:gd name="connsiteY0" fmla="*/ 6452 h 6452"/>
              <a:gd name="connsiteX1" fmla="*/ 0 w 9429"/>
              <a:gd name="connsiteY1" fmla="*/ 5419 h 6452"/>
              <a:gd name="connsiteX0" fmla="*/ 12194 w 12194"/>
              <a:gd name="connsiteY0" fmla="*/ 1803 h 44426"/>
              <a:gd name="connsiteX1" fmla="*/ 0 w 12194"/>
              <a:gd name="connsiteY1" fmla="*/ 44373 h 44426"/>
              <a:gd name="connsiteX2" fmla="*/ 2194 w 12194"/>
              <a:gd name="connsiteY2" fmla="*/ 202 h 44426"/>
              <a:gd name="connsiteX0" fmla="*/ 12194 w 12194"/>
              <a:gd name="connsiteY0" fmla="*/ 1828 h 44451"/>
              <a:gd name="connsiteX1" fmla="*/ 0 w 12194"/>
              <a:gd name="connsiteY1" fmla="*/ 44398 h 44451"/>
              <a:gd name="connsiteX2" fmla="*/ 2194 w 12194"/>
              <a:gd name="connsiteY2" fmla="*/ 227 h 44451"/>
              <a:gd name="connsiteX0" fmla="*/ 12194 w 12194"/>
              <a:gd name="connsiteY0" fmla="*/ 1828 h 47250"/>
              <a:gd name="connsiteX1" fmla="*/ 0 w 12194"/>
              <a:gd name="connsiteY1" fmla="*/ 44398 h 47250"/>
              <a:gd name="connsiteX2" fmla="*/ 2194 w 12194"/>
              <a:gd name="connsiteY2" fmla="*/ 227 h 47250"/>
              <a:gd name="connsiteX0" fmla="*/ 12212 w 12212"/>
              <a:gd name="connsiteY0" fmla="*/ 1847 h 47269"/>
              <a:gd name="connsiteX1" fmla="*/ 18 w 12212"/>
              <a:gd name="connsiteY1" fmla="*/ 44417 h 47269"/>
              <a:gd name="connsiteX2" fmla="*/ 2212 w 12212"/>
              <a:gd name="connsiteY2" fmla="*/ 246 h 47269"/>
              <a:gd name="connsiteX0" fmla="*/ 11964 w 11964"/>
              <a:gd name="connsiteY0" fmla="*/ 1834 h 49054"/>
              <a:gd name="connsiteX1" fmla="*/ 19 w 11964"/>
              <a:gd name="connsiteY1" fmla="*/ 46275 h 49054"/>
              <a:gd name="connsiteX2" fmla="*/ 1964 w 11964"/>
              <a:gd name="connsiteY2" fmla="*/ 233 h 49054"/>
              <a:gd name="connsiteX0" fmla="*/ 11987 w 11987"/>
              <a:gd name="connsiteY0" fmla="*/ 1601 h 48821"/>
              <a:gd name="connsiteX1" fmla="*/ 42 w 11987"/>
              <a:gd name="connsiteY1" fmla="*/ 46042 h 48821"/>
              <a:gd name="connsiteX2" fmla="*/ 1987 w 11987"/>
              <a:gd name="connsiteY2" fmla="*/ 0 h 48821"/>
              <a:gd name="connsiteX0" fmla="*/ 14988 w 14988"/>
              <a:gd name="connsiteY0" fmla="*/ 26 h 52579"/>
              <a:gd name="connsiteX1" fmla="*/ 3043 w 14988"/>
              <a:gd name="connsiteY1" fmla="*/ 44467 h 52579"/>
              <a:gd name="connsiteX2" fmla="*/ 17 w 14988"/>
              <a:gd name="connsiteY2" fmla="*/ 51675 h 52579"/>
              <a:gd name="connsiteX0" fmla="*/ 13161 w 13161"/>
              <a:gd name="connsiteY0" fmla="*/ 19 h 73583"/>
              <a:gd name="connsiteX1" fmla="*/ 3043 w 13161"/>
              <a:gd name="connsiteY1" fmla="*/ 65471 h 73583"/>
              <a:gd name="connsiteX2" fmla="*/ 17 w 13161"/>
              <a:gd name="connsiteY2" fmla="*/ 72679 h 73583"/>
              <a:gd name="connsiteX0" fmla="*/ 13144 w 13144"/>
              <a:gd name="connsiteY0" fmla="*/ 0 h 72660"/>
              <a:gd name="connsiteX1" fmla="*/ 0 w 13144"/>
              <a:gd name="connsiteY1" fmla="*/ 72660 h 72660"/>
              <a:gd name="connsiteX0" fmla="*/ 13144 w 13144"/>
              <a:gd name="connsiteY0" fmla="*/ 0 h 72660"/>
              <a:gd name="connsiteX1" fmla="*/ 0 w 13144"/>
              <a:gd name="connsiteY1" fmla="*/ 72660 h 72660"/>
              <a:gd name="connsiteX0" fmla="*/ 12502 w 12502"/>
              <a:gd name="connsiteY0" fmla="*/ 0 h 76040"/>
              <a:gd name="connsiteX1" fmla="*/ 0 w 12502"/>
              <a:gd name="connsiteY1" fmla="*/ 76040 h 76040"/>
              <a:gd name="connsiteX0" fmla="*/ 12502 w 12502"/>
              <a:gd name="connsiteY0" fmla="*/ 0 h 76040"/>
              <a:gd name="connsiteX1" fmla="*/ 0 w 12502"/>
              <a:gd name="connsiteY1" fmla="*/ 76040 h 76040"/>
              <a:gd name="connsiteX0" fmla="*/ 11680 w 11680"/>
              <a:gd name="connsiteY0" fmla="*/ 0 h 75336"/>
              <a:gd name="connsiteX1" fmla="*/ 0 w 11680"/>
              <a:gd name="connsiteY1" fmla="*/ 75336 h 75336"/>
              <a:gd name="connsiteX0" fmla="*/ 11680 w 11680"/>
              <a:gd name="connsiteY0" fmla="*/ 0 h 75336"/>
              <a:gd name="connsiteX1" fmla="*/ 0 w 11680"/>
              <a:gd name="connsiteY1" fmla="*/ 75336 h 75336"/>
              <a:gd name="connsiteX0" fmla="*/ 11359 w 11359"/>
              <a:gd name="connsiteY0" fmla="*/ 0 h 67551"/>
              <a:gd name="connsiteX1" fmla="*/ 0 w 11359"/>
              <a:gd name="connsiteY1" fmla="*/ 67551 h 67551"/>
              <a:gd name="connsiteX0" fmla="*/ 11359 w 11359"/>
              <a:gd name="connsiteY0" fmla="*/ 0 h 67551"/>
              <a:gd name="connsiteX1" fmla="*/ 0 w 11359"/>
              <a:gd name="connsiteY1" fmla="*/ 67551 h 67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359" h="67551">
                <a:moveTo>
                  <a:pt x="11359" y="0"/>
                </a:moveTo>
                <a:cubicBezTo>
                  <a:pt x="6294" y="25048"/>
                  <a:pt x="4171" y="46046"/>
                  <a:pt x="0" y="6755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51150" y="2326847"/>
            <a:ext cx="630726" cy="863933"/>
            <a:chOff x="666836" y="8211250"/>
            <a:chExt cx="667094" cy="544772"/>
          </a:xfrm>
          <a:solidFill>
            <a:srgbClr val="99FF99"/>
          </a:solidFill>
        </p:grpSpPr>
        <p:sp>
          <p:nvSpPr>
            <p:cNvPr id="908" name="Freeform 7"/>
            <p:cNvSpPr>
              <a:spLocks/>
            </p:cNvSpPr>
            <p:nvPr/>
          </p:nvSpPr>
          <p:spPr bwMode="auto">
            <a:xfrm>
              <a:off x="666836" y="8211250"/>
              <a:ext cx="667094" cy="544772"/>
            </a:xfrm>
            <a:custGeom>
              <a:avLst/>
              <a:gdLst>
                <a:gd name="T0" fmla="*/ 5 w 2184"/>
                <a:gd name="T1" fmla="*/ 630 h 1434"/>
                <a:gd name="T2" fmla="*/ 68 w 2184"/>
                <a:gd name="T3" fmla="*/ 535 h 1434"/>
                <a:gd name="T4" fmla="*/ 119 w 2184"/>
                <a:gd name="T5" fmla="*/ 390 h 1434"/>
                <a:gd name="T6" fmla="*/ 201 w 2184"/>
                <a:gd name="T7" fmla="*/ 293 h 1434"/>
                <a:gd name="T8" fmla="*/ 348 w 2184"/>
                <a:gd name="T9" fmla="*/ 204 h 1434"/>
                <a:gd name="T10" fmla="*/ 401 w 2184"/>
                <a:gd name="T11" fmla="*/ 129 h 1434"/>
                <a:gd name="T12" fmla="*/ 516 w 2184"/>
                <a:gd name="T13" fmla="*/ 91 h 1434"/>
                <a:gd name="T14" fmla="*/ 593 w 2184"/>
                <a:gd name="T15" fmla="*/ 81 h 1434"/>
                <a:gd name="T16" fmla="*/ 724 w 2184"/>
                <a:gd name="T17" fmla="*/ 57 h 1434"/>
                <a:gd name="T18" fmla="*/ 835 w 2184"/>
                <a:gd name="T19" fmla="*/ 22 h 1434"/>
                <a:gd name="T20" fmla="*/ 972 w 2184"/>
                <a:gd name="T21" fmla="*/ 13 h 1434"/>
                <a:gd name="T22" fmla="*/ 1064 w 2184"/>
                <a:gd name="T23" fmla="*/ 18 h 1434"/>
                <a:gd name="T24" fmla="*/ 1152 w 2184"/>
                <a:gd name="T25" fmla="*/ 19 h 1434"/>
                <a:gd name="T26" fmla="*/ 1200 w 2184"/>
                <a:gd name="T27" fmla="*/ 6 h 1434"/>
                <a:gd name="T28" fmla="*/ 1298 w 2184"/>
                <a:gd name="T29" fmla="*/ 48 h 1434"/>
                <a:gd name="T30" fmla="*/ 1403 w 2184"/>
                <a:gd name="T31" fmla="*/ 65 h 1434"/>
                <a:gd name="T32" fmla="*/ 1489 w 2184"/>
                <a:gd name="T33" fmla="*/ 41 h 1434"/>
                <a:gd name="T34" fmla="*/ 1616 w 2184"/>
                <a:gd name="T35" fmla="*/ 88 h 1434"/>
                <a:gd name="T36" fmla="*/ 1672 w 2184"/>
                <a:gd name="T37" fmla="*/ 116 h 1434"/>
                <a:gd name="T38" fmla="*/ 1733 w 2184"/>
                <a:gd name="T39" fmla="*/ 137 h 1434"/>
                <a:gd name="T40" fmla="*/ 1737 w 2184"/>
                <a:gd name="T41" fmla="*/ 175 h 1434"/>
                <a:gd name="T42" fmla="*/ 1887 w 2184"/>
                <a:gd name="T43" fmla="*/ 201 h 1434"/>
                <a:gd name="T44" fmla="*/ 1914 w 2184"/>
                <a:gd name="T45" fmla="*/ 301 h 1434"/>
                <a:gd name="T46" fmla="*/ 1990 w 2184"/>
                <a:gd name="T47" fmla="*/ 395 h 1434"/>
                <a:gd name="T48" fmla="*/ 2122 w 2184"/>
                <a:gd name="T49" fmla="*/ 476 h 1434"/>
                <a:gd name="T50" fmla="*/ 2133 w 2184"/>
                <a:gd name="T51" fmla="*/ 575 h 1434"/>
                <a:gd name="T52" fmla="*/ 2159 w 2184"/>
                <a:gd name="T53" fmla="*/ 654 h 1434"/>
                <a:gd name="T54" fmla="*/ 2116 w 2184"/>
                <a:gd name="T55" fmla="*/ 719 h 1434"/>
                <a:gd name="T56" fmla="*/ 2176 w 2184"/>
                <a:gd name="T57" fmla="*/ 735 h 1434"/>
                <a:gd name="T58" fmla="*/ 2172 w 2184"/>
                <a:gd name="T59" fmla="*/ 796 h 1434"/>
                <a:gd name="T60" fmla="*/ 2121 w 2184"/>
                <a:gd name="T61" fmla="*/ 820 h 1434"/>
                <a:gd name="T62" fmla="*/ 2098 w 2184"/>
                <a:gd name="T63" fmla="*/ 947 h 1434"/>
                <a:gd name="T64" fmla="*/ 2071 w 2184"/>
                <a:gd name="T65" fmla="*/ 992 h 1434"/>
                <a:gd name="T66" fmla="*/ 2068 w 2184"/>
                <a:gd name="T67" fmla="*/ 1060 h 1434"/>
                <a:gd name="T68" fmla="*/ 1981 w 2184"/>
                <a:gd name="T69" fmla="*/ 1071 h 1434"/>
                <a:gd name="T70" fmla="*/ 1916 w 2184"/>
                <a:gd name="T71" fmla="*/ 1208 h 1434"/>
                <a:gd name="T72" fmla="*/ 1776 w 2184"/>
                <a:gd name="T73" fmla="*/ 1235 h 1434"/>
                <a:gd name="T74" fmla="*/ 1707 w 2184"/>
                <a:gd name="T75" fmla="*/ 1313 h 1434"/>
                <a:gd name="T76" fmla="*/ 1589 w 2184"/>
                <a:gd name="T77" fmla="*/ 1351 h 1434"/>
                <a:gd name="T78" fmla="*/ 1494 w 2184"/>
                <a:gd name="T79" fmla="*/ 1402 h 1434"/>
                <a:gd name="T80" fmla="*/ 1430 w 2184"/>
                <a:gd name="T81" fmla="*/ 1362 h 1434"/>
                <a:gd name="T82" fmla="*/ 1363 w 2184"/>
                <a:gd name="T83" fmla="*/ 1431 h 1434"/>
                <a:gd name="T84" fmla="*/ 1260 w 2184"/>
                <a:gd name="T85" fmla="*/ 1394 h 1434"/>
                <a:gd name="T86" fmla="*/ 1192 w 2184"/>
                <a:gd name="T87" fmla="*/ 1429 h 1434"/>
                <a:gd name="T88" fmla="*/ 1087 w 2184"/>
                <a:gd name="T89" fmla="*/ 1397 h 1434"/>
                <a:gd name="T90" fmla="*/ 980 w 2184"/>
                <a:gd name="T91" fmla="*/ 1434 h 1434"/>
                <a:gd name="T92" fmla="*/ 872 w 2184"/>
                <a:gd name="T93" fmla="*/ 1375 h 1434"/>
                <a:gd name="T94" fmla="*/ 748 w 2184"/>
                <a:gd name="T95" fmla="*/ 1380 h 1434"/>
                <a:gd name="T96" fmla="*/ 694 w 2184"/>
                <a:gd name="T97" fmla="*/ 1307 h 1434"/>
                <a:gd name="T98" fmla="*/ 619 w 2184"/>
                <a:gd name="T99" fmla="*/ 1343 h 1434"/>
                <a:gd name="T100" fmla="*/ 525 w 2184"/>
                <a:gd name="T101" fmla="*/ 1299 h 1434"/>
                <a:gd name="T102" fmla="*/ 519 w 2184"/>
                <a:gd name="T103" fmla="*/ 1262 h 1434"/>
                <a:gd name="T104" fmla="*/ 399 w 2184"/>
                <a:gd name="T105" fmla="*/ 1210 h 1434"/>
                <a:gd name="T106" fmla="*/ 329 w 2184"/>
                <a:gd name="T107" fmla="*/ 1165 h 1434"/>
                <a:gd name="T108" fmla="*/ 172 w 2184"/>
                <a:gd name="T109" fmla="*/ 1103 h 1434"/>
                <a:gd name="T110" fmla="*/ 105 w 2184"/>
                <a:gd name="T111" fmla="*/ 976 h 1434"/>
                <a:gd name="T112" fmla="*/ 5 w 2184"/>
                <a:gd name="T113" fmla="*/ 907 h 1434"/>
                <a:gd name="T114" fmla="*/ 26 w 2184"/>
                <a:gd name="T115" fmla="*/ 818 h 1434"/>
                <a:gd name="T116" fmla="*/ 22 w 2184"/>
                <a:gd name="T117" fmla="*/ 737 h 1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84" h="1434">
                  <a:moveTo>
                    <a:pt x="48" y="719"/>
                  </a:moveTo>
                  <a:lnTo>
                    <a:pt x="33" y="708"/>
                  </a:lnTo>
                  <a:lnTo>
                    <a:pt x="21" y="696"/>
                  </a:lnTo>
                  <a:lnTo>
                    <a:pt x="13" y="680"/>
                  </a:lnTo>
                  <a:lnTo>
                    <a:pt x="6" y="664"/>
                  </a:lnTo>
                  <a:lnTo>
                    <a:pt x="5" y="648"/>
                  </a:lnTo>
                  <a:lnTo>
                    <a:pt x="5" y="630"/>
                  </a:lnTo>
                  <a:lnTo>
                    <a:pt x="10" y="613"/>
                  </a:lnTo>
                  <a:lnTo>
                    <a:pt x="18" y="597"/>
                  </a:lnTo>
                  <a:lnTo>
                    <a:pt x="29" y="583"/>
                  </a:lnTo>
                  <a:lnTo>
                    <a:pt x="43" y="570"/>
                  </a:lnTo>
                  <a:lnTo>
                    <a:pt x="61" y="562"/>
                  </a:lnTo>
                  <a:lnTo>
                    <a:pt x="78" y="555"/>
                  </a:lnTo>
                  <a:lnTo>
                    <a:pt x="68" y="535"/>
                  </a:lnTo>
                  <a:lnTo>
                    <a:pt x="62" y="511"/>
                  </a:lnTo>
                  <a:lnTo>
                    <a:pt x="61" y="489"/>
                  </a:lnTo>
                  <a:lnTo>
                    <a:pt x="64" y="465"/>
                  </a:lnTo>
                  <a:lnTo>
                    <a:pt x="72" y="444"/>
                  </a:lnTo>
                  <a:lnTo>
                    <a:pt x="84" y="423"/>
                  </a:lnTo>
                  <a:lnTo>
                    <a:pt x="100" y="406"/>
                  </a:lnTo>
                  <a:lnTo>
                    <a:pt x="119" y="390"/>
                  </a:lnTo>
                  <a:lnTo>
                    <a:pt x="137" y="382"/>
                  </a:lnTo>
                  <a:lnTo>
                    <a:pt x="156" y="376"/>
                  </a:lnTo>
                  <a:lnTo>
                    <a:pt x="175" y="374"/>
                  </a:lnTo>
                  <a:lnTo>
                    <a:pt x="196" y="374"/>
                  </a:lnTo>
                  <a:lnTo>
                    <a:pt x="191" y="345"/>
                  </a:lnTo>
                  <a:lnTo>
                    <a:pt x="193" y="318"/>
                  </a:lnTo>
                  <a:lnTo>
                    <a:pt x="201" y="293"/>
                  </a:lnTo>
                  <a:lnTo>
                    <a:pt x="212" y="269"/>
                  </a:lnTo>
                  <a:lnTo>
                    <a:pt x="229" y="248"/>
                  </a:lnTo>
                  <a:lnTo>
                    <a:pt x="248" y="231"/>
                  </a:lnTo>
                  <a:lnTo>
                    <a:pt x="272" y="216"/>
                  </a:lnTo>
                  <a:lnTo>
                    <a:pt x="299" y="207"/>
                  </a:lnTo>
                  <a:lnTo>
                    <a:pt x="325" y="204"/>
                  </a:lnTo>
                  <a:lnTo>
                    <a:pt x="348" y="204"/>
                  </a:lnTo>
                  <a:lnTo>
                    <a:pt x="372" y="209"/>
                  </a:lnTo>
                  <a:lnTo>
                    <a:pt x="395" y="216"/>
                  </a:lnTo>
                  <a:lnTo>
                    <a:pt x="388" y="199"/>
                  </a:lnTo>
                  <a:lnTo>
                    <a:pt x="387" y="180"/>
                  </a:lnTo>
                  <a:lnTo>
                    <a:pt x="388" y="162"/>
                  </a:lnTo>
                  <a:lnTo>
                    <a:pt x="393" y="145"/>
                  </a:lnTo>
                  <a:lnTo>
                    <a:pt x="401" y="129"/>
                  </a:lnTo>
                  <a:lnTo>
                    <a:pt x="414" y="115"/>
                  </a:lnTo>
                  <a:lnTo>
                    <a:pt x="428" y="102"/>
                  </a:lnTo>
                  <a:lnTo>
                    <a:pt x="444" y="92"/>
                  </a:lnTo>
                  <a:lnTo>
                    <a:pt x="461" y="88"/>
                  </a:lnTo>
                  <a:lnTo>
                    <a:pt x="481" y="84"/>
                  </a:lnTo>
                  <a:lnTo>
                    <a:pt x="498" y="86"/>
                  </a:lnTo>
                  <a:lnTo>
                    <a:pt x="516" y="91"/>
                  </a:lnTo>
                  <a:lnTo>
                    <a:pt x="531" y="97"/>
                  </a:lnTo>
                  <a:lnTo>
                    <a:pt x="546" y="108"/>
                  </a:lnTo>
                  <a:lnTo>
                    <a:pt x="558" y="121"/>
                  </a:lnTo>
                  <a:lnTo>
                    <a:pt x="570" y="137"/>
                  </a:lnTo>
                  <a:lnTo>
                    <a:pt x="574" y="116"/>
                  </a:lnTo>
                  <a:lnTo>
                    <a:pt x="582" y="97"/>
                  </a:lnTo>
                  <a:lnTo>
                    <a:pt x="593" y="81"/>
                  </a:lnTo>
                  <a:lnTo>
                    <a:pt x="609" y="67"/>
                  </a:lnTo>
                  <a:lnTo>
                    <a:pt x="625" y="56"/>
                  </a:lnTo>
                  <a:lnTo>
                    <a:pt x="644" y="49"/>
                  </a:lnTo>
                  <a:lnTo>
                    <a:pt x="665" y="46"/>
                  </a:lnTo>
                  <a:lnTo>
                    <a:pt x="687" y="46"/>
                  </a:lnTo>
                  <a:lnTo>
                    <a:pt x="706" y="51"/>
                  </a:lnTo>
                  <a:lnTo>
                    <a:pt x="724" y="57"/>
                  </a:lnTo>
                  <a:lnTo>
                    <a:pt x="741" y="68"/>
                  </a:lnTo>
                  <a:lnTo>
                    <a:pt x="756" y="83"/>
                  </a:lnTo>
                  <a:lnTo>
                    <a:pt x="768" y="67"/>
                  </a:lnTo>
                  <a:lnTo>
                    <a:pt x="784" y="53"/>
                  </a:lnTo>
                  <a:lnTo>
                    <a:pt x="800" y="41"/>
                  </a:lnTo>
                  <a:lnTo>
                    <a:pt x="818" y="30"/>
                  </a:lnTo>
                  <a:lnTo>
                    <a:pt x="835" y="22"/>
                  </a:lnTo>
                  <a:lnTo>
                    <a:pt x="854" y="16"/>
                  </a:lnTo>
                  <a:lnTo>
                    <a:pt x="873" y="10"/>
                  </a:lnTo>
                  <a:lnTo>
                    <a:pt x="894" y="6"/>
                  </a:lnTo>
                  <a:lnTo>
                    <a:pt x="913" y="6"/>
                  </a:lnTo>
                  <a:lnTo>
                    <a:pt x="932" y="6"/>
                  </a:lnTo>
                  <a:lnTo>
                    <a:pt x="953" y="8"/>
                  </a:lnTo>
                  <a:lnTo>
                    <a:pt x="972" y="13"/>
                  </a:lnTo>
                  <a:lnTo>
                    <a:pt x="991" y="19"/>
                  </a:lnTo>
                  <a:lnTo>
                    <a:pt x="1010" y="27"/>
                  </a:lnTo>
                  <a:lnTo>
                    <a:pt x="1028" y="37"/>
                  </a:lnTo>
                  <a:lnTo>
                    <a:pt x="1045" y="48"/>
                  </a:lnTo>
                  <a:lnTo>
                    <a:pt x="1050" y="37"/>
                  </a:lnTo>
                  <a:lnTo>
                    <a:pt x="1056" y="26"/>
                  </a:lnTo>
                  <a:lnTo>
                    <a:pt x="1064" y="18"/>
                  </a:lnTo>
                  <a:lnTo>
                    <a:pt x="1074" y="10"/>
                  </a:lnTo>
                  <a:lnTo>
                    <a:pt x="1085" y="5"/>
                  </a:lnTo>
                  <a:lnTo>
                    <a:pt x="1096" y="2"/>
                  </a:lnTo>
                  <a:lnTo>
                    <a:pt x="1109" y="2"/>
                  </a:lnTo>
                  <a:lnTo>
                    <a:pt x="1122" y="3"/>
                  </a:lnTo>
                  <a:lnTo>
                    <a:pt x="1138" y="10"/>
                  </a:lnTo>
                  <a:lnTo>
                    <a:pt x="1152" y="19"/>
                  </a:lnTo>
                  <a:lnTo>
                    <a:pt x="1161" y="33"/>
                  </a:lnTo>
                  <a:lnTo>
                    <a:pt x="1168" y="49"/>
                  </a:lnTo>
                  <a:lnTo>
                    <a:pt x="1169" y="38"/>
                  </a:lnTo>
                  <a:lnTo>
                    <a:pt x="1174" y="29"/>
                  </a:lnTo>
                  <a:lnTo>
                    <a:pt x="1182" y="19"/>
                  </a:lnTo>
                  <a:lnTo>
                    <a:pt x="1190" y="11"/>
                  </a:lnTo>
                  <a:lnTo>
                    <a:pt x="1200" y="6"/>
                  </a:lnTo>
                  <a:lnTo>
                    <a:pt x="1212" y="2"/>
                  </a:lnTo>
                  <a:lnTo>
                    <a:pt x="1225" y="0"/>
                  </a:lnTo>
                  <a:lnTo>
                    <a:pt x="1238" y="2"/>
                  </a:lnTo>
                  <a:lnTo>
                    <a:pt x="1257" y="6"/>
                  </a:lnTo>
                  <a:lnTo>
                    <a:pt x="1274" y="18"/>
                  </a:lnTo>
                  <a:lnTo>
                    <a:pt x="1289" y="30"/>
                  </a:lnTo>
                  <a:lnTo>
                    <a:pt x="1298" y="48"/>
                  </a:lnTo>
                  <a:lnTo>
                    <a:pt x="1306" y="43"/>
                  </a:lnTo>
                  <a:lnTo>
                    <a:pt x="1317" y="38"/>
                  </a:lnTo>
                  <a:lnTo>
                    <a:pt x="1340" y="37"/>
                  </a:lnTo>
                  <a:lnTo>
                    <a:pt x="1365" y="40"/>
                  </a:lnTo>
                  <a:lnTo>
                    <a:pt x="1386" y="49"/>
                  </a:lnTo>
                  <a:lnTo>
                    <a:pt x="1395" y="56"/>
                  </a:lnTo>
                  <a:lnTo>
                    <a:pt x="1403" y="65"/>
                  </a:lnTo>
                  <a:lnTo>
                    <a:pt x="1408" y="73"/>
                  </a:lnTo>
                  <a:lnTo>
                    <a:pt x="1410" y="83"/>
                  </a:lnTo>
                  <a:lnTo>
                    <a:pt x="1419" y="68"/>
                  </a:lnTo>
                  <a:lnTo>
                    <a:pt x="1433" y="59"/>
                  </a:lnTo>
                  <a:lnTo>
                    <a:pt x="1449" y="49"/>
                  </a:lnTo>
                  <a:lnTo>
                    <a:pt x="1468" y="45"/>
                  </a:lnTo>
                  <a:lnTo>
                    <a:pt x="1489" y="41"/>
                  </a:lnTo>
                  <a:lnTo>
                    <a:pt x="1511" y="41"/>
                  </a:lnTo>
                  <a:lnTo>
                    <a:pt x="1535" y="45"/>
                  </a:lnTo>
                  <a:lnTo>
                    <a:pt x="1558" y="51"/>
                  </a:lnTo>
                  <a:lnTo>
                    <a:pt x="1575" y="59"/>
                  </a:lnTo>
                  <a:lnTo>
                    <a:pt x="1591" y="67"/>
                  </a:lnTo>
                  <a:lnTo>
                    <a:pt x="1605" y="76"/>
                  </a:lnTo>
                  <a:lnTo>
                    <a:pt x="1616" y="88"/>
                  </a:lnTo>
                  <a:lnTo>
                    <a:pt x="1626" y="99"/>
                  </a:lnTo>
                  <a:lnTo>
                    <a:pt x="1632" y="111"/>
                  </a:lnTo>
                  <a:lnTo>
                    <a:pt x="1636" y="124"/>
                  </a:lnTo>
                  <a:lnTo>
                    <a:pt x="1636" y="137"/>
                  </a:lnTo>
                  <a:lnTo>
                    <a:pt x="1648" y="127"/>
                  </a:lnTo>
                  <a:lnTo>
                    <a:pt x="1659" y="121"/>
                  </a:lnTo>
                  <a:lnTo>
                    <a:pt x="1672" y="116"/>
                  </a:lnTo>
                  <a:lnTo>
                    <a:pt x="1685" y="115"/>
                  </a:lnTo>
                  <a:lnTo>
                    <a:pt x="1696" y="113"/>
                  </a:lnTo>
                  <a:lnTo>
                    <a:pt x="1707" y="115"/>
                  </a:lnTo>
                  <a:lnTo>
                    <a:pt x="1717" y="118"/>
                  </a:lnTo>
                  <a:lnTo>
                    <a:pt x="1725" y="124"/>
                  </a:lnTo>
                  <a:lnTo>
                    <a:pt x="1729" y="131"/>
                  </a:lnTo>
                  <a:lnTo>
                    <a:pt x="1733" y="137"/>
                  </a:lnTo>
                  <a:lnTo>
                    <a:pt x="1734" y="145"/>
                  </a:lnTo>
                  <a:lnTo>
                    <a:pt x="1734" y="153"/>
                  </a:lnTo>
                  <a:lnTo>
                    <a:pt x="1733" y="162"/>
                  </a:lnTo>
                  <a:lnTo>
                    <a:pt x="1729" y="170"/>
                  </a:lnTo>
                  <a:lnTo>
                    <a:pt x="1723" y="180"/>
                  </a:lnTo>
                  <a:lnTo>
                    <a:pt x="1717" y="189"/>
                  </a:lnTo>
                  <a:lnTo>
                    <a:pt x="1737" y="175"/>
                  </a:lnTo>
                  <a:lnTo>
                    <a:pt x="1758" y="166"/>
                  </a:lnTo>
                  <a:lnTo>
                    <a:pt x="1782" y="161"/>
                  </a:lnTo>
                  <a:lnTo>
                    <a:pt x="1804" y="161"/>
                  </a:lnTo>
                  <a:lnTo>
                    <a:pt x="1826" y="164"/>
                  </a:lnTo>
                  <a:lnTo>
                    <a:pt x="1849" y="172"/>
                  </a:lnTo>
                  <a:lnTo>
                    <a:pt x="1869" y="185"/>
                  </a:lnTo>
                  <a:lnTo>
                    <a:pt x="1887" y="201"/>
                  </a:lnTo>
                  <a:lnTo>
                    <a:pt x="1896" y="213"/>
                  </a:lnTo>
                  <a:lnTo>
                    <a:pt x="1904" y="226"/>
                  </a:lnTo>
                  <a:lnTo>
                    <a:pt x="1911" y="240"/>
                  </a:lnTo>
                  <a:lnTo>
                    <a:pt x="1914" y="255"/>
                  </a:lnTo>
                  <a:lnTo>
                    <a:pt x="1916" y="271"/>
                  </a:lnTo>
                  <a:lnTo>
                    <a:pt x="1916" y="287"/>
                  </a:lnTo>
                  <a:lnTo>
                    <a:pt x="1914" y="301"/>
                  </a:lnTo>
                  <a:lnTo>
                    <a:pt x="1909" y="317"/>
                  </a:lnTo>
                  <a:lnTo>
                    <a:pt x="1931" y="326"/>
                  </a:lnTo>
                  <a:lnTo>
                    <a:pt x="1949" y="337"/>
                  </a:lnTo>
                  <a:lnTo>
                    <a:pt x="1965" y="350"/>
                  </a:lnTo>
                  <a:lnTo>
                    <a:pt x="1978" y="364"/>
                  </a:lnTo>
                  <a:lnTo>
                    <a:pt x="1986" y="379"/>
                  </a:lnTo>
                  <a:lnTo>
                    <a:pt x="1990" y="395"/>
                  </a:lnTo>
                  <a:lnTo>
                    <a:pt x="1990" y="411"/>
                  </a:lnTo>
                  <a:lnTo>
                    <a:pt x="1987" y="425"/>
                  </a:lnTo>
                  <a:lnTo>
                    <a:pt x="2021" y="428"/>
                  </a:lnTo>
                  <a:lnTo>
                    <a:pt x="2052" y="435"/>
                  </a:lnTo>
                  <a:lnTo>
                    <a:pt x="2079" y="446"/>
                  </a:lnTo>
                  <a:lnTo>
                    <a:pt x="2103" y="460"/>
                  </a:lnTo>
                  <a:lnTo>
                    <a:pt x="2122" y="476"/>
                  </a:lnTo>
                  <a:lnTo>
                    <a:pt x="2137" y="495"/>
                  </a:lnTo>
                  <a:lnTo>
                    <a:pt x="2141" y="505"/>
                  </a:lnTo>
                  <a:lnTo>
                    <a:pt x="2145" y="516"/>
                  </a:lnTo>
                  <a:lnTo>
                    <a:pt x="2146" y="527"/>
                  </a:lnTo>
                  <a:lnTo>
                    <a:pt x="2146" y="538"/>
                  </a:lnTo>
                  <a:lnTo>
                    <a:pt x="2141" y="557"/>
                  </a:lnTo>
                  <a:lnTo>
                    <a:pt x="2133" y="575"/>
                  </a:lnTo>
                  <a:lnTo>
                    <a:pt x="2119" y="592"/>
                  </a:lnTo>
                  <a:lnTo>
                    <a:pt x="2102" y="606"/>
                  </a:lnTo>
                  <a:lnTo>
                    <a:pt x="2119" y="613"/>
                  </a:lnTo>
                  <a:lnTo>
                    <a:pt x="2133" y="621"/>
                  </a:lnTo>
                  <a:lnTo>
                    <a:pt x="2146" y="632"/>
                  </a:lnTo>
                  <a:lnTo>
                    <a:pt x="2154" y="641"/>
                  </a:lnTo>
                  <a:lnTo>
                    <a:pt x="2159" y="654"/>
                  </a:lnTo>
                  <a:lnTo>
                    <a:pt x="2161" y="665"/>
                  </a:lnTo>
                  <a:lnTo>
                    <a:pt x="2159" y="678"/>
                  </a:lnTo>
                  <a:lnTo>
                    <a:pt x="2153" y="691"/>
                  </a:lnTo>
                  <a:lnTo>
                    <a:pt x="2146" y="699"/>
                  </a:lnTo>
                  <a:lnTo>
                    <a:pt x="2138" y="707"/>
                  </a:lnTo>
                  <a:lnTo>
                    <a:pt x="2127" y="713"/>
                  </a:lnTo>
                  <a:lnTo>
                    <a:pt x="2116" y="719"/>
                  </a:lnTo>
                  <a:lnTo>
                    <a:pt x="2126" y="716"/>
                  </a:lnTo>
                  <a:lnTo>
                    <a:pt x="2135" y="715"/>
                  </a:lnTo>
                  <a:lnTo>
                    <a:pt x="2145" y="716"/>
                  </a:lnTo>
                  <a:lnTo>
                    <a:pt x="2154" y="718"/>
                  </a:lnTo>
                  <a:lnTo>
                    <a:pt x="2162" y="723"/>
                  </a:lnTo>
                  <a:lnTo>
                    <a:pt x="2170" y="727"/>
                  </a:lnTo>
                  <a:lnTo>
                    <a:pt x="2176" y="735"/>
                  </a:lnTo>
                  <a:lnTo>
                    <a:pt x="2181" y="743"/>
                  </a:lnTo>
                  <a:lnTo>
                    <a:pt x="2184" y="753"/>
                  </a:lnTo>
                  <a:lnTo>
                    <a:pt x="2184" y="762"/>
                  </a:lnTo>
                  <a:lnTo>
                    <a:pt x="2184" y="770"/>
                  </a:lnTo>
                  <a:lnTo>
                    <a:pt x="2181" y="780"/>
                  </a:lnTo>
                  <a:lnTo>
                    <a:pt x="2178" y="788"/>
                  </a:lnTo>
                  <a:lnTo>
                    <a:pt x="2172" y="796"/>
                  </a:lnTo>
                  <a:lnTo>
                    <a:pt x="2165" y="802"/>
                  </a:lnTo>
                  <a:lnTo>
                    <a:pt x="2156" y="807"/>
                  </a:lnTo>
                  <a:lnTo>
                    <a:pt x="2145" y="810"/>
                  </a:lnTo>
                  <a:lnTo>
                    <a:pt x="2132" y="810"/>
                  </a:lnTo>
                  <a:lnTo>
                    <a:pt x="2119" y="807"/>
                  </a:lnTo>
                  <a:lnTo>
                    <a:pt x="2108" y="802"/>
                  </a:lnTo>
                  <a:lnTo>
                    <a:pt x="2121" y="820"/>
                  </a:lnTo>
                  <a:lnTo>
                    <a:pt x="2129" y="837"/>
                  </a:lnTo>
                  <a:lnTo>
                    <a:pt x="2133" y="856"/>
                  </a:lnTo>
                  <a:lnTo>
                    <a:pt x="2135" y="877"/>
                  </a:lnTo>
                  <a:lnTo>
                    <a:pt x="2132" y="896"/>
                  </a:lnTo>
                  <a:lnTo>
                    <a:pt x="2124" y="915"/>
                  </a:lnTo>
                  <a:lnTo>
                    <a:pt x="2114" y="933"/>
                  </a:lnTo>
                  <a:lnTo>
                    <a:pt x="2098" y="947"/>
                  </a:lnTo>
                  <a:lnTo>
                    <a:pt x="2086" y="957"/>
                  </a:lnTo>
                  <a:lnTo>
                    <a:pt x="2071" y="964"/>
                  </a:lnTo>
                  <a:lnTo>
                    <a:pt x="2056" y="971"/>
                  </a:lnTo>
                  <a:lnTo>
                    <a:pt x="2040" y="972"/>
                  </a:lnTo>
                  <a:lnTo>
                    <a:pt x="2052" y="977"/>
                  </a:lnTo>
                  <a:lnTo>
                    <a:pt x="2063" y="984"/>
                  </a:lnTo>
                  <a:lnTo>
                    <a:pt x="2071" y="992"/>
                  </a:lnTo>
                  <a:lnTo>
                    <a:pt x="2079" y="999"/>
                  </a:lnTo>
                  <a:lnTo>
                    <a:pt x="2084" y="1009"/>
                  </a:lnTo>
                  <a:lnTo>
                    <a:pt x="2086" y="1020"/>
                  </a:lnTo>
                  <a:lnTo>
                    <a:pt x="2086" y="1031"/>
                  </a:lnTo>
                  <a:lnTo>
                    <a:pt x="2083" y="1041"/>
                  </a:lnTo>
                  <a:lnTo>
                    <a:pt x="2076" y="1050"/>
                  </a:lnTo>
                  <a:lnTo>
                    <a:pt x="2068" y="1060"/>
                  </a:lnTo>
                  <a:lnTo>
                    <a:pt x="2057" y="1066"/>
                  </a:lnTo>
                  <a:lnTo>
                    <a:pt x="2046" y="1073"/>
                  </a:lnTo>
                  <a:lnTo>
                    <a:pt x="2033" y="1076"/>
                  </a:lnTo>
                  <a:lnTo>
                    <a:pt x="2021" y="1077"/>
                  </a:lnTo>
                  <a:lnTo>
                    <a:pt x="2008" y="1077"/>
                  </a:lnTo>
                  <a:lnTo>
                    <a:pt x="1993" y="1076"/>
                  </a:lnTo>
                  <a:lnTo>
                    <a:pt x="1981" y="1071"/>
                  </a:lnTo>
                  <a:lnTo>
                    <a:pt x="1970" y="1065"/>
                  </a:lnTo>
                  <a:lnTo>
                    <a:pt x="1973" y="1092"/>
                  </a:lnTo>
                  <a:lnTo>
                    <a:pt x="1971" y="1119"/>
                  </a:lnTo>
                  <a:lnTo>
                    <a:pt x="1963" y="1144"/>
                  </a:lnTo>
                  <a:lnTo>
                    <a:pt x="1952" y="1168"/>
                  </a:lnTo>
                  <a:lnTo>
                    <a:pt x="1936" y="1190"/>
                  </a:lnTo>
                  <a:lnTo>
                    <a:pt x="1916" y="1208"/>
                  </a:lnTo>
                  <a:lnTo>
                    <a:pt x="1892" y="1222"/>
                  </a:lnTo>
                  <a:lnTo>
                    <a:pt x="1865" y="1230"/>
                  </a:lnTo>
                  <a:lnTo>
                    <a:pt x="1841" y="1235"/>
                  </a:lnTo>
                  <a:lnTo>
                    <a:pt x="1815" y="1233"/>
                  </a:lnTo>
                  <a:lnTo>
                    <a:pt x="1791" y="1229"/>
                  </a:lnTo>
                  <a:lnTo>
                    <a:pt x="1769" y="1221"/>
                  </a:lnTo>
                  <a:lnTo>
                    <a:pt x="1776" y="1235"/>
                  </a:lnTo>
                  <a:lnTo>
                    <a:pt x="1777" y="1248"/>
                  </a:lnTo>
                  <a:lnTo>
                    <a:pt x="1774" y="1262"/>
                  </a:lnTo>
                  <a:lnTo>
                    <a:pt x="1768" y="1275"/>
                  </a:lnTo>
                  <a:lnTo>
                    <a:pt x="1758" y="1288"/>
                  </a:lnTo>
                  <a:lnTo>
                    <a:pt x="1744" y="1297"/>
                  </a:lnTo>
                  <a:lnTo>
                    <a:pt x="1726" y="1307"/>
                  </a:lnTo>
                  <a:lnTo>
                    <a:pt x="1707" y="1313"/>
                  </a:lnTo>
                  <a:lnTo>
                    <a:pt x="1678" y="1318"/>
                  </a:lnTo>
                  <a:lnTo>
                    <a:pt x="1648" y="1318"/>
                  </a:lnTo>
                  <a:lnTo>
                    <a:pt x="1621" y="1311"/>
                  </a:lnTo>
                  <a:lnTo>
                    <a:pt x="1596" y="1302"/>
                  </a:lnTo>
                  <a:lnTo>
                    <a:pt x="1597" y="1319"/>
                  </a:lnTo>
                  <a:lnTo>
                    <a:pt x="1594" y="1335"/>
                  </a:lnTo>
                  <a:lnTo>
                    <a:pt x="1589" y="1351"/>
                  </a:lnTo>
                  <a:lnTo>
                    <a:pt x="1581" y="1366"/>
                  </a:lnTo>
                  <a:lnTo>
                    <a:pt x="1570" y="1378"/>
                  </a:lnTo>
                  <a:lnTo>
                    <a:pt x="1558" y="1389"/>
                  </a:lnTo>
                  <a:lnTo>
                    <a:pt x="1542" y="1397"/>
                  </a:lnTo>
                  <a:lnTo>
                    <a:pt x="1526" y="1402"/>
                  </a:lnTo>
                  <a:lnTo>
                    <a:pt x="1510" y="1404"/>
                  </a:lnTo>
                  <a:lnTo>
                    <a:pt x="1494" y="1402"/>
                  </a:lnTo>
                  <a:lnTo>
                    <a:pt x="1480" y="1399"/>
                  </a:lnTo>
                  <a:lnTo>
                    <a:pt x="1465" y="1393"/>
                  </a:lnTo>
                  <a:lnTo>
                    <a:pt x="1454" y="1385"/>
                  </a:lnTo>
                  <a:lnTo>
                    <a:pt x="1443" y="1373"/>
                  </a:lnTo>
                  <a:lnTo>
                    <a:pt x="1433" y="1362"/>
                  </a:lnTo>
                  <a:lnTo>
                    <a:pt x="1427" y="1348"/>
                  </a:lnTo>
                  <a:lnTo>
                    <a:pt x="1430" y="1362"/>
                  </a:lnTo>
                  <a:lnTo>
                    <a:pt x="1430" y="1375"/>
                  </a:lnTo>
                  <a:lnTo>
                    <a:pt x="1426" y="1388"/>
                  </a:lnTo>
                  <a:lnTo>
                    <a:pt x="1419" y="1401"/>
                  </a:lnTo>
                  <a:lnTo>
                    <a:pt x="1410" y="1410"/>
                  </a:lnTo>
                  <a:lnTo>
                    <a:pt x="1397" y="1420"/>
                  </a:lnTo>
                  <a:lnTo>
                    <a:pt x="1381" y="1426"/>
                  </a:lnTo>
                  <a:lnTo>
                    <a:pt x="1363" y="1431"/>
                  </a:lnTo>
                  <a:lnTo>
                    <a:pt x="1346" y="1432"/>
                  </a:lnTo>
                  <a:lnTo>
                    <a:pt x="1328" y="1431"/>
                  </a:lnTo>
                  <a:lnTo>
                    <a:pt x="1313" y="1428"/>
                  </a:lnTo>
                  <a:lnTo>
                    <a:pt x="1297" y="1421"/>
                  </a:lnTo>
                  <a:lnTo>
                    <a:pt x="1282" y="1415"/>
                  </a:lnTo>
                  <a:lnTo>
                    <a:pt x="1270" y="1405"/>
                  </a:lnTo>
                  <a:lnTo>
                    <a:pt x="1260" y="1394"/>
                  </a:lnTo>
                  <a:lnTo>
                    <a:pt x="1252" y="1381"/>
                  </a:lnTo>
                  <a:lnTo>
                    <a:pt x="1249" y="1393"/>
                  </a:lnTo>
                  <a:lnTo>
                    <a:pt x="1243" y="1402"/>
                  </a:lnTo>
                  <a:lnTo>
                    <a:pt x="1233" y="1412"/>
                  </a:lnTo>
                  <a:lnTo>
                    <a:pt x="1222" y="1418"/>
                  </a:lnTo>
                  <a:lnTo>
                    <a:pt x="1208" y="1424"/>
                  </a:lnTo>
                  <a:lnTo>
                    <a:pt x="1192" y="1429"/>
                  </a:lnTo>
                  <a:lnTo>
                    <a:pt x="1176" y="1431"/>
                  </a:lnTo>
                  <a:lnTo>
                    <a:pt x="1158" y="1432"/>
                  </a:lnTo>
                  <a:lnTo>
                    <a:pt x="1133" y="1428"/>
                  </a:lnTo>
                  <a:lnTo>
                    <a:pt x="1111" y="1418"/>
                  </a:lnTo>
                  <a:lnTo>
                    <a:pt x="1101" y="1413"/>
                  </a:lnTo>
                  <a:lnTo>
                    <a:pt x="1093" y="1405"/>
                  </a:lnTo>
                  <a:lnTo>
                    <a:pt x="1087" y="1397"/>
                  </a:lnTo>
                  <a:lnTo>
                    <a:pt x="1082" y="1389"/>
                  </a:lnTo>
                  <a:lnTo>
                    <a:pt x="1071" y="1402"/>
                  </a:lnTo>
                  <a:lnTo>
                    <a:pt x="1058" y="1413"/>
                  </a:lnTo>
                  <a:lnTo>
                    <a:pt x="1041" y="1423"/>
                  </a:lnTo>
                  <a:lnTo>
                    <a:pt x="1021" y="1429"/>
                  </a:lnTo>
                  <a:lnTo>
                    <a:pt x="1002" y="1432"/>
                  </a:lnTo>
                  <a:lnTo>
                    <a:pt x="980" y="1434"/>
                  </a:lnTo>
                  <a:lnTo>
                    <a:pt x="959" y="1432"/>
                  </a:lnTo>
                  <a:lnTo>
                    <a:pt x="937" y="1429"/>
                  </a:lnTo>
                  <a:lnTo>
                    <a:pt x="913" y="1420"/>
                  </a:lnTo>
                  <a:lnTo>
                    <a:pt x="894" y="1407"/>
                  </a:lnTo>
                  <a:lnTo>
                    <a:pt x="880" y="1393"/>
                  </a:lnTo>
                  <a:lnTo>
                    <a:pt x="875" y="1385"/>
                  </a:lnTo>
                  <a:lnTo>
                    <a:pt x="872" y="1375"/>
                  </a:lnTo>
                  <a:lnTo>
                    <a:pt x="858" y="1383"/>
                  </a:lnTo>
                  <a:lnTo>
                    <a:pt x="842" y="1389"/>
                  </a:lnTo>
                  <a:lnTo>
                    <a:pt x="823" y="1393"/>
                  </a:lnTo>
                  <a:lnTo>
                    <a:pt x="805" y="1393"/>
                  </a:lnTo>
                  <a:lnTo>
                    <a:pt x="786" y="1391"/>
                  </a:lnTo>
                  <a:lnTo>
                    <a:pt x="767" y="1386"/>
                  </a:lnTo>
                  <a:lnTo>
                    <a:pt x="748" y="1380"/>
                  </a:lnTo>
                  <a:lnTo>
                    <a:pt x="732" y="1370"/>
                  </a:lnTo>
                  <a:lnTo>
                    <a:pt x="713" y="1356"/>
                  </a:lnTo>
                  <a:lnTo>
                    <a:pt x="702" y="1340"/>
                  </a:lnTo>
                  <a:lnTo>
                    <a:pt x="697" y="1332"/>
                  </a:lnTo>
                  <a:lnTo>
                    <a:pt x="694" y="1323"/>
                  </a:lnTo>
                  <a:lnTo>
                    <a:pt x="694" y="1315"/>
                  </a:lnTo>
                  <a:lnTo>
                    <a:pt x="694" y="1307"/>
                  </a:lnTo>
                  <a:lnTo>
                    <a:pt x="691" y="1316"/>
                  </a:lnTo>
                  <a:lnTo>
                    <a:pt x="684" y="1324"/>
                  </a:lnTo>
                  <a:lnTo>
                    <a:pt x="676" y="1331"/>
                  </a:lnTo>
                  <a:lnTo>
                    <a:pt x="665" y="1337"/>
                  </a:lnTo>
                  <a:lnTo>
                    <a:pt x="651" y="1340"/>
                  </a:lnTo>
                  <a:lnTo>
                    <a:pt x="635" y="1342"/>
                  </a:lnTo>
                  <a:lnTo>
                    <a:pt x="619" y="1343"/>
                  </a:lnTo>
                  <a:lnTo>
                    <a:pt x="601" y="1342"/>
                  </a:lnTo>
                  <a:lnTo>
                    <a:pt x="584" y="1337"/>
                  </a:lnTo>
                  <a:lnTo>
                    <a:pt x="568" y="1332"/>
                  </a:lnTo>
                  <a:lnTo>
                    <a:pt x="554" y="1326"/>
                  </a:lnTo>
                  <a:lnTo>
                    <a:pt x="543" y="1318"/>
                  </a:lnTo>
                  <a:lnTo>
                    <a:pt x="533" y="1308"/>
                  </a:lnTo>
                  <a:lnTo>
                    <a:pt x="525" y="1299"/>
                  </a:lnTo>
                  <a:lnTo>
                    <a:pt x="522" y="1289"/>
                  </a:lnTo>
                  <a:lnTo>
                    <a:pt x="522" y="1280"/>
                  </a:lnTo>
                  <a:lnTo>
                    <a:pt x="523" y="1272"/>
                  </a:lnTo>
                  <a:lnTo>
                    <a:pt x="527" y="1265"/>
                  </a:lnTo>
                  <a:lnTo>
                    <a:pt x="531" y="1260"/>
                  </a:lnTo>
                  <a:lnTo>
                    <a:pt x="538" y="1256"/>
                  </a:lnTo>
                  <a:lnTo>
                    <a:pt x="519" y="1262"/>
                  </a:lnTo>
                  <a:lnTo>
                    <a:pt x="498" y="1265"/>
                  </a:lnTo>
                  <a:lnTo>
                    <a:pt x="479" y="1265"/>
                  </a:lnTo>
                  <a:lnTo>
                    <a:pt x="460" y="1260"/>
                  </a:lnTo>
                  <a:lnTo>
                    <a:pt x="441" y="1253"/>
                  </a:lnTo>
                  <a:lnTo>
                    <a:pt x="425" y="1241"/>
                  </a:lnTo>
                  <a:lnTo>
                    <a:pt x="411" y="1227"/>
                  </a:lnTo>
                  <a:lnTo>
                    <a:pt x="399" y="1210"/>
                  </a:lnTo>
                  <a:lnTo>
                    <a:pt x="393" y="1192"/>
                  </a:lnTo>
                  <a:lnTo>
                    <a:pt x="390" y="1175"/>
                  </a:lnTo>
                  <a:lnTo>
                    <a:pt x="390" y="1155"/>
                  </a:lnTo>
                  <a:lnTo>
                    <a:pt x="393" y="1138"/>
                  </a:lnTo>
                  <a:lnTo>
                    <a:pt x="372" y="1151"/>
                  </a:lnTo>
                  <a:lnTo>
                    <a:pt x="352" y="1160"/>
                  </a:lnTo>
                  <a:lnTo>
                    <a:pt x="329" y="1165"/>
                  </a:lnTo>
                  <a:lnTo>
                    <a:pt x="307" y="1167"/>
                  </a:lnTo>
                  <a:lnTo>
                    <a:pt x="283" y="1165"/>
                  </a:lnTo>
                  <a:lnTo>
                    <a:pt x="261" y="1160"/>
                  </a:lnTo>
                  <a:lnTo>
                    <a:pt x="240" y="1151"/>
                  </a:lnTo>
                  <a:lnTo>
                    <a:pt x="220" y="1138"/>
                  </a:lnTo>
                  <a:lnTo>
                    <a:pt x="194" y="1122"/>
                  </a:lnTo>
                  <a:lnTo>
                    <a:pt x="172" y="1103"/>
                  </a:lnTo>
                  <a:lnTo>
                    <a:pt x="153" y="1082"/>
                  </a:lnTo>
                  <a:lnTo>
                    <a:pt x="138" y="1062"/>
                  </a:lnTo>
                  <a:lnTo>
                    <a:pt x="127" y="1041"/>
                  </a:lnTo>
                  <a:lnTo>
                    <a:pt x="123" y="1019"/>
                  </a:lnTo>
                  <a:lnTo>
                    <a:pt x="121" y="995"/>
                  </a:lnTo>
                  <a:lnTo>
                    <a:pt x="124" y="972"/>
                  </a:lnTo>
                  <a:lnTo>
                    <a:pt x="105" y="976"/>
                  </a:lnTo>
                  <a:lnTo>
                    <a:pt x="86" y="976"/>
                  </a:lnTo>
                  <a:lnTo>
                    <a:pt x="68" y="972"/>
                  </a:lnTo>
                  <a:lnTo>
                    <a:pt x="51" y="964"/>
                  </a:lnTo>
                  <a:lnTo>
                    <a:pt x="35" y="953"/>
                  </a:lnTo>
                  <a:lnTo>
                    <a:pt x="22" y="941"/>
                  </a:lnTo>
                  <a:lnTo>
                    <a:pt x="11" y="925"/>
                  </a:lnTo>
                  <a:lnTo>
                    <a:pt x="5" y="907"/>
                  </a:lnTo>
                  <a:lnTo>
                    <a:pt x="2" y="893"/>
                  </a:lnTo>
                  <a:lnTo>
                    <a:pt x="0" y="880"/>
                  </a:lnTo>
                  <a:lnTo>
                    <a:pt x="2" y="866"/>
                  </a:lnTo>
                  <a:lnTo>
                    <a:pt x="5" y="853"/>
                  </a:lnTo>
                  <a:lnTo>
                    <a:pt x="10" y="840"/>
                  </a:lnTo>
                  <a:lnTo>
                    <a:pt x="16" y="828"/>
                  </a:lnTo>
                  <a:lnTo>
                    <a:pt x="26" y="818"/>
                  </a:lnTo>
                  <a:lnTo>
                    <a:pt x="35" y="807"/>
                  </a:lnTo>
                  <a:lnTo>
                    <a:pt x="24" y="796"/>
                  </a:lnTo>
                  <a:lnTo>
                    <a:pt x="18" y="783"/>
                  </a:lnTo>
                  <a:lnTo>
                    <a:pt x="13" y="772"/>
                  </a:lnTo>
                  <a:lnTo>
                    <a:pt x="13" y="759"/>
                  </a:lnTo>
                  <a:lnTo>
                    <a:pt x="16" y="748"/>
                  </a:lnTo>
                  <a:lnTo>
                    <a:pt x="22" y="737"/>
                  </a:lnTo>
                  <a:lnTo>
                    <a:pt x="32" y="727"/>
                  </a:lnTo>
                  <a:lnTo>
                    <a:pt x="46" y="719"/>
                  </a:lnTo>
                  <a:lnTo>
                    <a:pt x="48" y="719"/>
                  </a:lnTo>
                </a:path>
              </a:pathLst>
            </a:custGeom>
            <a:grpFill/>
            <a:ln w="158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914120"/>
              <a:endParaRPr lang="en-US" sz="18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09" name="TextBox 908"/>
            <p:cNvSpPr txBox="1"/>
            <p:nvPr/>
          </p:nvSpPr>
          <p:spPr>
            <a:xfrm>
              <a:off x="850987" y="8222807"/>
              <a:ext cx="363163" cy="121297"/>
            </a:xfrm>
            <a:prstGeom prst="rect">
              <a:avLst/>
            </a:prstGeom>
            <a:noFill/>
            <a:ln w="15875">
              <a:noFill/>
              <a:prstDash val="solid"/>
            </a:ln>
          </p:spPr>
          <p:txBody>
            <a:bodyPr wrap="none" rtlCol="0">
              <a:spAutoFit/>
            </a:bodyPr>
            <a:lstStyle/>
            <a:p>
              <a:pPr algn="ctr" defTabSz="914120"/>
              <a:r>
                <a:rPr lang="en-US" sz="650" b="1" u="sng" dirty="0">
                  <a:solidFill>
                    <a:prstClr val="black"/>
                  </a:solidFill>
                  <a:latin typeface="Calibri"/>
                </a:rPr>
                <a:t>TEIN</a:t>
              </a:r>
            </a:p>
          </p:txBody>
        </p:sp>
      </p:grpSp>
      <p:sp>
        <p:nvSpPr>
          <p:cNvPr id="557" name="TextBox 556"/>
          <p:cNvSpPr txBox="1"/>
          <p:nvPr/>
        </p:nvSpPr>
        <p:spPr>
          <a:xfrm>
            <a:off x="6758092" y="6459767"/>
            <a:ext cx="1994861" cy="4000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22860" tIns="22855" rIns="22860" bIns="22855" rtlCol="0">
            <a:spAutoFit/>
          </a:bodyPr>
          <a:lstStyle/>
          <a:p>
            <a:pPr defTabSz="914120"/>
            <a:r>
              <a:rPr lang="en-US" sz="500" b="1" u="sng" dirty="0">
                <a:solidFill>
                  <a:prstClr val="black"/>
                </a:solidFill>
                <a:latin typeface="Calibri"/>
              </a:rPr>
              <a:t>NOTES</a:t>
            </a:r>
          </a:p>
          <a:p>
            <a:pPr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1) ONLY links involved in LHCONE are shown</a:t>
            </a:r>
          </a:p>
          <a:p>
            <a:pPr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2) LHCOPN links are not shown on this diagram</a:t>
            </a:r>
          </a:p>
          <a:p>
            <a:pPr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3) For map explanation see “Interpreting the LHCONE Map” at </a:t>
            </a:r>
            <a:r>
              <a:rPr lang="en-US" sz="450" dirty="0">
                <a:solidFill>
                  <a:prstClr val="black"/>
                </a:solidFill>
                <a:latin typeface="Calibri"/>
                <a:hlinkClick r:id="rId3"/>
              </a:rPr>
              <a:t>https://www.dropbox.com/sh/padxfo58j0j1raz/AADsB5K8fISH9FfhCjA4eCtea?dl=0</a:t>
            </a:r>
            <a:endParaRPr lang="en-US" sz="4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86" name="Freeform 1285"/>
          <p:cNvSpPr/>
          <p:nvPr/>
        </p:nvSpPr>
        <p:spPr>
          <a:xfrm>
            <a:off x="11185978" y="1046445"/>
            <a:ext cx="426743" cy="2875226"/>
          </a:xfrm>
          <a:custGeom>
            <a:avLst/>
            <a:gdLst>
              <a:gd name="connsiteX0" fmla="*/ 423583 w 538402"/>
              <a:gd name="connsiteY0" fmla="*/ 0 h 5204012"/>
              <a:gd name="connsiteX1" fmla="*/ 510988 w 538402"/>
              <a:gd name="connsiteY1" fmla="*/ 3052482 h 5204012"/>
              <a:gd name="connsiteX2" fmla="*/ 0 w 538402"/>
              <a:gd name="connsiteY2" fmla="*/ 5204012 h 5204012"/>
              <a:gd name="connsiteX0" fmla="*/ 363198 w 530343"/>
              <a:gd name="connsiteY0" fmla="*/ 0 h 5091868"/>
              <a:gd name="connsiteX1" fmla="*/ 510988 w 530343"/>
              <a:gd name="connsiteY1" fmla="*/ 2940338 h 5091868"/>
              <a:gd name="connsiteX2" fmla="*/ 0 w 530343"/>
              <a:gd name="connsiteY2" fmla="*/ 5091868 h 5091868"/>
              <a:gd name="connsiteX0" fmla="*/ 363198 w 888983"/>
              <a:gd name="connsiteY0" fmla="*/ 0 h 5091868"/>
              <a:gd name="connsiteX1" fmla="*/ 887683 w 888983"/>
              <a:gd name="connsiteY1" fmla="*/ 661647 h 5091868"/>
              <a:gd name="connsiteX2" fmla="*/ 510988 w 888983"/>
              <a:gd name="connsiteY2" fmla="*/ 2940338 h 5091868"/>
              <a:gd name="connsiteX3" fmla="*/ 0 w 888983"/>
              <a:gd name="connsiteY3" fmla="*/ 5091868 h 5091868"/>
              <a:gd name="connsiteX0" fmla="*/ 363198 w 903961"/>
              <a:gd name="connsiteY0" fmla="*/ 0 h 5091868"/>
              <a:gd name="connsiteX1" fmla="*/ 887683 w 903961"/>
              <a:gd name="connsiteY1" fmla="*/ 661647 h 5091868"/>
              <a:gd name="connsiteX2" fmla="*/ 847487 w 903961"/>
              <a:gd name="connsiteY2" fmla="*/ 2940338 h 5091868"/>
              <a:gd name="connsiteX3" fmla="*/ 0 w 903961"/>
              <a:gd name="connsiteY3" fmla="*/ 5091868 h 5091868"/>
              <a:gd name="connsiteX0" fmla="*/ 363198 w 916141"/>
              <a:gd name="connsiteY0" fmla="*/ 0 h 5091868"/>
              <a:gd name="connsiteX1" fmla="*/ 887683 w 916141"/>
              <a:gd name="connsiteY1" fmla="*/ 661647 h 5091868"/>
              <a:gd name="connsiteX2" fmla="*/ 847487 w 916141"/>
              <a:gd name="connsiteY2" fmla="*/ 2940338 h 5091868"/>
              <a:gd name="connsiteX3" fmla="*/ 777955 w 916141"/>
              <a:gd name="connsiteY3" fmla="*/ 4831311 h 5091868"/>
              <a:gd name="connsiteX4" fmla="*/ 0 w 916141"/>
              <a:gd name="connsiteY4" fmla="*/ 5091868 h 5091868"/>
              <a:gd name="connsiteX0" fmla="*/ 326622 w 879565"/>
              <a:gd name="connsiteY0" fmla="*/ 0 h 6306191"/>
              <a:gd name="connsiteX1" fmla="*/ 851107 w 879565"/>
              <a:gd name="connsiteY1" fmla="*/ 661647 h 6306191"/>
              <a:gd name="connsiteX2" fmla="*/ 810911 w 879565"/>
              <a:gd name="connsiteY2" fmla="*/ 2940338 h 6306191"/>
              <a:gd name="connsiteX3" fmla="*/ 741379 w 879565"/>
              <a:gd name="connsiteY3" fmla="*/ 4831311 h 6306191"/>
              <a:gd name="connsiteX4" fmla="*/ 0 w 879565"/>
              <a:gd name="connsiteY4" fmla="*/ 6306191 h 6306191"/>
              <a:gd name="connsiteX0" fmla="*/ 326622 w 879565"/>
              <a:gd name="connsiteY0" fmla="*/ 0 h 6306191"/>
              <a:gd name="connsiteX1" fmla="*/ 851107 w 879565"/>
              <a:gd name="connsiteY1" fmla="*/ 661647 h 6306191"/>
              <a:gd name="connsiteX2" fmla="*/ 810911 w 879565"/>
              <a:gd name="connsiteY2" fmla="*/ 2940338 h 6306191"/>
              <a:gd name="connsiteX3" fmla="*/ 741379 w 879565"/>
              <a:gd name="connsiteY3" fmla="*/ 5087343 h 6306191"/>
              <a:gd name="connsiteX4" fmla="*/ 0 w 879565"/>
              <a:gd name="connsiteY4" fmla="*/ 6306191 h 6306191"/>
              <a:gd name="connsiteX0" fmla="*/ 326622 w 879565"/>
              <a:gd name="connsiteY0" fmla="*/ 0 h 6306191"/>
              <a:gd name="connsiteX1" fmla="*/ 851107 w 879565"/>
              <a:gd name="connsiteY1" fmla="*/ 661647 h 6306191"/>
              <a:gd name="connsiteX2" fmla="*/ 810911 w 879565"/>
              <a:gd name="connsiteY2" fmla="*/ 2940338 h 6306191"/>
              <a:gd name="connsiteX3" fmla="*/ 668227 w 879565"/>
              <a:gd name="connsiteY3" fmla="*/ 5635983 h 6306191"/>
              <a:gd name="connsiteX4" fmla="*/ 0 w 879565"/>
              <a:gd name="connsiteY4" fmla="*/ 6306191 h 6306191"/>
              <a:gd name="connsiteX0" fmla="*/ 326622 w 879565"/>
              <a:gd name="connsiteY0" fmla="*/ 0 h 6306191"/>
              <a:gd name="connsiteX1" fmla="*/ 851107 w 879565"/>
              <a:gd name="connsiteY1" fmla="*/ 661647 h 6306191"/>
              <a:gd name="connsiteX2" fmla="*/ 810911 w 879565"/>
              <a:gd name="connsiteY2" fmla="*/ 2940338 h 6306191"/>
              <a:gd name="connsiteX3" fmla="*/ 668227 w 879565"/>
              <a:gd name="connsiteY3" fmla="*/ 5635983 h 6306191"/>
              <a:gd name="connsiteX4" fmla="*/ 0 w 879565"/>
              <a:gd name="connsiteY4" fmla="*/ 6306191 h 6306191"/>
              <a:gd name="connsiteX0" fmla="*/ 326622 w 855010"/>
              <a:gd name="connsiteY0" fmla="*/ 0 h 6306191"/>
              <a:gd name="connsiteX1" fmla="*/ 851107 w 855010"/>
              <a:gd name="connsiteY1" fmla="*/ 661647 h 6306191"/>
              <a:gd name="connsiteX2" fmla="*/ 810911 w 855010"/>
              <a:gd name="connsiteY2" fmla="*/ 2940338 h 6306191"/>
              <a:gd name="connsiteX3" fmla="*/ 668227 w 855010"/>
              <a:gd name="connsiteY3" fmla="*/ 5635983 h 6306191"/>
              <a:gd name="connsiteX4" fmla="*/ 0 w 855010"/>
              <a:gd name="connsiteY4" fmla="*/ 6306191 h 6306191"/>
              <a:gd name="connsiteX0" fmla="*/ 173002 w 855010"/>
              <a:gd name="connsiteY0" fmla="*/ 0 h 6526188"/>
              <a:gd name="connsiteX1" fmla="*/ 851107 w 855010"/>
              <a:gd name="connsiteY1" fmla="*/ 881644 h 6526188"/>
              <a:gd name="connsiteX2" fmla="*/ 810911 w 855010"/>
              <a:gd name="connsiteY2" fmla="*/ 3160335 h 6526188"/>
              <a:gd name="connsiteX3" fmla="*/ 668227 w 855010"/>
              <a:gd name="connsiteY3" fmla="*/ 5855980 h 6526188"/>
              <a:gd name="connsiteX4" fmla="*/ 0 w 855010"/>
              <a:gd name="connsiteY4" fmla="*/ 6526188 h 6526188"/>
              <a:gd name="connsiteX0" fmla="*/ 173002 w 855010"/>
              <a:gd name="connsiteY0" fmla="*/ 0 h 6526188"/>
              <a:gd name="connsiteX1" fmla="*/ 851107 w 855010"/>
              <a:gd name="connsiteY1" fmla="*/ 881644 h 6526188"/>
              <a:gd name="connsiteX2" fmla="*/ 810911 w 855010"/>
              <a:gd name="connsiteY2" fmla="*/ 3160335 h 6526188"/>
              <a:gd name="connsiteX3" fmla="*/ 668227 w 855010"/>
              <a:gd name="connsiteY3" fmla="*/ 5855980 h 6526188"/>
              <a:gd name="connsiteX4" fmla="*/ 0 w 855010"/>
              <a:gd name="connsiteY4" fmla="*/ 6526188 h 6526188"/>
              <a:gd name="connsiteX0" fmla="*/ 173002 w 855010"/>
              <a:gd name="connsiteY0" fmla="*/ 0 h 6526188"/>
              <a:gd name="connsiteX1" fmla="*/ 851107 w 855010"/>
              <a:gd name="connsiteY1" fmla="*/ 881644 h 6526188"/>
              <a:gd name="connsiteX2" fmla="*/ 810911 w 855010"/>
              <a:gd name="connsiteY2" fmla="*/ 3160335 h 6526188"/>
              <a:gd name="connsiteX3" fmla="*/ 668227 w 855010"/>
              <a:gd name="connsiteY3" fmla="*/ 5855980 h 6526188"/>
              <a:gd name="connsiteX4" fmla="*/ 0 w 855010"/>
              <a:gd name="connsiteY4" fmla="*/ 6526188 h 6526188"/>
              <a:gd name="connsiteX0" fmla="*/ 0 w 682008"/>
              <a:gd name="connsiteY0" fmla="*/ 0 h 5927288"/>
              <a:gd name="connsiteX1" fmla="*/ 678105 w 682008"/>
              <a:gd name="connsiteY1" fmla="*/ 881644 h 5927288"/>
              <a:gd name="connsiteX2" fmla="*/ 637909 w 682008"/>
              <a:gd name="connsiteY2" fmla="*/ 3160335 h 5927288"/>
              <a:gd name="connsiteX3" fmla="*/ 495225 w 682008"/>
              <a:gd name="connsiteY3" fmla="*/ 5855980 h 5927288"/>
              <a:gd name="connsiteX4" fmla="*/ 73489 w 682008"/>
              <a:gd name="connsiteY4" fmla="*/ 5193910 h 5927288"/>
              <a:gd name="connsiteX0" fmla="*/ 0 w 705046"/>
              <a:gd name="connsiteY0" fmla="*/ 0 h 5193910"/>
              <a:gd name="connsiteX1" fmla="*/ 678105 w 705046"/>
              <a:gd name="connsiteY1" fmla="*/ 881644 h 5193910"/>
              <a:gd name="connsiteX2" fmla="*/ 637909 w 705046"/>
              <a:gd name="connsiteY2" fmla="*/ 3160335 h 5193910"/>
              <a:gd name="connsiteX3" fmla="*/ 73489 w 705046"/>
              <a:gd name="connsiteY3" fmla="*/ 5193910 h 5193910"/>
              <a:gd name="connsiteX0" fmla="*/ 157099 w 877178"/>
              <a:gd name="connsiteY0" fmla="*/ 0 h 5006024"/>
              <a:gd name="connsiteX1" fmla="*/ 835204 w 877178"/>
              <a:gd name="connsiteY1" fmla="*/ 881644 h 5006024"/>
              <a:gd name="connsiteX2" fmla="*/ 795008 w 877178"/>
              <a:gd name="connsiteY2" fmla="*/ 3160335 h 5006024"/>
              <a:gd name="connsiteX3" fmla="*/ 0 w 877178"/>
              <a:gd name="connsiteY3" fmla="*/ 5006024 h 5006024"/>
              <a:gd name="connsiteX0" fmla="*/ 157099 w 864581"/>
              <a:gd name="connsiteY0" fmla="*/ 0 h 5006024"/>
              <a:gd name="connsiteX1" fmla="*/ 835204 w 864581"/>
              <a:gd name="connsiteY1" fmla="*/ 881644 h 5006024"/>
              <a:gd name="connsiteX2" fmla="*/ 667787 w 864581"/>
              <a:gd name="connsiteY2" fmla="*/ 3117633 h 5006024"/>
              <a:gd name="connsiteX3" fmla="*/ 0 w 864581"/>
              <a:gd name="connsiteY3" fmla="*/ 5006024 h 5006024"/>
              <a:gd name="connsiteX0" fmla="*/ 157099 w 852585"/>
              <a:gd name="connsiteY0" fmla="*/ 0 h 5006024"/>
              <a:gd name="connsiteX1" fmla="*/ 835204 w 852585"/>
              <a:gd name="connsiteY1" fmla="*/ 881644 h 5006024"/>
              <a:gd name="connsiteX2" fmla="*/ 596225 w 852585"/>
              <a:gd name="connsiteY2" fmla="*/ 3100552 h 5006024"/>
              <a:gd name="connsiteX3" fmla="*/ 0 w 852585"/>
              <a:gd name="connsiteY3" fmla="*/ 5006024 h 5006024"/>
              <a:gd name="connsiteX0" fmla="*/ 157099 w 731936"/>
              <a:gd name="connsiteY0" fmla="*/ 0 h 5006024"/>
              <a:gd name="connsiteX1" fmla="*/ 700032 w 731936"/>
              <a:gd name="connsiteY1" fmla="*/ 967047 h 5006024"/>
              <a:gd name="connsiteX2" fmla="*/ 596225 w 731936"/>
              <a:gd name="connsiteY2" fmla="*/ 3100552 h 5006024"/>
              <a:gd name="connsiteX3" fmla="*/ 0 w 731936"/>
              <a:gd name="connsiteY3" fmla="*/ 5006024 h 5006024"/>
              <a:gd name="connsiteX0" fmla="*/ 700032 w 731936"/>
              <a:gd name="connsiteY0" fmla="*/ 0 h 4038977"/>
              <a:gd name="connsiteX1" fmla="*/ 596225 w 731936"/>
              <a:gd name="connsiteY1" fmla="*/ 2133505 h 4038977"/>
              <a:gd name="connsiteX2" fmla="*/ 0 w 731936"/>
              <a:gd name="connsiteY2" fmla="*/ 4038977 h 4038977"/>
              <a:gd name="connsiteX0" fmla="*/ 310420 w 620998"/>
              <a:gd name="connsiteY0" fmla="*/ 0 h 3927954"/>
              <a:gd name="connsiteX1" fmla="*/ 596225 w 620998"/>
              <a:gd name="connsiteY1" fmla="*/ 2022482 h 3927954"/>
              <a:gd name="connsiteX2" fmla="*/ 0 w 620998"/>
              <a:gd name="connsiteY2" fmla="*/ 3927954 h 3927954"/>
              <a:gd name="connsiteX0" fmla="*/ 310420 w 570368"/>
              <a:gd name="connsiteY0" fmla="*/ 0 h 3927954"/>
              <a:gd name="connsiteX1" fmla="*/ 541904 w 570368"/>
              <a:gd name="connsiteY1" fmla="*/ 2014532 h 3927954"/>
              <a:gd name="connsiteX2" fmla="*/ 0 w 570368"/>
              <a:gd name="connsiteY2" fmla="*/ 3927954 h 3927954"/>
              <a:gd name="connsiteX0" fmla="*/ 0 w 851668"/>
              <a:gd name="connsiteY0" fmla="*/ 0 h 4547352"/>
              <a:gd name="connsiteX1" fmla="*/ 841082 w 851668"/>
              <a:gd name="connsiteY1" fmla="*/ 2633930 h 4547352"/>
              <a:gd name="connsiteX2" fmla="*/ 299178 w 851668"/>
              <a:gd name="connsiteY2" fmla="*/ 4547352 h 4547352"/>
              <a:gd name="connsiteX0" fmla="*/ 0 w 1074742"/>
              <a:gd name="connsiteY0" fmla="*/ 11462 h 4558814"/>
              <a:gd name="connsiteX1" fmla="*/ 841082 w 1074742"/>
              <a:gd name="connsiteY1" fmla="*/ 2645392 h 4558814"/>
              <a:gd name="connsiteX2" fmla="*/ 299178 w 1074742"/>
              <a:gd name="connsiteY2" fmla="*/ 4558814 h 4558814"/>
              <a:gd name="connsiteX0" fmla="*/ 0 w 1074742"/>
              <a:gd name="connsiteY0" fmla="*/ 11462 h 5429273"/>
              <a:gd name="connsiteX1" fmla="*/ 841082 w 1074742"/>
              <a:gd name="connsiteY1" fmla="*/ 2645392 h 5429273"/>
              <a:gd name="connsiteX2" fmla="*/ 145354 w 1074742"/>
              <a:gd name="connsiteY2" fmla="*/ 5429273 h 5429273"/>
              <a:gd name="connsiteX0" fmla="*/ 0 w 1074742"/>
              <a:gd name="connsiteY0" fmla="*/ 11462 h 6607393"/>
              <a:gd name="connsiteX1" fmla="*/ 841082 w 1074742"/>
              <a:gd name="connsiteY1" fmla="*/ 2645392 h 6607393"/>
              <a:gd name="connsiteX2" fmla="*/ 393182 w 1074742"/>
              <a:gd name="connsiteY2" fmla="*/ 6607393 h 6607393"/>
              <a:gd name="connsiteX0" fmla="*/ 0 w 1074742"/>
              <a:gd name="connsiteY0" fmla="*/ 11462 h 6607393"/>
              <a:gd name="connsiteX1" fmla="*/ 841082 w 1074742"/>
              <a:gd name="connsiteY1" fmla="*/ 2645392 h 6607393"/>
              <a:gd name="connsiteX2" fmla="*/ 393182 w 1074742"/>
              <a:gd name="connsiteY2" fmla="*/ 6607393 h 6607393"/>
              <a:gd name="connsiteX0" fmla="*/ 0 w 1093460"/>
              <a:gd name="connsiteY0" fmla="*/ 11500 h 6607431"/>
              <a:gd name="connsiteX1" fmla="*/ 875265 w 1093460"/>
              <a:gd name="connsiteY1" fmla="*/ 2637926 h 6607431"/>
              <a:gd name="connsiteX2" fmla="*/ 393182 w 1093460"/>
              <a:gd name="connsiteY2" fmla="*/ 6607431 h 6607431"/>
              <a:gd name="connsiteX0" fmla="*/ 0 w 1093460"/>
              <a:gd name="connsiteY0" fmla="*/ 11500 h 6607431"/>
              <a:gd name="connsiteX1" fmla="*/ 875265 w 1093460"/>
              <a:gd name="connsiteY1" fmla="*/ 2637926 h 6607431"/>
              <a:gd name="connsiteX2" fmla="*/ 393182 w 1093460"/>
              <a:gd name="connsiteY2" fmla="*/ 6607431 h 6607431"/>
              <a:gd name="connsiteX0" fmla="*/ 0 w 1093460"/>
              <a:gd name="connsiteY0" fmla="*/ 11500 h 6607431"/>
              <a:gd name="connsiteX1" fmla="*/ 875265 w 1093460"/>
              <a:gd name="connsiteY1" fmla="*/ 2637926 h 6607431"/>
              <a:gd name="connsiteX2" fmla="*/ 393182 w 1093460"/>
              <a:gd name="connsiteY2" fmla="*/ 6607431 h 6607431"/>
              <a:gd name="connsiteX0" fmla="*/ 0 w 1093460"/>
              <a:gd name="connsiteY0" fmla="*/ 11500 h 6607431"/>
              <a:gd name="connsiteX1" fmla="*/ 875265 w 1093460"/>
              <a:gd name="connsiteY1" fmla="*/ 2637926 h 6607431"/>
              <a:gd name="connsiteX2" fmla="*/ 393182 w 1093460"/>
              <a:gd name="connsiteY2" fmla="*/ 6607431 h 6607431"/>
              <a:gd name="connsiteX0" fmla="*/ 162293 w 1009739"/>
              <a:gd name="connsiteY0" fmla="*/ 14556 h 6130234"/>
              <a:gd name="connsiteX1" fmla="*/ 482083 w 1009739"/>
              <a:gd name="connsiteY1" fmla="*/ 2160729 h 6130234"/>
              <a:gd name="connsiteX2" fmla="*/ 0 w 1009739"/>
              <a:gd name="connsiteY2" fmla="*/ 6130234 h 6130234"/>
              <a:gd name="connsiteX0" fmla="*/ 162293 w 604943"/>
              <a:gd name="connsiteY0" fmla="*/ 0 h 6115678"/>
              <a:gd name="connsiteX1" fmla="*/ 482083 w 604943"/>
              <a:gd name="connsiteY1" fmla="*/ 2146173 h 6115678"/>
              <a:gd name="connsiteX2" fmla="*/ 0 w 604943"/>
              <a:gd name="connsiteY2" fmla="*/ 6115678 h 6115678"/>
              <a:gd name="connsiteX0" fmla="*/ 162293 w 752416"/>
              <a:gd name="connsiteY0" fmla="*/ 0 h 6115678"/>
              <a:gd name="connsiteX1" fmla="*/ 482083 w 752416"/>
              <a:gd name="connsiteY1" fmla="*/ 2146173 h 6115678"/>
              <a:gd name="connsiteX2" fmla="*/ 0 w 752416"/>
              <a:gd name="connsiteY2" fmla="*/ 6115678 h 6115678"/>
              <a:gd name="connsiteX0" fmla="*/ 162293 w 833167"/>
              <a:gd name="connsiteY0" fmla="*/ 0 h 6115678"/>
              <a:gd name="connsiteX1" fmla="*/ 652998 w 833167"/>
              <a:gd name="connsiteY1" fmla="*/ 2146173 h 6115678"/>
              <a:gd name="connsiteX2" fmla="*/ 0 w 833167"/>
              <a:gd name="connsiteY2" fmla="*/ 6115678 h 6115678"/>
              <a:gd name="connsiteX0" fmla="*/ 162293 w 791025"/>
              <a:gd name="connsiteY0" fmla="*/ 0 h 6115678"/>
              <a:gd name="connsiteX1" fmla="*/ 652998 w 791025"/>
              <a:gd name="connsiteY1" fmla="*/ 2146173 h 6115678"/>
              <a:gd name="connsiteX2" fmla="*/ 0 w 791025"/>
              <a:gd name="connsiteY2" fmla="*/ 6115678 h 6115678"/>
              <a:gd name="connsiteX0" fmla="*/ 162293 w 720067"/>
              <a:gd name="connsiteY0" fmla="*/ 0 h 6115678"/>
              <a:gd name="connsiteX1" fmla="*/ 490629 w 720067"/>
              <a:gd name="connsiteY1" fmla="*/ 3489381 h 6115678"/>
              <a:gd name="connsiteX2" fmla="*/ 0 w 720067"/>
              <a:gd name="connsiteY2" fmla="*/ 6115678 h 6115678"/>
              <a:gd name="connsiteX0" fmla="*/ 162293 w 697645"/>
              <a:gd name="connsiteY0" fmla="*/ 0 h 6115678"/>
              <a:gd name="connsiteX1" fmla="*/ 430809 w 697645"/>
              <a:gd name="connsiteY1" fmla="*/ 3489382 h 6115678"/>
              <a:gd name="connsiteX2" fmla="*/ 0 w 697645"/>
              <a:gd name="connsiteY2" fmla="*/ 6115678 h 6115678"/>
              <a:gd name="connsiteX0" fmla="*/ 162293 w 676897"/>
              <a:gd name="connsiteY0" fmla="*/ 0 h 6115678"/>
              <a:gd name="connsiteX1" fmla="*/ 370988 w 676897"/>
              <a:gd name="connsiteY1" fmla="*/ 4329825 h 6115678"/>
              <a:gd name="connsiteX2" fmla="*/ 0 w 676897"/>
              <a:gd name="connsiteY2" fmla="*/ 6115678 h 6115678"/>
              <a:gd name="connsiteX0" fmla="*/ 435757 w 969289"/>
              <a:gd name="connsiteY0" fmla="*/ 0 h 4990085"/>
              <a:gd name="connsiteX1" fmla="*/ 644452 w 969289"/>
              <a:gd name="connsiteY1" fmla="*/ 4329825 h 4990085"/>
              <a:gd name="connsiteX2" fmla="*/ 0 w 969289"/>
              <a:gd name="connsiteY2" fmla="*/ 4990085 h 4990085"/>
              <a:gd name="connsiteX0" fmla="*/ 435757 w 997828"/>
              <a:gd name="connsiteY0" fmla="*/ 0 h 4990085"/>
              <a:gd name="connsiteX1" fmla="*/ 721364 w 997828"/>
              <a:gd name="connsiteY1" fmla="*/ 2693963 h 4990085"/>
              <a:gd name="connsiteX2" fmla="*/ 0 w 997828"/>
              <a:gd name="connsiteY2" fmla="*/ 4990085 h 4990085"/>
              <a:gd name="connsiteX0" fmla="*/ 435757 w 882177"/>
              <a:gd name="connsiteY0" fmla="*/ 0 h 4990085"/>
              <a:gd name="connsiteX1" fmla="*/ 721364 w 882177"/>
              <a:gd name="connsiteY1" fmla="*/ 2693963 h 4990085"/>
              <a:gd name="connsiteX2" fmla="*/ 0 w 882177"/>
              <a:gd name="connsiteY2" fmla="*/ 4990085 h 4990085"/>
              <a:gd name="connsiteX0" fmla="*/ 435757 w 882177"/>
              <a:gd name="connsiteY0" fmla="*/ 0 h 4990085"/>
              <a:gd name="connsiteX1" fmla="*/ 721364 w 882177"/>
              <a:gd name="connsiteY1" fmla="*/ 2693963 h 4990085"/>
              <a:gd name="connsiteX2" fmla="*/ 0 w 882177"/>
              <a:gd name="connsiteY2" fmla="*/ 4990085 h 4990085"/>
              <a:gd name="connsiteX0" fmla="*/ 435757 w 870662"/>
              <a:gd name="connsiteY0" fmla="*/ 0 h 4990085"/>
              <a:gd name="connsiteX1" fmla="*/ 695727 w 870662"/>
              <a:gd name="connsiteY1" fmla="*/ 2693963 h 4990085"/>
              <a:gd name="connsiteX2" fmla="*/ 0 w 870662"/>
              <a:gd name="connsiteY2" fmla="*/ 4990085 h 4990085"/>
              <a:gd name="connsiteX0" fmla="*/ 495577 w 933905"/>
              <a:gd name="connsiteY0" fmla="*/ 0 h 5140163"/>
              <a:gd name="connsiteX1" fmla="*/ 755547 w 933905"/>
              <a:gd name="connsiteY1" fmla="*/ 2693963 h 5140163"/>
              <a:gd name="connsiteX2" fmla="*/ 0 w 933905"/>
              <a:gd name="connsiteY2" fmla="*/ 5140163 h 5140163"/>
              <a:gd name="connsiteX0" fmla="*/ 328601 w 853481"/>
              <a:gd name="connsiteY0" fmla="*/ 0 h 5049398"/>
              <a:gd name="connsiteX1" fmla="*/ 755547 w 853481"/>
              <a:gd name="connsiteY1" fmla="*/ 2603198 h 5049398"/>
              <a:gd name="connsiteX2" fmla="*/ 0 w 853481"/>
              <a:gd name="connsiteY2" fmla="*/ 5049398 h 5049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3481" h="5049398">
                <a:moveTo>
                  <a:pt x="328601" y="0"/>
                </a:moveTo>
                <a:cubicBezTo>
                  <a:pt x="1063150" y="548631"/>
                  <a:pt x="838143" y="1746504"/>
                  <a:pt x="755547" y="2603198"/>
                </a:cubicBezTo>
                <a:cubicBezTo>
                  <a:pt x="672951" y="3459892"/>
                  <a:pt x="442325" y="3972894"/>
                  <a:pt x="0" y="5049398"/>
                </a:cubicBezTo>
              </a:path>
            </a:pathLst>
          </a:custGeom>
          <a:noFill/>
          <a:ln w="76200">
            <a:solidFill>
              <a:srgbClr val="F0E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7" tIns="22855" rIns="45707" bIns="22855" rtlCol="0" anchor="ctr"/>
          <a:lstStyle/>
          <a:p>
            <a:pPr algn="ctr" defTabSz="914120"/>
            <a:endParaRPr lang="en-US" sz="18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23" name="Freeform 888">
            <a:extLst>
              <a:ext uri="{FF2B5EF4-FFF2-40B4-BE49-F238E27FC236}">
                <a16:creationId xmlns:a16="http://schemas.microsoft.com/office/drawing/2014/main" id="{5B817135-6FB7-49E6-ACCC-4502BE52D3D8}"/>
              </a:ext>
            </a:extLst>
          </p:cNvPr>
          <p:cNvSpPr/>
          <p:nvPr/>
        </p:nvSpPr>
        <p:spPr bwMode="auto">
          <a:xfrm rot="11346179" flipH="1" flipV="1">
            <a:off x="4802628" y="4199642"/>
            <a:ext cx="254368" cy="33539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1190985 w 1197759"/>
              <a:gd name="connsiteY0" fmla="*/ 3698136 h 4083770"/>
              <a:gd name="connsiteX1" fmla="*/ 10448 w 1197759"/>
              <a:gd name="connsiteY1" fmla="*/ 4058135 h 4083770"/>
              <a:gd name="connsiteX2" fmla="*/ 1045877 w 1197759"/>
              <a:gd name="connsiteY2" fmla="*/ 0 h 4083770"/>
              <a:gd name="connsiteX0" fmla="*/ 1189732 w 1233343"/>
              <a:gd name="connsiteY0" fmla="*/ 3698136 h 4185402"/>
              <a:gd name="connsiteX1" fmla="*/ 9195 w 1233343"/>
              <a:gd name="connsiteY1" fmla="*/ 4058135 h 4185402"/>
              <a:gd name="connsiteX2" fmla="*/ 1044624 w 1233343"/>
              <a:gd name="connsiteY2" fmla="*/ 0 h 4185402"/>
              <a:gd name="connsiteX0" fmla="*/ 1250260 w 1292497"/>
              <a:gd name="connsiteY0" fmla="*/ 3602079 h 4153666"/>
              <a:gd name="connsiteX1" fmla="*/ 8885 w 1292497"/>
              <a:gd name="connsiteY1" fmla="*/ 4058135 h 4153666"/>
              <a:gd name="connsiteX2" fmla="*/ 1044314 w 1292497"/>
              <a:gd name="connsiteY2" fmla="*/ 0 h 4153666"/>
              <a:gd name="connsiteX0" fmla="*/ 1129226 w 1174303"/>
              <a:gd name="connsiteY0" fmla="*/ 3602079 h 4131184"/>
              <a:gd name="connsiteX1" fmla="*/ 9526 w 1174303"/>
              <a:gd name="connsiteY1" fmla="*/ 4026117 h 4131184"/>
              <a:gd name="connsiteX2" fmla="*/ 923280 w 1174303"/>
              <a:gd name="connsiteY2" fmla="*/ 0 h 4131184"/>
              <a:gd name="connsiteX0" fmla="*/ 526245 w 594188"/>
              <a:gd name="connsiteY0" fmla="*/ 3602079 h 4109736"/>
              <a:gd name="connsiteX1" fmla="*/ 14927 w 594188"/>
              <a:gd name="connsiteY1" fmla="*/ 3994099 h 4109736"/>
              <a:gd name="connsiteX2" fmla="*/ 320299 w 594188"/>
              <a:gd name="connsiteY2" fmla="*/ 0 h 4109736"/>
              <a:gd name="connsiteX0" fmla="*/ 887484 w 939566"/>
              <a:gd name="connsiteY0" fmla="*/ 3153819 h 4032021"/>
              <a:gd name="connsiteX1" fmla="*/ 11138 w 939566"/>
              <a:gd name="connsiteY1" fmla="*/ 3994099 h 4032021"/>
              <a:gd name="connsiteX2" fmla="*/ 316510 w 939566"/>
              <a:gd name="connsiteY2" fmla="*/ 0 h 4032021"/>
              <a:gd name="connsiteX0" fmla="*/ 891730 w 943812"/>
              <a:gd name="connsiteY0" fmla="*/ 3153819 h 4032021"/>
              <a:gd name="connsiteX1" fmla="*/ 15384 w 943812"/>
              <a:gd name="connsiteY1" fmla="*/ 3994099 h 4032021"/>
              <a:gd name="connsiteX2" fmla="*/ 320756 w 943812"/>
              <a:gd name="connsiteY2" fmla="*/ 0 h 4032021"/>
              <a:gd name="connsiteX0" fmla="*/ 889236 w 941318"/>
              <a:gd name="connsiteY0" fmla="*/ 3167750 h 4045952"/>
              <a:gd name="connsiteX1" fmla="*/ 12890 w 941318"/>
              <a:gd name="connsiteY1" fmla="*/ 4008030 h 4045952"/>
              <a:gd name="connsiteX2" fmla="*/ 477073 w 941318"/>
              <a:gd name="connsiteY2" fmla="*/ 0 h 4045952"/>
              <a:gd name="connsiteX0" fmla="*/ 895856 w 947938"/>
              <a:gd name="connsiteY0" fmla="*/ 3167750 h 4045952"/>
              <a:gd name="connsiteX1" fmla="*/ 19510 w 947938"/>
              <a:gd name="connsiteY1" fmla="*/ 4008030 h 4045952"/>
              <a:gd name="connsiteX2" fmla="*/ 483693 w 947938"/>
              <a:gd name="connsiteY2" fmla="*/ 0 h 4045952"/>
              <a:gd name="connsiteX0" fmla="*/ 1682643 w 1717157"/>
              <a:gd name="connsiteY0" fmla="*/ 3167750 h 3485768"/>
              <a:gd name="connsiteX1" fmla="*/ 8789 w 1717157"/>
              <a:gd name="connsiteY1" fmla="*/ 3149933 h 3485768"/>
              <a:gd name="connsiteX2" fmla="*/ 1270480 w 1717157"/>
              <a:gd name="connsiteY2" fmla="*/ 0 h 3485768"/>
              <a:gd name="connsiteX0" fmla="*/ 1275028 w 1316728"/>
              <a:gd name="connsiteY0" fmla="*/ 3111787 h 3448026"/>
              <a:gd name="connsiteX1" fmla="*/ 8789 w 1316728"/>
              <a:gd name="connsiteY1" fmla="*/ 3149933 h 3448026"/>
              <a:gd name="connsiteX2" fmla="*/ 1270480 w 1316728"/>
              <a:gd name="connsiteY2" fmla="*/ 0 h 3448026"/>
              <a:gd name="connsiteX0" fmla="*/ 1276936 w 1276936"/>
              <a:gd name="connsiteY0" fmla="*/ 3111787 h 3336490"/>
              <a:gd name="connsiteX1" fmla="*/ 10697 w 1276936"/>
              <a:gd name="connsiteY1" fmla="*/ 3149933 h 3336490"/>
              <a:gd name="connsiteX2" fmla="*/ 1272388 w 1276936"/>
              <a:gd name="connsiteY2" fmla="*/ 0 h 3336490"/>
              <a:gd name="connsiteX0" fmla="*/ 1280112 w 1280112"/>
              <a:gd name="connsiteY0" fmla="*/ 3027844 h 3252547"/>
              <a:gd name="connsiteX1" fmla="*/ 13873 w 1280112"/>
              <a:gd name="connsiteY1" fmla="*/ 3065990 h 3252547"/>
              <a:gd name="connsiteX2" fmla="*/ 743894 w 1280112"/>
              <a:gd name="connsiteY2" fmla="*/ 0 h 3252547"/>
              <a:gd name="connsiteX0" fmla="*/ 1581392 w 1581392"/>
              <a:gd name="connsiteY0" fmla="*/ 2421580 h 3100690"/>
              <a:gd name="connsiteX1" fmla="*/ 13873 w 1581392"/>
              <a:gd name="connsiteY1" fmla="*/ 3065990 h 3100690"/>
              <a:gd name="connsiteX2" fmla="*/ 743894 w 1581392"/>
              <a:gd name="connsiteY2" fmla="*/ 0 h 3100690"/>
              <a:gd name="connsiteX0" fmla="*/ 1511662 w 1511662"/>
              <a:gd name="connsiteY0" fmla="*/ 2421580 h 2745678"/>
              <a:gd name="connsiteX1" fmla="*/ 15031 w 1511662"/>
              <a:gd name="connsiteY1" fmla="*/ 2646268 h 2745678"/>
              <a:gd name="connsiteX2" fmla="*/ 674164 w 1511662"/>
              <a:gd name="connsiteY2" fmla="*/ 0 h 2745678"/>
              <a:gd name="connsiteX0" fmla="*/ 1564827 w 1564827"/>
              <a:gd name="connsiteY0" fmla="*/ 2915919 h 3056787"/>
              <a:gd name="connsiteX1" fmla="*/ 15031 w 1564827"/>
              <a:gd name="connsiteY1" fmla="*/ 2646268 h 3056787"/>
              <a:gd name="connsiteX2" fmla="*/ 674164 w 1564827"/>
              <a:gd name="connsiteY2" fmla="*/ 0 h 3056787"/>
              <a:gd name="connsiteX0" fmla="*/ 1564950 w 1564950"/>
              <a:gd name="connsiteY0" fmla="*/ 2915919 h 2970486"/>
              <a:gd name="connsiteX1" fmla="*/ 15154 w 1564950"/>
              <a:gd name="connsiteY1" fmla="*/ 2646268 h 2970486"/>
              <a:gd name="connsiteX2" fmla="*/ 674287 w 1564950"/>
              <a:gd name="connsiteY2" fmla="*/ 0 h 2970486"/>
              <a:gd name="connsiteX0" fmla="*/ 1564827 w 1564827"/>
              <a:gd name="connsiteY0" fmla="*/ 2915919 h 3011085"/>
              <a:gd name="connsiteX1" fmla="*/ 15031 w 1564827"/>
              <a:gd name="connsiteY1" fmla="*/ 2646268 h 3011085"/>
              <a:gd name="connsiteX2" fmla="*/ 674164 w 1564827"/>
              <a:gd name="connsiteY2" fmla="*/ 0 h 3011085"/>
              <a:gd name="connsiteX0" fmla="*/ 1551663 w 1551663"/>
              <a:gd name="connsiteY0" fmla="*/ 2915919 h 3011085"/>
              <a:gd name="connsiteX1" fmla="*/ 1867 w 1551663"/>
              <a:gd name="connsiteY1" fmla="*/ 2646268 h 3011085"/>
              <a:gd name="connsiteX2" fmla="*/ 661000 w 1551663"/>
              <a:gd name="connsiteY2" fmla="*/ 0 h 3011085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1549795 w 1549795"/>
              <a:gd name="connsiteY0" fmla="*/ 269651 h 341483"/>
              <a:gd name="connsiteX1" fmla="*/ -1 w 1549795"/>
              <a:gd name="connsiteY1" fmla="*/ 0 h 341483"/>
              <a:gd name="connsiteX0" fmla="*/ 1656130 w 1656130"/>
              <a:gd name="connsiteY0" fmla="*/ 101762 h 223564"/>
              <a:gd name="connsiteX1" fmla="*/ 0 w 1656130"/>
              <a:gd name="connsiteY1" fmla="*/ 0 h 223564"/>
              <a:gd name="connsiteX0" fmla="*/ 1656130 w 1656130"/>
              <a:gd name="connsiteY0" fmla="*/ 0 h 192740"/>
              <a:gd name="connsiteX1" fmla="*/ 0 w 1656130"/>
              <a:gd name="connsiteY1" fmla="*/ 32316 h 192740"/>
              <a:gd name="connsiteX0" fmla="*/ 1656130 w 1656130"/>
              <a:gd name="connsiteY0" fmla="*/ 0 h 111812"/>
              <a:gd name="connsiteX1" fmla="*/ 0 w 1656130"/>
              <a:gd name="connsiteY1" fmla="*/ 32316 h 111812"/>
              <a:gd name="connsiteX0" fmla="*/ 1656130 w 1656130"/>
              <a:gd name="connsiteY0" fmla="*/ 0 h 68515"/>
              <a:gd name="connsiteX1" fmla="*/ 0 w 1656130"/>
              <a:gd name="connsiteY1" fmla="*/ 32316 h 68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6130" h="68515">
                <a:moveTo>
                  <a:pt x="1656130" y="0"/>
                </a:moveTo>
                <a:cubicBezTo>
                  <a:pt x="968878" y="39826"/>
                  <a:pt x="593604" y="112684"/>
                  <a:pt x="0" y="32316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27" name="자유형 26"/>
          <p:cNvSpPr/>
          <p:nvPr/>
        </p:nvSpPr>
        <p:spPr>
          <a:xfrm>
            <a:off x="954846" y="2322436"/>
            <a:ext cx="692268" cy="820204"/>
          </a:xfrm>
          <a:custGeom>
            <a:avLst/>
            <a:gdLst>
              <a:gd name="connsiteX0" fmla="*/ 381000 w 381000"/>
              <a:gd name="connsiteY0" fmla="*/ 1168400 h 1168400"/>
              <a:gd name="connsiteX1" fmla="*/ 127000 w 381000"/>
              <a:gd name="connsiteY1" fmla="*/ 482600 h 1168400"/>
              <a:gd name="connsiteX2" fmla="*/ 0 w 381000"/>
              <a:gd name="connsiteY2" fmla="*/ 0 h 1168400"/>
              <a:gd name="connsiteX0" fmla="*/ 310876 w 310876"/>
              <a:gd name="connsiteY0" fmla="*/ 1154332 h 1154332"/>
              <a:gd name="connsiteX1" fmla="*/ 56876 w 310876"/>
              <a:gd name="connsiteY1" fmla="*/ 468532 h 1154332"/>
              <a:gd name="connsiteX2" fmla="*/ 215 w 310876"/>
              <a:gd name="connsiteY2" fmla="*/ 0 h 1154332"/>
              <a:gd name="connsiteX0" fmla="*/ 310661 w 310661"/>
              <a:gd name="connsiteY0" fmla="*/ 1154332 h 1154332"/>
              <a:gd name="connsiteX1" fmla="*/ 162169 w 310661"/>
              <a:gd name="connsiteY1" fmla="*/ 447430 h 1154332"/>
              <a:gd name="connsiteX2" fmla="*/ 0 w 310661"/>
              <a:gd name="connsiteY2" fmla="*/ 0 h 1154332"/>
              <a:gd name="connsiteX0" fmla="*/ 295293 w 295293"/>
              <a:gd name="connsiteY0" fmla="*/ 1108228 h 1108228"/>
              <a:gd name="connsiteX1" fmla="*/ 146801 w 295293"/>
              <a:gd name="connsiteY1" fmla="*/ 401326 h 1108228"/>
              <a:gd name="connsiteX2" fmla="*/ 0 w 295293"/>
              <a:gd name="connsiteY2" fmla="*/ 0 h 1108228"/>
              <a:gd name="connsiteX0" fmla="*/ 10725 w 429141"/>
              <a:gd name="connsiteY0" fmla="*/ 1755928 h 1755928"/>
              <a:gd name="connsiteX1" fmla="*/ 424208 w 429141"/>
              <a:gd name="connsiteY1" fmla="*/ 401326 h 1755928"/>
              <a:gd name="connsiteX2" fmla="*/ 277407 w 429141"/>
              <a:gd name="connsiteY2" fmla="*/ 0 h 1755928"/>
              <a:gd name="connsiteX0" fmla="*/ 0 w 640708"/>
              <a:gd name="connsiteY0" fmla="*/ 1755928 h 1758708"/>
              <a:gd name="connsiteX1" fmla="*/ 413483 w 640708"/>
              <a:gd name="connsiteY1" fmla="*/ 401326 h 1758708"/>
              <a:gd name="connsiteX2" fmla="*/ 266682 w 640708"/>
              <a:gd name="connsiteY2" fmla="*/ 0 h 1758708"/>
              <a:gd name="connsiteX0" fmla="*/ 0 w 824763"/>
              <a:gd name="connsiteY0" fmla="*/ 1632103 h 1635181"/>
              <a:gd name="connsiteX1" fmla="*/ 746858 w 824763"/>
              <a:gd name="connsiteY1" fmla="*/ 401326 h 1635181"/>
              <a:gd name="connsiteX2" fmla="*/ 600057 w 824763"/>
              <a:gd name="connsiteY2" fmla="*/ 0 h 1635181"/>
              <a:gd name="connsiteX0" fmla="*/ 0 w 893645"/>
              <a:gd name="connsiteY0" fmla="*/ 1632103 h 1636585"/>
              <a:gd name="connsiteX1" fmla="*/ 842108 w 893645"/>
              <a:gd name="connsiteY1" fmla="*/ 763276 h 1636585"/>
              <a:gd name="connsiteX2" fmla="*/ 600057 w 893645"/>
              <a:gd name="connsiteY2" fmla="*/ 0 h 1636585"/>
              <a:gd name="connsiteX0" fmla="*/ 0 w 948584"/>
              <a:gd name="connsiteY0" fmla="*/ 1632103 h 1646866"/>
              <a:gd name="connsiteX1" fmla="*/ 842108 w 948584"/>
              <a:gd name="connsiteY1" fmla="*/ 763276 h 1646866"/>
              <a:gd name="connsiteX2" fmla="*/ 600057 w 948584"/>
              <a:gd name="connsiteY2" fmla="*/ 0 h 1646866"/>
              <a:gd name="connsiteX0" fmla="*/ 0 w 1162459"/>
              <a:gd name="connsiteY0" fmla="*/ 1125208 h 1264525"/>
              <a:gd name="connsiteX1" fmla="*/ 1100526 w 1162459"/>
              <a:gd name="connsiteY1" fmla="*/ 763276 h 1264525"/>
              <a:gd name="connsiteX2" fmla="*/ 858475 w 1162459"/>
              <a:gd name="connsiteY2" fmla="*/ 0 h 1264525"/>
              <a:gd name="connsiteX0" fmla="*/ 0 w 1169264"/>
              <a:gd name="connsiteY0" fmla="*/ 1125208 h 1680410"/>
              <a:gd name="connsiteX1" fmla="*/ 1100526 w 1169264"/>
              <a:gd name="connsiteY1" fmla="*/ 763276 h 1680410"/>
              <a:gd name="connsiteX2" fmla="*/ 858475 w 1169264"/>
              <a:gd name="connsiteY2" fmla="*/ 0 h 1680410"/>
              <a:gd name="connsiteX0" fmla="*/ 0 w 1384536"/>
              <a:gd name="connsiteY0" fmla="*/ 1065574 h 1640407"/>
              <a:gd name="connsiteX1" fmla="*/ 1339065 w 1384536"/>
              <a:gd name="connsiteY1" fmla="*/ 763276 h 1640407"/>
              <a:gd name="connsiteX2" fmla="*/ 1097014 w 1384536"/>
              <a:gd name="connsiteY2" fmla="*/ 0 h 1640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84536" h="1640407">
                <a:moveTo>
                  <a:pt x="0" y="1065574"/>
                </a:moveTo>
                <a:cubicBezTo>
                  <a:pt x="1145485" y="2118339"/>
                  <a:pt x="1526390" y="1548559"/>
                  <a:pt x="1339065" y="763276"/>
                </a:cubicBezTo>
                <a:cubicBezTo>
                  <a:pt x="1275565" y="568543"/>
                  <a:pt x="1097014" y="0"/>
                  <a:pt x="1097014" y="0"/>
                </a:cubicBezTo>
              </a:path>
            </a:pathLst>
          </a:custGeom>
          <a:noFill/>
          <a:ln w="762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ko-KR" alt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85" name="Freeform 984"/>
          <p:cNvSpPr/>
          <p:nvPr/>
        </p:nvSpPr>
        <p:spPr bwMode="auto">
          <a:xfrm flipH="1">
            <a:off x="7743965" y="838730"/>
            <a:ext cx="2847462" cy="3664519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610821"/>
              <a:gd name="connsiteY0" fmla="*/ 0 h 5816515"/>
              <a:gd name="connsiteX1" fmla="*/ 4199984 w 10610821"/>
              <a:gd name="connsiteY1" fmla="*/ 927775 h 5816515"/>
              <a:gd name="connsiteX2" fmla="*/ 6078766 w 10610821"/>
              <a:gd name="connsiteY2" fmla="*/ 5802872 h 5816515"/>
              <a:gd name="connsiteX3" fmla="*/ 10610821 w 10610821"/>
              <a:gd name="connsiteY3" fmla="*/ 5001919 h 5816515"/>
              <a:gd name="connsiteX0" fmla="*/ 0 w 10610821"/>
              <a:gd name="connsiteY0" fmla="*/ 0 h 6073085"/>
              <a:gd name="connsiteX1" fmla="*/ 8745363 w 10610821"/>
              <a:gd name="connsiteY1" fmla="*/ 840316 h 6073085"/>
              <a:gd name="connsiteX2" fmla="*/ 6078766 w 10610821"/>
              <a:gd name="connsiteY2" fmla="*/ 5802872 h 6073085"/>
              <a:gd name="connsiteX3" fmla="*/ 10610821 w 10610821"/>
              <a:gd name="connsiteY3" fmla="*/ 5001919 h 6073085"/>
              <a:gd name="connsiteX0" fmla="*/ 0 w 10610821"/>
              <a:gd name="connsiteY0" fmla="*/ 0 h 5113853"/>
              <a:gd name="connsiteX1" fmla="*/ 8745363 w 10610821"/>
              <a:gd name="connsiteY1" fmla="*/ 840316 h 5113853"/>
              <a:gd name="connsiteX2" fmla="*/ 9425365 w 10610821"/>
              <a:gd name="connsiteY2" fmla="*/ 2094539 h 5113853"/>
              <a:gd name="connsiteX3" fmla="*/ 10610821 w 10610821"/>
              <a:gd name="connsiteY3" fmla="*/ 5001919 h 5113853"/>
              <a:gd name="connsiteX0" fmla="*/ 0 w 10810618"/>
              <a:gd name="connsiteY0" fmla="*/ 0 h 4102333"/>
              <a:gd name="connsiteX1" fmla="*/ 8745363 w 10810618"/>
              <a:gd name="connsiteY1" fmla="*/ 840316 h 4102333"/>
              <a:gd name="connsiteX2" fmla="*/ 9425365 w 10810618"/>
              <a:gd name="connsiteY2" fmla="*/ 2094539 h 4102333"/>
              <a:gd name="connsiteX3" fmla="*/ 10810618 w 10810618"/>
              <a:gd name="connsiteY3" fmla="*/ 3952392 h 4102333"/>
              <a:gd name="connsiteX0" fmla="*/ 0 w 10810618"/>
              <a:gd name="connsiteY0" fmla="*/ 0 h 3952392"/>
              <a:gd name="connsiteX1" fmla="*/ 8745363 w 10810618"/>
              <a:gd name="connsiteY1" fmla="*/ 840316 h 3952392"/>
              <a:gd name="connsiteX2" fmla="*/ 9425365 w 10810618"/>
              <a:gd name="connsiteY2" fmla="*/ 2094539 h 3952392"/>
              <a:gd name="connsiteX3" fmla="*/ 10810618 w 10810618"/>
              <a:gd name="connsiteY3" fmla="*/ 3952392 h 3952392"/>
              <a:gd name="connsiteX0" fmla="*/ 0 w 10810618"/>
              <a:gd name="connsiteY0" fmla="*/ 0 h 3952392"/>
              <a:gd name="connsiteX1" fmla="*/ 8745363 w 10810618"/>
              <a:gd name="connsiteY1" fmla="*/ 840316 h 3952392"/>
              <a:gd name="connsiteX2" fmla="*/ 9712574 w 10810618"/>
              <a:gd name="connsiteY2" fmla="*/ 1709712 h 3952392"/>
              <a:gd name="connsiteX3" fmla="*/ 10810618 w 10810618"/>
              <a:gd name="connsiteY3" fmla="*/ 3952392 h 3952392"/>
              <a:gd name="connsiteX0" fmla="*/ 0 w 10810618"/>
              <a:gd name="connsiteY0" fmla="*/ 0 h 3952392"/>
              <a:gd name="connsiteX1" fmla="*/ 8745363 w 10810618"/>
              <a:gd name="connsiteY1" fmla="*/ 840316 h 3952392"/>
              <a:gd name="connsiteX2" fmla="*/ 9712574 w 10810618"/>
              <a:gd name="connsiteY2" fmla="*/ 1709712 h 3952392"/>
              <a:gd name="connsiteX3" fmla="*/ 10810618 w 10810618"/>
              <a:gd name="connsiteY3" fmla="*/ 3952392 h 3952392"/>
              <a:gd name="connsiteX0" fmla="*/ 0 w 10810618"/>
              <a:gd name="connsiteY0" fmla="*/ 0 h 3952392"/>
              <a:gd name="connsiteX1" fmla="*/ 8745363 w 10810618"/>
              <a:gd name="connsiteY1" fmla="*/ 840316 h 3952392"/>
              <a:gd name="connsiteX2" fmla="*/ 9712574 w 10810618"/>
              <a:gd name="connsiteY2" fmla="*/ 1709712 h 3952392"/>
              <a:gd name="connsiteX3" fmla="*/ 10810618 w 10810618"/>
              <a:gd name="connsiteY3" fmla="*/ 3952392 h 3952392"/>
              <a:gd name="connsiteX0" fmla="*/ 0 w 10810618"/>
              <a:gd name="connsiteY0" fmla="*/ 0 h 3952392"/>
              <a:gd name="connsiteX1" fmla="*/ 8745363 w 10810618"/>
              <a:gd name="connsiteY1" fmla="*/ 840316 h 3952392"/>
              <a:gd name="connsiteX2" fmla="*/ 8576228 w 10810618"/>
              <a:gd name="connsiteY2" fmla="*/ 2286952 h 3952392"/>
              <a:gd name="connsiteX3" fmla="*/ 10810618 w 10810618"/>
              <a:gd name="connsiteY3" fmla="*/ 3952392 h 3952392"/>
              <a:gd name="connsiteX0" fmla="*/ 0 w 10810618"/>
              <a:gd name="connsiteY0" fmla="*/ 0 h 3952392"/>
              <a:gd name="connsiteX1" fmla="*/ 7596531 w 10810618"/>
              <a:gd name="connsiteY1" fmla="*/ 542950 h 3952392"/>
              <a:gd name="connsiteX2" fmla="*/ 8576228 w 10810618"/>
              <a:gd name="connsiteY2" fmla="*/ 2286952 h 3952392"/>
              <a:gd name="connsiteX3" fmla="*/ 10810618 w 10810618"/>
              <a:gd name="connsiteY3" fmla="*/ 3952392 h 3952392"/>
              <a:gd name="connsiteX0" fmla="*/ 0 w 10460974"/>
              <a:gd name="connsiteY0" fmla="*/ 0 h 4092328"/>
              <a:gd name="connsiteX1" fmla="*/ 7246887 w 10460974"/>
              <a:gd name="connsiteY1" fmla="*/ 682886 h 4092328"/>
              <a:gd name="connsiteX2" fmla="*/ 8226584 w 10460974"/>
              <a:gd name="connsiteY2" fmla="*/ 2426888 h 4092328"/>
              <a:gd name="connsiteX3" fmla="*/ 10460974 w 10460974"/>
              <a:gd name="connsiteY3" fmla="*/ 4092328 h 4092328"/>
              <a:gd name="connsiteX0" fmla="*/ 0 w 10460974"/>
              <a:gd name="connsiteY0" fmla="*/ 0 h 4092328"/>
              <a:gd name="connsiteX1" fmla="*/ 7246887 w 10460974"/>
              <a:gd name="connsiteY1" fmla="*/ 682886 h 4092328"/>
              <a:gd name="connsiteX2" fmla="*/ 8226584 w 10460974"/>
              <a:gd name="connsiteY2" fmla="*/ 2426888 h 4092328"/>
              <a:gd name="connsiteX3" fmla="*/ 10460974 w 10460974"/>
              <a:gd name="connsiteY3" fmla="*/ 4092328 h 4092328"/>
              <a:gd name="connsiteX0" fmla="*/ 0 w 10460974"/>
              <a:gd name="connsiteY0" fmla="*/ 0 h 4092328"/>
              <a:gd name="connsiteX1" fmla="*/ 7259375 w 10460974"/>
              <a:gd name="connsiteY1" fmla="*/ 507965 h 4092328"/>
              <a:gd name="connsiteX2" fmla="*/ 8226584 w 10460974"/>
              <a:gd name="connsiteY2" fmla="*/ 2426888 h 4092328"/>
              <a:gd name="connsiteX3" fmla="*/ 10460974 w 10460974"/>
              <a:gd name="connsiteY3" fmla="*/ 4092328 h 4092328"/>
              <a:gd name="connsiteX0" fmla="*/ 0 w 10460974"/>
              <a:gd name="connsiteY0" fmla="*/ 0 h 4092328"/>
              <a:gd name="connsiteX1" fmla="*/ 7259375 w 10460974"/>
              <a:gd name="connsiteY1" fmla="*/ 482387 h 4092328"/>
              <a:gd name="connsiteX2" fmla="*/ 8226584 w 10460974"/>
              <a:gd name="connsiteY2" fmla="*/ 2426888 h 4092328"/>
              <a:gd name="connsiteX3" fmla="*/ 10460974 w 10460974"/>
              <a:gd name="connsiteY3" fmla="*/ 4092328 h 4092328"/>
              <a:gd name="connsiteX0" fmla="*/ 0 w 10460974"/>
              <a:gd name="connsiteY0" fmla="*/ 0 h 4092328"/>
              <a:gd name="connsiteX1" fmla="*/ 7259375 w 10460974"/>
              <a:gd name="connsiteY1" fmla="*/ 482387 h 4092328"/>
              <a:gd name="connsiteX2" fmla="*/ 8226584 w 10460974"/>
              <a:gd name="connsiteY2" fmla="*/ 2426888 h 4092328"/>
              <a:gd name="connsiteX3" fmla="*/ 10460974 w 10460974"/>
              <a:gd name="connsiteY3" fmla="*/ 4092328 h 4092328"/>
              <a:gd name="connsiteX0" fmla="*/ 0 w 10728455"/>
              <a:gd name="connsiteY0" fmla="*/ 0 h 3751289"/>
              <a:gd name="connsiteX1" fmla="*/ 7259375 w 10728455"/>
              <a:gd name="connsiteY1" fmla="*/ 482387 h 3751289"/>
              <a:gd name="connsiteX2" fmla="*/ 8226584 w 10728455"/>
              <a:gd name="connsiteY2" fmla="*/ 2426888 h 3751289"/>
              <a:gd name="connsiteX3" fmla="*/ 10728455 w 10728455"/>
              <a:gd name="connsiteY3" fmla="*/ 3751289 h 3751289"/>
              <a:gd name="connsiteX0" fmla="*/ 0 w 10713342"/>
              <a:gd name="connsiteY0" fmla="*/ 0 h 3157780"/>
              <a:gd name="connsiteX1" fmla="*/ 7259375 w 10713342"/>
              <a:gd name="connsiteY1" fmla="*/ 482387 h 3157780"/>
              <a:gd name="connsiteX2" fmla="*/ 8226584 w 10713342"/>
              <a:gd name="connsiteY2" fmla="*/ 2426888 h 3157780"/>
              <a:gd name="connsiteX3" fmla="*/ 10713342 w 10713342"/>
              <a:gd name="connsiteY3" fmla="*/ 3157780 h 3157780"/>
              <a:gd name="connsiteX0" fmla="*/ 0 w 10713342"/>
              <a:gd name="connsiteY0" fmla="*/ 0 h 3158913"/>
              <a:gd name="connsiteX1" fmla="*/ 7259375 w 10713342"/>
              <a:gd name="connsiteY1" fmla="*/ 482387 h 3158913"/>
              <a:gd name="connsiteX2" fmla="*/ 8226584 w 10713342"/>
              <a:gd name="connsiteY2" fmla="*/ 2426888 h 3158913"/>
              <a:gd name="connsiteX3" fmla="*/ 10713342 w 10713342"/>
              <a:gd name="connsiteY3" fmla="*/ 3157780 h 3158913"/>
              <a:gd name="connsiteX0" fmla="*/ 0 w 10713342"/>
              <a:gd name="connsiteY0" fmla="*/ 0 h 3166063"/>
              <a:gd name="connsiteX1" fmla="*/ 7259375 w 10713342"/>
              <a:gd name="connsiteY1" fmla="*/ 482387 h 3166063"/>
              <a:gd name="connsiteX2" fmla="*/ 8252886 w 10713342"/>
              <a:gd name="connsiteY2" fmla="*/ 2626418 h 3166063"/>
              <a:gd name="connsiteX3" fmla="*/ 10713342 w 10713342"/>
              <a:gd name="connsiteY3" fmla="*/ 3157780 h 3166063"/>
              <a:gd name="connsiteX0" fmla="*/ 0 w 10713342"/>
              <a:gd name="connsiteY0" fmla="*/ 0 h 3166063"/>
              <a:gd name="connsiteX1" fmla="*/ 7259375 w 10713342"/>
              <a:gd name="connsiteY1" fmla="*/ 482387 h 3166063"/>
              <a:gd name="connsiteX2" fmla="*/ 8252886 w 10713342"/>
              <a:gd name="connsiteY2" fmla="*/ 2626418 h 3166063"/>
              <a:gd name="connsiteX3" fmla="*/ 10713342 w 10713342"/>
              <a:gd name="connsiteY3" fmla="*/ 3157780 h 3166063"/>
              <a:gd name="connsiteX0" fmla="*/ 0 w 10713342"/>
              <a:gd name="connsiteY0" fmla="*/ 0 h 3166063"/>
              <a:gd name="connsiteX1" fmla="*/ 7259375 w 10713342"/>
              <a:gd name="connsiteY1" fmla="*/ 482387 h 3166063"/>
              <a:gd name="connsiteX2" fmla="*/ 8252886 w 10713342"/>
              <a:gd name="connsiteY2" fmla="*/ 2626418 h 3166063"/>
              <a:gd name="connsiteX3" fmla="*/ 10713342 w 10713342"/>
              <a:gd name="connsiteY3" fmla="*/ 3157780 h 3166063"/>
              <a:gd name="connsiteX0" fmla="*/ 0 w 10713342"/>
              <a:gd name="connsiteY0" fmla="*/ 0 h 3161044"/>
              <a:gd name="connsiteX1" fmla="*/ 7259375 w 10713342"/>
              <a:gd name="connsiteY1" fmla="*/ 482387 h 3161044"/>
              <a:gd name="connsiteX2" fmla="*/ 8016173 w 10713342"/>
              <a:gd name="connsiteY2" fmla="*/ 2555996 h 3161044"/>
              <a:gd name="connsiteX3" fmla="*/ 10713342 w 10713342"/>
              <a:gd name="connsiteY3" fmla="*/ 3157780 h 3161044"/>
              <a:gd name="connsiteX0" fmla="*/ 0 w 10713342"/>
              <a:gd name="connsiteY0" fmla="*/ 0 h 3161044"/>
              <a:gd name="connsiteX1" fmla="*/ 7259375 w 10713342"/>
              <a:gd name="connsiteY1" fmla="*/ 482387 h 3161044"/>
              <a:gd name="connsiteX2" fmla="*/ 8016173 w 10713342"/>
              <a:gd name="connsiteY2" fmla="*/ 2555996 h 3161044"/>
              <a:gd name="connsiteX3" fmla="*/ 10713342 w 10713342"/>
              <a:gd name="connsiteY3" fmla="*/ 3157780 h 3161044"/>
              <a:gd name="connsiteX0" fmla="*/ 0 w 10713342"/>
              <a:gd name="connsiteY0" fmla="*/ 0 h 3158438"/>
              <a:gd name="connsiteX1" fmla="*/ 7259375 w 10713342"/>
              <a:gd name="connsiteY1" fmla="*/ 482387 h 3158438"/>
              <a:gd name="connsiteX2" fmla="*/ 8016173 w 10713342"/>
              <a:gd name="connsiteY2" fmla="*/ 2555996 h 3158438"/>
              <a:gd name="connsiteX3" fmla="*/ 10713342 w 10713342"/>
              <a:gd name="connsiteY3" fmla="*/ 3157780 h 3158438"/>
              <a:gd name="connsiteX0" fmla="*/ 0 w 10713342"/>
              <a:gd name="connsiteY0" fmla="*/ 0 h 3158438"/>
              <a:gd name="connsiteX1" fmla="*/ 7259375 w 10713342"/>
              <a:gd name="connsiteY1" fmla="*/ 482387 h 3158438"/>
              <a:gd name="connsiteX2" fmla="*/ 8016173 w 10713342"/>
              <a:gd name="connsiteY2" fmla="*/ 2555996 h 3158438"/>
              <a:gd name="connsiteX3" fmla="*/ 10713342 w 10713342"/>
              <a:gd name="connsiteY3" fmla="*/ 3157780 h 3158438"/>
              <a:gd name="connsiteX0" fmla="*/ 0 w 10713342"/>
              <a:gd name="connsiteY0" fmla="*/ 0 h 3178986"/>
              <a:gd name="connsiteX1" fmla="*/ 7259375 w 10713342"/>
              <a:gd name="connsiteY1" fmla="*/ 482387 h 3178986"/>
              <a:gd name="connsiteX2" fmla="*/ 8279188 w 10713342"/>
              <a:gd name="connsiteY2" fmla="*/ 2919844 h 3178986"/>
              <a:gd name="connsiteX3" fmla="*/ 10713342 w 10713342"/>
              <a:gd name="connsiteY3" fmla="*/ 3157780 h 3178986"/>
              <a:gd name="connsiteX0" fmla="*/ 0 w 10476629"/>
              <a:gd name="connsiteY0" fmla="*/ 0 h 3162283"/>
              <a:gd name="connsiteX1" fmla="*/ 7259375 w 10476629"/>
              <a:gd name="connsiteY1" fmla="*/ 482387 h 3162283"/>
              <a:gd name="connsiteX2" fmla="*/ 8279188 w 10476629"/>
              <a:gd name="connsiteY2" fmla="*/ 2919844 h 3162283"/>
              <a:gd name="connsiteX3" fmla="*/ 10476629 w 10476629"/>
              <a:gd name="connsiteY3" fmla="*/ 3063883 h 3162283"/>
              <a:gd name="connsiteX0" fmla="*/ 0 w 10476629"/>
              <a:gd name="connsiteY0" fmla="*/ 0 h 3162283"/>
              <a:gd name="connsiteX1" fmla="*/ 7259375 w 10476629"/>
              <a:gd name="connsiteY1" fmla="*/ 482387 h 3162283"/>
              <a:gd name="connsiteX2" fmla="*/ 8279188 w 10476629"/>
              <a:gd name="connsiteY2" fmla="*/ 2919844 h 3162283"/>
              <a:gd name="connsiteX3" fmla="*/ 10476629 w 10476629"/>
              <a:gd name="connsiteY3" fmla="*/ 3063883 h 3162283"/>
              <a:gd name="connsiteX0" fmla="*/ 0 w 10476629"/>
              <a:gd name="connsiteY0" fmla="*/ 0 h 3144165"/>
              <a:gd name="connsiteX1" fmla="*/ 7259375 w 10476629"/>
              <a:gd name="connsiteY1" fmla="*/ 482387 h 3144165"/>
              <a:gd name="connsiteX2" fmla="*/ 8279188 w 10476629"/>
              <a:gd name="connsiteY2" fmla="*/ 2919844 h 3144165"/>
              <a:gd name="connsiteX3" fmla="*/ 10476629 w 10476629"/>
              <a:gd name="connsiteY3" fmla="*/ 3063883 h 3144165"/>
              <a:gd name="connsiteX0" fmla="*/ 0 w 10476629"/>
              <a:gd name="connsiteY0" fmla="*/ 0 h 3144165"/>
              <a:gd name="connsiteX1" fmla="*/ 7259375 w 10476629"/>
              <a:gd name="connsiteY1" fmla="*/ 482387 h 3144165"/>
              <a:gd name="connsiteX2" fmla="*/ 8279188 w 10476629"/>
              <a:gd name="connsiteY2" fmla="*/ 2919844 h 3144165"/>
              <a:gd name="connsiteX3" fmla="*/ 10476629 w 10476629"/>
              <a:gd name="connsiteY3" fmla="*/ 3063883 h 3144165"/>
              <a:gd name="connsiteX0" fmla="*/ 0 w 10476629"/>
              <a:gd name="connsiteY0" fmla="*/ 0 h 3159469"/>
              <a:gd name="connsiteX1" fmla="*/ 7259375 w 10476629"/>
              <a:gd name="connsiteY1" fmla="*/ 482387 h 3159469"/>
              <a:gd name="connsiteX2" fmla="*/ 8331791 w 10476629"/>
              <a:gd name="connsiteY2" fmla="*/ 2943317 h 3159469"/>
              <a:gd name="connsiteX3" fmla="*/ 10476629 w 10476629"/>
              <a:gd name="connsiteY3" fmla="*/ 3063883 h 3159469"/>
              <a:gd name="connsiteX0" fmla="*/ 0 w 10476629"/>
              <a:gd name="connsiteY0" fmla="*/ 0 h 3093913"/>
              <a:gd name="connsiteX1" fmla="*/ 7259375 w 10476629"/>
              <a:gd name="connsiteY1" fmla="*/ 482387 h 3093913"/>
              <a:gd name="connsiteX2" fmla="*/ 8331791 w 10476629"/>
              <a:gd name="connsiteY2" fmla="*/ 2943317 h 3093913"/>
              <a:gd name="connsiteX3" fmla="*/ 10476629 w 10476629"/>
              <a:gd name="connsiteY3" fmla="*/ 3063883 h 3093913"/>
              <a:gd name="connsiteX0" fmla="*/ 0 w 10476629"/>
              <a:gd name="connsiteY0" fmla="*/ 0 h 3093913"/>
              <a:gd name="connsiteX1" fmla="*/ 7259375 w 10476629"/>
              <a:gd name="connsiteY1" fmla="*/ 482387 h 3093913"/>
              <a:gd name="connsiteX2" fmla="*/ 8331791 w 10476629"/>
              <a:gd name="connsiteY2" fmla="*/ 2943317 h 3093913"/>
              <a:gd name="connsiteX3" fmla="*/ 10476629 w 10476629"/>
              <a:gd name="connsiteY3" fmla="*/ 3063883 h 3093913"/>
              <a:gd name="connsiteX0" fmla="*/ 0 w 10476629"/>
              <a:gd name="connsiteY0" fmla="*/ 0 h 3093913"/>
              <a:gd name="connsiteX1" fmla="*/ 7259375 w 10476629"/>
              <a:gd name="connsiteY1" fmla="*/ 482387 h 3093913"/>
              <a:gd name="connsiteX2" fmla="*/ 8331791 w 10476629"/>
              <a:gd name="connsiteY2" fmla="*/ 2943317 h 3093913"/>
              <a:gd name="connsiteX3" fmla="*/ 10476629 w 10476629"/>
              <a:gd name="connsiteY3" fmla="*/ 3063883 h 3093913"/>
              <a:gd name="connsiteX0" fmla="*/ 0 w 10476629"/>
              <a:gd name="connsiteY0" fmla="*/ 0 h 3093913"/>
              <a:gd name="connsiteX1" fmla="*/ 7259375 w 10476629"/>
              <a:gd name="connsiteY1" fmla="*/ 482387 h 3093913"/>
              <a:gd name="connsiteX2" fmla="*/ 8331791 w 10476629"/>
              <a:gd name="connsiteY2" fmla="*/ 2943317 h 3093913"/>
              <a:gd name="connsiteX3" fmla="*/ 10476629 w 10476629"/>
              <a:gd name="connsiteY3" fmla="*/ 3063883 h 3093913"/>
              <a:gd name="connsiteX0" fmla="*/ 0 w 10476629"/>
              <a:gd name="connsiteY0" fmla="*/ 0 h 3093913"/>
              <a:gd name="connsiteX1" fmla="*/ 7259375 w 10476629"/>
              <a:gd name="connsiteY1" fmla="*/ 482387 h 3093913"/>
              <a:gd name="connsiteX2" fmla="*/ 8331791 w 10476629"/>
              <a:gd name="connsiteY2" fmla="*/ 2943317 h 3093913"/>
              <a:gd name="connsiteX3" fmla="*/ 10476629 w 10476629"/>
              <a:gd name="connsiteY3" fmla="*/ 3063883 h 3093913"/>
              <a:gd name="connsiteX0" fmla="*/ 0 w 10686792"/>
              <a:gd name="connsiteY0" fmla="*/ 0 h 3042758"/>
              <a:gd name="connsiteX1" fmla="*/ 7469538 w 10686792"/>
              <a:gd name="connsiteY1" fmla="*/ 431232 h 3042758"/>
              <a:gd name="connsiteX2" fmla="*/ 8541954 w 10686792"/>
              <a:gd name="connsiteY2" fmla="*/ 2892162 h 3042758"/>
              <a:gd name="connsiteX3" fmla="*/ 10686792 w 10686792"/>
              <a:gd name="connsiteY3" fmla="*/ 3012728 h 3042758"/>
              <a:gd name="connsiteX0" fmla="*/ 0 w 11919112"/>
              <a:gd name="connsiteY0" fmla="*/ 0 h 3057674"/>
              <a:gd name="connsiteX1" fmla="*/ 7469538 w 11919112"/>
              <a:gd name="connsiteY1" fmla="*/ 431232 h 3057674"/>
              <a:gd name="connsiteX2" fmla="*/ 8541954 w 11919112"/>
              <a:gd name="connsiteY2" fmla="*/ 2892162 h 3057674"/>
              <a:gd name="connsiteX3" fmla="*/ 11919112 w 11919112"/>
              <a:gd name="connsiteY3" fmla="*/ 3046832 h 3057674"/>
              <a:gd name="connsiteX0" fmla="*/ 0 w 11919112"/>
              <a:gd name="connsiteY0" fmla="*/ 0 h 3067772"/>
              <a:gd name="connsiteX1" fmla="*/ 7469538 w 11919112"/>
              <a:gd name="connsiteY1" fmla="*/ 431232 h 3067772"/>
              <a:gd name="connsiteX2" fmla="*/ 8278637 w 11919112"/>
              <a:gd name="connsiteY2" fmla="*/ 2910755 h 3067772"/>
              <a:gd name="connsiteX3" fmla="*/ 11919112 w 11919112"/>
              <a:gd name="connsiteY3" fmla="*/ 3046832 h 3067772"/>
              <a:gd name="connsiteX0" fmla="*/ 0 w 11919112"/>
              <a:gd name="connsiteY0" fmla="*/ 0 h 3067772"/>
              <a:gd name="connsiteX1" fmla="*/ 7469538 w 11919112"/>
              <a:gd name="connsiteY1" fmla="*/ 431232 h 3067772"/>
              <a:gd name="connsiteX2" fmla="*/ 8278637 w 11919112"/>
              <a:gd name="connsiteY2" fmla="*/ 2910755 h 3067772"/>
              <a:gd name="connsiteX3" fmla="*/ 11919112 w 11919112"/>
              <a:gd name="connsiteY3" fmla="*/ 3046832 h 3067772"/>
              <a:gd name="connsiteX0" fmla="*/ 0 w 11859932"/>
              <a:gd name="connsiteY0" fmla="*/ 671111 h 2691191"/>
              <a:gd name="connsiteX1" fmla="*/ 7410358 w 11859932"/>
              <a:gd name="connsiteY1" fmla="*/ 54651 h 2691191"/>
              <a:gd name="connsiteX2" fmla="*/ 8219457 w 11859932"/>
              <a:gd name="connsiteY2" fmla="*/ 2534174 h 2691191"/>
              <a:gd name="connsiteX3" fmla="*/ 11859932 w 11859932"/>
              <a:gd name="connsiteY3" fmla="*/ 2670251 h 2691191"/>
              <a:gd name="connsiteX0" fmla="*/ 0 w 11859932"/>
              <a:gd name="connsiteY0" fmla="*/ 773879 h 2793959"/>
              <a:gd name="connsiteX1" fmla="*/ 7410358 w 11859932"/>
              <a:gd name="connsiteY1" fmla="*/ 157419 h 2793959"/>
              <a:gd name="connsiteX2" fmla="*/ 8219457 w 11859932"/>
              <a:gd name="connsiteY2" fmla="*/ 2636942 h 2793959"/>
              <a:gd name="connsiteX3" fmla="*/ 11859932 w 11859932"/>
              <a:gd name="connsiteY3" fmla="*/ 2773019 h 2793959"/>
              <a:gd name="connsiteX0" fmla="*/ 0 w 11859932"/>
              <a:gd name="connsiteY0" fmla="*/ 606787 h 2626867"/>
              <a:gd name="connsiteX1" fmla="*/ 7351177 w 11859932"/>
              <a:gd name="connsiteY1" fmla="*/ 223148 h 2626867"/>
              <a:gd name="connsiteX2" fmla="*/ 8219457 w 11859932"/>
              <a:gd name="connsiteY2" fmla="*/ 2469850 h 2626867"/>
              <a:gd name="connsiteX3" fmla="*/ 11859932 w 11859932"/>
              <a:gd name="connsiteY3" fmla="*/ 2605927 h 2626867"/>
              <a:gd name="connsiteX0" fmla="*/ 0 w 11859932"/>
              <a:gd name="connsiteY0" fmla="*/ 629562 h 2649642"/>
              <a:gd name="connsiteX1" fmla="*/ 1414519 w 11859932"/>
              <a:gd name="connsiteY1" fmla="*/ 90678 h 2649642"/>
              <a:gd name="connsiteX2" fmla="*/ 7351177 w 11859932"/>
              <a:gd name="connsiteY2" fmla="*/ 245923 h 2649642"/>
              <a:gd name="connsiteX3" fmla="*/ 8219457 w 11859932"/>
              <a:gd name="connsiteY3" fmla="*/ 2492625 h 2649642"/>
              <a:gd name="connsiteX4" fmla="*/ 11859932 w 11859932"/>
              <a:gd name="connsiteY4" fmla="*/ 2628702 h 2649642"/>
              <a:gd name="connsiteX0" fmla="*/ 0 w 11859932"/>
              <a:gd name="connsiteY0" fmla="*/ 651770 h 2671850"/>
              <a:gd name="connsiteX1" fmla="*/ 1396174 w 11859932"/>
              <a:gd name="connsiteY1" fmla="*/ 70788 h 2671850"/>
              <a:gd name="connsiteX2" fmla="*/ 7351177 w 11859932"/>
              <a:gd name="connsiteY2" fmla="*/ 268131 h 2671850"/>
              <a:gd name="connsiteX3" fmla="*/ 8219457 w 11859932"/>
              <a:gd name="connsiteY3" fmla="*/ 2514833 h 2671850"/>
              <a:gd name="connsiteX4" fmla="*/ 11859932 w 11859932"/>
              <a:gd name="connsiteY4" fmla="*/ 2650910 h 2671850"/>
              <a:gd name="connsiteX0" fmla="*/ 0 w 10463758"/>
              <a:gd name="connsiteY0" fmla="*/ 70788 h 2671850"/>
              <a:gd name="connsiteX1" fmla="*/ 5955003 w 10463758"/>
              <a:gd name="connsiteY1" fmla="*/ 268131 h 2671850"/>
              <a:gd name="connsiteX2" fmla="*/ 6823283 w 10463758"/>
              <a:gd name="connsiteY2" fmla="*/ 2514833 h 2671850"/>
              <a:gd name="connsiteX3" fmla="*/ 10463758 w 10463758"/>
              <a:gd name="connsiteY3" fmla="*/ 2650910 h 2671850"/>
              <a:gd name="connsiteX0" fmla="*/ 0 w 10729750"/>
              <a:gd name="connsiteY0" fmla="*/ 51250 h 2702830"/>
              <a:gd name="connsiteX1" fmla="*/ 6220995 w 10729750"/>
              <a:gd name="connsiteY1" fmla="*/ 299111 h 2702830"/>
              <a:gd name="connsiteX2" fmla="*/ 7089275 w 10729750"/>
              <a:gd name="connsiteY2" fmla="*/ 2545813 h 2702830"/>
              <a:gd name="connsiteX3" fmla="*/ 10729750 w 10729750"/>
              <a:gd name="connsiteY3" fmla="*/ 2681890 h 2702830"/>
              <a:gd name="connsiteX0" fmla="*/ 0 w 10729750"/>
              <a:gd name="connsiteY0" fmla="*/ 8072 h 2659652"/>
              <a:gd name="connsiteX1" fmla="*/ 6220995 w 10729750"/>
              <a:gd name="connsiteY1" fmla="*/ 255933 h 2659652"/>
              <a:gd name="connsiteX2" fmla="*/ 7089275 w 10729750"/>
              <a:gd name="connsiteY2" fmla="*/ 2502635 h 2659652"/>
              <a:gd name="connsiteX3" fmla="*/ 10729750 w 10729750"/>
              <a:gd name="connsiteY3" fmla="*/ 2638712 h 2659652"/>
              <a:gd name="connsiteX0" fmla="*/ 0 w 10729750"/>
              <a:gd name="connsiteY0" fmla="*/ 8072 h 2638718"/>
              <a:gd name="connsiteX1" fmla="*/ 6220995 w 10729750"/>
              <a:gd name="connsiteY1" fmla="*/ 255933 h 2638718"/>
              <a:gd name="connsiteX2" fmla="*/ 7089275 w 10729750"/>
              <a:gd name="connsiteY2" fmla="*/ 2502635 h 2638718"/>
              <a:gd name="connsiteX3" fmla="*/ 8896241 w 10729750"/>
              <a:gd name="connsiteY3" fmla="*/ 2165342 h 2638718"/>
              <a:gd name="connsiteX4" fmla="*/ 10729750 w 10729750"/>
              <a:gd name="connsiteY4" fmla="*/ 2638712 h 2638718"/>
              <a:gd name="connsiteX0" fmla="*/ 0 w 8896241"/>
              <a:gd name="connsiteY0" fmla="*/ 8072 h 2618831"/>
              <a:gd name="connsiteX1" fmla="*/ 6220995 w 8896241"/>
              <a:gd name="connsiteY1" fmla="*/ 255933 h 2618831"/>
              <a:gd name="connsiteX2" fmla="*/ 7089275 w 8896241"/>
              <a:gd name="connsiteY2" fmla="*/ 2502635 h 2618831"/>
              <a:gd name="connsiteX3" fmla="*/ 8896241 w 8896241"/>
              <a:gd name="connsiteY3" fmla="*/ 2165342 h 2618831"/>
              <a:gd name="connsiteX0" fmla="*/ 0 w 8896241"/>
              <a:gd name="connsiteY0" fmla="*/ 8072 h 2219219"/>
              <a:gd name="connsiteX1" fmla="*/ 6220995 w 8896241"/>
              <a:gd name="connsiteY1" fmla="*/ 255933 h 2219219"/>
              <a:gd name="connsiteX2" fmla="*/ 7097055 w 8896241"/>
              <a:gd name="connsiteY2" fmla="*/ 1988567 h 2219219"/>
              <a:gd name="connsiteX3" fmla="*/ 8896241 w 8896241"/>
              <a:gd name="connsiteY3" fmla="*/ 2165342 h 2219219"/>
              <a:gd name="connsiteX0" fmla="*/ 0 w 7138561"/>
              <a:gd name="connsiteY0" fmla="*/ 8072 h 5347225"/>
              <a:gd name="connsiteX1" fmla="*/ 6220995 w 7138561"/>
              <a:gd name="connsiteY1" fmla="*/ 255933 h 5347225"/>
              <a:gd name="connsiteX2" fmla="*/ 7097055 w 7138561"/>
              <a:gd name="connsiteY2" fmla="*/ 1988567 h 5347225"/>
              <a:gd name="connsiteX3" fmla="*/ 4990347 w 7138561"/>
              <a:gd name="connsiteY3" fmla="*/ 5347225 h 5347225"/>
              <a:gd name="connsiteX0" fmla="*/ 0 w 7166316"/>
              <a:gd name="connsiteY0" fmla="*/ 8072 h 5347225"/>
              <a:gd name="connsiteX1" fmla="*/ 6220995 w 7166316"/>
              <a:gd name="connsiteY1" fmla="*/ 255933 h 5347225"/>
              <a:gd name="connsiteX2" fmla="*/ 7097055 w 7166316"/>
              <a:gd name="connsiteY2" fmla="*/ 1988567 h 5347225"/>
              <a:gd name="connsiteX3" fmla="*/ 4990347 w 7166316"/>
              <a:gd name="connsiteY3" fmla="*/ 5347225 h 5347225"/>
              <a:gd name="connsiteX0" fmla="*/ 0 w 7138581"/>
              <a:gd name="connsiteY0" fmla="*/ 8072 h 5580047"/>
              <a:gd name="connsiteX1" fmla="*/ 6220995 w 7138581"/>
              <a:gd name="connsiteY1" fmla="*/ 255933 h 5580047"/>
              <a:gd name="connsiteX2" fmla="*/ 7097055 w 7138581"/>
              <a:gd name="connsiteY2" fmla="*/ 1988567 h 5580047"/>
              <a:gd name="connsiteX3" fmla="*/ 3603839 w 7138581"/>
              <a:gd name="connsiteY3" fmla="*/ 5580047 h 5580047"/>
              <a:gd name="connsiteX0" fmla="*/ 0 w 6308391"/>
              <a:gd name="connsiteY0" fmla="*/ 8072 h 5580047"/>
              <a:gd name="connsiteX1" fmla="*/ 6220995 w 6308391"/>
              <a:gd name="connsiteY1" fmla="*/ 255933 h 5580047"/>
              <a:gd name="connsiteX2" fmla="*/ 3603839 w 6308391"/>
              <a:gd name="connsiteY2" fmla="*/ 5580047 h 5580047"/>
              <a:gd name="connsiteX0" fmla="*/ 0 w 4149495"/>
              <a:gd name="connsiteY0" fmla="*/ 0 h 5571975"/>
              <a:gd name="connsiteX1" fmla="*/ 3803061 w 4149495"/>
              <a:gd name="connsiteY1" fmla="*/ 566050 h 5571975"/>
              <a:gd name="connsiteX2" fmla="*/ 3603839 w 4149495"/>
              <a:gd name="connsiteY2" fmla="*/ 5571975 h 5571975"/>
              <a:gd name="connsiteX0" fmla="*/ 0 w 4149495"/>
              <a:gd name="connsiteY0" fmla="*/ 54432 h 5626407"/>
              <a:gd name="connsiteX1" fmla="*/ 3803061 w 4149495"/>
              <a:gd name="connsiteY1" fmla="*/ 620482 h 5626407"/>
              <a:gd name="connsiteX2" fmla="*/ 3603839 w 4149495"/>
              <a:gd name="connsiteY2" fmla="*/ 5626407 h 5626407"/>
              <a:gd name="connsiteX0" fmla="*/ 0 w 4084628"/>
              <a:gd name="connsiteY0" fmla="*/ 10720 h 5582695"/>
              <a:gd name="connsiteX1" fmla="*/ 3803061 w 4084628"/>
              <a:gd name="connsiteY1" fmla="*/ 576770 h 5582695"/>
              <a:gd name="connsiteX2" fmla="*/ 3603839 w 4084628"/>
              <a:gd name="connsiteY2" fmla="*/ 5582695 h 5582695"/>
              <a:gd name="connsiteX0" fmla="*/ 0 w 4070412"/>
              <a:gd name="connsiteY0" fmla="*/ 0 h 5571975"/>
              <a:gd name="connsiteX1" fmla="*/ 3803061 w 4070412"/>
              <a:gd name="connsiteY1" fmla="*/ 566050 h 5571975"/>
              <a:gd name="connsiteX2" fmla="*/ 3603839 w 4070412"/>
              <a:gd name="connsiteY2" fmla="*/ 5571975 h 5571975"/>
              <a:gd name="connsiteX0" fmla="*/ 0 w 4511961"/>
              <a:gd name="connsiteY0" fmla="*/ 98962 h 5562287"/>
              <a:gd name="connsiteX1" fmla="*/ 4141234 w 4511961"/>
              <a:gd name="connsiteY1" fmla="*/ 556362 h 5562287"/>
              <a:gd name="connsiteX2" fmla="*/ 3942012 w 4511961"/>
              <a:gd name="connsiteY2" fmla="*/ 5562287 h 5562287"/>
              <a:gd name="connsiteX0" fmla="*/ 0 w 4511962"/>
              <a:gd name="connsiteY0" fmla="*/ 137134 h 5600459"/>
              <a:gd name="connsiteX1" fmla="*/ 4141234 w 4511962"/>
              <a:gd name="connsiteY1" fmla="*/ 594534 h 5600459"/>
              <a:gd name="connsiteX2" fmla="*/ 3942012 w 4511962"/>
              <a:gd name="connsiteY2" fmla="*/ 5600459 h 5600459"/>
              <a:gd name="connsiteX0" fmla="*/ 0 w 4620842"/>
              <a:gd name="connsiteY0" fmla="*/ 137134 h 5600459"/>
              <a:gd name="connsiteX1" fmla="*/ 4141234 w 4620842"/>
              <a:gd name="connsiteY1" fmla="*/ 594534 h 5600459"/>
              <a:gd name="connsiteX2" fmla="*/ 4511496 w 4620842"/>
              <a:gd name="connsiteY2" fmla="*/ 2977033 h 5600459"/>
              <a:gd name="connsiteX3" fmla="*/ 3942012 w 4620842"/>
              <a:gd name="connsiteY3" fmla="*/ 5600459 h 5600459"/>
              <a:gd name="connsiteX0" fmla="*/ 0 w 4620842"/>
              <a:gd name="connsiteY0" fmla="*/ 137134 h 5600459"/>
              <a:gd name="connsiteX1" fmla="*/ 4141234 w 4620842"/>
              <a:gd name="connsiteY1" fmla="*/ 594534 h 5600459"/>
              <a:gd name="connsiteX2" fmla="*/ 4511496 w 4620842"/>
              <a:gd name="connsiteY2" fmla="*/ 2977033 h 5600459"/>
              <a:gd name="connsiteX3" fmla="*/ 3942012 w 4620842"/>
              <a:gd name="connsiteY3" fmla="*/ 5600459 h 5600459"/>
              <a:gd name="connsiteX0" fmla="*/ 0 w 4620842"/>
              <a:gd name="connsiteY0" fmla="*/ 137134 h 5600459"/>
              <a:gd name="connsiteX1" fmla="*/ 4141234 w 4620842"/>
              <a:gd name="connsiteY1" fmla="*/ 594534 h 5600459"/>
              <a:gd name="connsiteX2" fmla="*/ 4511496 w 4620842"/>
              <a:gd name="connsiteY2" fmla="*/ 2977033 h 5600459"/>
              <a:gd name="connsiteX3" fmla="*/ 3942012 w 4620842"/>
              <a:gd name="connsiteY3" fmla="*/ 5600459 h 5600459"/>
              <a:gd name="connsiteX0" fmla="*/ 0 w 4598769"/>
              <a:gd name="connsiteY0" fmla="*/ 137134 h 5600459"/>
              <a:gd name="connsiteX1" fmla="*/ 4141234 w 4598769"/>
              <a:gd name="connsiteY1" fmla="*/ 594534 h 5600459"/>
              <a:gd name="connsiteX2" fmla="*/ 4511496 w 4598769"/>
              <a:gd name="connsiteY2" fmla="*/ 2977033 h 5600459"/>
              <a:gd name="connsiteX3" fmla="*/ 3942012 w 4598769"/>
              <a:gd name="connsiteY3" fmla="*/ 5600459 h 5600459"/>
              <a:gd name="connsiteX0" fmla="*/ 0 w 4524509"/>
              <a:gd name="connsiteY0" fmla="*/ 21294 h 5484619"/>
              <a:gd name="connsiteX1" fmla="*/ 4141234 w 4524509"/>
              <a:gd name="connsiteY1" fmla="*/ 478694 h 5484619"/>
              <a:gd name="connsiteX2" fmla="*/ 4359319 w 4524509"/>
              <a:gd name="connsiteY2" fmla="*/ 2791347 h 5484619"/>
              <a:gd name="connsiteX3" fmla="*/ 3942012 w 4524509"/>
              <a:gd name="connsiteY3" fmla="*/ 5484619 h 5484619"/>
              <a:gd name="connsiteX0" fmla="*/ 0 w 4456674"/>
              <a:gd name="connsiteY0" fmla="*/ 21294 h 5484619"/>
              <a:gd name="connsiteX1" fmla="*/ 4141234 w 4456674"/>
              <a:gd name="connsiteY1" fmla="*/ 478694 h 5484619"/>
              <a:gd name="connsiteX2" fmla="*/ 4359319 w 4456674"/>
              <a:gd name="connsiteY2" fmla="*/ 2791347 h 5484619"/>
              <a:gd name="connsiteX3" fmla="*/ 3942012 w 4456674"/>
              <a:gd name="connsiteY3" fmla="*/ 5484619 h 5484619"/>
              <a:gd name="connsiteX0" fmla="*/ 0 w 4521134"/>
              <a:gd name="connsiteY0" fmla="*/ 21161 h 5484486"/>
              <a:gd name="connsiteX1" fmla="*/ 4141234 w 4521134"/>
              <a:gd name="connsiteY1" fmla="*/ 478561 h 5484486"/>
              <a:gd name="connsiteX2" fmla="*/ 4452318 w 4521134"/>
              <a:gd name="connsiteY2" fmla="*/ 2783454 h 5484486"/>
              <a:gd name="connsiteX3" fmla="*/ 3942012 w 4521134"/>
              <a:gd name="connsiteY3" fmla="*/ 5484486 h 5484486"/>
              <a:gd name="connsiteX0" fmla="*/ 0 w 4556200"/>
              <a:gd name="connsiteY0" fmla="*/ 21161 h 5484486"/>
              <a:gd name="connsiteX1" fmla="*/ 4141234 w 4556200"/>
              <a:gd name="connsiteY1" fmla="*/ 478561 h 5484486"/>
              <a:gd name="connsiteX2" fmla="*/ 4452318 w 4556200"/>
              <a:gd name="connsiteY2" fmla="*/ 2783454 h 5484486"/>
              <a:gd name="connsiteX3" fmla="*/ 3942012 w 4556200"/>
              <a:gd name="connsiteY3" fmla="*/ 5484486 h 5484486"/>
              <a:gd name="connsiteX0" fmla="*/ 0 w 4545248"/>
              <a:gd name="connsiteY0" fmla="*/ 21161 h 5484486"/>
              <a:gd name="connsiteX1" fmla="*/ 4141234 w 4545248"/>
              <a:gd name="connsiteY1" fmla="*/ 478561 h 5484486"/>
              <a:gd name="connsiteX2" fmla="*/ 4452318 w 4545248"/>
              <a:gd name="connsiteY2" fmla="*/ 2783454 h 5484486"/>
              <a:gd name="connsiteX3" fmla="*/ 3942012 w 4545248"/>
              <a:gd name="connsiteY3" fmla="*/ 5484486 h 5484486"/>
              <a:gd name="connsiteX0" fmla="*/ 0 w 4585391"/>
              <a:gd name="connsiteY0" fmla="*/ 21161 h 5678503"/>
              <a:gd name="connsiteX1" fmla="*/ 4141234 w 4585391"/>
              <a:gd name="connsiteY1" fmla="*/ 478561 h 5678503"/>
              <a:gd name="connsiteX2" fmla="*/ 4452318 w 4585391"/>
              <a:gd name="connsiteY2" fmla="*/ 2783454 h 5678503"/>
              <a:gd name="connsiteX3" fmla="*/ 3992738 w 4585391"/>
              <a:gd name="connsiteY3" fmla="*/ 5678503 h 5678503"/>
              <a:gd name="connsiteX0" fmla="*/ 0 w 4522483"/>
              <a:gd name="connsiteY0" fmla="*/ 21161 h 5678503"/>
              <a:gd name="connsiteX1" fmla="*/ 4141234 w 4522483"/>
              <a:gd name="connsiteY1" fmla="*/ 478561 h 5678503"/>
              <a:gd name="connsiteX2" fmla="*/ 4452318 w 4522483"/>
              <a:gd name="connsiteY2" fmla="*/ 2783454 h 5678503"/>
              <a:gd name="connsiteX3" fmla="*/ 3992738 w 4522483"/>
              <a:gd name="connsiteY3" fmla="*/ 5678503 h 5678503"/>
              <a:gd name="connsiteX0" fmla="*/ 0 w 4522483"/>
              <a:gd name="connsiteY0" fmla="*/ 21161 h 5678503"/>
              <a:gd name="connsiteX1" fmla="*/ 4141234 w 4522483"/>
              <a:gd name="connsiteY1" fmla="*/ 478561 h 5678503"/>
              <a:gd name="connsiteX2" fmla="*/ 4452318 w 4522483"/>
              <a:gd name="connsiteY2" fmla="*/ 2783454 h 5678503"/>
              <a:gd name="connsiteX3" fmla="*/ 3992738 w 4522483"/>
              <a:gd name="connsiteY3" fmla="*/ 5678503 h 5678503"/>
              <a:gd name="connsiteX0" fmla="*/ 0 w 5581788"/>
              <a:gd name="connsiteY0" fmla="*/ 16753 h 5674095"/>
              <a:gd name="connsiteX1" fmla="*/ 4141234 w 5581788"/>
              <a:gd name="connsiteY1" fmla="*/ 474153 h 5674095"/>
              <a:gd name="connsiteX2" fmla="*/ 5568288 w 5581788"/>
              <a:gd name="connsiteY2" fmla="*/ 2476380 h 5674095"/>
              <a:gd name="connsiteX3" fmla="*/ 3992738 w 5581788"/>
              <a:gd name="connsiteY3" fmla="*/ 5674095 h 5674095"/>
              <a:gd name="connsiteX0" fmla="*/ 0 w 5574397"/>
              <a:gd name="connsiteY0" fmla="*/ 16753 h 5674095"/>
              <a:gd name="connsiteX1" fmla="*/ 4141234 w 5574397"/>
              <a:gd name="connsiteY1" fmla="*/ 474153 h 5674095"/>
              <a:gd name="connsiteX2" fmla="*/ 5568288 w 5574397"/>
              <a:gd name="connsiteY2" fmla="*/ 2476380 h 5674095"/>
              <a:gd name="connsiteX3" fmla="*/ 3992738 w 5574397"/>
              <a:gd name="connsiteY3" fmla="*/ 5674095 h 5674095"/>
              <a:gd name="connsiteX0" fmla="*/ 0 w 5574397"/>
              <a:gd name="connsiteY0" fmla="*/ 16753 h 5674095"/>
              <a:gd name="connsiteX1" fmla="*/ 4141234 w 5574397"/>
              <a:gd name="connsiteY1" fmla="*/ 474153 h 5674095"/>
              <a:gd name="connsiteX2" fmla="*/ 5568288 w 5574397"/>
              <a:gd name="connsiteY2" fmla="*/ 2476380 h 5674095"/>
              <a:gd name="connsiteX3" fmla="*/ 3992738 w 5574397"/>
              <a:gd name="connsiteY3" fmla="*/ 5674095 h 5674095"/>
              <a:gd name="connsiteX0" fmla="*/ 0 w 5568287"/>
              <a:gd name="connsiteY0" fmla="*/ 16753 h 5674095"/>
              <a:gd name="connsiteX1" fmla="*/ 4141234 w 5568287"/>
              <a:gd name="connsiteY1" fmla="*/ 474153 h 5674095"/>
              <a:gd name="connsiteX2" fmla="*/ 5568288 w 5568287"/>
              <a:gd name="connsiteY2" fmla="*/ 2476380 h 5674095"/>
              <a:gd name="connsiteX3" fmla="*/ 3992738 w 5568287"/>
              <a:gd name="connsiteY3" fmla="*/ 5674095 h 5674095"/>
              <a:gd name="connsiteX0" fmla="*/ 0 w 5568288"/>
              <a:gd name="connsiteY0" fmla="*/ 16753 h 5674095"/>
              <a:gd name="connsiteX1" fmla="*/ 4141234 w 5568288"/>
              <a:gd name="connsiteY1" fmla="*/ 474153 h 5674095"/>
              <a:gd name="connsiteX2" fmla="*/ 5568288 w 5568288"/>
              <a:gd name="connsiteY2" fmla="*/ 2476380 h 5674095"/>
              <a:gd name="connsiteX3" fmla="*/ 3992738 w 5568288"/>
              <a:gd name="connsiteY3" fmla="*/ 5674095 h 5674095"/>
              <a:gd name="connsiteX0" fmla="*/ 0 w 5568288"/>
              <a:gd name="connsiteY0" fmla="*/ 8647 h 5665989"/>
              <a:gd name="connsiteX1" fmla="*/ 3623544 w 5568288"/>
              <a:gd name="connsiteY1" fmla="*/ 651498 h 5665989"/>
              <a:gd name="connsiteX2" fmla="*/ 5568288 w 5568288"/>
              <a:gd name="connsiteY2" fmla="*/ 2468274 h 5665989"/>
              <a:gd name="connsiteX3" fmla="*/ 3992738 w 5568288"/>
              <a:gd name="connsiteY3" fmla="*/ 5665989 h 5665989"/>
              <a:gd name="connsiteX0" fmla="*/ 0 w 5673328"/>
              <a:gd name="connsiteY0" fmla="*/ 6915 h 5664257"/>
              <a:gd name="connsiteX1" fmla="*/ 3623544 w 5673328"/>
              <a:gd name="connsiteY1" fmla="*/ 649766 h 5664257"/>
              <a:gd name="connsiteX2" fmla="*/ 5333922 w 5673328"/>
              <a:gd name="connsiteY2" fmla="*/ 1903891 h 5664257"/>
              <a:gd name="connsiteX3" fmla="*/ 5568288 w 5673328"/>
              <a:gd name="connsiteY3" fmla="*/ 2466542 h 5664257"/>
              <a:gd name="connsiteX4" fmla="*/ 3992738 w 5673328"/>
              <a:gd name="connsiteY4" fmla="*/ 5664257 h 5664257"/>
              <a:gd name="connsiteX0" fmla="*/ 0 w 5634937"/>
              <a:gd name="connsiteY0" fmla="*/ 6915 h 5664257"/>
              <a:gd name="connsiteX1" fmla="*/ 3623544 w 5634937"/>
              <a:gd name="connsiteY1" fmla="*/ 649766 h 5664257"/>
              <a:gd name="connsiteX2" fmla="*/ 5333922 w 5634937"/>
              <a:gd name="connsiteY2" fmla="*/ 1903891 h 5664257"/>
              <a:gd name="connsiteX3" fmla="*/ 5568288 w 5634937"/>
              <a:gd name="connsiteY3" fmla="*/ 2466542 h 5664257"/>
              <a:gd name="connsiteX4" fmla="*/ 3992738 w 5634937"/>
              <a:gd name="connsiteY4" fmla="*/ 5664257 h 5664257"/>
              <a:gd name="connsiteX0" fmla="*/ 0 w 5568288"/>
              <a:gd name="connsiteY0" fmla="*/ 6915 h 5664257"/>
              <a:gd name="connsiteX1" fmla="*/ 3623544 w 5568288"/>
              <a:gd name="connsiteY1" fmla="*/ 649766 h 5664257"/>
              <a:gd name="connsiteX2" fmla="*/ 5333922 w 5568288"/>
              <a:gd name="connsiteY2" fmla="*/ 1903891 h 5664257"/>
              <a:gd name="connsiteX3" fmla="*/ 5568288 w 5568288"/>
              <a:gd name="connsiteY3" fmla="*/ 2466542 h 5664257"/>
              <a:gd name="connsiteX4" fmla="*/ 3992738 w 5568288"/>
              <a:gd name="connsiteY4" fmla="*/ 5664257 h 5664257"/>
              <a:gd name="connsiteX0" fmla="*/ 0 w 5429395"/>
              <a:gd name="connsiteY0" fmla="*/ 6006 h 5744482"/>
              <a:gd name="connsiteX1" fmla="*/ 3484651 w 5429395"/>
              <a:gd name="connsiteY1" fmla="*/ 729991 h 5744482"/>
              <a:gd name="connsiteX2" fmla="*/ 5195029 w 5429395"/>
              <a:gd name="connsiteY2" fmla="*/ 1984116 h 5744482"/>
              <a:gd name="connsiteX3" fmla="*/ 5429395 w 5429395"/>
              <a:gd name="connsiteY3" fmla="*/ 2546767 h 5744482"/>
              <a:gd name="connsiteX4" fmla="*/ 3853845 w 5429395"/>
              <a:gd name="connsiteY4" fmla="*/ 5744482 h 5744482"/>
              <a:gd name="connsiteX0" fmla="*/ 0 w 5869020"/>
              <a:gd name="connsiteY0" fmla="*/ 6006 h 5744482"/>
              <a:gd name="connsiteX1" fmla="*/ 3484651 w 5869020"/>
              <a:gd name="connsiteY1" fmla="*/ 729991 h 5744482"/>
              <a:gd name="connsiteX2" fmla="*/ 5195029 w 5869020"/>
              <a:gd name="connsiteY2" fmla="*/ 1984116 h 5744482"/>
              <a:gd name="connsiteX3" fmla="*/ 5869020 w 5869020"/>
              <a:gd name="connsiteY3" fmla="*/ 2383793 h 5744482"/>
              <a:gd name="connsiteX4" fmla="*/ 3853845 w 5869020"/>
              <a:gd name="connsiteY4" fmla="*/ 5744482 h 5744482"/>
              <a:gd name="connsiteX0" fmla="*/ 0 w 6055014"/>
              <a:gd name="connsiteY0" fmla="*/ 6006 h 5744482"/>
              <a:gd name="connsiteX1" fmla="*/ 3484651 w 6055014"/>
              <a:gd name="connsiteY1" fmla="*/ 729991 h 5744482"/>
              <a:gd name="connsiteX2" fmla="*/ 5195029 w 6055014"/>
              <a:gd name="connsiteY2" fmla="*/ 1984116 h 5744482"/>
              <a:gd name="connsiteX3" fmla="*/ 6055014 w 6055014"/>
              <a:gd name="connsiteY3" fmla="*/ 2476922 h 5744482"/>
              <a:gd name="connsiteX4" fmla="*/ 3853845 w 6055014"/>
              <a:gd name="connsiteY4" fmla="*/ 5744482 h 5744482"/>
              <a:gd name="connsiteX0" fmla="*/ 0 w 6055014"/>
              <a:gd name="connsiteY0" fmla="*/ 5633 h 5744109"/>
              <a:gd name="connsiteX1" fmla="*/ 3484651 w 6055014"/>
              <a:gd name="connsiteY1" fmla="*/ 729618 h 5744109"/>
              <a:gd name="connsiteX2" fmla="*/ 5195029 w 6055014"/>
              <a:gd name="connsiteY2" fmla="*/ 1774205 h 5744109"/>
              <a:gd name="connsiteX3" fmla="*/ 6055014 w 6055014"/>
              <a:gd name="connsiteY3" fmla="*/ 2476549 h 5744109"/>
              <a:gd name="connsiteX4" fmla="*/ 3853845 w 6055014"/>
              <a:gd name="connsiteY4" fmla="*/ 5744109 h 5744109"/>
              <a:gd name="connsiteX0" fmla="*/ 0 w 6055014"/>
              <a:gd name="connsiteY0" fmla="*/ 7994 h 5746470"/>
              <a:gd name="connsiteX1" fmla="*/ 3797462 w 6055014"/>
              <a:gd name="connsiteY1" fmla="*/ 569004 h 5746470"/>
              <a:gd name="connsiteX2" fmla="*/ 5195029 w 6055014"/>
              <a:gd name="connsiteY2" fmla="*/ 1776566 h 5746470"/>
              <a:gd name="connsiteX3" fmla="*/ 6055014 w 6055014"/>
              <a:gd name="connsiteY3" fmla="*/ 2478910 h 5746470"/>
              <a:gd name="connsiteX4" fmla="*/ 3853845 w 6055014"/>
              <a:gd name="connsiteY4" fmla="*/ 5746470 h 5746470"/>
              <a:gd name="connsiteX0" fmla="*/ 0 w 6055014"/>
              <a:gd name="connsiteY0" fmla="*/ 7994 h 5746470"/>
              <a:gd name="connsiteX1" fmla="*/ 3797462 w 6055014"/>
              <a:gd name="connsiteY1" fmla="*/ 569004 h 5746470"/>
              <a:gd name="connsiteX2" fmla="*/ 5195029 w 6055014"/>
              <a:gd name="connsiteY2" fmla="*/ 1776566 h 5746470"/>
              <a:gd name="connsiteX3" fmla="*/ 6055014 w 6055014"/>
              <a:gd name="connsiteY3" fmla="*/ 2478910 h 5746470"/>
              <a:gd name="connsiteX4" fmla="*/ 3853845 w 6055014"/>
              <a:gd name="connsiteY4" fmla="*/ 5746470 h 5746470"/>
              <a:gd name="connsiteX0" fmla="*/ 0 w 6195500"/>
              <a:gd name="connsiteY0" fmla="*/ 7994 h 5746470"/>
              <a:gd name="connsiteX1" fmla="*/ 3797462 w 6195500"/>
              <a:gd name="connsiteY1" fmla="*/ 569004 h 5746470"/>
              <a:gd name="connsiteX2" fmla="*/ 5195029 w 6195500"/>
              <a:gd name="connsiteY2" fmla="*/ 1776566 h 5746470"/>
              <a:gd name="connsiteX3" fmla="*/ 6055014 w 6195500"/>
              <a:gd name="connsiteY3" fmla="*/ 2478910 h 5746470"/>
              <a:gd name="connsiteX4" fmla="*/ 6051927 w 6195500"/>
              <a:gd name="connsiteY4" fmla="*/ 5081890 h 5746470"/>
              <a:gd name="connsiteX5" fmla="*/ 3853845 w 6195500"/>
              <a:gd name="connsiteY5" fmla="*/ 5746470 h 5746470"/>
              <a:gd name="connsiteX0" fmla="*/ 0 w 6195500"/>
              <a:gd name="connsiteY0" fmla="*/ 7994 h 5746470"/>
              <a:gd name="connsiteX1" fmla="*/ 3797462 w 6195500"/>
              <a:gd name="connsiteY1" fmla="*/ 569004 h 5746470"/>
              <a:gd name="connsiteX2" fmla="*/ 5195029 w 6195500"/>
              <a:gd name="connsiteY2" fmla="*/ 1776566 h 5746470"/>
              <a:gd name="connsiteX3" fmla="*/ 6055014 w 6195500"/>
              <a:gd name="connsiteY3" fmla="*/ 2478910 h 5746470"/>
              <a:gd name="connsiteX4" fmla="*/ 6051927 w 6195500"/>
              <a:gd name="connsiteY4" fmla="*/ 5081890 h 5746470"/>
              <a:gd name="connsiteX5" fmla="*/ 4178151 w 6195500"/>
              <a:gd name="connsiteY5" fmla="*/ 5195148 h 5746470"/>
              <a:gd name="connsiteX6" fmla="*/ 3853845 w 6195500"/>
              <a:gd name="connsiteY6" fmla="*/ 5746470 h 5746470"/>
              <a:gd name="connsiteX0" fmla="*/ 0 w 6159500"/>
              <a:gd name="connsiteY0" fmla="*/ 7994 h 5746470"/>
              <a:gd name="connsiteX1" fmla="*/ 3797462 w 6159500"/>
              <a:gd name="connsiteY1" fmla="*/ 569004 h 5746470"/>
              <a:gd name="connsiteX2" fmla="*/ 5195029 w 6159500"/>
              <a:gd name="connsiteY2" fmla="*/ 1776566 h 5746470"/>
              <a:gd name="connsiteX3" fmla="*/ 5821675 w 6159500"/>
              <a:gd name="connsiteY3" fmla="*/ 1964843 h 5746470"/>
              <a:gd name="connsiteX4" fmla="*/ 6051927 w 6159500"/>
              <a:gd name="connsiteY4" fmla="*/ 5081890 h 5746470"/>
              <a:gd name="connsiteX5" fmla="*/ 4178151 w 6159500"/>
              <a:gd name="connsiteY5" fmla="*/ 5195148 h 5746470"/>
              <a:gd name="connsiteX6" fmla="*/ 3853845 w 6159500"/>
              <a:gd name="connsiteY6" fmla="*/ 5746470 h 5746470"/>
              <a:gd name="connsiteX0" fmla="*/ 0 w 6159500"/>
              <a:gd name="connsiteY0" fmla="*/ 6409 h 5744885"/>
              <a:gd name="connsiteX1" fmla="*/ 3797462 w 6159500"/>
              <a:gd name="connsiteY1" fmla="*/ 567419 h 5744885"/>
              <a:gd name="connsiteX2" fmla="*/ 5187251 w 6159500"/>
              <a:gd name="connsiteY2" fmla="*/ 1182375 h 5744885"/>
              <a:gd name="connsiteX3" fmla="*/ 5821675 w 6159500"/>
              <a:gd name="connsiteY3" fmla="*/ 1963258 h 5744885"/>
              <a:gd name="connsiteX4" fmla="*/ 6051927 w 6159500"/>
              <a:gd name="connsiteY4" fmla="*/ 5080305 h 5744885"/>
              <a:gd name="connsiteX5" fmla="*/ 4178151 w 6159500"/>
              <a:gd name="connsiteY5" fmla="*/ 5193563 h 5744885"/>
              <a:gd name="connsiteX6" fmla="*/ 3853845 w 6159500"/>
              <a:gd name="connsiteY6" fmla="*/ 5744885 h 5744885"/>
              <a:gd name="connsiteX0" fmla="*/ 0 w 6159500"/>
              <a:gd name="connsiteY0" fmla="*/ 5656 h 5744132"/>
              <a:gd name="connsiteX1" fmla="*/ 3797462 w 6159500"/>
              <a:gd name="connsiteY1" fmla="*/ 566666 h 5744132"/>
              <a:gd name="connsiteX2" fmla="*/ 4860577 w 6159500"/>
              <a:gd name="connsiteY2" fmla="*/ 788931 h 5744132"/>
              <a:gd name="connsiteX3" fmla="*/ 5821675 w 6159500"/>
              <a:gd name="connsiteY3" fmla="*/ 1962505 h 5744132"/>
              <a:gd name="connsiteX4" fmla="*/ 6051927 w 6159500"/>
              <a:gd name="connsiteY4" fmla="*/ 5079552 h 5744132"/>
              <a:gd name="connsiteX5" fmla="*/ 4178151 w 6159500"/>
              <a:gd name="connsiteY5" fmla="*/ 5192810 h 5744132"/>
              <a:gd name="connsiteX6" fmla="*/ 3853845 w 6159500"/>
              <a:gd name="connsiteY6" fmla="*/ 5744132 h 5744132"/>
              <a:gd name="connsiteX0" fmla="*/ 0 w 6159500"/>
              <a:gd name="connsiteY0" fmla="*/ 5656 h 6302974"/>
              <a:gd name="connsiteX1" fmla="*/ 3797462 w 6159500"/>
              <a:gd name="connsiteY1" fmla="*/ 566666 h 6302974"/>
              <a:gd name="connsiteX2" fmla="*/ 4860577 w 6159500"/>
              <a:gd name="connsiteY2" fmla="*/ 788931 h 6302974"/>
              <a:gd name="connsiteX3" fmla="*/ 5821675 w 6159500"/>
              <a:gd name="connsiteY3" fmla="*/ 1962505 h 6302974"/>
              <a:gd name="connsiteX4" fmla="*/ 6051927 w 6159500"/>
              <a:gd name="connsiteY4" fmla="*/ 5079552 h 6302974"/>
              <a:gd name="connsiteX5" fmla="*/ 4178151 w 6159500"/>
              <a:gd name="connsiteY5" fmla="*/ 5192810 h 6302974"/>
              <a:gd name="connsiteX6" fmla="*/ 3872018 w 6159500"/>
              <a:gd name="connsiteY6" fmla="*/ 6302974 h 6302974"/>
              <a:gd name="connsiteX0" fmla="*/ 0 w 6206620"/>
              <a:gd name="connsiteY0" fmla="*/ 5656 h 6302974"/>
              <a:gd name="connsiteX1" fmla="*/ 3797462 w 6206620"/>
              <a:gd name="connsiteY1" fmla="*/ 566666 h 6302974"/>
              <a:gd name="connsiteX2" fmla="*/ 4860577 w 6206620"/>
              <a:gd name="connsiteY2" fmla="*/ 788931 h 6302974"/>
              <a:gd name="connsiteX3" fmla="*/ 5821675 w 6206620"/>
              <a:gd name="connsiteY3" fmla="*/ 1962505 h 6302974"/>
              <a:gd name="connsiteX4" fmla="*/ 6082640 w 6206620"/>
              <a:gd name="connsiteY4" fmla="*/ 3634634 h 6302974"/>
              <a:gd name="connsiteX5" fmla="*/ 6051927 w 6206620"/>
              <a:gd name="connsiteY5" fmla="*/ 5079552 h 6302974"/>
              <a:gd name="connsiteX6" fmla="*/ 4178151 w 6206620"/>
              <a:gd name="connsiteY6" fmla="*/ 5192810 h 6302974"/>
              <a:gd name="connsiteX7" fmla="*/ 3872018 w 6206620"/>
              <a:gd name="connsiteY7" fmla="*/ 6302974 h 6302974"/>
              <a:gd name="connsiteX0" fmla="*/ 0 w 6206619"/>
              <a:gd name="connsiteY0" fmla="*/ 5656 h 6302974"/>
              <a:gd name="connsiteX1" fmla="*/ 3797462 w 6206619"/>
              <a:gd name="connsiteY1" fmla="*/ 566666 h 6302974"/>
              <a:gd name="connsiteX2" fmla="*/ 4860577 w 6206619"/>
              <a:gd name="connsiteY2" fmla="*/ 788931 h 6302974"/>
              <a:gd name="connsiteX3" fmla="*/ 5767158 w 6206619"/>
              <a:gd name="connsiteY3" fmla="*/ 1954164 h 6302974"/>
              <a:gd name="connsiteX4" fmla="*/ 6082640 w 6206619"/>
              <a:gd name="connsiteY4" fmla="*/ 3634634 h 6302974"/>
              <a:gd name="connsiteX5" fmla="*/ 6051927 w 6206619"/>
              <a:gd name="connsiteY5" fmla="*/ 5079552 h 6302974"/>
              <a:gd name="connsiteX6" fmla="*/ 4178151 w 6206619"/>
              <a:gd name="connsiteY6" fmla="*/ 5192810 h 6302974"/>
              <a:gd name="connsiteX7" fmla="*/ 3872018 w 6206619"/>
              <a:gd name="connsiteY7" fmla="*/ 6302974 h 6302974"/>
              <a:gd name="connsiteX0" fmla="*/ 0 w 6206619"/>
              <a:gd name="connsiteY0" fmla="*/ 5656 h 6400218"/>
              <a:gd name="connsiteX1" fmla="*/ 3797462 w 6206619"/>
              <a:gd name="connsiteY1" fmla="*/ 566666 h 6400218"/>
              <a:gd name="connsiteX2" fmla="*/ 4860577 w 6206619"/>
              <a:gd name="connsiteY2" fmla="*/ 788931 h 6400218"/>
              <a:gd name="connsiteX3" fmla="*/ 5767158 w 6206619"/>
              <a:gd name="connsiteY3" fmla="*/ 1954164 h 6400218"/>
              <a:gd name="connsiteX4" fmla="*/ 6082640 w 6206619"/>
              <a:gd name="connsiteY4" fmla="*/ 3634634 h 6400218"/>
              <a:gd name="connsiteX5" fmla="*/ 6051927 w 6206619"/>
              <a:gd name="connsiteY5" fmla="*/ 5079552 h 6400218"/>
              <a:gd name="connsiteX6" fmla="*/ 5895483 w 6206619"/>
              <a:gd name="connsiteY6" fmla="*/ 6368881 h 6400218"/>
              <a:gd name="connsiteX7" fmla="*/ 3872018 w 6206619"/>
              <a:gd name="connsiteY7" fmla="*/ 6302974 h 6400218"/>
              <a:gd name="connsiteX0" fmla="*/ 0 w 6265579"/>
              <a:gd name="connsiteY0" fmla="*/ 5656 h 6400218"/>
              <a:gd name="connsiteX1" fmla="*/ 3797462 w 6265579"/>
              <a:gd name="connsiteY1" fmla="*/ 566666 h 6400218"/>
              <a:gd name="connsiteX2" fmla="*/ 4860577 w 6265579"/>
              <a:gd name="connsiteY2" fmla="*/ 788931 h 6400218"/>
              <a:gd name="connsiteX3" fmla="*/ 5767158 w 6265579"/>
              <a:gd name="connsiteY3" fmla="*/ 1954164 h 6400218"/>
              <a:gd name="connsiteX4" fmla="*/ 6082640 w 6265579"/>
              <a:gd name="connsiteY4" fmla="*/ 3634634 h 6400218"/>
              <a:gd name="connsiteX5" fmla="*/ 6133705 w 6265579"/>
              <a:gd name="connsiteY5" fmla="*/ 5162961 h 6400218"/>
              <a:gd name="connsiteX6" fmla="*/ 5895483 w 6265579"/>
              <a:gd name="connsiteY6" fmla="*/ 6368881 h 6400218"/>
              <a:gd name="connsiteX7" fmla="*/ 3872018 w 6265579"/>
              <a:gd name="connsiteY7" fmla="*/ 6302974 h 6400218"/>
              <a:gd name="connsiteX0" fmla="*/ 0 w 6135427"/>
              <a:gd name="connsiteY0" fmla="*/ 5656 h 6400218"/>
              <a:gd name="connsiteX1" fmla="*/ 3797462 w 6135427"/>
              <a:gd name="connsiteY1" fmla="*/ 566666 h 6400218"/>
              <a:gd name="connsiteX2" fmla="*/ 4860577 w 6135427"/>
              <a:gd name="connsiteY2" fmla="*/ 788931 h 6400218"/>
              <a:gd name="connsiteX3" fmla="*/ 5767158 w 6135427"/>
              <a:gd name="connsiteY3" fmla="*/ 1954164 h 6400218"/>
              <a:gd name="connsiteX4" fmla="*/ 6082640 w 6135427"/>
              <a:gd name="connsiteY4" fmla="*/ 3634634 h 6400218"/>
              <a:gd name="connsiteX5" fmla="*/ 5895483 w 6135427"/>
              <a:gd name="connsiteY5" fmla="*/ 6368881 h 6400218"/>
              <a:gd name="connsiteX6" fmla="*/ 3872018 w 6135427"/>
              <a:gd name="connsiteY6" fmla="*/ 6302974 h 6400218"/>
              <a:gd name="connsiteX0" fmla="*/ 0 w 6191508"/>
              <a:gd name="connsiteY0" fmla="*/ 5656 h 6302974"/>
              <a:gd name="connsiteX1" fmla="*/ 3797462 w 6191508"/>
              <a:gd name="connsiteY1" fmla="*/ 566666 h 6302974"/>
              <a:gd name="connsiteX2" fmla="*/ 4860577 w 6191508"/>
              <a:gd name="connsiteY2" fmla="*/ 788931 h 6302974"/>
              <a:gd name="connsiteX3" fmla="*/ 5767158 w 6191508"/>
              <a:gd name="connsiteY3" fmla="*/ 1954164 h 6302974"/>
              <a:gd name="connsiteX4" fmla="*/ 6082640 w 6191508"/>
              <a:gd name="connsiteY4" fmla="*/ 3634634 h 6302974"/>
              <a:gd name="connsiteX5" fmla="*/ 5995434 w 6191508"/>
              <a:gd name="connsiteY5" fmla="*/ 6026903 h 6302974"/>
              <a:gd name="connsiteX6" fmla="*/ 3872018 w 6191508"/>
              <a:gd name="connsiteY6" fmla="*/ 6302974 h 6302974"/>
              <a:gd name="connsiteX0" fmla="*/ 0 w 6190612"/>
              <a:gd name="connsiteY0" fmla="*/ 5656 h 6302974"/>
              <a:gd name="connsiteX1" fmla="*/ 3797462 w 6190612"/>
              <a:gd name="connsiteY1" fmla="*/ 566666 h 6302974"/>
              <a:gd name="connsiteX2" fmla="*/ 4860577 w 6190612"/>
              <a:gd name="connsiteY2" fmla="*/ 788931 h 6302974"/>
              <a:gd name="connsiteX3" fmla="*/ 5767158 w 6190612"/>
              <a:gd name="connsiteY3" fmla="*/ 1954164 h 6302974"/>
              <a:gd name="connsiteX4" fmla="*/ 6082640 w 6190612"/>
              <a:gd name="connsiteY4" fmla="*/ 3634634 h 6302974"/>
              <a:gd name="connsiteX5" fmla="*/ 5995434 w 6190612"/>
              <a:gd name="connsiteY5" fmla="*/ 6026903 h 6302974"/>
              <a:gd name="connsiteX6" fmla="*/ 3872018 w 6190612"/>
              <a:gd name="connsiteY6" fmla="*/ 6302974 h 6302974"/>
              <a:gd name="connsiteX0" fmla="*/ 0 w 6163165"/>
              <a:gd name="connsiteY0" fmla="*/ 5656 h 6302974"/>
              <a:gd name="connsiteX1" fmla="*/ 3797462 w 6163165"/>
              <a:gd name="connsiteY1" fmla="*/ 566666 h 6302974"/>
              <a:gd name="connsiteX2" fmla="*/ 4860577 w 6163165"/>
              <a:gd name="connsiteY2" fmla="*/ 788931 h 6302974"/>
              <a:gd name="connsiteX3" fmla="*/ 5767158 w 6163165"/>
              <a:gd name="connsiteY3" fmla="*/ 1954164 h 6302974"/>
              <a:gd name="connsiteX4" fmla="*/ 6082640 w 6163165"/>
              <a:gd name="connsiteY4" fmla="*/ 3634634 h 6302974"/>
              <a:gd name="connsiteX5" fmla="*/ 5950002 w 6163165"/>
              <a:gd name="connsiteY5" fmla="*/ 6026903 h 6302974"/>
              <a:gd name="connsiteX6" fmla="*/ 3872018 w 6163165"/>
              <a:gd name="connsiteY6" fmla="*/ 6302974 h 6302974"/>
              <a:gd name="connsiteX0" fmla="*/ 0 w 6147605"/>
              <a:gd name="connsiteY0" fmla="*/ 5656 h 7070339"/>
              <a:gd name="connsiteX1" fmla="*/ 3797462 w 6147605"/>
              <a:gd name="connsiteY1" fmla="*/ 566666 h 7070339"/>
              <a:gd name="connsiteX2" fmla="*/ 4860577 w 6147605"/>
              <a:gd name="connsiteY2" fmla="*/ 788931 h 7070339"/>
              <a:gd name="connsiteX3" fmla="*/ 5767158 w 6147605"/>
              <a:gd name="connsiteY3" fmla="*/ 1954164 h 7070339"/>
              <a:gd name="connsiteX4" fmla="*/ 6082640 w 6147605"/>
              <a:gd name="connsiteY4" fmla="*/ 3634634 h 7070339"/>
              <a:gd name="connsiteX5" fmla="*/ 5950002 w 6147605"/>
              <a:gd name="connsiteY5" fmla="*/ 6026903 h 7070339"/>
              <a:gd name="connsiteX6" fmla="*/ 4117350 w 6147605"/>
              <a:gd name="connsiteY6" fmla="*/ 7070339 h 7070339"/>
              <a:gd name="connsiteX0" fmla="*/ 0 w 6147605"/>
              <a:gd name="connsiteY0" fmla="*/ 5656 h 7070339"/>
              <a:gd name="connsiteX1" fmla="*/ 3797462 w 6147605"/>
              <a:gd name="connsiteY1" fmla="*/ 566666 h 7070339"/>
              <a:gd name="connsiteX2" fmla="*/ 4860577 w 6147605"/>
              <a:gd name="connsiteY2" fmla="*/ 788931 h 7070339"/>
              <a:gd name="connsiteX3" fmla="*/ 5767158 w 6147605"/>
              <a:gd name="connsiteY3" fmla="*/ 1954164 h 7070339"/>
              <a:gd name="connsiteX4" fmla="*/ 6082640 w 6147605"/>
              <a:gd name="connsiteY4" fmla="*/ 3634634 h 7070339"/>
              <a:gd name="connsiteX5" fmla="*/ 5950002 w 6147605"/>
              <a:gd name="connsiteY5" fmla="*/ 6026903 h 7070339"/>
              <a:gd name="connsiteX6" fmla="*/ 4117350 w 6147605"/>
              <a:gd name="connsiteY6" fmla="*/ 7070339 h 7070339"/>
              <a:gd name="connsiteX0" fmla="*/ 0 w 6168345"/>
              <a:gd name="connsiteY0" fmla="*/ 5656 h 6761725"/>
              <a:gd name="connsiteX1" fmla="*/ 3797462 w 6168345"/>
              <a:gd name="connsiteY1" fmla="*/ 566666 h 6761725"/>
              <a:gd name="connsiteX2" fmla="*/ 4860577 w 6168345"/>
              <a:gd name="connsiteY2" fmla="*/ 788931 h 6761725"/>
              <a:gd name="connsiteX3" fmla="*/ 5767158 w 6168345"/>
              <a:gd name="connsiteY3" fmla="*/ 1954164 h 6761725"/>
              <a:gd name="connsiteX4" fmla="*/ 6082640 w 6168345"/>
              <a:gd name="connsiteY4" fmla="*/ 3634634 h 6761725"/>
              <a:gd name="connsiteX5" fmla="*/ 5950002 w 6168345"/>
              <a:gd name="connsiteY5" fmla="*/ 6026903 h 6761725"/>
              <a:gd name="connsiteX6" fmla="*/ 3808412 w 6168345"/>
              <a:gd name="connsiteY6" fmla="*/ 6761725 h 6761725"/>
              <a:gd name="connsiteX0" fmla="*/ 0 w 6168345"/>
              <a:gd name="connsiteY0" fmla="*/ 5656 h 6761725"/>
              <a:gd name="connsiteX1" fmla="*/ 3797462 w 6168345"/>
              <a:gd name="connsiteY1" fmla="*/ 566666 h 6761725"/>
              <a:gd name="connsiteX2" fmla="*/ 4860577 w 6168345"/>
              <a:gd name="connsiteY2" fmla="*/ 788931 h 6761725"/>
              <a:gd name="connsiteX3" fmla="*/ 5767158 w 6168345"/>
              <a:gd name="connsiteY3" fmla="*/ 1954164 h 6761725"/>
              <a:gd name="connsiteX4" fmla="*/ 6082640 w 6168345"/>
              <a:gd name="connsiteY4" fmla="*/ 3634634 h 6761725"/>
              <a:gd name="connsiteX5" fmla="*/ 5950002 w 6168345"/>
              <a:gd name="connsiteY5" fmla="*/ 6026903 h 6761725"/>
              <a:gd name="connsiteX6" fmla="*/ 3808412 w 6168345"/>
              <a:gd name="connsiteY6" fmla="*/ 6761725 h 6761725"/>
              <a:gd name="connsiteX0" fmla="*/ 0 w 6162169"/>
              <a:gd name="connsiteY0" fmla="*/ 5656 h 6761725"/>
              <a:gd name="connsiteX1" fmla="*/ 3797462 w 6162169"/>
              <a:gd name="connsiteY1" fmla="*/ 566666 h 6761725"/>
              <a:gd name="connsiteX2" fmla="*/ 4860577 w 6162169"/>
              <a:gd name="connsiteY2" fmla="*/ 788931 h 6761725"/>
              <a:gd name="connsiteX3" fmla="*/ 5767158 w 6162169"/>
              <a:gd name="connsiteY3" fmla="*/ 1954164 h 6761725"/>
              <a:gd name="connsiteX4" fmla="*/ 6082640 w 6162169"/>
              <a:gd name="connsiteY4" fmla="*/ 3634634 h 6761725"/>
              <a:gd name="connsiteX5" fmla="*/ 5950002 w 6162169"/>
              <a:gd name="connsiteY5" fmla="*/ 6026903 h 6761725"/>
              <a:gd name="connsiteX6" fmla="*/ 3899276 w 6162169"/>
              <a:gd name="connsiteY6" fmla="*/ 6761725 h 6761725"/>
              <a:gd name="connsiteX0" fmla="*/ 0 w 6084805"/>
              <a:gd name="connsiteY0" fmla="*/ 5656 h 6761725"/>
              <a:gd name="connsiteX1" fmla="*/ 3797462 w 6084805"/>
              <a:gd name="connsiteY1" fmla="*/ 566666 h 6761725"/>
              <a:gd name="connsiteX2" fmla="*/ 4860577 w 6084805"/>
              <a:gd name="connsiteY2" fmla="*/ 788931 h 6761725"/>
              <a:gd name="connsiteX3" fmla="*/ 5767158 w 6084805"/>
              <a:gd name="connsiteY3" fmla="*/ 1954164 h 6761725"/>
              <a:gd name="connsiteX4" fmla="*/ 6082640 w 6084805"/>
              <a:gd name="connsiteY4" fmla="*/ 3634634 h 6761725"/>
              <a:gd name="connsiteX5" fmla="*/ 5604719 w 6084805"/>
              <a:gd name="connsiteY5" fmla="*/ 5234516 h 6761725"/>
              <a:gd name="connsiteX6" fmla="*/ 3899276 w 6084805"/>
              <a:gd name="connsiteY6" fmla="*/ 6761725 h 6761725"/>
              <a:gd name="connsiteX0" fmla="*/ 0 w 6125468"/>
              <a:gd name="connsiteY0" fmla="*/ 5656 h 6761725"/>
              <a:gd name="connsiteX1" fmla="*/ 3797462 w 6125468"/>
              <a:gd name="connsiteY1" fmla="*/ 566666 h 6761725"/>
              <a:gd name="connsiteX2" fmla="*/ 4860577 w 6125468"/>
              <a:gd name="connsiteY2" fmla="*/ 788931 h 6761725"/>
              <a:gd name="connsiteX3" fmla="*/ 5767158 w 6125468"/>
              <a:gd name="connsiteY3" fmla="*/ 1954164 h 6761725"/>
              <a:gd name="connsiteX4" fmla="*/ 6082640 w 6125468"/>
              <a:gd name="connsiteY4" fmla="*/ 3634634 h 6761725"/>
              <a:gd name="connsiteX5" fmla="*/ 5604719 w 6125468"/>
              <a:gd name="connsiteY5" fmla="*/ 5234516 h 6761725"/>
              <a:gd name="connsiteX6" fmla="*/ 3899276 w 6125468"/>
              <a:gd name="connsiteY6" fmla="*/ 6761725 h 6761725"/>
              <a:gd name="connsiteX0" fmla="*/ 0 w 6083476"/>
              <a:gd name="connsiteY0" fmla="*/ 5656 h 6761725"/>
              <a:gd name="connsiteX1" fmla="*/ 3797462 w 6083476"/>
              <a:gd name="connsiteY1" fmla="*/ 566666 h 6761725"/>
              <a:gd name="connsiteX2" fmla="*/ 4860577 w 6083476"/>
              <a:gd name="connsiteY2" fmla="*/ 788931 h 6761725"/>
              <a:gd name="connsiteX3" fmla="*/ 5767158 w 6083476"/>
              <a:gd name="connsiteY3" fmla="*/ 1954164 h 6761725"/>
              <a:gd name="connsiteX4" fmla="*/ 6082640 w 6083476"/>
              <a:gd name="connsiteY4" fmla="*/ 3634634 h 6761725"/>
              <a:gd name="connsiteX5" fmla="*/ 5014102 w 6083476"/>
              <a:gd name="connsiteY5" fmla="*/ 5309584 h 6761725"/>
              <a:gd name="connsiteX6" fmla="*/ 3899276 w 6083476"/>
              <a:gd name="connsiteY6" fmla="*/ 6761725 h 6761725"/>
              <a:gd name="connsiteX0" fmla="*/ 0 w 6091753"/>
              <a:gd name="connsiteY0" fmla="*/ 5656 h 6761725"/>
              <a:gd name="connsiteX1" fmla="*/ 3797462 w 6091753"/>
              <a:gd name="connsiteY1" fmla="*/ 566666 h 6761725"/>
              <a:gd name="connsiteX2" fmla="*/ 4860577 w 6091753"/>
              <a:gd name="connsiteY2" fmla="*/ 788931 h 6761725"/>
              <a:gd name="connsiteX3" fmla="*/ 5767158 w 6091753"/>
              <a:gd name="connsiteY3" fmla="*/ 1954164 h 6761725"/>
              <a:gd name="connsiteX4" fmla="*/ 6082640 w 6091753"/>
              <a:gd name="connsiteY4" fmla="*/ 3634634 h 6761725"/>
              <a:gd name="connsiteX5" fmla="*/ 5014102 w 6091753"/>
              <a:gd name="connsiteY5" fmla="*/ 5309584 h 6761725"/>
              <a:gd name="connsiteX6" fmla="*/ 3899276 w 6091753"/>
              <a:gd name="connsiteY6" fmla="*/ 6761725 h 6761725"/>
              <a:gd name="connsiteX0" fmla="*/ 0 w 6086149"/>
              <a:gd name="connsiteY0" fmla="*/ 5656 h 6761725"/>
              <a:gd name="connsiteX1" fmla="*/ 3797462 w 6086149"/>
              <a:gd name="connsiteY1" fmla="*/ 566666 h 6761725"/>
              <a:gd name="connsiteX2" fmla="*/ 4860577 w 6086149"/>
              <a:gd name="connsiteY2" fmla="*/ 788931 h 6761725"/>
              <a:gd name="connsiteX3" fmla="*/ 5767158 w 6086149"/>
              <a:gd name="connsiteY3" fmla="*/ 1954164 h 6761725"/>
              <a:gd name="connsiteX4" fmla="*/ 6082640 w 6086149"/>
              <a:gd name="connsiteY4" fmla="*/ 3634634 h 6761725"/>
              <a:gd name="connsiteX5" fmla="*/ 5014102 w 6086149"/>
              <a:gd name="connsiteY5" fmla="*/ 5309584 h 6761725"/>
              <a:gd name="connsiteX6" fmla="*/ 3899276 w 6086149"/>
              <a:gd name="connsiteY6" fmla="*/ 6761725 h 6761725"/>
              <a:gd name="connsiteX0" fmla="*/ 0 w 6086149"/>
              <a:gd name="connsiteY0" fmla="*/ 5656 h 6761725"/>
              <a:gd name="connsiteX1" fmla="*/ 3797462 w 6086149"/>
              <a:gd name="connsiteY1" fmla="*/ 566666 h 6761725"/>
              <a:gd name="connsiteX2" fmla="*/ 4860577 w 6086149"/>
              <a:gd name="connsiteY2" fmla="*/ 788931 h 6761725"/>
              <a:gd name="connsiteX3" fmla="*/ 5767158 w 6086149"/>
              <a:gd name="connsiteY3" fmla="*/ 1954164 h 6761725"/>
              <a:gd name="connsiteX4" fmla="*/ 6082640 w 6086149"/>
              <a:gd name="connsiteY4" fmla="*/ 3634634 h 6761725"/>
              <a:gd name="connsiteX5" fmla="*/ 5014102 w 6086149"/>
              <a:gd name="connsiteY5" fmla="*/ 5309584 h 6761725"/>
              <a:gd name="connsiteX6" fmla="*/ 3899276 w 6086149"/>
              <a:gd name="connsiteY6" fmla="*/ 6761725 h 6761725"/>
              <a:gd name="connsiteX0" fmla="*/ 0 w 6122055"/>
              <a:gd name="connsiteY0" fmla="*/ 5656 h 6761725"/>
              <a:gd name="connsiteX1" fmla="*/ 3797462 w 6122055"/>
              <a:gd name="connsiteY1" fmla="*/ 566666 h 6761725"/>
              <a:gd name="connsiteX2" fmla="*/ 4860577 w 6122055"/>
              <a:gd name="connsiteY2" fmla="*/ 788931 h 6761725"/>
              <a:gd name="connsiteX3" fmla="*/ 5767158 w 6122055"/>
              <a:gd name="connsiteY3" fmla="*/ 1954164 h 6761725"/>
              <a:gd name="connsiteX4" fmla="*/ 6082640 w 6122055"/>
              <a:gd name="connsiteY4" fmla="*/ 3634634 h 6761725"/>
              <a:gd name="connsiteX5" fmla="*/ 5014102 w 6122055"/>
              <a:gd name="connsiteY5" fmla="*/ 5309584 h 6761725"/>
              <a:gd name="connsiteX6" fmla="*/ 3899276 w 6122055"/>
              <a:gd name="connsiteY6" fmla="*/ 6761725 h 6761725"/>
              <a:gd name="connsiteX0" fmla="*/ 0 w 6123846"/>
              <a:gd name="connsiteY0" fmla="*/ 5656 h 6761725"/>
              <a:gd name="connsiteX1" fmla="*/ 3797462 w 6123846"/>
              <a:gd name="connsiteY1" fmla="*/ 566666 h 6761725"/>
              <a:gd name="connsiteX2" fmla="*/ 4860577 w 6123846"/>
              <a:gd name="connsiteY2" fmla="*/ 788931 h 6761725"/>
              <a:gd name="connsiteX3" fmla="*/ 5767158 w 6123846"/>
              <a:gd name="connsiteY3" fmla="*/ 1954164 h 6761725"/>
              <a:gd name="connsiteX4" fmla="*/ 6082640 w 6123846"/>
              <a:gd name="connsiteY4" fmla="*/ 3634634 h 6761725"/>
              <a:gd name="connsiteX5" fmla="*/ 5032275 w 6123846"/>
              <a:gd name="connsiteY5" fmla="*/ 5267880 h 6761725"/>
              <a:gd name="connsiteX6" fmla="*/ 3899276 w 6123846"/>
              <a:gd name="connsiteY6" fmla="*/ 6761725 h 6761725"/>
              <a:gd name="connsiteX0" fmla="*/ 0 w 6096025"/>
              <a:gd name="connsiteY0" fmla="*/ 5656 h 6920202"/>
              <a:gd name="connsiteX1" fmla="*/ 3797462 w 6096025"/>
              <a:gd name="connsiteY1" fmla="*/ 566666 h 6920202"/>
              <a:gd name="connsiteX2" fmla="*/ 4860577 w 6096025"/>
              <a:gd name="connsiteY2" fmla="*/ 788931 h 6920202"/>
              <a:gd name="connsiteX3" fmla="*/ 5767158 w 6096025"/>
              <a:gd name="connsiteY3" fmla="*/ 1954164 h 6920202"/>
              <a:gd name="connsiteX4" fmla="*/ 6082640 w 6096025"/>
              <a:gd name="connsiteY4" fmla="*/ 3634634 h 6920202"/>
              <a:gd name="connsiteX5" fmla="*/ 5032275 w 6096025"/>
              <a:gd name="connsiteY5" fmla="*/ 5267880 h 6920202"/>
              <a:gd name="connsiteX6" fmla="*/ 4144609 w 6096025"/>
              <a:gd name="connsiteY6" fmla="*/ 6920202 h 6920202"/>
              <a:gd name="connsiteX0" fmla="*/ 0 w 6099726"/>
              <a:gd name="connsiteY0" fmla="*/ 5656 h 6920202"/>
              <a:gd name="connsiteX1" fmla="*/ 3797462 w 6099726"/>
              <a:gd name="connsiteY1" fmla="*/ 566666 h 6920202"/>
              <a:gd name="connsiteX2" fmla="*/ 4860577 w 6099726"/>
              <a:gd name="connsiteY2" fmla="*/ 788931 h 6920202"/>
              <a:gd name="connsiteX3" fmla="*/ 5767158 w 6099726"/>
              <a:gd name="connsiteY3" fmla="*/ 1954164 h 6920202"/>
              <a:gd name="connsiteX4" fmla="*/ 6082640 w 6099726"/>
              <a:gd name="connsiteY4" fmla="*/ 3634634 h 6920202"/>
              <a:gd name="connsiteX5" fmla="*/ 5241262 w 6099726"/>
              <a:gd name="connsiteY5" fmla="*/ 5960177 h 6920202"/>
              <a:gd name="connsiteX6" fmla="*/ 4144609 w 6099726"/>
              <a:gd name="connsiteY6" fmla="*/ 6920202 h 6920202"/>
              <a:gd name="connsiteX0" fmla="*/ 0 w 6099726"/>
              <a:gd name="connsiteY0" fmla="*/ 5656 h 6920202"/>
              <a:gd name="connsiteX1" fmla="*/ 3797462 w 6099726"/>
              <a:gd name="connsiteY1" fmla="*/ 566666 h 6920202"/>
              <a:gd name="connsiteX2" fmla="*/ 4860577 w 6099726"/>
              <a:gd name="connsiteY2" fmla="*/ 788931 h 6920202"/>
              <a:gd name="connsiteX3" fmla="*/ 5767158 w 6099726"/>
              <a:gd name="connsiteY3" fmla="*/ 1954164 h 6920202"/>
              <a:gd name="connsiteX4" fmla="*/ 6082640 w 6099726"/>
              <a:gd name="connsiteY4" fmla="*/ 3634634 h 6920202"/>
              <a:gd name="connsiteX5" fmla="*/ 5241262 w 6099726"/>
              <a:gd name="connsiteY5" fmla="*/ 5960177 h 6920202"/>
              <a:gd name="connsiteX6" fmla="*/ 4144609 w 6099726"/>
              <a:gd name="connsiteY6" fmla="*/ 6920202 h 6920202"/>
              <a:gd name="connsiteX0" fmla="*/ 0 w 6099726"/>
              <a:gd name="connsiteY0" fmla="*/ 5656 h 6920202"/>
              <a:gd name="connsiteX1" fmla="*/ 3797462 w 6099726"/>
              <a:gd name="connsiteY1" fmla="*/ 566666 h 6920202"/>
              <a:gd name="connsiteX2" fmla="*/ 4860577 w 6099726"/>
              <a:gd name="connsiteY2" fmla="*/ 788931 h 6920202"/>
              <a:gd name="connsiteX3" fmla="*/ 5767158 w 6099726"/>
              <a:gd name="connsiteY3" fmla="*/ 1954164 h 6920202"/>
              <a:gd name="connsiteX4" fmla="*/ 6082640 w 6099726"/>
              <a:gd name="connsiteY4" fmla="*/ 3634634 h 6920202"/>
              <a:gd name="connsiteX5" fmla="*/ 5241262 w 6099726"/>
              <a:gd name="connsiteY5" fmla="*/ 5960177 h 6920202"/>
              <a:gd name="connsiteX6" fmla="*/ 4144609 w 6099726"/>
              <a:gd name="connsiteY6" fmla="*/ 6920202 h 6920202"/>
              <a:gd name="connsiteX0" fmla="*/ 0 w 6101047"/>
              <a:gd name="connsiteY0" fmla="*/ 5656 h 6920202"/>
              <a:gd name="connsiteX1" fmla="*/ 3797462 w 6101047"/>
              <a:gd name="connsiteY1" fmla="*/ 566666 h 6920202"/>
              <a:gd name="connsiteX2" fmla="*/ 4860577 w 6101047"/>
              <a:gd name="connsiteY2" fmla="*/ 788931 h 6920202"/>
              <a:gd name="connsiteX3" fmla="*/ 5767158 w 6101047"/>
              <a:gd name="connsiteY3" fmla="*/ 1954164 h 6920202"/>
              <a:gd name="connsiteX4" fmla="*/ 6082640 w 6101047"/>
              <a:gd name="connsiteY4" fmla="*/ 3634634 h 6920202"/>
              <a:gd name="connsiteX5" fmla="*/ 5295781 w 6101047"/>
              <a:gd name="connsiteY5" fmla="*/ 5426358 h 6920202"/>
              <a:gd name="connsiteX6" fmla="*/ 4144609 w 6101047"/>
              <a:gd name="connsiteY6" fmla="*/ 6920202 h 6920202"/>
              <a:gd name="connsiteX0" fmla="*/ 0 w 6134266"/>
              <a:gd name="connsiteY0" fmla="*/ 5656 h 6920202"/>
              <a:gd name="connsiteX1" fmla="*/ 3797462 w 6134266"/>
              <a:gd name="connsiteY1" fmla="*/ 566666 h 6920202"/>
              <a:gd name="connsiteX2" fmla="*/ 4860577 w 6134266"/>
              <a:gd name="connsiteY2" fmla="*/ 788931 h 6920202"/>
              <a:gd name="connsiteX3" fmla="*/ 5767158 w 6134266"/>
              <a:gd name="connsiteY3" fmla="*/ 1954164 h 6920202"/>
              <a:gd name="connsiteX4" fmla="*/ 6082640 w 6134266"/>
              <a:gd name="connsiteY4" fmla="*/ 3634634 h 6920202"/>
              <a:gd name="connsiteX5" fmla="*/ 5295781 w 6134266"/>
              <a:gd name="connsiteY5" fmla="*/ 5426358 h 6920202"/>
              <a:gd name="connsiteX6" fmla="*/ 4144609 w 6134266"/>
              <a:gd name="connsiteY6" fmla="*/ 6920202 h 6920202"/>
              <a:gd name="connsiteX0" fmla="*/ 0 w 6106742"/>
              <a:gd name="connsiteY0" fmla="*/ 5656 h 6920202"/>
              <a:gd name="connsiteX1" fmla="*/ 3797462 w 6106742"/>
              <a:gd name="connsiteY1" fmla="*/ 566666 h 6920202"/>
              <a:gd name="connsiteX2" fmla="*/ 4860577 w 6106742"/>
              <a:gd name="connsiteY2" fmla="*/ 788931 h 6920202"/>
              <a:gd name="connsiteX3" fmla="*/ 5767158 w 6106742"/>
              <a:gd name="connsiteY3" fmla="*/ 1954164 h 6920202"/>
              <a:gd name="connsiteX4" fmla="*/ 6082640 w 6106742"/>
              <a:gd name="connsiteY4" fmla="*/ 3634634 h 6920202"/>
              <a:gd name="connsiteX5" fmla="*/ 4259929 w 6106742"/>
              <a:gd name="connsiteY5" fmla="*/ 5935154 h 6920202"/>
              <a:gd name="connsiteX6" fmla="*/ 4144609 w 6106742"/>
              <a:gd name="connsiteY6" fmla="*/ 6920202 h 6920202"/>
              <a:gd name="connsiteX0" fmla="*/ 0 w 6106742"/>
              <a:gd name="connsiteY0" fmla="*/ 5656 h 6920202"/>
              <a:gd name="connsiteX1" fmla="*/ 3797462 w 6106742"/>
              <a:gd name="connsiteY1" fmla="*/ 566666 h 6920202"/>
              <a:gd name="connsiteX2" fmla="*/ 4860577 w 6106742"/>
              <a:gd name="connsiteY2" fmla="*/ 788931 h 6920202"/>
              <a:gd name="connsiteX3" fmla="*/ 5767158 w 6106742"/>
              <a:gd name="connsiteY3" fmla="*/ 1954164 h 6920202"/>
              <a:gd name="connsiteX4" fmla="*/ 6082640 w 6106742"/>
              <a:gd name="connsiteY4" fmla="*/ 3634634 h 6920202"/>
              <a:gd name="connsiteX5" fmla="*/ 4259929 w 6106742"/>
              <a:gd name="connsiteY5" fmla="*/ 5935154 h 6920202"/>
              <a:gd name="connsiteX6" fmla="*/ 4144609 w 6106742"/>
              <a:gd name="connsiteY6" fmla="*/ 6920202 h 6920202"/>
              <a:gd name="connsiteX0" fmla="*/ 0 w 6106890"/>
              <a:gd name="connsiteY0" fmla="*/ 5656 h 6803429"/>
              <a:gd name="connsiteX1" fmla="*/ 3797462 w 6106890"/>
              <a:gd name="connsiteY1" fmla="*/ 566666 h 6803429"/>
              <a:gd name="connsiteX2" fmla="*/ 4860577 w 6106890"/>
              <a:gd name="connsiteY2" fmla="*/ 788931 h 6803429"/>
              <a:gd name="connsiteX3" fmla="*/ 5767158 w 6106890"/>
              <a:gd name="connsiteY3" fmla="*/ 1954164 h 6803429"/>
              <a:gd name="connsiteX4" fmla="*/ 6082640 w 6106890"/>
              <a:gd name="connsiteY4" fmla="*/ 3634634 h 6803429"/>
              <a:gd name="connsiteX5" fmla="*/ 4259929 w 6106890"/>
              <a:gd name="connsiteY5" fmla="*/ 5935154 h 6803429"/>
              <a:gd name="connsiteX6" fmla="*/ 4071918 w 6106890"/>
              <a:gd name="connsiteY6" fmla="*/ 6803429 h 6803429"/>
              <a:gd name="connsiteX0" fmla="*/ 0 w 6109424"/>
              <a:gd name="connsiteY0" fmla="*/ 5656 h 6803429"/>
              <a:gd name="connsiteX1" fmla="*/ 3797462 w 6109424"/>
              <a:gd name="connsiteY1" fmla="*/ 566666 h 6803429"/>
              <a:gd name="connsiteX2" fmla="*/ 4860577 w 6109424"/>
              <a:gd name="connsiteY2" fmla="*/ 788931 h 6803429"/>
              <a:gd name="connsiteX3" fmla="*/ 5767158 w 6109424"/>
              <a:gd name="connsiteY3" fmla="*/ 1954164 h 6803429"/>
              <a:gd name="connsiteX4" fmla="*/ 6082640 w 6109424"/>
              <a:gd name="connsiteY4" fmla="*/ 3634634 h 6803429"/>
              <a:gd name="connsiteX5" fmla="*/ 4441657 w 6109424"/>
              <a:gd name="connsiteY5" fmla="*/ 5618200 h 6803429"/>
              <a:gd name="connsiteX6" fmla="*/ 4071918 w 6109424"/>
              <a:gd name="connsiteY6" fmla="*/ 6803429 h 6803429"/>
              <a:gd name="connsiteX0" fmla="*/ 0 w 6111009"/>
              <a:gd name="connsiteY0" fmla="*/ 5656 h 6803429"/>
              <a:gd name="connsiteX1" fmla="*/ 3797462 w 6111009"/>
              <a:gd name="connsiteY1" fmla="*/ 566666 h 6803429"/>
              <a:gd name="connsiteX2" fmla="*/ 4860577 w 6111009"/>
              <a:gd name="connsiteY2" fmla="*/ 788931 h 6803429"/>
              <a:gd name="connsiteX3" fmla="*/ 5767158 w 6111009"/>
              <a:gd name="connsiteY3" fmla="*/ 1954164 h 6803429"/>
              <a:gd name="connsiteX4" fmla="*/ 6082640 w 6111009"/>
              <a:gd name="connsiteY4" fmla="*/ 3634634 h 6803429"/>
              <a:gd name="connsiteX5" fmla="*/ 4441657 w 6111009"/>
              <a:gd name="connsiteY5" fmla="*/ 5618200 h 6803429"/>
              <a:gd name="connsiteX6" fmla="*/ 4071918 w 6111009"/>
              <a:gd name="connsiteY6" fmla="*/ 6803429 h 6803429"/>
              <a:gd name="connsiteX0" fmla="*/ 0 w 6100457"/>
              <a:gd name="connsiteY0" fmla="*/ 5656 h 6803429"/>
              <a:gd name="connsiteX1" fmla="*/ 3797462 w 6100457"/>
              <a:gd name="connsiteY1" fmla="*/ 566666 h 6803429"/>
              <a:gd name="connsiteX2" fmla="*/ 4860577 w 6100457"/>
              <a:gd name="connsiteY2" fmla="*/ 788931 h 6803429"/>
              <a:gd name="connsiteX3" fmla="*/ 5767158 w 6100457"/>
              <a:gd name="connsiteY3" fmla="*/ 1954164 h 6803429"/>
              <a:gd name="connsiteX4" fmla="*/ 6073555 w 6100457"/>
              <a:gd name="connsiteY4" fmla="*/ 4368635 h 6803429"/>
              <a:gd name="connsiteX5" fmla="*/ 4441657 w 6100457"/>
              <a:gd name="connsiteY5" fmla="*/ 5618200 h 6803429"/>
              <a:gd name="connsiteX6" fmla="*/ 4071918 w 6100457"/>
              <a:gd name="connsiteY6" fmla="*/ 6803429 h 6803429"/>
              <a:gd name="connsiteX0" fmla="*/ 0 w 6109425"/>
              <a:gd name="connsiteY0" fmla="*/ 5656 h 6803429"/>
              <a:gd name="connsiteX1" fmla="*/ 3797462 w 6109425"/>
              <a:gd name="connsiteY1" fmla="*/ 566666 h 6803429"/>
              <a:gd name="connsiteX2" fmla="*/ 4860577 w 6109425"/>
              <a:gd name="connsiteY2" fmla="*/ 788931 h 6803429"/>
              <a:gd name="connsiteX3" fmla="*/ 5767158 w 6109425"/>
              <a:gd name="connsiteY3" fmla="*/ 1954164 h 6803429"/>
              <a:gd name="connsiteX4" fmla="*/ 6082641 w 6109425"/>
              <a:gd name="connsiteY4" fmla="*/ 4126749 h 6803429"/>
              <a:gd name="connsiteX5" fmla="*/ 4441657 w 6109425"/>
              <a:gd name="connsiteY5" fmla="*/ 5618200 h 6803429"/>
              <a:gd name="connsiteX6" fmla="*/ 4071918 w 6109425"/>
              <a:gd name="connsiteY6" fmla="*/ 6803429 h 6803429"/>
              <a:gd name="connsiteX0" fmla="*/ 0 w 6109425"/>
              <a:gd name="connsiteY0" fmla="*/ 5656 h 6803429"/>
              <a:gd name="connsiteX1" fmla="*/ 3797462 w 6109425"/>
              <a:gd name="connsiteY1" fmla="*/ 566666 h 6803429"/>
              <a:gd name="connsiteX2" fmla="*/ 4860577 w 6109425"/>
              <a:gd name="connsiteY2" fmla="*/ 788931 h 6803429"/>
              <a:gd name="connsiteX3" fmla="*/ 5767158 w 6109425"/>
              <a:gd name="connsiteY3" fmla="*/ 1954164 h 6803429"/>
              <a:gd name="connsiteX4" fmla="*/ 6082641 w 6109425"/>
              <a:gd name="connsiteY4" fmla="*/ 4126750 h 6803429"/>
              <a:gd name="connsiteX5" fmla="*/ 4441657 w 6109425"/>
              <a:gd name="connsiteY5" fmla="*/ 5618200 h 6803429"/>
              <a:gd name="connsiteX6" fmla="*/ 4071918 w 6109425"/>
              <a:gd name="connsiteY6" fmla="*/ 6803429 h 6803429"/>
              <a:gd name="connsiteX0" fmla="*/ 0 w 6110594"/>
              <a:gd name="connsiteY0" fmla="*/ 5656 h 6803429"/>
              <a:gd name="connsiteX1" fmla="*/ 3797462 w 6110594"/>
              <a:gd name="connsiteY1" fmla="*/ 566666 h 6803429"/>
              <a:gd name="connsiteX2" fmla="*/ 4860577 w 6110594"/>
              <a:gd name="connsiteY2" fmla="*/ 788931 h 6803429"/>
              <a:gd name="connsiteX3" fmla="*/ 5767158 w 6110594"/>
              <a:gd name="connsiteY3" fmla="*/ 1954164 h 6803429"/>
              <a:gd name="connsiteX4" fmla="*/ 6082641 w 6110594"/>
              <a:gd name="connsiteY4" fmla="*/ 4126750 h 6803429"/>
              <a:gd name="connsiteX5" fmla="*/ 4514349 w 6110594"/>
              <a:gd name="connsiteY5" fmla="*/ 5559815 h 6803429"/>
              <a:gd name="connsiteX6" fmla="*/ 4071918 w 6110594"/>
              <a:gd name="connsiteY6" fmla="*/ 6803429 h 6803429"/>
              <a:gd name="connsiteX0" fmla="*/ 0 w 6108918"/>
              <a:gd name="connsiteY0" fmla="*/ 5656 h 6803429"/>
              <a:gd name="connsiteX1" fmla="*/ 3797462 w 6108918"/>
              <a:gd name="connsiteY1" fmla="*/ 566666 h 6803429"/>
              <a:gd name="connsiteX2" fmla="*/ 4860577 w 6108918"/>
              <a:gd name="connsiteY2" fmla="*/ 788931 h 6803429"/>
              <a:gd name="connsiteX3" fmla="*/ 5767158 w 6108918"/>
              <a:gd name="connsiteY3" fmla="*/ 1954164 h 6803429"/>
              <a:gd name="connsiteX4" fmla="*/ 6082641 w 6108918"/>
              <a:gd name="connsiteY4" fmla="*/ 4126750 h 6803429"/>
              <a:gd name="connsiteX5" fmla="*/ 4514349 w 6108918"/>
              <a:gd name="connsiteY5" fmla="*/ 5559815 h 6803429"/>
              <a:gd name="connsiteX6" fmla="*/ 4071918 w 6108918"/>
              <a:gd name="connsiteY6" fmla="*/ 6803429 h 6803429"/>
              <a:gd name="connsiteX0" fmla="*/ 0 w 6082641"/>
              <a:gd name="connsiteY0" fmla="*/ 5656 h 6803429"/>
              <a:gd name="connsiteX1" fmla="*/ 3797462 w 6082641"/>
              <a:gd name="connsiteY1" fmla="*/ 566666 h 6803429"/>
              <a:gd name="connsiteX2" fmla="*/ 4860577 w 6082641"/>
              <a:gd name="connsiteY2" fmla="*/ 788931 h 6803429"/>
              <a:gd name="connsiteX3" fmla="*/ 5767158 w 6082641"/>
              <a:gd name="connsiteY3" fmla="*/ 1954164 h 6803429"/>
              <a:gd name="connsiteX4" fmla="*/ 6082641 w 6082641"/>
              <a:gd name="connsiteY4" fmla="*/ 4126750 h 6803429"/>
              <a:gd name="connsiteX5" fmla="*/ 4514349 w 6082641"/>
              <a:gd name="connsiteY5" fmla="*/ 5559815 h 6803429"/>
              <a:gd name="connsiteX6" fmla="*/ 4071918 w 6082641"/>
              <a:gd name="connsiteY6" fmla="*/ 6803429 h 6803429"/>
              <a:gd name="connsiteX0" fmla="*/ 0 w 6100814"/>
              <a:gd name="connsiteY0" fmla="*/ 5656 h 6803429"/>
              <a:gd name="connsiteX1" fmla="*/ 3797462 w 6100814"/>
              <a:gd name="connsiteY1" fmla="*/ 566666 h 6803429"/>
              <a:gd name="connsiteX2" fmla="*/ 4860577 w 6100814"/>
              <a:gd name="connsiteY2" fmla="*/ 788931 h 6803429"/>
              <a:gd name="connsiteX3" fmla="*/ 5767158 w 6100814"/>
              <a:gd name="connsiteY3" fmla="*/ 1954164 h 6803429"/>
              <a:gd name="connsiteX4" fmla="*/ 6100814 w 6100814"/>
              <a:gd name="connsiteY4" fmla="*/ 4385320 h 6803429"/>
              <a:gd name="connsiteX5" fmla="*/ 4514349 w 6100814"/>
              <a:gd name="connsiteY5" fmla="*/ 5559815 h 6803429"/>
              <a:gd name="connsiteX6" fmla="*/ 4071918 w 6100814"/>
              <a:gd name="connsiteY6" fmla="*/ 6803429 h 6803429"/>
              <a:gd name="connsiteX0" fmla="*/ 0 w 6100814"/>
              <a:gd name="connsiteY0" fmla="*/ 5656 h 6803429"/>
              <a:gd name="connsiteX1" fmla="*/ 3797462 w 6100814"/>
              <a:gd name="connsiteY1" fmla="*/ 566666 h 6803429"/>
              <a:gd name="connsiteX2" fmla="*/ 4860577 w 6100814"/>
              <a:gd name="connsiteY2" fmla="*/ 788931 h 6803429"/>
              <a:gd name="connsiteX3" fmla="*/ 5767158 w 6100814"/>
              <a:gd name="connsiteY3" fmla="*/ 1954164 h 6803429"/>
              <a:gd name="connsiteX4" fmla="*/ 6100814 w 6100814"/>
              <a:gd name="connsiteY4" fmla="*/ 4385320 h 6803429"/>
              <a:gd name="connsiteX5" fmla="*/ 4514349 w 6100814"/>
              <a:gd name="connsiteY5" fmla="*/ 5559815 h 6803429"/>
              <a:gd name="connsiteX6" fmla="*/ 4071918 w 6100814"/>
              <a:gd name="connsiteY6" fmla="*/ 6803429 h 6803429"/>
              <a:gd name="connsiteX0" fmla="*/ 0 w 6082641"/>
              <a:gd name="connsiteY0" fmla="*/ 5656 h 6803429"/>
              <a:gd name="connsiteX1" fmla="*/ 3797462 w 6082641"/>
              <a:gd name="connsiteY1" fmla="*/ 566666 h 6803429"/>
              <a:gd name="connsiteX2" fmla="*/ 4860577 w 6082641"/>
              <a:gd name="connsiteY2" fmla="*/ 788931 h 6803429"/>
              <a:gd name="connsiteX3" fmla="*/ 5767158 w 6082641"/>
              <a:gd name="connsiteY3" fmla="*/ 1954164 h 6803429"/>
              <a:gd name="connsiteX4" fmla="*/ 6082641 w 6082641"/>
              <a:gd name="connsiteY4" fmla="*/ 4543798 h 6803429"/>
              <a:gd name="connsiteX5" fmla="*/ 4514349 w 6082641"/>
              <a:gd name="connsiteY5" fmla="*/ 5559815 h 6803429"/>
              <a:gd name="connsiteX6" fmla="*/ 4071918 w 6082641"/>
              <a:gd name="connsiteY6" fmla="*/ 6803429 h 6803429"/>
              <a:gd name="connsiteX0" fmla="*/ 0 w 6082641"/>
              <a:gd name="connsiteY0" fmla="*/ 5656 h 6803429"/>
              <a:gd name="connsiteX1" fmla="*/ 3797462 w 6082641"/>
              <a:gd name="connsiteY1" fmla="*/ 566666 h 6803429"/>
              <a:gd name="connsiteX2" fmla="*/ 4860577 w 6082641"/>
              <a:gd name="connsiteY2" fmla="*/ 788931 h 6803429"/>
              <a:gd name="connsiteX3" fmla="*/ 5767158 w 6082641"/>
              <a:gd name="connsiteY3" fmla="*/ 1954164 h 6803429"/>
              <a:gd name="connsiteX4" fmla="*/ 6082641 w 6082641"/>
              <a:gd name="connsiteY4" fmla="*/ 4543798 h 6803429"/>
              <a:gd name="connsiteX5" fmla="*/ 4514349 w 6082641"/>
              <a:gd name="connsiteY5" fmla="*/ 5559815 h 6803429"/>
              <a:gd name="connsiteX6" fmla="*/ 4071918 w 6082641"/>
              <a:gd name="connsiteY6" fmla="*/ 6803429 h 6803429"/>
              <a:gd name="connsiteX0" fmla="*/ 0 w 6082641"/>
              <a:gd name="connsiteY0" fmla="*/ 5656 h 6786748"/>
              <a:gd name="connsiteX1" fmla="*/ 3797462 w 6082641"/>
              <a:gd name="connsiteY1" fmla="*/ 566666 h 6786748"/>
              <a:gd name="connsiteX2" fmla="*/ 4860577 w 6082641"/>
              <a:gd name="connsiteY2" fmla="*/ 788931 h 6786748"/>
              <a:gd name="connsiteX3" fmla="*/ 5767158 w 6082641"/>
              <a:gd name="connsiteY3" fmla="*/ 1954164 h 6786748"/>
              <a:gd name="connsiteX4" fmla="*/ 6082641 w 6082641"/>
              <a:gd name="connsiteY4" fmla="*/ 4543798 h 6786748"/>
              <a:gd name="connsiteX5" fmla="*/ 4514349 w 6082641"/>
              <a:gd name="connsiteY5" fmla="*/ 5559815 h 6786748"/>
              <a:gd name="connsiteX6" fmla="*/ 3962880 w 6082641"/>
              <a:gd name="connsiteY6" fmla="*/ 6786748 h 6786748"/>
              <a:gd name="connsiteX0" fmla="*/ 0 w 6082641"/>
              <a:gd name="connsiteY0" fmla="*/ 5656 h 6786748"/>
              <a:gd name="connsiteX1" fmla="*/ 3797462 w 6082641"/>
              <a:gd name="connsiteY1" fmla="*/ 566666 h 6786748"/>
              <a:gd name="connsiteX2" fmla="*/ 4860577 w 6082641"/>
              <a:gd name="connsiteY2" fmla="*/ 788931 h 6786748"/>
              <a:gd name="connsiteX3" fmla="*/ 5767158 w 6082641"/>
              <a:gd name="connsiteY3" fmla="*/ 1954164 h 6786748"/>
              <a:gd name="connsiteX4" fmla="*/ 6082641 w 6082641"/>
              <a:gd name="connsiteY4" fmla="*/ 4543798 h 6786748"/>
              <a:gd name="connsiteX5" fmla="*/ 4514349 w 6082641"/>
              <a:gd name="connsiteY5" fmla="*/ 5559815 h 6786748"/>
              <a:gd name="connsiteX6" fmla="*/ 3962880 w 6082641"/>
              <a:gd name="connsiteY6" fmla="*/ 6786748 h 6786748"/>
              <a:gd name="connsiteX0" fmla="*/ 0 w 6082641"/>
              <a:gd name="connsiteY0" fmla="*/ 5656 h 6786748"/>
              <a:gd name="connsiteX1" fmla="*/ 3797462 w 6082641"/>
              <a:gd name="connsiteY1" fmla="*/ 566666 h 6786748"/>
              <a:gd name="connsiteX2" fmla="*/ 4860577 w 6082641"/>
              <a:gd name="connsiteY2" fmla="*/ 788931 h 6786748"/>
              <a:gd name="connsiteX3" fmla="*/ 5767158 w 6082641"/>
              <a:gd name="connsiteY3" fmla="*/ 1954164 h 6786748"/>
              <a:gd name="connsiteX4" fmla="*/ 6082641 w 6082641"/>
              <a:gd name="connsiteY4" fmla="*/ 4543798 h 6786748"/>
              <a:gd name="connsiteX5" fmla="*/ 4396226 w 6082641"/>
              <a:gd name="connsiteY5" fmla="*/ 5651565 h 6786748"/>
              <a:gd name="connsiteX6" fmla="*/ 3962880 w 6082641"/>
              <a:gd name="connsiteY6" fmla="*/ 6786748 h 6786748"/>
              <a:gd name="connsiteX0" fmla="*/ 0 w 6294947"/>
              <a:gd name="connsiteY0" fmla="*/ 5656 h 6786748"/>
              <a:gd name="connsiteX1" fmla="*/ 3797462 w 6294947"/>
              <a:gd name="connsiteY1" fmla="*/ 566666 h 6786748"/>
              <a:gd name="connsiteX2" fmla="*/ 4860577 w 6294947"/>
              <a:gd name="connsiteY2" fmla="*/ 788931 h 6786748"/>
              <a:gd name="connsiteX3" fmla="*/ 5767158 w 6294947"/>
              <a:gd name="connsiteY3" fmla="*/ 1954164 h 6786748"/>
              <a:gd name="connsiteX4" fmla="*/ 6082641 w 6294947"/>
              <a:gd name="connsiteY4" fmla="*/ 4543798 h 6786748"/>
              <a:gd name="connsiteX5" fmla="*/ 4396226 w 6294947"/>
              <a:gd name="connsiteY5" fmla="*/ 5651565 h 6786748"/>
              <a:gd name="connsiteX6" fmla="*/ 3962880 w 6294947"/>
              <a:gd name="connsiteY6" fmla="*/ 6786748 h 6786748"/>
              <a:gd name="connsiteX0" fmla="*/ 0 w 6126451"/>
              <a:gd name="connsiteY0" fmla="*/ 5656 h 6786748"/>
              <a:gd name="connsiteX1" fmla="*/ 3797462 w 6126451"/>
              <a:gd name="connsiteY1" fmla="*/ 566666 h 6786748"/>
              <a:gd name="connsiteX2" fmla="*/ 4860577 w 6126451"/>
              <a:gd name="connsiteY2" fmla="*/ 788931 h 6786748"/>
              <a:gd name="connsiteX3" fmla="*/ 5767158 w 6126451"/>
              <a:gd name="connsiteY3" fmla="*/ 1954164 h 6786748"/>
              <a:gd name="connsiteX4" fmla="*/ 6082641 w 6126451"/>
              <a:gd name="connsiteY4" fmla="*/ 4543798 h 6786748"/>
              <a:gd name="connsiteX5" fmla="*/ 4396226 w 6126451"/>
              <a:gd name="connsiteY5" fmla="*/ 5651565 h 6786748"/>
              <a:gd name="connsiteX6" fmla="*/ 3962880 w 6126451"/>
              <a:gd name="connsiteY6" fmla="*/ 6786748 h 6786748"/>
              <a:gd name="connsiteX0" fmla="*/ 0 w 6152987"/>
              <a:gd name="connsiteY0" fmla="*/ 5656 h 6786748"/>
              <a:gd name="connsiteX1" fmla="*/ 3797462 w 6152987"/>
              <a:gd name="connsiteY1" fmla="*/ 566666 h 6786748"/>
              <a:gd name="connsiteX2" fmla="*/ 4860577 w 6152987"/>
              <a:gd name="connsiteY2" fmla="*/ 788931 h 6786748"/>
              <a:gd name="connsiteX3" fmla="*/ 5767158 w 6152987"/>
              <a:gd name="connsiteY3" fmla="*/ 1954164 h 6786748"/>
              <a:gd name="connsiteX4" fmla="*/ 6082641 w 6152987"/>
              <a:gd name="connsiteY4" fmla="*/ 4543798 h 6786748"/>
              <a:gd name="connsiteX5" fmla="*/ 4459830 w 6152987"/>
              <a:gd name="connsiteY5" fmla="*/ 5484747 h 6786748"/>
              <a:gd name="connsiteX6" fmla="*/ 3962880 w 6152987"/>
              <a:gd name="connsiteY6" fmla="*/ 6786748 h 6786748"/>
              <a:gd name="connsiteX0" fmla="*/ 0 w 6152987"/>
              <a:gd name="connsiteY0" fmla="*/ 5656 h 6786748"/>
              <a:gd name="connsiteX1" fmla="*/ 3797462 w 6152987"/>
              <a:gd name="connsiteY1" fmla="*/ 566666 h 6786748"/>
              <a:gd name="connsiteX2" fmla="*/ 4860577 w 6152987"/>
              <a:gd name="connsiteY2" fmla="*/ 788931 h 6786748"/>
              <a:gd name="connsiteX3" fmla="*/ 5767158 w 6152987"/>
              <a:gd name="connsiteY3" fmla="*/ 1954164 h 6786748"/>
              <a:gd name="connsiteX4" fmla="*/ 6082641 w 6152987"/>
              <a:gd name="connsiteY4" fmla="*/ 4543798 h 6786748"/>
              <a:gd name="connsiteX5" fmla="*/ 4459830 w 6152987"/>
              <a:gd name="connsiteY5" fmla="*/ 5484747 h 6786748"/>
              <a:gd name="connsiteX6" fmla="*/ 3962880 w 6152987"/>
              <a:gd name="connsiteY6" fmla="*/ 6786748 h 6786748"/>
              <a:gd name="connsiteX0" fmla="*/ 0 w 6129515"/>
              <a:gd name="connsiteY0" fmla="*/ 5656 h 6786748"/>
              <a:gd name="connsiteX1" fmla="*/ 3797462 w 6129515"/>
              <a:gd name="connsiteY1" fmla="*/ 566666 h 6786748"/>
              <a:gd name="connsiteX2" fmla="*/ 4860577 w 6129515"/>
              <a:gd name="connsiteY2" fmla="*/ 788931 h 6786748"/>
              <a:gd name="connsiteX3" fmla="*/ 5767158 w 6129515"/>
              <a:gd name="connsiteY3" fmla="*/ 1954164 h 6786748"/>
              <a:gd name="connsiteX4" fmla="*/ 6055383 w 6129515"/>
              <a:gd name="connsiteY4" fmla="*/ 4543798 h 6786748"/>
              <a:gd name="connsiteX5" fmla="*/ 4459830 w 6129515"/>
              <a:gd name="connsiteY5" fmla="*/ 5484747 h 6786748"/>
              <a:gd name="connsiteX6" fmla="*/ 3962880 w 6129515"/>
              <a:gd name="connsiteY6" fmla="*/ 6786748 h 6786748"/>
              <a:gd name="connsiteX0" fmla="*/ 0 w 6129516"/>
              <a:gd name="connsiteY0" fmla="*/ 4595 h 6785687"/>
              <a:gd name="connsiteX1" fmla="*/ 3288624 w 6129516"/>
              <a:gd name="connsiteY1" fmla="*/ 690719 h 6785687"/>
              <a:gd name="connsiteX2" fmla="*/ 4860577 w 6129516"/>
              <a:gd name="connsiteY2" fmla="*/ 787870 h 6785687"/>
              <a:gd name="connsiteX3" fmla="*/ 5767158 w 6129516"/>
              <a:gd name="connsiteY3" fmla="*/ 1953103 h 6785687"/>
              <a:gd name="connsiteX4" fmla="*/ 6055383 w 6129516"/>
              <a:gd name="connsiteY4" fmla="*/ 4542737 h 6785687"/>
              <a:gd name="connsiteX5" fmla="*/ 4459830 w 6129516"/>
              <a:gd name="connsiteY5" fmla="*/ 5483686 h 6785687"/>
              <a:gd name="connsiteX6" fmla="*/ 3962880 w 6129516"/>
              <a:gd name="connsiteY6" fmla="*/ 6785687 h 6785687"/>
              <a:gd name="connsiteX0" fmla="*/ 0 w 6129516"/>
              <a:gd name="connsiteY0" fmla="*/ 4595 h 6785687"/>
              <a:gd name="connsiteX1" fmla="*/ 3288624 w 6129516"/>
              <a:gd name="connsiteY1" fmla="*/ 690719 h 6785687"/>
              <a:gd name="connsiteX2" fmla="*/ 4860577 w 6129516"/>
              <a:gd name="connsiteY2" fmla="*/ 787870 h 6785687"/>
              <a:gd name="connsiteX3" fmla="*/ 5767158 w 6129516"/>
              <a:gd name="connsiteY3" fmla="*/ 1953103 h 6785687"/>
              <a:gd name="connsiteX4" fmla="*/ 6055383 w 6129516"/>
              <a:gd name="connsiteY4" fmla="*/ 4542737 h 6785687"/>
              <a:gd name="connsiteX5" fmla="*/ 4459830 w 6129516"/>
              <a:gd name="connsiteY5" fmla="*/ 5483686 h 6785687"/>
              <a:gd name="connsiteX6" fmla="*/ 3962880 w 6129516"/>
              <a:gd name="connsiteY6" fmla="*/ 6785687 h 6785687"/>
              <a:gd name="connsiteX0" fmla="*/ 0 w 6129516"/>
              <a:gd name="connsiteY0" fmla="*/ 4595 h 6785687"/>
              <a:gd name="connsiteX1" fmla="*/ 3288624 w 6129516"/>
              <a:gd name="connsiteY1" fmla="*/ 690719 h 6785687"/>
              <a:gd name="connsiteX2" fmla="*/ 4860577 w 6129516"/>
              <a:gd name="connsiteY2" fmla="*/ 787870 h 6785687"/>
              <a:gd name="connsiteX3" fmla="*/ 5767158 w 6129516"/>
              <a:gd name="connsiteY3" fmla="*/ 1953103 h 6785687"/>
              <a:gd name="connsiteX4" fmla="*/ 6055383 w 6129516"/>
              <a:gd name="connsiteY4" fmla="*/ 4542737 h 6785687"/>
              <a:gd name="connsiteX5" fmla="*/ 4459830 w 6129516"/>
              <a:gd name="connsiteY5" fmla="*/ 5483686 h 6785687"/>
              <a:gd name="connsiteX6" fmla="*/ 3962880 w 6129516"/>
              <a:gd name="connsiteY6" fmla="*/ 6785687 h 6785687"/>
              <a:gd name="connsiteX0" fmla="*/ 0 w 6129516"/>
              <a:gd name="connsiteY0" fmla="*/ 4595 h 6785687"/>
              <a:gd name="connsiteX1" fmla="*/ 3288625 w 6129516"/>
              <a:gd name="connsiteY1" fmla="*/ 690719 h 6785687"/>
              <a:gd name="connsiteX2" fmla="*/ 4860577 w 6129516"/>
              <a:gd name="connsiteY2" fmla="*/ 787870 h 6785687"/>
              <a:gd name="connsiteX3" fmla="*/ 5767158 w 6129516"/>
              <a:gd name="connsiteY3" fmla="*/ 1953103 h 6785687"/>
              <a:gd name="connsiteX4" fmla="*/ 6055383 w 6129516"/>
              <a:gd name="connsiteY4" fmla="*/ 4542737 h 6785687"/>
              <a:gd name="connsiteX5" fmla="*/ 4459830 w 6129516"/>
              <a:gd name="connsiteY5" fmla="*/ 5483686 h 6785687"/>
              <a:gd name="connsiteX6" fmla="*/ 3962880 w 6129516"/>
              <a:gd name="connsiteY6" fmla="*/ 6785687 h 6785687"/>
              <a:gd name="connsiteX0" fmla="*/ 0 w 6129516"/>
              <a:gd name="connsiteY0" fmla="*/ 4494 h 6785586"/>
              <a:gd name="connsiteX1" fmla="*/ 3288625 w 6129516"/>
              <a:gd name="connsiteY1" fmla="*/ 690618 h 6785586"/>
              <a:gd name="connsiteX2" fmla="*/ 4769713 w 6129516"/>
              <a:gd name="connsiteY2" fmla="*/ 696019 h 6785586"/>
              <a:gd name="connsiteX3" fmla="*/ 5767158 w 6129516"/>
              <a:gd name="connsiteY3" fmla="*/ 1953002 h 6785586"/>
              <a:gd name="connsiteX4" fmla="*/ 6055383 w 6129516"/>
              <a:gd name="connsiteY4" fmla="*/ 4542636 h 6785586"/>
              <a:gd name="connsiteX5" fmla="*/ 4459830 w 6129516"/>
              <a:gd name="connsiteY5" fmla="*/ 5483585 h 6785586"/>
              <a:gd name="connsiteX6" fmla="*/ 3962880 w 6129516"/>
              <a:gd name="connsiteY6" fmla="*/ 6785586 h 6785586"/>
              <a:gd name="connsiteX0" fmla="*/ 0 w 6129516"/>
              <a:gd name="connsiteY0" fmla="*/ 4494 h 6785586"/>
              <a:gd name="connsiteX1" fmla="*/ 3288625 w 6129516"/>
              <a:gd name="connsiteY1" fmla="*/ 690618 h 6785586"/>
              <a:gd name="connsiteX2" fmla="*/ 4769713 w 6129516"/>
              <a:gd name="connsiteY2" fmla="*/ 696019 h 6785586"/>
              <a:gd name="connsiteX3" fmla="*/ 5767158 w 6129516"/>
              <a:gd name="connsiteY3" fmla="*/ 1953002 h 6785586"/>
              <a:gd name="connsiteX4" fmla="*/ 6055383 w 6129516"/>
              <a:gd name="connsiteY4" fmla="*/ 4542636 h 6785586"/>
              <a:gd name="connsiteX5" fmla="*/ 4459830 w 6129516"/>
              <a:gd name="connsiteY5" fmla="*/ 5483585 h 6785586"/>
              <a:gd name="connsiteX6" fmla="*/ 3962880 w 6129516"/>
              <a:gd name="connsiteY6" fmla="*/ 6785586 h 6785586"/>
              <a:gd name="connsiteX0" fmla="*/ 0 w 6129516"/>
              <a:gd name="connsiteY0" fmla="*/ 4397 h 6785489"/>
              <a:gd name="connsiteX1" fmla="*/ 3288625 w 6129516"/>
              <a:gd name="connsiteY1" fmla="*/ 690521 h 6785489"/>
              <a:gd name="connsiteX2" fmla="*/ 4578898 w 6129516"/>
              <a:gd name="connsiteY2" fmla="*/ 604173 h 6785489"/>
              <a:gd name="connsiteX3" fmla="*/ 5767158 w 6129516"/>
              <a:gd name="connsiteY3" fmla="*/ 1952905 h 6785489"/>
              <a:gd name="connsiteX4" fmla="*/ 6055383 w 6129516"/>
              <a:gd name="connsiteY4" fmla="*/ 4542539 h 6785489"/>
              <a:gd name="connsiteX5" fmla="*/ 4459830 w 6129516"/>
              <a:gd name="connsiteY5" fmla="*/ 5483488 h 6785489"/>
              <a:gd name="connsiteX6" fmla="*/ 3962880 w 6129516"/>
              <a:gd name="connsiteY6" fmla="*/ 6785489 h 6785489"/>
              <a:gd name="connsiteX0" fmla="*/ 0 w 6122589"/>
              <a:gd name="connsiteY0" fmla="*/ 4397 h 6785489"/>
              <a:gd name="connsiteX1" fmla="*/ 3288625 w 6122589"/>
              <a:gd name="connsiteY1" fmla="*/ 690521 h 6785489"/>
              <a:gd name="connsiteX2" fmla="*/ 4578898 w 6122589"/>
              <a:gd name="connsiteY2" fmla="*/ 604173 h 6785489"/>
              <a:gd name="connsiteX3" fmla="*/ 5733342 w 6122589"/>
              <a:gd name="connsiteY3" fmla="*/ 1852017 h 6785489"/>
              <a:gd name="connsiteX4" fmla="*/ 6055383 w 6122589"/>
              <a:gd name="connsiteY4" fmla="*/ 4542539 h 6785489"/>
              <a:gd name="connsiteX5" fmla="*/ 4459830 w 6122589"/>
              <a:gd name="connsiteY5" fmla="*/ 5483488 h 6785489"/>
              <a:gd name="connsiteX6" fmla="*/ 3962880 w 6122589"/>
              <a:gd name="connsiteY6" fmla="*/ 6785489 h 6785489"/>
              <a:gd name="connsiteX0" fmla="*/ 0 w 6122590"/>
              <a:gd name="connsiteY0" fmla="*/ 4397 h 6785489"/>
              <a:gd name="connsiteX1" fmla="*/ 3288625 w 6122590"/>
              <a:gd name="connsiteY1" fmla="*/ 690521 h 6785489"/>
              <a:gd name="connsiteX2" fmla="*/ 4578898 w 6122590"/>
              <a:gd name="connsiteY2" fmla="*/ 604173 h 6785489"/>
              <a:gd name="connsiteX3" fmla="*/ 5733343 w 6122590"/>
              <a:gd name="connsiteY3" fmla="*/ 1852018 h 6785489"/>
              <a:gd name="connsiteX4" fmla="*/ 6055383 w 6122590"/>
              <a:gd name="connsiteY4" fmla="*/ 4542539 h 6785489"/>
              <a:gd name="connsiteX5" fmla="*/ 4459830 w 6122590"/>
              <a:gd name="connsiteY5" fmla="*/ 5483488 h 6785489"/>
              <a:gd name="connsiteX6" fmla="*/ 3962880 w 6122590"/>
              <a:gd name="connsiteY6" fmla="*/ 6785489 h 6785489"/>
              <a:gd name="connsiteX0" fmla="*/ 0 w 6122590"/>
              <a:gd name="connsiteY0" fmla="*/ 4397 h 6785489"/>
              <a:gd name="connsiteX1" fmla="*/ 3288625 w 6122590"/>
              <a:gd name="connsiteY1" fmla="*/ 690521 h 6785489"/>
              <a:gd name="connsiteX2" fmla="*/ 4578898 w 6122590"/>
              <a:gd name="connsiteY2" fmla="*/ 604173 h 6785489"/>
              <a:gd name="connsiteX3" fmla="*/ 5733343 w 6122590"/>
              <a:gd name="connsiteY3" fmla="*/ 1852018 h 6785489"/>
              <a:gd name="connsiteX4" fmla="*/ 6055383 w 6122590"/>
              <a:gd name="connsiteY4" fmla="*/ 4542539 h 6785489"/>
              <a:gd name="connsiteX5" fmla="*/ 4459830 w 6122590"/>
              <a:gd name="connsiteY5" fmla="*/ 5483488 h 6785489"/>
              <a:gd name="connsiteX6" fmla="*/ 3962880 w 6122590"/>
              <a:gd name="connsiteY6" fmla="*/ 6785489 h 6785489"/>
              <a:gd name="connsiteX0" fmla="*/ 0 w 6122590"/>
              <a:gd name="connsiteY0" fmla="*/ 4397 h 6785489"/>
              <a:gd name="connsiteX1" fmla="*/ 3288625 w 6122590"/>
              <a:gd name="connsiteY1" fmla="*/ 690521 h 6785489"/>
              <a:gd name="connsiteX2" fmla="*/ 4578898 w 6122590"/>
              <a:gd name="connsiteY2" fmla="*/ 604173 h 6785489"/>
              <a:gd name="connsiteX3" fmla="*/ 5733344 w 6122590"/>
              <a:gd name="connsiteY3" fmla="*/ 1805454 h 6785489"/>
              <a:gd name="connsiteX4" fmla="*/ 6055383 w 6122590"/>
              <a:gd name="connsiteY4" fmla="*/ 4542539 h 6785489"/>
              <a:gd name="connsiteX5" fmla="*/ 4459830 w 6122590"/>
              <a:gd name="connsiteY5" fmla="*/ 5483488 h 6785489"/>
              <a:gd name="connsiteX6" fmla="*/ 3962880 w 6122590"/>
              <a:gd name="connsiteY6" fmla="*/ 6785489 h 6785489"/>
              <a:gd name="connsiteX0" fmla="*/ 0 w 6122590"/>
              <a:gd name="connsiteY0" fmla="*/ 4397 h 6785489"/>
              <a:gd name="connsiteX1" fmla="*/ 3288625 w 6122590"/>
              <a:gd name="connsiteY1" fmla="*/ 690521 h 6785489"/>
              <a:gd name="connsiteX2" fmla="*/ 4578898 w 6122590"/>
              <a:gd name="connsiteY2" fmla="*/ 604173 h 6785489"/>
              <a:gd name="connsiteX3" fmla="*/ 5733344 w 6122590"/>
              <a:gd name="connsiteY3" fmla="*/ 1805454 h 6785489"/>
              <a:gd name="connsiteX4" fmla="*/ 6055383 w 6122590"/>
              <a:gd name="connsiteY4" fmla="*/ 4542539 h 6785489"/>
              <a:gd name="connsiteX5" fmla="*/ 4459830 w 6122590"/>
              <a:gd name="connsiteY5" fmla="*/ 5483488 h 6785489"/>
              <a:gd name="connsiteX6" fmla="*/ 3962880 w 6122590"/>
              <a:gd name="connsiteY6" fmla="*/ 6785489 h 6785489"/>
              <a:gd name="connsiteX0" fmla="*/ 0 w 5987972"/>
              <a:gd name="connsiteY0" fmla="*/ 4360 h 6792317"/>
              <a:gd name="connsiteX1" fmla="*/ 3154007 w 5987972"/>
              <a:gd name="connsiteY1" fmla="*/ 697349 h 6792317"/>
              <a:gd name="connsiteX2" fmla="*/ 4444280 w 5987972"/>
              <a:gd name="connsiteY2" fmla="*/ 611001 h 6792317"/>
              <a:gd name="connsiteX3" fmla="*/ 5598726 w 5987972"/>
              <a:gd name="connsiteY3" fmla="*/ 1812282 h 6792317"/>
              <a:gd name="connsiteX4" fmla="*/ 5920765 w 5987972"/>
              <a:gd name="connsiteY4" fmla="*/ 4549367 h 6792317"/>
              <a:gd name="connsiteX5" fmla="*/ 4325212 w 5987972"/>
              <a:gd name="connsiteY5" fmla="*/ 5490316 h 6792317"/>
              <a:gd name="connsiteX6" fmla="*/ 3828262 w 5987972"/>
              <a:gd name="connsiteY6" fmla="*/ 6792317 h 6792317"/>
              <a:gd name="connsiteX0" fmla="*/ 0 w 5960403"/>
              <a:gd name="connsiteY0" fmla="*/ 4360 h 6792317"/>
              <a:gd name="connsiteX1" fmla="*/ 3154007 w 5960403"/>
              <a:gd name="connsiteY1" fmla="*/ 697349 h 6792317"/>
              <a:gd name="connsiteX2" fmla="*/ 4444280 w 5960403"/>
              <a:gd name="connsiteY2" fmla="*/ 611001 h 6792317"/>
              <a:gd name="connsiteX3" fmla="*/ 5416998 w 5960403"/>
              <a:gd name="connsiteY3" fmla="*/ 1853987 h 6792317"/>
              <a:gd name="connsiteX4" fmla="*/ 5920765 w 5960403"/>
              <a:gd name="connsiteY4" fmla="*/ 4549367 h 6792317"/>
              <a:gd name="connsiteX5" fmla="*/ 4325212 w 5960403"/>
              <a:gd name="connsiteY5" fmla="*/ 5490316 h 6792317"/>
              <a:gd name="connsiteX6" fmla="*/ 3828262 w 5960403"/>
              <a:gd name="connsiteY6" fmla="*/ 6792317 h 6792317"/>
              <a:gd name="connsiteX0" fmla="*/ 0 w 5992098"/>
              <a:gd name="connsiteY0" fmla="*/ 4360 h 6792317"/>
              <a:gd name="connsiteX1" fmla="*/ 3154007 w 5992098"/>
              <a:gd name="connsiteY1" fmla="*/ 697349 h 6792317"/>
              <a:gd name="connsiteX2" fmla="*/ 4444280 w 5992098"/>
              <a:gd name="connsiteY2" fmla="*/ 611001 h 6792317"/>
              <a:gd name="connsiteX3" fmla="*/ 5416998 w 5992098"/>
              <a:gd name="connsiteY3" fmla="*/ 1853987 h 6792317"/>
              <a:gd name="connsiteX4" fmla="*/ 5920765 w 5992098"/>
              <a:gd name="connsiteY4" fmla="*/ 4549367 h 6792317"/>
              <a:gd name="connsiteX5" fmla="*/ 4325212 w 5992098"/>
              <a:gd name="connsiteY5" fmla="*/ 5490316 h 6792317"/>
              <a:gd name="connsiteX6" fmla="*/ 3828262 w 5992098"/>
              <a:gd name="connsiteY6" fmla="*/ 6792317 h 6792317"/>
              <a:gd name="connsiteX0" fmla="*/ 0 w 5966424"/>
              <a:gd name="connsiteY0" fmla="*/ 4360 h 6792317"/>
              <a:gd name="connsiteX1" fmla="*/ 3154007 w 5966424"/>
              <a:gd name="connsiteY1" fmla="*/ 697349 h 6792317"/>
              <a:gd name="connsiteX2" fmla="*/ 4444280 w 5966424"/>
              <a:gd name="connsiteY2" fmla="*/ 611001 h 6792317"/>
              <a:gd name="connsiteX3" fmla="*/ 5416998 w 5966424"/>
              <a:gd name="connsiteY3" fmla="*/ 1853987 h 6792317"/>
              <a:gd name="connsiteX4" fmla="*/ 5920765 w 5966424"/>
              <a:gd name="connsiteY4" fmla="*/ 4549367 h 6792317"/>
              <a:gd name="connsiteX5" fmla="*/ 4325212 w 5966424"/>
              <a:gd name="connsiteY5" fmla="*/ 5490316 h 6792317"/>
              <a:gd name="connsiteX6" fmla="*/ 3828262 w 5966424"/>
              <a:gd name="connsiteY6" fmla="*/ 6792317 h 6792317"/>
              <a:gd name="connsiteX0" fmla="*/ 0 w 5966425"/>
              <a:gd name="connsiteY0" fmla="*/ 4360 h 6792317"/>
              <a:gd name="connsiteX1" fmla="*/ 3154007 w 5966425"/>
              <a:gd name="connsiteY1" fmla="*/ 697349 h 6792317"/>
              <a:gd name="connsiteX2" fmla="*/ 4444280 w 5966425"/>
              <a:gd name="connsiteY2" fmla="*/ 611001 h 6792317"/>
              <a:gd name="connsiteX3" fmla="*/ 5416998 w 5966425"/>
              <a:gd name="connsiteY3" fmla="*/ 1853987 h 6792317"/>
              <a:gd name="connsiteX4" fmla="*/ 5920765 w 5966425"/>
              <a:gd name="connsiteY4" fmla="*/ 4549368 h 6792317"/>
              <a:gd name="connsiteX5" fmla="*/ 4325212 w 5966425"/>
              <a:gd name="connsiteY5" fmla="*/ 5490316 h 6792317"/>
              <a:gd name="connsiteX6" fmla="*/ 3828262 w 5966425"/>
              <a:gd name="connsiteY6" fmla="*/ 6792317 h 6792317"/>
              <a:gd name="connsiteX0" fmla="*/ 0 w 6014715"/>
              <a:gd name="connsiteY0" fmla="*/ 4360 h 6792317"/>
              <a:gd name="connsiteX1" fmla="*/ 3154007 w 6014715"/>
              <a:gd name="connsiteY1" fmla="*/ 697349 h 6792317"/>
              <a:gd name="connsiteX2" fmla="*/ 4444280 w 6014715"/>
              <a:gd name="connsiteY2" fmla="*/ 611001 h 6792317"/>
              <a:gd name="connsiteX3" fmla="*/ 5416998 w 6014715"/>
              <a:gd name="connsiteY3" fmla="*/ 1853987 h 6792317"/>
              <a:gd name="connsiteX4" fmla="*/ 5920765 w 6014715"/>
              <a:gd name="connsiteY4" fmla="*/ 4549368 h 6792317"/>
              <a:gd name="connsiteX5" fmla="*/ 4325212 w 6014715"/>
              <a:gd name="connsiteY5" fmla="*/ 5490316 h 6792317"/>
              <a:gd name="connsiteX6" fmla="*/ 3828262 w 6014715"/>
              <a:gd name="connsiteY6" fmla="*/ 6792317 h 6792317"/>
              <a:gd name="connsiteX0" fmla="*/ 0 w 6014715"/>
              <a:gd name="connsiteY0" fmla="*/ 95673 h 6883630"/>
              <a:gd name="connsiteX1" fmla="*/ 2981366 w 6014715"/>
              <a:gd name="connsiteY1" fmla="*/ 46320 h 6883630"/>
              <a:gd name="connsiteX2" fmla="*/ 4444280 w 6014715"/>
              <a:gd name="connsiteY2" fmla="*/ 702314 h 6883630"/>
              <a:gd name="connsiteX3" fmla="*/ 5416998 w 6014715"/>
              <a:gd name="connsiteY3" fmla="*/ 1945300 h 6883630"/>
              <a:gd name="connsiteX4" fmla="*/ 5920765 w 6014715"/>
              <a:gd name="connsiteY4" fmla="*/ 4640681 h 6883630"/>
              <a:gd name="connsiteX5" fmla="*/ 4325212 w 6014715"/>
              <a:gd name="connsiteY5" fmla="*/ 5581629 h 6883630"/>
              <a:gd name="connsiteX6" fmla="*/ 3828262 w 6014715"/>
              <a:gd name="connsiteY6" fmla="*/ 6883630 h 6883630"/>
              <a:gd name="connsiteX0" fmla="*/ 0 w 6014715"/>
              <a:gd name="connsiteY0" fmla="*/ 142541 h 6930498"/>
              <a:gd name="connsiteX1" fmla="*/ 2699687 w 6014715"/>
              <a:gd name="connsiteY1" fmla="*/ 34801 h 6930498"/>
              <a:gd name="connsiteX2" fmla="*/ 4444280 w 6014715"/>
              <a:gd name="connsiteY2" fmla="*/ 749182 h 6930498"/>
              <a:gd name="connsiteX3" fmla="*/ 5416998 w 6014715"/>
              <a:gd name="connsiteY3" fmla="*/ 1992168 h 6930498"/>
              <a:gd name="connsiteX4" fmla="*/ 5920765 w 6014715"/>
              <a:gd name="connsiteY4" fmla="*/ 4687549 h 6930498"/>
              <a:gd name="connsiteX5" fmla="*/ 4325212 w 6014715"/>
              <a:gd name="connsiteY5" fmla="*/ 5628497 h 6930498"/>
              <a:gd name="connsiteX6" fmla="*/ 3828262 w 6014715"/>
              <a:gd name="connsiteY6" fmla="*/ 6930498 h 6930498"/>
              <a:gd name="connsiteX0" fmla="*/ 0 w 6014715"/>
              <a:gd name="connsiteY0" fmla="*/ 128869 h 6916826"/>
              <a:gd name="connsiteX1" fmla="*/ 2699687 w 6014715"/>
              <a:gd name="connsiteY1" fmla="*/ 21129 h 6916826"/>
              <a:gd name="connsiteX2" fmla="*/ 4444280 w 6014715"/>
              <a:gd name="connsiteY2" fmla="*/ 735510 h 6916826"/>
              <a:gd name="connsiteX3" fmla="*/ 5416998 w 6014715"/>
              <a:gd name="connsiteY3" fmla="*/ 1978496 h 6916826"/>
              <a:gd name="connsiteX4" fmla="*/ 5920765 w 6014715"/>
              <a:gd name="connsiteY4" fmla="*/ 4673877 h 6916826"/>
              <a:gd name="connsiteX5" fmla="*/ 4325212 w 6014715"/>
              <a:gd name="connsiteY5" fmla="*/ 5614825 h 6916826"/>
              <a:gd name="connsiteX6" fmla="*/ 3828262 w 6014715"/>
              <a:gd name="connsiteY6" fmla="*/ 6916826 h 6916826"/>
              <a:gd name="connsiteX0" fmla="*/ 0 w 6014715"/>
              <a:gd name="connsiteY0" fmla="*/ 149579 h 6937536"/>
              <a:gd name="connsiteX1" fmla="*/ 2699687 w 6014715"/>
              <a:gd name="connsiteY1" fmla="*/ 41839 h 6937536"/>
              <a:gd name="connsiteX2" fmla="*/ 4344329 w 6014715"/>
              <a:gd name="connsiteY2" fmla="*/ 856312 h 6937536"/>
              <a:gd name="connsiteX3" fmla="*/ 5416998 w 6014715"/>
              <a:gd name="connsiteY3" fmla="*/ 1999206 h 6937536"/>
              <a:gd name="connsiteX4" fmla="*/ 5920765 w 6014715"/>
              <a:gd name="connsiteY4" fmla="*/ 4694587 h 6937536"/>
              <a:gd name="connsiteX5" fmla="*/ 4325212 w 6014715"/>
              <a:gd name="connsiteY5" fmla="*/ 5635535 h 6937536"/>
              <a:gd name="connsiteX6" fmla="*/ 3828262 w 6014715"/>
              <a:gd name="connsiteY6" fmla="*/ 6937536 h 6937536"/>
              <a:gd name="connsiteX0" fmla="*/ 0 w 6014715"/>
              <a:gd name="connsiteY0" fmla="*/ 103089 h 6891046"/>
              <a:gd name="connsiteX1" fmla="*/ 2817811 w 6014715"/>
              <a:gd name="connsiteY1" fmla="*/ 53735 h 6891046"/>
              <a:gd name="connsiteX2" fmla="*/ 4344329 w 6014715"/>
              <a:gd name="connsiteY2" fmla="*/ 809822 h 6891046"/>
              <a:gd name="connsiteX3" fmla="*/ 5416998 w 6014715"/>
              <a:gd name="connsiteY3" fmla="*/ 1952716 h 6891046"/>
              <a:gd name="connsiteX4" fmla="*/ 5920765 w 6014715"/>
              <a:gd name="connsiteY4" fmla="*/ 4648097 h 6891046"/>
              <a:gd name="connsiteX5" fmla="*/ 4325212 w 6014715"/>
              <a:gd name="connsiteY5" fmla="*/ 5589045 h 6891046"/>
              <a:gd name="connsiteX6" fmla="*/ 3828262 w 6014715"/>
              <a:gd name="connsiteY6" fmla="*/ 6891046 h 6891046"/>
              <a:gd name="connsiteX0" fmla="*/ 0 w 6014715"/>
              <a:gd name="connsiteY0" fmla="*/ 50933 h 6838890"/>
              <a:gd name="connsiteX1" fmla="*/ 2817811 w 6014715"/>
              <a:gd name="connsiteY1" fmla="*/ 1579 h 6838890"/>
              <a:gd name="connsiteX2" fmla="*/ 4344329 w 6014715"/>
              <a:gd name="connsiteY2" fmla="*/ 757666 h 6838890"/>
              <a:gd name="connsiteX3" fmla="*/ 5416998 w 6014715"/>
              <a:gd name="connsiteY3" fmla="*/ 1900560 h 6838890"/>
              <a:gd name="connsiteX4" fmla="*/ 5920765 w 6014715"/>
              <a:gd name="connsiteY4" fmla="*/ 4595941 h 6838890"/>
              <a:gd name="connsiteX5" fmla="*/ 4325212 w 6014715"/>
              <a:gd name="connsiteY5" fmla="*/ 5536889 h 6838890"/>
              <a:gd name="connsiteX6" fmla="*/ 3828262 w 6014715"/>
              <a:gd name="connsiteY6" fmla="*/ 6838890 h 6838890"/>
              <a:gd name="connsiteX0" fmla="*/ 0 w 6014715"/>
              <a:gd name="connsiteY0" fmla="*/ 67571 h 6855528"/>
              <a:gd name="connsiteX1" fmla="*/ 2817811 w 6014715"/>
              <a:gd name="connsiteY1" fmla="*/ 1535 h 6855528"/>
              <a:gd name="connsiteX2" fmla="*/ 4344329 w 6014715"/>
              <a:gd name="connsiteY2" fmla="*/ 774304 h 6855528"/>
              <a:gd name="connsiteX3" fmla="*/ 5416998 w 6014715"/>
              <a:gd name="connsiteY3" fmla="*/ 1917198 h 6855528"/>
              <a:gd name="connsiteX4" fmla="*/ 5920765 w 6014715"/>
              <a:gd name="connsiteY4" fmla="*/ 4612579 h 6855528"/>
              <a:gd name="connsiteX5" fmla="*/ 4325212 w 6014715"/>
              <a:gd name="connsiteY5" fmla="*/ 5553527 h 6855528"/>
              <a:gd name="connsiteX6" fmla="*/ 3828262 w 6014715"/>
              <a:gd name="connsiteY6" fmla="*/ 6855528 h 6855528"/>
              <a:gd name="connsiteX0" fmla="*/ 0 w 6005628"/>
              <a:gd name="connsiteY0" fmla="*/ 78431 h 6924774"/>
              <a:gd name="connsiteX1" fmla="*/ 2808724 w 6005628"/>
              <a:gd name="connsiteY1" fmla="*/ 70781 h 6924774"/>
              <a:gd name="connsiteX2" fmla="*/ 4335242 w 6005628"/>
              <a:gd name="connsiteY2" fmla="*/ 843550 h 6924774"/>
              <a:gd name="connsiteX3" fmla="*/ 5407911 w 6005628"/>
              <a:gd name="connsiteY3" fmla="*/ 1986444 h 6924774"/>
              <a:gd name="connsiteX4" fmla="*/ 5911678 w 6005628"/>
              <a:gd name="connsiteY4" fmla="*/ 4681825 h 6924774"/>
              <a:gd name="connsiteX5" fmla="*/ 4316125 w 6005628"/>
              <a:gd name="connsiteY5" fmla="*/ 5622773 h 6924774"/>
              <a:gd name="connsiteX6" fmla="*/ 3819175 w 6005628"/>
              <a:gd name="connsiteY6" fmla="*/ 6924774 h 6924774"/>
              <a:gd name="connsiteX0" fmla="*/ 0 w 5996541"/>
              <a:gd name="connsiteY0" fmla="*/ 127781 h 6899056"/>
              <a:gd name="connsiteX1" fmla="*/ 2799637 w 5996541"/>
              <a:gd name="connsiteY1" fmla="*/ 45063 h 6899056"/>
              <a:gd name="connsiteX2" fmla="*/ 4326155 w 5996541"/>
              <a:gd name="connsiteY2" fmla="*/ 817832 h 6899056"/>
              <a:gd name="connsiteX3" fmla="*/ 5398824 w 5996541"/>
              <a:gd name="connsiteY3" fmla="*/ 1960726 h 6899056"/>
              <a:gd name="connsiteX4" fmla="*/ 5902591 w 5996541"/>
              <a:gd name="connsiteY4" fmla="*/ 4656107 h 6899056"/>
              <a:gd name="connsiteX5" fmla="*/ 4307038 w 5996541"/>
              <a:gd name="connsiteY5" fmla="*/ 5597055 h 6899056"/>
              <a:gd name="connsiteX6" fmla="*/ 3810088 w 5996541"/>
              <a:gd name="connsiteY6" fmla="*/ 6899056 h 6899056"/>
              <a:gd name="connsiteX0" fmla="*/ 0 w 5996541"/>
              <a:gd name="connsiteY0" fmla="*/ 107759 h 6879034"/>
              <a:gd name="connsiteX1" fmla="*/ 2799637 w 5996541"/>
              <a:gd name="connsiteY1" fmla="*/ 25041 h 6879034"/>
              <a:gd name="connsiteX2" fmla="*/ 4326155 w 5996541"/>
              <a:gd name="connsiteY2" fmla="*/ 797810 h 6879034"/>
              <a:gd name="connsiteX3" fmla="*/ 5398824 w 5996541"/>
              <a:gd name="connsiteY3" fmla="*/ 1940704 h 6879034"/>
              <a:gd name="connsiteX4" fmla="*/ 5902591 w 5996541"/>
              <a:gd name="connsiteY4" fmla="*/ 4636085 h 6879034"/>
              <a:gd name="connsiteX5" fmla="*/ 4307038 w 5996541"/>
              <a:gd name="connsiteY5" fmla="*/ 5577033 h 6879034"/>
              <a:gd name="connsiteX6" fmla="*/ 3810088 w 5996541"/>
              <a:gd name="connsiteY6" fmla="*/ 6879034 h 6879034"/>
              <a:gd name="connsiteX0" fmla="*/ 0 w 5996541"/>
              <a:gd name="connsiteY0" fmla="*/ 107759 h 6879034"/>
              <a:gd name="connsiteX1" fmla="*/ 2799637 w 5996541"/>
              <a:gd name="connsiteY1" fmla="*/ 25041 h 6879034"/>
              <a:gd name="connsiteX2" fmla="*/ 4326155 w 5996541"/>
              <a:gd name="connsiteY2" fmla="*/ 797810 h 6879034"/>
              <a:gd name="connsiteX3" fmla="*/ 5398824 w 5996541"/>
              <a:gd name="connsiteY3" fmla="*/ 1940704 h 6879034"/>
              <a:gd name="connsiteX4" fmla="*/ 5902591 w 5996541"/>
              <a:gd name="connsiteY4" fmla="*/ 4636085 h 6879034"/>
              <a:gd name="connsiteX5" fmla="*/ 4307038 w 5996541"/>
              <a:gd name="connsiteY5" fmla="*/ 5577033 h 6879034"/>
              <a:gd name="connsiteX6" fmla="*/ 3810088 w 5996541"/>
              <a:gd name="connsiteY6" fmla="*/ 6879034 h 6879034"/>
              <a:gd name="connsiteX0" fmla="*/ 0 w 5996541"/>
              <a:gd name="connsiteY0" fmla="*/ 83431 h 6854706"/>
              <a:gd name="connsiteX1" fmla="*/ 2799637 w 5996541"/>
              <a:gd name="connsiteY1" fmla="*/ 713 h 6854706"/>
              <a:gd name="connsiteX2" fmla="*/ 4326155 w 5996541"/>
              <a:gd name="connsiteY2" fmla="*/ 773482 h 6854706"/>
              <a:gd name="connsiteX3" fmla="*/ 5398824 w 5996541"/>
              <a:gd name="connsiteY3" fmla="*/ 1916376 h 6854706"/>
              <a:gd name="connsiteX4" fmla="*/ 5902591 w 5996541"/>
              <a:gd name="connsiteY4" fmla="*/ 4611757 h 6854706"/>
              <a:gd name="connsiteX5" fmla="*/ 4307038 w 5996541"/>
              <a:gd name="connsiteY5" fmla="*/ 5552705 h 6854706"/>
              <a:gd name="connsiteX6" fmla="*/ 3810088 w 5996541"/>
              <a:gd name="connsiteY6" fmla="*/ 6854706 h 6854706"/>
              <a:gd name="connsiteX0" fmla="*/ 0 w 5927336"/>
              <a:gd name="connsiteY0" fmla="*/ 83431 h 6854706"/>
              <a:gd name="connsiteX1" fmla="*/ 2799637 w 5927336"/>
              <a:gd name="connsiteY1" fmla="*/ 713 h 6854706"/>
              <a:gd name="connsiteX2" fmla="*/ 4326155 w 5927336"/>
              <a:gd name="connsiteY2" fmla="*/ 773482 h 6854706"/>
              <a:gd name="connsiteX3" fmla="*/ 5398824 w 5927336"/>
              <a:gd name="connsiteY3" fmla="*/ 1916376 h 6854706"/>
              <a:gd name="connsiteX4" fmla="*/ 5902591 w 5927336"/>
              <a:gd name="connsiteY4" fmla="*/ 4611757 h 6854706"/>
              <a:gd name="connsiteX5" fmla="*/ 4307038 w 5927336"/>
              <a:gd name="connsiteY5" fmla="*/ 5552705 h 6854706"/>
              <a:gd name="connsiteX6" fmla="*/ 3810088 w 5927336"/>
              <a:gd name="connsiteY6" fmla="*/ 6854706 h 6854706"/>
              <a:gd name="connsiteX0" fmla="*/ 0 w 5946401"/>
              <a:gd name="connsiteY0" fmla="*/ 83431 h 6854706"/>
              <a:gd name="connsiteX1" fmla="*/ 2799637 w 5946401"/>
              <a:gd name="connsiteY1" fmla="*/ 713 h 6854706"/>
              <a:gd name="connsiteX2" fmla="*/ 4326155 w 5946401"/>
              <a:gd name="connsiteY2" fmla="*/ 773482 h 6854706"/>
              <a:gd name="connsiteX3" fmla="*/ 5385320 w 5946401"/>
              <a:gd name="connsiteY3" fmla="*/ 1866794 h 6854706"/>
              <a:gd name="connsiteX4" fmla="*/ 5902591 w 5946401"/>
              <a:gd name="connsiteY4" fmla="*/ 4611757 h 6854706"/>
              <a:gd name="connsiteX5" fmla="*/ 4307038 w 5946401"/>
              <a:gd name="connsiteY5" fmla="*/ 5552705 h 6854706"/>
              <a:gd name="connsiteX6" fmla="*/ 3810088 w 5946401"/>
              <a:gd name="connsiteY6" fmla="*/ 6854706 h 6854706"/>
              <a:gd name="connsiteX0" fmla="*/ 0 w 5946401"/>
              <a:gd name="connsiteY0" fmla="*/ 83431 h 6854706"/>
              <a:gd name="connsiteX1" fmla="*/ 2799637 w 5946401"/>
              <a:gd name="connsiteY1" fmla="*/ 713 h 6854706"/>
              <a:gd name="connsiteX2" fmla="*/ 4326155 w 5946401"/>
              <a:gd name="connsiteY2" fmla="*/ 773482 h 6854706"/>
              <a:gd name="connsiteX3" fmla="*/ 5385320 w 5946401"/>
              <a:gd name="connsiteY3" fmla="*/ 1866794 h 6854706"/>
              <a:gd name="connsiteX4" fmla="*/ 5902591 w 5946401"/>
              <a:gd name="connsiteY4" fmla="*/ 4611757 h 6854706"/>
              <a:gd name="connsiteX5" fmla="*/ 4307038 w 5946401"/>
              <a:gd name="connsiteY5" fmla="*/ 5552705 h 6854706"/>
              <a:gd name="connsiteX6" fmla="*/ 3810088 w 5946401"/>
              <a:gd name="connsiteY6" fmla="*/ 6854706 h 6854706"/>
              <a:gd name="connsiteX0" fmla="*/ 0 w 5946401"/>
              <a:gd name="connsiteY0" fmla="*/ 83431 h 6854706"/>
              <a:gd name="connsiteX1" fmla="*/ 2799637 w 5946401"/>
              <a:gd name="connsiteY1" fmla="*/ 713 h 6854706"/>
              <a:gd name="connsiteX2" fmla="*/ 4326155 w 5946401"/>
              <a:gd name="connsiteY2" fmla="*/ 773482 h 6854706"/>
              <a:gd name="connsiteX3" fmla="*/ 5385320 w 5946401"/>
              <a:gd name="connsiteY3" fmla="*/ 1866794 h 6854706"/>
              <a:gd name="connsiteX4" fmla="*/ 5902591 w 5946401"/>
              <a:gd name="connsiteY4" fmla="*/ 4611757 h 6854706"/>
              <a:gd name="connsiteX5" fmla="*/ 4307038 w 5946401"/>
              <a:gd name="connsiteY5" fmla="*/ 5552705 h 6854706"/>
              <a:gd name="connsiteX6" fmla="*/ 3810088 w 5946401"/>
              <a:gd name="connsiteY6" fmla="*/ 6854706 h 6854706"/>
              <a:gd name="connsiteX0" fmla="*/ 0 w 5946401"/>
              <a:gd name="connsiteY0" fmla="*/ 93989 h 6865264"/>
              <a:gd name="connsiteX1" fmla="*/ 2799637 w 5946401"/>
              <a:gd name="connsiteY1" fmla="*/ 11271 h 6865264"/>
              <a:gd name="connsiteX2" fmla="*/ 4501700 w 5946401"/>
              <a:gd name="connsiteY2" fmla="*/ 511338 h 6865264"/>
              <a:gd name="connsiteX3" fmla="*/ 5385320 w 5946401"/>
              <a:gd name="connsiteY3" fmla="*/ 1877352 h 6865264"/>
              <a:gd name="connsiteX4" fmla="*/ 5902591 w 5946401"/>
              <a:gd name="connsiteY4" fmla="*/ 4622315 h 6865264"/>
              <a:gd name="connsiteX5" fmla="*/ 4307038 w 5946401"/>
              <a:gd name="connsiteY5" fmla="*/ 5563263 h 6865264"/>
              <a:gd name="connsiteX6" fmla="*/ 3810088 w 5946401"/>
              <a:gd name="connsiteY6" fmla="*/ 6865264 h 6865264"/>
              <a:gd name="connsiteX0" fmla="*/ 0 w 5946401"/>
              <a:gd name="connsiteY0" fmla="*/ 93989 h 6865264"/>
              <a:gd name="connsiteX1" fmla="*/ 2799637 w 5946401"/>
              <a:gd name="connsiteY1" fmla="*/ 11271 h 6865264"/>
              <a:gd name="connsiteX2" fmla="*/ 4501700 w 5946401"/>
              <a:gd name="connsiteY2" fmla="*/ 511338 h 6865264"/>
              <a:gd name="connsiteX3" fmla="*/ 5385320 w 5946401"/>
              <a:gd name="connsiteY3" fmla="*/ 1877352 h 6865264"/>
              <a:gd name="connsiteX4" fmla="*/ 5902591 w 5946401"/>
              <a:gd name="connsiteY4" fmla="*/ 4622315 h 6865264"/>
              <a:gd name="connsiteX5" fmla="*/ 4307038 w 5946401"/>
              <a:gd name="connsiteY5" fmla="*/ 5563263 h 6865264"/>
              <a:gd name="connsiteX6" fmla="*/ 3810088 w 5946401"/>
              <a:gd name="connsiteY6" fmla="*/ 6865264 h 6865264"/>
              <a:gd name="connsiteX0" fmla="*/ 0 w 5915039"/>
              <a:gd name="connsiteY0" fmla="*/ 0 h 7008789"/>
              <a:gd name="connsiteX1" fmla="*/ 2768275 w 5915039"/>
              <a:gd name="connsiteY1" fmla="*/ 154796 h 7008789"/>
              <a:gd name="connsiteX2" fmla="*/ 4470338 w 5915039"/>
              <a:gd name="connsiteY2" fmla="*/ 654863 h 7008789"/>
              <a:gd name="connsiteX3" fmla="*/ 5353958 w 5915039"/>
              <a:gd name="connsiteY3" fmla="*/ 2020877 h 7008789"/>
              <a:gd name="connsiteX4" fmla="*/ 5871229 w 5915039"/>
              <a:gd name="connsiteY4" fmla="*/ 4765840 h 7008789"/>
              <a:gd name="connsiteX5" fmla="*/ 4275676 w 5915039"/>
              <a:gd name="connsiteY5" fmla="*/ 5706788 h 7008789"/>
              <a:gd name="connsiteX6" fmla="*/ 3778726 w 5915039"/>
              <a:gd name="connsiteY6" fmla="*/ 7008789 h 7008789"/>
              <a:gd name="connsiteX0" fmla="*/ 0 w 5915039"/>
              <a:gd name="connsiteY0" fmla="*/ 0 h 7008789"/>
              <a:gd name="connsiteX1" fmla="*/ 2768275 w 5915039"/>
              <a:gd name="connsiteY1" fmla="*/ 269954 h 7008789"/>
              <a:gd name="connsiteX2" fmla="*/ 4470338 w 5915039"/>
              <a:gd name="connsiteY2" fmla="*/ 654863 h 7008789"/>
              <a:gd name="connsiteX3" fmla="*/ 5353958 w 5915039"/>
              <a:gd name="connsiteY3" fmla="*/ 2020877 h 7008789"/>
              <a:gd name="connsiteX4" fmla="*/ 5871229 w 5915039"/>
              <a:gd name="connsiteY4" fmla="*/ 4765840 h 7008789"/>
              <a:gd name="connsiteX5" fmla="*/ 4275676 w 5915039"/>
              <a:gd name="connsiteY5" fmla="*/ 5706788 h 7008789"/>
              <a:gd name="connsiteX6" fmla="*/ 3778726 w 5915039"/>
              <a:gd name="connsiteY6" fmla="*/ 7008789 h 7008789"/>
              <a:gd name="connsiteX0" fmla="*/ 0 w 6024809"/>
              <a:gd name="connsiteY0" fmla="*/ 0 h 7023183"/>
              <a:gd name="connsiteX1" fmla="*/ 2878045 w 6024809"/>
              <a:gd name="connsiteY1" fmla="*/ 284348 h 7023183"/>
              <a:gd name="connsiteX2" fmla="*/ 4580108 w 6024809"/>
              <a:gd name="connsiteY2" fmla="*/ 669257 h 7023183"/>
              <a:gd name="connsiteX3" fmla="*/ 5463728 w 6024809"/>
              <a:gd name="connsiteY3" fmla="*/ 2035271 h 7023183"/>
              <a:gd name="connsiteX4" fmla="*/ 5980999 w 6024809"/>
              <a:gd name="connsiteY4" fmla="*/ 4780234 h 7023183"/>
              <a:gd name="connsiteX5" fmla="*/ 4385446 w 6024809"/>
              <a:gd name="connsiteY5" fmla="*/ 5721182 h 7023183"/>
              <a:gd name="connsiteX6" fmla="*/ 3888496 w 6024809"/>
              <a:gd name="connsiteY6" fmla="*/ 7023183 h 7023183"/>
              <a:gd name="connsiteX0" fmla="*/ 0 w 6055192"/>
              <a:gd name="connsiteY0" fmla="*/ 0 h 7153336"/>
              <a:gd name="connsiteX1" fmla="*/ 2908428 w 6055192"/>
              <a:gd name="connsiteY1" fmla="*/ 414501 h 7153336"/>
              <a:gd name="connsiteX2" fmla="*/ 4610491 w 6055192"/>
              <a:gd name="connsiteY2" fmla="*/ 799410 h 7153336"/>
              <a:gd name="connsiteX3" fmla="*/ 5494111 w 6055192"/>
              <a:gd name="connsiteY3" fmla="*/ 2165424 h 7153336"/>
              <a:gd name="connsiteX4" fmla="*/ 6011382 w 6055192"/>
              <a:gd name="connsiteY4" fmla="*/ 4910387 h 7153336"/>
              <a:gd name="connsiteX5" fmla="*/ 4415829 w 6055192"/>
              <a:gd name="connsiteY5" fmla="*/ 5851335 h 7153336"/>
              <a:gd name="connsiteX6" fmla="*/ 3918879 w 6055192"/>
              <a:gd name="connsiteY6" fmla="*/ 7153336 h 715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55192" h="7153336">
                <a:moveTo>
                  <a:pt x="0" y="0"/>
                </a:moveTo>
                <a:cubicBezTo>
                  <a:pt x="985456" y="128047"/>
                  <a:pt x="2140013" y="281266"/>
                  <a:pt x="2908428" y="414501"/>
                </a:cubicBezTo>
                <a:cubicBezTo>
                  <a:pt x="3676843" y="547736"/>
                  <a:pt x="4179544" y="507590"/>
                  <a:pt x="4610491" y="799410"/>
                </a:cubicBezTo>
                <a:cubicBezTo>
                  <a:pt x="5041438" y="1091230"/>
                  <a:pt x="5465923" y="1608527"/>
                  <a:pt x="5494111" y="2165424"/>
                </a:cubicBezTo>
                <a:cubicBezTo>
                  <a:pt x="5778053" y="2620247"/>
                  <a:pt x="6191096" y="4296069"/>
                  <a:pt x="6011382" y="4910387"/>
                </a:cubicBezTo>
                <a:cubicBezTo>
                  <a:pt x="5831668" y="5524705"/>
                  <a:pt x="4835472" y="5616961"/>
                  <a:pt x="4415829" y="5851335"/>
                </a:cubicBezTo>
                <a:cubicBezTo>
                  <a:pt x="4067079" y="6225160"/>
                  <a:pt x="4273168" y="6407376"/>
                  <a:pt x="3918879" y="7153336"/>
                </a:cubicBezTo>
              </a:path>
            </a:pathLst>
          </a:custGeom>
          <a:noFill/>
          <a:ln w="38100" cap="flat" cmpd="sng" algn="ctr">
            <a:solidFill>
              <a:srgbClr val="F0EA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516" name="Freeform 515"/>
          <p:cNvSpPr/>
          <p:nvPr/>
        </p:nvSpPr>
        <p:spPr bwMode="auto">
          <a:xfrm>
            <a:off x="9849843" y="669189"/>
            <a:ext cx="754892" cy="110653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959029 w 959029"/>
              <a:gd name="connsiteY0" fmla="*/ 39807 h 39807"/>
              <a:gd name="connsiteX1" fmla="*/ 0 w 959029"/>
              <a:gd name="connsiteY1" fmla="*/ 7531 h 39807"/>
              <a:gd name="connsiteX0" fmla="*/ 959029 w 959029"/>
              <a:gd name="connsiteY0" fmla="*/ 34425 h 34425"/>
              <a:gd name="connsiteX1" fmla="*/ 0 w 959029"/>
              <a:gd name="connsiteY1" fmla="*/ 2149 h 34425"/>
              <a:gd name="connsiteX0" fmla="*/ 988162 w 988162"/>
              <a:gd name="connsiteY0" fmla="*/ 40057 h 40057"/>
              <a:gd name="connsiteX1" fmla="*/ 0 w 988162"/>
              <a:gd name="connsiteY1" fmla="*/ 706 h 40057"/>
              <a:gd name="connsiteX0" fmla="*/ 1357860 w 1357860"/>
              <a:gd name="connsiteY0" fmla="*/ 33699 h 33699"/>
              <a:gd name="connsiteX1" fmla="*/ 0 w 1357860"/>
              <a:gd name="connsiteY1" fmla="*/ 2458 h 33699"/>
              <a:gd name="connsiteX0" fmla="*/ 1357860 w 1357860"/>
              <a:gd name="connsiteY0" fmla="*/ 37762 h 37762"/>
              <a:gd name="connsiteX1" fmla="*/ 0 w 1357860"/>
              <a:gd name="connsiteY1" fmla="*/ 1120 h 37762"/>
              <a:gd name="connsiteX0" fmla="*/ 1399977 w 1399977"/>
              <a:gd name="connsiteY0" fmla="*/ 27334 h 27334"/>
              <a:gd name="connsiteX1" fmla="*/ 0 w 1399977"/>
              <a:gd name="connsiteY1" fmla="*/ 7151 h 27334"/>
              <a:gd name="connsiteX0" fmla="*/ 1399977 w 1399977"/>
              <a:gd name="connsiteY0" fmla="*/ 23236 h 23236"/>
              <a:gd name="connsiteX1" fmla="*/ 0 w 1399977"/>
              <a:gd name="connsiteY1" fmla="*/ 3053 h 23236"/>
              <a:gd name="connsiteX0" fmla="*/ 1399977 w 1399977"/>
              <a:gd name="connsiteY0" fmla="*/ 33927 h 33927"/>
              <a:gd name="connsiteX1" fmla="*/ 0 w 1399977"/>
              <a:gd name="connsiteY1" fmla="*/ 13744 h 33927"/>
              <a:gd name="connsiteX0" fmla="*/ 1399977 w 1399977"/>
              <a:gd name="connsiteY0" fmla="*/ 42816 h 42816"/>
              <a:gd name="connsiteX1" fmla="*/ 0 w 1399977"/>
              <a:gd name="connsiteY1" fmla="*/ 22633 h 42816"/>
              <a:gd name="connsiteX0" fmla="*/ 1364648 w 1364648"/>
              <a:gd name="connsiteY0" fmla="*/ 35207 h 35207"/>
              <a:gd name="connsiteX1" fmla="*/ 0 w 1364648"/>
              <a:gd name="connsiteY1" fmla="*/ 31736 h 35207"/>
              <a:gd name="connsiteX0" fmla="*/ 1399977 w 1399977"/>
              <a:gd name="connsiteY0" fmla="*/ 28298 h 46097"/>
              <a:gd name="connsiteX1" fmla="*/ 0 w 1399977"/>
              <a:gd name="connsiteY1" fmla="*/ 46097 h 46097"/>
              <a:gd name="connsiteX0" fmla="*/ 1399977 w 1399977"/>
              <a:gd name="connsiteY0" fmla="*/ 17500 h 35299"/>
              <a:gd name="connsiteX1" fmla="*/ 0 w 1399977"/>
              <a:gd name="connsiteY1" fmla="*/ 35299 h 3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99977" h="35299">
                <a:moveTo>
                  <a:pt x="1399977" y="17500"/>
                </a:moveTo>
                <a:cubicBezTo>
                  <a:pt x="802990" y="-19093"/>
                  <a:pt x="376208" y="9028"/>
                  <a:pt x="0" y="35299"/>
                </a:cubicBezTo>
              </a:path>
            </a:pathLst>
          </a:custGeom>
          <a:noFill/>
          <a:ln w="38100" cap="flat" cmpd="sng" algn="ctr">
            <a:solidFill>
              <a:srgbClr val="F0EA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74" name="Freeform 11">
            <a:extLst>
              <a:ext uri="{FF2B5EF4-FFF2-40B4-BE49-F238E27FC236}">
                <a16:creationId xmlns:a16="http://schemas.microsoft.com/office/drawing/2014/main" id="{DA85E513-ABD4-4409-BF3D-188FC710B81F}"/>
              </a:ext>
            </a:extLst>
          </p:cNvPr>
          <p:cNvSpPr/>
          <p:nvPr/>
        </p:nvSpPr>
        <p:spPr>
          <a:xfrm>
            <a:off x="2136027" y="862998"/>
            <a:ext cx="1037107" cy="3420729"/>
          </a:xfrm>
          <a:custGeom>
            <a:avLst/>
            <a:gdLst>
              <a:gd name="connsiteX0" fmla="*/ 0 w 2867558"/>
              <a:gd name="connsiteY0" fmla="*/ 3130905 h 3646801"/>
              <a:gd name="connsiteX1" fmla="*/ 197510 w 2867558"/>
              <a:gd name="connsiteY1" fmla="*/ 3562502 h 3646801"/>
              <a:gd name="connsiteX2" fmla="*/ 270662 w 2867558"/>
              <a:gd name="connsiteY2" fmla="*/ 3533241 h 3646801"/>
              <a:gd name="connsiteX3" fmla="*/ 409651 w 2867558"/>
              <a:gd name="connsiteY3" fmla="*/ 2406700 h 3646801"/>
              <a:gd name="connsiteX4" fmla="*/ 2867558 w 2867558"/>
              <a:gd name="connsiteY4" fmla="*/ 0 h 3646801"/>
              <a:gd name="connsiteX5" fmla="*/ 2867558 w 2867558"/>
              <a:gd name="connsiteY5" fmla="*/ 0 h 3646801"/>
              <a:gd name="connsiteX0" fmla="*/ 0 w 2867558"/>
              <a:gd name="connsiteY0" fmla="*/ 3130905 h 3563283"/>
              <a:gd name="connsiteX1" fmla="*/ 197510 w 2867558"/>
              <a:gd name="connsiteY1" fmla="*/ 3562502 h 3563283"/>
              <a:gd name="connsiteX2" fmla="*/ 453542 w 2867558"/>
              <a:gd name="connsiteY2" fmla="*/ 3028492 h 3563283"/>
              <a:gd name="connsiteX3" fmla="*/ 409651 w 2867558"/>
              <a:gd name="connsiteY3" fmla="*/ 2406700 h 3563283"/>
              <a:gd name="connsiteX4" fmla="*/ 2867558 w 2867558"/>
              <a:gd name="connsiteY4" fmla="*/ 0 h 3563283"/>
              <a:gd name="connsiteX5" fmla="*/ 2867558 w 2867558"/>
              <a:gd name="connsiteY5" fmla="*/ 0 h 3563283"/>
              <a:gd name="connsiteX0" fmla="*/ 0 w 2867558"/>
              <a:gd name="connsiteY0" fmla="*/ 3130905 h 3586225"/>
              <a:gd name="connsiteX1" fmla="*/ 197510 w 2867558"/>
              <a:gd name="connsiteY1" fmla="*/ 3562502 h 3586225"/>
              <a:gd name="connsiteX2" fmla="*/ 409651 w 2867558"/>
              <a:gd name="connsiteY2" fmla="*/ 2406700 h 3586225"/>
              <a:gd name="connsiteX3" fmla="*/ 2867558 w 2867558"/>
              <a:gd name="connsiteY3" fmla="*/ 0 h 3586225"/>
              <a:gd name="connsiteX4" fmla="*/ 2867558 w 2867558"/>
              <a:gd name="connsiteY4" fmla="*/ 0 h 3586225"/>
              <a:gd name="connsiteX0" fmla="*/ 0 w 2867558"/>
              <a:gd name="connsiteY0" fmla="*/ 3130905 h 3586225"/>
              <a:gd name="connsiteX1" fmla="*/ 197510 w 2867558"/>
              <a:gd name="connsiteY1" fmla="*/ 3562502 h 3586225"/>
              <a:gd name="connsiteX2" fmla="*/ 409651 w 2867558"/>
              <a:gd name="connsiteY2" fmla="*/ 2406700 h 3586225"/>
              <a:gd name="connsiteX3" fmla="*/ 2867558 w 2867558"/>
              <a:gd name="connsiteY3" fmla="*/ 0 h 3586225"/>
              <a:gd name="connsiteX4" fmla="*/ 2867558 w 2867558"/>
              <a:gd name="connsiteY4" fmla="*/ 0 h 3586225"/>
              <a:gd name="connsiteX0" fmla="*/ 0 w 2867558"/>
              <a:gd name="connsiteY0" fmla="*/ 3130905 h 3586225"/>
              <a:gd name="connsiteX1" fmla="*/ 197510 w 2867558"/>
              <a:gd name="connsiteY1" fmla="*/ 3562502 h 3586225"/>
              <a:gd name="connsiteX2" fmla="*/ 409651 w 2867558"/>
              <a:gd name="connsiteY2" fmla="*/ 2406700 h 3586225"/>
              <a:gd name="connsiteX3" fmla="*/ 2867558 w 2867558"/>
              <a:gd name="connsiteY3" fmla="*/ 0 h 3586225"/>
              <a:gd name="connsiteX4" fmla="*/ 2867558 w 2867558"/>
              <a:gd name="connsiteY4" fmla="*/ 0 h 3586225"/>
              <a:gd name="connsiteX0" fmla="*/ 0 w 2867558"/>
              <a:gd name="connsiteY0" fmla="*/ 3130905 h 3586225"/>
              <a:gd name="connsiteX1" fmla="*/ 197510 w 2867558"/>
              <a:gd name="connsiteY1" fmla="*/ 3562502 h 3586225"/>
              <a:gd name="connsiteX2" fmla="*/ 409651 w 2867558"/>
              <a:gd name="connsiteY2" fmla="*/ 2406700 h 3586225"/>
              <a:gd name="connsiteX3" fmla="*/ 2867558 w 2867558"/>
              <a:gd name="connsiteY3" fmla="*/ 0 h 3586225"/>
              <a:gd name="connsiteX4" fmla="*/ 2867558 w 2867558"/>
              <a:gd name="connsiteY4" fmla="*/ 0 h 3586225"/>
              <a:gd name="connsiteX0" fmla="*/ 0 w 2867558"/>
              <a:gd name="connsiteY0" fmla="*/ 3130905 h 3586225"/>
              <a:gd name="connsiteX1" fmla="*/ 197510 w 2867558"/>
              <a:gd name="connsiteY1" fmla="*/ 3562502 h 3586225"/>
              <a:gd name="connsiteX2" fmla="*/ 409651 w 2867558"/>
              <a:gd name="connsiteY2" fmla="*/ 2406700 h 3586225"/>
              <a:gd name="connsiteX3" fmla="*/ 2867558 w 2867558"/>
              <a:gd name="connsiteY3" fmla="*/ 0 h 3586225"/>
              <a:gd name="connsiteX4" fmla="*/ 2867558 w 2867558"/>
              <a:gd name="connsiteY4" fmla="*/ 0 h 3586225"/>
              <a:gd name="connsiteX0" fmla="*/ 0 w 2867558"/>
              <a:gd name="connsiteY0" fmla="*/ 3130905 h 3586225"/>
              <a:gd name="connsiteX1" fmla="*/ 197510 w 2867558"/>
              <a:gd name="connsiteY1" fmla="*/ 3562502 h 3586225"/>
              <a:gd name="connsiteX2" fmla="*/ 409651 w 2867558"/>
              <a:gd name="connsiteY2" fmla="*/ 2406700 h 3586225"/>
              <a:gd name="connsiteX3" fmla="*/ 2867558 w 2867558"/>
              <a:gd name="connsiteY3" fmla="*/ 0 h 3586225"/>
              <a:gd name="connsiteX4" fmla="*/ 2867558 w 2867558"/>
              <a:gd name="connsiteY4" fmla="*/ 0 h 3586225"/>
              <a:gd name="connsiteX0" fmla="*/ 0 w 2867558"/>
              <a:gd name="connsiteY0" fmla="*/ 3130905 h 3586225"/>
              <a:gd name="connsiteX1" fmla="*/ 197510 w 2867558"/>
              <a:gd name="connsiteY1" fmla="*/ 3562502 h 3586225"/>
              <a:gd name="connsiteX2" fmla="*/ 409651 w 2867558"/>
              <a:gd name="connsiteY2" fmla="*/ 2406700 h 3586225"/>
              <a:gd name="connsiteX3" fmla="*/ 2867558 w 2867558"/>
              <a:gd name="connsiteY3" fmla="*/ 0 h 3586225"/>
              <a:gd name="connsiteX4" fmla="*/ 2867558 w 2867558"/>
              <a:gd name="connsiteY4" fmla="*/ 0 h 3586225"/>
              <a:gd name="connsiteX0" fmla="*/ 0 w 2670048"/>
              <a:gd name="connsiteY0" fmla="*/ 3562502 h 3562502"/>
              <a:gd name="connsiteX1" fmla="*/ 212141 w 2670048"/>
              <a:gd name="connsiteY1" fmla="*/ 2406700 h 3562502"/>
              <a:gd name="connsiteX2" fmla="*/ 2670048 w 2670048"/>
              <a:gd name="connsiteY2" fmla="*/ 0 h 3562502"/>
              <a:gd name="connsiteX3" fmla="*/ 2670048 w 2670048"/>
              <a:gd name="connsiteY3" fmla="*/ 0 h 3562502"/>
              <a:gd name="connsiteX0" fmla="*/ 0 w 2670048"/>
              <a:gd name="connsiteY0" fmla="*/ 3562502 h 3562502"/>
              <a:gd name="connsiteX1" fmla="*/ 2107616 w 2670048"/>
              <a:gd name="connsiteY1" fmla="*/ 1930450 h 3562502"/>
              <a:gd name="connsiteX2" fmla="*/ 2670048 w 2670048"/>
              <a:gd name="connsiteY2" fmla="*/ 0 h 3562502"/>
              <a:gd name="connsiteX3" fmla="*/ 2670048 w 2670048"/>
              <a:gd name="connsiteY3" fmla="*/ 0 h 3562502"/>
              <a:gd name="connsiteX0" fmla="*/ 0 w 860298"/>
              <a:gd name="connsiteY0" fmla="*/ 5210327 h 5210327"/>
              <a:gd name="connsiteX1" fmla="*/ 297866 w 860298"/>
              <a:gd name="connsiteY1" fmla="*/ 1930450 h 5210327"/>
              <a:gd name="connsiteX2" fmla="*/ 860298 w 860298"/>
              <a:gd name="connsiteY2" fmla="*/ 0 h 5210327"/>
              <a:gd name="connsiteX3" fmla="*/ 860298 w 860298"/>
              <a:gd name="connsiteY3" fmla="*/ 0 h 5210327"/>
              <a:gd name="connsiteX0" fmla="*/ 161170 w 1021468"/>
              <a:gd name="connsiteY0" fmla="*/ 5210327 h 5210327"/>
              <a:gd name="connsiteX1" fmla="*/ 6865 w 1021468"/>
              <a:gd name="connsiteY1" fmla="*/ 3487445 h 5210327"/>
              <a:gd name="connsiteX2" fmla="*/ 459036 w 1021468"/>
              <a:gd name="connsiteY2" fmla="*/ 1930450 h 5210327"/>
              <a:gd name="connsiteX3" fmla="*/ 1021468 w 1021468"/>
              <a:gd name="connsiteY3" fmla="*/ 0 h 5210327"/>
              <a:gd name="connsiteX4" fmla="*/ 1021468 w 1021468"/>
              <a:gd name="connsiteY4" fmla="*/ 0 h 5210327"/>
              <a:gd name="connsiteX0" fmla="*/ 161170 w 1021468"/>
              <a:gd name="connsiteY0" fmla="*/ 5249747 h 5249747"/>
              <a:gd name="connsiteX1" fmla="*/ 6865 w 1021468"/>
              <a:gd name="connsiteY1" fmla="*/ 3526865 h 5249747"/>
              <a:gd name="connsiteX2" fmla="*/ 459036 w 1021468"/>
              <a:gd name="connsiteY2" fmla="*/ 1969870 h 5249747"/>
              <a:gd name="connsiteX3" fmla="*/ 1021468 w 1021468"/>
              <a:gd name="connsiteY3" fmla="*/ 39420 h 5249747"/>
              <a:gd name="connsiteX4" fmla="*/ 1021468 w 1021468"/>
              <a:gd name="connsiteY4" fmla="*/ 39420 h 5249747"/>
              <a:gd name="connsiteX0" fmla="*/ 161170 w 1440568"/>
              <a:gd name="connsiteY0" fmla="*/ 5249747 h 5249747"/>
              <a:gd name="connsiteX1" fmla="*/ 6865 w 1440568"/>
              <a:gd name="connsiteY1" fmla="*/ 3526865 h 5249747"/>
              <a:gd name="connsiteX2" fmla="*/ 459036 w 1440568"/>
              <a:gd name="connsiteY2" fmla="*/ 1969870 h 5249747"/>
              <a:gd name="connsiteX3" fmla="*/ 1021468 w 1440568"/>
              <a:gd name="connsiteY3" fmla="*/ 39420 h 5249747"/>
              <a:gd name="connsiteX4" fmla="*/ 1440568 w 1440568"/>
              <a:gd name="connsiteY4" fmla="*/ 687120 h 5249747"/>
              <a:gd name="connsiteX0" fmla="*/ 161170 w 1440568"/>
              <a:gd name="connsiteY0" fmla="*/ 4562627 h 4562627"/>
              <a:gd name="connsiteX1" fmla="*/ 6865 w 1440568"/>
              <a:gd name="connsiteY1" fmla="*/ 2839745 h 4562627"/>
              <a:gd name="connsiteX2" fmla="*/ 459036 w 1440568"/>
              <a:gd name="connsiteY2" fmla="*/ 1282750 h 4562627"/>
              <a:gd name="connsiteX3" fmla="*/ 1440568 w 1440568"/>
              <a:gd name="connsiteY3" fmla="*/ 0 h 4562627"/>
              <a:gd name="connsiteX0" fmla="*/ 161170 w 992893"/>
              <a:gd name="connsiteY0" fmla="*/ 5286527 h 5286527"/>
              <a:gd name="connsiteX1" fmla="*/ 6865 w 992893"/>
              <a:gd name="connsiteY1" fmla="*/ 3563645 h 5286527"/>
              <a:gd name="connsiteX2" fmla="*/ 459036 w 992893"/>
              <a:gd name="connsiteY2" fmla="*/ 2006650 h 5286527"/>
              <a:gd name="connsiteX3" fmla="*/ 992893 w 992893"/>
              <a:gd name="connsiteY3" fmla="*/ 0 h 5286527"/>
              <a:gd name="connsiteX0" fmla="*/ 161170 w 992893"/>
              <a:gd name="connsiteY0" fmla="*/ 5286527 h 5286527"/>
              <a:gd name="connsiteX1" fmla="*/ 6865 w 992893"/>
              <a:gd name="connsiteY1" fmla="*/ 3563645 h 5286527"/>
              <a:gd name="connsiteX2" fmla="*/ 459036 w 992893"/>
              <a:gd name="connsiteY2" fmla="*/ 2006650 h 5286527"/>
              <a:gd name="connsiteX3" fmla="*/ 992893 w 992893"/>
              <a:gd name="connsiteY3" fmla="*/ 0 h 5286527"/>
              <a:gd name="connsiteX0" fmla="*/ 497280 w 818500"/>
              <a:gd name="connsiteY0" fmla="*/ 5356101 h 5356101"/>
              <a:gd name="connsiteX1" fmla="*/ 342975 w 818500"/>
              <a:gd name="connsiteY1" fmla="*/ 3633219 h 5356101"/>
              <a:gd name="connsiteX2" fmla="*/ 795146 w 818500"/>
              <a:gd name="connsiteY2" fmla="*/ 2076224 h 5356101"/>
              <a:gd name="connsiteX3" fmla="*/ 295334 w 818500"/>
              <a:gd name="connsiteY3" fmla="*/ 0 h 5356101"/>
              <a:gd name="connsiteX0" fmla="*/ 219497 w 558340"/>
              <a:gd name="connsiteY0" fmla="*/ 5356101 h 5356101"/>
              <a:gd name="connsiteX1" fmla="*/ 65192 w 558340"/>
              <a:gd name="connsiteY1" fmla="*/ 3633219 h 5356101"/>
              <a:gd name="connsiteX2" fmla="*/ 517363 w 558340"/>
              <a:gd name="connsiteY2" fmla="*/ 2076224 h 5356101"/>
              <a:gd name="connsiteX3" fmla="*/ 17551 w 558340"/>
              <a:gd name="connsiteY3" fmla="*/ 0 h 5356101"/>
              <a:gd name="connsiteX0" fmla="*/ 385881 w 718998"/>
              <a:gd name="connsiteY0" fmla="*/ 5336223 h 5336223"/>
              <a:gd name="connsiteX1" fmla="*/ 231576 w 718998"/>
              <a:gd name="connsiteY1" fmla="*/ 3613341 h 5336223"/>
              <a:gd name="connsiteX2" fmla="*/ 683747 w 718998"/>
              <a:gd name="connsiteY2" fmla="*/ 2056346 h 5336223"/>
              <a:gd name="connsiteX3" fmla="*/ 14970 w 718998"/>
              <a:gd name="connsiteY3" fmla="*/ 0 h 5336223"/>
              <a:gd name="connsiteX0" fmla="*/ 370911 w 715776"/>
              <a:gd name="connsiteY0" fmla="*/ 5336223 h 5336223"/>
              <a:gd name="connsiteX1" fmla="*/ 216606 w 715776"/>
              <a:gd name="connsiteY1" fmla="*/ 3613341 h 5336223"/>
              <a:gd name="connsiteX2" fmla="*/ 668777 w 715776"/>
              <a:gd name="connsiteY2" fmla="*/ 2056346 h 5336223"/>
              <a:gd name="connsiteX3" fmla="*/ 0 w 715776"/>
              <a:gd name="connsiteY3" fmla="*/ 0 h 5336223"/>
              <a:gd name="connsiteX0" fmla="*/ 524592 w 862736"/>
              <a:gd name="connsiteY0" fmla="*/ 5382327 h 5382327"/>
              <a:gd name="connsiteX1" fmla="*/ 370287 w 862736"/>
              <a:gd name="connsiteY1" fmla="*/ 3659445 h 5382327"/>
              <a:gd name="connsiteX2" fmla="*/ 822458 w 862736"/>
              <a:gd name="connsiteY2" fmla="*/ 2102450 h 5382327"/>
              <a:gd name="connsiteX3" fmla="*/ 0 w 862736"/>
              <a:gd name="connsiteY3" fmla="*/ 0 h 5382327"/>
              <a:gd name="connsiteX0" fmla="*/ 161171 w 1694423"/>
              <a:gd name="connsiteY0" fmla="*/ 4467927 h 4467927"/>
              <a:gd name="connsiteX1" fmla="*/ 6866 w 1694423"/>
              <a:gd name="connsiteY1" fmla="*/ 2745045 h 4467927"/>
              <a:gd name="connsiteX2" fmla="*/ 459037 w 1694423"/>
              <a:gd name="connsiteY2" fmla="*/ 1188050 h 4467927"/>
              <a:gd name="connsiteX3" fmla="*/ 1678031 w 1694423"/>
              <a:gd name="connsiteY3" fmla="*/ 0 h 4467927"/>
              <a:gd name="connsiteX0" fmla="*/ 206549 w 1768651"/>
              <a:gd name="connsiteY0" fmla="*/ 4467927 h 4467927"/>
              <a:gd name="connsiteX1" fmla="*/ 52244 w 1768651"/>
              <a:gd name="connsiteY1" fmla="*/ 2745045 h 4467927"/>
              <a:gd name="connsiteX2" fmla="*/ 1323122 w 1768651"/>
              <a:gd name="connsiteY2" fmla="*/ 1209315 h 4467927"/>
              <a:gd name="connsiteX3" fmla="*/ 1723409 w 1768651"/>
              <a:gd name="connsiteY3" fmla="*/ 0 h 4467927"/>
              <a:gd name="connsiteX0" fmla="*/ 206549 w 1768651"/>
              <a:gd name="connsiteY0" fmla="*/ 4467927 h 4467927"/>
              <a:gd name="connsiteX1" fmla="*/ 52244 w 1768651"/>
              <a:gd name="connsiteY1" fmla="*/ 2745045 h 4467927"/>
              <a:gd name="connsiteX2" fmla="*/ 1323122 w 1768651"/>
              <a:gd name="connsiteY2" fmla="*/ 1209315 h 4467927"/>
              <a:gd name="connsiteX3" fmla="*/ 1723409 w 1768651"/>
              <a:gd name="connsiteY3" fmla="*/ 0 h 4467927"/>
              <a:gd name="connsiteX0" fmla="*/ 206549 w 1764709"/>
              <a:gd name="connsiteY0" fmla="*/ 4467927 h 4467927"/>
              <a:gd name="connsiteX1" fmla="*/ 52244 w 1764709"/>
              <a:gd name="connsiteY1" fmla="*/ 2745045 h 4467927"/>
              <a:gd name="connsiteX2" fmla="*/ 1323122 w 1764709"/>
              <a:gd name="connsiteY2" fmla="*/ 1209315 h 4467927"/>
              <a:gd name="connsiteX3" fmla="*/ 1723409 w 1764709"/>
              <a:gd name="connsiteY3" fmla="*/ 0 h 4467927"/>
              <a:gd name="connsiteX0" fmla="*/ 232993 w 1749853"/>
              <a:gd name="connsiteY0" fmla="*/ 4467927 h 4467927"/>
              <a:gd name="connsiteX1" fmla="*/ 78688 w 1749853"/>
              <a:gd name="connsiteY1" fmla="*/ 2745045 h 4467927"/>
              <a:gd name="connsiteX2" fmla="*/ 1749853 w 1749853"/>
              <a:gd name="connsiteY2" fmla="*/ 0 h 4467927"/>
              <a:gd name="connsiteX0" fmla="*/ 214534 w 1731394"/>
              <a:gd name="connsiteY0" fmla="*/ 4467927 h 4467927"/>
              <a:gd name="connsiteX1" fmla="*/ 60229 w 1731394"/>
              <a:gd name="connsiteY1" fmla="*/ 2745045 h 4467927"/>
              <a:gd name="connsiteX2" fmla="*/ 1454200 w 1731394"/>
              <a:gd name="connsiteY2" fmla="*/ 1288159 h 4467927"/>
              <a:gd name="connsiteX3" fmla="*/ 1731394 w 1731394"/>
              <a:gd name="connsiteY3" fmla="*/ 0 h 4467927"/>
              <a:gd name="connsiteX0" fmla="*/ 214534 w 1731394"/>
              <a:gd name="connsiteY0" fmla="*/ 4467927 h 4467927"/>
              <a:gd name="connsiteX1" fmla="*/ 60229 w 1731394"/>
              <a:gd name="connsiteY1" fmla="*/ 2745045 h 4467927"/>
              <a:gd name="connsiteX2" fmla="*/ 1454200 w 1731394"/>
              <a:gd name="connsiteY2" fmla="*/ 1288159 h 4467927"/>
              <a:gd name="connsiteX3" fmla="*/ 1731394 w 1731394"/>
              <a:gd name="connsiteY3" fmla="*/ 0 h 4467927"/>
              <a:gd name="connsiteX0" fmla="*/ 382576 w 1899436"/>
              <a:gd name="connsiteY0" fmla="*/ 4467927 h 4467927"/>
              <a:gd name="connsiteX1" fmla="*/ 228271 w 1899436"/>
              <a:gd name="connsiteY1" fmla="*/ 2745045 h 4467927"/>
              <a:gd name="connsiteX2" fmla="*/ 1622242 w 1899436"/>
              <a:gd name="connsiteY2" fmla="*/ 1288159 h 4467927"/>
              <a:gd name="connsiteX3" fmla="*/ 1899436 w 1899436"/>
              <a:gd name="connsiteY3" fmla="*/ 0 h 4467927"/>
              <a:gd name="connsiteX0" fmla="*/ 232202 w 1749062"/>
              <a:gd name="connsiteY0" fmla="*/ 4467927 h 4467927"/>
              <a:gd name="connsiteX1" fmla="*/ 77897 w 1749062"/>
              <a:gd name="connsiteY1" fmla="*/ 2745045 h 4467927"/>
              <a:gd name="connsiteX2" fmla="*/ 1471868 w 1749062"/>
              <a:gd name="connsiteY2" fmla="*/ 1288159 h 4467927"/>
              <a:gd name="connsiteX3" fmla="*/ 1749062 w 1749062"/>
              <a:gd name="connsiteY3" fmla="*/ 0 h 4467927"/>
              <a:gd name="connsiteX0" fmla="*/ 293655 w 1810515"/>
              <a:gd name="connsiteY0" fmla="*/ 4467927 h 4467927"/>
              <a:gd name="connsiteX1" fmla="*/ 139350 w 1810515"/>
              <a:gd name="connsiteY1" fmla="*/ 2745045 h 4467927"/>
              <a:gd name="connsiteX2" fmla="*/ 1533321 w 1810515"/>
              <a:gd name="connsiteY2" fmla="*/ 1288159 h 4467927"/>
              <a:gd name="connsiteX3" fmla="*/ 1810515 w 1810515"/>
              <a:gd name="connsiteY3" fmla="*/ 0 h 4467927"/>
              <a:gd name="connsiteX0" fmla="*/ 293655 w 1810515"/>
              <a:gd name="connsiteY0" fmla="*/ 4467927 h 4467927"/>
              <a:gd name="connsiteX1" fmla="*/ 139350 w 1810515"/>
              <a:gd name="connsiteY1" fmla="*/ 2745045 h 4467927"/>
              <a:gd name="connsiteX2" fmla="*/ 1533321 w 1810515"/>
              <a:gd name="connsiteY2" fmla="*/ 1288159 h 4467927"/>
              <a:gd name="connsiteX3" fmla="*/ 1810515 w 1810515"/>
              <a:gd name="connsiteY3" fmla="*/ 0 h 4467927"/>
              <a:gd name="connsiteX0" fmla="*/ 293655 w 1930156"/>
              <a:gd name="connsiteY0" fmla="*/ 5014858 h 5014858"/>
              <a:gd name="connsiteX1" fmla="*/ 139350 w 1930156"/>
              <a:gd name="connsiteY1" fmla="*/ 3291976 h 5014858"/>
              <a:gd name="connsiteX2" fmla="*/ 1533321 w 1930156"/>
              <a:gd name="connsiteY2" fmla="*/ 1835090 h 5014858"/>
              <a:gd name="connsiteX3" fmla="*/ 1930156 w 1930156"/>
              <a:gd name="connsiteY3" fmla="*/ 0 h 5014858"/>
              <a:gd name="connsiteX0" fmla="*/ 293655 w 2870194"/>
              <a:gd name="connsiteY0" fmla="*/ 6672742 h 6672742"/>
              <a:gd name="connsiteX1" fmla="*/ 139350 w 2870194"/>
              <a:gd name="connsiteY1" fmla="*/ 4949860 h 6672742"/>
              <a:gd name="connsiteX2" fmla="*/ 1533321 w 2870194"/>
              <a:gd name="connsiteY2" fmla="*/ 3492974 h 6672742"/>
              <a:gd name="connsiteX3" fmla="*/ 2870194 w 2870194"/>
              <a:gd name="connsiteY3" fmla="*/ 0 h 6672742"/>
              <a:gd name="connsiteX0" fmla="*/ 293655 w 2870194"/>
              <a:gd name="connsiteY0" fmla="*/ 6672742 h 6672742"/>
              <a:gd name="connsiteX1" fmla="*/ 139350 w 2870194"/>
              <a:gd name="connsiteY1" fmla="*/ 4949860 h 6672742"/>
              <a:gd name="connsiteX2" fmla="*/ 1533321 w 2870194"/>
              <a:gd name="connsiteY2" fmla="*/ 3492974 h 6672742"/>
              <a:gd name="connsiteX3" fmla="*/ 2870194 w 2870194"/>
              <a:gd name="connsiteY3" fmla="*/ 0 h 6672742"/>
              <a:gd name="connsiteX0" fmla="*/ 210635 w 2787174"/>
              <a:gd name="connsiteY0" fmla="*/ 6672742 h 6672742"/>
              <a:gd name="connsiteX1" fmla="*/ 56330 w 2787174"/>
              <a:gd name="connsiteY1" fmla="*/ 4949860 h 6672742"/>
              <a:gd name="connsiteX2" fmla="*/ 1390481 w 2787174"/>
              <a:gd name="connsiteY2" fmla="*/ 3655344 h 6672742"/>
              <a:gd name="connsiteX3" fmla="*/ 2787174 w 2787174"/>
              <a:gd name="connsiteY3" fmla="*/ 0 h 6672742"/>
              <a:gd name="connsiteX0" fmla="*/ 210635 w 2787174"/>
              <a:gd name="connsiteY0" fmla="*/ 6672742 h 6672742"/>
              <a:gd name="connsiteX1" fmla="*/ 56330 w 2787174"/>
              <a:gd name="connsiteY1" fmla="*/ 4949860 h 6672742"/>
              <a:gd name="connsiteX2" fmla="*/ 1390481 w 2787174"/>
              <a:gd name="connsiteY2" fmla="*/ 3655344 h 6672742"/>
              <a:gd name="connsiteX3" fmla="*/ 2787174 w 2787174"/>
              <a:gd name="connsiteY3" fmla="*/ 0 h 6672742"/>
              <a:gd name="connsiteX0" fmla="*/ 219030 w 2795569"/>
              <a:gd name="connsiteY0" fmla="*/ 6672742 h 6672742"/>
              <a:gd name="connsiteX1" fmla="*/ 64725 w 2795569"/>
              <a:gd name="connsiteY1" fmla="*/ 4949860 h 6672742"/>
              <a:gd name="connsiteX2" fmla="*/ 1527063 w 2795569"/>
              <a:gd name="connsiteY2" fmla="*/ 3783531 h 6672742"/>
              <a:gd name="connsiteX3" fmla="*/ 2795569 w 2795569"/>
              <a:gd name="connsiteY3" fmla="*/ 0 h 6672742"/>
              <a:gd name="connsiteX0" fmla="*/ 219030 w 2795569"/>
              <a:gd name="connsiteY0" fmla="*/ 6672742 h 6672742"/>
              <a:gd name="connsiteX1" fmla="*/ 64725 w 2795569"/>
              <a:gd name="connsiteY1" fmla="*/ 4949860 h 6672742"/>
              <a:gd name="connsiteX2" fmla="*/ 1527063 w 2795569"/>
              <a:gd name="connsiteY2" fmla="*/ 3783531 h 6672742"/>
              <a:gd name="connsiteX3" fmla="*/ 2795569 w 2795569"/>
              <a:gd name="connsiteY3" fmla="*/ 0 h 6672742"/>
              <a:gd name="connsiteX0" fmla="*/ 212443 w 2797074"/>
              <a:gd name="connsiteY0" fmla="*/ 6575637 h 6575637"/>
              <a:gd name="connsiteX1" fmla="*/ 66230 w 2797074"/>
              <a:gd name="connsiteY1" fmla="*/ 4949860 h 6575637"/>
              <a:gd name="connsiteX2" fmla="*/ 1528568 w 2797074"/>
              <a:gd name="connsiteY2" fmla="*/ 3783531 h 6575637"/>
              <a:gd name="connsiteX3" fmla="*/ 2797074 w 2797074"/>
              <a:gd name="connsiteY3" fmla="*/ 0 h 6575637"/>
              <a:gd name="connsiteX0" fmla="*/ 212443 w 2691877"/>
              <a:gd name="connsiteY0" fmla="*/ 6527084 h 6527084"/>
              <a:gd name="connsiteX1" fmla="*/ 66230 w 2691877"/>
              <a:gd name="connsiteY1" fmla="*/ 4901307 h 6527084"/>
              <a:gd name="connsiteX2" fmla="*/ 1528568 w 2691877"/>
              <a:gd name="connsiteY2" fmla="*/ 3734978 h 6527084"/>
              <a:gd name="connsiteX3" fmla="*/ 2691877 w 2691877"/>
              <a:gd name="connsiteY3" fmla="*/ 0 h 6527084"/>
              <a:gd name="connsiteX0" fmla="*/ 212443 w 2691877"/>
              <a:gd name="connsiteY0" fmla="*/ 6527084 h 6527084"/>
              <a:gd name="connsiteX1" fmla="*/ 66230 w 2691877"/>
              <a:gd name="connsiteY1" fmla="*/ 4901307 h 6527084"/>
              <a:gd name="connsiteX2" fmla="*/ 1528568 w 2691877"/>
              <a:gd name="connsiteY2" fmla="*/ 3734978 h 6527084"/>
              <a:gd name="connsiteX3" fmla="*/ 2691877 w 2691877"/>
              <a:gd name="connsiteY3" fmla="*/ 0 h 6527084"/>
              <a:gd name="connsiteX0" fmla="*/ 212443 w 2691877"/>
              <a:gd name="connsiteY0" fmla="*/ 6527084 h 6527084"/>
              <a:gd name="connsiteX1" fmla="*/ 66230 w 2691877"/>
              <a:gd name="connsiteY1" fmla="*/ 4901307 h 6527084"/>
              <a:gd name="connsiteX2" fmla="*/ 1528568 w 2691877"/>
              <a:gd name="connsiteY2" fmla="*/ 3961555 h 6527084"/>
              <a:gd name="connsiteX3" fmla="*/ 2691877 w 2691877"/>
              <a:gd name="connsiteY3" fmla="*/ 0 h 6527084"/>
              <a:gd name="connsiteX0" fmla="*/ 252846 w 2732280"/>
              <a:gd name="connsiteY0" fmla="*/ 6527084 h 6527084"/>
              <a:gd name="connsiteX1" fmla="*/ 106633 w 2732280"/>
              <a:gd name="connsiteY1" fmla="*/ 4901307 h 6527084"/>
              <a:gd name="connsiteX2" fmla="*/ 2159690 w 2732280"/>
              <a:gd name="connsiteY2" fmla="*/ 6154497 h 6527084"/>
              <a:gd name="connsiteX3" fmla="*/ 2732280 w 2732280"/>
              <a:gd name="connsiteY3" fmla="*/ 0 h 6527084"/>
              <a:gd name="connsiteX0" fmla="*/ 0 w 2479434"/>
              <a:gd name="connsiteY0" fmla="*/ 6527084 h 6733781"/>
              <a:gd name="connsiteX1" fmla="*/ 1906844 w 2479434"/>
              <a:gd name="connsiteY1" fmla="*/ 6154497 h 6733781"/>
              <a:gd name="connsiteX2" fmla="*/ 2479434 w 2479434"/>
              <a:gd name="connsiteY2" fmla="*/ 0 h 6733781"/>
              <a:gd name="connsiteX0" fmla="*/ 0 w 2479434"/>
              <a:gd name="connsiteY0" fmla="*/ 6527084 h 6733781"/>
              <a:gd name="connsiteX1" fmla="*/ 1906844 w 2479434"/>
              <a:gd name="connsiteY1" fmla="*/ 6154497 h 6733781"/>
              <a:gd name="connsiteX2" fmla="*/ 2479434 w 2479434"/>
              <a:gd name="connsiteY2" fmla="*/ 0 h 6733781"/>
              <a:gd name="connsiteX0" fmla="*/ 0 w 2479434"/>
              <a:gd name="connsiteY0" fmla="*/ 6527084 h 6733781"/>
              <a:gd name="connsiteX1" fmla="*/ 1906844 w 2479434"/>
              <a:gd name="connsiteY1" fmla="*/ 6154497 h 6733781"/>
              <a:gd name="connsiteX2" fmla="*/ 2479434 w 2479434"/>
              <a:gd name="connsiteY2" fmla="*/ 0 h 6733781"/>
              <a:gd name="connsiteX0" fmla="*/ 0 w 2479434"/>
              <a:gd name="connsiteY0" fmla="*/ 6527084 h 6527084"/>
              <a:gd name="connsiteX1" fmla="*/ 1906844 w 2479434"/>
              <a:gd name="connsiteY1" fmla="*/ 6154497 h 6527084"/>
              <a:gd name="connsiteX2" fmla="*/ 2479434 w 2479434"/>
              <a:gd name="connsiteY2" fmla="*/ 0 h 6527084"/>
              <a:gd name="connsiteX0" fmla="*/ 0 w 2479434"/>
              <a:gd name="connsiteY0" fmla="*/ 6527084 h 6527084"/>
              <a:gd name="connsiteX1" fmla="*/ 1834016 w 2479434"/>
              <a:gd name="connsiteY1" fmla="*/ 6025024 h 6527084"/>
              <a:gd name="connsiteX2" fmla="*/ 2479434 w 2479434"/>
              <a:gd name="connsiteY2" fmla="*/ 0 h 6527084"/>
              <a:gd name="connsiteX0" fmla="*/ 0 w 2479434"/>
              <a:gd name="connsiteY0" fmla="*/ 6569022 h 6569022"/>
              <a:gd name="connsiteX1" fmla="*/ 1834016 w 2479434"/>
              <a:gd name="connsiteY1" fmla="*/ 6066962 h 6569022"/>
              <a:gd name="connsiteX2" fmla="*/ 2308740 w 2479434"/>
              <a:gd name="connsiteY2" fmla="*/ 638358 h 6569022"/>
              <a:gd name="connsiteX3" fmla="*/ 2479434 w 2479434"/>
              <a:gd name="connsiteY3" fmla="*/ 41938 h 6569022"/>
              <a:gd name="connsiteX0" fmla="*/ 0 w 2479434"/>
              <a:gd name="connsiteY0" fmla="*/ 6569022 h 6569022"/>
              <a:gd name="connsiteX1" fmla="*/ 1834016 w 2479434"/>
              <a:gd name="connsiteY1" fmla="*/ 6066962 h 6569022"/>
              <a:gd name="connsiteX2" fmla="*/ 2211635 w 2479434"/>
              <a:gd name="connsiteY2" fmla="*/ 638358 h 6569022"/>
              <a:gd name="connsiteX3" fmla="*/ 2479434 w 2479434"/>
              <a:gd name="connsiteY3" fmla="*/ 41938 h 6569022"/>
              <a:gd name="connsiteX0" fmla="*/ 0 w 2479434"/>
              <a:gd name="connsiteY0" fmla="*/ 6527084 h 6527084"/>
              <a:gd name="connsiteX1" fmla="*/ 1834016 w 2479434"/>
              <a:gd name="connsiteY1" fmla="*/ 6025024 h 6527084"/>
              <a:gd name="connsiteX2" fmla="*/ 2211635 w 2479434"/>
              <a:gd name="connsiteY2" fmla="*/ 596420 h 6527084"/>
              <a:gd name="connsiteX3" fmla="*/ 2479434 w 2479434"/>
              <a:gd name="connsiteY3" fmla="*/ 0 h 6527084"/>
              <a:gd name="connsiteX0" fmla="*/ 0 w 2479434"/>
              <a:gd name="connsiteY0" fmla="*/ 6527084 h 6527084"/>
              <a:gd name="connsiteX1" fmla="*/ 1834016 w 2479434"/>
              <a:gd name="connsiteY1" fmla="*/ 6025024 h 6527084"/>
              <a:gd name="connsiteX2" fmla="*/ 2479434 w 2479434"/>
              <a:gd name="connsiteY2" fmla="*/ 0 h 6527084"/>
              <a:gd name="connsiteX0" fmla="*/ 0 w 2479434"/>
              <a:gd name="connsiteY0" fmla="*/ 6527084 h 6527084"/>
              <a:gd name="connsiteX1" fmla="*/ 1834016 w 2479434"/>
              <a:gd name="connsiteY1" fmla="*/ 6025024 h 6527084"/>
              <a:gd name="connsiteX2" fmla="*/ 2479434 w 2479434"/>
              <a:gd name="connsiteY2" fmla="*/ 0 h 6527084"/>
              <a:gd name="connsiteX0" fmla="*/ 0 w 2269042"/>
              <a:gd name="connsiteY0" fmla="*/ 6494716 h 6494716"/>
              <a:gd name="connsiteX1" fmla="*/ 1623624 w 2269042"/>
              <a:gd name="connsiteY1" fmla="*/ 6025024 h 6494716"/>
              <a:gd name="connsiteX2" fmla="*/ 2269042 w 2269042"/>
              <a:gd name="connsiteY2" fmla="*/ 0 h 6494716"/>
              <a:gd name="connsiteX0" fmla="*/ 0 w 2061565"/>
              <a:gd name="connsiteY0" fmla="*/ 6494716 h 6494716"/>
              <a:gd name="connsiteX1" fmla="*/ 1416147 w 2061565"/>
              <a:gd name="connsiteY1" fmla="*/ 6025024 h 6494716"/>
              <a:gd name="connsiteX2" fmla="*/ 2061565 w 2061565"/>
              <a:gd name="connsiteY2" fmla="*/ 0 h 6494716"/>
              <a:gd name="connsiteX0" fmla="*/ 0 w 2004884"/>
              <a:gd name="connsiteY0" fmla="*/ 6795982 h 6795982"/>
              <a:gd name="connsiteX1" fmla="*/ 1359466 w 2004884"/>
              <a:gd name="connsiteY1" fmla="*/ 6025024 h 6795982"/>
              <a:gd name="connsiteX2" fmla="*/ 2004884 w 2004884"/>
              <a:gd name="connsiteY2" fmla="*/ 0 h 6795982"/>
              <a:gd name="connsiteX0" fmla="*/ 0 w 2014331"/>
              <a:gd name="connsiteY0" fmla="*/ 6834855 h 6834855"/>
              <a:gd name="connsiteX1" fmla="*/ 1368913 w 2014331"/>
              <a:gd name="connsiteY1" fmla="*/ 6025024 h 6834855"/>
              <a:gd name="connsiteX2" fmla="*/ 2014331 w 2014331"/>
              <a:gd name="connsiteY2" fmla="*/ 0 h 6834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14331" h="6834855">
                <a:moveTo>
                  <a:pt x="0" y="6834855"/>
                </a:moveTo>
                <a:cubicBezTo>
                  <a:pt x="397259" y="6757233"/>
                  <a:pt x="1319816" y="6303668"/>
                  <a:pt x="1368913" y="6025024"/>
                </a:cubicBezTo>
                <a:cubicBezTo>
                  <a:pt x="1782152" y="4937177"/>
                  <a:pt x="1232506" y="1093372"/>
                  <a:pt x="2014331" y="0"/>
                </a:cubicBezTo>
              </a:path>
            </a:pathLst>
          </a:custGeom>
          <a:noFill/>
          <a:ln w="76200" cap="rnd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0"/>
            <a:endParaRPr lang="en-US" sz="185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71" name="Freeform 689">
            <a:extLst>
              <a:ext uri="{FF2B5EF4-FFF2-40B4-BE49-F238E27FC236}">
                <a16:creationId xmlns:a16="http://schemas.microsoft.com/office/drawing/2014/main" id="{B0A34995-D5B9-4888-98B4-A64A79F1DE1B}"/>
              </a:ext>
            </a:extLst>
          </p:cNvPr>
          <p:cNvSpPr/>
          <p:nvPr/>
        </p:nvSpPr>
        <p:spPr>
          <a:xfrm rot="21335733" flipV="1">
            <a:off x="439258" y="422532"/>
            <a:ext cx="2768396" cy="653011"/>
          </a:xfrm>
          <a:custGeom>
            <a:avLst/>
            <a:gdLst>
              <a:gd name="connsiteX0" fmla="*/ 365760 w 542217"/>
              <a:gd name="connsiteY0" fmla="*/ 97465 h 4852345"/>
              <a:gd name="connsiteX1" fmla="*/ 524786 w 542217"/>
              <a:gd name="connsiteY1" fmla="*/ 630203 h 4852345"/>
              <a:gd name="connsiteX2" fmla="*/ 0 w 542217"/>
              <a:gd name="connsiteY2" fmla="*/ 4852345 h 4852345"/>
              <a:gd name="connsiteX0" fmla="*/ 1224501 w 1460663"/>
              <a:gd name="connsiteY0" fmla="*/ 169398 h 6323708"/>
              <a:gd name="connsiteX1" fmla="*/ 1383527 w 1460663"/>
              <a:gd name="connsiteY1" fmla="*/ 702136 h 6323708"/>
              <a:gd name="connsiteX2" fmla="*/ 0 w 1460663"/>
              <a:gd name="connsiteY2" fmla="*/ 6323708 h 6323708"/>
              <a:gd name="connsiteX0" fmla="*/ 1224501 w 1398454"/>
              <a:gd name="connsiteY0" fmla="*/ 91306 h 6245616"/>
              <a:gd name="connsiteX1" fmla="*/ 1383527 w 1398454"/>
              <a:gd name="connsiteY1" fmla="*/ 624044 h 6245616"/>
              <a:gd name="connsiteX2" fmla="*/ 898497 w 1398454"/>
              <a:gd name="connsiteY2" fmla="*/ 4703063 h 6245616"/>
              <a:gd name="connsiteX3" fmla="*/ 0 w 1398454"/>
              <a:gd name="connsiteY3" fmla="*/ 6245616 h 6245616"/>
              <a:gd name="connsiteX0" fmla="*/ 1224501 w 1392616"/>
              <a:gd name="connsiteY0" fmla="*/ 0 h 6154310"/>
              <a:gd name="connsiteX1" fmla="*/ 1383527 w 1392616"/>
              <a:gd name="connsiteY1" fmla="*/ 532738 h 6154310"/>
              <a:gd name="connsiteX2" fmla="*/ 898497 w 1392616"/>
              <a:gd name="connsiteY2" fmla="*/ 4611757 h 6154310"/>
              <a:gd name="connsiteX3" fmla="*/ 0 w 1392616"/>
              <a:gd name="connsiteY3" fmla="*/ 6154310 h 6154310"/>
              <a:gd name="connsiteX0" fmla="*/ 1224501 w 1256034"/>
              <a:gd name="connsiteY0" fmla="*/ 0 h 6154310"/>
              <a:gd name="connsiteX1" fmla="*/ 1232452 w 1256034"/>
              <a:gd name="connsiteY1" fmla="*/ 1113183 h 6154310"/>
              <a:gd name="connsiteX2" fmla="*/ 898497 w 1256034"/>
              <a:gd name="connsiteY2" fmla="*/ 4611757 h 6154310"/>
              <a:gd name="connsiteX3" fmla="*/ 0 w 1256034"/>
              <a:gd name="connsiteY3" fmla="*/ 6154310 h 6154310"/>
              <a:gd name="connsiteX0" fmla="*/ 1224501 w 1226481"/>
              <a:gd name="connsiteY0" fmla="*/ 0 h 6154310"/>
              <a:gd name="connsiteX1" fmla="*/ 1168842 w 1226481"/>
              <a:gd name="connsiteY1" fmla="*/ 1121135 h 6154310"/>
              <a:gd name="connsiteX2" fmla="*/ 898497 w 1226481"/>
              <a:gd name="connsiteY2" fmla="*/ 4611757 h 6154310"/>
              <a:gd name="connsiteX3" fmla="*/ 0 w 1226481"/>
              <a:gd name="connsiteY3" fmla="*/ 6154310 h 6154310"/>
              <a:gd name="connsiteX0" fmla="*/ 1224501 w 1302760"/>
              <a:gd name="connsiteY0" fmla="*/ 0 h 6154310"/>
              <a:gd name="connsiteX1" fmla="*/ 1287840 w 1302760"/>
              <a:gd name="connsiteY1" fmla="*/ 1183765 h 6154310"/>
              <a:gd name="connsiteX2" fmla="*/ 898497 w 1302760"/>
              <a:gd name="connsiteY2" fmla="*/ 4611757 h 6154310"/>
              <a:gd name="connsiteX3" fmla="*/ 0 w 1302760"/>
              <a:gd name="connsiteY3" fmla="*/ 6154310 h 6154310"/>
              <a:gd name="connsiteX0" fmla="*/ 326004 w 404263"/>
              <a:gd name="connsiteY0" fmla="*/ 0 h 4611757"/>
              <a:gd name="connsiteX1" fmla="*/ 389343 w 404263"/>
              <a:gd name="connsiteY1" fmla="*/ 1183765 h 4611757"/>
              <a:gd name="connsiteX2" fmla="*/ 0 w 404263"/>
              <a:gd name="connsiteY2" fmla="*/ 4611757 h 4611757"/>
              <a:gd name="connsiteX0" fmla="*/ 0 w 78259"/>
              <a:gd name="connsiteY0" fmla="*/ 0 h 1183765"/>
              <a:gd name="connsiteX1" fmla="*/ 63339 w 78259"/>
              <a:gd name="connsiteY1" fmla="*/ 1183765 h 1183765"/>
              <a:gd name="connsiteX0" fmla="*/ 958267 w 958302"/>
              <a:gd name="connsiteY0" fmla="*/ 0 h 590982"/>
              <a:gd name="connsiteX1" fmla="*/ 0 w 958302"/>
              <a:gd name="connsiteY1" fmla="*/ 590982 h 590982"/>
              <a:gd name="connsiteX0" fmla="*/ 958267 w 958359"/>
              <a:gd name="connsiteY0" fmla="*/ 0 h 590982"/>
              <a:gd name="connsiteX1" fmla="*/ 0 w 958359"/>
              <a:gd name="connsiteY1" fmla="*/ 590982 h 590982"/>
              <a:gd name="connsiteX0" fmla="*/ 958267 w 961585"/>
              <a:gd name="connsiteY0" fmla="*/ 0 h 590982"/>
              <a:gd name="connsiteX1" fmla="*/ 0 w 961585"/>
              <a:gd name="connsiteY1" fmla="*/ 590982 h 590982"/>
              <a:gd name="connsiteX0" fmla="*/ 964415 w 967689"/>
              <a:gd name="connsiteY0" fmla="*/ 0 h 523348"/>
              <a:gd name="connsiteX1" fmla="*/ 0 w 967689"/>
              <a:gd name="connsiteY1" fmla="*/ 523348 h 523348"/>
              <a:gd name="connsiteX0" fmla="*/ 964415 w 969045"/>
              <a:gd name="connsiteY0" fmla="*/ 0 h 535634"/>
              <a:gd name="connsiteX1" fmla="*/ 0 w 969045"/>
              <a:gd name="connsiteY1" fmla="*/ 523348 h 535634"/>
              <a:gd name="connsiteX0" fmla="*/ 1061366 w 1064924"/>
              <a:gd name="connsiteY0" fmla="*/ 0 h 485134"/>
              <a:gd name="connsiteX1" fmla="*/ 0 w 1064924"/>
              <a:gd name="connsiteY1" fmla="*/ 463590 h 485134"/>
              <a:gd name="connsiteX0" fmla="*/ 1061366 w 1061375"/>
              <a:gd name="connsiteY0" fmla="*/ 0 h 470456"/>
              <a:gd name="connsiteX1" fmla="*/ 0 w 1061375"/>
              <a:gd name="connsiteY1" fmla="*/ 463590 h 470456"/>
              <a:gd name="connsiteX0" fmla="*/ 1317593 w 1317598"/>
              <a:gd name="connsiteY0" fmla="*/ 0 h 470456"/>
              <a:gd name="connsiteX1" fmla="*/ 0 w 1317598"/>
              <a:gd name="connsiteY1" fmla="*/ 463590 h 470456"/>
              <a:gd name="connsiteX0" fmla="*/ 928307 w 928322"/>
              <a:gd name="connsiteY0" fmla="*/ 0 h 218170"/>
              <a:gd name="connsiteX1" fmla="*/ 0 w 928322"/>
              <a:gd name="connsiteY1" fmla="*/ 58294 h 218170"/>
              <a:gd name="connsiteX0" fmla="*/ 928307 w 928307"/>
              <a:gd name="connsiteY0" fmla="*/ 0 h 126999"/>
              <a:gd name="connsiteX1" fmla="*/ 0 w 928307"/>
              <a:gd name="connsiteY1" fmla="*/ 58294 h 126999"/>
              <a:gd name="connsiteX0" fmla="*/ 928307 w 928307"/>
              <a:gd name="connsiteY0" fmla="*/ 0 h 139389"/>
              <a:gd name="connsiteX1" fmla="*/ 0 w 928307"/>
              <a:gd name="connsiteY1" fmla="*/ 58294 h 139389"/>
              <a:gd name="connsiteX0" fmla="*/ 938371 w 938371"/>
              <a:gd name="connsiteY0" fmla="*/ 0 h 165108"/>
              <a:gd name="connsiteX1" fmla="*/ 0 w 938371"/>
              <a:gd name="connsiteY1" fmla="*/ 108392 h 165108"/>
              <a:gd name="connsiteX0" fmla="*/ 650447 w 650447"/>
              <a:gd name="connsiteY0" fmla="*/ 70743 h 167622"/>
              <a:gd name="connsiteX1" fmla="*/ 0 w 650447"/>
              <a:gd name="connsiteY1" fmla="*/ 0 h 167622"/>
              <a:gd name="connsiteX0" fmla="*/ 650447 w 650447"/>
              <a:gd name="connsiteY0" fmla="*/ 70743 h 99751"/>
              <a:gd name="connsiteX1" fmla="*/ 0 w 650447"/>
              <a:gd name="connsiteY1" fmla="*/ 0 h 99751"/>
              <a:gd name="connsiteX0" fmla="*/ 3312181 w 3312181"/>
              <a:gd name="connsiteY0" fmla="*/ 1983159 h 1985032"/>
              <a:gd name="connsiteX1" fmla="*/ 0 w 3312181"/>
              <a:gd name="connsiteY1" fmla="*/ 1 h 1985032"/>
              <a:gd name="connsiteX0" fmla="*/ 3322882 w 3322882"/>
              <a:gd name="connsiteY0" fmla="*/ 1785457 h 1787531"/>
              <a:gd name="connsiteX1" fmla="*/ 0 w 3322882"/>
              <a:gd name="connsiteY1" fmla="*/ 1 h 1787531"/>
              <a:gd name="connsiteX0" fmla="*/ 3322882 w 3322882"/>
              <a:gd name="connsiteY0" fmla="*/ 1785457 h 2699760"/>
              <a:gd name="connsiteX1" fmla="*/ 0 w 3322882"/>
              <a:gd name="connsiteY1" fmla="*/ 1 h 2699760"/>
              <a:gd name="connsiteX0" fmla="*/ 3319819 w 3319819"/>
              <a:gd name="connsiteY0" fmla="*/ 1644630 h 2579223"/>
              <a:gd name="connsiteX1" fmla="*/ 0 w 3319819"/>
              <a:gd name="connsiteY1" fmla="*/ 1 h 2579223"/>
              <a:gd name="connsiteX0" fmla="*/ 3411214 w 3411214"/>
              <a:gd name="connsiteY0" fmla="*/ 1938437 h 2831667"/>
              <a:gd name="connsiteX1" fmla="*/ 0 w 3411214"/>
              <a:gd name="connsiteY1" fmla="*/ -1 h 2831667"/>
              <a:gd name="connsiteX0" fmla="*/ 3411214 w 3411214"/>
              <a:gd name="connsiteY0" fmla="*/ 1938437 h 2849517"/>
              <a:gd name="connsiteX1" fmla="*/ 0 w 3411214"/>
              <a:gd name="connsiteY1" fmla="*/ -1 h 2849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411214" h="2849517">
                <a:moveTo>
                  <a:pt x="3411214" y="1938437"/>
                </a:moveTo>
                <a:cubicBezTo>
                  <a:pt x="2960817" y="4738248"/>
                  <a:pt x="881157" y="211148"/>
                  <a:pt x="0" y="-1"/>
                </a:cubicBezTo>
              </a:path>
            </a:pathLst>
          </a:custGeom>
          <a:noFill/>
          <a:ln w="76200">
            <a:solidFill>
              <a:schemeClr val="accent3">
                <a:lumMod val="75000"/>
              </a:schemeClr>
            </a:solidFill>
            <a:prstDash val="solid"/>
            <a:headEnd type="none"/>
            <a:tailEnd type="triangle" w="sm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7" tIns="22855" rIns="45707" bIns="22855" spcCol="0" rtlCol="0" anchor="ctr"/>
          <a:lstStyle/>
          <a:p>
            <a:pPr algn="ctr" defTabSz="914120"/>
            <a:endParaRPr lang="en-US" sz="18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56" name="Freeform 1330">
            <a:extLst>
              <a:ext uri="{FF2B5EF4-FFF2-40B4-BE49-F238E27FC236}">
                <a16:creationId xmlns:a16="http://schemas.microsoft.com/office/drawing/2014/main" id="{68459099-B0C5-41CC-88C0-331E69413F88}"/>
              </a:ext>
            </a:extLst>
          </p:cNvPr>
          <p:cNvSpPr/>
          <p:nvPr/>
        </p:nvSpPr>
        <p:spPr bwMode="auto">
          <a:xfrm rot="17731538" flipH="1">
            <a:off x="7545835" y="294499"/>
            <a:ext cx="3108737" cy="4344739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29239870 w 29241312"/>
              <a:gd name="connsiteY0" fmla="*/ 31 h 33959239"/>
              <a:gd name="connsiteX1" fmla="*/ 10324766 w 29241312"/>
              <a:gd name="connsiteY1" fmla="*/ 13711498 h 33959239"/>
              <a:gd name="connsiteX2" fmla="*/ 17066307 w 29241312"/>
              <a:gd name="connsiteY2" fmla="*/ 33959239 h 33959239"/>
              <a:gd name="connsiteX0" fmla="*/ 25662272 w 25667857"/>
              <a:gd name="connsiteY0" fmla="*/ 31 h 33959239"/>
              <a:gd name="connsiteX1" fmla="*/ 19512854 w 25667857"/>
              <a:gd name="connsiteY1" fmla="*/ 14170669 h 33959239"/>
              <a:gd name="connsiteX2" fmla="*/ 13488709 w 25667857"/>
              <a:gd name="connsiteY2" fmla="*/ 33959239 h 33959239"/>
              <a:gd name="connsiteX0" fmla="*/ 28373277 w 28378862"/>
              <a:gd name="connsiteY0" fmla="*/ 31 h 33959239"/>
              <a:gd name="connsiteX1" fmla="*/ 22223859 w 28378862"/>
              <a:gd name="connsiteY1" fmla="*/ 14170669 h 33959239"/>
              <a:gd name="connsiteX2" fmla="*/ 16199714 w 28378862"/>
              <a:gd name="connsiteY2" fmla="*/ 33959239 h 33959239"/>
              <a:gd name="connsiteX0" fmla="*/ 27595592 w 27622428"/>
              <a:gd name="connsiteY0" fmla="*/ 31 h 33959239"/>
              <a:gd name="connsiteX1" fmla="*/ 25020576 w 27622428"/>
              <a:gd name="connsiteY1" fmla="*/ 14170669 h 33959239"/>
              <a:gd name="connsiteX2" fmla="*/ 15422029 w 27622428"/>
              <a:gd name="connsiteY2" fmla="*/ 33959239 h 33959239"/>
              <a:gd name="connsiteX0" fmla="*/ 27595592 w 27595605"/>
              <a:gd name="connsiteY0" fmla="*/ 0 h 33959208"/>
              <a:gd name="connsiteX1" fmla="*/ 18277964 w 27595605"/>
              <a:gd name="connsiteY1" fmla="*/ 2505432 h 33959208"/>
              <a:gd name="connsiteX2" fmla="*/ 25020576 w 27595605"/>
              <a:gd name="connsiteY2" fmla="*/ 14170638 h 33959208"/>
              <a:gd name="connsiteX3" fmla="*/ 15422029 w 27595605"/>
              <a:gd name="connsiteY3" fmla="*/ 33959208 h 33959208"/>
              <a:gd name="connsiteX0" fmla="*/ 29794276 w 29794276"/>
              <a:gd name="connsiteY0" fmla="*/ 0 h 33836992"/>
              <a:gd name="connsiteX1" fmla="*/ 18277964 w 29794276"/>
              <a:gd name="connsiteY1" fmla="*/ 2383216 h 33836992"/>
              <a:gd name="connsiteX2" fmla="*/ 25020576 w 29794276"/>
              <a:gd name="connsiteY2" fmla="*/ 14048422 h 33836992"/>
              <a:gd name="connsiteX3" fmla="*/ 15422029 w 29794276"/>
              <a:gd name="connsiteY3" fmla="*/ 33836992 h 33836992"/>
              <a:gd name="connsiteX0" fmla="*/ 31993003 w 31993003"/>
              <a:gd name="connsiteY0" fmla="*/ 0 h 33592553"/>
              <a:gd name="connsiteX1" fmla="*/ 18277964 w 31993003"/>
              <a:gd name="connsiteY1" fmla="*/ 2138777 h 33592553"/>
              <a:gd name="connsiteX2" fmla="*/ 25020576 w 31993003"/>
              <a:gd name="connsiteY2" fmla="*/ 13803983 h 33592553"/>
              <a:gd name="connsiteX3" fmla="*/ 15422029 w 31993003"/>
              <a:gd name="connsiteY3" fmla="*/ 33592553 h 33592553"/>
              <a:gd name="connsiteX0" fmla="*/ 25836657 w 25836657"/>
              <a:gd name="connsiteY0" fmla="*/ 0 h 34228086"/>
              <a:gd name="connsiteX1" fmla="*/ 18277964 w 25836657"/>
              <a:gd name="connsiteY1" fmla="*/ 2774310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25836657 w 25836657"/>
              <a:gd name="connsiteY0" fmla="*/ 0 h 34228086"/>
              <a:gd name="connsiteX1" fmla="*/ 15199790 w 25836657"/>
              <a:gd name="connsiteY1" fmla="*/ 2627648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25836657 w 25836657"/>
              <a:gd name="connsiteY0" fmla="*/ 0 h 34228086"/>
              <a:gd name="connsiteX1" fmla="*/ 9922946 w 25836657"/>
              <a:gd name="connsiteY1" fmla="*/ 7320817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25836657 w 25836657"/>
              <a:gd name="connsiteY0" fmla="*/ 0 h 34228086"/>
              <a:gd name="connsiteX1" fmla="*/ 9922946 w 25836657"/>
              <a:gd name="connsiteY1" fmla="*/ 7320817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15722636 w 25020589"/>
              <a:gd name="connsiteY0" fmla="*/ 0 h 34325863"/>
              <a:gd name="connsiteX1" fmla="*/ 9922946 w 25020589"/>
              <a:gd name="connsiteY1" fmla="*/ 7418594 h 34325863"/>
              <a:gd name="connsiteX2" fmla="*/ 25020576 w 25020589"/>
              <a:gd name="connsiteY2" fmla="*/ 14537293 h 34325863"/>
              <a:gd name="connsiteX3" fmla="*/ 15422029 w 25020589"/>
              <a:gd name="connsiteY3" fmla="*/ 34325863 h 34325863"/>
              <a:gd name="connsiteX0" fmla="*/ 15722636 w 25020589"/>
              <a:gd name="connsiteY0" fmla="*/ 0 h 34325863"/>
              <a:gd name="connsiteX1" fmla="*/ 2447374 w 25020589"/>
              <a:gd name="connsiteY1" fmla="*/ 7320817 h 34325863"/>
              <a:gd name="connsiteX2" fmla="*/ 25020576 w 25020589"/>
              <a:gd name="connsiteY2" fmla="*/ 14537293 h 34325863"/>
              <a:gd name="connsiteX3" fmla="*/ 15422029 w 25020589"/>
              <a:gd name="connsiteY3" fmla="*/ 34325863 h 34325863"/>
              <a:gd name="connsiteX0" fmla="*/ 15722636 w 25020589"/>
              <a:gd name="connsiteY0" fmla="*/ 0 h 34325863"/>
              <a:gd name="connsiteX1" fmla="*/ 2447374 w 25020589"/>
              <a:gd name="connsiteY1" fmla="*/ 7320817 h 34325863"/>
              <a:gd name="connsiteX2" fmla="*/ 25020576 w 25020589"/>
              <a:gd name="connsiteY2" fmla="*/ 14537293 h 34325863"/>
              <a:gd name="connsiteX3" fmla="*/ 15422029 w 25020589"/>
              <a:gd name="connsiteY3" fmla="*/ 34325863 h 34325863"/>
              <a:gd name="connsiteX0" fmla="*/ 20426861 w 25020589"/>
              <a:gd name="connsiteY0" fmla="*/ 0 h 33999006"/>
              <a:gd name="connsiteX1" fmla="*/ 2447374 w 25020589"/>
              <a:gd name="connsiteY1" fmla="*/ 6993960 h 33999006"/>
              <a:gd name="connsiteX2" fmla="*/ 25020576 w 25020589"/>
              <a:gd name="connsiteY2" fmla="*/ 14210436 h 33999006"/>
              <a:gd name="connsiteX3" fmla="*/ 15422029 w 25020589"/>
              <a:gd name="connsiteY3" fmla="*/ 33999006 h 33999006"/>
              <a:gd name="connsiteX0" fmla="*/ 18907822 w 31611847"/>
              <a:gd name="connsiteY0" fmla="*/ 0 h 33999006"/>
              <a:gd name="connsiteX1" fmla="*/ 928335 w 31611847"/>
              <a:gd name="connsiteY1" fmla="*/ 6993960 h 33999006"/>
              <a:gd name="connsiteX2" fmla="*/ 31611847 w 31611847"/>
              <a:gd name="connsiteY2" fmla="*/ 14263475 h 33999006"/>
              <a:gd name="connsiteX3" fmla="*/ 13902990 w 31611847"/>
              <a:gd name="connsiteY3" fmla="*/ 33999006 h 33999006"/>
              <a:gd name="connsiteX0" fmla="*/ 18373143 w 31077168"/>
              <a:gd name="connsiteY0" fmla="*/ 0 h 14263478"/>
              <a:gd name="connsiteX1" fmla="*/ 393656 w 31077168"/>
              <a:gd name="connsiteY1" fmla="*/ 6993960 h 14263478"/>
              <a:gd name="connsiteX2" fmla="*/ 31077168 w 31077168"/>
              <a:gd name="connsiteY2" fmla="*/ 14263475 h 14263478"/>
              <a:gd name="connsiteX0" fmla="*/ 46628146 w 46628168"/>
              <a:gd name="connsiteY0" fmla="*/ 0 h 9109960"/>
              <a:gd name="connsiteX1" fmla="*/ 28648659 w 46628168"/>
              <a:gd name="connsiteY1" fmla="*/ 6993960 h 9109960"/>
              <a:gd name="connsiteX2" fmla="*/ 2967671 w 46628168"/>
              <a:gd name="connsiteY2" fmla="*/ 9109960 h 9109960"/>
              <a:gd name="connsiteX0" fmla="*/ 46628146 w 46628168"/>
              <a:gd name="connsiteY0" fmla="*/ 0 h 9109960"/>
              <a:gd name="connsiteX1" fmla="*/ 28648657 w 46628168"/>
              <a:gd name="connsiteY1" fmla="*/ 4768579 h 9109960"/>
              <a:gd name="connsiteX2" fmla="*/ 2967671 w 46628168"/>
              <a:gd name="connsiteY2" fmla="*/ 9109960 h 9109960"/>
              <a:gd name="connsiteX0" fmla="*/ 43660476 w 43660498"/>
              <a:gd name="connsiteY0" fmla="*/ 0 h 9109960"/>
              <a:gd name="connsiteX1" fmla="*/ 25680987 w 43660498"/>
              <a:gd name="connsiteY1" fmla="*/ 4768579 h 9109960"/>
              <a:gd name="connsiteX2" fmla="*/ 1 w 43660498"/>
              <a:gd name="connsiteY2" fmla="*/ 9109960 h 9109960"/>
              <a:gd name="connsiteX0" fmla="*/ 43660476 w 43660498"/>
              <a:gd name="connsiteY0" fmla="*/ 0 h 9109960"/>
              <a:gd name="connsiteX1" fmla="*/ 20940047 w 43660498"/>
              <a:gd name="connsiteY1" fmla="*/ 4710016 h 9109960"/>
              <a:gd name="connsiteX2" fmla="*/ 1 w 43660498"/>
              <a:gd name="connsiteY2" fmla="*/ 9109960 h 9109960"/>
              <a:gd name="connsiteX0" fmla="*/ 43660498 w 43660498"/>
              <a:gd name="connsiteY0" fmla="*/ 0 h 9519899"/>
              <a:gd name="connsiteX1" fmla="*/ 20940047 w 43660498"/>
              <a:gd name="connsiteY1" fmla="*/ 5119955 h 9519899"/>
              <a:gd name="connsiteX2" fmla="*/ 1 w 43660498"/>
              <a:gd name="connsiteY2" fmla="*/ 9519899 h 9519899"/>
              <a:gd name="connsiteX0" fmla="*/ 43660498 w 43660498"/>
              <a:gd name="connsiteY0" fmla="*/ 0 h 9519899"/>
              <a:gd name="connsiteX1" fmla="*/ 27261300 w 43660498"/>
              <a:gd name="connsiteY1" fmla="*/ 5471331 h 9519899"/>
              <a:gd name="connsiteX2" fmla="*/ 1 w 43660498"/>
              <a:gd name="connsiteY2" fmla="*/ 9519899 h 9519899"/>
              <a:gd name="connsiteX0" fmla="*/ 43660498 w 43660498"/>
              <a:gd name="connsiteY0" fmla="*/ 0 h 9519899"/>
              <a:gd name="connsiteX1" fmla="*/ 21466818 w 43660498"/>
              <a:gd name="connsiteY1" fmla="*/ 5178518 h 9519899"/>
              <a:gd name="connsiteX2" fmla="*/ 1 w 43660498"/>
              <a:gd name="connsiteY2" fmla="*/ 9519899 h 9519899"/>
              <a:gd name="connsiteX0" fmla="*/ 62092562 w 62092562"/>
              <a:gd name="connsiteY0" fmla="*/ 0 h 11253792"/>
              <a:gd name="connsiteX1" fmla="*/ 21466818 w 62092562"/>
              <a:gd name="connsiteY1" fmla="*/ 6912411 h 11253792"/>
              <a:gd name="connsiteX2" fmla="*/ 1 w 62092562"/>
              <a:gd name="connsiteY2" fmla="*/ 11253792 h 11253792"/>
              <a:gd name="connsiteX0" fmla="*/ 62092562 w 62092562"/>
              <a:gd name="connsiteY0" fmla="*/ 0 h 11253792"/>
              <a:gd name="connsiteX1" fmla="*/ 28083450 w 62092562"/>
              <a:gd name="connsiteY1" fmla="*/ 4390384 h 11253792"/>
              <a:gd name="connsiteX2" fmla="*/ 1 w 62092562"/>
              <a:gd name="connsiteY2" fmla="*/ 11253792 h 11253792"/>
              <a:gd name="connsiteX0" fmla="*/ 65400905 w 65400905"/>
              <a:gd name="connsiteY0" fmla="*/ 0 h 11201255"/>
              <a:gd name="connsiteX1" fmla="*/ 31391793 w 65400905"/>
              <a:gd name="connsiteY1" fmla="*/ 4390384 h 11201255"/>
              <a:gd name="connsiteX2" fmla="*/ 0 w 65400905"/>
              <a:gd name="connsiteY2" fmla="*/ 11201255 h 11201255"/>
              <a:gd name="connsiteX0" fmla="*/ 65400905 w 65400905"/>
              <a:gd name="connsiteY0" fmla="*/ 0 h 11201255"/>
              <a:gd name="connsiteX1" fmla="*/ 31391793 w 65400905"/>
              <a:gd name="connsiteY1" fmla="*/ 4390384 h 11201255"/>
              <a:gd name="connsiteX2" fmla="*/ 0 w 65400905"/>
              <a:gd name="connsiteY2" fmla="*/ 11201255 h 11201255"/>
              <a:gd name="connsiteX0" fmla="*/ 65400905 w 65400905"/>
              <a:gd name="connsiteY0" fmla="*/ 0 h 11201255"/>
              <a:gd name="connsiteX1" fmla="*/ 25720418 w 65400905"/>
              <a:gd name="connsiteY1" fmla="*/ 4075135 h 11201255"/>
              <a:gd name="connsiteX2" fmla="*/ 0 w 65400905"/>
              <a:gd name="connsiteY2" fmla="*/ 11201255 h 11201255"/>
              <a:gd name="connsiteX0" fmla="*/ 65400905 w 65400905"/>
              <a:gd name="connsiteY0" fmla="*/ 0 h 11201255"/>
              <a:gd name="connsiteX1" fmla="*/ 20048988 w 65400905"/>
              <a:gd name="connsiteY1" fmla="*/ 4915806 h 11201255"/>
              <a:gd name="connsiteX2" fmla="*/ 0 w 65400905"/>
              <a:gd name="connsiteY2" fmla="*/ 11201255 h 11201255"/>
              <a:gd name="connsiteX0" fmla="*/ 72094153 w 72094153"/>
              <a:gd name="connsiteY0" fmla="*/ 0 h 10821402"/>
              <a:gd name="connsiteX1" fmla="*/ 20048988 w 72094153"/>
              <a:gd name="connsiteY1" fmla="*/ 4535953 h 10821402"/>
              <a:gd name="connsiteX2" fmla="*/ 0 w 72094153"/>
              <a:gd name="connsiteY2" fmla="*/ 10821402 h 10821402"/>
              <a:gd name="connsiteX0" fmla="*/ 72094153 w 72094153"/>
              <a:gd name="connsiteY0" fmla="*/ 0 h 10821402"/>
              <a:gd name="connsiteX1" fmla="*/ 25849880 w 72094153"/>
              <a:gd name="connsiteY1" fmla="*/ 4535952 h 10821402"/>
              <a:gd name="connsiteX2" fmla="*/ 0 w 72094153"/>
              <a:gd name="connsiteY2" fmla="*/ 10821402 h 10821402"/>
              <a:gd name="connsiteX0" fmla="*/ 72094153 w 72094153"/>
              <a:gd name="connsiteY0" fmla="*/ 0 h 10821402"/>
              <a:gd name="connsiteX1" fmla="*/ 25849880 w 72094153"/>
              <a:gd name="connsiteY1" fmla="*/ 4535952 h 10821402"/>
              <a:gd name="connsiteX2" fmla="*/ 0 w 72094153"/>
              <a:gd name="connsiteY2" fmla="*/ 10821402 h 10821402"/>
              <a:gd name="connsiteX0" fmla="*/ 72094153 w 72094153"/>
              <a:gd name="connsiteY0" fmla="*/ 0 h 10821402"/>
              <a:gd name="connsiteX1" fmla="*/ 37864124 w 72094153"/>
              <a:gd name="connsiteY1" fmla="*/ 2319185 h 10821402"/>
              <a:gd name="connsiteX2" fmla="*/ 25849880 w 72094153"/>
              <a:gd name="connsiteY2" fmla="*/ 4535952 h 10821402"/>
              <a:gd name="connsiteX3" fmla="*/ 0 w 72094153"/>
              <a:gd name="connsiteY3" fmla="*/ 10821402 h 10821402"/>
              <a:gd name="connsiteX0" fmla="*/ 72094153 w 72094153"/>
              <a:gd name="connsiteY0" fmla="*/ 0 h 10821402"/>
              <a:gd name="connsiteX1" fmla="*/ 39457170 w 72094153"/>
              <a:gd name="connsiteY1" fmla="*/ 2390318 h 10821402"/>
              <a:gd name="connsiteX2" fmla="*/ 25849880 w 72094153"/>
              <a:gd name="connsiteY2" fmla="*/ 4535952 h 10821402"/>
              <a:gd name="connsiteX3" fmla="*/ 0 w 72094153"/>
              <a:gd name="connsiteY3" fmla="*/ 10821402 h 10821402"/>
              <a:gd name="connsiteX0" fmla="*/ 72094153 w 72094153"/>
              <a:gd name="connsiteY0" fmla="*/ 0 h 10821402"/>
              <a:gd name="connsiteX1" fmla="*/ 39457170 w 72094153"/>
              <a:gd name="connsiteY1" fmla="*/ 2390318 h 10821402"/>
              <a:gd name="connsiteX2" fmla="*/ 25849880 w 72094153"/>
              <a:gd name="connsiteY2" fmla="*/ 4535952 h 10821402"/>
              <a:gd name="connsiteX3" fmla="*/ 0 w 72094153"/>
              <a:gd name="connsiteY3" fmla="*/ 10821402 h 10821402"/>
              <a:gd name="connsiteX0" fmla="*/ 72094153 w 72094153"/>
              <a:gd name="connsiteY0" fmla="*/ 0 h 10821402"/>
              <a:gd name="connsiteX1" fmla="*/ 39457170 w 72094153"/>
              <a:gd name="connsiteY1" fmla="*/ 2390318 h 10821402"/>
              <a:gd name="connsiteX2" fmla="*/ 25849880 w 72094153"/>
              <a:gd name="connsiteY2" fmla="*/ 4535952 h 10821402"/>
              <a:gd name="connsiteX3" fmla="*/ 0 w 72094153"/>
              <a:gd name="connsiteY3" fmla="*/ 10821402 h 10821402"/>
              <a:gd name="connsiteX0" fmla="*/ 72073333 w 72073338"/>
              <a:gd name="connsiteY0" fmla="*/ 0 h 11202003"/>
              <a:gd name="connsiteX1" fmla="*/ 39457170 w 72073338"/>
              <a:gd name="connsiteY1" fmla="*/ 2770919 h 11202003"/>
              <a:gd name="connsiteX2" fmla="*/ 25849880 w 72073338"/>
              <a:gd name="connsiteY2" fmla="*/ 4916553 h 11202003"/>
              <a:gd name="connsiteX3" fmla="*/ 0 w 72073338"/>
              <a:gd name="connsiteY3" fmla="*/ 11202003 h 11202003"/>
              <a:gd name="connsiteX0" fmla="*/ 72073333 w 72073338"/>
              <a:gd name="connsiteY0" fmla="*/ 0 h 11202003"/>
              <a:gd name="connsiteX1" fmla="*/ 39457170 w 72073338"/>
              <a:gd name="connsiteY1" fmla="*/ 2770919 h 11202003"/>
              <a:gd name="connsiteX2" fmla="*/ 25849880 w 72073338"/>
              <a:gd name="connsiteY2" fmla="*/ 4916553 h 11202003"/>
              <a:gd name="connsiteX3" fmla="*/ 0 w 72073338"/>
              <a:gd name="connsiteY3" fmla="*/ 11202003 h 11202003"/>
              <a:gd name="connsiteX0" fmla="*/ 73407712 w 73407717"/>
              <a:gd name="connsiteY0" fmla="*/ 0 h 11144288"/>
              <a:gd name="connsiteX1" fmla="*/ 40791549 w 73407717"/>
              <a:gd name="connsiteY1" fmla="*/ 2770919 h 11144288"/>
              <a:gd name="connsiteX2" fmla="*/ 27184259 w 73407717"/>
              <a:gd name="connsiteY2" fmla="*/ 4916553 h 11144288"/>
              <a:gd name="connsiteX3" fmla="*/ 3 w 73407717"/>
              <a:gd name="connsiteY3" fmla="*/ 11144288 h 11144288"/>
              <a:gd name="connsiteX0" fmla="*/ 73407712 w 73407717"/>
              <a:gd name="connsiteY0" fmla="*/ 0 h 11144288"/>
              <a:gd name="connsiteX1" fmla="*/ 40791549 w 73407717"/>
              <a:gd name="connsiteY1" fmla="*/ 2770919 h 11144288"/>
              <a:gd name="connsiteX2" fmla="*/ 27184259 w 73407717"/>
              <a:gd name="connsiteY2" fmla="*/ 4916553 h 11144288"/>
              <a:gd name="connsiteX3" fmla="*/ 3 w 73407717"/>
              <a:gd name="connsiteY3" fmla="*/ 11144288 h 11144288"/>
              <a:gd name="connsiteX0" fmla="*/ 73407712 w 73407717"/>
              <a:gd name="connsiteY0" fmla="*/ 0 h 11144288"/>
              <a:gd name="connsiteX1" fmla="*/ 40791549 w 73407717"/>
              <a:gd name="connsiteY1" fmla="*/ 2770919 h 11144288"/>
              <a:gd name="connsiteX2" fmla="*/ 27184259 w 73407717"/>
              <a:gd name="connsiteY2" fmla="*/ 4916553 h 11144288"/>
              <a:gd name="connsiteX3" fmla="*/ 3 w 73407717"/>
              <a:gd name="connsiteY3" fmla="*/ 11144288 h 11144288"/>
              <a:gd name="connsiteX0" fmla="*/ 73407712 w 73407717"/>
              <a:gd name="connsiteY0" fmla="*/ 0 h 11144288"/>
              <a:gd name="connsiteX1" fmla="*/ 40791557 w 73407717"/>
              <a:gd name="connsiteY1" fmla="*/ 2770919 h 11144288"/>
              <a:gd name="connsiteX2" fmla="*/ 27184259 w 73407717"/>
              <a:gd name="connsiteY2" fmla="*/ 4916553 h 11144288"/>
              <a:gd name="connsiteX3" fmla="*/ 3 w 73407717"/>
              <a:gd name="connsiteY3" fmla="*/ 11144288 h 11144288"/>
              <a:gd name="connsiteX0" fmla="*/ 73407712 w 73407717"/>
              <a:gd name="connsiteY0" fmla="*/ 0 h 11144288"/>
              <a:gd name="connsiteX1" fmla="*/ 40791557 w 73407717"/>
              <a:gd name="connsiteY1" fmla="*/ 2770919 h 11144288"/>
              <a:gd name="connsiteX2" fmla="*/ 27184259 w 73407717"/>
              <a:gd name="connsiteY2" fmla="*/ 4916553 h 11144288"/>
              <a:gd name="connsiteX3" fmla="*/ 3 w 73407717"/>
              <a:gd name="connsiteY3" fmla="*/ 11144288 h 11144288"/>
              <a:gd name="connsiteX0" fmla="*/ 73407712 w 73407717"/>
              <a:gd name="connsiteY0" fmla="*/ 0 h 11144288"/>
              <a:gd name="connsiteX1" fmla="*/ 40399030 w 73407717"/>
              <a:gd name="connsiteY1" fmla="*/ 2726639 h 11144288"/>
              <a:gd name="connsiteX2" fmla="*/ 27184259 w 73407717"/>
              <a:gd name="connsiteY2" fmla="*/ 4916553 h 11144288"/>
              <a:gd name="connsiteX3" fmla="*/ 3 w 73407717"/>
              <a:gd name="connsiteY3" fmla="*/ 11144288 h 11144288"/>
              <a:gd name="connsiteX0" fmla="*/ 73407712 w 73407717"/>
              <a:gd name="connsiteY0" fmla="*/ 0 h 11144288"/>
              <a:gd name="connsiteX1" fmla="*/ 40399030 w 73407717"/>
              <a:gd name="connsiteY1" fmla="*/ 2726639 h 11144288"/>
              <a:gd name="connsiteX2" fmla="*/ 27184259 w 73407717"/>
              <a:gd name="connsiteY2" fmla="*/ 4916553 h 11144288"/>
              <a:gd name="connsiteX3" fmla="*/ 3 w 73407717"/>
              <a:gd name="connsiteY3" fmla="*/ 11144288 h 11144288"/>
              <a:gd name="connsiteX0" fmla="*/ 73407712 w 73407717"/>
              <a:gd name="connsiteY0" fmla="*/ 0 h 11144288"/>
              <a:gd name="connsiteX1" fmla="*/ 40399030 w 73407717"/>
              <a:gd name="connsiteY1" fmla="*/ 2726639 h 11144288"/>
              <a:gd name="connsiteX2" fmla="*/ 27184259 w 73407717"/>
              <a:gd name="connsiteY2" fmla="*/ 4916553 h 11144288"/>
              <a:gd name="connsiteX3" fmla="*/ 3 w 73407717"/>
              <a:gd name="connsiteY3" fmla="*/ 11144288 h 11144288"/>
              <a:gd name="connsiteX0" fmla="*/ 73407712 w 73407717"/>
              <a:gd name="connsiteY0" fmla="*/ 0 h 11144288"/>
              <a:gd name="connsiteX1" fmla="*/ 39746945 w 73407717"/>
              <a:gd name="connsiteY1" fmla="*/ 2724705 h 11144288"/>
              <a:gd name="connsiteX2" fmla="*/ 27184259 w 73407717"/>
              <a:gd name="connsiteY2" fmla="*/ 4916553 h 11144288"/>
              <a:gd name="connsiteX3" fmla="*/ 3 w 73407717"/>
              <a:gd name="connsiteY3" fmla="*/ 11144288 h 11144288"/>
              <a:gd name="connsiteX0" fmla="*/ 73407712 w 73407717"/>
              <a:gd name="connsiteY0" fmla="*/ 0 h 11144288"/>
              <a:gd name="connsiteX1" fmla="*/ 39746945 w 73407717"/>
              <a:gd name="connsiteY1" fmla="*/ 2724705 h 11144288"/>
              <a:gd name="connsiteX2" fmla="*/ 27184259 w 73407717"/>
              <a:gd name="connsiteY2" fmla="*/ 4916553 h 11144288"/>
              <a:gd name="connsiteX3" fmla="*/ 3 w 73407717"/>
              <a:gd name="connsiteY3" fmla="*/ 11144288 h 11144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407717" h="11144288">
                <a:moveTo>
                  <a:pt x="73407712" y="0"/>
                </a:moveTo>
                <a:lnTo>
                  <a:pt x="39746945" y="2724705"/>
                </a:lnTo>
                <a:cubicBezTo>
                  <a:pt x="32577151" y="3172240"/>
                  <a:pt x="33494946" y="3499517"/>
                  <a:pt x="27184259" y="4916553"/>
                </a:cubicBezTo>
                <a:cubicBezTo>
                  <a:pt x="21545597" y="6588172"/>
                  <a:pt x="5586510" y="9126007"/>
                  <a:pt x="3" y="11144288"/>
                </a:cubicBezTo>
              </a:path>
            </a:pathLst>
          </a:custGeom>
          <a:noFill/>
          <a:ln w="76200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51" name="Freeform 959">
            <a:extLst>
              <a:ext uri="{FF2B5EF4-FFF2-40B4-BE49-F238E27FC236}">
                <a16:creationId xmlns:a16="http://schemas.microsoft.com/office/drawing/2014/main" id="{E8D0D89B-64A0-482A-AA8C-FE54F211BC44}"/>
              </a:ext>
            </a:extLst>
          </p:cNvPr>
          <p:cNvSpPr/>
          <p:nvPr/>
        </p:nvSpPr>
        <p:spPr bwMode="auto">
          <a:xfrm flipH="1">
            <a:off x="3499179" y="2923761"/>
            <a:ext cx="2975909" cy="1794616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958206 w 5581173"/>
              <a:gd name="connsiteY0" fmla="*/ 5365759 h 5365759"/>
              <a:gd name="connsiteX1" fmla="*/ 987770 w 5581173"/>
              <a:gd name="connsiteY1" fmla="*/ 2869652 h 5365759"/>
              <a:gd name="connsiteX2" fmla="*/ 306138 w 5581173"/>
              <a:gd name="connsiteY2" fmla="*/ 207518 h 5365759"/>
              <a:gd name="connsiteX3" fmla="*/ 5581173 w 5581173"/>
              <a:gd name="connsiteY3" fmla="*/ 0 h 5365759"/>
              <a:gd name="connsiteX0" fmla="*/ 3958206 w 4684767"/>
              <a:gd name="connsiteY0" fmla="*/ 5436472 h 5436472"/>
              <a:gd name="connsiteX1" fmla="*/ 987770 w 4684767"/>
              <a:gd name="connsiteY1" fmla="*/ 2940365 h 5436472"/>
              <a:gd name="connsiteX2" fmla="*/ 306138 w 4684767"/>
              <a:gd name="connsiteY2" fmla="*/ 278231 h 5436472"/>
              <a:gd name="connsiteX3" fmla="*/ 4684767 w 4684767"/>
              <a:gd name="connsiteY3" fmla="*/ 0 h 5436472"/>
              <a:gd name="connsiteX0" fmla="*/ 3958206 w 4834168"/>
              <a:gd name="connsiteY0" fmla="*/ 5660395 h 5660395"/>
              <a:gd name="connsiteX1" fmla="*/ 987770 w 4834168"/>
              <a:gd name="connsiteY1" fmla="*/ 3164288 h 5660395"/>
              <a:gd name="connsiteX2" fmla="*/ 306138 w 4834168"/>
              <a:gd name="connsiteY2" fmla="*/ 502154 h 5660395"/>
              <a:gd name="connsiteX3" fmla="*/ 4834168 w 4834168"/>
              <a:gd name="connsiteY3" fmla="*/ 0 h 5660395"/>
              <a:gd name="connsiteX0" fmla="*/ 3958206 w 4834168"/>
              <a:gd name="connsiteY0" fmla="*/ 5660395 h 5660395"/>
              <a:gd name="connsiteX1" fmla="*/ 987770 w 4834168"/>
              <a:gd name="connsiteY1" fmla="*/ 3164288 h 5660395"/>
              <a:gd name="connsiteX2" fmla="*/ 306138 w 4834168"/>
              <a:gd name="connsiteY2" fmla="*/ 502154 h 5660395"/>
              <a:gd name="connsiteX3" fmla="*/ 4834168 w 4834168"/>
              <a:gd name="connsiteY3" fmla="*/ 0 h 5660395"/>
              <a:gd name="connsiteX0" fmla="*/ 3698376 w 4574338"/>
              <a:gd name="connsiteY0" fmla="*/ 5660395 h 5660395"/>
              <a:gd name="connsiteX1" fmla="*/ 727940 w 4574338"/>
              <a:gd name="connsiteY1" fmla="*/ 3164288 h 5660395"/>
              <a:gd name="connsiteX2" fmla="*/ 46308 w 4574338"/>
              <a:gd name="connsiteY2" fmla="*/ 502154 h 5660395"/>
              <a:gd name="connsiteX3" fmla="*/ 4574338 w 4574338"/>
              <a:gd name="connsiteY3" fmla="*/ 0 h 5660395"/>
              <a:gd name="connsiteX0" fmla="*/ 3698376 w 4716158"/>
              <a:gd name="connsiteY0" fmla="*/ 7431727 h 7431727"/>
              <a:gd name="connsiteX1" fmla="*/ 727940 w 4716158"/>
              <a:gd name="connsiteY1" fmla="*/ 4935620 h 7431727"/>
              <a:gd name="connsiteX2" fmla="*/ 46308 w 4716158"/>
              <a:gd name="connsiteY2" fmla="*/ 2273486 h 7431727"/>
              <a:gd name="connsiteX3" fmla="*/ 4716158 w 4716158"/>
              <a:gd name="connsiteY3" fmla="*/ 0 h 7431727"/>
              <a:gd name="connsiteX0" fmla="*/ 3018745 w 4036527"/>
              <a:gd name="connsiteY0" fmla="*/ 7431727 h 7431727"/>
              <a:gd name="connsiteX1" fmla="*/ 48309 w 4036527"/>
              <a:gd name="connsiteY1" fmla="*/ 4935620 h 7431727"/>
              <a:gd name="connsiteX2" fmla="*/ 1163057 w 4036527"/>
              <a:gd name="connsiteY2" fmla="*/ 2124322 h 7431727"/>
              <a:gd name="connsiteX3" fmla="*/ 4036527 w 4036527"/>
              <a:gd name="connsiteY3" fmla="*/ 0 h 7431727"/>
              <a:gd name="connsiteX0" fmla="*/ 3613809 w 4631591"/>
              <a:gd name="connsiteY0" fmla="*/ 7431727 h 7431727"/>
              <a:gd name="connsiteX1" fmla="*/ 643373 w 4631591"/>
              <a:gd name="connsiteY1" fmla="*/ 4935620 h 7431727"/>
              <a:gd name="connsiteX2" fmla="*/ 56288 w 4631591"/>
              <a:gd name="connsiteY2" fmla="*/ 1210687 h 7431727"/>
              <a:gd name="connsiteX3" fmla="*/ 4631591 w 4631591"/>
              <a:gd name="connsiteY3" fmla="*/ 0 h 7431727"/>
              <a:gd name="connsiteX0" fmla="*/ 3594096 w 4611878"/>
              <a:gd name="connsiteY0" fmla="*/ 7431727 h 7431727"/>
              <a:gd name="connsiteX1" fmla="*/ 816451 w 4611878"/>
              <a:gd name="connsiteY1" fmla="*/ 5424457 h 7431727"/>
              <a:gd name="connsiteX2" fmla="*/ 36575 w 4611878"/>
              <a:gd name="connsiteY2" fmla="*/ 1210687 h 7431727"/>
              <a:gd name="connsiteX3" fmla="*/ 4611878 w 4611878"/>
              <a:gd name="connsiteY3" fmla="*/ 0 h 7431727"/>
              <a:gd name="connsiteX0" fmla="*/ 3586361 w 4604143"/>
              <a:gd name="connsiteY0" fmla="*/ 7431727 h 7431727"/>
              <a:gd name="connsiteX1" fmla="*/ 946425 w 4604143"/>
              <a:gd name="connsiteY1" fmla="*/ 5554814 h 7431727"/>
              <a:gd name="connsiteX2" fmla="*/ 28840 w 4604143"/>
              <a:gd name="connsiteY2" fmla="*/ 1210687 h 7431727"/>
              <a:gd name="connsiteX3" fmla="*/ 4604143 w 4604143"/>
              <a:gd name="connsiteY3" fmla="*/ 0 h 7431727"/>
              <a:gd name="connsiteX0" fmla="*/ 3602939 w 4620721"/>
              <a:gd name="connsiteY0" fmla="*/ 7431727 h 7431727"/>
              <a:gd name="connsiteX1" fmla="*/ 963003 w 4620721"/>
              <a:gd name="connsiteY1" fmla="*/ 5554814 h 7431727"/>
              <a:gd name="connsiteX2" fmla="*/ 28203 w 4620721"/>
              <a:gd name="connsiteY2" fmla="*/ 1373634 h 7431727"/>
              <a:gd name="connsiteX3" fmla="*/ 4620721 w 4620721"/>
              <a:gd name="connsiteY3" fmla="*/ 0 h 7431727"/>
              <a:gd name="connsiteX0" fmla="*/ 3602939 w 4620721"/>
              <a:gd name="connsiteY0" fmla="*/ 7431727 h 7431727"/>
              <a:gd name="connsiteX1" fmla="*/ 963003 w 4620721"/>
              <a:gd name="connsiteY1" fmla="*/ 5554814 h 7431727"/>
              <a:gd name="connsiteX2" fmla="*/ 28203 w 4620721"/>
              <a:gd name="connsiteY2" fmla="*/ 1373634 h 7431727"/>
              <a:gd name="connsiteX3" fmla="*/ 4620721 w 4620721"/>
              <a:gd name="connsiteY3" fmla="*/ 0 h 7431727"/>
              <a:gd name="connsiteX0" fmla="*/ 3522108 w 4539890"/>
              <a:gd name="connsiteY0" fmla="*/ 7431727 h 7431727"/>
              <a:gd name="connsiteX1" fmla="*/ 882172 w 4539890"/>
              <a:gd name="connsiteY1" fmla="*/ 5554814 h 7431727"/>
              <a:gd name="connsiteX2" fmla="*/ 31608 w 4539890"/>
              <a:gd name="connsiteY2" fmla="*/ 622753 h 7431727"/>
              <a:gd name="connsiteX3" fmla="*/ 4539890 w 4539890"/>
              <a:gd name="connsiteY3" fmla="*/ 0 h 7431727"/>
              <a:gd name="connsiteX0" fmla="*/ 3883611 w 4901393"/>
              <a:gd name="connsiteY0" fmla="*/ 7431727 h 7431727"/>
              <a:gd name="connsiteX1" fmla="*/ 1243675 w 4901393"/>
              <a:gd name="connsiteY1" fmla="*/ 5554814 h 7431727"/>
              <a:gd name="connsiteX2" fmla="*/ 313626 w 4901393"/>
              <a:gd name="connsiteY2" fmla="*/ 1378839 h 7431727"/>
              <a:gd name="connsiteX3" fmla="*/ 393111 w 4901393"/>
              <a:gd name="connsiteY3" fmla="*/ 622753 h 7431727"/>
              <a:gd name="connsiteX4" fmla="*/ 4901393 w 4901393"/>
              <a:gd name="connsiteY4" fmla="*/ 0 h 7431727"/>
              <a:gd name="connsiteX0" fmla="*/ 3595215 w 4612997"/>
              <a:gd name="connsiteY0" fmla="*/ 7431727 h 7431727"/>
              <a:gd name="connsiteX1" fmla="*/ 955279 w 4612997"/>
              <a:gd name="connsiteY1" fmla="*/ 5554814 h 7431727"/>
              <a:gd name="connsiteX2" fmla="*/ 25230 w 4612997"/>
              <a:gd name="connsiteY2" fmla="*/ 1378839 h 7431727"/>
              <a:gd name="connsiteX3" fmla="*/ 104715 w 4612997"/>
              <a:gd name="connsiteY3" fmla="*/ 622753 h 7431727"/>
              <a:gd name="connsiteX4" fmla="*/ 4612997 w 4612997"/>
              <a:gd name="connsiteY4" fmla="*/ 0 h 7431727"/>
              <a:gd name="connsiteX0" fmla="*/ 3595215 w 3595215"/>
              <a:gd name="connsiteY0" fmla="*/ 6808974 h 6808974"/>
              <a:gd name="connsiteX1" fmla="*/ 955279 w 3595215"/>
              <a:gd name="connsiteY1" fmla="*/ 4932061 h 6808974"/>
              <a:gd name="connsiteX2" fmla="*/ 25230 w 3595215"/>
              <a:gd name="connsiteY2" fmla="*/ 756086 h 6808974"/>
              <a:gd name="connsiteX3" fmla="*/ 104715 w 3595215"/>
              <a:gd name="connsiteY3" fmla="*/ 0 h 6808974"/>
              <a:gd name="connsiteX0" fmla="*/ 3630070 w 3630070"/>
              <a:gd name="connsiteY0" fmla="*/ 6808974 h 6808974"/>
              <a:gd name="connsiteX1" fmla="*/ 990134 w 3630070"/>
              <a:gd name="connsiteY1" fmla="*/ 4932061 h 6808974"/>
              <a:gd name="connsiteX2" fmla="*/ 60085 w 3630070"/>
              <a:gd name="connsiteY2" fmla="*/ 756086 h 6808974"/>
              <a:gd name="connsiteX3" fmla="*/ 139570 w 3630070"/>
              <a:gd name="connsiteY3" fmla="*/ 0 h 6808974"/>
              <a:gd name="connsiteX0" fmla="*/ 3599732 w 3599732"/>
              <a:gd name="connsiteY0" fmla="*/ 6808974 h 6808974"/>
              <a:gd name="connsiteX1" fmla="*/ 959796 w 3599732"/>
              <a:gd name="connsiteY1" fmla="*/ 4932061 h 6808974"/>
              <a:gd name="connsiteX2" fmla="*/ 29747 w 3599732"/>
              <a:gd name="connsiteY2" fmla="*/ 756086 h 6808974"/>
              <a:gd name="connsiteX3" fmla="*/ 109232 w 3599732"/>
              <a:gd name="connsiteY3" fmla="*/ 0 h 6808974"/>
              <a:gd name="connsiteX0" fmla="*/ 3599732 w 3599732"/>
              <a:gd name="connsiteY0" fmla="*/ 6808974 h 6808974"/>
              <a:gd name="connsiteX1" fmla="*/ 959796 w 3599732"/>
              <a:gd name="connsiteY1" fmla="*/ 4932061 h 6808974"/>
              <a:gd name="connsiteX2" fmla="*/ 29747 w 3599732"/>
              <a:gd name="connsiteY2" fmla="*/ 756086 h 6808974"/>
              <a:gd name="connsiteX3" fmla="*/ 109232 w 3599732"/>
              <a:gd name="connsiteY3" fmla="*/ 0 h 6808974"/>
              <a:gd name="connsiteX0" fmla="*/ 3569985 w 3569985"/>
              <a:gd name="connsiteY0" fmla="*/ 6052888 h 6052888"/>
              <a:gd name="connsiteX1" fmla="*/ 930049 w 3569985"/>
              <a:gd name="connsiteY1" fmla="*/ 4175975 h 6052888"/>
              <a:gd name="connsiteX2" fmla="*/ 0 w 3569985"/>
              <a:gd name="connsiteY2" fmla="*/ 0 h 6052888"/>
              <a:gd name="connsiteX0" fmla="*/ 2872941 w 2872941"/>
              <a:gd name="connsiteY0" fmla="*/ 6367918 h 6367918"/>
              <a:gd name="connsiteX1" fmla="*/ 233005 w 2872941"/>
              <a:gd name="connsiteY1" fmla="*/ 4491005 h 6367918"/>
              <a:gd name="connsiteX2" fmla="*/ 129208 w 2872941"/>
              <a:gd name="connsiteY2" fmla="*/ 0 h 6367918"/>
              <a:gd name="connsiteX0" fmla="*/ 3970567 w 3970567"/>
              <a:gd name="connsiteY0" fmla="*/ 6367918 h 6367918"/>
              <a:gd name="connsiteX1" fmla="*/ 1330631 w 3970567"/>
              <a:gd name="connsiteY1" fmla="*/ 4491005 h 6367918"/>
              <a:gd name="connsiteX2" fmla="*/ 1226834 w 3970567"/>
              <a:gd name="connsiteY2" fmla="*/ 0 h 6367918"/>
              <a:gd name="connsiteX0" fmla="*/ 3970567 w 3970567"/>
              <a:gd name="connsiteY0" fmla="*/ 6248423 h 6248423"/>
              <a:gd name="connsiteX1" fmla="*/ 1330631 w 3970567"/>
              <a:gd name="connsiteY1" fmla="*/ 4371510 h 6248423"/>
              <a:gd name="connsiteX2" fmla="*/ 1226834 w 3970567"/>
              <a:gd name="connsiteY2" fmla="*/ 0 h 6248423"/>
              <a:gd name="connsiteX0" fmla="*/ 2949017 w 2949017"/>
              <a:gd name="connsiteY0" fmla="*/ 6569499 h 6569499"/>
              <a:gd name="connsiteX1" fmla="*/ 309081 w 2949017"/>
              <a:gd name="connsiteY1" fmla="*/ 4692586 h 6569499"/>
              <a:gd name="connsiteX2" fmla="*/ 41791 w 2949017"/>
              <a:gd name="connsiteY2" fmla="*/ 324599 h 6569499"/>
              <a:gd name="connsiteX3" fmla="*/ 205284 w 2949017"/>
              <a:gd name="connsiteY3" fmla="*/ 321076 h 6569499"/>
              <a:gd name="connsiteX0" fmla="*/ 2949015 w 3799483"/>
              <a:gd name="connsiteY0" fmla="*/ 7247826 h 7247826"/>
              <a:gd name="connsiteX1" fmla="*/ 309079 w 3799483"/>
              <a:gd name="connsiteY1" fmla="*/ 5370913 h 7247826"/>
              <a:gd name="connsiteX2" fmla="*/ 41789 w 3799483"/>
              <a:gd name="connsiteY2" fmla="*/ 1002926 h 7247826"/>
              <a:gd name="connsiteX3" fmla="*/ 3799483 w 3799483"/>
              <a:gd name="connsiteY3" fmla="*/ 0 h 7247826"/>
              <a:gd name="connsiteX0" fmla="*/ 2949015 w 3730628"/>
              <a:gd name="connsiteY0" fmla="*/ 7302142 h 7302142"/>
              <a:gd name="connsiteX1" fmla="*/ 309079 w 3730628"/>
              <a:gd name="connsiteY1" fmla="*/ 5425229 h 7302142"/>
              <a:gd name="connsiteX2" fmla="*/ 41789 w 3730628"/>
              <a:gd name="connsiteY2" fmla="*/ 1057242 h 7302142"/>
              <a:gd name="connsiteX3" fmla="*/ 3730628 w 3730628"/>
              <a:gd name="connsiteY3" fmla="*/ 0 h 7302142"/>
              <a:gd name="connsiteX0" fmla="*/ 2949015 w 2949015"/>
              <a:gd name="connsiteY0" fmla="*/ 6704369 h 6704369"/>
              <a:gd name="connsiteX1" fmla="*/ 309079 w 2949015"/>
              <a:gd name="connsiteY1" fmla="*/ 4827456 h 6704369"/>
              <a:gd name="connsiteX2" fmla="*/ 41789 w 2949015"/>
              <a:gd name="connsiteY2" fmla="*/ 459469 h 6704369"/>
              <a:gd name="connsiteX3" fmla="*/ 2931918 w 2949015"/>
              <a:gd name="connsiteY3" fmla="*/ 86601 h 6704369"/>
              <a:gd name="connsiteX0" fmla="*/ 2949015 w 2949015"/>
              <a:gd name="connsiteY0" fmla="*/ 6704369 h 6704369"/>
              <a:gd name="connsiteX1" fmla="*/ 309079 w 2949015"/>
              <a:gd name="connsiteY1" fmla="*/ 4827456 h 6704369"/>
              <a:gd name="connsiteX2" fmla="*/ 41789 w 2949015"/>
              <a:gd name="connsiteY2" fmla="*/ 459469 h 6704369"/>
              <a:gd name="connsiteX3" fmla="*/ 2931918 w 2949015"/>
              <a:gd name="connsiteY3" fmla="*/ 86601 h 6704369"/>
              <a:gd name="connsiteX0" fmla="*/ 2949015 w 2949015"/>
              <a:gd name="connsiteY0" fmla="*/ 6244900 h 6244900"/>
              <a:gd name="connsiteX1" fmla="*/ 309079 w 2949015"/>
              <a:gd name="connsiteY1" fmla="*/ 4367987 h 6244900"/>
              <a:gd name="connsiteX2" fmla="*/ 41789 w 2949015"/>
              <a:gd name="connsiteY2" fmla="*/ 0 h 6244900"/>
              <a:gd name="connsiteX0" fmla="*/ 2644580 w 3386703"/>
              <a:gd name="connsiteY0" fmla="*/ 7287755 h 7287755"/>
              <a:gd name="connsiteX1" fmla="*/ 4644 w 3386703"/>
              <a:gd name="connsiteY1" fmla="*/ 5410842 h 7287755"/>
              <a:gd name="connsiteX2" fmla="*/ 3386636 w 3386703"/>
              <a:gd name="connsiteY2" fmla="*/ 0 h 7287755"/>
              <a:gd name="connsiteX0" fmla="*/ 2644580 w 3386635"/>
              <a:gd name="connsiteY0" fmla="*/ 7287755 h 7287755"/>
              <a:gd name="connsiteX1" fmla="*/ 4644 w 3386635"/>
              <a:gd name="connsiteY1" fmla="*/ 5410842 h 7287755"/>
              <a:gd name="connsiteX2" fmla="*/ 3386636 w 3386635"/>
              <a:gd name="connsiteY2" fmla="*/ 0 h 7287755"/>
              <a:gd name="connsiteX0" fmla="*/ 3553711 w 4295767"/>
              <a:gd name="connsiteY0" fmla="*/ 7287755 h 7287755"/>
              <a:gd name="connsiteX1" fmla="*/ 913775 w 4295767"/>
              <a:gd name="connsiteY1" fmla="*/ 5410842 h 7287755"/>
              <a:gd name="connsiteX2" fmla="*/ 205818 w 4295767"/>
              <a:gd name="connsiteY2" fmla="*/ 1064585 h 7287755"/>
              <a:gd name="connsiteX3" fmla="*/ 4295767 w 4295767"/>
              <a:gd name="connsiteY3" fmla="*/ 0 h 7287755"/>
              <a:gd name="connsiteX0" fmla="*/ 3553711 w 4295767"/>
              <a:gd name="connsiteY0" fmla="*/ 7287755 h 7287755"/>
              <a:gd name="connsiteX1" fmla="*/ 913775 w 4295767"/>
              <a:gd name="connsiteY1" fmla="*/ 5410842 h 7287755"/>
              <a:gd name="connsiteX2" fmla="*/ 205818 w 4295767"/>
              <a:gd name="connsiteY2" fmla="*/ 1064585 h 7287755"/>
              <a:gd name="connsiteX3" fmla="*/ 4295767 w 4295767"/>
              <a:gd name="connsiteY3" fmla="*/ 0 h 7287755"/>
              <a:gd name="connsiteX0" fmla="*/ 3577249 w 4319305"/>
              <a:gd name="connsiteY0" fmla="*/ 7287755 h 7287755"/>
              <a:gd name="connsiteX1" fmla="*/ 937313 w 4319305"/>
              <a:gd name="connsiteY1" fmla="*/ 5410842 h 7287755"/>
              <a:gd name="connsiteX2" fmla="*/ 229356 w 4319305"/>
              <a:gd name="connsiteY2" fmla="*/ 1064585 h 7287755"/>
              <a:gd name="connsiteX3" fmla="*/ 4319305 w 4319305"/>
              <a:gd name="connsiteY3" fmla="*/ 0 h 7287755"/>
              <a:gd name="connsiteX0" fmla="*/ 3553778 w 4295834"/>
              <a:gd name="connsiteY0" fmla="*/ 7287755 h 7287755"/>
              <a:gd name="connsiteX1" fmla="*/ 913842 w 4295834"/>
              <a:gd name="connsiteY1" fmla="*/ 5410842 h 7287755"/>
              <a:gd name="connsiteX2" fmla="*/ 233427 w 4295834"/>
              <a:gd name="connsiteY2" fmla="*/ 1162353 h 7287755"/>
              <a:gd name="connsiteX3" fmla="*/ 4295834 w 4295834"/>
              <a:gd name="connsiteY3" fmla="*/ 0 h 7287755"/>
              <a:gd name="connsiteX0" fmla="*/ 3696466 w 4438522"/>
              <a:gd name="connsiteY0" fmla="*/ 7287755 h 7287755"/>
              <a:gd name="connsiteX1" fmla="*/ 1056530 w 4438522"/>
              <a:gd name="connsiteY1" fmla="*/ 5410842 h 7287755"/>
              <a:gd name="connsiteX2" fmla="*/ 210864 w 4438522"/>
              <a:gd name="connsiteY2" fmla="*/ 1227532 h 7287755"/>
              <a:gd name="connsiteX3" fmla="*/ 4438522 w 4438522"/>
              <a:gd name="connsiteY3" fmla="*/ 0 h 7287755"/>
              <a:gd name="connsiteX0" fmla="*/ 3696466 w 4438522"/>
              <a:gd name="connsiteY0" fmla="*/ 7287755 h 7287755"/>
              <a:gd name="connsiteX1" fmla="*/ 1056530 w 4438522"/>
              <a:gd name="connsiteY1" fmla="*/ 5410842 h 7287755"/>
              <a:gd name="connsiteX2" fmla="*/ 210864 w 4438522"/>
              <a:gd name="connsiteY2" fmla="*/ 1227532 h 7287755"/>
              <a:gd name="connsiteX3" fmla="*/ 4438522 w 4438522"/>
              <a:gd name="connsiteY3" fmla="*/ 0 h 7287755"/>
              <a:gd name="connsiteX0" fmla="*/ 3696466 w 4438522"/>
              <a:gd name="connsiteY0" fmla="*/ 7287755 h 7287755"/>
              <a:gd name="connsiteX1" fmla="*/ 1056530 w 4438522"/>
              <a:gd name="connsiteY1" fmla="*/ 5410842 h 7287755"/>
              <a:gd name="connsiteX2" fmla="*/ 210864 w 4438522"/>
              <a:gd name="connsiteY2" fmla="*/ 1227532 h 7287755"/>
              <a:gd name="connsiteX3" fmla="*/ 4438522 w 4438522"/>
              <a:gd name="connsiteY3" fmla="*/ 0 h 7287755"/>
              <a:gd name="connsiteX0" fmla="*/ 3696466 w 3696466"/>
              <a:gd name="connsiteY0" fmla="*/ 6060224 h 6060224"/>
              <a:gd name="connsiteX1" fmla="*/ 1056530 w 3696466"/>
              <a:gd name="connsiteY1" fmla="*/ 4183311 h 6060224"/>
              <a:gd name="connsiteX2" fmla="*/ 210864 w 3696466"/>
              <a:gd name="connsiteY2" fmla="*/ 1 h 6060224"/>
              <a:gd name="connsiteX0" fmla="*/ 4323669 w 4323669"/>
              <a:gd name="connsiteY0" fmla="*/ 6092812 h 6092812"/>
              <a:gd name="connsiteX1" fmla="*/ 1683733 w 4323669"/>
              <a:gd name="connsiteY1" fmla="*/ 4215899 h 6092812"/>
              <a:gd name="connsiteX2" fmla="*/ 149524 w 4323669"/>
              <a:gd name="connsiteY2" fmla="*/ 0 h 6092812"/>
              <a:gd name="connsiteX0" fmla="*/ 4174145 w 4174145"/>
              <a:gd name="connsiteY0" fmla="*/ 6092812 h 6092812"/>
              <a:gd name="connsiteX1" fmla="*/ 1534209 w 4174145"/>
              <a:gd name="connsiteY1" fmla="*/ 4215899 h 6092812"/>
              <a:gd name="connsiteX2" fmla="*/ 0 w 4174145"/>
              <a:gd name="connsiteY2" fmla="*/ 0 h 6092812"/>
              <a:gd name="connsiteX0" fmla="*/ 4298083 w 4298083"/>
              <a:gd name="connsiteY0" fmla="*/ 6027633 h 6027633"/>
              <a:gd name="connsiteX1" fmla="*/ 1658147 w 4298083"/>
              <a:gd name="connsiteY1" fmla="*/ 4150720 h 6027633"/>
              <a:gd name="connsiteX2" fmla="*/ 0 w 4298083"/>
              <a:gd name="connsiteY2" fmla="*/ 0 h 6027633"/>
              <a:gd name="connsiteX0" fmla="*/ 4298083 w 4298083"/>
              <a:gd name="connsiteY0" fmla="*/ 6027633 h 6027633"/>
              <a:gd name="connsiteX1" fmla="*/ 1658147 w 4298083"/>
              <a:gd name="connsiteY1" fmla="*/ 4150720 h 6027633"/>
              <a:gd name="connsiteX2" fmla="*/ 0 w 4298083"/>
              <a:gd name="connsiteY2" fmla="*/ 0 h 6027633"/>
              <a:gd name="connsiteX0" fmla="*/ 3831504 w 3831504"/>
              <a:gd name="connsiteY0" fmla="*/ 5810455 h 5810455"/>
              <a:gd name="connsiteX1" fmla="*/ 1658147 w 3831504"/>
              <a:gd name="connsiteY1" fmla="*/ 4150720 h 5810455"/>
              <a:gd name="connsiteX2" fmla="*/ 0 w 3831504"/>
              <a:gd name="connsiteY2" fmla="*/ 0 h 5810455"/>
              <a:gd name="connsiteX0" fmla="*/ 3831504 w 3831504"/>
              <a:gd name="connsiteY0" fmla="*/ 5810455 h 5810455"/>
              <a:gd name="connsiteX1" fmla="*/ 1658147 w 3831504"/>
              <a:gd name="connsiteY1" fmla="*/ 4150720 h 5810455"/>
              <a:gd name="connsiteX2" fmla="*/ 0 w 3831504"/>
              <a:gd name="connsiteY2" fmla="*/ 0 h 5810455"/>
              <a:gd name="connsiteX0" fmla="*/ 2927177 w 2927177"/>
              <a:gd name="connsiteY0" fmla="*/ 5235843 h 5235843"/>
              <a:gd name="connsiteX1" fmla="*/ 753820 w 2927177"/>
              <a:gd name="connsiteY1" fmla="*/ 3576108 h 5235843"/>
              <a:gd name="connsiteX2" fmla="*/ 0 w 2927177"/>
              <a:gd name="connsiteY2" fmla="*/ 0 h 5235843"/>
              <a:gd name="connsiteX0" fmla="*/ 2927177 w 2927177"/>
              <a:gd name="connsiteY0" fmla="*/ 5235843 h 5235843"/>
              <a:gd name="connsiteX1" fmla="*/ 753820 w 2927177"/>
              <a:gd name="connsiteY1" fmla="*/ 3576108 h 5235843"/>
              <a:gd name="connsiteX2" fmla="*/ 0 w 2927177"/>
              <a:gd name="connsiteY2" fmla="*/ 0 h 5235843"/>
              <a:gd name="connsiteX0" fmla="*/ 3458432 w 3458432"/>
              <a:gd name="connsiteY0" fmla="*/ 5636206 h 5636206"/>
              <a:gd name="connsiteX1" fmla="*/ 1285075 w 3458432"/>
              <a:gd name="connsiteY1" fmla="*/ 3976471 h 5636206"/>
              <a:gd name="connsiteX2" fmla="*/ 0 w 3458432"/>
              <a:gd name="connsiteY2" fmla="*/ 0 h 5636206"/>
              <a:gd name="connsiteX0" fmla="*/ 4268808 w 4268808"/>
              <a:gd name="connsiteY0" fmla="*/ 5636206 h 5636206"/>
              <a:gd name="connsiteX1" fmla="*/ 1285075 w 4268808"/>
              <a:gd name="connsiteY1" fmla="*/ 3976471 h 5636206"/>
              <a:gd name="connsiteX2" fmla="*/ 0 w 4268808"/>
              <a:gd name="connsiteY2" fmla="*/ 0 h 5636206"/>
              <a:gd name="connsiteX0" fmla="*/ 4268808 w 4268808"/>
              <a:gd name="connsiteY0" fmla="*/ 5636206 h 5636206"/>
              <a:gd name="connsiteX1" fmla="*/ 1285075 w 4268808"/>
              <a:gd name="connsiteY1" fmla="*/ 3976471 h 5636206"/>
              <a:gd name="connsiteX2" fmla="*/ 0 w 4268808"/>
              <a:gd name="connsiteY2" fmla="*/ 0 h 5636206"/>
              <a:gd name="connsiteX0" fmla="*/ 4268808 w 4268808"/>
              <a:gd name="connsiteY0" fmla="*/ 5636206 h 5636206"/>
              <a:gd name="connsiteX1" fmla="*/ 1432415 w 4268808"/>
              <a:gd name="connsiteY1" fmla="*/ 3852368 h 5636206"/>
              <a:gd name="connsiteX2" fmla="*/ 0 w 4268808"/>
              <a:gd name="connsiteY2" fmla="*/ 0 h 5636206"/>
              <a:gd name="connsiteX0" fmla="*/ 9042181 w 9042181"/>
              <a:gd name="connsiteY0" fmla="*/ 4352169 h 4352169"/>
              <a:gd name="connsiteX1" fmla="*/ 1432415 w 9042181"/>
              <a:gd name="connsiteY1" fmla="*/ 3852368 h 4352169"/>
              <a:gd name="connsiteX2" fmla="*/ 0 w 9042181"/>
              <a:gd name="connsiteY2" fmla="*/ 0 h 4352169"/>
              <a:gd name="connsiteX0" fmla="*/ 9042181 w 9042181"/>
              <a:gd name="connsiteY0" fmla="*/ 4352169 h 4622448"/>
              <a:gd name="connsiteX1" fmla="*/ 1432415 w 9042181"/>
              <a:gd name="connsiteY1" fmla="*/ 3852368 h 4622448"/>
              <a:gd name="connsiteX2" fmla="*/ 0 w 9042181"/>
              <a:gd name="connsiteY2" fmla="*/ 0 h 4622448"/>
              <a:gd name="connsiteX0" fmla="*/ 9042181 w 9042181"/>
              <a:gd name="connsiteY0" fmla="*/ 4352169 h 4788244"/>
              <a:gd name="connsiteX1" fmla="*/ 1432415 w 9042181"/>
              <a:gd name="connsiteY1" fmla="*/ 3852368 h 4788244"/>
              <a:gd name="connsiteX2" fmla="*/ 0 w 9042181"/>
              <a:gd name="connsiteY2" fmla="*/ 0 h 4788244"/>
              <a:gd name="connsiteX0" fmla="*/ 9042181 w 9042181"/>
              <a:gd name="connsiteY0" fmla="*/ 4352169 h 4685645"/>
              <a:gd name="connsiteX1" fmla="*/ 1432415 w 9042181"/>
              <a:gd name="connsiteY1" fmla="*/ 3852368 h 4685645"/>
              <a:gd name="connsiteX2" fmla="*/ 0 w 9042181"/>
              <a:gd name="connsiteY2" fmla="*/ 0 h 4685645"/>
              <a:gd name="connsiteX0" fmla="*/ 9042181 w 9042181"/>
              <a:gd name="connsiteY0" fmla="*/ 4352169 h 4719909"/>
              <a:gd name="connsiteX1" fmla="*/ 2307116 w 9042181"/>
              <a:gd name="connsiteY1" fmla="*/ 3989192 h 4719909"/>
              <a:gd name="connsiteX2" fmla="*/ 0 w 9042181"/>
              <a:gd name="connsiteY2" fmla="*/ 0 h 4719909"/>
              <a:gd name="connsiteX0" fmla="*/ 9042181 w 9042181"/>
              <a:gd name="connsiteY0" fmla="*/ 4352169 h 4592265"/>
              <a:gd name="connsiteX1" fmla="*/ 6237802 w 9042181"/>
              <a:gd name="connsiteY1" fmla="*/ 4582261 h 4592265"/>
              <a:gd name="connsiteX2" fmla="*/ 2307116 w 9042181"/>
              <a:gd name="connsiteY2" fmla="*/ 3989192 h 4592265"/>
              <a:gd name="connsiteX3" fmla="*/ 0 w 9042181"/>
              <a:gd name="connsiteY3" fmla="*/ 0 h 4592265"/>
              <a:gd name="connsiteX0" fmla="*/ 9042181 w 9042181"/>
              <a:gd name="connsiteY0" fmla="*/ 4352169 h 4589565"/>
              <a:gd name="connsiteX1" fmla="*/ 6237802 w 9042181"/>
              <a:gd name="connsiteY1" fmla="*/ 4582261 h 4589565"/>
              <a:gd name="connsiteX2" fmla="*/ 2307116 w 9042181"/>
              <a:gd name="connsiteY2" fmla="*/ 3989192 h 4589565"/>
              <a:gd name="connsiteX3" fmla="*/ 0 w 9042181"/>
              <a:gd name="connsiteY3" fmla="*/ 0 h 4589565"/>
              <a:gd name="connsiteX0" fmla="*/ 9042181 w 9042181"/>
              <a:gd name="connsiteY0" fmla="*/ 4352169 h 4592265"/>
              <a:gd name="connsiteX1" fmla="*/ 6237802 w 9042181"/>
              <a:gd name="connsiteY1" fmla="*/ 4582261 h 4592265"/>
              <a:gd name="connsiteX2" fmla="*/ 2307116 w 9042181"/>
              <a:gd name="connsiteY2" fmla="*/ 3989192 h 4592265"/>
              <a:gd name="connsiteX3" fmla="*/ 0 w 9042181"/>
              <a:gd name="connsiteY3" fmla="*/ 0 h 4592265"/>
              <a:gd name="connsiteX0" fmla="*/ 9042181 w 9042181"/>
              <a:gd name="connsiteY0" fmla="*/ 4352169 h 4582136"/>
              <a:gd name="connsiteX1" fmla="*/ 6225307 w 9042181"/>
              <a:gd name="connsiteY1" fmla="*/ 4571737 h 4582136"/>
              <a:gd name="connsiteX2" fmla="*/ 2307116 w 9042181"/>
              <a:gd name="connsiteY2" fmla="*/ 3989192 h 4582136"/>
              <a:gd name="connsiteX3" fmla="*/ 0 w 9042181"/>
              <a:gd name="connsiteY3" fmla="*/ 0 h 4582136"/>
              <a:gd name="connsiteX0" fmla="*/ 9042181 w 9042181"/>
              <a:gd name="connsiteY0" fmla="*/ 4352169 h 4590037"/>
              <a:gd name="connsiteX1" fmla="*/ 6225307 w 9042181"/>
              <a:gd name="connsiteY1" fmla="*/ 4571737 h 4590037"/>
              <a:gd name="connsiteX2" fmla="*/ 2244638 w 9042181"/>
              <a:gd name="connsiteY2" fmla="*/ 3831319 h 4590037"/>
              <a:gd name="connsiteX3" fmla="*/ 0 w 9042181"/>
              <a:gd name="connsiteY3" fmla="*/ 0 h 4590037"/>
              <a:gd name="connsiteX0" fmla="*/ 9042181 w 9042181"/>
              <a:gd name="connsiteY0" fmla="*/ 4352169 h 4650110"/>
              <a:gd name="connsiteX1" fmla="*/ 6225307 w 9042181"/>
              <a:gd name="connsiteY1" fmla="*/ 4634886 h 4650110"/>
              <a:gd name="connsiteX2" fmla="*/ 2244638 w 9042181"/>
              <a:gd name="connsiteY2" fmla="*/ 3831319 h 4650110"/>
              <a:gd name="connsiteX3" fmla="*/ 0 w 9042181"/>
              <a:gd name="connsiteY3" fmla="*/ 0 h 4650110"/>
              <a:gd name="connsiteX0" fmla="*/ 9042181 w 9042181"/>
              <a:gd name="connsiteY0" fmla="*/ 4352169 h 4670140"/>
              <a:gd name="connsiteX1" fmla="*/ 6225307 w 9042181"/>
              <a:gd name="connsiteY1" fmla="*/ 4634886 h 4670140"/>
              <a:gd name="connsiteX2" fmla="*/ 2244638 w 9042181"/>
              <a:gd name="connsiteY2" fmla="*/ 3831319 h 4670140"/>
              <a:gd name="connsiteX3" fmla="*/ 0 w 9042181"/>
              <a:gd name="connsiteY3" fmla="*/ 0 h 4670140"/>
              <a:gd name="connsiteX0" fmla="*/ 9079339 w 9079339"/>
              <a:gd name="connsiteY0" fmla="*/ 4493008 h 4668329"/>
              <a:gd name="connsiteX1" fmla="*/ 6225307 w 9079339"/>
              <a:gd name="connsiteY1" fmla="*/ 4634886 h 4668329"/>
              <a:gd name="connsiteX2" fmla="*/ 2244638 w 9079339"/>
              <a:gd name="connsiteY2" fmla="*/ 3831319 h 4668329"/>
              <a:gd name="connsiteX3" fmla="*/ 0 w 9079339"/>
              <a:gd name="connsiteY3" fmla="*/ 0 h 4668329"/>
              <a:gd name="connsiteX0" fmla="*/ 9190813 w 9190813"/>
              <a:gd name="connsiteY0" fmla="*/ 4493008 h 4668330"/>
              <a:gd name="connsiteX1" fmla="*/ 6225307 w 9190813"/>
              <a:gd name="connsiteY1" fmla="*/ 4634886 h 4668330"/>
              <a:gd name="connsiteX2" fmla="*/ 2244638 w 9190813"/>
              <a:gd name="connsiteY2" fmla="*/ 3831319 h 4668330"/>
              <a:gd name="connsiteX3" fmla="*/ 0 w 9190813"/>
              <a:gd name="connsiteY3" fmla="*/ 0 h 4668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90813" h="4668330">
                <a:moveTo>
                  <a:pt x="9190813" y="4493008"/>
                </a:moveTo>
                <a:cubicBezTo>
                  <a:pt x="8733830" y="4552407"/>
                  <a:pt x="7383003" y="4745167"/>
                  <a:pt x="6225307" y="4634886"/>
                </a:cubicBezTo>
                <a:cubicBezTo>
                  <a:pt x="5067611" y="4524605"/>
                  <a:pt x="3282189" y="4603800"/>
                  <a:pt x="2244638" y="3831319"/>
                </a:cubicBezTo>
                <a:cubicBezTo>
                  <a:pt x="1207087" y="3058838"/>
                  <a:pt x="1479886" y="777964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06" name="Freeform 699">
            <a:extLst>
              <a:ext uri="{FF2B5EF4-FFF2-40B4-BE49-F238E27FC236}">
                <a16:creationId xmlns:a16="http://schemas.microsoft.com/office/drawing/2014/main" id="{2C29C395-B43E-437A-85FF-52B152A613D6}"/>
              </a:ext>
            </a:extLst>
          </p:cNvPr>
          <p:cNvSpPr/>
          <p:nvPr/>
        </p:nvSpPr>
        <p:spPr bwMode="auto">
          <a:xfrm rot="20988078" flipH="1">
            <a:off x="7614915" y="1918162"/>
            <a:ext cx="3746658" cy="3349444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6847819"/>
              <a:gd name="connsiteY0" fmla="*/ 6786 h 572360"/>
              <a:gd name="connsiteX1" fmla="*/ 16847819 w 16847819"/>
              <a:gd name="connsiteY1" fmla="*/ 572360 h 572360"/>
              <a:gd name="connsiteX0" fmla="*/ 0 w 16847819"/>
              <a:gd name="connsiteY0" fmla="*/ 0 h 565574"/>
              <a:gd name="connsiteX1" fmla="*/ 16847819 w 16847819"/>
              <a:gd name="connsiteY1" fmla="*/ 565574 h 565574"/>
              <a:gd name="connsiteX0" fmla="*/ 0 w 20889782"/>
              <a:gd name="connsiteY0" fmla="*/ 866214 h 866238"/>
              <a:gd name="connsiteX1" fmla="*/ 20889782 w 20889782"/>
              <a:gd name="connsiteY1" fmla="*/ 30701 h 866238"/>
              <a:gd name="connsiteX0" fmla="*/ 0 w 20889782"/>
              <a:gd name="connsiteY0" fmla="*/ 1065057 h 1065057"/>
              <a:gd name="connsiteX1" fmla="*/ 20889782 w 20889782"/>
              <a:gd name="connsiteY1" fmla="*/ 229544 h 1065057"/>
              <a:gd name="connsiteX0" fmla="*/ 0 w 21238226"/>
              <a:gd name="connsiteY0" fmla="*/ 1086513 h 1086513"/>
              <a:gd name="connsiteX1" fmla="*/ 21238226 w 21238226"/>
              <a:gd name="connsiteY1" fmla="*/ 215765 h 1086513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6488 w 21244714"/>
              <a:gd name="connsiteY0" fmla="*/ 1110552 h 1110552"/>
              <a:gd name="connsiteX1" fmla="*/ 7925798 w 21244714"/>
              <a:gd name="connsiteY1" fmla="*/ 70381 h 1110552"/>
              <a:gd name="connsiteX2" fmla="*/ 21244714 w 21244714"/>
              <a:gd name="connsiteY2" fmla="*/ 239804 h 1110552"/>
              <a:gd name="connsiteX0" fmla="*/ 8810 w 21247036"/>
              <a:gd name="connsiteY0" fmla="*/ 1153844 h 1153844"/>
              <a:gd name="connsiteX1" fmla="*/ 7928120 w 21247036"/>
              <a:gd name="connsiteY1" fmla="*/ 113673 h 1153844"/>
              <a:gd name="connsiteX2" fmla="*/ 21247036 w 21247036"/>
              <a:gd name="connsiteY2" fmla="*/ 283096 h 1153844"/>
              <a:gd name="connsiteX0" fmla="*/ 17341 w 18026643"/>
              <a:gd name="connsiteY0" fmla="*/ 1114739 h 1114739"/>
              <a:gd name="connsiteX1" fmla="*/ 4707727 w 18026643"/>
              <a:gd name="connsiteY1" fmla="*/ 70423 h 1114739"/>
              <a:gd name="connsiteX2" fmla="*/ 18026643 w 18026643"/>
              <a:gd name="connsiteY2" fmla="*/ 239846 h 1114739"/>
              <a:gd name="connsiteX0" fmla="*/ 324867 w 18334169"/>
              <a:gd name="connsiteY0" fmla="*/ 1071602 h 1071602"/>
              <a:gd name="connsiteX1" fmla="*/ 2136484 w 18334169"/>
              <a:gd name="connsiteY1" fmla="*/ 89464 h 1071602"/>
              <a:gd name="connsiteX2" fmla="*/ 18334169 w 18334169"/>
              <a:gd name="connsiteY2" fmla="*/ 196709 h 1071602"/>
              <a:gd name="connsiteX0" fmla="*/ 3163 w 18012465"/>
              <a:gd name="connsiteY0" fmla="*/ 905782 h 1026026"/>
              <a:gd name="connsiteX1" fmla="*/ 14219659 w 18012465"/>
              <a:gd name="connsiteY1" fmla="*/ 1005548 h 1026026"/>
              <a:gd name="connsiteX2" fmla="*/ 18012465 w 18012465"/>
              <a:gd name="connsiteY2" fmla="*/ 30889 h 1026026"/>
              <a:gd name="connsiteX0" fmla="*/ 3474 w 16965951"/>
              <a:gd name="connsiteY0" fmla="*/ 988686 h 1028534"/>
              <a:gd name="connsiteX1" fmla="*/ 13173145 w 16965951"/>
              <a:gd name="connsiteY1" fmla="*/ 1005548 h 1028534"/>
              <a:gd name="connsiteX2" fmla="*/ 16965951 w 16965951"/>
              <a:gd name="connsiteY2" fmla="*/ 30889 h 1028534"/>
              <a:gd name="connsiteX0" fmla="*/ -1 w 16962476"/>
              <a:gd name="connsiteY0" fmla="*/ 988686 h 1062177"/>
              <a:gd name="connsiteX1" fmla="*/ 13169670 w 16962476"/>
              <a:gd name="connsiteY1" fmla="*/ 1005548 h 1062177"/>
              <a:gd name="connsiteX2" fmla="*/ 16962476 w 16962476"/>
              <a:gd name="connsiteY2" fmla="*/ 30889 h 1062177"/>
              <a:gd name="connsiteX0" fmla="*/ -1 w 17721422"/>
              <a:gd name="connsiteY0" fmla="*/ 879902 h 953393"/>
              <a:gd name="connsiteX1" fmla="*/ 13169670 w 17721422"/>
              <a:gd name="connsiteY1" fmla="*/ 896764 h 953393"/>
              <a:gd name="connsiteX2" fmla="*/ 17721422 w 17721422"/>
              <a:gd name="connsiteY2" fmla="*/ 34026 h 953393"/>
              <a:gd name="connsiteX0" fmla="*/ -1 w 17721422"/>
              <a:gd name="connsiteY0" fmla="*/ 845876 h 919367"/>
              <a:gd name="connsiteX1" fmla="*/ 13169670 w 17721422"/>
              <a:gd name="connsiteY1" fmla="*/ 862738 h 919367"/>
              <a:gd name="connsiteX2" fmla="*/ 17721422 w 17721422"/>
              <a:gd name="connsiteY2" fmla="*/ 0 h 919367"/>
              <a:gd name="connsiteX0" fmla="*/ -1 w 17721422"/>
              <a:gd name="connsiteY0" fmla="*/ 845876 h 845876"/>
              <a:gd name="connsiteX1" fmla="*/ 12960306 w 17721422"/>
              <a:gd name="connsiteY1" fmla="*/ 794342 h 845876"/>
              <a:gd name="connsiteX2" fmla="*/ 17721422 w 17721422"/>
              <a:gd name="connsiteY2" fmla="*/ 0 h 845876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7616741 w 17616741"/>
              <a:gd name="connsiteY1" fmla="*/ 0 h 847949"/>
              <a:gd name="connsiteX0" fmla="*/ -1 w 17616741"/>
              <a:gd name="connsiteY0" fmla="*/ 847949 h 847949"/>
              <a:gd name="connsiteX1" fmla="*/ 10227252 w 17616741"/>
              <a:gd name="connsiteY1" fmla="*/ 359094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0 w 19999044"/>
              <a:gd name="connsiteY0" fmla="*/ 806958 h 821286"/>
              <a:gd name="connsiteX1" fmla="*/ 16194929 w 19999044"/>
              <a:gd name="connsiteY1" fmla="*/ 821286 h 821286"/>
              <a:gd name="connsiteX2" fmla="*/ 19999044 w 19999044"/>
              <a:gd name="connsiteY2" fmla="*/ 0 h 821286"/>
              <a:gd name="connsiteX0" fmla="*/ 0 w 19999044"/>
              <a:gd name="connsiteY0" fmla="*/ 806958 h 837551"/>
              <a:gd name="connsiteX1" fmla="*/ 16194929 w 19999044"/>
              <a:gd name="connsiteY1" fmla="*/ 821286 h 837551"/>
              <a:gd name="connsiteX2" fmla="*/ 19999044 w 19999044"/>
              <a:gd name="connsiteY2" fmla="*/ 0 h 837551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24268603"/>
              <a:gd name="connsiteY0" fmla="*/ 0 h 1534967"/>
              <a:gd name="connsiteX1" fmla="*/ 20464488 w 24268603"/>
              <a:gd name="connsiteY1" fmla="*/ 1534920 h 1534967"/>
              <a:gd name="connsiteX2" fmla="*/ 24268603 w 24268603"/>
              <a:gd name="connsiteY2" fmla="*/ 713634 h 1534967"/>
              <a:gd name="connsiteX0" fmla="*/ 0 w 24268603"/>
              <a:gd name="connsiteY0" fmla="*/ 0 h 1660688"/>
              <a:gd name="connsiteX1" fmla="*/ 20464488 w 24268603"/>
              <a:gd name="connsiteY1" fmla="*/ 1534920 h 1660688"/>
              <a:gd name="connsiteX2" fmla="*/ 24268603 w 24268603"/>
              <a:gd name="connsiteY2" fmla="*/ 713634 h 1660688"/>
              <a:gd name="connsiteX0" fmla="*/ 0 w 24268603"/>
              <a:gd name="connsiteY0" fmla="*/ 0 h 1657431"/>
              <a:gd name="connsiteX1" fmla="*/ 20464488 w 24268603"/>
              <a:gd name="connsiteY1" fmla="*/ 1534920 h 1657431"/>
              <a:gd name="connsiteX2" fmla="*/ 24268603 w 24268603"/>
              <a:gd name="connsiteY2" fmla="*/ 713634 h 1657431"/>
              <a:gd name="connsiteX0" fmla="*/ 0 w 24268603"/>
              <a:gd name="connsiteY0" fmla="*/ 0 h 1673296"/>
              <a:gd name="connsiteX1" fmla="*/ 20464488 w 24268603"/>
              <a:gd name="connsiteY1" fmla="*/ 1534920 h 1673296"/>
              <a:gd name="connsiteX2" fmla="*/ 24268603 w 24268603"/>
              <a:gd name="connsiteY2" fmla="*/ 713634 h 1673296"/>
              <a:gd name="connsiteX0" fmla="*/ 0 w 24268603"/>
              <a:gd name="connsiteY0" fmla="*/ 0 h 713634"/>
              <a:gd name="connsiteX1" fmla="*/ 24268603 w 24268603"/>
              <a:gd name="connsiteY1" fmla="*/ 713634 h 713634"/>
              <a:gd name="connsiteX0" fmla="*/ 0 w 24268603"/>
              <a:gd name="connsiteY0" fmla="*/ 0 h 1366442"/>
              <a:gd name="connsiteX1" fmla="*/ 24268603 w 24268603"/>
              <a:gd name="connsiteY1" fmla="*/ 713634 h 1366442"/>
              <a:gd name="connsiteX0" fmla="*/ 0 w 24268603"/>
              <a:gd name="connsiteY0" fmla="*/ 0 h 1677813"/>
              <a:gd name="connsiteX1" fmla="*/ 24268603 w 24268603"/>
              <a:gd name="connsiteY1" fmla="*/ 713634 h 1677813"/>
              <a:gd name="connsiteX0" fmla="*/ 0 w 24090706"/>
              <a:gd name="connsiteY0" fmla="*/ 0 h 1931295"/>
              <a:gd name="connsiteX1" fmla="*/ 24090706 w 24090706"/>
              <a:gd name="connsiteY1" fmla="*/ 1081359 h 1931295"/>
              <a:gd name="connsiteX0" fmla="*/ 0 w 23912809"/>
              <a:gd name="connsiteY0" fmla="*/ 0 h 2220641"/>
              <a:gd name="connsiteX1" fmla="*/ 23912809 w 23912809"/>
              <a:gd name="connsiteY1" fmla="*/ 1468962 h 2220641"/>
              <a:gd name="connsiteX0" fmla="*/ 0 w 23912809"/>
              <a:gd name="connsiteY0" fmla="*/ 0 h 1777744"/>
              <a:gd name="connsiteX1" fmla="*/ 23912809 w 23912809"/>
              <a:gd name="connsiteY1" fmla="*/ 1468962 h 1777744"/>
              <a:gd name="connsiteX0" fmla="*/ 0 w 24179657"/>
              <a:gd name="connsiteY0" fmla="*/ 0 h 1221900"/>
              <a:gd name="connsiteX1" fmla="*/ 24179657 w 24179657"/>
              <a:gd name="connsiteY1" fmla="*/ 663942 h 1221900"/>
              <a:gd name="connsiteX0" fmla="*/ 0 w 24179657"/>
              <a:gd name="connsiteY0" fmla="*/ 0 h 1641077"/>
              <a:gd name="connsiteX1" fmla="*/ 24179657 w 24179657"/>
              <a:gd name="connsiteY1" fmla="*/ 663942 h 1641077"/>
              <a:gd name="connsiteX0" fmla="*/ 0 w 25424947"/>
              <a:gd name="connsiteY0" fmla="*/ 3251835 h 3707557"/>
              <a:gd name="connsiteX1" fmla="*/ 25424947 w 25424947"/>
              <a:gd name="connsiteY1" fmla="*/ 0 h 3707557"/>
              <a:gd name="connsiteX0" fmla="*/ 0 w 25424947"/>
              <a:gd name="connsiteY0" fmla="*/ 3251835 h 3878269"/>
              <a:gd name="connsiteX1" fmla="*/ 25424947 w 25424947"/>
              <a:gd name="connsiteY1" fmla="*/ 0 h 3878269"/>
              <a:gd name="connsiteX0" fmla="*/ 0 w 25424947"/>
              <a:gd name="connsiteY0" fmla="*/ 3251835 h 3656614"/>
              <a:gd name="connsiteX1" fmla="*/ 25424947 w 25424947"/>
              <a:gd name="connsiteY1" fmla="*/ 0 h 3656614"/>
              <a:gd name="connsiteX0" fmla="*/ 0 w 25424947"/>
              <a:gd name="connsiteY0" fmla="*/ 3251835 h 3979320"/>
              <a:gd name="connsiteX1" fmla="*/ 14268842 w 25424947"/>
              <a:gd name="connsiteY1" fmla="*/ 3403790 h 3979320"/>
              <a:gd name="connsiteX2" fmla="*/ 25424947 w 25424947"/>
              <a:gd name="connsiteY2" fmla="*/ 0 h 3979320"/>
              <a:gd name="connsiteX0" fmla="*/ 0 w 25424947"/>
              <a:gd name="connsiteY0" fmla="*/ 3251835 h 3424074"/>
              <a:gd name="connsiteX1" fmla="*/ 14268842 w 25424947"/>
              <a:gd name="connsiteY1" fmla="*/ 3403790 h 3424074"/>
              <a:gd name="connsiteX2" fmla="*/ 25424947 w 25424947"/>
              <a:gd name="connsiteY2" fmla="*/ 0 h 3424074"/>
              <a:gd name="connsiteX0" fmla="*/ 0 w 25424947"/>
              <a:gd name="connsiteY0" fmla="*/ 3251835 h 3404769"/>
              <a:gd name="connsiteX1" fmla="*/ 14268842 w 25424947"/>
              <a:gd name="connsiteY1" fmla="*/ 3403790 h 3404769"/>
              <a:gd name="connsiteX2" fmla="*/ 25424947 w 25424947"/>
              <a:gd name="connsiteY2" fmla="*/ 0 h 3404769"/>
              <a:gd name="connsiteX0" fmla="*/ 0 w 25424947"/>
              <a:gd name="connsiteY0" fmla="*/ 3251835 h 3437929"/>
              <a:gd name="connsiteX1" fmla="*/ 14268842 w 25424947"/>
              <a:gd name="connsiteY1" fmla="*/ 3403790 h 3437929"/>
              <a:gd name="connsiteX2" fmla="*/ 25424947 w 25424947"/>
              <a:gd name="connsiteY2" fmla="*/ 0 h 3437929"/>
              <a:gd name="connsiteX0" fmla="*/ 0 w 25424947"/>
              <a:gd name="connsiteY0" fmla="*/ 3251835 h 4724776"/>
              <a:gd name="connsiteX1" fmla="*/ 16996614 w 25424947"/>
              <a:gd name="connsiteY1" fmla="*/ 4715673 h 4724776"/>
              <a:gd name="connsiteX2" fmla="*/ 25424947 w 25424947"/>
              <a:gd name="connsiteY2" fmla="*/ 0 h 4724776"/>
              <a:gd name="connsiteX0" fmla="*/ 0 w 16737580"/>
              <a:gd name="connsiteY0" fmla="*/ 3669253 h 4846111"/>
              <a:gd name="connsiteX1" fmla="*/ 8309247 w 16737580"/>
              <a:gd name="connsiteY1" fmla="*/ 4715673 h 4846111"/>
              <a:gd name="connsiteX2" fmla="*/ 16737580 w 16737580"/>
              <a:gd name="connsiteY2" fmla="*/ 0 h 4846111"/>
              <a:gd name="connsiteX0" fmla="*/ 0 w 16737580"/>
              <a:gd name="connsiteY0" fmla="*/ 3669253 h 4906486"/>
              <a:gd name="connsiteX1" fmla="*/ 8309247 w 16737580"/>
              <a:gd name="connsiteY1" fmla="*/ 4715673 h 4906486"/>
              <a:gd name="connsiteX2" fmla="*/ 16737580 w 16737580"/>
              <a:gd name="connsiteY2" fmla="*/ 0 h 4906486"/>
              <a:gd name="connsiteX0" fmla="*/ 0 w 16737580"/>
              <a:gd name="connsiteY0" fmla="*/ 3669253 h 4777551"/>
              <a:gd name="connsiteX1" fmla="*/ 9584186 w 16737580"/>
              <a:gd name="connsiteY1" fmla="*/ 4566595 h 4777551"/>
              <a:gd name="connsiteX2" fmla="*/ 16737580 w 16737580"/>
              <a:gd name="connsiteY2" fmla="*/ 0 h 4777551"/>
              <a:gd name="connsiteX0" fmla="*/ 0 w 16737580"/>
              <a:gd name="connsiteY0" fmla="*/ 3669253 h 4769663"/>
              <a:gd name="connsiteX1" fmla="*/ 11133050 w 16737580"/>
              <a:gd name="connsiteY1" fmla="*/ 4557324 h 4769663"/>
              <a:gd name="connsiteX2" fmla="*/ 16737580 w 16737580"/>
              <a:gd name="connsiteY2" fmla="*/ 0 h 4769663"/>
              <a:gd name="connsiteX0" fmla="*/ 0 w 16737580"/>
              <a:gd name="connsiteY0" fmla="*/ 3669253 h 4825026"/>
              <a:gd name="connsiteX1" fmla="*/ 11133050 w 16737580"/>
              <a:gd name="connsiteY1" fmla="*/ 4557324 h 4825026"/>
              <a:gd name="connsiteX2" fmla="*/ 16737580 w 16737580"/>
              <a:gd name="connsiteY2" fmla="*/ 0 h 4825026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4878430 w 16737580"/>
              <a:gd name="connsiteY2" fmla="*/ 533413 h 4853138"/>
              <a:gd name="connsiteX3" fmla="*/ 16737580 w 16737580"/>
              <a:gd name="connsiteY3" fmla="*/ 0 h 4853138"/>
              <a:gd name="connsiteX0" fmla="*/ 0 w 16737580"/>
              <a:gd name="connsiteY0" fmla="*/ 3669253 h 4713496"/>
              <a:gd name="connsiteX1" fmla="*/ 12432989 w 16737580"/>
              <a:gd name="connsiteY1" fmla="*/ 4362632 h 4713496"/>
              <a:gd name="connsiteX2" fmla="*/ 14878430 w 16737580"/>
              <a:gd name="connsiteY2" fmla="*/ 533413 h 4713496"/>
              <a:gd name="connsiteX3" fmla="*/ 16737580 w 16737580"/>
              <a:gd name="connsiteY3" fmla="*/ 0 h 4713496"/>
              <a:gd name="connsiteX0" fmla="*/ 0 w 16737580"/>
              <a:gd name="connsiteY0" fmla="*/ 3669253 h 4673738"/>
              <a:gd name="connsiteX1" fmla="*/ 13513968 w 16737580"/>
              <a:gd name="connsiteY1" fmla="*/ 4303282 h 4673738"/>
              <a:gd name="connsiteX2" fmla="*/ 14878430 w 16737580"/>
              <a:gd name="connsiteY2" fmla="*/ 533413 h 4673738"/>
              <a:gd name="connsiteX3" fmla="*/ 16737580 w 16737580"/>
              <a:gd name="connsiteY3" fmla="*/ 0 h 4673738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5225887 w 16737580"/>
              <a:gd name="connsiteY2" fmla="*/ 533413 h 4673737"/>
              <a:gd name="connsiteX3" fmla="*/ 16737580 w 16737580"/>
              <a:gd name="connsiteY3" fmla="*/ 0 h 4673737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4917036 w 16737580"/>
              <a:gd name="connsiteY2" fmla="*/ 521544 h 4673737"/>
              <a:gd name="connsiteX3" fmla="*/ 16737580 w 16737580"/>
              <a:gd name="connsiteY3" fmla="*/ 0 h 4673737"/>
              <a:gd name="connsiteX0" fmla="*/ 0 w 16892006"/>
              <a:gd name="connsiteY0" fmla="*/ 3787953 h 4717248"/>
              <a:gd name="connsiteX1" fmla="*/ 13668394 w 16892006"/>
              <a:gd name="connsiteY1" fmla="*/ 4303282 h 4717248"/>
              <a:gd name="connsiteX2" fmla="*/ 15071462 w 16892006"/>
              <a:gd name="connsiteY2" fmla="*/ 521544 h 4717248"/>
              <a:gd name="connsiteX3" fmla="*/ 16892006 w 16892006"/>
              <a:gd name="connsiteY3" fmla="*/ 0 h 4717248"/>
              <a:gd name="connsiteX0" fmla="*/ 0 w 16853400"/>
              <a:gd name="connsiteY0" fmla="*/ 3740473 h 4699135"/>
              <a:gd name="connsiteX1" fmla="*/ 13629788 w 16853400"/>
              <a:gd name="connsiteY1" fmla="*/ 4303282 h 4699135"/>
              <a:gd name="connsiteX2" fmla="*/ 15032856 w 16853400"/>
              <a:gd name="connsiteY2" fmla="*/ 521544 h 4699135"/>
              <a:gd name="connsiteX3" fmla="*/ 16853400 w 16853400"/>
              <a:gd name="connsiteY3" fmla="*/ 0 h 4699135"/>
              <a:gd name="connsiteX0" fmla="*/ 0 w 17496840"/>
              <a:gd name="connsiteY0" fmla="*/ 3882913 h 4841573"/>
              <a:gd name="connsiteX1" fmla="*/ 13629788 w 17496840"/>
              <a:gd name="connsiteY1" fmla="*/ 4445722 h 4841573"/>
              <a:gd name="connsiteX2" fmla="*/ 15032856 w 17496840"/>
              <a:gd name="connsiteY2" fmla="*/ 663984 h 4841573"/>
              <a:gd name="connsiteX3" fmla="*/ 17496840 w 17496840"/>
              <a:gd name="connsiteY3" fmla="*/ 0 h 4841573"/>
              <a:gd name="connsiteX0" fmla="*/ 0 w 17496840"/>
              <a:gd name="connsiteY0" fmla="*/ 3882913 h 4841574"/>
              <a:gd name="connsiteX1" fmla="*/ 13629788 w 17496840"/>
              <a:gd name="connsiteY1" fmla="*/ 4445722 h 4841574"/>
              <a:gd name="connsiteX2" fmla="*/ 15032856 w 17496840"/>
              <a:gd name="connsiteY2" fmla="*/ 663984 h 4841574"/>
              <a:gd name="connsiteX3" fmla="*/ 17496840 w 17496840"/>
              <a:gd name="connsiteY3" fmla="*/ 0 h 4841574"/>
              <a:gd name="connsiteX0" fmla="*/ 0 w 29003771"/>
              <a:gd name="connsiteY0" fmla="*/ 3681539 h 4640200"/>
              <a:gd name="connsiteX1" fmla="*/ 13629788 w 29003771"/>
              <a:gd name="connsiteY1" fmla="*/ 4244348 h 4640200"/>
              <a:gd name="connsiteX2" fmla="*/ 15032856 w 29003771"/>
              <a:gd name="connsiteY2" fmla="*/ 462610 h 4640200"/>
              <a:gd name="connsiteX3" fmla="*/ 29003771 w 29003771"/>
              <a:gd name="connsiteY3" fmla="*/ 71941 h 4640200"/>
              <a:gd name="connsiteX0" fmla="*/ 0 w 29003771"/>
              <a:gd name="connsiteY0" fmla="*/ 3636833 h 4595494"/>
              <a:gd name="connsiteX1" fmla="*/ 13629788 w 29003771"/>
              <a:gd name="connsiteY1" fmla="*/ 4199642 h 4595494"/>
              <a:gd name="connsiteX2" fmla="*/ 15505748 w 29003771"/>
              <a:gd name="connsiteY2" fmla="*/ 515517 h 4595494"/>
              <a:gd name="connsiteX3" fmla="*/ 29003771 w 29003771"/>
              <a:gd name="connsiteY3" fmla="*/ 27235 h 4595494"/>
              <a:gd name="connsiteX0" fmla="*/ 0 w 30422434"/>
              <a:gd name="connsiteY0" fmla="*/ 3861339 h 4689751"/>
              <a:gd name="connsiteX1" fmla="*/ 15048451 w 30422434"/>
              <a:gd name="connsiteY1" fmla="*/ 4199640 h 4689751"/>
              <a:gd name="connsiteX2" fmla="*/ 16924411 w 30422434"/>
              <a:gd name="connsiteY2" fmla="*/ 515515 h 4689751"/>
              <a:gd name="connsiteX3" fmla="*/ 30422434 w 30422434"/>
              <a:gd name="connsiteY3" fmla="*/ 27233 h 4689751"/>
              <a:gd name="connsiteX0" fmla="*/ 0 w 30422434"/>
              <a:gd name="connsiteY0" fmla="*/ 3861339 h 4506609"/>
              <a:gd name="connsiteX1" fmla="*/ 15048451 w 30422434"/>
              <a:gd name="connsiteY1" fmla="*/ 4199640 h 4506609"/>
              <a:gd name="connsiteX2" fmla="*/ 16924411 w 30422434"/>
              <a:gd name="connsiteY2" fmla="*/ 515515 h 4506609"/>
              <a:gd name="connsiteX3" fmla="*/ 30422434 w 30422434"/>
              <a:gd name="connsiteY3" fmla="*/ 27233 h 4506609"/>
              <a:gd name="connsiteX0" fmla="*/ 0 w 30422434"/>
              <a:gd name="connsiteY0" fmla="*/ 3861339 h 4338574"/>
              <a:gd name="connsiteX1" fmla="*/ 15048451 w 30422434"/>
              <a:gd name="connsiteY1" fmla="*/ 4199640 h 4338574"/>
              <a:gd name="connsiteX2" fmla="*/ 16924411 w 30422434"/>
              <a:gd name="connsiteY2" fmla="*/ 515515 h 4338574"/>
              <a:gd name="connsiteX3" fmla="*/ 30422434 w 30422434"/>
              <a:gd name="connsiteY3" fmla="*/ 27233 h 4338574"/>
              <a:gd name="connsiteX0" fmla="*/ 0 w 30422434"/>
              <a:gd name="connsiteY0" fmla="*/ 3861339 h 4454259"/>
              <a:gd name="connsiteX1" fmla="*/ 15048451 w 30422434"/>
              <a:gd name="connsiteY1" fmla="*/ 4199640 h 4454259"/>
              <a:gd name="connsiteX2" fmla="*/ 16924411 w 30422434"/>
              <a:gd name="connsiteY2" fmla="*/ 515515 h 4454259"/>
              <a:gd name="connsiteX3" fmla="*/ 30422434 w 30422434"/>
              <a:gd name="connsiteY3" fmla="*/ 27233 h 4454259"/>
              <a:gd name="connsiteX0" fmla="*/ 0 w 30107176"/>
              <a:gd name="connsiteY0" fmla="*/ 4274385 h 4677863"/>
              <a:gd name="connsiteX1" fmla="*/ 14733193 w 30107176"/>
              <a:gd name="connsiteY1" fmla="*/ 4199640 h 4677863"/>
              <a:gd name="connsiteX2" fmla="*/ 16609153 w 30107176"/>
              <a:gd name="connsiteY2" fmla="*/ 515515 h 4677863"/>
              <a:gd name="connsiteX3" fmla="*/ 30107176 w 30107176"/>
              <a:gd name="connsiteY3" fmla="*/ 27233 h 4677863"/>
              <a:gd name="connsiteX0" fmla="*/ 0 w 30107176"/>
              <a:gd name="connsiteY0" fmla="*/ 4401854 h 4756416"/>
              <a:gd name="connsiteX1" fmla="*/ 14733193 w 30107176"/>
              <a:gd name="connsiteY1" fmla="*/ 4199640 h 4756416"/>
              <a:gd name="connsiteX2" fmla="*/ 16609153 w 30107176"/>
              <a:gd name="connsiteY2" fmla="*/ 515515 h 4756416"/>
              <a:gd name="connsiteX3" fmla="*/ 30107176 w 30107176"/>
              <a:gd name="connsiteY3" fmla="*/ 27233 h 4756416"/>
              <a:gd name="connsiteX0" fmla="*/ 0 w 26765386"/>
              <a:gd name="connsiteY0" fmla="*/ 4444344 h 4784390"/>
              <a:gd name="connsiteX1" fmla="*/ 11391403 w 26765386"/>
              <a:gd name="connsiteY1" fmla="*/ 4199640 h 4784390"/>
              <a:gd name="connsiteX2" fmla="*/ 13267363 w 26765386"/>
              <a:gd name="connsiteY2" fmla="*/ 515515 h 4784390"/>
              <a:gd name="connsiteX3" fmla="*/ 26765386 w 26765386"/>
              <a:gd name="connsiteY3" fmla="*/ 27233 h 4784390"/>
              <a:gd name="connsiteX0" fmla="*/ 0 w 26765386"/>
              <a:gd name="connsiteY0" fmla="*/ 4444344 h 4593704"/>
              <a:gd name="connsiteX1" fmla="*/ 11391403 w 26765386"/>
              <a:gd name="connsiteY1" fmla="*/ 4199640 h 4593704"/>
              <a:gd name="connsiteX2" fmla="*/ 13267363 w 26765386"/>
              <a:gd name="connsiteY2" fmla="*/ 515515 h 4593704"/>
              <a:gd name="connsiteX3" fmla="*/ 26765386 w 26765386"/>
              <a:gd name="connsiteY3" fmla="*/ 27233 h 4593704"/>
              <a:gd name="connsiteX0" fmla="*/ 0 w 26765386"/>
              <a:gd name="connsiteY0" fmla="*/ 4444344 h 4475382"/>
              <a:gd name="connsiteX1" fmla="*/ 11073166 w 26765386"/>
              <a:gd name="connsiteY1" fmla="*/ 3873886 h 4475382"/>
              <a:gd name="connsiteX2" fmla="*/ 13267363 w 26765386"/>
              <a:gd name="connsiteY2" fmla="*/ 515515 h 4475382"/>
              <a:gd name="connsiteX3" fmla="*/ 26765386 w 26765386"/>
              <a:gd name="connsiteY3" fmla="*/ 27233 h 4475382"/>
              <a:gd name="connsiteX0" fmla="*/ 0 w 51029528"/>
              <a:gd name="connsiteY0" fmla="*/ 1394455 h 3879940"/>
              <a:gd name="connsiteX1" fmla="*/ 35337308 w 51029528"/>
              <a:gd name="connsiteY1" fmla="*/ 3873886 h 3879940"/>
              <a:gd name="connsiteX2" fmla="*/ 37531505 w 51029528"/>
              <a:gd name="connsiteY2" fmla="*/ 515515 h 3879940"/>
              <a:gd name="connsiteX3" fmla="*/ 51029528 w 51029528"/>
              <a:gd name="connsiteY3" fmla="*/ 27233 h 3879940"/>
              <a:gd name="connsiteX0" fmla="*/ 0 w 51029528"/>
              <a:gd name="connsiteY0" fmla="*/ 1394455 h 1394455"/>
              <a:gd name="connsiteX1" fmla="*/ 37531505 w 51029528"/>
              <a:gd name="connsiteY1" fmla="*/ 515515 h 1394455"/>
              <a:gd name="connsiteX2" fmla="*/ 51029528 w 51029528"/>
              <a:gd name="connsiteY2" fmla="*/ 27233 h 1394455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462160 h 1462160"/>
              <a:gd name="connsiteX1" fmla="*/ 51029528 w 51029528"/>
              <a:gd name="connsiteY1" fmla="*/ 0 h 1462160"/>
              <a:gd name="connsiteX0" fmla="*/ 2142846 w 53172374"/>
              <a:gd name="connsiteY0" fmla="*/ 1462160 h 1462160"/>
              <a:gd name="connsiteX1" fmla="*/ 365916 w 53172374"/>
              <a:gd name="connsiteY1" fmla="*/ 1403982 h 1462160"/>
              <a:gd name="connsiteX2" fmla="*/ 53172374 w 53172374"/>
              <a:gd name="connsiteY2" fmla="*/ 0 h 1462160"/>
              <a:gd name="connsiteX0" fmla="*/ 0 w 75165935"/>
              <a:gd name="connsiteY0" fmla="*/ 2334855 h 2334855"/>
              <a:gd name="connsiteX1" fmla="*/ 22359477 w 75165935"/>
              <a:gd name="connsiteY1" fmla="*/ 1403982 h 2334855"/>
              <a:gd name="connsiteX2" fmla="*/ 75165935 w 75165935"/>
              <a:gd name="connsiteY2" fmla="*/ 0 h 2334855"/>
              <a:gd name="connsiteX0" fmla="*/ 0 w 75165935"/>
              <a:gd name="connsiteY0" fmla="*/ 2334855 h 2334855"/>
              <a:gd name="connsiteX1" fmla="*/ 23396010 w 75165935"/>
              <a:gd name="connsiteY1" fmla="*/ 1437228 h 2334855"/>
              <a:gd name="connsiteX2" fmla="*/ 75165935 w 75165935"/>
              <a:gd name="connsiteY2" fmla="*/ 0 h 2334855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44992"/>
              <a:gd name="connsiteX1" fmla="*/ 14025216 w 65795141"/>
              <a:gd name="connsiteY1" fmla="*/ 1437228 h 1444992"/>
              <a:gd name="connsiteX2" fmla="*/ 65795141 w 65795141"/>
              <a:gd name="connsiteY2" fmla="*/ 0 h 1444992"/>
              <a:gd name="connsiteX0" fmla="*/ 0 w 65795141"/>
              <a:gd name="connsiteY0" fmla="*/ 1098817 h 1154387"/>
              <a:gd name="connsiteX1" fmla="*/ 18944878 w 65795141"/>
              <a:gd name="connsiteY1" fmla="*/ 1069047 h 1154387"/>
              <a:gd name="connsiteX2" fmla="*/ 65795141 w 65795141"/>
              <a:gd name="connsiteY2" fmla="*/ 0 h 1154387"/>
              <a:gd name="connsiteX0" fmla="*/ 1 w 59793611"/>
              <a:gd name="connsiteY0" fmla="*/ 1010894 h 1154479"/>
              <a:gd name="connsiteX1" fmla="*/ 12943348 w 59793611"/>
              <a:gd name="connsiteY1" fmla="*/ 1069047 h 1154479"/>
              <a:gd name="connsiteX2" fmla="*/ 59793611 w 59793611"/>
              <a:gd name="connsiteY2" fmla="*/ 0 h 1154479"/>
              <a:gd name="connsiteX0" fmla="*/ 1 w 59793611"/>
              <a:gd name="connsiteY0" fmla="*/ 1010894 h 1059989"/>
              <a:gd name="connsiteX1" fmla="*/ 19508568 w 59793611"/>
              <a:gd name="connsiteY1" fmla="*/ 860457 h 1059989"/>
              <a:gd name="connsiteX2" fmla="*/ 59793611 w 59793611"/>
              <a:gd name="connsiteY2" fmla="*/ 0 h 1059989"/>
              <a:gd name="connsiteX0" fmla="*/ 13435430 w 33145388"/>
              <a:gd name="connsiteY0" fmla="*/ 188559 h 219280"/>
              <a:gd name="connsiteX1" fmla="*/ 32943997 w 33145388"/>
              <a:gd name="connsiteY1" fmla="*/ 38122 h 219280"/>
              <a:gd name="connsiteX2" fmla="*/ 7 w 33145388"/>
              <a:gd name="connsiteY2" fmla="*/ 0 h 219280"/>
              <a:gd name="connsiteX0" fmla="*/ 3385469 w 22909147"/>
              <a:gd name="connsiteY0" fmla="*/ 831622 h 875466"/>
              <a:gd name="connsiteX1" fmla="*/ 22894036 w 22909147"/>
              <a:gd name="connsiteY1" fmla="*/ 681185 h 875466"/>
              <a:gd name="connsiteX2" fmla="*/ 1 w 22909147"/>
              <a:gd name="connsiteY2" fmla="*/ 0 h 875466"/>
              <a:gd name="connsiteX0" fmla="*/ 3385469 w 8367217"/>
              <a:gd name="connsiteY0" fmla="*/ 831622 h 860721"/>
              <a:gd name="connsiteX1" fmla="*/ 8201493 w 8367217"/>
              <a:gd name="connsiteY1" fmla="*/ 563827 h 860721"/>
              <a:gd name="connsiteX2" fmla="*/ 1 w 8367217"/>
              <a:gd name="connsiteY2" fmla="*/ 0 h 860721"/>
              <a:gd name="connsiteX0" fmla="*/ 2169848 w 7542181"/>
              <a:gd name="connsiteY0" fmla="*/ 882861 h 912654"/>
              <a:gd name="connsiteX1" fmla="*/ 6985872 w 7542181"/>
              <a:gd name="connsiteY1" fmla="*/ 615066 h 912654"/>
              <a:gd name="connsiteX2" fmla="*/ -1 w 7542181"/>
              <a:gd name="connsiteY2" fmla="*/ 0 h 912654"/>
              <a:gd name="connsiteX0" fmla="*/ 2169848 w 11801561"/>
              <a:gd name="connsiteY0" fmla="*/ 882861 h 903961"/>
              <a:gd name="connsiteX1" fmla="*/ 11784024 w 11801561"/>
              <a:gd name="connsiteY1" fmla="*/ 479265 h 903961"/>
              <a:gd name="connsiteX2" fmla="*/ -1 w 11801561"/>
              <a:gd name="connsiteY2" fmla="*/ 0 h 903961"/>
              <a:gd name="connsiteX0" fmla="*/ 4658344 w 11899402"/>
              <a:gd name="connsiteY0" fmla="*/ 918241 h 938061"/>
              <a:gd name="connsiteX1" fmla="*/ 11784024 w 11899402"/>
              <a:gd name="connsiteY1" fmla="*/ 479265 h 938061"/>
              <a:gd name="connsiteX2" fmla="*/ -1 w 11899402"/>
              <a:gd name="connsiteY2" fmla="*/ 0 h 938061"/>
              <a:gd name="connsiteX0" fmla="*/ 6705768 w 14037899"/>
              <a:gd name="connsiteY0" fmla="*/ 809793 h 828937"/>
              <a:gd name="connsiteX1" fmla="*/ 13831448 w 14037899"/>
              <a:gd name="connsiteY1" fmla="*/ 370817 h 828937"/>
              <a:gd name="connsiteX2" fmla="*/ 4 w 14037899"/>
              <a:gd name="connsiteY2" fmla="*/ 0 h 828937"/>
              <a:gd name="connsiteX0" fmla="*/ 6705768 w 14037899"/>
              <a:gd name="connsiteY0" fmla="*/ 820967 h 840111"/>
              <a:gd name="connsiteX1" fmla="*/ 13831448 w 14037899"/>
              <a:gd name="connsiteY1" fmla="*/ 381991 h 840111"/>
              <a:gd name="connsiteX2" fmla="*/ 4 w 14037899"/>
              <a:gd name="connsiteY2" fmla="*/ 11174 h 840111"/>
              <a:gd name="connsiteX0" fmla="*/ 2 w 9713915"/>
              <a:gd name="connsiteY0" fmla="*/ 803245 h 822389"/>
              <a:gd name="connsiteX1" fmla="*/ 7125682 w 9713915"/>
              <a:gd name="connsiteY1" fmla="*/ 364269 h 822389"/>
              <a:gd name="connsiteX2" fmla="*/ 1376779 w 9713915"/>
              <a:gd name="connsiteY2" fmla="*/ 11756 h 822389"/>
              <a:gd name="connsiteX0" fmla="*/ 2255742 w 8337132"/>
              <a:gd name="connsiteY0" fmla="*/ 631884 h 660711"/>
              <a:gd name="connsiteX1" fmla="*/ 5748899 w 8337132"/>
              <a:gd name="connsiteY1" fmla="*/ 364269 h 660711"/>
              <a:gd name="connsiteX2" fmla="*/ -4 w 8337132"/>
              <a:gd name="connsiteY2" fmla="*/ 11756 h 660711"/>
              <a:gd name="connsiteX0" fmla="*/ 2255742 w 2255740"/>
              <a:gd name="connsiteY0" fmla="*/ 620128 h 620128"/>
              <a:gd name="connsiteX1" fmla="*/ -4 w 2255740"/>
              <a:gd name="connsiteY1" fmla="*/ 0 h 620128"/>
              <a:gd name="connsiteX0" fmla="*/ 3684451 w 3684452"/>
              <a:gd name="connsiteY0" fmla="*/ 505422 h 505422"/>
              <a:gd name="connsiteX1" fmla="*/ -4 w 3684452"/>
              <a:gd name="connsiteY1" fmla="*/ 0 h 505422"/>
              <a:gd name="connsiteX0" fmla="*/ 938279 w 938280"/>
              <a:gd name="connsiteY0" fmla="*/ 510302 h 510302"/>
              <a:gd name="connsiteX1" fmla="*/ -2 w 938280"/>
              <a:gd name="connsiteY1" fmla="*/ 0 h 510302"/>
              <a:gd name="connsiteX0" fmla="*/ 938279 w 3417629"/>
              <a:gd name="connsiteY0" fmla="*/ 514098 h 514098"/>
              <a:gd name="connsiteX1" fmla="*/ -2 w 3417629"/>
              <a:gd name="connsiteY1" fmla="*/ 3796 h 514098"/>
              <a:gd name="connsiteX0" fmla="*/ 938279 w 4995673"/>
              <a:gd name="connsiteY0" fmla="*/ 513226 h 513226"/>
              <a:gd name="connsiteX1" fmla="*/ -2 w 4995673"/>
              <a:gd name="connsiteY1" fmla="*/ 2924 h 513226"/>
              <a:gd name="connsiteX0" fmla="*/ 568828 w 4822068"/>
              <a:gd name="connsiteY0" fmla="*/ 549514 h 549514"/>
              <a:gd name="connsiteX1" fmla="*/ -6 w 4822068"/>
              <a:gd name="connsiteY1" fmla="*/ 2740 h 549514"/>
              <a:gd name="connsiteX0" fmla="*/ 18797075 w 19662634"/>
              <a:gd name="connsiteY0" fmla="*/ 291065 h 291065"/>
              <a:gd name="connsiteX1" fmla="*/ -4 w 19662634"/>
              <a:gd name="connsiteY1" fmla="*/ 4951 h 291065"/>
              <a:gd name="connsiteX0" fmla="*/ 22211580 w 22952065"/>
              <a:gd name="connsiteY0" fmla="*/ 345283 h 345283"/>
              <a:gd name="connsiteX1" fmla="*/ -4 w 22952065"/>
              <a:gd name="connsiteY1" fmla="*/ 4232 h 345283"/>
              <a:gd name="connsiteX0" fmla="*/ 22211580 w 22843186"/>
              <a:gd name="connsiteY0" fmla="*/ 413626 h 413626"/>
              <a:gd name="connsiteX1" fmla="*/ -4 w 22843186"/>
              <a:gd name="connsiteY1" fmla="*/ 72575 h 413626"/>
              <a:gd name="connsiteX0" fmla="*/ 21970354 w 22607582"/>
              <a:gd name="connsiteY0" fmla="*/ 353712 h 353712"/>
              <a:gd name="connsiteX1" fmla="*/ -4 w 22607582"/>
              <a:gd name="connsiteY1" fmla="*/ 79534 h 353712"/>
              <a:gd name="connsiteX0" fmla="*/ 21970354 w 21970356"/>
              <a:gd name="connsiteY0" fmla="*/ 517881 h 517881"/>
              <a:gd name="connsiteX1" fmla="*/ -4 w 21970356"/>
              <a:gd name="connsiteY1" fmla="*/ 243703 h 517881"/>
              <a:gd name="connsiteX0" fmla="*/ 29135129 w 29135129"/>
              <a:gd name="connsiteY0" fmla="*/ 352803 h 500672"/>
              <a:gd name="connsiteX1" fmla="*/ -4 w 29135129"/>
              <a:gd name="connsiteY1" fmla="*/ 500671 h 500672"/>
              <a:gd name="connsiteX0" fmla="*/ 29135129 w 29135129"/>
              <a:gd name="connsiteY0" fmla="*/ 240236 h 388103"/>
              <a:gd name="connsiteX1" fmla="*/ -4 w 29135129"/>
              <a:gd name="connsiteY1" fmla="*/ 388104 h 388103"/>
              <a:gd name="connsiteX0" fmla="*/ 32837764 w 32837758"/>
              <a:gd name="connsiteY0" fmla="*/ 313616 h 313615"/>
              <a:gd name="connsiteX1" fmla="*/ -4 w 32837758"/>
              <a:gd name="connsiteY1" fmla="*/ 259469 h 313615"/>
              <a:gd name="connsiteX0" fmla="*/ 32865462 w 32865455"/>
              <a:gd name="connsiteY0" fmla="*/ 347438 h 347438"/>
              <a:gd name="connsiteX1" fmla="*/ -4 w 32865455"/>
              <a:gd name="connsiteY1" fmla="*/ 222890 h 347438"/>
              <a:gd name="connsiteX0" fmla="*/ 32865462 w 32865469"/>
              <a:gd name="connsiteY0" fmla="*/ 296156 h 296156"/>
              <a:gd name="connsiteX1" fmla="*/ -4 w 32865469"/>
              <a:gd name="connsiteY1" fmla="*/ 171608 h 296156"/>
              <a:gd name="connsiteX0" fmla="*/ 35063046 w 35063047"/>
              <a:gd name="connsiteY0" fmla="*/ 188190 h 292276"/>
              <a:gd name="connsiteX1" fmla="*/ -4 w 35063047"/>
              <a:gd name="connsiteY1" fmla="*/ 292275 h 292276"/>
              <a:gd name="connsiteX0" fmla="*/ 35063046 w 35063047"/>
              <a:gd name="connsiteY0" fmla="*/ 130815 h 234900"/>
              <a:gd name="connsiteX1" fmla="*/ -4 w 35063047"/>
              <a:gd name="connsiteY1" fmla="*/ 234900 h 234900"/>
              <a:gd name="connsiteX0" fmla="*/ 37358642 w 37358643"/>
              <a:gd name="connsiteY0" fmla="*/ 0 h 1054654"/>
              <a:gd name="connsiteX1" fmla="*/ 6 w 37358643"/>
              <a:gd name="connsiteY1" fmla="*/ 1054655 h 1054654"/>
              <a:gd name="connsiteX0" fmla="*/ 37358642 w 37358643"/>
              <a:gd name="connsiteY0" fmla="*/ 46940 h 1101596"/>
              <a:gd name="connsiteX1" fmla="*/ 6 w 37358643"/>
              <a:gd name="connsiteY1" fmla="*/ 1101595 h 1101596"/>
              <a:gd name="connsiteX0" fmla="*/ 37761439 w 37761440"/>
              <a:gd name="connsiteY0" fmla="*/ 44933 h 1152805"/>
              <a:gd name="connsiteX1" fmla="*/ 5 w 37761440"/>
              <a:gd name="connsiteY1" fmla="*/ 1152806 h 1152805"/>
              <a:gd name="connsiteX0" fmla="*/ 37761439 w 37761440"/>
              <a:gd name="connsiteY0" fmla="*/ 59765 h 1167639"/>
              <a:gd name="connsiteX1" fmla="*/ 5 w 37761440"/>
              <a:gd name="connsiteY1" fmla="*/ 1167638 h 1167639"/>
              <a:gd name="connsiteX0" fmla="*/ 35254703 w 35254704"/>
              <a:gd name="connsiteY0" fmla="*/ 54712 h 1251549"/>
              <a:gd name="connsiteX1" fmla="*/ -6 w 35254704"/>
              <a:gd name="connsiteY1" fmla="*/ 1251549 h 1251549"/>
              <a:gd name="connsiteX0" fmla="*/ 34985029 w 34985030"/>
              <a:gd name="connsiteY0" fmla="*/ 80497 h 934355"/>
              <a:gd name="connsiteX1" fmla="*/ -6 w 34985030"/>
              <a:gd name="connsiteY1" fmla="*/ 934355 h 934355"/>
              <a:gd name="connsiteX0" fmla="*/ 34985029 w 34985030"/>
              <a:gd name="connsiteY0" fmla="*/ 681935 h 1535793"/>
              <a:gd name="connsiteX1" fmla="*/ 9069339 w 34985030"/>
              <a:gd name="connsiteY1" fmla="*/ 108557 h 1535793"/>
              <a:gd name="connsiteX2" fmla="*/ -6 w 34985030"/>
              <a:gd name="connsiteY2" fmla="*/ 1535793 h 1535793"/>
              <a:gd name="connsiteX0" fmla="*/ 34985029 w 34985030"/>
              <a:gd name="connsiteY0" fmla="*/ 681935 h 1535793"/>
              <a:gd name="connsiteX1" fmla="*/ 9069339 w 34985030"/>
              <a:gd name="connsiteY1" fmla="*/ 108557 h 1535793"/>
              <a:gd name="connsiteX2" fmla="*/ -6 w 34985030"/>
              <a:gd name="connsiteY2" fmla="*/ 1535793 h 1535793"/>
              <a:gd name="connsiteX0" fmla="*/ 34985029 w 34985030"/>
              <a:gd name="connsiteY0" fmla="*/ 777019 h 1630877"/>
              <a:gd name="connsiteX1" fmla="*/ 9069339 w 34985030"/>
              <a:gd name="connsiteY1" fmla="*/ 203641 h 1630877"/>
              <a:gd name="connsiteX2" fmla="*/ -6 w 34985030"/>
              <a:gd name="connsiteY2" fmla="*/ 1630877 h 1630877"/>
              <a:gd name="connsiteX0" fmla="*/ 34985029 w 34985030"/>
              <a:gd name="connsiteY0" fmla="*/ 777019 h 1630877"/>
              <a:gd name="connsiteX1" fmla="*/ 9069339 w 34985030"/>
              <a:gd name="connsiteY1" fmla="*/ 203641 h 1630877"/>
              <a:gd name="connsiteX2" fmla="*/ -6 w 34985030"/>
              <a:gd name="connsiteY2" fmla="*/ 1630877 h 1630877"/>
              <a:gd name="connsiteX0" fmla="*/ 34985029 w 34985030"/>
              <a:gd name="connsiteY0" fmla="*/ 777019 h 1630877"/>
              <a:gd name="connsiteX1" fmla="*/ 9069339 w 34985030"/>
              <a:gd name="connsiteY1" fmla="*/ 203641 h 1630877"/>
              <a:gd name="connsiteX2" fmla="*/ -6 w 34985030"/>
              <a:gd name="connsiteY2" fmla="*/ 1630877 h 1630877"/>
              <a:gd name="connsiteX0" fmla="*/ 34985029 w 34985030"/>
              <a:gd name="connsiteY0" fmla="*/ 578140 h 1431998"/>
              <a:gd name="connsiteX1" fmla="*/ 9069339 w 34985030"/>
              <a:gd name="connsiteY1" fmla="*/ 4762 h 1431998"/>
              <a:gd name="connsiteX2" fmla="*/ -6 w 34985030"/>
              <a:gd name="connsiteY2" fmla="*/ 1431998 h 1431998"/>
              <a:gd name="connsiteX0" fmla="*/ 87251391 w 87251392"/>
              <a:gd name="connsiteY0" fmla="*/ 3290550 h 3297692"/>
              <a:gd name="connsiteX1" fmla="*/ 61335701 w 87251392"/>
              <a:gd name="connsiteY1" fmla="*/ 2717172 h 3297692"/>
              <a:gd name="connsiteX2" fmla="*/ 5 w 87251392"/>
              <a:gd name="connsiteY2" fmla="*/ 107149 h 3297692"/>
              <a:gd name="connsiteX0" fmla="*/ 88016695 w 88016696"/>
              <a:gd name="connsiteY0" fmla="*/ 3274678 h 3281704"/>
              <a:gd name="connsiteX1" fmla="*/ 62101005 w 88016696"/>
              <a:gd name="connsiteY1" fmla="*/ 2701300 h 3281704"/>
              <a:gd name="connsiteX2" fmla="*/ 3 w 88016696"/>
              <a:gd name="connsiteY2" fmla="*/ 107602 h 3281704"/>
              <a:gd name="connsiteX0" fmla="*/ 88016695 w 88016696"/>
              <a:gd name="connsiteY0" fmla="*/ 3167076 h 3376637"/>
              <a:gd name="connsiteX1" fmla="*/ 62101005 w 88016696"/>
              <a:gd name="connsiteY1" fmla="*/ 2593698 h 3376637"/>
              <a:gd name="connsiteX2" fmla="*/ 6408569 w 88016696"/>
              <a:gd name="connsiteY2" fmla="*/ 3275791 h 3376637"/>
              <a:gd name="connsiteX3" fmla="*/ 3 w 88016696"/>
              <a:gd name="connsiteY3" fmla="*/ 0 h 3376637"/>
              <a:gd name="connsiteX0" fmla="*/ 89670330 w 89670331"/>
              <a:gd name="connsiteY0" fmla="*/ 2382402 h 2591963"/>
              <a:gd name="connsiteX1" fmla="*/ 63754640 w 89670331"/>
              <a:gd name="connsiteY1" fmla="*/ 1809024 h 2591963"/>
              <a:gd name="connsiteX2" fmla="*/ 8062204 w 89670331"/>
              <a:gd name="connsiteY2" fmla="*/ 2491117 h 2591963"/>
              <a:gd name="connsiteX3" fmla="*/ 5 w 89670331"/>
              <a:gd name="connsiteY3" fmla="*/ 0 h 2591963"/>
              <a:gd name="connsiteX0" fmla="*/ 89670330 w 89670331"/>
              <a:gd name="connsiteY0" fmla="*/ 2382402 h 2591963"/>
              <a:gd name="connsiteX1" fmla="*/ 63754640 w 89670331"/>
              <a:gd name="connsiteY1" fmla="*/ 1809024 h 2591963"/>
              <a:gd name="connsiteX2" fmla="*/ 8062204 w 89670331"/>
              <a:gd name="connsiteY2" fmla="*/ 2491117 h 2591963"/>
              <a:gd name="connsiteX3" fmla="*/ 5 w 89670331"/>
              <a:gd name="connsiteY3" fmla="*/ 0 h 2591963"/>
              <a:gd name="connsiteX0" fmla="*/ 89670330 w 89670331"/>
              <a:gd name="connsiteY0" fmla="*/ 2382402 h 2638758"/>
              <a:gd name="connsiteX1" fmla="*/ 63754640 w 89670331"/>
              <a:gd name="connsiteY1" fmla="*/ 1809024 h 2638758"/>
              <a:gd name="connsiteX2" fmla="*/ 9243768 w 89670331"/>
              <a:gd name="connsiteY2" fmla="*/ 2540853 h 2638758"/>
              <a:gd name="connsiteX3" fmla="*/ 5 w 89670331"/>
              <a:gd name="connsiteY3" fmla="*/ 0 h 2638758"/>
              <a:gd name="connsiteX0" fmla="*/ 89670330 w 89670331"/>
              <a:gd name="connsiteY0" fmla="*/ 2382402 h 2978473"/>
              <a:gd name="connsiteX1" fmla="*/ 63754640 w 89670331"/>
              <a:gd name="connsiteY1" fmla="*/ 1809024 h 2978473"/>
              <a:gd name="connsiteX2" fmla="*/ 37335827 w 89670331"/>
              <a:gd name="connsiteY2" fmla="*/ 2934596 h 2978473"/>
              <a:gd name="connsiteX3" fmla="*/ 9243768 w 89670331"/>
              <a:gd name="connsiteY3" fmla="*/ 2540853 h 2978473"/>
              <a:gd name="connsiteX4" fmla="*/ 5 w 89670331"/>
              <a:gd name="connsiteY4" fmla="*/ 0 h 2978473"/>
              <a:gd name="connsiteX0" fmla="*/ 89670330 w 89670331"/>
              <a:gd name="connsiteY0" fmla="*/ 2382402 h 2978473"/>
              <a:gd name="connsiteX1" fmla="*/ 65771977 w 89670331"/>
              <a:gd name="connsiteY1" fmla="*/ 1784732 h 2978473"/>
              <a:gd name="connsiteX2" fmla="*/ 37335827 w 89670331"/>
              <a:gd name="connsiteY2" fmla="*/ 2934596 h 2978473"/>
              <a:gd name="connsiteX3" fmla="*/ 9243768 w 89670331"/>
              <a:gd name="connsiteY3" fmla="*/ 2540853 h 2978473"/>
              <a:gd name="connsiteX4" fmla="*/ 5 w 89670331"/>
              <a:gd name="connsiteY4" fmla="*/ 0 h 2978473"/>
              <a:gd name="connsiteX0" fmla="*/ 89752942 w 89752939"/>
              <a:gd name="connsiteY0" fmla="*/ 2436843 h 2978473"/>
              <a:gd name="connsiteX1" fmla="*/ 65771977 w 89752939"/>
              <a:gd name="connsiteY1" fmla="*/ 1784732 h 2978473"/>
              <a:gd name="connsiteX2" fmla="*/ 37335827 w 89752939"/>
              <a:gd name="connsiteY2" fmla="*/ 2934596 h 2978473"/>
              <a:gd name="connsiteX3" fmla="*/ 9243768 w 89752939"/>
              <a:gd name="connsiteY3" fmla="*/ 2540853 h 2978473"/>
              <a:gd name="connsiteX4" fmla="*/ 5 w 89752939"/>
              <a:gd name="connsiteY4" fmla="*/ 0 h 2978473"/>
              <a:gd name="connsiteX0" fmla="*/ 89752942 w 89752939"/>
              <a:gd name="connsiteY0" fmla="*/ 2436843 h 2978473"/>
              <a:gd name="connsiteX1" fmla="*/ 65771977 w 89752939"/>
              <a:gd name="connsiteY1" fmla="*/ 1784732 h 2978473"/>
              <a:gd name="connsiteX2" fmla="*/ 37335827 w 89752939"/>
              <a:gd name="connsiteY2" fmla="*/ 2934596 h 2978473"/>
              <a:gd name="connsiteX3" fmla="*/ 9243768 w 89752939"/>
              <a:gd name="connsiteY3" fmla="*/ 2540853 h 2978473"/>
              <a:gd name="connsiteX4" fmla="*/ 5 w 89752939"/>
              <a:gd name="connsiteY4" fmla="*/ 0 h 2978473"/>
              <a:gd name="connsiteX0" fmla="*/ 89752942 w 89752939"/>
              <a:gd name="connsiteY0" fmla="*/ 2436843 h 2978473"/>
              <a:gd name="connsiteX1" fmla="*/ 65771977 w 89752939"/>
              <a:gd name="connsiteY1" fmla="*/ 1784732 h 2978473"/>
              <a:gd name="connsiteX2" fmla="*/ 37335827 w 89752939"/>
              <a:gd name="connsiteY2" fmla="*/ 2934596 h 2978473"/>
              <a:gd name="connsiteX3" fmla="*/ 9243768 w 89752939"/>
              <a:gd name="connsiteY3" fmla="*/ 2540853 h 2978473"/>
              <a:gd name="connsiteX4" fmla="*/ 5 w 89752939"/>
              <a:gd name="connsiteY4" fmla="*/ 0 h 2978473"/>
              <a:gd name="connsiteX0" fmla="*/ 89752942 w 89752939"/>
              <a:gd name="connsiteY0" fmla="*/ 2436843 h 2978473"/>
              <a:gd name="connsiteX1" fmla="*/ 65771977 w 89752939"/>
              <a:gd name="connsiteY1" fmla="*/ 1784732 h 2978473"/>
              <a:gd name="connsiteX2" fmla="*/ 37335827 w 89752939"/>
              <a:gd name="connsiteY2" fmla="*/ 2934596 h 2978473"/>
              <a:gd name="connsiteX3" fmla="*/ 9243768 w 89752939"/>
              <a:gd name="connsiteY3" fmla="*/ 2540853 h 2978473"/>
              <a:gd name="connsiteX4" fmla="*/ 5 w 89752939"/>
              <a:gd name="connsiteY4" fmla="*/ 0 h 2978473"/>
              <a:gd name="connsiteX0" fmla="*/ 84351775 w 84351772"/>
              <a:gd name="connsiteY0" fmla="*/ 661661 h 1533111"/>
              <a:gd name="connsiteX1" fmla="*/ 60370810 w 84351772"/>
              <a:gd name="connsiteY1" fmla="*/ 9550 h 1533111"/>
              <a:gd name="connsiteX2" fmla="*/ 31934660 w 84351772"/>
              <a:gd name="connsiteY2" fmla="*/ 1159414 h 1533111"/>
              <a:gd name="connsiteX3" fmla="*/ 3842601 w 84351772"/>
              <a:gd name="connsiteY3" fmla="*/ 765671 h 1533111"/>
              <a:gd name="connsiteX4" fmla="*/ -4 w 84351772"/>
              <a:gd name="connsiteY4" fmla="*/ 1363785 h 1533111"/>
              <a:gd name="connsiteX0" fmla="*/ 84351775 w 84351772"/>
              <a:gd name="connsiteY0" fmla="*/ 661661 h 1563793"/>
              <a:gd name="connsiteX1" fmla="*/ 60370810 w 84351772"/>
              <a:gd name="connsiteY1" fmla="*/ 9550 h 1563793"/>
              <a:gd name="connsiteX2" fmla="*/ 31934660 w 84351772"/>
              <a:gd name="connsiteY2" fmla="*/ 1159414 h 1563793"/>
              <a:gd name="connsiteX3" fmla="*/ 15597467 w 84351772"/>
              <a:gd name="connsiteY3" fmla="*/ 1062188 h 1563793"/>
              <a:gd name="connsiteX4" fmla="*/ -4 w 84351772"/>
              <a:gd name="connsiteY4" fmla="*/ 1363785 h 1563793"/>
              <a:gd name="connsiteX0" fmla="*/ 84351775 w 84351772"/>
              <a:gd name="connsiteY0" fmla="*/ 661661 h 1363784"/>
              <a:gd name="connsiteX1" fmla="*/ 60370810 w 84351772"/>
              <a:gd name="connsiteY1" fmla="*/ 9550 h 1363784"/>
              <a:gd name="connsiteX2" fmla="*/ 31934660 w 84351772"/>
              <a:gd name="connsiteY2" fmla="*/ 1159414 h 1363784"/>
              <a:gd name="connsiteX3" fmla="*/ -4 w 84351772"/>
              <a:gd name="connsiteY3" fmla="*/ 1363785 h 1363784"/>
              <a:gd name="connsiteX0" fmla="*/ 82216623 w 82216620"/>
              <a:gd name="connsiteY0" fmla="*/ 661661 h 1625066"/>
              <a:gd name="connsiteX1" fmla="*/ 58235658 w 82216620"/>
              <a:gd name="connsiteY1" fmla="*/ 9550 h 1625066"/>
              <a:gd name="connsiteX2" fmla="*/ 29799508 w 82216620"/>
              <a:gd name="connsiteY2" fmla="*/ 1159414 h 1625066"/>
              <a:gd name="connsiteX3" fmla="*/ 2 w 82216620"/>
              <a:gd name="connsiteY3" fmla="*/ 1625066 h 1625066"/>
              <a:gd name="connsiteX0" fmla="*/ 82216623 w 82216620"/>
              <a:gd name="connsiteY0" fmla="*/ 661661 h 1625066"/>
              <a:gd name="connsiteX1" fmla="*/ 58235658 w 82216620"/>
              <a:gd name="connsiteY1" fmla="*/ 9550 h 1625066"/>
              <a:gd name="connsiteX2" fmla="*/ 29799508 w 82216620"/>
              <a:gd name="connsiteY2" fmla="*/ 1159414 h 1625066"/>
              <a:gd name="connsiteX3" fmla="*/ 2 w 82216620"/>
              <a:gd name="connsiteY3" fmla="*/ 1625066 h 1625066"/>
              <a:gd name="connsiteX0" fmla="*/ 81457254 w 81457251"/>
              <a:gd name="connsiteY0" fmla="*/ 661661 h 1609420"/>
              <a:gd name="connsiteX1" fmla="*/ 57476289 w 81457251"/>
              <a:gd name="connsiteY1" fmla="*/ 9550 h 1609420"/>
              <a:gd name="connsiteX2" fmla="*/ 29040139 w 81457251"/>
              <a:gd name="connsiteY2" fmla="*/ 1159414 h 1609420"/>
              <a:gd name="connsiteX3" fmla="*/ -4 w 81457251"/>
              <a:gd name="connsiteY3" fmla="*/ 1609419 h 1609420"/>
              <a:gd name="connsiteX0" fmla="*/ 81958648 w 81958645"/>
              <a:gd name="connsiteY0" fmla="*/ 661661 h 1889110"/>
              <a:gd name="connsiteX1" fmla="*/ 57977683 w 81958645"/>
              <a:gd name="connsiteY1" fmla="*/ 9550 h 1889110"/>
              <a:gd name="connsiteX2" fmla="*/ 29541533 w 81958645"/>
              <a:gd name="connsiteY2" fmla="*/ 1159414 h 1889110"/>
              <a:gd name="connsiteX3" fmla="*/ 6 w 81958645"/>
              <a:gd name="connsiteY3" fmla="*/ 1889111 h 1889110"/>
              <a:gd name="connsiteX0" fmla="*/ 82395834 w 82395831"/>
              <a:gd name="connsiteY0" fmla="*/ 661661 h 1610804"/>
              <a:gd name="connsiteX1" fmla="*/ 58414869 w 82395831"/>
              <a:gd name="connsiteY1" fmla="*/ 9550 h 1610804"/>
              <a:gd name="connsiteX2" fmla="*/ 29978719 w 82395831"/>
              <a:gd name="connsiteY2" fmla="*/ 1159414 h 1610804"/>
              <a:gd name="connsiteX3" fmla="*/ 1 w 82395831"/>
              <a:gd name="connsiteY3" fmla="*/ 1610804 h 1610804"/>
              <a:gd name="connsiteX0" fmla="*/ 82395834 w 82395831"/>
              <a:gd name="connsiteY0" fmla="*/ 813991 h 1763134"/>
              <a:gd name="connsiteX1" fmla="*/ 60680968 w 82395831"/>
              <a:gd name="connsiteY1" fmla="*/ 7445 h 1763134"/>
              <a:gd name="connsiteX2" fmla="*/ 29978719 w 82395831"/>
              <a:gd name="connsiteY2" fmla="*/ 1311744 h 1763134"/>
              <a:gd name="connsiteX3" fmla="*/ 1 w 82395831"/>
              <a:gd name="connsiteY3" fmla="*/ 1763134 h 1763134"/>
              <a:gd name="connsiteX0" fmla="*/ 93816155 w 93816147"/>
              <a:gd name="connsiteY0" fmla="*/ 400373 h 1805175"/>
              <a:gd name="connsiteX1" fmla="*/ 60680968 w 93816147"/>
              <a:gd name="connsiteY1" fmla="*/ 49486 h 1805175"/>
              <a:gd name="connsiteX2" fmla="*/ 29978719 w 93816147"/>
              <a:gd name="connsiteY2" fmla="*/ 1353785 h 1805175"/>
              <a:gd name="connsiteX3" fmla="*/ 1 w 93816147"/>
              <a:gd name="connsiteY3" fmla="*/ 1805175 h 1805175"/>
              <a:gd name="connsiteX0" fmla="*/ 93816155 w 93816147"/>
              <a:gd name="connsiteY0" fmla="*/ 380879 h 1785681"/>
              <a:gd name="connsiteX1" fmla="*/ 60680968 w 93816147"/>
              <a:gd name="connsiteY1" fmla="*/ 29992 h 1785681"/>
              <a:gd name="connsiteX2" fmla="*/ 29978719 w 93816147"/>
              <a:gd name="connsiteY2" fmla="*/ 1334291 h 1785681"/>
              <a:gd name="connsiteX3" fmla="*/ 1 w 93816147"/>
              <a:gd name="connsiteY3" fmla="*/ 1785681 h 1785681"/>
              <a:gd name="connsiteX0" fmla="*/ 93816155 w 93816147"/>
              <a:gd name="connsiteY0" fmla="*/ 0 h 1404802"/>
              <a:gd name="connsiteX1" fmla="*/ 54719752 w 93816147"/>
              <a:gd name="connsiteY1" fmla="*/ 93997 h 1404802"/>
              <a:gd name="connsiteX2" fmla="*/ 29978719 w 93816147"/>
              <a:gd name="connsiteY2" fmla="*/ 953412 h 1404802"/>
              <a:gd name="connsiteX3" fmla="*/ 1 w 93816147"/>
              <a:gd name="connsiteY3" fmla="*/ 1404802 h 1404802"/>
              <a:gd name="connsiteX0" fmla="*/ 88822669 w 88822661"/>
              <a:gd name="connsiteY0" fmla="*/ 0 h 2793538"/>
              <a:gd name="connsiteX1" fmla="*/ 49726266 w 88822661"/>
              <a:gd name="connsiteY1" fmla="*/ 93997 h 2793538"/>
              <a:gd name="connsiteX2" fmla="*/ 24985233 w 88822661"/>
              <a:gd name="connsiteY2" fmla="*/ 953412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49726266 w 88822661"/>
              <a:gd name="connsiteY1" fmla="*/ 93997 h 2793538"/>
              <a:gd name="connsiteX2" fmla="*/ 22937291 w 88822661"/>
              <a:gd name="connsiteY2" fmla="*/ 1910921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55550777 w 88822661"/>
              <a:gd name="connsiteY1" fmla="*/ 590580 h 2793538"/>
              <a:gd name="connsiteX2" fmla="*/ 22937291 w 88822661"/>
              <a:gd name="connsiteY2" fmla="*/ 1910921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55550777 w 88822661"/>
              <a:gd name="connsiteY1" fmla="*/ 590580 h 2793538"/>
              <a:gd name="connsiteX2" fmla="*/ 22937291 w 88822661"/>
              <a:gd name="connsiteY2" fmla="*/ 1910921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55550777 w 88822661"/>
              <a:gd name="connsiteY1" fmla="*/ 590580 h 2793538"/>
              <a:gd name="connsiteX2" fmla="*/ 23068833 w 88822661"/>
              <a:gd name="connsiteY2" fmla="*/ 1988359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49532892 w 88822661"/>
              <a:gd name="connsiteY1" fmla="*/ 513393 h 2793538"/>
              <a:gd name="connsiteX2" fmla="*/ 23068833 w 88822661"/>
              <a:gd name="connsiteY2" fmla="*/ 1988359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49851609 w 88822661"/>
              <a:gd name="connsiteY1" fmla="*/ 523308 h 2793538"/>
              <a:gd name="connsiteX2" fmla="*/ 23068833 w 88822661"/>
              <a:gd name="connsiteY2" fmla="*/ 1988359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49851609 w 88822661"/>
              <a:gd name="connsiteY1" fmla="*/ 523308 h 2793538"/>
              <a:gd name="connsiteX2" fmla="*/ 23068833 w 88822661"/>
              <a:gd name="connsiteY2" fmla="*/ 1988359 h 2793538"/>
              <a:gd name="connsiteX3" fmla="*/ 5 w 88822661"/>
              <a:gd name="connsiteY3" fmla="*/ 2793538 h 2793538"/>
              <a:gd name="connsiteX0" fmla="*/ 91545284 w 91545276"/>
              <a:gd name="connsiteY0" fmla="*/ 0 h 3384986"/>
              <a:gd name="connsiteX1" fmla="*/ 52574224 w 91545276"/>
              <a:gd name="connsiteY1" fmla="*/ 523308 h 3384986"/>
              <a:gd name="connsiteX2" fmla="*/ 25791448 w 91545276"/>
              <a:gd name="connsiteY2" fmla="*/ 1988359 h 3384986"/>
              <a:gd name="connsiteX3" fmla="*/ 0 w 91545276"/>
              <a:gd name="connsiteY3" fmla="*/ 3384987 h 3384986"/>
              <a:gd name="connsiteX0" fmla="*/ 91545284 w 91545276"/>
              <a:gd name="connsiteY0" fmla="*/ 0 h 3384988"/>
              <a:gd name="connsiteX1" fmla="*/ 52574224 w 91545276"/>
              <a:gd name="connsiteY1" fmla="*/ 523308 h 3384988"/>
              <a:gd name="connsiteX2" fmla="*/ 25791448 w 91545276"/>
              <a:gd name="connsiteY2" fmla="*/ 1988359 h 3384988"/>
              <a:gd name="connsiteX3" fmla="*/ 0 w 91545276"/>
              <a:gd name="connsiteY3" fmla="*/ 3384987 h 3384988"/>
              <a:gd name="connsiteX0" fmla="*/ 91545284 w 91545276"/>
              <a:gd name="connsiteY0" fmla="*/ 0 h 3384986"/>
              <a:gd name="connsiteX1" fmla="*/ 52574224 w 91545276"/>
              <a:gd name="connsiteY1" fmla="*/ 523308 h 3384986"/>
              <a:gd name="connsiteX2" fmla="*/ 25880575 w 91545276"/>
              <a:gd name="connsiteY2" fmla="*/ 1894541 h 3384986"/>
              <a:gd name="connsiteX3" fmla="*/ 0 w 91545276"/>
              <a:gd name="connsiteY3" fmla="*/ 3384987 h 3384986"/>
              <a:gd name="connsiteX0" fmla="*/ 88743642 w 88743634"/>
              <a:gd name="connsiteY0" fmla="*/ 0 h 3278958"/>
              <a:gd name="connsiteX1" fmla="*/ 49772582 w 88743634"/>
              <a:gd name="connsiteY1" fmla="*/ 523308 h 3278958"/>
              <a:gd name="connsiteX2" fmla="*/ 23078933 w 88743634"/>
              <a:gd name="connsiteY2" fmla="*/ 1894541 h 3278958"/>
              <a:gd name="connsiteX3" fmla="*/ -1 w 88743634"/>
              <a:gd name="connsiteY3" fmla="*/ 3278958 h 3278958"/>
              <a:gd name="connsiteX0" fmla="*/ 88447579 w 88447571"/>
              <a:gd name="connsiteY0" fmla="*/ 0 h 3233840"/>
              <a:gd name="connsiteX1" fmla="*/ 49476519 w 88447571"/>
              <a:gd name="connsiteY1" fmla="*/ 523308 h 3233840"/>
              <a:gd name="connsiteX2" fmla="*/ 22782870 w 88447571"/>
              <a:gd name="connsiteY2" fmla="*/ 1894541 h 3233840"/>
              <a:gd name="connsiteX3" fmla="*/ -1 w 88447571"/>
              <a:gd name="connsiteY3" fmla="*/ 3233839 h 3233840"/>
              <a:gd name="connsiteX0" fmla="*/ 87780910 w 87780902"/>
              <a:gd name="connsiteY0" fmla="*/ 0 h 3260616"/>
              <a:gd name="connsiteX1" fmla="*/ 48809850 w 87780902"/>
              <a:gd name="connsiteY1" fmla="*/ 523308 h 3260616"/>
              <a:gd name="connsiteX2" fmla="*/ 22116201 w 87780902"/>
              <a:gd name="connsiteY2" fmla="*/ 1894541 h 3260616"/>
              <a:gd name="connsiteX3" fmla="*/ 5 w 87780902"/>
              <a:gd name="connsiteY3" fmla="*/ 3260616 h 3260616"/>
              <a:gd name="connsiteX0" fmla="*/ 133972869 w 133972863"/>
              <a:gd name="connsiteY0" fmla="*/ -1 h 8395615"/>
              <a:gd name="connsiteX1" fmla="*/ 48809850 w 133972863"/>
              <a:gd name="connsiteY1" fmla="*/ 5658307 h 8395615"/>
              <a:gd name="connsiteX2" fmla="*/ 22116201 w 133972863"/>
              <a:gd name="connsiteY2" fmla="*/ 7029540 h 8395615"/>
              <a:gd name="connsiteX3" fmla="*/ 5 w 133972863"/>
              <a:gd name="connsiteY3" fmla="*/ 8395615 h 8395615"/>
              <a:gd name="connsiteX0" fmla="*/ 133972869 w 134337558"/>
              <a:gd name="connsiteY0" fmla="*/ 1 h 8395617"/>
              <a:gd name="connsiteX1" fmla="*/ 48809850 w 134337558"/>
              <a:gd name="connsiteY1" fmla="*/ 5658309 h 8395617"/>
              <a:gd name="connsiteX2" fmla="*/ 22116201 w 134337558"/>
              <a:gd name="connsiteY2" fmla="*/ 7029542 h 8395617"/>
              <a:gd name="connsiteX3" fmla="*/ 5 w 134337558"/>
              <a:gd name="connsiteY3" fmla="*/ 8395617 h 8395617"/>
              <a:gd name="connsiteX0" fmla="*/ 133972869 w 135068303"/>
              <a:gd name="connsiteY0" fmla="*/ -1 h 8395615"/>
              <a:gd name="connsiteX1" fmla="*/ 127084361 w 135068303"/>
              <a:gd name="connsiteY1" fmla="*/ 4160647 h 8395615"/>
              <a:gd name="connsiteX2" fmla="*/ 48809850 w 135068303"/>
              <a:gd name="connsiteY2" fmla="*/ 5658307 h 8395615"/>
              <a:gd name="connsiteX3" fmla="*/ 22116201 w 135068303"/>
              <a:gd name="connsiteY3" fmla="*/ 7029540 h 8395615"/>
              <a:gd name="connsiteX4" fmla="*/ 5 w 135068303"/>
              <a:gd name="connsiteY4" fmla="*/ 8395615 h 8395615"/>
              <a:gd name="connsiteX0" fmla="*/ 133972869 w 135068303"/>
              <a:gd name="connsiteY0" fmla="*/ 1 h 8461998"/>
              <a:gd name="connsiteX1" fmla="*/ 127084361 w 135068303"/>
              <a:gd name="connsiteY1" fmla="*/ 4160649 h 8461998"/>
              <a:gd name="connsiteX2" fmla="*/ 57304351 w 135068303"/>
              <a:gd name="connsiteY2" fmla="*/ 8427136 h 8461998"/>
              <a:gd name="connsiteX3" fmla="*/ 22116201 w 135068303"/>
              <a:gd name="connsiteY3" fmla="*/ 7029542 h 8461998"/>
              <a:gd name="connsiteX4" fmla="*/ 5 w 135068303"/>
              <a:gd name="connsiteY4" fmla="*/ 8395617 h 8461998"/>
              <a:gd name="connsiteX0" fmla="*/ 133972869 w 135068303"/>
              <a:gd name="connsiteY0" fmla="*/ -1 h 8469911"/>
              <a:gd name="connsiteX1" fmla="*/ 127084361 w 135068303"/>
              <a:gd name="connsiteY1" fmla="*/ 4160647 h 8469911"/>
              <a:gd name="connsiteX2" fmla="*/ 57304351 w 135068303"/>
              <a:gd name="connsiteY2" fmla="*/ 8427134 h 8469911"/>
              <a:gd name="connsiteX3" fmla="*/ 23209589 w 135068303"/>
              <a:gd name="connsiteY3" fmla="*/ 7425250 h 8469911"/>
              <a:gd name="connsiteX4" fmla="*/ 5 w 135068303"/>
              <a:gd name="connsiteY4" fmla="*/ 8395615 h 8469911"/>
              <a:gd name="connsiteX0" fmla="*/ 128888596 w 129984030"/>
              <a:gd name="connsiteY0" fmla="*/ 1 h 12464197"/>
              <a:gd name="connsiteX1" fmla="*/ 122000088 w 129984030"/>
              <a:gd name="connsiteY1" fmla="*/ 4160649 h 12464197"/>
              <a:gd name="connsiteX2" fmla="*/ 52220078 w 129984030"/>
              <a:gd name="connsiteY2" fmla="*/ 8427136 h 12464197"/>
              <a:gd name="connsiteX3" fmla="*/ 18125316 w 129984030"/>
              <a:gd name="connsiteY3" fmla="*/ 7425252 h 12464197"/>
              <a:gd name="connsiteX4" fmla="*/ -3 w 129984030"/>
              <a:gd name="connsiteY4" fmla="*/ 12464197 h 12464197"/>
              <a:gd name="connsiteX0" fmla="*/ 128888596 w 129984030"/>
              <a:gd name="connsiteY0" fmla="*/ -1 h 12555223"/>
              <a:gd name="connsiteX1" fmla="*/ 122000088 w 129984030"/>
              <a:gd name="connsiteY1" fmla="*/ 4160647 h 12555223"/>
              <a:gd name="connsiteX2" fmla="*/ 52220078 w 129984030"/>
              <a:gd name="connsiteY2" fmla="*/ 8427134 h 12555223"/>
              <a:gd name="connsiteX3" fmla="*/ 21472835 w 129984030"/>
              <a:gd name="connsiteY3" fmla="*/ 12538542 h 12555223"/>
              <a:gd name="connsiteX4" fmla="*/ -3 w 129984030"/>
              <a:gd name="connsiteY4" fmla="*/ 12464195 h 12555223"/>
              <a:gd name="connsiteX0" fmla="*/ 128888596 w 129984030"/>
              <a:gd name="connsiteY0" fmla="*/ 1 h 12555227"/>
              <a:gd name="connsiteX1" fmla="*/ 122000088 w 129984030"/>
              <a:gd name="connsiteY1" fmla="*/ 4160649 h 12555227"/>
              <a:gd name="connsiteX2" fmla="*/ 41750091 w 129984030"/>
              <a:gd name="connsiteY2" fmla="*/ 9043208 h 12555227"/>
              <a:gd name="connsiteX3" fmla="*/ 21472835 w 129984030"/>
              <a:gd name="connsiteY3" fmla="*/ 12538544 h 12555227"/>
              <a:gd name="connsiteX4" fmla="*/ -3 w 129984030"/>
              <a:gd name="connsiteY4" fmla="*/ 12464197 h 12555227"/>
              <a:gd name="connsiteX0" fmla="*/ 128888596 w 129984030"/>
              <a:gd name="connsiteY0" fmla="*/ -1 h 12555223"/>
              <a:gd name="connsiteX1" fmla="*/ 122000088 w 129984030"/>
              <a:gd name="connsiteY1" fmla="*/ 4160647 h 12555223"/>
              <a:gd name="connsiteX2" fmla="*/ 41750091 w 129984030"/>
              <a:gd name="connsiteY2" fmla="*/ 9043206 h 12555223"/>
              <a:gd name="connsiteX3" fmla="*/ 21472835 w 129984030"/>
              <a:gd name="connsiteY3" fmla="*/ 12538542 h 12555223"/>
              <a:gd name="connsiteX4" fmla="*/ -3 w 129984030"/>
              <a:gd name="connsiteY4" fmla="*/ 12464195 h 12555223"/>
              <a:gd name="connsiteX0" fmla="*/ 128888596 w 129984030"/>
              <a:gd name="connsiteY0" fmla="*/ 1 h 12555227"/>
              <a:gd name="connsiteX1" fmla="*/ 122000088 w 129984030"/>
              <a:gd name="connsiteY1" fmla="*/ 4160649 h 12555227"/>
              <a:gd name="connsiteX2" fmla="*/ 41750091 w 129984030"/>
              <a:gd name="connsiteY2" fmla="*/ 9043208 h 12555227"/>
              <a:gd name="connsiteX3" fmla="*/ 21472835 w 129984030"/>
              <a:gd name="connsiteY3" fmla="*/ 12538544 h 12555227"/>
              <a:gd name="connsiteX4" fmla="*/ -3 w 129984030"/>
              <a:gd name="connsiteY4" fmla="*/ 12464197 h 12555227"/>
              <a:gd name="connsiteX0" fmla="*/ 128888596 w 129984030"/>
              <a:gd name="connsiteY0" fmla="*/ -1 h 12464195"/>
              <a:gd name="connsiteX1" fmla="*/ 122000088 w 129984030"/>
              <a:gd name="connsiteY1" fmla="*/ 4160647 h 12464195"/>
              <a:gd name="connsiteX2" fmla="*/ 41750091 w 129984030"/>
              <a:gd name="connsiteY2" fmla="*/ 9043206 h 12464195"/>
              <a:gd name="connsiteX3" fmla="*/ 37598952 w 129984030"/>
              <a:gd name="connsiteY3" fmla="*/ 12275859 h 12464195"/>
              <a:gd name="connsiteX4" fmla="*/ -3 w 129984030"/>
              <a:gd name="connsiteY4" fmla="*/ 12464195 h 12464195"/>
              <a:gd name="connsiteX0" fmla="*/ 128888596 w 129984030"/>
              <a:gd name="connsiteY0" fmla="*/ 1 h 12464197"/>
              <a:gd name="connsiteX1" fmla="*/ 122000088 w 129984030"/>
              <a:gd name="connsiteY1" fmla="*/ 4160649 h 12464197"/>
              <a:gd name="connsiteX2" fmla="*/ 41750091 w 129984030"/>
              <a:gd name="connsiteY2" fmla="*/ 9043208 h 12464197"/>
              <a:gd name="connsiteX3" fmla="*/ 37598952 w 129984030"/>
              <a:gd name="connsiteY3" fmla="*/ 12275861 h 12464197"/>
              <a:gd name="connsiteX4" fmla="*/ -3 w 129984030"/>
              <a:gd name="connsiteY4" fmla="*/ 12464197 h 12464197"/>
              <a:gd name="connsiteX0" fmla="*/ 128888596 w 129984030"/>
              <a:gd name="connsiteY0" fmla="*/ -1 h 12464195"/>
              <a:gd name="connsiteX1" fmla="*/ 122000088 w 129984030"/>
              <a:gd name="connsiteY1" fmla="*/ 4160647 h 12464195"/>
              <a:gd name="connsiteX2" fmla="*/ 41750091 w 129984030"/>
              <a:gd name="connsiteY2" fmla="*/ 9043206 h 12464195"/>
              <a:gd name="connsiteX3" fmla="*/ 40591862 w 129984030"/>
              <a:gd name="connsiteY3" fmla="*/ 12218825 h 12464195"/>
              <a:gd name="connsiteX4" fmla="*/ -3 w 129984030"/>
              <a:gd name="connsiteY4" fmla="*/ 12464195 h 12464195"/>
              <a:gd name="connsiteX0" fmla="*/ 128888596 w 129984030"/>
              <a:gd name="connsiteY0" fmla="*/ 1 h 12464197"/>
              <a:gd name="connsiteX1" fmla="*/ 122000088 w 129984030"/>
              <a:gd name="connsiteY1" fmla="*/ 4160649 h 12464197"/>
              <a:gd name="connsiteX2" fmla="*/ 41750091 w 129984030"/>
              <a:gd name="connsiteY2" fmla="*/ 9043208 h 12464197"/>
              <a:gd name="connsiteX3" fmla="*/ 40591862 w 129984030"/>
              <a:gd name="connsiteY3" fmla="*/ 12218827 h 12464197"/>
              <a:gd name="connsiteX4" fmla="*/ -3 w 129984030"/>
              <a:gd name="connsiteY4" fmla="*/ 12464197 h 12464197"/>
              <a:gd name="connsiteX0" fmla="*/ 128888596 w 129984030"/>
              <a:gd name="connsiteY0" fmla="*/ -1 h 12464195"/>
              <a:gd name="connsiteX1" fmla="*/ 122000088 w 129984030"/>
              <a:gd name="connsiteY1" fmla="*/ 4160647 h 12464195"/>
              <a:gd name="connsiteX2" fmla="*/ 41750091 w 129984030"/>
              <a:gd name="connsiteY2" fmla="*/ 9043206 h 12464195"/>
              <a:gd name="connsiteX3" fmla="*/ 39751147 w 129984030"/>
              <a:gd name="connsiteY3" fmla="*/ 12219970 h 12464195"/>
              <a:gd name="connsiteX4" fmla="*/ -3 w 129984030"/>
              <a:gd name="connsiteY4" fmla="*/ 12464195 h 12464195"/>
              <a:gd name="connsiteX0" fmla="*/ 128888596 w 129984030"/>
              <a:gd name="connsiteY0" fmla="*/ 1 h 12464197"/>
              <a:gd name="connsiteX1" fmla="*/ 122000088 w 129984030"/>
              <a:gd name="connsiteY1" fmla="*/ 4160649 h 12464197"/>
              <a:gd name="connsiteX2" fmla="*/ 41750091 w 129984030"/>
              <a:gd name="connsiteY2" fmla="*/ 9043208 h 12464197"/>
              <a:gd name="connsiteX3" fmla="*/ 39751147 w 129984030"/>
              <a:gd name="connsiteY3" fmla="*/ 12219972 h 12464197"/>
              <a:gd name="connsiteX4" fmla="*/ -3 w 129984030"/>
              <a:gd name="connsiteY4" fmla="*/ 12464197 h 12464197"/>
              <a:gd name="connsiteX0" fmla="*/ 128252280 w 129347714"/>
              <a:gd name="connsiteY0" fmla="*/ -1 h 12838862"/>
              <a:gd name="connsiteX1" fmla="*/ 121363772 w 129347714"/>
              <a:gd name="connsiteY1" fmla="*/ 4160647 h 12838862"/>
              <a:gd name="connsiteX2" fmla="*/ 41113775 w 129347714"/>
              <a:gd name="connsiteY2" fmla="*/ 9043206 h 12838862"/>
              <a:gd name="connsiteX3" fmla="*/ 39114831 w 129347714"/>
              <a:gd name="connsiteY3" fmla="*/ 12219970 h 12838862"/>
              <a:gd name="connsiteX4" fmla="*/ 3 w 129347714"/>
              <a:gd name="connsiteY4" fmla="*/ 12838861 h 12838862"/>
              <a:gd name="connsiteX0" fmla="*/ 128252280 w 129347714"/>
              <a:gd name="connsiteY0" fmla="*/ 1 h 12838862"/>
              <a:gd name="connsiteX1" fmla="*/ 121363772 w 129347714"/>
              <a:gd name="connsiteY1" fmla="*/ 4160649 h 12838862"/>
              <a:gd name="connsiteX2" fmla="*/ 41113775 w 129347714"/>
              <a:gd name="connsiteY2" fmla="*/ 9043208 h 12838862"/>
              <a:gd name="connsiteX3" fmla="*/ 39114831 w 129347714"/>
              <a:gd name="connsiteY3" fmla="*/ 12219972 h 12838862"/>
              <a:gd name="connsiteX4" fmla="*/ 3 w 129347714"/>
              <a:gd name="connsiteY4" fmla="*/ 12838863 h 12838862"/>
              <a:gd name="connsiteX0" fmla="*/ 128252280 w 129347714"/>
              <a:gd name="connsiteY0" fmla="*/ -1 h 12838862"/>
              <a:gd name="connsiteX1" fmla="*/ 121363772 w 129347714"/>
              <a:gd name="connsiteY1" fmla="*/ 4160647 h 12838862"/>
              <a:gd name="connsiteX2" fmla="*/ 41113775 w 129347714"/>
              <a:gd name="connsiteY2" fmla="*/ 9043206 h 12838862"/>
              <a:gd name="connsiteX3" fmla="*/ 39114831 w 129347714"/>
              <a:gd name="connsiteY3" fmla="*/ 12219970 h 12838862"/>
              <a:gd name="connsiteX4" fmla="*/ 3 w 129347714"/>
              <a:gd name="connsiteY4" fmla="*/ 12838861 h 12838862"/>
              <a:gd name="connsiteX0" fmla="*/ 128252280 w 129347714"/>
              <a:gd name="connsiteY0" fmla="*/ 1 h 12838862"/>
              <a:gd name="connsiteX1" fmla="*/ 121363772 w 129347714"/>
              <a:gd name="connsiteY1" fmla="*/ 4160649 h 12838862"/>
              <a:gd name="connsiteX2" fmla="*/ 41113775 w 129347714"/>
              <a:gd name="connsiteY2" fmla="*/ 9043208 h 12838862"/>
              <a:gd name="connsiteX3" fmla="*/ 39114831 w 129347714"/>
              <a:gd name="connsiteY3" fmla="*/ 12219972 h 12838862"/>
              <a:gd name="connsiteX4" fmla="*/ 3 w 129347714"/>
              <a:gd name="connsiteY4" fmla="*/ 12838863 h 12838862"/>
              <a:gd name="connsiteX0" fmla="*/ 128252280 w 129347714"/>
              <a:gd name="connsiteY0" fmla="*/ -1 h 12838862"/>
              <a:gd name="connsiteX1" fmla="*/ 121363772 w 129347714"/>
              <a:gd name="connsiteY1" fmla="*/ 4160647 h 12838862"/>
              <a:gd name="connsiteX2" fmla="*/ 41113775 w 129347714"/>
              <a:gd name="connsiteY2" fmla="*/ 9043206 h 12838862"/>
              <a:gd name="connsiteX3" fmla="*/ 39114831 w 129347714"/>
              <a:gd name="connsiteY3" fmla="*/ 12219970 h 12838862"/>
              <a:gd name="connsiteX4" fmla="*/ 3 w 129347714"/>
              <a:gd name="connsiteY4" fmla="*/ 12838861 h 12838862"/>
              <a:gd name="connsiteX0" fmla="*/ 124715251 w 125810685"/>
              <a:gd name="connsiteY0" fmla="*/ 1 h 12771459"/>
              <a:gd name="connsiteX1" fmla="*/ 117826743 w 125810685"/>
              <a:gd name="connsiteY1" fmla="*/ 4160649 h 12771459"/>
              <a:gd name="connsiteX2" fmla="*/ 37576746 w 125810685"/>
              <a:gd name="connsiteY2" fmla="*/ 9043208 h 12771459"/>
              <a:gd name="connsiteX3" fmla="*/ 35577802 w 125810685"/>
              <a:gd name="connsiteY3" fmla="*/ 12219972 h 12771459"/>
              <a:gd name="connsiteX4" fmla="*/ 4 w 125810685"/>
              <a:gd name="connsiteY4" fmla="*/ 12771460 h 12771459"/>
              <a:gd name="connsiteX0" fmla="*/ 124715251 w 128842071"/>
              <a:gd name="connsiteY0" fmla="*/ -1 h 12771459"/>
              <a:gd name="connsiteX1" fmla="*/ 122430492 w 128842071"/>
              <a:gd name="connsiteY1" fmla="*/ 3894394 h 12771459"/>
              <a:gd name="connsiteX2" fmla="*/ 37576746 w 128842071"/>
              <a:gd name="connsiteY2" fmla="*/ 9043206 h 12771459"/>
              <a:gd name="connsiteX3" fmla="*/ 35577802 w 128842071"/>
              <a:gd name="connsiteY3" fmla="*/ 12219970 h 12771459"/>
              <a:gd name="connsiteX4" fmla="*/ 4 w 128842071"/>
              <a:gd name="connsiteY4" fmla="*/ 12771458 h 12771459"/>
              <a:gd name="connsiteX0" fmla="*/ 126162785 w 129264010"/>
              <a:gd name="connsiteY0" fmla="*/ 0 h 12828795"/>
              <a:gd name="connsiteX1" fmla="*/ 122430492 w 129264010"/>
              <a:gd name="connsiteY1" fmla="*/ 3951732 h 12828795"/>
              <a:gd name="connsiteX2" fmla="*/ 37576746 w 129264010"/>
              <a:gd name="connsiteY2" fmla="*/ 9100544 h 12828795"/>
              <a:gd name="connsiteX3" fmla="*/ 35577802 w 129264010"/>
              <a:gd name="connsiteY3" fmla="*/ 12277308 h 12828795"/>
              <a:gd name="connsiteX4" fmla="*/ 4 w 129264010"/>
              <a:gd name="connsiteY4" fmla="*/ 12828796 h 12828795"/>
              <a:gd name="connsiteX0" fmla="*/ 126162785 w 130863476"/>
              <a:gd name="connsiteY0" fmla="*/ 74920 h 12903716"/>
              <a:gd name="connsiteX1" fmla="*/ 122430492 w 130863476"/>
              <a:gd name="connsiteY1" fmla="*/ 4026652 h 12903716"/>
              <a:gd name="connsiteX2" fmla="*/ 37576746 w 130863476"/>
              <a:gd name="connsiteY2" fmla="*/ 9175464 h 12903716"/>
              <a:gd name="connsiteX3" fmla="*/ 35577802 w 130863476"/>
              <a:gd name="connsiteY3" fmla="*/ 12352228 h 12903716"/>
              <a:gd name="connsiteX4" fmla="*/ 4 w 130863476"/>
              <a:gd name="connsiteY4" fmla="*/ 12903716 h 12903716"/>
              <a:gd name="connsiteX0" fmla="*/ 124394269 w 130161849"/>
              <a:gd name="connsiteY0" fmla="*/ 75538 h 12870630"/>
              <a:gd name="connsiteX1" fmla="*/ 122430492 w 130161849"/>
              <a:gd name="connsiteY1" fmla="*/ 3993566 h 12870630"/>
              <a:gd name="connsiteX2" fmla="*/ 37576746 w 130161849"/>
              <a:gd name="connsiteY2" fmla="*/ 9142378 h 12870630"/>
              <a:gd name="connsiteX3" fmla="*/ 35577802 w 130161849"/>
              <a:gd name="connsiteY3" fmla="*/ 12319142 h 12870630"/>
              <a:gd name="connsiteX4" fmla="*/ 4 w 130161849"/>
              <a:gd name="connsiteY4" fmla="*/ 12870630 h 12870630"/>
              <a:gd name="connsiteX0" fmla="*/ 124394269 w 129630009"/>
              <a:gd name="connsiteY0" fmla="*/ 13554 h 12808646"/>
              <a:gd name="connsiteX1" fmla="*/ 122430492 w 129630009"/>
              <a:gd name="connsiteY1" fmla="*/ 3931582 h 12808646"/>
              <a:gd name="connsiteX2" fmla="*/ 37576746 w 129630009"/>
              <a:gd name="connsiteY2" fmla="*/ 9080394 h 12808646"/>
              <a:gd name="connsiteX3" fmla="*/ 35577802 w 129630009"/>
              <a:gd name="connsiteY3" fmla="*/ 12257158 h 12808646"/>
              <a:gd name="connsiteX4" fmla="*/ 4 w 129630009"/>
              <a:gd name="connsiteY4" fmla="*/ 12808646 h 12808646"/>
              <a:gd name="connsiteX0" fmla="*/ 124394269 w 127590803"/>
              <a:gd name="connsiteY0" fmla="*/ 13099 h 12808191"/>
              <a:gd name="connsiteX1" fmla="*/ 122430492 w 127590803"/>
              <a:gd name="connsiteY1" fmla="*/ 3931127 h 12808191"/>
              <a:gd name="connsiteX2" fmla="*/ 37576746 w 127590803"/>
              <a:gd name="connsiteY2" fmla="*/ 9079939 h 12808191"/>
              <a:gd name="connsiteX3" fmla="*/ 35577802 w 127590803"/>
              <a:gd name="connsiteY3" fmla="*/ 12256703 h 12808191"/>
              <a:gd name="connsiteX4" fmla="*/ 4 w 127590803"/>
              <a:gd name="connsiteY4" fmla="*/ 12808191 h 12808191"/>
              <a:gd name="connsiteX0" fmla="*/ 123680991 w 127336652"/>
              <a:gd name="connsiteY0" fmla="*/ 15208 h 12320653"/>
              <a:gd name="connsiteX1" fmla="*/ 122430492 w 127336652"/>
              <a:gd name="connsiteY1" fmla="*/ 3443589 h 12320653"/>
              <a:gd name="connsiteX2" fmla="*/ 37576746 w 127336652"/>
              <a:gd name="connsiteY2" fmla="*/ 8592401 h 12320653"/>
              <a:gd name="connsiteX3" fmla="*/ 35577802 w 127336652"/>
              <a:gd name="connsiteY3" fmla="*/ 11769165 h 12320653"/>
              <a:gd name="connsiteX4" fmla="*/ 4 w 127336652"/>
              <a:gd name="connsiteY4" fmla="*/ 12320653 h 12320653"/>
              <a:gd name="connsiteX0" fmla="*/ 123680991 w 127962990"/>
              <a:gd name="connsiteY0" fmla="*/ 0 h 12305445"/>
              <a:gd name="connsiteX1" fmla="*/ 122430492 w 127962990"/>
              <a:gd name="connsiteY1" fmla="*/ 3428381 h 12305445"/>
              <a:gd name="connsiteX2" fmla="*/ 37576746 w 127962990"/>
              <a:gd name="connsiteY2" fmla="*/ 8577193 h 12305445"/>
              <a:gd name="connsiteX3" fmla="*/ 35577802 w 127962990"/>
              <a:gd name="connsiteY3" fmla="*/ 11753957 h 12305445"/>
              <a:gd name="connsiteX4" fmla="*/ 4 w 127962990"/>
              <a:gd name="connsiteY4" fmla="*/ 12305445 h 12305445"/>
              <a:gd name="connsiteX0" fmla="*/ 123038922 w 127714124"/>
              <a:gd name="connsiteY0" fmla="*/ 0 h 12352714"/>
              <a:gd name="connsiteX1" fmla="*/ 122430492 w 127714124"/>
              <a:gd name="connsiteY1" fmla="*/ 3475650 h 12352714"/>
              <a:gd name="connsiteX2" fmla="*/ 37576746 w 127714124"/>
              <a:gd name="connsiteY2" fmla="*/ 8624462 h 12352714"/>
              <a:gd name="connsiteX3" fmla="*/ 35577802 w 127714124"/>
              <a:gd name="connsiteY3" fmla="*/ 11801226 h 12352714"/>
              <a:gd name="connsiteX4" fmla="*/ 4 w 127714124"/>
              <a:gd name="connsiteY4" fmla="*/ 12352714 h 12352714"/>
              <a:gd name="connsiteX0" fmla="*/ 123038922 w 127714124"/>
              <a:gd name="connsiteY0" fmla="*/ 0 h 12352714"/>
              <a:gd name="connsiteX1" fmla="*/ 122430492 w 127714124"/>
              <a:gd name="connsiteY1" fmla="*/ 3475650 h 12352714"/>
              <a:gd name="connsiteX2" fmla="*/ 35386457 w 127714124"/>
              <a:gd name="connsiteY2" fmla="*/ 8740585 h 12352714"/>
              <a:gd name="connsiteX3" fmla="*/ 35577802 w 127714124"/>
              <a:gd name="connsiteY3" fmla="*/ 11801226 h 12352714"/>
              <a:gd name="connsiteX4" fmla="*/ 4 w 127714124"/>
              <a:gd name="connsiteY4" fmla="*/ 12352714 h 12352714"/>
              <a:gd name="connsiteX0" fmla="*/ 123038922 w 127714124"/>
              <a:gd name="connsiteY0" fmla="*/ 0 h 12352714"/>
              <a:gd name="connsiteX1" fmla="*/ 122430492 w 127714124"/>
              <a:gd name="connsiteY1" fmla="*/ 3475650 h 12352714"/>
              <a:gd name="connsiteX2" fmla="*/ 35386457 w 127714124"/>
              <a:gd name="connsiteY2" fmla="*/ 8740585 h 12352714"/>
              <a:gd name="connsiteX3" fmla="*/ 35577802 w 127714124"/>
              <a:gd name="connsiteY3" fmla="*/ 11801226 h 12352714"/>
              <a:gd name="connsiteX4" fmla="*/ 4 w 127714124"/>
              <a:gd name="connsiteY4" fmla="*/ 12352714 h 12352714"/>
              <a:gd name="connsiteX0" fmla="*/ 124472737 w 129147939"/>
              <a:gd name="connsiteY0" fmla="*/ 0 h 12335407"/>
              <a:gd name="connsiteX1" fmla="*/ 123864307 w 129147939"/>
              <a:gd name="connsiteY1" fmla="*/ 3475650 h 12335407"/>
              <a:gd name="connsiteX2" fmla="*/ 36820272 w 129147939"/>
              <a:gd name="connsiteY2" fmla="*/ 8740585 h 12335407"/>
              <a:gd name="connsiteX3" fmla="*/ 37011617 w 129147939"/>
              <a:gd name="connsiteY3" fmla="*/ 11801226 h 12335407"/>
              <a:gd name="connsiteX4" fmla="*/ -6 w 129147939"/>
              <a:gd name="connsiteY4" fmla="*/ 12335406 h 12335407"/>
              <a:gd name="connsiteX0" fmla="*/ 124472737 w 130601329"/>
              <a:gd name="connsiteY0" fmla="*/ 0 h 12335405"/>
              <a:gd name="connsiteX1" fmla="*/ 126029664 w 130601329"/>
              <a:gd name="connsiteY1" fmla="*/ 3404104 h 12335405"/>
              <a:gd name="connsiteX2" fmla="*/ 36820272 w 130601329"/>
              <a:gd name="connsiteY2" fmla="*/ 8740585 h 12335405"/>
              <a:gd name="connsiteX3" fmla="*/ 37011617 w 130601329"/>
              <a:gd name="connsiteY3" fmla="*/ 11801226 h 12335405"/>
              <a:gd name="connsiteX4" fmla="*/ -6 w 130601329"/>
              <a:gd name="connsiteY4" fmla="*/ 12335406 h 12335405"/>
              <a:gd name="connsiteX0" fmla="*/ 124472737 w 129034997"/>
              <a:gd name="connsiteY0" fmla="*/ 0 h 12335407"/>
              <a:gd name="connsiteX1" fmla="*/ 126029664 w 129034997"/>
              <a:gd name="connsiteY1" fmla="*/ 3404104 h 12335407"/>
              <a:gd name="connsiteX2" fmla="*/ 36820272 w 129034997"/>
              <a:gd name="connsiteY2" fmla="*/ 8740585 h 12335407"/>
              <a:gd name="connsiteX3" fmla="*/ 37011617 w 129034997"/>
              <a:gd name="connsiteY3" fmla="*/ 11801226 h 12335407"/>
              <a:gd name="connsiteX4" fmla="*/ -6 w 129034997"/>
              <a:gd name="connsiteY4" fmla="*/ 12335406 h 12335407"/>
              <a:gd name="connsiteX0" fmla="*/ 124472737 w 130654802"/>
              <a:gd name="connsiteY0" fmla="*/ 0 h 12335405"/>
              <a:gd name="connsiteX1" fmla="*/ 128206021 w 130654802"/>
              <a:gd name="connsiteY1" fmla="*/ 3423189 h 12335405"/>
              <a:gd name="connsiteX2" fmla="*/ 36820272 w 130654802"/>
              <a:gd name="connsiteY2" fmla="*/ 8740585 h 12335405"/>
              <a:gd name="connsiteX3" fmla="*/ 37011617 w 130654802"/>
              <a:gd name="connsiteY3" fmla="*/ 11801226 h 12335405"/>
              <a:gd name="connsiteX4" fmla="*/ -6 w 130654802"/>
              <a:gd name="connsiteY4" fmla="*/ 12335406 h 12335405"/>
              <a:gd name="connsiteX0" fmla="*/ 124472737 w 130029420"/>
              <a:gd name="connsiteY0" fmla="*/ 0 h 12335407"/>
              <a:gd name="connsiteX1" fmla="*/ 128206021 w 130029420"/>
              <a:gd name="connsiteY1" fmla="*/ 3423189 h 12335407"/>
              <a:gd name="connsiteX2" fmla="*/ 36820272 w 130029420"/>
              <a:gd name="connsiteY2" fmla="*/ 8740585 h 12335407"/>
              <a:gd name="connsiteX3" fmla="*/ 37011617 w 130029420"/>
              <a:gd name="connsiteY3" fmla="*/ 11801226 h 12335407"/>
              <a:gd name="connsiteX4" fmla="*/ -6 w 130029420"/>
              <a:gd name="connsiteY4" fmla="*/ 12335406 h 12335407"/>
              <a:gd name="connsiteX0" fmla="*/ 124472737 w 130029420"/>
              <a:gd name="connsiteY0" fmla="*/ 0 h 12335405"/>
              <a:gd name="connsiteX1" fmla="*/ 128206021 w 130029420"/>
              <a:gd name="connsiteY1" fmla="*/ 3423189 h 12335405"/>
              <a:gd name="connsiteX2" fmla="*/ 36820272 w 130029420"/>
              <a:gd name="connsiteY2" fmla="*/ 8740585 h 12335405"/>
              <a:gd name="connsiteX3" fmla="*/ 37011617 w 130029420"/>
              <a:gd name="connsiteY3" fmla="*/ 11801226 h 12335405"/>
              <a:gd name="connsiteX4" fmla="*/ -6 w 130029420"/>
              <a:gd name="connsiteY4" fmla="*/ 12335406 h 12335405"/>
              <a:gd name="connsiteX0" fmla="*/ 124472737 w 130029420"/>
              <a:gd name="connsiteY0" fmla="*/ 0 h 12335407"/>
              <a:gd name="connsiteX1" fmla="*/ 128206021 w 130029420"/>
              <a:gd name="connsiteY1" fmla="*/ 3423189 h 12335407"/>
              <a:gd name="connsiteX2" fmla="*/ 36820272 w 130029420"/>
              <a:gd name="connsiteY2" fmla="*/ 8740585 h 12335407"/>
              <a:gd name="connsiteX3" fmla="*/ 37011617 w 130029420"/>
              <a:gd name="connsiteY3" fmla="*/ 11801226 h 12335407"/>
              <a:gd name="connsiteX4" fmla="*/ -6 w 130029420"/>
              <a:gd name="connsiteY4" fmla="*/ 12335406 h 12335407"/>
              <a:gd name="connsiteX0" fmla="*/ 124472737 w 130029420"/>
              <a:gd name="connsiteY0" fmla="*/ 0 h 12335405"/>
              <a:gd name="connsiteX1" fmla="*/ 128206021 w 130029420"/>
              <a:gd name="connsiteY1" fmla="*/ 3423189 h 12335405"/>
              <a:gd name="connsiteX2" fmla="*/ 36820272 w 130029420"/>
              <a:gd name="connsiteY2" fmla="*/ 8740585 h 12335405"/>
              <a:gd name="connsiteX3" fmla="*/ 37011617 w 130029420"/>
              <a:gd name="connsiteY3" fmla="*/ 11801226 h 12335405"/>
              <a:gd name="connsiteX4" fmla="*/ -6 w 130029420"/>
              <a:gd name="connsiteY4" fmla="*/ 12335406 h 12335405"/>
              <a:gd name="connsiteX0" fmla="*/ 124472737 w 130029420"/>
              <a:gd name="connsiteY0" fmla="*/ 0 h 12335407"/>
              <a:gd name="connsiteX1" fmla="*/ 128206021 w 130029420"/>
              <a:gd name="connsiteY1" fmla="*/ 3423189 h 12335407"/>
              <a:gd name="connsiteX2" fmla="*/ 36820272 w 130029420"/>
              <a:gd name="connsiteY2" fmla="*/ 8740585 h 12335407"/>
              <a:gd name="connsiteX3" fmla="*/ 37011617 w 130029420"/>
              <a:gd name="connsiteY3" fmla="*/ 11801226 h 12335407"/>
              <a:gd name="connsiteX4" fmla="*/ -6 w 130029420"/>
              <a:gd name="connsiteY4" fmla="*/ 12335406 h 12335407"/>
              <a:gd name="connsiteX0" fmla="*/ 124472737 w 130029420"/>
              <a:gd name="connsiteY0" fmla="*/ 0 h 12335405"/>
              <a:gd name="connsiteX1" fmla="*/ 128206021 w 130029420"/>
              <a:gd name="connsiteY1" fmla="*/ 3423189 h 12335405"/>
              <a:gd name="connsiteX2" fmla="*/ 36820272 w 130029420"/>
              <a:gd name="connsiteY2" fmla="*/ 8740585 h 12335405"/>
              <a:gd name="connsiteX3" fmla="*/ 37011617 w 130029420"/>
              <a:gd name="connsiteY3" fmla="*/ 11801226 h 12335405"/>
              <a:gd name="connsiteX4" fmla="*/ -6 w 130029420"/>
              <a:gd name="connsiteY4" fmla="*/ 12335406 h 12335405"/>
              <a:gd name="connsiteX0" fmla="*/ 124472737 w 130029420"/>
              <a:gd name="connsiteY0" fmla="*/ 0 h 12335407"/>
              <a:gd name="connsiteX1" fmla="*/ 128206021 w 130029420"/>
              <a:gd name="connsiteY1" fmla="*/ 3423189 h 12335407"/>
              <a:gd name="connsiteX2" fmla="*/ 36820272 w 130029420"/>
              <a:gd name="connsiteY2" fmla="*/ 8740585 h 12335407"/>
              <a:gd name="connsiteX3" fmla="*/ 37011617 w 130029420"/>
              <a:gd name="connsiteY3" fmla="*/ 11801226 h 12335407"/>
              <a:gd name="connsiteX4" fmla="*/ -6 w 130029420"/>
              <a:gd name="connsiteY4" fmla="*/ 12335406 h 12335407"/>
              <a:gd name="connsiteX0" fmla="*/ 124472737 w 130029420"/>
              <a:gd name="connsiteY0" fmla="*/ 0 h 12335405"/>
              <a:gd name="connsiteX1" fmla="*/ 128206021 w 130029420"/>
              <a:gd name="connsiteY1" fmla="*/ 3423189 h 12335405"/>
              <a:gd name="connsiteX2" fmla="*/ 88253942 w 130029420"/>
              <a:gd name="connsiteY2" fmla="*/ 5651281 h 12335405"/>
              <a:gd name="connsiteX3" fmla="*/ 36820272 w 130029420"/>
              <a:gd name="connsiteY3" fmla="*/ 8740585 h 12335405"/>
              <a:gd name="connsiteX4" fmla="*/ 37011617 w 130029420"/>
              <a:gd name="connsiteY4" fmla="*/ 11801226 h 12335405"/>
              <a:gd name="connsiteX5" fmla="*/ -6 w 130029420"/>
              <a:gd name="connsiteY5" fmla="*/ 12335406 h 12335405"/>
              <a:gd name="connsiteX0" fmla="*/ 124472737 w 130029420"/>
              <a:gd name="connsiteY0" fmla="*/ 0 h 12335407"/>
              <a:gd name="connsiteX1" fmla="*/ 128206021 w 130029420"/>
              <a:gd name="connsiteY1" fmla="*/ 3423189 h 12335407"/>
              <a:gd name="connsiteX2" fmla="*/ 88054702 w 130029420"/>
              <a:gd name="connsiteY2" fmla="*/ 5533959 h 12335407"/>
              <a:gd name="connsiteX3" fmla="*/ 36820272 w 130029420"/>
              <a:gd name="connsiteY3" fmla="*/ 8740585 h 12335407"/>
              <a:gd name="connsiteX4" fmla="*/ 37011617 w 130029420"/>
              <a:gd name="connsiteY4" fmla="*/ 11801226 h 12335407"/>
              <a:gd name="connsiteX5" fmla="*/ -6 w 130029420"/>
              <a:gd name="connsiteY5" fmla="*/ 12335406 h 12335407"/>
              <a:gd name="connsiteX0" fmla="*/ 124472737 w 130029420"/>
              <a:gd name="connsiteY0" fmla="*/ 0 h 12335405"/>
              <a:gd name="connsiteX1" fmla="*/ 128206021 w 130029420"/>
              <a:gd name="connsiteY1" fmla="*/ 3423189 h 12335405"/>
              <a:gd name="connsiteX2" fmla="*/ 88054702 w 130029420"/>
              <a:gd name="connsiteY2" fmla="*/ 5533959 h 12335405"/>
              <a:gd name="connsiteX3" fmla="*/ 36820272 w 130029420"/>
              <a:gd name="connsiteY3" fmla="*/ 8740585 h 12335405"/>
              <a:gd name="connsiteX4" fmla="*/ 37011617 w 130029420"/>
              <a:gd name="connsiteY4" fmla="*/ 11801226 h 12335405"/>
              <a:gd name="connsiteX5" fmla="*/ -6 w 130029420"/>
              <a:gd name="connsiteY5" fmla="*/ 12335406 h 12335405"/>
              <a:gd name="connsiteX0" fmla="*/ 124472737 w 130029420"/>
              <a:gd name="connsiteY0" fmla="*/ 0 h 12335407"/>
              <a:gd name="connsiteX1" fmla="*/ 128206021 w 130029420"/>
              <a:gd name="connsiteY1" fmla="*/ 3423189 h 12335407"/>
              <a:gd name="connsiteX2" fmla="*/ 88054702 w 130029420"/>
              <a:gd name="connsiteY2" fmla="*/ 5533959 h 12335407"/>
              <a:gd name="connsiteX3" fmla="*/ 36820272 w 130029420"/>
              <a:gd name="connsiteY3" fmla="*/ 8740585 h 12335407"/>
              <a:gd name="connsiteX4" fmla="*/ 37011617 w 130029420"/>
              <a:gd name="connsiteY4" fmla="*/ 11801226 h 12335407"/>
              <a:gd name="connsiteX5" fmla="*/ -6 w 130029420"/>
              <a:gd name="connsiteY5" fmla="*/ 12335406 h 12335407"/>
              <a:gd name="connsiteX0" fmla="*/ 124472737 w 131286460"/>
              <a:gd name="connsiteY0" fmla="*/ 0 h 12335405"/>
              <a:gd name="connsiteX1" fmla="*/ 129728938 w 131286460"/>
              <a:gd name="connsiteY1" fmla="*/ 3394166 h 12335405"/>
              <a:gd name="connsiteX2" fmla="*/ 88054702 w 131286460"/>
              <a:gd name="connsiteY2" fmla="*/ 5533959 h 12335405"/>
              <a:gd name="connsiteX3" fmla="*/ 36820272 w 131286460"/>
              <a:gd name="connsiteY3" fmla="*/ 8740585 h 12335405"/>
              <a:gd name="connsiteX4" fmla="*/ 37011617 w 131286460"/>
              <a:gd name="connsiteY4" fmla="*/ 11801226 h 12335405"/>
              <a:gd name="connsiteX5" fmla="*/ -6 w 131286460"/>
              <a:gd name="connsiteY5" fmla="*/ 12335406 h 12335405"/>
              <a:gd name="connsiteX0" fmla="*/ 124472737 w 130262259"/>
              <a:gd name="connsiteY0" fmla="*/ 0 h 12335407"/>
              <a:gd name="connsiteX1" fmla="*/ 129728938 w 130262259"/>
              <a:gd name="connsiteY1" fmla="*/ 3394166 h 12335407"/>
              <a:gd name="connsiteX2" fmla="*/ 88054702 w 130262259"/>
              <a:gd name="connsiteY2" fmla="*/ 5533959 h 12335407"/>
              <a:gd name="connsiteX3" fmla="*/ 36820272 w 130262259"/>
              <a:gd name="connsiteY3" fmla="*/ 8740585 h 12335407"/>
              <a:gd name="connsiteX4" fmla="*/ 37011617 w 130262259"/>
              <a:gd name="connsiteY4" fmla="*/ 11801226 h 12335407"/>
              <a:gd name="connsiteX5" fmla="*/ -6 w 130262259"/>
              <a:gd name="connsiteY5" fmla="*/ 12335406 h 12335407"/>
              <a:gd name="connsiteX0" fmla="*/ 124472737 w 130262259"/>
              <a:gd name="connsiteY0" fmla="*/ 0 h 12335405"/>
              <a:gd name="connsiteX1" fmla="*/ 129728938 w 130262259"/>
              <a:gd name="connsiteY1" fmla="*/ 3394166 h 12335405"/>
              <a:gd name="connsiteX2" fmla="*/ 83646377 w 130262259"/>
              <a:gd name="connsiteY2" fmla="*/ 5799648 h 12335405"/>
              <a:gd name="connsiteX3" fmla="*/ 36820272 w 130262259"/>
              <a:gd name="connsiteY3" fmla="*/ 8740585 h 12335405"/>
              <a:gd name="connsiteX4" fmla="*/ 37011617 w 130262259"/>
              <a:gd name="connsiteY4" fmla="*/ 11801226 h 12335405"/>
              <a:gd name="connsiteX5" fmla="*/ -6 w 130262259"/>
              <a:gd name="connsiteY5" fmla="*/ 12335406 h 12335405"/>
              <a:gd name="connsiteX0" fmla="*/ 124472737 w 130262259"/>
              <a:gd name="connsiteY0" fmla="*/ 0 h 12335407"/>
              <a:gd name="connsiteX1" fmla="*/ 129728938 w 130262259"/>
              <a:gd name="connsiteY1" fmla="*/ 3394166 h 12335407"/>
              <a:gd name="connsiteX2" fmla="*/ 83646377 w 130262259"/>
              <a:gd name="connsiteY2" fmla="*/ 5799648 h 12335407"/>
              <a:gd name="connsiteX3" fmla="*/ 36820272 w 130262259"/>
              <a:gd name="connsiteY3" fmla="*/ 8740585 h 12335407"/>
              <a:gd name="connsiteX4" fmla="*/ 37011617 w 130262259"/>
              <a:gd name="connsiteY4" fmla="*/ 11801226 h 12335407"/>
              <a:gd name="connsiteX5" fmla="*/ -6 w 130262259"/>
              <a:gd name="connsiteY5" fmla="*/ 12335406 h 12335407"/>
              <a:gd name="connsiteX0" fmla="*/ 124472737 w 130262259"/>
              <a:gd name="connsiteY0" fmla="*/ 0 h 12335405"/>
              <a:gd name="connsiteX1" fmla="*/ 129728938 w 130262259"/>
              <a:gd name="connsiteY1" fmla="*/ 3394166 h 12335405"/>
              <a:gd name="connsiteX2" fmla="*/ 83646377 w 130262259"/>
              <a:gd name="connsiteY2" fmla="*/ 5799648 h 12335405"/>
              <a:gd name="connsiteX3" fmla="*/ 36820272 w 130262259"/>
              <a:gd name="connsiteY3" fmla="*/ 8740585 h 12335405"/>
              <a:gd name="connsiteX4" fmla="*/ 37011617 w 130262259"/>
              <a:gd name="connsiteY4" fmla="*/ 11801226 h 12335405"/>
              <a:gd name="connsiteX5" fmla="*/ -6 w 130262259"/>
              <a:gd name="connsiteY5" fmla="*/ 12335406 h 12335405"/>
              <a:gd name="connsiteX0" fmla="*/ 124472737 w 130262259"/>
              <a:gd name="connsiteY0" fmla="*/ 0 h 12335407"/>
              <a:gd name="connsiteX1" fmla="*/ 129728938 w 130262259"/>
              <a:gd name="connsiteY1" fmla="*/ 3394166 h 12335407"/>
              <a:gd name="connsiteX2" fmla="*/ 83646377 w 130262259"/>
              <a:gd name="connsiteY2" fmla="*/ 5799648 h 12335407"/>
              <a:gd name="connsiteX3" fmla="*/ 36820272 w 130262259"/>
              <a:gd name="connsiteY3" fmla="*/ 8740585 h 12335407"/>
              <a:gd name="connsiteX4" fmla="*/ 37011617 w 130262259"/>
              <a:gd name="connsiteY4" fmla="*/ 11801226 h 12335407"/>
              <a:gd name="connsiteX5" fmla="*/ -6 w 130262259"/>
              <a:gd name="connsiteY5" fmla="*/ 12335406 h 12335407"/>
              <a:gd name="connsiteX0" fmla="*/ 124472737 w 130262259"/>
              <a:gd name="connsiteY0" fmla="*/ 0 h 12335405"/>
              <a:gd name="connsiteX1" fmla="*/ 129728938 w 130262259"/>
              <a:gd name="connsiteY1" fmla="*/ 3394166 h 12335405"/>
              <a:gd name="connsiteX2" fmla="*/ 83646377 w 130262259"/>
              <a:gd name="connsiteY2" fmla="*/ 5799648 h 12335405"/>
              <a:gd name="connsiteX3" fmla="*/ 37586586 w 130262259"/>
              <a:gd name="connsiteY3" fmla="*/ 9528403 h 12335405"/>
              <a:gd name="connsiteX4" fmla="*/ 37011617 w 130262259"/>
              <a:gd name="connsiteY4" fmla="*/ 11801226 h 12335405"/>
              <a:gd name="connsiteX5" fmla="*/ -6 w 130262259"/>
              <a:gd name="connsiteY5" fmla="*/ 12335406 h 12335405"/>
              <a:gd name="connsiteX0" fmla="*/ 124472737 w 130262259"/>
              <a:gd name="connsiteY0" fmla="*/ 0 h 12335407"/>
              <a:gd name="connsiteX1" fmla="*/ 129728938 w 130262259"/>
              <a:gd name="connsiteY1" fmla="*/ 3394166 h 12335407"/>
              <a:gd name="connsiteX2" fmla="*/ 83646377 w 130262259"/>
              <a:gd name="connsiteY2" fmla="*/ 5799648 h 12335407"/>
              <a:gd name="connsiteX3" fmla="*/ 37586586 w 130262259"/>
              <a:gd name="connsiteY3" fmla="*/ 9528403 h 12335407"/>
              <a:gd name="connsiteX4" fmla="*/ 37011617 w 130262259"/>
              <a:gd name="connsiteY4" fmla="*/ 11801226 h 12335407"/>
              <a:gd name="connsiteX5" fmla="*/ -6 w 130262259"/>
              <a:gd name="connsiteY5" fmla="*/ 12335406 h 12335407"/>
              <a:gd name="connsiteX0" fmla="*/ 124472737 w 130262259"/>
              <a:gd name="connsiteY0" fmla="*/ 0 h 12335405"/>
              <a:gd name="connsiteX1" fmla="*/ 129728938 w 130262259"/>
              <a:gd name="connsiteY1" fmla="*/ 3394166 h 12335405"/>
              <a:gd name="connsiteX2" fmla="*/ 83646377 w 130262259"/>
              <a:gd name="connsiteY2" fmla="*/ 5799648 h 12335405"/>
              <a:gd name="connsiteX3" fmla="*/ 37586586 w 130262259"/>
              <a:gd name="connsiteY3" fmla="*/ 9528403 h 12335405"/>
              <a:gd name="connsiteX4" fmla="*/ 37011617 w 130262259"/>
              <a:gd name="connsiteY4" fmla="*/ 11801226 h 12335405"/>
              <a:gd name="connsiteX5" fmla="*/ -6 w 130262259"/>
              <a:gd name="connsiteY5" fmla="*/ 12335406 h 12335405"/>
              <a:gd name="connsiteX0" fmla="*/ 124472737 w 130262259"/>
              <a:gd name="connsiteY0" fmla="*/ 0 h 12335407"/>
              <a:gd name="connsiteX1" fmla="*/ 129728938 w 130262259"/>
              <a:gd name="connsiteY1" fmla="*/ 3394166 h 12335407"/>
              <a:gd name="connsiteX2" fmla="*/ 83646377 w 130262259"/>
              <a:gd name="connsiteY2" fmla="*/ 5799648 h 12335407"/>
              <a:gd name="connsiteX3" fmla="*/ 37586586 w 130262259"/>
              <a:gd name="connsiteY3" fmla="*/ 9528403 h 12335407"/>
              <a:gd name="connsiteX4" fmla="*/ 37011617 w 130262259"/>
              <a:gd name="connsiteY4" fmla="*/ 11801226 h 12335407"/>
              <a:gd name="connsiteX5" fmla="*/ -6 w 130262259"/>
              <a:gd name="connsiteY5" fmla="*/ 12335406 h 12335407"/>
              <a:gd name="connsiteX0" fmla="*/ 124472737 w 130262259"/>
              <a:gd name="connsiteY0" fmla="*/ 0 h 12335405"/>
              <a:gd name="connsiteX1" fmla="*/ 129728938 w 130262259"/>
              <a:gd name="connsiteY1" fmla="*/ 3394166 h 12335405"/>
              <a:gd name="connsiteX2" fmla="*/ 83646377 w 130262259"/>
              <a:gd name="connsiteY2" fmla="*/ 5799648 h 12335405"/>
              <a:gd name="connsiteX3" fmla="*/ 37586586 w 130262259"/>
              <a:gd name="connsiteY3" fmla="*/ 9528403 h 12335405"/>
              <a:gd name="connsiteX4" fmla="*/ 37011617 w 130262259"/>
              <a:gd name="connsiteY4" fmla="*/ 11801226 h 12335405"/>
              <a:gd name="connsiteX5" fmla="*/ -6 w 130262259"/>
              <a:gd name="connsiteY5" fmla="*/ 12335406 h 12335405"/>
              <a:gd name="connsiteX0" fmla="*/ 124472737 w 130262259"/>
              <a:gd name="connsiteY0" fmla="*/ 0 h 12335407"/>
              <a:gd name="connsiteX1" fmla="*/ 129728938 w 130262259"/>
              <a:gd name="connsiteY1" fmla="*/ 3394166 h 12335407"/>
              <a:gd name="connsiteX2" fmla="*/ 83646377 w 130262259"/>
              <a:gd name="connsiteY2" fmla="*/ 5799648 h 12335407"/>
              <a:gd name="connsiteX3" fmla="*/ 37586586 w 130262259"/>
              <a:gd name="connsiteY3" fmla="*/ 9528403 h 12335407"/>
              <a:gd name="connsiteX4" fmla="*/ 37011617 w 130262259"/>
              <a:gd name="connsiteY4" fmla="*/ 11801226 h 12335407"/>
              <a:gd name="connsiteX5" fmla="*/ -6 w 130262259"/>
              <a:gd name="connsiteY5" fmla="*/ 12335406 h 12335407"/>
              <a:gd name="connsiteX0" fmla="*/ 124472737 w 130262259"/>
              <a:gd name="connsiteY0" fmla="*/ 0 h 12335405"/>
              <a:gd name="connsiteX1" fmla="*/ 129728938 w 130262259"/>
              <a:gd name="connsiteY1" fmla="*/ 3394166 h 12335405"/>
              <a:gd name="connsiteX2" fmla="*/ 83646377 w 130262259"/>
              <a:gd name="connsiteY2" fmla="*/ 5799648 h 12335405"/>
              <a:gd name="connsiteX3" fmla="*/ 37586586 w 130262259"/>
              <a:gd name="connsiteY3" fmla="*/ 9528403 h 12335405"/>
              <a:gd name="connsiteX4" fmla="*/ 37011611 w 130262259"/>
              <a:gd name="connsiteY4" fmla="*/ 11801226 h 12335405"/>
              <a:gd name="connsiteX5" fmla="*/ -6 w 130262259"/>
              <a:gd name="connsiteY5" fmla="*/ 12335406 h 12335405"/>
              <a:gd name="connsiteX0" fmla="*/ 124472737 w 130262259"/>
              <a:gd name="connsiteY0" fmla="*/ 0 h 12335407"/>
              <a:gd name="connsiteX1" fmla="*/ 129728938 w 130262259"/>
              <a:gd name="connsiteY1" fmla="*/ 3394166 h 12335407"/>
              <a:gd name="connsiteX2" fmla="*/ 83646379 w 130262259"/>
              <a:gd name="connsiteY2" fmla="*/ 5799648 h 12335407"/>
              <a:gd name="connsiteX3" fmla="*/ 37586586 w 130262259"/>
              <a:gd name="connsiteY3" fmla="*/ 9528403 h 12335407"/>
              <a:gd name="connsiteX4" fmla="*/ 37011611 w 130262259"/>
              <a:gd name="connsiteY4" fmla="*/ 11801226 h 12335407"/>
              <a:gd name="connsiteX5" fmla="*/ -6 w 130262259"/>
              <a:gd name="connsiteY5" fmla="*/ 12335406 h 12335407"/>
              <a:gd name="connsiteX0" fmla="*/ 124472737 w 130262259"/>
              <a:gd name="connsiteY0" fmla="*/ 0 h 12335405"/>
              <a:gd name="connsiteX1" fmla="*/ 129728938 w 130262259"/>
              <a:gd name="connsiteY1" fmla="*/ 3394166 h 12335405"/>
              <a:gd name="connsiteX2" fmla="*/ 83646379 w 130262259"/>
              <a:gd name="connsiteY2" fmla="*/ 5799648 h 12335405"/>
              <a:gd name="connsiteX3" fmla="*/ 62091857 w 130262259"/>
              <a:gd name="connsiteY3" fmla="*/ 7330767 h 12335405"/>
              <a:gd name="connsiteX4" fmla="*/ 37586586 w 130262259"/>
              <a:gd name="connsiteY4" fmla="*/ 9528403 h 12335405"/>
              <a:gd name="connsiteX5" fmla="*/ 37011611 w 130262259"/>
              <a:gd name="connsiteY5" fmla="*/ 11801226 h 12335405"/>
              <a:gd name="connsiteX6" fmla="*/ -6 w 130262259"/>
              <a:gd name="connsiteY6" fmla="*/ 12335406 h 12335405"/>
              <a:gd name="connsiteX0" fmla="*/ 124472737 w 130262259"/>
              <a:gd name="connsiteY0" fmla="*/ 0 h 12335407"/>
              <a:gd name="connsiteX1" fmla="*/ 129728938 w 130262259"/>
              <a:gd name="connsiteY1" fmla="*/ 3394166 h 12335407"/>
              <a:gd name="connsiteX2" fmla="*/ 83646379 w 130262259"/>
              <a:gd name="connsiteY2" fmla="*/ 5799648 h 12335407"/>
              <a:gd name="connsiteX3" fmla="*/ 62091857 w 130262259"/>
              <a:gd name="connsiteY3" fmla="*/ 7330767 h 12335407"/>
              <a:gd name="connsiteX4" fmla="*/ 37586586 w 130262259"/>
              <a:gd name="connsiteY4" fmla="*/ 9528403 h 12335407"/>
              <a:gd name="connsiteX5" fmla="*/ 37011611 w 130262259"/>
              <a:gd name="connsiteY5" fmla="*/ 11801226 h 12335407"/>
              <a:gd name="connsiteX6" fmla="*/ -6 w 130262259"/>
              <a:gd name="connsiteY6" fmla="*/ 12335406 h 12335407"/>
              <a:gd name="connsiteX0" fmla="*/ 124472737 w 130262259"/>
              <a:gd name="connsiteY0" fmla="*/ 0 h 12335405"/>
              <a:gd name="connsiteX1" fmla="*/ 129728938 w 130262259"/>
              <a:gd name="connsiteY1" fmla="*/ 3394166 h 12335405"/>
              <a:gd name="connsiteX2" fmla="*/ 83646379 w 130262259"/>
              <a:gd name="connsiteY2" fmla="*/ 5799648 h 12335405"/>
              <a:gd name="connsiteX3" fmla="*/ 62091857 w 130262259"/>
              <a:gd name="connsiteY3" fmla="*/ 7330767 h 12335405"/>
              <a:gd name="connsiteX4" fmla="*/ 37586586 w 130262259"/>
              <a:gd name="connsiteY4" fmla="*/ 9528403 h 12335405"/>
              <a:gd name="connsiteX5" fmla="*/ 37011611 w 130262259"/>
              <a:gd name="connsiteY5" fmla="*/ 11801226 h 12335405"/>
              <a:gd name="connsiteX6" fmla="*/ -6 w 130262259"/>
              <a:gd name="connsiteY6" fmla="*/ 12335406 h 12335405"/>
              <a:gd name="connsiteX0" fmla="*/ 124472737 w 130262259"/>
              <a:gd name="connsiteY0" fmla="*/ 0 h 12335407"/>
              <a:gd name="connsiteX1" fmla="*/ 129728938 w 130262259"/>
              <a:gd name="connsiteY1" fmla="*/ 3394166 h 12335407"/>
              <a:gd name="connsiteX2" fmla="*/ 83646379 w 130262259"/>
              <a:gd name="connsiteY2" fmla="*/ 5799648 h 12335407"/>
              <a:gd name="connsiteX3" fmla="*/ 61365961 w 130262259"/>
              <a:gd name="connsiteY3" fmla="*/ 7829079 h 12335407"/>
              <a:gd name="connsiteX4" fmla="*/ 37586586 w 130262259"/>
              <a:gd name="connsiteY4" fmla="*/ 9528403 h 12335407"/>
              <a:gd name="connsiteX5" fmla="*/ 37011611 w 130262259"/>
              <a:gd name="connsiteY5" fmla="*/ 11801226 h 12335407"/>
              <a:gd name="connsiteX6" fmla="*/ -6 w 130262259"/>
              <a:gd name="connsiteY6" fmla="*/ 12335406 h 12335407"/>
              <a:gd name="connsiteX0" fmla="*/ 124472737 w 130262259"/>
              <a:gd name="connsiteY0" fmla="*/ 0 h 12335405"/>
              <a:gd name="connsiteX1" fmla="*/ 129728938 w 130262259"/>
              <a:gd name="connsiteY1" fmla="*/ 3394166 h 12335405"/>
              <a:gd name="connsiteX2" fmla="*/ 83646379 w 130262259"/>
              <a:gd name="connsiteY2" fmla="*/ 5799648 h 12335405"/>
              <a:gd name="connsiteX3" fmla="*/ 61365961 w 130262259"/>
              <a:gd name="connsiteY3" fmla="*/ 7829079 h 12335405"/>
              <a:gd name="connsiteX4" fmla="*/ 37586586 w 130262259"/>
              <a:gd name="connsiteY4" fmla="*/ 9528403 h 12335405"/>
              <a:gd name="connsiteX5" fmla="*/ 37011611 w 130262259"/>
              <a:gd name="connsiteY5" fmla="*/ 11801226 h 12335405"/>
              <a:gd name="connsiteX6" fmla="*/ -6 w 130262259"/>
              <a:gd name="connsiteY6" fmla="*/ 12335406 h 12335405"/>
              <a:gd name="connsiteX0" fmla="*/ 124472737 w 130262259"/>
              <a:gd name="connsiteY0" fmla="*/ 0 h 12335407"/>
              <a:gd name="connsiteX1" fmla="*/ 129728938 w 130262259"/>
              <a:gd name="connsiteY1" fmla="*/ 3394166 h 12335407"/>
              <a:gd name="connsiteX2" fmla="*/ 83646379 w 130262259"/>
              <a:gd name="connsiteY2" fmla="*/ 5799648 h 12335407"/>
              <a:gd name="connsiteX3" fmla="*/ 61448770 w 130262259"/>
              <a:gd name="connsiteY3" fmla="*/ 8130301 h 12335407"/>
              <a:gd name="connsiteX4" fmla="*/ 37586586 w 130262259"/>
              <a:gd name="connsiteY4" fmla="*/ 9528403 h 12335407"/>
              <a:gd name="connsiteX5" fmla="*/ 37011611 w 130262259"/>
              <a:gd name="connsiteY5" fmla="*/ 11801226 h 12335407"/>
              <a:gd name="connsiteX6" fmla="*/ -6 w 130262259"/>
              <a:gd name="connsiteY6" fmla="*/ 12335406 h 12335407"/>
              <a:gd name="connsiteX0" fmla="*/ 124472737 w 130262259"/>
              <a:gd name="connsiteY0" fmla="*/ 0 h 12335405"/>
              <a:gd name="connsiteX1" fmla="*/ 129728938 w 130262259"/>
              <a:gd name="connsiteY1" fmla="*/ 3394166 h 12335405"/>
              <a:gd name="connsiteX2" fmla="*/ 83646379 w 130262259"/>
              <a:gd name="connsiteY2" fmla="*/ 5799648 h 12335405"/>
              <a:gd name="connsiteX3" fmla="*/ 61911010 w 130262259"/>
              <a:gd name="connsiteY3" fmla="*/ 8318311 h 12335405"/>
              <a:gd name="connsiteX4" fmla="*/ 37586586 w 130262259"/>
              <a:gd name="connsiteY4" fmla="*/ 9528403 h 12335405"/>
              <a:gd name="connsiteX5" fmla="*/ 37011611 w 130262259"/>
              <a:gd name="connsiteY5" fmla="*/ 11801226 h 12335405"/>
              <a:gd name="connsiteX6" fmla="*/ -6 w 130262259"/>
              <a:gd name="connsiteY6" fmla="*/ 12335406 h 12335405"/>
              <a:gd name="connsiteX0" fmla="*/ 124472737 w 130262259"/>
              <a:gd name="connsiteY0" fmla="*/ 0 h 12335407"/>
              <a:gd name="connsiteX1" fmla="*/ 129728938 w 130262259"/>
              <a:gd name="connsiteY1" fmla="*/ 3394166 h 12335407"/>
              <a:gd name="connsiteX2" fmla="*/ 83646379 w 130262259"/>
              <a:gd name="connsiteY2" fmla="*/ 5799648 h 12335407"/>
              <a:gd name="connsiteX3" fmla="*/ 61911010 w 130262259"/>
              <a:gd name="connsiteY3" fmla="*/ 8318311 h 12335407"/>
              <a:gd name="connsiteX4" fmla="*/ 36088564 w 130262259"/>
              <a:gd name="connsiteY4" fmla="*/ 9572092 h 12335407"/>
              <a:gd name="connsiteX5" fmla="*/ 37011611 w 130262259"/>
              <a:gd name="connsiteY5" fmla="*/ 11801226 h 12335407"/>
              <a:gd name="connsiteX6" fmla="*/ -6 w 130262259"/>
              <a:gd name="connsiteY6" fmla="*/ 12335406 h 12335407"/>
              <a:gd name="connsiteX0" fmla="*/ 124472737 w 130262259"/>
              <a:gd name="connsiteY0" fmla="*/ 0 h 12335405"/>
              <a:gd name="connsiteX1" fmla="*/ 129728938 w 130262259"/>
              <a:gd name="connsiteY1" fmla="*/ 3394166 h 12335405"/>
              <a:gd name="connsiteX2" fmla="*/ 83646379 w 130262259"/>
              <a:gd name="connsiteY2" fmla="*/ 5799648 h 12335405"/>
              <a:gd name="connsiteX3" fmla="*/ 61911010 w 130262259"/>
              <a:gd name="connsiteY3" fmla="*/ 8318311 h 12335405"/>
              <a:gd name="connsiteX4" fmla="*/ 36088564 w 130262259"/>
              <a:gd name="connsiteY4" fmla="*/ 9572092 h 12335405"/>
              <a:gd name="connsiteX5" fmla="*/ 35488690 w 130262259"/>
              <a:gd name="connsiteY5" fmla="*/ 11830246 h 12335405"/>
              <a:gd name="connsiteX6" fmla="*/ -6 w 130262259"/>
              <a:gd name="connsiteY6" fmla="*/ 12335406 h 1233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0262259" h="12335405">
                <a:moveTo>
                  <a:pt x="124472737" y="0"/>
                </a:moveTo>
                <a:cubicBezTo>
                  <a:pt x="127835741" y="69438"/>
                  <a:pt x="131695354" y="2774448"/>
                  <a:pt x="129728938" y="3394166"/>
                </a:cubicBezTo>
                <a:cubicBezTo>
                  <a:pt x="123692471" y="4336046"/>
                  <a:pt x="94949367" y="4978957"/>
                  <a:pt x="83646379" y="5799648"/>
                </a:cubicBezTo>
                <a:cubicBezTo>
                  <a:pt x="72343391" y="6620339"/>
                  <a:pt x="69837313" y="7689570"/>
                  <a:pt x="61911010" y="8318311"/>
                </a:cubicBezTo>
                <a:cubicBezTo>
                  <a:pt x="53984708" y="8947052"/>
                  <a:pt x="40492284" y="8986770"/>
                  <a:pt x="36088564" y="9572092"/>
                </a:cubicBezTo>
                <a:cubicBezTo>
                  <a:pt x="31684844" y="10157414"/>
                  <a:pt x="39336853" y="11661516"/>
                  <a:pt x="35488690" y="11830246"/>
                </a:cubicBezTo>
                <a:cubicBezTo>
                  <a:pt x="29657658" y="12062839"/>
                  <a:pt x="13038270" y="12129109"/>
                  <a:pt x="-6" y="12335406"/>
                </a:cubicBezTo>
              </a:path>
            </a:pathLst>
          </a:custGeom>
          <a:noFill/>
          <a:ln w="381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02" name="Freeform 1193">
            <a:extLst>
              <a:ext uri="{FF2B5EF4-FFF2-40B4-BE49-F238E27FC236}">
                <a16:creationId xmlns:a16="http://schemas.microsoft.com/office/drawing/2014/main" id="{41D5FE5E-65DF-4914-99BB-8ECE3E4643B8}"/>
              </a:ext>
            </a:extLst>
          </p:cNvPr>
          <p:cNvSpPr/>
          <p:nvPr/>
        </p:nvSpPr>
        <p:spPr bwMode="auto">
          <a:xfrm rot="20936630">
            <a:off x="6253694" y="1822947"/>
            <a:ext cx="298214" cy="822968"/>
          </a:xfrm>
          <a:custGeom>
            <a:avLst/>
            <a:gdLst>
              <a:gd name="connsiteX0" fmla="*/ 248717 w 248717"/>
              <a:gd name="connsiteY0" fmla="*/ 0 h 1638605"/>
              <a:gd name="connsiteX1" fmla="*/ 117044 w 248717"/>
              <a:gd name="connsiteY1" fmla="*/ 1258214 h 1638605"/>
              <a:gd name="connsiteX2" fmla="*/ 0 w 248717"/>
              <a:gd name="connsiteY2" fmla="*/ 1638605 h 1638605"/>
              <a:gd name="connsiteX0" fmla="*/ 124358 w 124358"/>
              <a:gd name="connsiteY0" fmla="*/ 0 h 1792224"/>
              <a:gd name="connsiteX1" fmla="*/ 117044 w 124358"/>
              <a:gd name="connsiteY1" fmla="*/ 1411833 h 1792224"/>
              <a:gd name="connsiteX2" fmla="*/ 0 w 124358"/>
              <a:gd name="connsiteY2" fmla="*/ 1792224 h 1792224"/>
              <a:gd name="connsiteX0" fmla="*/ 331982 w 331982"/>
              <a:gd name="connsiteY0" fmla="*/ 0 h 1960183"/>
              <a:gd name="connsiteX1" fmla="*/ 117044 w 331982"/>
              <a:gd name="connsiteY1" fmla="*/ 1579792 h 1960183"/>
              <a:gd name="connsiteX2" fmla="*/ 0 w 331982"/>
              <a:gd name="connsiteY2" fmla="*/ 1960183 h 1960183"/>
              <a:gd name="connsiteX0" fmla="*/ 331982 w 331982"/>
              <a:gd name="connsiteY0" fmla="*/ 0 h 1960183"/>
              <a:gd name="connsiteX1" fmla="*/ 117044 w 331982"/>
              <a:gd name="connsiteY1" fmla="*/ 1579792 h 1960183"/>
              <a:gd name="connsiteX2" fmla="*/ 0 w 331982"/>
              <a:gd name="connsiteY2" fmla="*/ 1960183 h 1960183"/>
              <a:gd name="connsiteX0" fmla="*/ 331982 w 331982"/>
              <a:gd name="connsiteY0" fmla="*/ 0 h 1960183"/>
              <a:gd name="connsiteX1" fmla="*/ 182968 w 331982"/>
              <a:gd name="connsiteY1" fmla="*/ 408774 h 1960183"/>
              <a:gd name="connsiteX2" fmla="*/ 117044 w 331982"/>
              <a:gd name="connsiteY2" fmla="*/ 1579792 h 1960183"/>
              <a:gd name="connsiteX3" fmla="*/ 0 w 331982"/>
              <a:gd name="connsiteY3" fmla="*/ 1960183 h 1960183"/>
              <a:gd name="connsiteX0" fmla="*/ 182968 w 182968"/>
              <a:gd name="connsiteY0" fmla="*/ 0 h 1551409"/>
              <a:gd name="connsiteX1" fmla="*/ 117044 w 182968"/>
              <a:gd name="connsiteY1" fmla="*/ 1171018 h 1551409"/>
              <a:gd name="connsiteX2" fmla="*/ 0 w 182968"/>
              <a:gd name="connsiteY2" fmla="*/ 1551409 h 1551409"/>
              <a:gd name="connsiteX0" fmla="*/ 216502 w 216502"/>
              <a:gd name="connsiteY0" fmla="*/ 0 h 1679651"/>
              <a:gd name="connsiteX1" fmla="*/ 150578 w 216502"/>
              <a:gd name="connsiteY1" fmla="*/ 1171018 h 1679651"/>
              <a:gd name="connsiteX2" fmla="*/ 0 w 216502"/>
              <a:gd name="connsiteY2" fmla="*/ 1679651 h 1679651"/>
              <a:gd name="connsiteX0" fmla="*/ 216502 w 216502"/>
              <a:gd name="connsiteY0" fmla="*/ 0 h 1679651"/>
              <a:gd name="connsiteX1" fmla="*/ 150578 w 216502"/>
              <a:gd name="connsiteY1" fmla="*/ 1171018 h 1679651"/>
              <a:gd name="connsiteX2" fmla="*/ 0 w 216502"/>
              <a:gd name="connsiteY2" fmla="*/ 1679651 h 1679651"/>
              <a:gd name="connsiteX0" fmla="*/ 216502 w 250222"/>
              <a:gd name="connsiteY0" fmla="*/ 0 h 1679651"/>
              <a:gd name="connsiteX1" fmla="*/ 234416 w 250222"/>
              <a:gd name="connsiteY1" fmla="*/ 1240072 h 1679651"/>
              <a:gd name="connsiteX2" fmla="*/ 0 w 250222"/>
              <a:gd name="connsiteY2" fmla="*/ 1679651 h 1679651"/>
              <a:gd name="connsiteX0" fmla="*/ 7411 w 41131"/>
              <a:gd name="connsiteY0" fmla="*/ 0 h 1240072"/>
              <a:gd name="connsiteX1" fmla="*/ 25325 w 41131"/>
              <a:gd name="connsiteY1" fmla="*/ 1240072 h 1240072"/>
              <a:gd name="connsiteX0" fmla="*/ 23926 w 23926"/>
              <a:gd name="connsiteY0" fmla="*/ 0 h 575442"/>
              <a:gd name="connsiteX1" fmla="*/ 0 w 23926"/>
              <a:gd name="connsiteY1" fmla="*/ 575442 h 575442"/>
              <a:gd name="connsiteX0" fmla="*/ 8593 w 27225"/>
              <a:gd name="connsiteY0" fmla="*/ 0 h 626487"/>
              <a:gd name="connsiteX1" fmla="*/ 9178 w 27225"/>
              <a:gd name="connsiteY1" fmla="*/ 626487 h 626487"/>
              <a:gd name="connsiteX0" fmla="*/ 28309 w 28894"/>
              <a:gd name="connsiteY0" fmla="*/ 0 h 626487"/>
              <a:gd name="connsiteX1" fmla="*/ 28894 w 28894"/>
              <a:gd name="connsiteY1" fmla="*/ 626487 h 626487"/>
              <a:gd name="connsiteX0" fmla="*/ 46247 w 46247"/>
              <a:gd name="connsiteY0" fmla="*/ 0 h 1701671"/>
              <a:gd name="connsiteX1" fmla="*/ 18809 w 46247"/>
              <a:gd name="connsiteY1" fmla="*/ 1701671 h 1701671"/>
              <a:gd name="connsiteX0" fmla="*/ 17571 w 45899"/>
              <a:gd name="connsiteY0" fmla="*/ 0 h 1830863"/>
              <a:gd name="connsiteX1" fmla="*/ 45899 w 45899"/>
              <a:gd name="connsiteY1" fmla="*/ 1830863 h 1830863"/>
              <a:gd name="connsiteX0" fmla="*/ 12940 w 41268"/>
              <a:gd name="connsiteY0" fmla="*/ 0 h 1830863"/>
              <a:gd name="connsiteX1" fmla="*/ 41268 w 41268"/>
              <a:gd name="connsiteY1" fmla="*/ 1830863 h 1830863"/>
              <a:gd name="connsiteX0" fmla="*/ 1536 w 313908"/>
              <a:gd name="connsiteY0" fmla="*/ 0 h 980314"/>
              <a:gd name="connsiteX1" fmla="*/ 313908 w 313908"/>
              <a:gd name="connsiteY1" fmla="*/ 980314 h 980314"/>
              <a:gd name="connsiteX0" fmla="*/ 0 w 312372"/>
              <a:gd name="connsiteY0" fmla="*/ 0 h 2154277"/>
              <a:gd name="connsiteX1" fmla="*/ 138511 w 312372"/>
              <a:gd name="connsiteY1" fmla="*/ 2154277 h 2154277"/>
              <a:gd name="connsiteX2" fmla="*/ 312372 w 312372"/>
              <a:gd name="connsiteY2" fmla="*/ 980314 h 2154277"/>
              <a:gd name="connsiteX0" fmla="*/ 0 w 312372"/>
              <a:gd name="connsiteY0" fmla="*/ 0 h 2154277"/>
              <a:gd name="connsiteX1" fmla="*/ 138511 w 312372"/>
              <a:gd name="connsiteY1" fmla="*/ 2154277 h 2154277"/>
              <a:gd name="connsiteX2" fmla="*/ 312372 w 312372"/>
              <a:gd name="connsiteY2" fmla="*/ 980314 h 2154277"/>
              <a:gd name="connsiteX0" fmla="*/ 0 w 312372"/>
              <a:gd name="connsiteY0" fmla="*/ 0 h 2126318"/>
              <a:gd name="connsiteX1" fmla="*/ 108617 w 312372"/>
              <a:gd name="connsiteY1" fmla="*/ 2126318 h 2126318"/>
              <a:gd name="connsiteX2" fmla="*/ 312372 w 312372"/>
              <a:gd name="connsiteY2" fmla="*/ 980314 h 2126318"/>
              <a:gd name="connsiteX0" fmla="*/ 0 w 312372"/>
              <a:gd name="connsiteY0" fmla="*/ 0 h 2127218"/>
              <a:gd name="connsiteX1" fmla="*/ 108617 w 312372"/>
              <a:gd name="connsiteY1" fmla="*/ 2126318 h 2127218"/>
              <a:gd name="connsiteX2" fmla="*/ 312372 w 312372"/>
              <a:gd name="connsiteY2" fmla="*/ 980314 h 2127218"/>
              <a:gd name="connsiteX0" fmla="*/ 0 w 312372"/>
              <a:gd name="connsiteY0" fmla="*/ 0 h 2127218"/>
              <a:gd name="connsiteX1" fmla="*/ 108617 w 312372"/>
              <a:gd name="connsiteY1" fmla="*/ 2126318 h 2127218"/>
              <a:gd name="connsiteX2" fmla="*/ 312372 w 312372"/>
              <a:gd name="connsiteY2" fmla="*/ 980314 h 2127218"/>
              <a:gd name="connsiteX0" fmla="*/ 0 w 309882"/>
              <a:gd name="connsiteY0" fmla="*/ 0 h 2170307"/>
              <a:gd name="connsiteX1" fmla="*/ 108617 w 309882"/>
              <a:gd name="connsiteY1" fmla="*/ 2126318 h 2170307"/>
              <a:gd name="connsiteX2" fmla="*/ 309882 w 309882"/>
              <a:gd name="connsiteY2" fmla="*/ 1237913 h 2170307"/>
              <a:gd name="connsiteX0" fmla="*/ 0 w 309882"/>
              <a:gd name="connsiteY0" fmla="*/ 0 h 2158217"/>
              <a:gd name="connsiteX1" fmla="*/ 108617 w 309882"/>
              <a:gd name="connsiteY1" fmla="*/ 2126318 h 2158217"/>
              <a:gd name="connsiteX2" fmla="*/ 309882 w 309882"/>
              <a:gd name="connsiteY2" fmla="*/ 1237913 h 2158217"/>
              <a:gd name="connsiteX0" fmla="*/ 0 w 108617"/>
              <a:gd name="connsiteY0" fmla="*/ 0 h 2126318"/>
              <a:gd name="connsiteX1" fmla="*/ 108617 w 108617"/>
              <a:gd name="connsiteY1" fmla="*/ 2126318 h 2126318"/>
              <a:gd name="connsiteX0" fmla="*/ 0 w 76385"/>
              <a:gd name="connsiteY0" fmla="*/ 0 h 1580357"/>
              <a:gd name="connsiteX1" fmla="*/ 76385 w 76385"/>
              <a:gd name="connsiteY1" fmla="*/ 1580357 h 1580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6385" h="1580357">
                <a:moveTo>
                  <a:pt x="0" y="0"/>
                </a:moveTo>
                <a:cubicBezTo>
                  <a:pt x="24574" y="126368"/>
                  <a:pt x="24738" y="1374038"/>
                  <a:pt x="76385" y="1580357"/>
                </a:cubicBezTo>
              </a:path>
            </a:pathLst>
          </a:cu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777" name="Freeform 954">
            <a:extLst>
              <a:ext uri="{FF2B5EF4-FFF2-40B4-BE49-F238E27FC236}">
                <a16:creationId xmlns:a16="http://schemas.microsoft.com/office/drawing/2014/main" id="{C5E5D6B3-6C46-4C3A-9D58-1EE34A24CF8C}"/>
              </a:ext>
            </a:extLst>
          </p:cNvPr>
          <p:cNvSpPr/>
          <p:nvPr/>
        </p:nvSpPr>
        <p:spPr bwMode="auto">
          <a:xfrm>
            <a:off x="2580139" y="1874614"/>
            <a:ext cx="3583199" cy="3724432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709073 w 1709073"/>
              <a:gd name="connsiteY0" fmla="*/ 4732 h 273723"/>
              <a:gd name="connsiteX1" fmla="*/ 331552 w 1709073"/>
              <a:gd name="connsiteY1" fmla="*/ 22316 h 273723"/>
              <a:gd name="connsiteX2" fmla="*/ 0 w 1709073"/>
              <a:gd name="connsiteY2" fmla="*/ 273723 h 273723"/>
              <a:gd name="connsiteX0" fmla="*/ 1709073 w 1709073"/>
              <a:gd name="connsiteY0" fmla="*/ 0 h 268991"/>
              <a:gd name="connsiteX1" fmla="*/ 331552 w 1709073"/>
              <a:gd name="connsiteY1" fmla="*/ 17584 h 268991"/>
              <a:gd name="connsiteX2" fmla="*/ 0 w 1709073"/>
              <a:gd name="connsiteY2" fmla="*/ 268991 h 268991"/>
              <a:gd name="connsiteX0" fmla="*/ 1734882 w 1734882"/>
              <a:gd name="connsiteY0" fmla="*/ 0 h 289554"/>
              <a:gd name="connsiteX1" fmla="*/ 357361 w 1734882"/>
              <a:gd name="connsiteY1" fmla="*/ 17584 h 289554"/>
              <a:gd name="connsiteX2" fmla="*/ 0 w 1734882"/>
              <a:gd name="connsiteY2" fmla="*/ 289554 h 289554"/>
              <a:gd name="connsiteX0" fmla="*/ 2025845 w 2025845"/>
              <a:gd name="connsiteY0" fmla="*/ 214962 h 277224"/>
              <a:gd name="connsiteX1" fmla="*/ 357361 w 2025845"/>
              <a:gd name="connsiteY1" fmla="*/ 5254 h 277224"/>
              <a:gd name="connsiteX2" fmla="*/ 0 w 2025845"/>
              <a:gd name="connsiteY2" fmla="*/ 277224 h 277224"/>
              <a:gd name="connsiteX0" fmla="*/ 2025845 w 2025845"/>
              <a:gd name="connsiteY0" fmla="*/ 222159 h 284421"/>
              <a:gd name="connsiteX1" fmla="*/ 357361 w 2025845"/>
              <a:gd name="connsiteY1" fmla="*/ 12451 h 284421"/>
              <a:gd name="connsiteX2" fmla="*/ 0 w 2025845"/>
              <a:gd name="connsiteY2" fmla="*/ 284421 h 284421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139836 w 2139836"/>
              <a:gd name="connsiteY0" fmla="*/ 250752 h 295983"/>
              <a:gd name="connsiteX1" fmla="*/ 1106512 w 2139836"/>
              <a:gd name="connsiteY1" fmla="*/ 35051 h 295983"/>
              <a:gd name="connsiteX2" fmla="*/ 357361 w 2139836"/>
              <a:gd name="connsiteY2" fmla="*/ 24013 h 295983"/>
              <a:gd name="connsiteX3" fmla="*/ 0 w 2139836"/>
              <a:gd name="connsiteY3" fmla="*/ 295983 h 295983"/>
              <a:gd name="connsiteX0" fmla="*/ 2139836 w 2746648"/>
              <a:gd name="connsiteY0" fmla="*/ 246697 h 291928"/>
              <a:gd name="connsiteX1" fmla="*/ 2723154 w 2746648"/>
              <a:gd name="connsiteY1" fmla="*/ 51901 h 291928"/>
              <a:gd name="connsiteX2" fmla="*/ 1106512 w 2746648"/>
              <a:gd name="connsiteY2" fmla="*/ 30996 h 291928"/>
              <a:gd name="connsiteX3" fmla="*/ 357361 w 2746648"/>
              <a:gd name="connsiteY3" fmla="*/ 19958 h 291928"/>
              <a:gd name="connsiteX4" fmla="*/ 0 w 2746648"/>
              <a:gd name="connsiteY4" fmla="*/ 291928 h 291928"/>
              <a:gd name="connsiteX0" fmla="*/ 2093070 w 2745540"/>
              <a:gd name="connsiteY0" fmla="*/ 506649 h 506649"/>
              <a:gd name="connsiteX1" fmla="*/ 2723154 w 2745540"/>
              <a:gd name="connsiteY1" fmla="*/ 51901 h 506649"/>
              <a:gd name="connsiteX2" fmla="*/ 1106512 w 2745540"/>
              <a:gd name="connsiteY2" fmla="*/ 30996 h 506649"/>
              <a:gd name="connsiteX3" fmla="*/ 357361 w 2745540"/>
              <a:gd name="connsiteY3" fmla="*/ 19958 h 506649"/>
              <a:gd name="connsiteX4" fmla="*/ 0 w 2745540"/>
              <a:gd name="connsiteY4" fmla="*/ 291928 h 506649"/>
              <a:gd name="connsiteX0" fmla="*/ 2037536 w 2744353"/>
              <a:gd name="connsiteY0" fmla="*/ 621386 h 621386"/>
              <a:gd name="connsiteX1" fmla="*/ 2723154 w 2744353"/>
              <a:gd name="connsiteY1" fmla="*/ 51901 h 621386"/>
              <a:gd name="connsiteX2" fmla="*/ 1106512 w 2744353"/>
              <a:gd name="connsiteY2" fmla="*/ 30996 h 621386"/>
              <a:gd name="connsiteX3" fmla="*/ 357361 w 2744353"/>
              <a:gd name="connsiteY3" fmla="*/ 19958 h 621386"/>
              <a:gd name="connsiteX4" fmla="*/ 0 w 2744353"/>
              <a:gd name="connsiteY4" fmla="*/ 291928 h 621386"/>
              <a:gd name="connsiteX0" fmla="*/ 2037536 w 2744353"/>
              <a:gd name="connsiteY0" fmla="*/ 621386 h 621386"/>
              <a:gd name="connsiteX1" fmla="*/ 2723154 w 2744353"/>
              <a:gd name="connsiteY1" fmla="*/ 51901 h 621386"/>
              <a:gd name="connsiteX2" fmla="*/ 1106512 w 2744353"/>
              <a:gd name="connsiteY2" fmla="*/ 30996 h 621386"/>
              <a:gd name="connsiteX3" fmla="*/ 357361 w 2744353"/>
              <a:gd name="connsiteY3" fmla="*/ 19958 h 621386"/>
              <a:gd name="connsiteX4" fmla="*/ 0 w 2744353"/>
              <a:gd name="connsiteY4" fmla="*/ 314621 h 621386"/>
              <a:gd name="connsiteX0" fmla="*/ 2037536 w 2744353"/>
              <a:gd name="connsiteY0" fmla="*/ 616761 h 616761"/>
              <a:gd name="connsiteX1" fmla="*/ 2723154 w 2744353"/>
              <a:gd name="connsiteY1" fmla="*/ 47276 h 616761"/>
              <a:gd name="connsiteX2" fmla="*/ 1106512 w 2744353"/>
              <a:gd name="connsiteY2" fmla="*/ 26371 h 616761"/>
              <a:gd name="connsiteX3" fmla="*/ 407050 w 2744353"/>
              <a:gd name="connsiteY3" fmla="*/ 22057 h 616761"/>
              <a:gd name="connsiteX4" fmla="*/ 0 w 2744353"/>
              <a:gd name="connsiteY4" fmla="*/ 309996 h 616761"/>
              <a:gd name="connsiteX0" fmla="*/ 2037536 w 2744353"/>
              <a:gd name="connsiteY0" fmla="*/ 616761 h 616761"/>
              <a:gd name="connsiteX1" fmla="*/ 2723154 w 2744353"/>
              <a:gd name="connsiteY1" fmla="*/ 47276 h 616761"/>
              <a:gd name="connsiteX2" fmla="*/ 1106512 w 2744353"/>
              <a:gd name="connsiteY2" fmla="*/ 26371 h 616761"/>
              <a:gd name="connsiteX3" fmla="*/ 407050 w 2744353"/>
              <a:gd name="connsiteY3" fmla="*/ 22057 h 616761"/>
              <a:gd name="connsiteX4" fmla="*/ 0 w 2744353"/>
              <a:gd name="connsiteY4" fmla="*/ 309996 h 616761"/>
              <a:gd name="connsiteX0" fmla="*/ 2037536 w 2782579"/>
              <a:gd name="connsiteY0" fmla="*/ 616761 h 616761"/>
              <a:gd name="connsiteX1" fmla="*/ 2395550 w 2782579"/>
              <a:gd name="connsiteY1" fmla="*/ 212750 h 616761"/>
              <a:gd name="connsiteX2" fmla="*/ 2723154 w 2782579"/>
              <a:gd name="connsiteY2" fmla="*/ 47276 h 616761"/>
              <a:gd name="connsiteX3" fmla="*/ 1106512 w 2782579"/>
              <a:gd name="connsiteY3" fmla="*/ 26371 h 616761"/>
              <a:gd name="connsiteX4" fmla="*/ 407050 w 2782579"/>
              <a:gd name="connsiteY4" fmla="*/ 22057 h 616761"/>
              <a:gd name="connsiteX5" fmla="*/ 0 w 2782579"/>
              <a:gd name="connsiteY5" fmla="*/ 309996 h 616761"/>
              <a:gd name="connsiteX0" fmla="*/ 1852193 w 2782579"/>
              <a:gd name="connsiteY0" fmla="*/ 647921 h 647921"/>
              <a:gd name="connsiteX1" fmla="*/ 2395550 w 2782579"/>
              <a:gd name="connsiteY1" fmla="*/ 212750 h 647921"/>
              <a:gd name="connsiteX2" fmla="*/ 2723154 w 2782579"/>
              <a:gd name="connsiteY2" fmla="*/ 47276 h 647921"/>
              <a:gd name="connsiteX3" fmla="*/ 1106512 w 2782579"/>
              <a:gd name="connsiteY3" fmla="*/ 26371 h 647921"/>
              <a:gd name="connsiteX4" fmla="*/ 407050 w 2782579"/>
              <a:gd name="connsiteY4" fmla="*/ 22057 h 647921"/>
              <a:gd name="connsiteX5" fmla="*/ 0 w 2782579"/>
              <a:gd name="connsiteY5" fmla="*/ 309996 h 647921"/>
              <a:gd name="connsiteX0" fmla="*/ 1852193 w 2782579"/>
              <a:gd name="connsiteY0" fmla="*/ 647921 h 647921"/>
              <a:gd name="connsiteX1" fmla="*/ 2395550 w 2782579"/>
              <a:gd name="connsiteY1" fmla="*/ 212750 h 647921"/>
              <a:gd name="connsiteX2" fmla="*/ 2723154 w 2782579"/>
              <a:gd name="connsiteY2" fmla="*/ 47276 h 647921"/>
              <a:gd name="connsiteX3" fmla="*/ 1106512 w 2782579"/>
              <a:gd name="connsiteY3" fmla="*/ 26371 h 647921"/>
              <a:gd name="connsiteX4" fmla="*/ 407050 w 2782579"/>
              <a:gd name="connsiteY4" fmla="*/ 22057 h 647921"/>
              <a:gd name="connsiteX5" fmla="*/ 0 w 2782579"/>
              <a:gd name="connsiteY5" fmla="*/ 309996 h 647921"/>
              <a:gd name="connsiteX0" fmla="*/ 1852193 w 2782579"/>
              <a:gd name="connsiteY0" fmla="*/ 647921 h 647921"/>
              <a:gd name="connsiteX1" fmla="*/ 2395550 w 2782579"/>
              <a:gd name="connsiteY1" fmla="*/ 212750 h 647921"/>
              <a:gd name="connsiteX2" fmla="*/ 2723154 w 2782579"/>
              <a:gd name="connsiteY2" fmla="*/ 47276 h 647921"/>
              <a:gd name="connsiteX3" fmla="*/ 1106512 w 2782579"/>
              <a:gd name="connsiteY3" fmla="*/ 26371 h 647921"/>
              <a:gd name="connsiteX4" fmla="*/ 407050 w 2782579"/>
              <a:gd name="connsiteY4" fmla="*/ 22057 h 647921"/>
              <a:gd name="connsiteX5" fmla="*/ 0 w 2782579"/>
              <a:gd name="connsiteY5" fmla="*/ 309996 h 647921"/>
              <a:gd name="connsiteX0" fmla="*/ 1861460 w 2791846"/>
              <a:gd name="connsiteY0" fmla="*/ 647921 h 647921"/>
              <a:gd name="connsiteX1" fmla="*/ 2404817 w 2791846"/>
              <a:gd name="connsiteY1" fmla="*/ 212750 h 647921"/>
              <a:gd name="connsiteX2" fmla="*/ 2732421 w 2791846"/>
              <a:gd name="connsiteY2" fmla="*/ 47276 h 647921"/>
              <a:gd name="connsiteX3" fmla="*/ 1115779 w 2791846"/>
              <a:gd name="connsiteY3" fmla="*/ 26371 h 647921"/>
              <a:gd name="connsiteX4" fmla="*/ 416317 w 2791846"/>
              <a:gd name="connsiteY4" fmla="*/ 22057 h 647921"/>
              <a:gd name="connsiteX5" fmla="*/ 0 w 2791846"/>
              <a:gd name="connsiteY5" fmla="*/ 329337 h 647921"/>
              <a:gd name="connsiteX0" fmla="*/ 1861460 w 2698118"/>
              <a:gd name="connsiteY0" fmla="*/ 643977 h 643977"/>
              <a:gd name="connsiteX1" fmla="*/ 2404817 w 2698118"/>
              <a:gd name="connsiteY1" fmla="*/ 208806 h 643977"/>
              <a:gd name="connsiteX2" fmla="*/ 2625849 w 2698118"/>
              <a:gd name="connsiteY2" fmla="*/ 42257 h 643977"/>
              <a:gd name="connsiteX3" fmla="*/ 1115779 w 2698118"/>
              <a:gd name="connsiteY3" fmla="*/ 22427 h 643977"/>
              <a:gd name="connsiteX4" fmla="*/ 416317 w 2698118"/>
              <a:gd name="connsiteY4" fmla="*/ 18113 h 643977"/>
              <a:gd name="connsiteX5" fmla="*/ 0 w 2698118"/>
              <a:gd name="connsiteY5" fmla="*/ 325393 h 643977"/>
              <a:gd name="connsiteX0" fmla="*/ 1861460 w 2639116"/>
              <a:gd name="connsiteY0" fmla="*/ 643977 h 643977"/>
              <a:gd name="connsiteX1" fmla="*/ 2404817 w 2639116"/>
              <a:gd name="connsiteY1" fmla="*/ 208806 h 643977"/>
              <a:gd name="connsiteX2" fmla="*/ 2625849 w 2639116"/>
              <a:gd name="connsiteY2" fmla="*/ 42257 h 643977"/>
              <a:gd name="connsiteX3" fmla="*/ 1115779 w 2639116"/>
              <a:gd name="connsiteY3" fmla="*/ 22427 h 643977"/>
              <a:gd name="connsiteX4" fmla="*/ 416317 w 2639116"/>
              <a:gd name="connsiteY4" fmla="*/ 18113 h 643977"/>
              <a:gd name="connsiteX5" fmla="*/ 0 w 2639116"/>
              <a:gd name="connsiteY5" fmla="*/ 325393 h 643977"/>
              <a:gd name="connsiteX0" fmla="*/ 1861460 w 2639116"/>
              <a:gd name="connsiteY0" fmla="*/ 635874 h 635874"/>
              <a:gd name="connsiteX1" fmla="*/ 2404817 w 2639116"/>
              <a:gd name="connsiteY1" fmla="*/ 200703 h 635874"/>
              <a:gd name="connsiteX2" fmla="*/ 2625849 w 2639116"/>
              <a:gd name="connsiteY2" fmla="*/ 34154 h 635874"/>
              <a:gd name="connsiteX3" fmla="*/ 1115779 w 2639116"/>
              <a:gd name="connsiteY3" fmla="*/ 14324 h 635874"/>
              <a:gd name="connsiteX4" fmla="*/ 425584 w 2639116"/>
              <a:gd name="connsiteY4" fmla="*/ 20755 h 635874"/>
              <a:gd name="connsiteX5" fmla="*/ 0 w 2639116"/>
              <a:gd name="connsiteY5" fmla="*/ 317290 h 635874"/>
              <a:gd name="connsiteX0" fmla="*/ 1861460 w 2639116"/>
              <a:gd name="connsiteY0" fmla="*/ 638950 h 638950"/>
              <a:gd name="connsiteX1" fmla="*/ 2404817 w 2639116"/>
              <a:gd name="connsiteY1" fmla="*/ 203779 h 638950"/>
              <a:gd name="connsiteX2" fmla="*/ 2625849 w 2639116"/>
              <a:gd name="connsiteY2" fmla="*/ 37230 h 638950"/>
              <a:gd name="connsiteX3" fmla="*/ 1115779 w 2639116"/>
              <a:gd name="connsiteY3" fmla="*/ 17400 h 638950"/>
              <a:gd name="connsiteX4" fmla="*/ 425584 w 2639116"/>
              <a:gd name="connsiteY4" fmla="*/ 23831 h 638950"/>
              <a:gd name="connsiteX5" fmla="*/ 0 w 2639116"/>
              <a:gd name="connsiteY5" fmla="*/ 320366 h 638950"/>
              <a:gd name="connsiteX0" fmla="*/ 1861460 w 2639116"/>
              <a:gd name="connsiteY0" fmla="*/ 627789 h 627789"/>
              <a:gd name="connsiteX1" fmla="*/ 2404817 w 2639116"/>
              <a:gd name="connsiteY1" fmla="*/ 192618 h 627789"/>
              <a:gd name="connsiteX2" fmla="*/ 2625849 w 2639116"/>
              <a:gd name="connsiteY2" fmla="*/ 26069 h 627789"/>
              <a:gd name="connsiteX3" fmla="*/ 1115779 w 2639116"/>
              <a:gd name="connsiteY3" fmla="*/ 6239 h 627789"/>
              <a:gd name="connsiteX4" fmla="*/ 425584 w 2639116"/>
              <a:gd name="connsiteY4" fmla="*/ 12670 h 627789"/>
              <a:gd name="connsiteX5" fmla="*/ 0 w 2639116"/>
              <a:gd name="connsiteY5" fmla="*/ 309205 h 627789"/>
              <a:gd name="connsiteX0" fmla="*/ 1861460 w 2697797"/>
              <a:gd name="connsiteY0" fmla="*/ 636859 h 636859"/>
              <a:gd name="connsiteX1" fmla="*/ 2404817 w 2697797"/>
              <a:gd name="connsiteY1" fmla="*/ 201688 h 636859"/>
              <a:gd name="connsiteX2" fmla="*/ 2625849 w 2697797"/>
              <a:gd name="connsiteY2" fmla="*/ 35139 h 636859"/>
              <a:gd name="connsiteX3" fmla="*/ 1120413 w 2697797"/>
              <a:gd name="connsiteY3" fmla="*/ 23905 h 636859"/>
              <a:gd name="connsiteX4" fmla="*/ 425584 w 2697797"/>
              <a:gd name="connsiteY4" fmla="*/ 21740 h 636859"/>
              <a:gd name="connsiteX5" fmla="*/ 0 w 2697797"/>
              <a:gd name="connsiteY5" fmla="*/ 318275 h 636859"/>
              <a:gd name="connsiteX0" fmla="*/ 1861460 w 2634609"/>
              <a:gd name="connsiteY0" fmla="*/ 636859 h 636859"/>
              <a:gd name="connsiteX1" fmla="*/ 2404817 w 2634609"/>
              <a:gd name="connsiteY1" fmla="*/ 201688 h 636859"/>
              <a:gd name="connsiteX2" fmla="*/ 2625849 w 2634609"/>
              <a:gd name="connsiteY2" fmla="*/ 35139 h 636859"/>
              <a:gd name="connsiteX3" fmla="*/ 1120413 w 2634609"/>
              <a:gd name="connsiteY3" fmla="*/ 23905 h 636859"/>
              <a:gd name="connsiteX4" fmla="*/ 425584 w 2634609"/>
              <a:gd name="connsiteY4" fmla="*/ 21740 h 636859"/>
              <a:gd name="connsiteX5" fmla="*/ 0 w 2634609"/>
              <a:gd name="connsiteY5" fmla="*/ 318275 h 636859"/>
              <a:gd name="connsiteX0" fmla="*/ 1782689 w 2634609"/>
              <a:gd name="connsiteY0" fmla="*/ 632561 h 632561"/>
              <a:gd name="connsiteX1" fmla="*/ 2404817 w 2634609"/>
              <a:gd name="connsiteY1" fmla="*/ 201688 h 632561"/>
              <a:gd name="connsiteX2" fmla="*/ 2625849 w 2634609"/>
              <a:gd name="connsiteY2" fmla="*/ 35139 h 632561"/>
              <a:gd name="connsiteX3" fmla="*/ 1120413 w 2634609"/>
              <a:gd name="connsiteY3" fmla="*/ 23905 h 632561"/>
              <a:gd name="connsiteX4" fmla="*/ 425584 w 2634609"/>
              <a:gd name="connsiteY4" fmla="*/ 21740 h 632561"/>
              <a:gd name="connsiteX5" fmla="*/ 0 w 2634609"/>
              <a:gd name="connsiteY5" fmla="*/ 318275 h 632561"/>
              <a:gd name="connsiteX0" fmla="*/ 1782689 w 2634609"/>
              <a:gd name="connsiteY0" fmla="*/ 632561 h 632561"/>
              <a:gd name="connsiteX1" fmla="*/ 2404817 w 2634609"/>
              <a:gd name="connsiteY1" fmla="*/ 201688 h 632561"/>
              <a:gd name="connsiteX2" fmla="*/ 2625849 w 2634609"/>
              <a:gd name="connsiteY2" fmla="*/ 35139 h 632561"/>
              <a:gd name="connsiteX3" fmla="*/ 1120413 w 2634609"/>
              <a:gd name="connsiteY3" fmla="*/ 23905 h 632561"/>
              <a:gd name="connsiteX4" fmla="*/ 425584 w 2634609"/>
              <a:gd name="connsiteY4" fmla="*/ 21740 h 632561"/>
              <a:gd name="connsiteX5" fmla="*/ 0 w 2634609"/>
              <a:gd name="connsiteY5" fmla="*/ 318275 h 632561"/>
              <a:gd name="connsiteX0" fmla="*/ 1782689 w 2634609"/>
              <a:gd name="connsiteY0" fmla="*/ 614034 h 614034"/>
              <a:gd name="connsiteX1" fmla="*/ 2404817 w 2634609"/>
              <a:gd name="connsiteY1" fmla="*/ 183161 h 614034"/>
              <a:gd name="connsiteX2" fmla="*/ 2625849 w 2634609"/>
              <a:gd name="connsiteY2" fmla="*/ 16612 h 614034"/>
              <a:gd name="connsiteX3" fmla="*/ 1120413 w 2634609"/>
              <a:gd name="connsiteY3" fmla="*/ 5378 h 614034"/>
              <a:gd name="connsiteX4" fmla="*/ 425584 w 2634609"/>
              <a:gd name="connsiteY4" fmla="*/ 3213 h 614034"/>
              <a:gd name="connsiteX5" fmla="*/ 0 w 2634609"/>
              <a:gd name="connsiteY5" fmla="*/ 299748 h 614034"/>
              <a:gd name="connsiteX0" fmla="*/ 1782689 w 2697797"/>
              <a:gd name="connsiteY0" fmla="*/ 632233 h 632233"/>
              <a:gd name="connsiteX1" fmla="*/ 2404817 w 2697797"/>
              <a:gd name="connsiteY1" fmla="*/ 201360 h 632233"/>
              <a:gd name="connsiteX2" fmla="*/ 2625849 w 2697797"/>
              <a:gd name="connsiteY2" fmla="*/ 34811 h 632233"/>
              <a:gd name="connsiteX3" fmla="*/ 1120413 w 2697797"/>
              <a:gd name="connsiteY3" fmla="*/ 23577 h 632233"/>
              <a:gd name="connsiteX4" fmla="*/ 425584 w 2697797"/>
              <a:gd name="connsiteY4" fmla="*/ 21412 h 632233"/>
              <a:gd name="connsiteX5" fmla="*/ 0 w 2697797"/>
              <a:gd name="connsiteY5" fmla="*/ 317947 h 632233"/>
              <a:gd name="connsiteX0" fmla="*/ 1782689 w 2697797"/>
              <a:gd name="connsiteY0" fmla="*/ 632561 h 632561"/>
              <a:gd name="connsiteX1" fmla="*/ 2404817 w 2697797"/>
              <a:gd name="connsiteY1" fmla="*/ 201688 h 632561"/>
              <a:gd name="connsiteX2" fmla="*/ 2625849 w 2697797"/>
              <a:gd name="connsiteY2" fmla="*/ 35139 h 632561"/>
              <a:gd name="connsiteX3" fmla="*/ 1120413 w 2697797"/>
              <a:gd name="connsiteY3" fmla="*/ 23905 h 632561"/>
              <a:gd name="connsiteX4" fmla="*/ 425584 w 2697797"/>
              <a:gd name="connsiteY4" fmla="*/ 21740 h 632561"/>
              <a:gd name="connsiteX5" fmla="*/ 0 w 2697797"/>
              <a:gd name="connsiteY5" fmla="*/ 318275 h 632561"/>
              <a:gd name="connsiteX0" fmla="*/ 1782689 w 2697797"/>
              <a:gd name="connsiteY0" fmla="*/ 613581 h 613581"/>
              <a:gd name="connsiteX1" fmla="*/ 2404817 w 2697797"/>
              <a:gd name="connsiteY1" fmla="*/ 182708 h 613581"/>
              <a:gd name="connsiteX2" fmla="*/ 2625849 w 2697797"/>
              <a:gd name="connsiteY2" fmla="*/ 16159 h 613581"/>
              <a:gd name="connsiteX3" fmla="*/ 1120413 w 2697797"/>
              <a:gd name="connsiteY3" fmla="*/ 4925 h 613581"/>
              <a:gd name="connsiteX4" fmla="*/ 425584 w 2697797"/>
              <a:gd name="connsiteY4" fmla="*/ 2760 h 613581"/>
              <a:gd name="connsiteX5" fmla="*/ 0 w 2697797"/>
              <a:gd name="connsiteY5" fmla="*/ 299295 h 613581"/>
              <a:gd name="connsiteX0" fmla="*/ 1782689 w 2465554"/>
              <a:gd name="connsiteY0" fmla="*/ 615486 h 615486"/>
              <a:gd name="connsiteX1" fmla="*/ 2404817 w 2465554"/>
              <a:gd name="connsiteY1" fmla="*/ 184613 h 615486"/>
              <a:gd name="connsiteX2" fmla="*/ 2258956 w 2465554"/>
              <a:gd name="connsiteY2" fmla="*/ 15259 h 615486"/>
              <a:gd name="connsiteX3" fmla="*/ 1120413 w 2465554"/>
              <a:gd name="connsiteY3" fmla="*/ 6830 h 615486"/>
              <a:gd name="connsiteX4" fmla="*/ 425584 w 2465554"/>
              <a:gd name="connsiteY4" fmla="*/ 4665 h 615486"/>
              <a:gd name="connsiteX5" fmla="*/ 0 w 2465554"/>
              <a:gd name="connsiteY5" fmla="*/ 301200 h 615486"/>
              <a:gd name="connsiteX0" fmla="*/ 1782689 w 2442364"/>
              <a:gd name="connsiteY0" fmla="*/ 610821 h 610821"/>
              <a:gd name="connsiteX1" fmla="*/ 2404817 w 2442364"/>
              <a:gd name="connsiteY1" fmla="*/ 179948 h 610821"/>
              <a:gd name="connsiteX2" fmla="*/ 2258956 w 2442364"/>
              <a:gd name="connsiteY2" fmla="*/ 10594 h 610821"/>
              <a:gd name="connsiteX3" fmla="*/ 1120413 w 2442364"/>
              <a:gd name="connsiteY3" fmla="*/ 2165 h 610821"/>
              <a:gd name="connsiteX4" fmla="*/ 425584 w 2442364"/>
              <a:gd name="connsiteY4" fmla="*/ 0 h 610821"/>
              <a:gd name="connsiteX5" fmla="*/ 0 w 2442364"/>
              <a:gd name="connsiteY5" fmla="*/ 296535 h 610821"/>
              <a:gd name="connsiteX0" fmla="*/ 1782689 w 2447357"/>
              <a:gd name="connsiteY0" fmla="*/ 610821 h 610821"/>
              <a:gd name="connsiteX1" fmla="*/ 2404817 w 2447357"/>
              <a:gd name="connsiteY1" fmla="*/ 179948 h 610821"/>
              <a:gd name="connsiteX2" fmla="*/ 2291210 w 2447357"/>
              <a:gd name="connsiteY2" fmla="*/ 10594 h 610821"/>
              <a:gd name="connsiteX3" fmla="*/ 1120413 w 2447357"/>
              <a:gd name="connsiteY3" fmla="*/ 2165 h 610821"/>
              <a:gd name="connsiteX4" fmla="*/ 425584 w 2447357"/>
              <a:gd name="connsiteY4" fmla="*/ 0 h 610821"/>
              <a:gd name="connsiteX5" fmla="*/ 0 w 2447357"/>
              <a:gd name="connsiteY5" fmla="*/ 296535 h 610821"/>
              <a:gd name="connsiteX0" fmla="*/ 1782689 w 2447357"/>
              <a:gd name="connsiteY0" fmla="*/ 610821 h 610821"/>
              <a:gd name="connsiteX1" fmla="*/ 2404817 w 2447357"/>
              <a:gd name="connsiteY1" fmla="*/ 179948 h 610821"/>
              <a:gd name="connsiteX2" fmla="*/ 2291210 w 2447357"/>
              <a:gd name="connsiteY2" fmla="*/ 10594 h 610821"/>
              <a:gd name="connsiteX3" fmla="*/ 1120413 w 2447357"/>
              <a:gd name="connsiteY3" fmla="*/ 2165 h 610821"/>
              <a:gd name="connsiteX4" fmla="*/ 425584 w 2447357"/>
              <a:gd name="connsiteY4" fmla="*/ 0 h 610821"/>
              <a:gd name="connsiteX5" fmla="*/ 0 w 2447357"/>
              <a:gd name="connsiteY5" fmla="*/ 296535 h 610821"/>
              <a:gd name="connsiteX0" fmla="*/ 1782689 w 2444402"/>
              <a:gd name="connsiteY0" fmla="*/ 610821 h 610821"/>
              <a:gd name="connsiteX1" fmla="*/ 2404817 w 2444402"/>
              <a:gd name="connsiteY1" fmla="*/ 179948 h 610821"/>
              <a:gd name="connsiteX2" fmla="*/ 2291210 w 2444402"/>
              <a:gd name="connsiteY2" fmla="*/ 10594 h 610821"/>
              <a:gd name="connsiteX3" fmla="*/ 1120413 w 2444402"/>
              <a:gd name="connsiteY3" fmla="*/ 2165 h 610821"/>
              <a:gd name="connsiteX4" fmla="*/ 425584 w 2444402"/>
              <a:gd name="connsiteY4" fmla="*/ 0 h 610821"/>
              <a:gd name="connsiteX5" fmla="*/ 0 w 2444402"/>
              <a:gd name="connsiteY5" fmla="*/ 296535 h 610821"/>
              <a:gd name="connsiteX0" fmla="*/ 1782689 w 2444402"/>
              <a:gd name="connsiteY0" fmla="*/ 610821 h 610821"/>
              <a:gd name="connsiteX1" fmla="*/ 2404817 w 2444402"/>
              <a:gd name="connsiteY1" fmla="*/ 179948 h 610821"/>
              <a:gd name="connsiteX2" fmla="*/ 2291210 w 2444402"/>
              <a:gd name="connsiteY2" fmla="*/ 10594 h 610821"/>
              <a:gd name="connsiteX3" fmla="*/ 1120413 w 2444402"/>
              <a:gd name="connsiteY3" fmla="*/ 2165 h 610821"/>
              <a:gd name="connsiteX4" fmla="*/ 425584 w 2444402"/>
              <a:gd name="connsiteY4" fmla="*/ 0 h 610821"/>
              <a:gd name="connsiteX5" fmla="*/ 0 w 2444402"/>
              <a:gd name="connsiteY5" fmla="*/ 296535 h 610821"/>
              <a:gd name="connsiteX0" fmla="*/ 1782689 w 2444402"/>
              <a:gd name="connsiteY0" fmla="*/ 608951 h 608951"/>
              <a:gd name="connsiteX1" fmla="*/ 2404817 w 2444402"/>
              <a:gd name="connsiteY1" fmla="*/ 178078 h 608951"/>
              <a:gd name="connsiteX2" fmla="*/ 2291210 w 2444402"/>
              <a:gd name="connsiteY2" fmla="*/ 8724 h 608951"/>
              <a:gd name="connsiteX3" fmla="*/ 1120413 w 2444402"/>
              <a:gd name="connsiteY3" fmla="*/ 295 h 608951"/>
              <a:gd name="connsiteX4" fmla="*/ 385266 w 2444402"/>
              <a:gd name="connsiteY4" fmla="*/ 0 h 608951"/>
              <a:gd name="connsiteX5" fmla="*/ 0 w 2444402"/>
              <a:gd name="connsiteY5" fmla="*/ 294665 h 608951"/>
              <a:gd name="connsiteX0" fmla="*/ 1782689 w 2444402"/>
              <a:gd name="connsiteY0" fmla="*/ 608951 h 608951"/>
              <a:gd name="connsiteX1" fmla="*/ 2404817 w 2444402"/>
              <a:gd name="connsiteY1" fmla="*/ 178078 h 608951"/>
              <a:gd name="connsiteX2" fmla="*/ 2291210 w 2444402"/>
              <a:gd name="connsiteY2" fmla="*/ 8724 h 608951"/>
              <a:gd name="connsiteX3" fmla="*/ 1120413 w 2444402"/>
              <a:gd name="connsiteY3" fmla="*/ 295 h 608951"/>
              <a:gd name="connsiteX4" fmla="*/ 385266 w 2444402"/>
              <a:gd name="connsiteY4" fmla="*/ 0 h 608951"/>
              <a:gd name="connsiteX5" fmla="*/ 0 w 2444402"/>
              <a:gd name="connsiteY5" fmla="*/ 294665 h 608951"/>
              <a:gd name="connsiteX0" fmla="*/ 1782689 w 2444402"/>
              <a:gd name="connsiteY0" fmla="*/ 608951 h 608951"/>
              <a:gd name="connsiteX1" fmla="*/ 2404817 w 2444402"/>
              <a:gd name="connsiteY1" fmla="*/ 178078 h 608951"/>
              <a:gd name="connsiteX2" fmla="*/ 2291210 w 2444402"/>
              <a:gd name="connsiteY2" fmla="*/ 8724 h 608951"/>
              <a:gd name="connsiteX3" fmla="*/ 1120413 w 2444402"/>
              <a:gd name="connsiteY3" fmla="*/ 295 h 608951"/>
              <a:gd name="connsiteX4" fmla="*/ 385266 w 2444402"/>
              <a:gd name="connsiteY4" fmla="*/ 0 h 608951"/>
              <a:gd name="connsiteX5" fmla="*/ 0 w 2444402"/>
              <a:gd name="connsiteY5" fmla="*/ 294665 h 608951"/>
              <a:gd name="connsiteX0" fmla="*/ 1782689 w 2444402"/>
              <a:gd name="connsiteY0" fmla="*/ 612178 h 612178"/>
              <a:gd name="connsiteX1" fmla="*/ 2404817 w 2444402"/>
              <a:gd name="connsiteY1" fmla="*/ 181305 h 612178"/>
              <a:gd name="connsiteX2" fmla="*/ 2291210 w 2444402"/>
              <a:gd name="connsiteY2" fmla="*/ 11951 h 612178"/>
              <a:gd name="connsiteX3" fmla="*/ 1120413 w 2444402"/>
              <a:gd name="connsiteY3" fmla="*/ 3522 h 612178"/>
              <a:gd name="connsiteX4" fmla="*/ 385266 w 2444402"/>
              <a:gd name="connsiteY4" fmla="*/ 3227 h 612178"/>
              <a:gd name="connsiteX5" fmla="*/ 0 w 2444402"/>
              <a:gd name="connsiteY5" fmla="*/ 297892 h 612178"/>
              <a:gd name="connsiteX0" fmla="*/ 1782689 w 2407011"/>
              <a:gd name="connsiteY0" fmla="*/ 612178 h 612178"/>
              <a:gd name="connsiteX1" fmla="*/ 2201746 w 2407011"/>
              <a:gd name="connsiteY1" fmla="*/ 469336 h 612178"/>
              <a:gd name="connsiteX2" fmla="*/ 2404817 w 2407011"/>
              <a:gd name="connsiteY2" fmla="*/ 181305 h 612178"/>
              <a:gd name="connsiteX3" fmla="*/ 2291210 w 2407011"/>
              <a:gd name="connsiteY3" fmla="*/ 11951 h 612178"/>
              <a:gd name="connsiteX4" fmla="*/ 1120413 w 2407011"/>
              <a:gd name="connsiteY4" fmla="*/ 3522 h 612178"/>
              <a:gd name="connsiteX5" fmla="*/ 385266 w 2407011"/>
              <a:gd name="connsiteY5" fmla="*/ 3227 h 612178"/>
              <a:gd name="connsiteX6" fmla="*/ 0 w 2407011"/>
              <a:gd name="connsiteY6" fmla="*/ 297892 h 612178"/>
              <a:gd name="connsiteX0" fmla="*/ 1782689 w 2407011"/>
              <a:gd name="connsiteY0" fmla="*/ 612178 h 612178"/>
              <a:gd name="connsiteX1" fmla="*/ 2201746 w 2407011"/>
              <a:gd name="connsiteY1" fmla="*/ 469336 h 612178"/>
              <a:gd name="connsiteX2" fmla="*/ 2404817 w 2407011"/>
              <a:gd name="connsiteY2" fmla="*/ 181305 h 612178"/>
              <a:gd name="connsiteX3" fmla="*/ 2291210 w 2407011"/>
              <a:gd name="connsiteY3" fmla="*/ 11951 h 612178"/>
              <a:gd name="connsiteX4" fmla="*/ 1120413 w 2407011"/>
              <a:gd name="connsiteY4" fmla="*/ 3522 h 612178"/>
              <a:gd name="connsiteX5" fmla="*/ 385266 w 2407011"/>
              <a:gd name="connsiteY5" fmla="*/ 3227 h 612178"/>
              <a:gd name="connsiteX6" fmla="*/ 0 w 2407011"/>
              <a:gd name="connsiteY6" fmla="*/ 297892 h 612178"/>
              <a:gd name="connsiteX0" fmla="*/ 1782689 w 2407011"/>
              <a:gd name="connsiteY0" fmla="*/ 612178 h 612178"/>
              <a:gd name="connsiteX1" fmla="*/ 2201746 w 2407011"/>
              <a:gd name="connsiteY1" fmla="*/ 469336 h 612178"/>
              <a:gd name="connsiteX2" fmla="*/ 2404817 w 2407011"/>
              <a:gd name="connsiteY2" fmla="*/ 181305 h 612178"/>
              <a:gd name="connsiteX3" fmla="*/ 2291210 w 2407011"/>
              <a:gd name="connsiteY3" fmla="*/ 11951 h 612178"/>
              <a:gd name="connsiteX4" fmla="*/ 1120413 w 2407011"/>
              <a:gd name="connsiteY4" fmla="*/ 3522 h 612178"/>
              <a:gd name="connsiteX5" fmla="*/ 385266 w 2407011"/>
              <a:gd name="connsiteY5" fmla="*/ 3227 h 612178"/>
              <a:gd name="connsiteX6" fmla="*/ 0 w 2407011"/>
              <a:gd name="connsiteY6" fmla="*/ 297892 h 612178"/>
              <a:gd name="connsiteX0" fmla="*/ 1782689 w 2407011"/>
              <a:gd name="connsiteY0" fmla="*/ 612178 h 612178"/>
              <a:gd name="connsiteX1" fmla="*/ 2201746 w 2407011"/>
              <a:gd name="connsiteY1" fmla="*/ 469336 h 612178"/>
              <a:gd name="connsiteX2" fmla="*/ 2404817 w 2407011"/>
              <a:gd name="connsiteY2" fmla="*/ 181305 h 612178"/>
              <a:gd name="connsiteX3" fmla="*/ 2291210 w 2407011"/>
              <a:gd name="connsiteY3" fmla="*/ 11951 h 612178"/>
              <a:gd name="connsiteX4" fmla="*/ 1120413 w 2407011"/>
              <a:gd name="connsiteY4" fmla="*/ 3522 h 612178"/>
              <a:gd name="connsiteX5" fmla="*/ 385266 w 2407011"/>
              <a:gd name="connsiteY5" fmla="*/ 3227 h 612178"/>
              <a:gd name="connsiteX6" fmla="*/ 0 w 2407011"/>
              <a:gd name="connsiteY6" fmla="*/ 297892 h 612178"/>
              <a:gd name="connsiteX0" fmla="*/ 1782689 w 2413353"/>
              <a:gd name="connsiteY0" fmla="*/ 612178 h 612178"/>
              <a:gd name="connsiteX1" fmla="*/ 2201746 w 2413353"/>
              <a:gd name="connsiteY1" fmla="*/ 469336 h 612178"/>
              <a:gd name="connsiteX2" fmla="*/ 2404817 w 2413353"/>
              <a:gd name="connsiteY2" fmla="*/ 181305 h 612178"/>
              <a:gd name="connsiteX3" fmla="*/ 2367094 w 2413353"/>
              <a:gd name="connsiteY3" fmla="*/ 103276 h 612178"/>
              <a:gd name="connsiteX4" fmla="*/ 2291210 w 2413353"/>
              <a:gd name="connsiteY4" fmla="*/ 11951 h 612178"/>
              <a:gd name="connsiteX5" fmla="*/ 1120413 w 2413353"/>
              <a:gd name="connsiteY5" fmla="*/ 3522 h 612178"/>
              <a:gd name="connsiteX6" fmla="*/ 385266 w 2413353"/>
              <a:gd name="connsiteY6" fmla="*/ 3227 h 612178"/>
              <a:gd name="connsiteX7" fmla="*/ 0 w 2413353"/>
              <a:gd name="connsiteY7" fmla="*/ 297892 h 612178"/>
              <a:gd name="connsiteX0" fmla="*/ 1782689 w 2413353"/>
              <a:gd name="connsiteY0" fmla="*/ 612178 h 612178"/>
              <a:gd name="connsiteX1" fmla="*/ 2201746 w 2413353"/>
              <a:gd name="connsiteY1" fmla="*/ 469336 h 612178"/>
              <a:gd name="connsiteX2" fmla="*/ 2404817 w 2413353"/>
              <a:gd name="connsiteY2" fmla="*/ 181305 h 612178"/>
              <a:gd name="connsiteX3" fmla="*/ 2367094 w 2413353"/>
              <a:gd name="connsiteY3" fmla="*/ 103276 h 612178"/>
              <a:gd name="connsiteX4" fmla="*/ 2291210 w 2413353"/>
              <a:gd name="connsiteY4" fmla="*/ 11951 h 612178"/>
              <a:gd name="connsiteX5" fmla="*/ 1120413 w 2413353"/>
              <a:gd name="connsiteY5" fmla="*/ 3522 h 612178"/>
              <a:gd name="connsiteX6" fmla="*/ 385266 w 2413353"/>
              <a:gd name="connsiteY6" fmla="*/ 3227 h 612178"/>
              <a:gd name="connsiteX7" fmla="*/ 0 w 2413353"/>
              <a:gd name="connsiteY7" fmla="*/ 297892 h 612178"/>
              <a:gd name="connsiteX0" fmla="*/ 1782689 w 2409856"/>
              <a:gd name="connsiteY0" fmla="*/ 612178 h 612178"/>
              <a:gd name="connsiteX1" fmla="*/ 2201746 w 2409856"/>
              <a:gd name="connsiteY1" fmla="*/ 469336 h 612178"/>
              <a:gd name="connsiteX2" fmla="*/ 2404817 w 2409856"/>
              <a:gd name="connsiteY2" fmla="*/ 181305 h 612178"/>
              <a:gd name="connsiteX3" fmla="*/ 2343473 w 2409856"/>
              <a:gd name="connsiteY3" fmla="*/ 107189 h 612178"/>
              <a:gd name="connsiteX4" fmla="*/ 2291210 w 2409856"/>
              <a:gd name="connsiteY4" fmla="*/ 11951 h 612178"/>
              <a:gd name="connsiteX5" fmla="*/ 1120413 w 2409856"/>
              <a:gd name="connsiteY5" fmla="*/ 3522 h 612178"/>
              <a:gd name="connsiteX6" fmla="*/ 385266 w 2409856"/>
              <a:gd name="connsiteY6" fmla="*/ 3227 h 612178"/>
              <a:gd name="connsiteX7" fmla="*/ 0 w 2409856"/>
              <a:gd name="connsiteY7" fmla="*/ 297892 h 612178"/>
              <a:gd name="connsiteX0" fmla="*/ 1850178 w 2409856"/>
              <a:gd name="connsiteY0" fmla="*/ 611552 h 611552"/>
              <a:gd name="connsiteX1" fmla="*/ 2201746 w 2409856"/>
              <a:gd name="connsiteY1" fmla="*/ 469336 h 611552"/>
              <a:gd name="connsiteX2" fmla="*/ 2404817 w 2409856"/>
              <a:gd name="connsiteY2" fmla="*/ 181305 h 611552"/>
              <a:gd name="connsiteX3" fmla="*/ 2343473 w 2409856"/>
              <a:gd name="connsiteY3" fmla="*/ 107189 h 611552"/>
              <a:gd name="connsiteX4" fmla="*/ 2291210 w 2409856"/>
              <a:gd name="connsiteY4" fmla="*/ 11951 h 611552"/>
              <a:gd name="connsiteX5" fmla="*/ 1120413 w 2409856"/>
              <a:gd name="connsiteY5" fmla="*/ 3522 h 611552"/>
              <a:gd name="connsiteX6" fmla="*/ 385266 w 2409856"/>
              <a:gd name="connsiteY6" fmla="*/ 3227 h 611552"/>
              <a:gd name="connsiteX7" fmla="*/ 0 w 2409856"/>
              <a:gd name="connsiteY7" fmla="*/ 297892 h 611552"/>
              <a:gd name="connsiteX0" fmla="*/ 1850178 w 2406953"/>
              <a:gd name="connsiteY0" fmla="*/ 611552 h 611552"/>
              <a:gd name="connsiteX1" fmla="*/ 2261136 w 2406953"/>
              <a:gd name="connsiteY1" fmla="*/ 470588 h 611552"/>
              <a:gd name="connsiteX2" fmla="*/ 2404817 w 2406953"/>
              <a:gd name="connsiteY2" fmla="*/ 181305 h 611552"/>
              <a:gd name="connsiteX3" fmla="*/ 2343473 w 2406953"/>
              <a:gd name="connsiteY3" fmla="*/ 107189 h 611552"/>
              <a:gd name="connsiteX4" fmla="*/ 2291210 w 2406953"/>
              <a:gd name="connsiteY4" fmla="*/ 11951 h 611552"/>
              <a:gd name="connsiteX5" fmla="*/ 1120413 w 2406953"/>
              <a:gd name="connsiteY5" fmla="*/ 3522 h 611552"/>
              <a:gd name="connsiteX6" fmla="*/ 385266 w 2406953"/>
              <a:gd name="connsiteY6" fmla="*/ 3227 h 611552"/>
              <a:gd name="connsiteX7" fmla="*/ 0 w 2406953"/>
              <a:gd name="connsiteY7" fmla="*/ 297892 h 611552"/>
              <a:gd name="connsiteX0" fmla="*/ 1956205 w 2512980"/>
              <a:gd name="connsiteY0" fmla="*/ 611552 h 611552"/>
              <a:gd name="connsiteX1" fmla="*/ 2367163 w 2512980"/>
              <a:gd name="connsiteY1" fmla="*/ 470588 h 611552"/>
              <a:gd name="connsiteX2" fmla="*/ 2510844 w 2512980"/>
              <a:gd name="connsiteY2" fmla="*/ 181305 h 611552"/>
              <a:gd name="connsiteX3" fmla="*/ 2449500 w 2512980"/>
              <a:gd name="connsiteY3" fmla="*/ 107189 h 611552"/>
              <a:gd name="connsiteX4" fmla="*/ 2397237 w 2512980"/>
              <a:gd name="connsiteY4" fmla="*/ 11951 h 611552"/>
              <a:gd name="connsiteX5" fmla="*/ 1226440 w 2512980"/>
              <a:gd name="connsiteY5" fmla="*/ 3522 h 611552"/>
              <a:gd name="connsiteX6" fmla="*/ 491293 w 2512980"/>
              <a:gd name="connsiteY6" fmla="*/ 3227 h 611552"/>
              <a:gd name="connsiteX7" fmla="*/ 0 w 2512980"/>
              <a:gd name="connsiteY7" fmla="*/ 299620 h 611552"/>
              <a:gd name="connsiteX0" fmla="*/ 1956205 w 2512980"/>
              <a:gd name="connsiteY0" fmla="*/ 611552 h 611552"/>
              <a:gd name="connsiteX1" fmla="*/ 2367163 w 2512980"/>
              <a:gd name="connsiteY1" fmla="*/ 470588 h 611552"/>
              <a:gd name="connsiteX2" fmla="*/ 2510844 w 2512980"/>
              <a:gd name="connsiteY2" fmla="*/ 181305 h 611552"/>
              <a:gd name="connsiteX3" fmla="*/ 2449500 w 2512980"/>
              <a:gd name="connsiteY3" fmla="*/ 107189 h 611552"/>
              <a:gd name="connsiteX4" fmla="*/ 2397237 w 2512980"/>
              <a:gd name="connsiteY4" fmla="*/ 11951 h 611552"/>
              <a:gd name="connsiteX5" fmla="*/ 1226440 w 2512980"/>
              <a:gd name="connsiteY5" fmla="*/ 3522 h 611552"/>
              <a:gd name="connsiteX6" fmla="*/ 491293 w 2512980"/>
              <a:gd name="connsiteY6" fmla="*/ 3227 h 611552"/>
              <a:gd name="connsiteX7" fmla="*/ 0 w 2512980"/>
              <a:gd name="connsiteY7" fmla="*/ 299620 h 611552"/>
              <a:gd name="connsiteX0" fmla="*/ 1956205 w 2512980"/>
              <a:gd name="connsiteY0" fmla="*/ 611552 h 611552"/>
              <a:gd name="connsiteX1" fmla="*/ 2367163 w 2512980"/>
              <a:gd name="connsiteY1" fmla="*/ 470588 h 611552"/>
              <a:gd name="connsiteX2" fmla="*/ 2510844 w 2512980"/>
              <a:gd name="connsiteY2" fmla="*/ 181305 h 611552"/>
              <a:gd name="connsiteX3" fmla="*/ 2449500 w 2512980"/>
              <a:gd name="connsiteY3" fmla="*/ 107189 h 611552"/>
              <a:gd name="connsiteX4" fmla="*/ 2397237 w 2512980"/>
              <a:gd name="connsiteY4" fmla="*/ 11951 h 611552"/>
              <a:gd name="connsiteX5" fmla="*/ 1226440 w 2512980"/>
              <a:gd name="connsiteY5" fmla="*/ 3522 h 611552"/>
              <a:gd name="connsiteX6" fmla="*/ 491293 w 2512980"/>
              <a:gd name="connsiteY6" fmla="*/ 3227 h 611552"/>
              <a:gd name="connsiteX7" fmla="*/ 261188 w 2512980"/>
              <a:gd name="connsiteY7" fmla="*/ 259297 h 611552"/>
              <a:gd name="connsiteX8" fmla="*/ 0 w 2512980"/>
              <a:gd name="connsiteY8" fmla="*/ 299620 h 611552"/>
              <a:gd name="connsiteX0" fmla="*/ 1956205 w 2512980"/>
              <a:gd name="connsiteY0" fmla="*/ 611552 h 611552"/>
              <a:gd name="connsiteX1" fmla="*/ 2367163 w 2512980"/>
              <a:gd name="connsiteY1" fmla="*/ 470588 h 611552"/>
              <a:gd name="connsiteX2" fmla="*/ 2510844 w 2512980"/>
              <a:gd name="connsiteY2" fmla="*/ 181305 h 611552"/>
              <a:gd name="connsiteX3" fmla="*/ 2449500 w 2512980"/>
              <a:gd name="connsiteY3" fmla="*/ 107189 h 611552"/>
              <a:gd name="connsiteX4" fmla="*/ 2397237 w 2512980"/>
              <a:gd name="connsiteY4" fmla="*/ 11951 h 611552"/>
              <a:gd name="connsiteX5" fmla="*/ 1226440 w 2512980"/>
              <a:gd name="connsiteY5" fmla="*/ 3522 h 611552"/>
              <a:gd name="connsiteX6" fmla="*/ 491293 w 2512980"/>
              <a:gd name="connsiteY6" fmla="*/ 3227 h 611552"/>
              <a:gd name="connsiteX7" fmla="*/ 261188 w 2512980"/>
              <a:gd name="connsiteY7" fmla="*/ 259297 h 611552"/>
              <a:gd name="connsiteX8" fmla="*/ 0 w 2512980"/>
              <a:gd name="connsiteY8" fmla="*/ 299620 h 611552"/>
              <a:gd name="connsiteX0" fmla="*/ 1956205 w 2512980"/>
              <a:gd name="connsiteY0" fmla="*/ 611552 h 611552"/>
              <a:gd name="connsiteX1" fmla="*/ 2367163 w 2512980"/>
              <a:gd name="connsiteY1" fmla="*/ 470588 h 611552"/>
              <a:gd name="connsiteX2" fmla="*/ 2510844 w 2512980"/>
              <a:gd name="connsiteY2" fmla="*/ 181305 h 611552"/>
              <a:gd name="connsiteX3" fmla="*/ 2449500 w 2512980"/>
              <a:gd name="connsiteY3" fmla="*/ 107189 h 611552"/>
              <a:gd name="connsiteX4" fmla="*/ 2397237 w 2512980"/>
              <a:gd name="connsiteY4" fmla="*/ 11951 h 611552"/>
              <a:gd name="connsiteX5" fmla="*/ 1226440 w 2512980"/>
              <a:gd name="connsiteY5" fmla="*/ 3522 h 611552"/>
              <a:gd name="connsiteX6" fmla="*/ 491293 w 2512980"/>
              <a:gd name="connsiteY6" fmla="*/ 3227 h 611552"/>
              <a:gd name="connsiteX7" fmla="*/ 261188 w 2512980"/>
              <a:gd name="connsiteY7" fmla="*/ 259297 h 611552"/>
              <a:gd name="connsiteX8" fmla="*/ 0 w 2512980"/>
              <a:gd name="connsiteY8" fmla="*/ 299620 h 611552"/>
              <a:gd name="connsiteX0" fmla="*/ 2059252 w 2616027"/>
              <a:gd name="connsiteY0" fmla="*/ 611552 h 611552"/>
              <a:gd name="connsiteX1" fmla="*/ 2470210 w 2616027"/>
              <a:gd name="connsiteY1" fmla="*/ 470588 h 611552"/>
              <a:gd name="connsiteX2" fmla="*/ 2613891 w 2616027"/>
              <a:gd name="connsiteY2" fmla="*/ 181305 h 611552"/>
              <a:gd name="connsiteX3" fmla="*/ 2552547 w 2616027"/>
              <a:gd name="connsiteY3" fmla="*/ 107189 h 611552"/>
              <a:gd name="connsiteX4" fmla="*/ 2500284 w 2616027"/>
              <a:gd name="connsiteY4" fmla="*/ 11951 h 611552"/>
              <a:gd name="connsiteX5" fmla="*/ 1329487 w 2616027"/>
              <a:gd name="connsiteY5" fmla="*/ 3522 h 611552"/>
              <a:gd name="connsiteX6" fmla="*/ 594340 w 2616027"/>
              <a:gd name="connsiteY6" fmla="*/ 3227 h 611552"/>
              <a:gd name="connsiteX7" fmla="*/ 364235 w 2616027"/>
              <a:gd name="connsiteY7" fmla="*/ 259297 h 611552"/>
              <a:gd name="connsiteX8" fmla="*/ 0 w 2616027"/>
              <a:gd name="connsiteY8" fmla="*/ 307758 h 611552"/>
              <a:gd name="connsiteX0" fmla="*/ 1988591 w 2616027"/>
              <a:gd name="connsiteY0" fmla="*/ 617186 h 617186"/>
              <a:gd name="connsiteX1" fmla="*/ 2470210 w 2616027"/>
              <a:gd name="connsiteY1" fmla="*/ 470588 h 617186"/>
              <a:gd name="connsiteX2" fmla="*/ 2613891 w 2616027"/>
              <a:gd name="connsiteY2" fmla="*/ 181305 h 617186"/>
              <a:gd name="connsiteX3" fmla="*/ 2552547 w 2616027"/>
              <a:gd name="connsiteY3" fmla="*/ 107189 h 617186"/>
              <a:gd name="connsiteX4" fmla="*/ 2500284 w 2616027"/>
              <a:gd name="connsiteY4" fmla="*/ 11951 h 617186"/>
              <a:gd name="connsiteX5" fmla="*/ 1329487 w 2616027"/>
              <a:gd name="connsiteY5" fmla="*/ 3522 h 617186"/>
              <a:gd name="connsiteX6" fmla="*/ 594340 w 2616027"/>
              <a:gd name="connsiteY6" fmla="*/ 3227 h 617186"/>
              <a:gd name="connsiteX7" fmla="*/ 364235 w 2616027"/>
              <a:gd name="connsiteY7" fmla="*/ 259297 h 617186"/>
              <a:gd name="connsiteX8" fmla="*/ 0 w 2616027"/>
              <a:gd name="connsiteY8" fmla="*/ 307758 h 617186"/>
              <a:gd name="connsiteX0" fmla="*/ 2003312 w 2616027"/>
              <a:gd name="connsiteY0" fmla="*/ 619064 h 619064"/>
              <a:gd name="connsiteX1" fmla="*/ 2470210 w 2616027"/>
              <a:gd name="connsiteY1" fmla="*/ 470588 h 619064"/>
              <a:gd name="connsiteX2" fmla="*/ 2613891 w 2616027"/>
              <a:gd name="connsiteY2" fmla="*/ 181305 h 619064"/>
              <a:gd name="connsiteX3" fmla="*/ 2552547 w 2616027"/>
              <a:gd name="connsiteY3" fmla="*/ 107189 h 619064"/>
              <a:gd name="connsiteX4" fmla="*/ 2500284 w 2616027"/>
              <a:gd name="connsiteY4" fmla="*/ 11951 h 619064"/>
              <a:gd name="connsiteX5" fmla="*/ 1329487 w 2616027"/>
              <a:gd name="connsiteY5" fmla="*/ 3522 h 619064"/>
              <a:gd name="connsiteX6" fmla="*/ 594340 w 2616027"/>
              <a:gd name="connsiteY6" fmla="*/ 3227 h 619064"/>
              <a:gd name="connsiteX7" fmla="*/ 364235 w 2616027"/>
              <a:gd name="connsiteY7" fmla="*/ 259297 h 619064"/>
              <a:gd name="connsiteX8" fmla="*/ 0 w 2616027"/>
              <a:gd name="connsiteY8" fmla="*/ 307758 h 619064"/>
              <a:gd name="connsiteX0" fmla="*/ 2035054 w 2647769"/>
              <a:gd name="connsiteY0" fmla="*/ 619064 h 619064"/>
              <a:gd name="connsiteX1" fmla="*/ 2501952 w 2647769"/>
              <a:gd name="connsiteY1" fmla="*/ 470588 h 619064"/>
              <a:gd name="connsiteX2" fmla="*/ 2645633 w 2647769"/>
              <a:gd name="connsiteY2" fmla="*/ 181305 h 619064"/>
              <a:gd name="connsiteX3" fmla="*/ 2584289 w 2647769"/>
              <a:gd name="connsiteY3" fmla="*/ 107189 h 619064"/>
              <a:gd name="connsiteX4" fmla="*/ 2532026 w 2647769"/>
              <a:gd name="connsiteY4" fmla="*/ 11951 h 619064"/>
              <a:gd name="connsiteX5" fmla="*/ 1361229 w 2647769"/>
              <a:gd name="connsiteY5" fmla="*/ 3522 h 619064"/>
              <a:gd name="connsiteX6" fmla="*/ 626082 w 2647769"/>
              <a:gd name="connsiteY6" fmla="*/ 3227 h 619064"/>
              <a:gd name="connsiteX7" fmla="*/ 395977 w 2647769"/>
              <a:gd name="connsiteY7" fmla="*/ 259297 h 619064"/>
              <a:gd name="connsiteX8" fmla="*/ 0 w 2647769"/>
              <a:gd name="connsiteY8" fmla="*/ 356502 h 619064"/>
              <a:gd name="connsiteX0" fmla="*/ 2035054 w 2647769"/>
              <a:gd name="connsiteY0" fmla="*/ 619064 h 619064"/>
              <a:gd name="connsiteX1" fmla="*/ 2501952 w 2647769"/>
              <a:gd name="connsiteY1" fmla="*/ 470588 h 619064"/>
              <a:gd name="connsiteX2" fmla="*/ 2645633 w 2647769"/>
              <a:gd name="connsiteY2" fmla="*/ 181305 h 619064"/>
              <a:gd name="connsiteX3" fmla="*/ 2584289 w 2647769"/>
              <a:gd name="connsiteY3" fmla="*/ 107189 h 619064"/>
              <a:gd name="connsiteX4" fmla="*/ 2532026 w 2647769"/>
              <a:gd name="connsiteY4" fmla="*/ 11951 h 619064"/>
              <a:gd name="connsiteX5" fmla="*/ 1361229 w 2647769"/>
              <a:gd name="connsiteY5" fmla="*/ 3522 h 619064"/>
              <a:gd name="connsiteX6" fmla="*/ 626082 w 2647769"/>
              <a:gd name="connsiteY6" fmla="*/ 3227 h 619064"/>
              <a:gd name="connsiteX7" fmla="*/ 343073 w 2647769"/>
              <a:gd name="connsiteY7" fmla="*/ 311041 h 619064"/>
              <a:gd name="connsiteX8" fmla="*/ 0 w 2647769"/>
              <a:gd name="connsiteY8" fmla="*/ 356502 h 619064"/>
              <a:gd name="connsiteX0" fmla="*/ 2035054 w 2647769"/>
              <a:gd name="connsiteY0" fmla="*/ 619064 h 619064"/>
              <a:gd name="connsiteX1" fmla="*/ 2501952 w 2647769"/>
              <a:gd name="connsiteY1" fmla="*/ 470588 h 619064"/>
              <a:gd name="connsiteX2" fmla="*/ 2645633 w 2647769"/>
              <a:gd name="connsiteY2" fmla="*/ 181305 h 619064"/>
              <a:gd name="connsiteX3" fmla="*/ 2584289 w 2647769"/>
              <a:gd name="connsiteY3" fmla="*/ 107189 h 619064"/>
              <a:gd name="connsiteX4" fmla="*/ 2532026 w 2647769"/>
              <a:gd name="connsiteY4" fmla="*/ 11951 h 619064"/>
              <a:gd name="connsiteX5" fmla="*/ 1361229 w 2647769"/>
              <a:gd name="connsiteY5" fmla="*/ 3522 h 619064"/>
              <a:gd name="connsiteX6" fmla="*/ 626082 w 2647769"/>
              <a:gd name="connsiteY6" fmla="*/ 3227 h 619064"/>
              <a:gd name="connsiteX7" fmla="*/ 314858 w 2647769"/>
              <a:gd name="connsiteY7" fmla="*/ 257048 h 619064"/>
              <a:gd name="connsiteX8" fmla="*/ 0 w 2647769"/>
              <a:gd name="connsiteY8" fmla="*/ 356502 h 619064"/>
              <a:gd name="connsiteX0" fmla="*/ 2578198 w 3190913"/>
              <a:gd name="connsiteY0" fmla="*/ 619064 h 619064"/>
              <a:gd name="connsiteX1" fmla="*/ 3045096 w 3190913"/>
              <a:gd name="connsiteY1" fmla="*/ 470588 h 619064"/>
              <a:gd name="connsiteX2" fmla="*/ 3188777 w 3190913"/>
              <a:gd name="connsiteY2" fmla="*/ 181305 h 619064"/>
              <a:gd name="connsiteX3" fmla="*/ 3127433 w 3190913"/>
              <a:gd name="connsiteY3" fmla="*/ 107189 h 619064"/>
              <a:gd name="connsiteX4" fmla="*/ 3075170 w 3190913"/>
              <a:gd name="connsiteY4" fmla="*/ 11951 h 619064"/>
              <a:gd name="connsiteX5" fmla="*/ 1904373 w 3190913"/>
              <a:gd name="connsiteY5" fmla="*/ 3522 h 619064"/>
              <a:gd name="connsiteX6" fmla="*/ 1169226 w 3190913"/>
              <a:gd name="connsiteY6" fmla="*/ 3227 h 619064"/>
              <a:gd name="connsiteX7" fmla="*/ 858002 w 3190913"/>
              <a:gd name="connsiteY7" fmla="*/ 257048 h 619064"/>
              <a:gd name="connsiteX8" fmla="*/ 0 w 3190913"/>
              <a:gd name="connsiteY8" fmla="*/ 265763 h 619064"/>
              <a:gd name="connsiteX0" fmla="*/ 2578198 w 3190913"/>
              <a:gd name="connsiteY0" fmla="*/ 619064 h 619064"/>
              <a:gd name="connsiteX1" fmla="*/ 3045096 w 3190913"/>
              <a:gd name="connsiteY1" fmla="*/ 470588 h 619064"/>
              <a:gd name="connsiteX2" fmla="*/ 3188777 w 3190913"/>
              <a:gd name="connsiteY2" fmla="*/ 181305 h 619064"/>
              <a:gd name="connsiteX3" fmla="*/ 3127433 w 3190913"/>
              <a:gd name="connsiteY3" fmla="*/ 107189 h 619064"/>
              <a:gd name="connsiteX4" fmla="*/ 3075170 w 3190913"/>
              <a:gd name="connsiteY4" fmla="*/ 11951 h 619064"/>
              <a:gd name="connsiteX5" fmla="*/ 1904373 w 3190913"/>
              <a:gd name="connsiteY5" fmla="*/ 3522 h 619064"/>
              <a:gd name="connsiteX6" fmla="*/ 1169226 w 3190913"/>
              <a:gd name="connsiteY6" fmla="*/ 3227 h 619064"/>
              <a:gd name="connsiteX7" fmla="*/ 787464 w 3190913"/>
              <a:gd name="connsiteY7" fmla="*/ 214303 h 619064"/>
              <a:gd name="connsiteX8" fmla="*/ 0 w 3190913"/>
              <a:gd name="connsiteY8" fmla="*/ 265763 h 619064"/>
              <a:gd name="connsiteX0" fmla="*/ 2578198 w 3190913"/>
              <a:gd name="connsiteY0" fmla="*/ 619587 h 619587"/>
              <a:gd name="connsiteX1" fmla="*/ 3045096 w 3190913"/>
              <a:gd name="connsiteY1" fmla="*/ 471111 h 619587"/>
              <a:gd name="connsiteX2" fmla="*/ 3188777 w 3190913"/>
              <a:gd name="connsiteY2" fmla="*/ 181828 h 619587"/>
              <a:gd name="connsiteX3" fmla="*/ 3127433 w 3190913"/>
              <a:gd name="connsiteY3" fmla="*/ 107712 h 619587"/>
              <a:gd name="connsiteX4" fmla="*/ 3075170 w 3190913"/>
              <a:gd name="connsiteY4" fmla="*/ 12474 h 619587"/>
              <a:gd name="connsiteX5" fmla="*/ 1904373 w 3190913"/>
              <a:gd name="connsiteY5" fmla="*/ 4045 h 619587"/>
              <a:gd name="connsiteX6" fmla="*/ 932923 w 3190913"/>
              <a:gd name="connsiteY6" fmla="*/ 0 h 619587"/>
              <a:gd name="connsiteX7" fmla="*/ 787464 w 3190913"/>
              <a:gd name="connsiteY7" fmla="*/ 214826 h 619587"/>
              <a:gd name="connsiteX8" fmla="*/ 0 w 3190913"/>
              <a:gd name="connsiteY8" fmla="*/ 266286 h 619587"/>
              <a:gd name="connsiteX0" fmla="*/ 2599359 w 3212074"/>
              <a:gd name="connsiteY0" fmla="*/ 619587 h 619587"/>
              <a:gd name="connsiteX1" fmla="*/ 3066257 w 3212074"/>
              <a:gd name="connsiteY1" fmla="*/ 471111 h 619587"/>
              <a:gd name="connsiteX2" fmla="*/ 3209938 w 3212074"/>
              <a:gd name="connsiteY2" fmla="*/ 181828 h 619587"/>
              <a:gd name="connsiteX3" fmla="*/ 3148594 w 3212074"/>
              <a:gd name="connsiteY3" fmla="*/ 107712 h 619587"/>
              <a:gd name="connsiteX4" fmla="*/ 3096331 w 3212074"/>
              <a:gd name="connsiteY4" fmla="*/ 12474 h 619587"/>
              <a:gd name="connsiteX5" fmla="*/ 1925534 w 3212074"/>
              <a:gd name="connsiteY5" fmla="*/ 4045 h 619587"/>
              <a:gd name="connsiteX6" fmla="*/ 954084 w 3212074"/>
              <a:gd name="connsiteY6" fmla="*/ 0 h 619587"/>
              <a:gd name="connsiteX7" fmla="*/ 808625 w 3212074"/>
              <a:gd name="connsiteY7" fmla="*/ 214826 h 619587"/>
              <a:gd name="connsiteX8" fmla="*/ 0 w 3212074"/>
              <a:gd name="connsiteY8" fmla="*/ 235540 h 619587"/>
              <a:gd name="connsiteX0" fmla="*/ 2599359 w 3212074"/>
              <a:gd name="connsiteY0" fmla="*/ 619587 h 619587"/>
              <a:gd name="connsiteX1" fmla="*/ 3066257 w 3212074"/>
              <a:gd name="connsiteY1" fmla="*/ 471111 h 619587"/>
              <a:gd name="connsiteX2" fmla="*/ 3209938 w 3212074"/>
              <a:gd name="connsiteY2" fmla="*/ 181828 h 619587"/>
              <a:gd name="connsiteX3" fmla="*/ 3148594 w 3212074"/>
              <a:gd name="connsiteY3" fmla="*/ 107712 h 619587"/>
              <a:gd name="connsiteX4" fmla="*/ 3096331 w 3212074"/>
              <a:gd name="connsiteY4" fmla="*/ 12474 h 619587"/>
              <a:gd name="connsiteX5" fmla="*/ 1925534 w 3212074"/>
              <a:gd name="connsiteY5" fmla="*/ 4045 h 619587"/>
              <a:gd name="connsiteX6" fmla="*/ 954084 w 3212074"/>
              <a:gd name="connsiteY6" fmla="*/ 0 h 619587"/>
              <a:gd name="connsiteX7" fmla="*/ 812152 w 3212074"/>
              <a:gd name="connsiteY7" fmla="*/ 155583 h 619587"/>
              <a:gd name="connsiteX8" fmla="*/ 0 w 3212074"/>
              <a:gd name="connsiteY8" fmla="*/ 235540 h 619587"/>
              <a:gd name="connsiteX0" fmla="*/ 2585251 w 3197966"/>
              <a:gd name="connsiteY0" fmla="*/ 619587 h 619587"/>
              <a:gd name="connsiteX1" fmla="*/ 3052149 w 3197966"/>
              <a:gd name="connsiteY1" fmla="*/ 471111 h 619587"/>
              <a:gd name="connsiteX2" fmla="*/ 3195830 w 3197966"/>
              <a:gd name="connsiteY2" fmla="*/ 181828 h 619587"/>
              <a:gd name="connsiteX3" fmla="*/ 3134486 w 3197966"/>
              <a:gd name="connsiteY3" fmla="*/ 107712 h 619587"/>
              <a:gd name="connsiteX4" fmla="*/ 3082223 w 3197966"/>
              <a:gd name="connsiteY4" fmla="*/ 12474 h 619587"/>
              <a:gd name="connsiteX5" fmla="*/ 1911426 w 3197966"/>
              <a:gd name="connsiteY5" fmla="*/ 4045 h 619587"/>
              <a:gd name="connsiteX6" fmla="*/ 939976 w 3197966"/>
              <a:gd name="connsiteY6" fmla="*/ 0 h 619587"/>
              <a:gd name="connsiteX7" fmla="*/ 798044 w 3197966"/>
              <a:gd name="connsiteY7" fmla="*/ 155583 h 619587"/>
              <a:gd name="connsiteX8" fmla="*/ 0 w 3197966"/>
              <a:gd name="connsiteY8" fmla="*/ 309781 h 619587"/>
              <a:gd name="connsiteX0" fmla="*/ 2585251 w 3197966"/>
              <a:gd name="connsiteY0" fmla="*/ 619587 h 619587"/>
              <a:gd name="connsiteX1" fmla="*/ 3052149 w 3197966"/>
              <a:gd name="connsiteY1" fmla="*/ 471111 h 619587"/>
              <a:gd name="connsiteX2" fmla="*/ 3195830 w 3197966"/>
              <a:gd name="connsiteY2" fmla="*/ 181828 h 619587"/>
              <a:gd name="connsiteX3" fmla="*/ 3134486 w 3197966"/>
              <a:gd name="connsiteY3" fmla="*/ 107712 h 619587"/>
              <a:gd name="connsiteX4" fmla="*/ 3082223 w 3197966"/>
              <a:gd name="connsiteY4" fmla="*/ 12474 h 619587"/>
              <a:gd name="connsiteX5" fmla="*/ 1911426 w 3197966"/>
              <a:gd name="connsiteY5" fmla="*/ 4045 h 619587"/>
              <a:gd name="connsiteX6" fmla="*/ 939976 w 3197966"/>
              <a:gd name="connsiteY6" fmla="*/ 0 h 619587"/>
              <a:gd name="connsiteX7" fmla="*/ 741614 w 3197966"/>
              <a:gd name="connsiteY7" fmla="*/ 220825 h 619587"/>
              <a:gd name="connsiteX8" fmla="*/ 0 w 3197966"/>
              <a:gd name="connsiteY8" fmla="*/ 309781 h 619587"/>
              <a:gd name="connsiteX0" fmla="*/ 2585251 w 3142695"/>
              <a:gd name="connsiteY0" fmla="*/ 619587 h 619587"/>
              <a:gd name="connsiteX1" fmla="*/ 3052149 w 3142695"/>
              <a:gd name="connsiteY1" fmla="*/ 471111 h 619587"/>
              <a:gd name="connsiteX2" fmla="*/ 3134001 w 3142695"/>
              <a:gd name="connsiteY2" fmla="*/ 182454 h 619587"/>
              <a:gd name="connsiteX3" fmla="*/ 3134486 w 3142695"/>
              <a:gd name="connsiteY3" fmla="*/ 107712 h 619587"/>
              <a:gd name="connsiteX4" fmla="*/ 3082223 w 3142695"/>
              <a:gd name="connsiteY4" fmla="*/ 12474 h 619587"/>
              <a:gd name="connsiteX5" fmla="*/ 1911426 w 3142695"/>
              <a:gd name="connsiteY5" fmla="*/ 4045 h 619587"/>
              <a:gd name="connsiteX6" fmla="*/ 939976 w 3142695"/>
              <a:gd name="connsiteY6" fmla="*/ 0 h 619587"/>
              <a:gd name="connsiteX7" fmla="*/ 741614 w 3142695"/>
              <a:gd name="connsiteY7" fmla="*/ 220825 h 619587"/>
              <a:gd name="connsiteX8" fmla="*/ 0 w 3142695"/>
              <a:gd name="connsiteY8" fmla="*/ 309781 h 619587"/>
              <a:gd name="connsiteX0" fmla="*/ 2585251 w 3148950"/>
              <a:gd name="connsiteY0" fmla="*/ 619587 h 619587"/>
              <a:gd name="connsiteX1" fmla="*/ 3052149 w 3148950"/>
              <a:gd name="connsiteY1" fmla="*/ 471111 h 619587"/>
              <a:gd name="connsiteX2" fmla="*/ 3134001 w 3148950"/>
              <a:gd name="connsiteY2" fmla="*/ 182454 h 619587"/>
              <a:gd name="connsiteX3" fmla="*/ 3134486 w 3148950"/>
              <a:gd name="connsiteY3" fmla="*/ 107712 h 619587"/>
              <a:gd name="connsiteX4" fmla="*/ 3082223 w 3148950"/>
              <a:gd name="connsiteY4" fmla="*/ 12474 h 619587"/>
              <a:gd name="connsiteX5" fmla="*/ 1911426 w 3148950"/>
              <a:gd name="connsiteY5" fmla="*/ 4045 h 619587"/>
              <a:gd name="connsiteX6" fmla="*/ 939976 w 3148950"/>
              <a:gd name="connsiteY6" fmla="*/ 0 h 619587"/>
              <a:gd name="connsiteX7" fmla="*/ 741614 w 3148950"/>
              <a:gd name="connsiteY7" fmla="*/ 220825 h 619587"/>
              <a:gd name="connsiteX8" fmla="*/ 0 w 3148950"/>
              <a:gd name="connsiteY8" fmla="*/ 309781 h 619587"/>
              <a:gd name="connsiteX0" fmla="*/ 2585251 w 3158168"/>
              <a:gd name="connsiteY0" fmla="*/ 619587 h 619587"/>
              <a:gd name="connsiteX1" fmla="*/ 3052149 w 3158168"/>
              <a:gd name="connsiteY1" fmla="*/ 471111 h 619587"/>
              <a:gd name="connsiteX2" fmla="*/ 3134001 w 3158168"/>
              <a:gd name="connsiteY2" fmla="*/ 182454 h 619587"/>
              <a:gd name="connsiteX3" fmla="*/ 3134486 w 3158168"/>
              <a:gd name="connsiteY3" fmla="*/ 107712 h 619587"/>
              <a:gd name="connsiteX4" fmla="*/ 3082223 w 3158168"/>
              <a:gd name="connsiteY4" fmla="*/ 12474 h 619587"/>
              <a:gd name="connsiteX5" fmla="*/ 1911426 w 3158168"/>
              <a:gd name="connsiteY5" fmla="*/ 4045 h 619587"/>
              <a:gd name="connsiteX6" fmla="*/ 939976 w 3158168"/>
              <a:gd name="connsiteY6" fmla="*/ 0 h 619587"/>
              <a:gd name="connsiteX7" fmla="*/ 741614 w 3158168"/>
              <a:gd name="connsiteY7" fmla="*/ 220825 h 619587"/>
              <a:gd name="connsiteX8" fmla="*/ 0 w 3158168"/>
              <a:gd name="connsiteY8" fmla="*/ 309781 h 619587"/>
              <a:gd name="connsiteX0" fmla="*/ 2359529 w 2932446"/>
              <a:gd name="connsiteY0" fmla="*/ 619587 h 619587"/>
              <a:gd name="connsiteX1" fmla="*/ 2826427 w 2932446"/>
              <a:gd name="connsiteY1" fmla="*/ 471111 h 619587"/>
              <a:gd name="connsiteX2" fmla="*/ 2908279 w 2932446"/>
              <a:gd name="connsiteY2" fmla="*/ 182454 h 619587"/>
              <a:gd name="connsiteX3" fmla="*/ 2908764 w 2932446"/>
              <a:gd name="connsiteY3" fmla="*/ 107712 h 619587"/>
              <a:gd name="connsiteX4" fmla="*/ 2856501 w 2932446"/>
              <a:gd name="connsiteY4" fmla="*/ 12474 h 619587"/>
              <a:gd name="connsiteX5" fmla="*/ 1685704 w 2932446"/>
              <a:gd name="connsiteY5" fmla="*/ 4045 h 619587"/>
              <a:gd name="connsiteX6" fmla="*/ 714254 w 2932446"/>
              <a:gd name="connsiteY6" fmla="*/ 0 h 619587"/>
              <a:gd name="connsiteX7" fmla="*/ 515892 w 2932446"/>
              <a:gd name="connsiteY7" fmla="*/ 220825 h 619587"/>
              <a:gd name="connsiteX8" fmla="*/ 0 w 2932446"/>
              <a:gd name="connsiteY8" fmla="*/ 288784 h 619587"/>
              <a:gd name="connsiteX0" fmla="*/ 2359529 w 2908764"/>
              <a:gd name="connsiteY0" fmla="*/ 619587 h 619587"/>
              <a:gd name="connsiteX1" fmla="*/ 2826427 w 2908764"/>
              <a:gd name="connsiteY1" fmla="*/ 471111 h 619587"/>
              <a:gd name="connsiteX2" fmla="*/ 2908764 w 2908764"/>
              <a:gd name="connsiteY2" fmla="*/ 107712 h 619587"/>
              <a:gd name="connsiteX3" fmla="*/ 2856501 w 2908764"/>
              <a:gd name="connsiteY3" fmla="*/ 12474 h 619587"/>
              <a:gd name="connsiteX4" fmla="*/ 1685704 w 2908764"/>
              <a:gd name="connsiteY4" fmla="*/ 4045 h 619587"/>
              <a:gd name="connsiteX5" fmla="*/ 714254 w 2908764"/>
              <a:gd name="connsiteY5" fmla="*/ 0 h 619587"/>
              <a:gd name="connsiteX6" fmla="*/ 515892 w 2908764"/>
              <a:gd name="connsiteY6" fmla="*/ 220825 h 619587"/>
              <a:gd name="connsiteX7" fmla="*/ 0 w 2908764"/>
              <a:gd name="connsiteY7" fmla="*/ 288784 h 619587"/>
              <a:gd name="connsiteX0" fmla="*/ 2826427 w 2908764"/>
              <a:gd name="connsiteY0" fmla="*/ 471111 h 471111"/>
              <a:gd name="connsiteX1" fmla="*/ 2908764 w 2908764"/>
              <a:gd name="connsiteY1" fmla="*/ 107712 h 471111"/>
              <a:gd name="connsiteX2" fmla="*/ 2856501 w 2908764"/>
              <a:gd name="connsiteY2" fmla="*/ 12474 h 471111"/>
              <a:gd name="connsiteX3" fmla="*/ 1685704 w 2908764"/>
              <a:gd name="connsiteY3" fmla="*/ 4045 h 471111"/>
              <a:gd name="connsiteX4" fmla="*/ 714254 w 2908764"/>
              <a:gd name="connsiteY4" fmla="*/ 0 h 471111"/>
              <a:gd name="connsiteX5" fmla="*/ 515892 w 2908764"/>
              <a:gd name="connsiteY5" fmla="*/ 220825 h 471111"/>
              <a:gd name="connsiteX6" fmla="*/ 0 w 2908764"/>
              <a:gd name="connsiteY6" fmla="*/ 288784 h 471111"/>
              <a:gd name="connsiteX0" fmla="*/ 2908764 w 2908764"/>
              <a:gd name="connsiteY0" fmla="*/ 107712 h 288784"/>
              <a:gd name="connsiteX1" fmla="*/ 2856501 w 2908764"/>
              <a:gd name="connsiteY1" fmla="*/ 12474 h 288784"/>
              <a:gd name="connsiteX2" fmla="*/ 1685704 w 2908764"/>
              <a:gd name="connsiteY2" fmla="*/ 4045 h 288784"/>
              <a:gd name="connsiteX3" fmla="*/ 714254 w 2908764"/>
              <a:gd name="connsiteY3" fmla="*/ 0 h 288784"/>
              <a:gd name="connsiteX4" fmla="*/ 515892 w 2908764"/>
              <a:gd name="connsiteY4" fmla="*/ 220825 h 288784"/>
              <a:gd name="connsiteX5" fmla="*/ 0 w 2908764"/>
              <a:gd name="connsiteY5" fmla="*/ 288784 h 288784"/>
              <a:gd name="connsiteX0" fmla="*/ 2908764 w 2908764"/>
              <a:gd name="connsiteY0" fmla="*/ 107712 h 288784"/>
              <a:gd name="connsiteX1" fmla="*/ 2837372 w 2908764"/>
              <a:gd name="connsiteY1" fmla="*/ 14101 h 288784"/>
              <a:gd name="connsiteX2" fmla="*/ 1685704 w 2908764"/>
              <a:gd name="connsiteY2" fmla="*/ 4045 h 288784"/>
              <a:gd name="connsiteX3" fmla="*/ 714254 w 2908764"/>
              <a:gd name="connsiteY3" fmla="*/ 0 h 288784"/>
              <a:gd name="connsiteX4" fmla="*/ 515892 w 2908764"/>
              <a:gd name="connsiteY4" fmla="*/ 220825 h 288784"/>
              <a:gd name="connsiteX5" fmla="*/ 0 w 2908764"/>
              <a:gd name="connsiteY5" fmla="*/ 288784 h 288784"/>
              <a:gd name="connsiteX0" fmla="*/ 2908764 w 2908764"/>
              <a:gd name="connsiteY0" fmla="*/ 103667 h 284739"/>
              <a:gd name="connsiteX1" fmla="*/ 2837372 w 2908764"/>
              <a:gd name="connsiteY1" fmla="*/ 10056 h 284739"/>
              <a:gd name="connsiteX2" fmla="*/ 1685704 w 2908764"/>
              <a:gd name="connsiteY2" fmla="*/ 0 h 284739"/>
              <a:gd name="connsiteX3" fmla="*/ 696567 w 2908764"/>
              <a:gd name="connsiteY3" fmla="*/ 790 h 284739"/>
              <a:gd name="connsiteX4" fmla="*/ 515892 w 2908764"/>
              <a:gd name="connsiteY4" fmla="*/ 216780 h 284739"/>
              <a:gd name="connsiteX5" fmla="*/ 0 w 2908764"/>
              <a:gd name="connsiteY5" fmla="*/ 284739 h 284739"/>
              <a:gd name="connsiteX0" fmla="*/ 2908764 w 2908764"/>
              <a:gd name="connsiteY0" fmla="*/ 103667 h 284739"/>
              <a:gd name="connsiteX1" fmla="*/ 2837372 w 2908764"/>
              <a:gd name="connsiteY1" fmla="*/ 10056 h 284739"/>
              <a:gd name="connsiteX2" fmla="*/ 1685704 w 2908764"/>
              <a:gd name="connsiteY2" fmla="*/ 0 h 284739"/>
              <a:gd name="connsiteX3" fmla="*/ 754682 w 2908764"/>
              <a:gd name="connsiteY3" fmla="*/ 2939 h 284739"/>
              <a:gd name="connsiteX4" fmla="*/ 515892 w 2908764"/>
              <a:gd name="connsiteY4" fmla="*/ 216780 h 284739"/>
              <a:gd name="connsiteX5" fmla="*/ 0 w 2908764"/>
              <a:gd name="connsiteY5" fmla="*/ 284739 h 284739"/>
              <a:gd name="connsiteX0" fmla="*/ 2908764 w 2908764"/>
              <a:gd name="connsiteY0" fmla="*/ 103667 h 284739"/>
              <a:gd name="connsiteX1" fmla="*/ 2837372 w 2908764"/>
              <a:gd name="connsiteY1" fmla="*/ 10056 h 284739"/>
              <a:gd name="connsiteX2" fmla="*/ 1685704 w 2908764"/>
              <a:gd name="connsiteY2" fmla="*/ 0 h 284739"/>
              <a:gd name="connsiteX3" fmla="*/ 754682 w 2908764"/>
              <a:gd name="connsiteY3" fmla="*/ 2939 h 284739"/>
              <a:gd name="connsiteX4" fmla="*/ 515892 w 2908764"/>
              <a:gd name="connsiteY4" fmla="*/ 216780 h 284739"/>
              <a:gd name="connsiteX5" fmla="*/ 0 w 2908764"/>
              <a:gd name="connsiteY5" fmla="*/ 284739 h 284739"/>
              <a:gd name="connsiteX0" fmla="*/ 2886778 w 2886778"/>
              <a:gd name="connsiteY0" fmla="*/ 103667 h 284739"/>
              <a:gd name="connsiteX1" fmla="*/ 2837372 w 2886778"/>
              <a:gd name="connsiteY1" fmla="*/ 10056 h 284739"/>
              <a:gd name="connsiteX2" fmla="*/ 1685704 w 2886778"/>
              <a:gd name="connsiteY2" fmla="*/ 0 h 284739"/>
              <a:gd name="connsiteX3" fmla="*/ 754682 w 2886778"/>
              <a:gd name="connsiteY3" fmla="*/ 2939 h 284739"/>
              <a:gd name="connsiteX4" fmla="*/ 515892 w 2886778"/>
              <a:gd name="connsiteY4" fmla="*/ 216780 h 284739"/>
              <a:gd name="connsiteX5" fmla="*/ 0 w 2886778"/>
              <a:gd name="connsiteY5" fmla="*/ 284739 h 284739"/>
              <a:gd name="connsiteX0" fmla="*/ 2721013 w 2721013"/>
              <a:gd name="connsiteY0" fmla="*/ 103667 h 295988"/>
              <a:gd name="connsiteX1" fmla="*/ 2671607 w 2721013"/>
              <a:gd name="connsiteY1" fmla="*/ 10056 h 295988"/>
              <a:gd name="connsiteX2" fmla="*/ 1519939 w 2721013"/>
              <a:gd name="connsiteY2" fmla="*/ 0 h 295988"/>
              <a:gd name="connsiteX3" fmla="*/ 588917 w 2721013"/>
              <a:gd name="connsiteY3" fmla="*/ 2939 h 295988"/>
              <a:gd name="connsiteX4" fmla="*/ 350127 w 2721013"/>
              <a:gd name="connsiteY4" fmla="*/ 216780 h 295988"/>
              <a:gd name="connsiteX5" fmla="*/ 0 w 2721013"/>
              <a:gd name="connsiteY5" fmla="*/ 295988 h 295988"/>
              <a:gd name="connsiteX0" fmla="*/ 2721013 w 2721013"/>
              <a:gd name="connsiteY0" fmla="*/ 103667 h 295988"/>
              <a:gd name="connsiteX1" fmla="*/ 2595724 w 2721013"/>
              <a:gd name="connsiteY1" fmla="*/ 18954 h 295988"/>
              <a:gd name="connsiteX2" fmla="*/ 1519939 w 2721013"/>
              <a:gd name="connsiteY2" fmla="*/ 0 h 295988"/>
              <a:gd name="connsiteX3" fmla="*/ 588917 w 2721013"/>
              <a:gd name="connsiteY3" fmla="*/ 2939 h 295988"/>
              <a:gd name="connsiteX4" fmla="*/ 350127 w 2721013"/>
              <a:gd name="connsiteY4" fmla="*/ 216780 h 295988"/>
              <a:gd name="connsiteX5" fmla="*/ 0 w 2721013"/>
              <a:gd name="connsiteY5" fmla="*/ 295988 h 295988"/>
              <a:gd name="connsiteX0" fmla="*/ 2721013 w 2721013"/>
              <a:gd name="connsiteY0" fmla="*/ 103667 h 295988"/>
              <a:gd name="connsiteX1" fmla="*/ 2595724 w 2721013"/>
              <a:gd name="connsiteY1" fmla="*/ 18954 h 295988"/>
              <a:gd name="connsiteX2" fmla="*/ 1519939 w 2721013"/>
              <a:gd name="connsiteY2" fmla="*/ 0 h 295988"/>
              <a:gd name="connsiteX3" fmla="*/ 588917 w 2721013"/>
              <a:gd name="connsiteY3" fmla="*/ 2939 h 295988"/>
              <a:gd name="connsiteX4" fmla="*/ 350127 w 2721013"/>
              <a:gd name="connsiteY4" fmla="*/ 216780 h 295988"/>
              <a:gd name="connsiteX5" fmla="*/ 0 w 2721013"/>
              <a:gd name="connsiteY5" fmla="*/ 295988 h 295988"/>
              <a:gd name="connsiteX0" fmla="*/ 2745058 w 2745058"/>
              <a:gd name="connsiteY0" fmla="*/ 103667 h 325592"/>
              <a:gd name="connsiteX1" fmla="*/ 2619769 w 2745058"/>
              <a:gd name="connsiteY1" fmla="*/ 18954 h 325592"/>
              <a:gd name="connsiteX2" fmla="*/ 1543984 w 2745058"/>
              <a:gd name="connsiteY2" fmla="*/ 0 h 325592"/>
              <a:gd name="connsiteX3" fmla="*/ 612962 w 2745058"/>
              <a:gd name="connsiteY3" fmla="*/ 2939 h 325592"/>
              <a:gd name="connsiteX4" fmla="*/ 374172 w 2745058"/>
              <a:gd name="connsiteY4" fmla="*/ 216780 h 325592"/>
              <a:gd name="connsiteX5" fmla="*/ 0 w 2745058"/>
              <a:gd name="connsiteY5" fmla="*/ 325592 h 325592"/>
              <a:gd name="connsiteX0" fmla="*/ 2745058 w 2745058"/>
              <a:gd name="connsiteY0" fmla="*/ 103667 h 325592"/>
              <a:gd name="connsiteX1" fmla="*/ 2619769 w 2745058"/>
              <a:gd name="connsiteY1" fmla="*/ 18954 h 325592"/>
              <a:gd name="connsiteX2" fmla="*/ 1543984 w 2745058"/>
              <a:gd name="connsiteY2" fmla="*/ 0 h 325592"/>
              <a:gd name="connsiteX3" fmla="*/ 612962 w 2745058"/>
              <a:gd name="connsiteY3" fmla="*/ 2939 h 325592"/>
              <a:gd name="connsiteX4" fmla="*/ 374172 w 2745058"/>
              <a:gd name="connsiteY4" fmla="*/ 216780 h 325592"/>
              <a:gd name="connsiteX5" fmla="*/ 0 w 2745058"/>
              <a:gd name="connsiteY5" fmla="*/ 325592 h 325592"/>
              <a:gd name="connsiteX0" fmla="*/ 2745058 w 2745058"/>
              <a:gd name="connsiteY0" fmla="*/ 103667 h 325592"/>
              <a:gd name="connsiteX1" fmla="*/ 2619769 w 2745058"/>
              <a:gd name="connsiteY1" fmla="*/ 18954 h 325592"/>
              <a:gd name="connsiteX2" fmla="*/ 1543984 w 2745058"/>
              <a:gd name="connsiteY2" fmla="*/ 0 h 325592"/>
              <a:gd name="connsiteX3" fmla="*/ 612962 w 2745058"/>
              <a:gd name="connsiteY3" fmla="*/ 2939 h 325592"/>
              <a:gd name="connsiteX4" fmla="*/ 374172 w 2745058"/>
              <a:gd name="connsiteY4" fmla="*/ 216780 h 325592"/>
              <a:gd name="connsiteX5" fmla="*/ 0 w 2745058"/>
              <a:gd name="connsiteY5" fmla="*/ 325592 h 325592"/>
              <a:gd name="connsiteX0" fmla="*/ 2745058 w 2745058"/>
              <a:gd name="connsiteY0" fmla="*/ 115189 h 337114"/>
              <a:gd name="connsiteX1" fmla="*/ 2619769 w 2745058"/>
              <a:gd name="connsiteY1" fmla="*/ 30476 h 337114"/>
              <a:gd name="connsiteX2" fmla="*/ 1539752 w 2745058"/>
              <a:gd name="connsiteY2" fmla="*/ 20047 h 337114"/>
              <a:gd name="connsiteX3" fmla="*/ 612962 w 2745058"/>
              <a:gd name="connsiteY3" fmla="*/ 14461 h 337114"/>
              <a:gd name="connsiteX4" fmla="*/ 374172 w 2745058"/>
              <a:gd name="connsiteY4" fmla="*/ 228302 h 337114"/>
              <a:gd name="connsiteX5" fmla="*/ 0 w 2745058"/>
              <a:gd name="connsiteY5" fmla="*/ 337114 h 337114"/>
              <a:gd name="connsiteX0" fmla="*/ 2745058 w 2745058"/>
              <a:gd name="connsiteY0" fmla="*/ 115189 h 337114"/>
              <a:gd name="connsiteX1" fmla="*/ 2619769 w 2745058"/>
              <a:gd name="connsiteY1" fmla="*/ 30476 h 337114"/>
              <a:gd name="connsiteX2" fmla="*/ 1539752 w 2745058"/>
              <a:gd name="connsiteY2" fmla="*/ 20047 h 337114"/>
              <a:gd name="connsiteX3" fmla="*/ 612962 w 2745058"/>
              <a:gd name="connsiteY3" fmla="*/ 14461 h 337114"/>
              <a:gd name="connsiteX4" fmla="*/ 374172 w 2745058"/>
              <a:gd name="connsiteY4" fmla="*/ 228302 h 337114"/>
              <a:gd name="connsiteX5" fmla="*/ 0 w 2745058"/>
              <a:gd name="connsiteY5" fmla="*/ 337114 h 337114"/>
              <a:gd name="connsiteX0" fmla="*/ 2745058 w 2745058"/>
              <a:gd name="connsiteY0" fmla="*/ 105603 h 327528"/>
              <a:gd name="connsiteX1" fmla="*/ 2619769 w 2745058"/>
              <a:gd name="connsiteY1" fmla="*/ 20890 h 327528"/>
              <a:gd name="connsiteX2" fmla="*/ 1539752 w 2745058"/>
              <a:gd name="connsiteY2" fmla="*/ 10461 h 327528"/>
              <a:gd name="connsiteX3" fmla="*/ 612962 w 2745058"/>
              <a:gd name="connsiteY3" fmla="*/ 4875 h 327528"/>
              <a:gd name="connsiteX4" fmla="*/ 374172 w 2745058"/>
              <a:gd name="connsiteY4" fmla="*/ 218716 h 327528"/>
              <a:gd name="connsiteX5" fmla="*/ 0 w 2745058"/>
              <a:gd name="connsiteY5" fmla="*/ 327528 h 327528"/>
              <a:gd name="connsiteX0" fmla="*/ 2745058 w 2745058"/>
              <a:gd name="connsiteY0" fmla="*/ 105603 h 327528"/>
              <a:gd name="connsiteX1" fmla="*/ 2547832 w 2745058"/>
              <a:gd name="connsiteY1" fmla="*/ 18995 h 327528"/>
              <a:gd name="connsiteX2" fmla="*/ 1539752 w 2745058"/>
              <a:gd name="connsiteY2" fmla="*/ 10461 h 327528"/>
              <a:gd name="connsiteX3" fmla="*/ 612962 w 2745058"/>
              <a:gd name="connsiteY3" fmla="*/ 4875 h 327528"/>
              <a:gd name="connsiteX4" fmla="*/ 374172 w 2745058"/>
              <a:gd name="connsiteY4" fmla="*/ 218716 h 327528"/>
              <a:gd name="connsiteX5" fmla="*/ 0 w 2745058"/>
              <a:gd name="connsiteY5" fmla="*/ 327528 h 327528"/>
              <a:gd name="connsiteX0" fmla="*/ 2575794 w 2575794"/>
              <a:gd name="connsiteY0" fmla="*/ 105603 h 335106"/>
              <a:gd name="connsiteX1" fmla="*/ 2378568 w 2575794"/>
              <a:gd name="connsiteY1" fmla="*/ 18995 h 335106"/>
              <a:gd name="connsiteX2" fmla="*/ 1370488 w 2575794"/>
              <a:gd name="connsiteY2" fmla="*/ 10461 h 335106"/>
              <a:gd name="connsiteX3" fmla="*/ 443698 w 2575794"/>
              <a:gd name="connsiteY3" fmla="*/ 4875 h 335106"/>
              <a:gd name="connsiteX4" fmla="*/ 204908 w 2575794"/>
              <a:gd name="connsiteY4" fmla="*/ 218716 h 335106"/>
              <a:gd name="connsiteX5" fmla="*/ 0 w 2575794"/>
              <a:gd name="connsiteY5" fmla="*/ 335106 h 335106"/>
              <a:gd name="connsiteX0" fmla="*/ 2609510 w 2609510"/>
              <a:gd name="connsiteY0" fmla="*/ 105603 h 356587"/>
              <a:gd name="connsiteX1" fmla="*/ 2412284 w 2609510"/>
              <a:gd name="connsiteY1" fmla="*/ 18995 h 356587"/>
              <a:gd name="connsiteX2" fmla="*/ 1404204 w 2609510"/>
              <a:gd name="connsiteY2" fmla="*/ 10461 h 356587"/>
              <a:gd name="connsiteX3" fmla="*/ 477414 w 2609510"/>
              <a:gd name="connsiteY3" fmla="*/ 4875 h 356587"/>
              <a:gd name="connsiteX4" fmla="*/ 238624 w 2609510"/>
              <a:gd name="connsiteY4" fmla="*/ 218716 h 356587"/>
              <a:gd name="connsiteX5" fmla="*/ 0 w 2609510"/>
              <a:gd name="connsiteY5" fmla="*/ 356587 h 356587"/>
              <a:gd name="connsiteX0" fmla="*/ 2579782 w 2579782"/>
              <a:gd name="connsiteY0" fmla="*/ 81404 h 356587"/>
              <a:gd name="connsiteX1" fmla="*/ 2412284 w 2579782"/>
              <a:gd name="connsiteY1" fmla="*/ 18995 h 356587"/>
              <a:gd name="connsiteX2" fmla="*/ 1404204 w 2579782"/>
              <a:gd name="connsiteY2" fmla="*/ 10461 h 356587"/>
              <a:gd name="connsiteX3" fmla="*/ 477414 w 2579782"/>
              <a:gd name="connsiteY3" fmla="*/ 4875 h 356587"/>
              <a:gd name="connsiteX4" fmla="*/ 238624 w 2579782"/>
              <a:gd name="connsiteY4" fmla="*/ 218716 h 356587"/>
              <a:gd name="connsiteX5" fmla="*/ 0 w 2579782"/>
              <a:gd name="connsiteY5" fmla="*/ 356587 h 356587"/>
              <a:gd name="connsiteX0" fmla="*/ 2579782 w 2579782"/>
              <a:gd name="connsiteY0" fmla="*/ 81404 h 356587"/>
              <a:gd name="connsiteX1" fmla="*/ 2412284 w 2579782"/>
              <a:gd name="connsiteY1" fmla="*/ 18995 h 356587"/>
              <a:gd name="connsiteX2" fmla="*/ 1404204 w 2579782"/>
              <a:gd name="connsiteY2" fmla="*/ 10461 h 356587"/>
              <a:gd name="connsiteX3" fmla="*/ 477414 w 2579782"/>
              <a:gd name="connsiteY3" fmla="*/ 4875 h 356587"/>
              <a:gd name="connsiteX4" fmla="*/ 238624 w 2579782"/>
              <a:gd name="connsiteY4" fmla="*/ 218716 h 356587"/>
              <a:gd name="connsiteX5" fmla="*/ 0 w 2579782"/>
              <a:gd name="connsiteY5" fmla="*/ 356587 h 356587"/>
              <a:gd name="connsiteX0" fmla="*/ 2579782 w 2579782"/>
              <a:gd name="connsiteY0" fmla="*/ 81353 h 356536"/>
              <a:gd name="connsiteX1" fmla="*/ 2269050 w 2579782"/>
              <a:gd name="connsiteY1" fmla="*/ 14104 h 356536"/>
              <a:gd name="connsiteX2" fmla="*/ 1404204 w 2579782"/>
              <a:gd name="connsiteY2" fmla="*/ 10410 h 356536"/>
              <a:gd name="connsiteX3" fmla="*/ 477414 w 2579782"/>
              <a:gd name="connsiteY3" fmla="*/ 4824 h 356536"/>
              <a:gd name="connsiteX4" fmla="*/ 238624 w 2579782"/>
              <a:gd name="connsiteY4" fmla="*/ 218665 h 356536"/>
              <a:gd name="connsiteX5" fmla="*/ 0 w 2579782"/>
              <a:gd name="connsiteY5" fmla="*/ 356536 h 356536"/>
              <a:gd name="connsiteX0" fmla="*/ 2579782 w 2579782"/>
              <a:gd name="connsiteY0" fmla="*/ 81353 h 356536"/>
              <a:gd name="connsiteX1" fmla="*/ 2269050 w 2579782"/>
              <a:gd name="connsiteY1" fmla="*/ 14104 h 356536"/>
              <a:gd name="connsiteX2" fmla="*/ 1404204 w 2579782"/>
              <a:gd name="connsiteY2" fmla="*/ 10410 h 356536"/>
              <a:gd name="connsiteX3" fmla="*/ 477414 w 2579782"/>
              <a:gd name="connsiteY3" fmla="*/ 4824 h 356536"/>
              <a:gd name="connsiteX4" fmla="*/ 238624 w 2579782"/>
              <a:gd name="connsiteY4" fmla="*/ 218665 h 356536"/>
              <a:gd name="connsiteX5" fmla="*/ 0 w 2579782"/>
              <a:gd name="connsiteY5" fmla="*/ 356536 h 356536"/>
              <a:gd name="connsiteX0" fmla="*/ 2269050 w 2269050"/>
              <a:gd name="connsiteY0" fmla="*/ 14104 h 356536"/>
              <a:gd name="connsiteX1" fmla="*/ 1404204 w 2269050"/>
              <a:gd name="connsiteY1" fmla="*/ 10410 h 356536"/>
              <a:gd name="connsiteX2" fmla="*/ 477414 w 2269050"/>
              <a:gd name="connsiteY2" fmla="*/ 4824 h 356536"/>
              <a:gd name="connsiteX3" fmla="*/ 238624 w 2269050"/>
              <a:gd name="connsiteY3" fmla="*/ 218665 h 356536"/>
              <a:gd name="connsiteX4" fmla="*/ 0 w 2269050"/>
              <a:gd name="connsiteY4" fmla="*/ 356536 h 356536"/>
              <a:gd name="connsiteX0" fmla="*/ 1404204 w 1404204"/>
              <a:gd name="connsiteY0" fmla="*/ 10410 h 356536"/>
              <a:gd name="connsiteX1" fmla="*/ 477414 w 1404204"/>
              <a:gd name="connsiteY1" fmla="*/ 4824 h 356536"/>
              <a:gd name="connsiteX2" fmla="*/ 238624 w 1404204"/>
              <a:gd name="connsiteY2" fmla="*/ 218665 h 356536"/>
              <a:gd name="connsiteX3" fmla="*/ 0 w 1404204"/>
              <a:gd name="connsiteY3" fmla="*/ 356536 h 356536"/>
              <a:gd name="connsiteX0" fmla="*/ 641467 w 641467"/>
              <a:gd name="connsiteY0" fmla="*/ 536897 h 536897"/>
              <a:gd name="connsiteX1" fmla="*/ 477414 w 641467"/>
              <a:gd name="connsiteY1" fmla="*/ 8260 h 536897"/>
              <a:gd name="connsiteX2" fmla="*/ 238624 w 641467"/>
              <a:gd name="connsiteY2" fmla="*/ 222101 h 536897"/>
              <a:gd name="connsiteX3" fmla="*/ 0 w 641467"/>
              <a:gd name="connsiteY3" fmla="*/ 359972 h 536897"/>
              <a:gd name="connsiteX0" fmla="*/ 641467 w 641467"/>
              <a:gd name="connsiteY0" fmla="*/ 330743 h 330743"/>
              <a:gd name="connsiteX1" fmla="*/ 292422 w 641467"/>
              <a:gd name="connsiteY1" fmla="*/ 109821 h 330743"/>
              <a:gd name="connsiteX2" fmla="*/ 238624 w 641467"/>
              <a:gd name="connsiteY2" fmla="*/ 15947 h 330743"/>
              <a:gd name="connsiteX3" fmla="*/ 0 w 641467"/>
              <a:gd name="connsiteY3" fmla="*/ 153818 h 330743"/>
              <a:gd name="connsiteX0" fmla="*/ 641467 w 641467"/>
              <a:gd name="connsiteY0" fmla="*/ 270674 h 270674"/>
              <a:gd name="connsiteX1" fmla="*/ 292422 w 641467"/>
              <a:gd name="connsiteY1" fmla="*/ 49752 h 270674"/>
              <a:gd name="connsiteX2" fmla="*/ 144705 w 641467"/>
              <a:gd name="connsiteY2" fmla="*/ 27232 h 270674"/>
              <a:gd name="connsiteX3" fmla="*/ 0 w 641467"/>
              <a:gd name="connsiteY3" fmla="*/ 93749 h 270674"/>
              <a:gd name="connsiteX0" fmla="*/ 641467 w 641467"/>
              <a:gd name="connsiteY0" fmla="*/ 270484 h 270484"/>
              <a:gd name="connsiteX1" fmla="*/ 258269 w 641467"/>
              <a:gd name="connsiteY1" fmla="*/ 50199 h 270484"/>
              <a:gd name="connsiteX2" fmla="*/ 144705 w 641467"/>
              <a:gd name="connsiteY2" fmla="*/ 27042 h 270484"/>
              <a:gd name="connsiteX3" fmla="*/ 0 w 641467"/>
              <a:gd name="connsiteY3" fmla="*/ 93559 h 270484"/>
              <a:gd name="connsiteX0" fmla="*/ 641467 w 641467"/>
              <a:gd name="connsiteY0" fmla="*/ 273879 h 273879"/>
              <a:gd name="connsiteX1" fmla="*/ 258269 w 641467"/>
              <a:gd name="connsiteY1" fmla="*/ 53594 h 273879"/>
              <a:gd name="connsiteX2" fmla="*/ 144705 w 641467"/>
              <a:gd name="connsiteY2" fmla="*/ 30437 h 273879"/>
              <a:gd name="connsiteX3" fmla="*/ 0 w 641467"/>
              <a:gd name="connsiteY3" fmla="*/ 96954 h 273879"/>
              <a:gd name="connsiteX0" fmla="*/ 641467 w 641467"/>
              <a:gd name="connsiteY0" fmla="*/ 269799 h 272859"/>
              <a:gd name="connsiteX1" fmla="*/ 303013 w 641467"/>
              <a:gd name="connsiteY1" fmla="*/ 253029 h 272859"/>
              <a:gd name="connsiteX2" fmla="*/ 258269 w 641467"/>
              <a:gd name="connsiteY2" fmla="*/ 49514 h 272859"/>
              <a:gd name="connsiteX3" fmla="*/ 144705 w 641467"/>
              <a:gd name="connsiteY3" fmla="*/ 26357 h 272859"/>
              <a:gd name="connsiteX4" fmla="*/ 0 w 641467"/>
              <a:gd name="connsiteY4" fmla="*/ 92874 h 272859"/>
              <a:gd name="connsiteX0" fmla="*/ 681312 w 681312"/>
              <a:gd name="connsiteY0" fmla="*/ 285089 h 285089"/>
              <a:gd name="connsiteX1" fmla="*/ 303013 w 681312"/>
              <a:gd name="connsiteY1" fmla="*/ 253029 h 285089"/>
              <a:gd name="connsiteX2" fmla="*/ 258269 w 681312"/>
              <a:gd name="connsiteY2" fmla="*/ 49514 h 285089"/>
              <a:gd name="connsiteX3" fmla="*/ 144705 w 681312"/>
              <a:gd name="connsiteY3" fmla="*/ 26357 h 285089"/>
              <a:gd name="connsiteX4" fmla="*/ 0 w 681312"/>
              <a:gd name="connsiteY4" fmla="*/ 92874 h 285089"/>
              <a:gd name="connsiteX0" fmla="*/ 2539771 w 2539771"/>
              <a:gd name="connsiteY0" fmla="*/ 79 h 407199"/>
              <a:gd name="connsiteX1" fmla="*/ 303013 w 2539771"/>
              <a:gd name="connsiteY1" fmla="*/ 405063 h 407199"/>
              <a:gd name="connsiteX2" fmla="*/ 258269 w 2539771"/>
              <a:gd name="connsiteY2" fmla="*/ 201548 h 407199"/>
              <a:gd name="connsiteX3" fmla="*/ 144705 w 2539771"/>
              <a:gd name="connsiteY3" fmla="*/ 178391 h 407199"/>
              <a:gd name="connsiteX4" fmla="*/ 0 w 2539771"/>
              <a:gd name="connsiteY4" fmla="*/ 244908 h 407199"/>
              <a:gd name="connsiteX0" fmla="*/ 2539771 w 2539771"/>
              <a:gd name="connsiteY0" fmla="*/ 0 h 408739"/>
              <a:gd name="connsiteX1" fmla="*/ 303013 w 2539771"/>
              <a:gd name="connsiteY1" fmla="*/ 404984 h 408739"/>
              <a:gd name="connsiteX2" fmla="*/ 258269 w 2539771"/>
              <a:gd name="connsiteY2" fmla="*/ 201469 h 408739"/>
              <a:gd name="connsiteX3" fmla="*/ 144705 w 2539771"/>
              <a:gd name="connsiteY3" fmla="*/ 178312 h 408739"/>
              <a:gd name="connsiteX4" fmla="*/ 0 w 2539771"/>
              <a:gd name="connsiteY4" fmla="*/ 244829 h 408739"/>
              <a:gd name="connsiteX0" fmla="*/ 2539771 w 2539771"/>
              <a:gd name="connsiteY0" fmla="*/ 0 h 443182"/>
              <a:gd name="connsiteX1" fmla="*/ 2022017 w 2539771"/>
              <a:gd name="connsiteY1" fmla="*/ 412629 h 443182"/>
              <a:gd name="connsiteX2" fmla="*/ 303013 w 2539771"/>
              <a:gd name="connsiteY2" fmla="*/ 404984 h 443182"/>
              <a:gd name="connsiteX3" fmla="*/ 258269 w 2539771"/>
              <a:gd name="connsiteY3" fmla="*/ 201469 h 443182"/>
              <a:gd name="connsiteX4" fmla="*/ 144705 w 2539771"/>
              <a:gd name="connsiteY4" fmla="*/ 178312 h 443182"/>
              <a:gd name="connsiteX5" fmla="*/ 0 w 2539771"/>
              <a:gd name="connsiteY5" fmla="*/ 244829 h 443182"/>
              <a:gd name="connsiteX0" fmla="*/ 2539771 w 2539771"/>
              <a:gd name="connsiteY0" fmla="*/ 0 h 443182"/>
              <a:gd name="connsiteX1" fmla="*/ 2022017 w 2539771"/>
              <a:gd name="connsiteY1" fmla="*/ 412629 h 443182"/>
              <a:gd name="connsiteX2" fmla="*/ 303013 w 2539771"/>
              <a:gd name="connsiteY2" fmla="*/ 404984 h 443182"/>
              <a:gd name="connsiteX3" fmla="*/ 258269 w 2539771"/>
              <a:gd name="connsiteY3" fmla="*/ 201469 h 443182"/>
              <a:gd name="connsiteX4" fmla="*/ 144705 w 2539771"/>
              <a:gd name="connsiteY4" fmla="*/ 178312 h 443182"/>
              <a:gd name="connsiteX5" fmla="*/ 0 w 2539771"/>
              <a:gd name="connsiteY5" fmla="*/ 244829 h 443182"/>
              <a:gd name="connsiteX0" fmla="*/ 2517003 w 2517003"/>
              <a:gd name="connsiteY0" fmla="*/ 0 h 442545"/>
              <a:gd name="connsiteX1" fmla="*/ 2022017 w 2517003"/>
              <a:gd name="connsiteY1" fmla="*/ 411992 h 442545"/>
              <a:gd name="connsiteX2" fmla="*/ 303013 w 2517003"/>
              <a:gd name="connsiteY2" fmla="*/ 404347 h 442545"/>
              <a:gd name="connsiteX3" fmla="*/ 258269 w 2517003"/>
              <a:gd name="connsiteY3" fmla="*/ 200832 h 442545"/>
              <a:gd name="connsiteX4" fmla="*/ 144705 w 2517003"/>
              <a:gd name="connsiteY4" fmla="*/ 177675 h 442545"/>
              <a:gd name="connsiteX5" fmla="*/ 0 w 2517003"/>
              <a:gd name="connsiteY5" fmla="*/ 244192 h 442545"/>
              <a:gd name="connsiteX0" fmla="*/ 2517003 w 2517003"/>
              <a:gd name="connsiteY0" fmla="*/ 0 h 428389"/>
              <a:gd name="connsiteX1" fmla="*/ 2022017 w 2517003"/>
              <a:gd name="connsiteY1" fmla="*/ 411992 h 428389"/>
              <a:gd name="connsiteX2" fmla="*/ 303013 w 2517003"/>
              <a:gd name="connsiteY2" fmla="*/ 404347 h 428389"/>
              <a:gd name="connsiteX3" fmla="*/ 258269 w 2517003"/>
              <a:gd name="connsiteY3" fmla="*/ 200832 h 428389"/>
              <a:gd name="connsiteX4" fmla="*/ 144705 w 2517003"/>
              <a:gd name="connsiteY4" fmla="*/ 177675 h 428389"/>
              <a:gd name="connsiteX5" fmla="*/ 0 w 2517003"/>
              <a:gd name="connsiteY5" fmla="*/ 244192 h 428389"/>
              <a:gd name="connsiteX0" fmla="*/ 2517003 w 2517003"/>
              <a:gd name="connsiteY0" fmla="*/ 0 h 434464"/>
              <a:gd name="connsiteX1" fmla="*/ 2022017 w 2517003"/>
              <a:gd name="connsiteY1" fmla="*/ 411992 h 434464"/>
              <a:gd name="connsiteX2" fmla="*/ 342857 w 2517003"/>
              <a:gd name="connsiteY2" fmla="*/ 421548 h 434464"/>
              <a:gd name="connsiteX3" fmla="*/ 258269 w 2517003"/>
              <a:gd name="connsiteY3" fmla="*/ 200832 h 434464"/>
              <a:gd name="connsiteX4" fmla="*/ 144705 w 2517003"/>
              <a:gd name="connsiteY4" fmla="*/ 177675 h 434464"/>
              <a:gd name="connsiteX5" fmla="*/ 0 w 2517003"/>
              <a:gd name="connsiteY5" fmla="*/ 244192 h 434464"/>
              <a:gd name="connsiteX0" fmla="*/ 2517003 w 2517003"/>
              <a:gd name="connsiteY0" fmla="*/ 0 h 434811"/>
              <a:gd name="connsiteX1" fmla="*/ 1976481 w 2517003"/>
              <a:gd name="connsiteY1" fmla="*/ 412629 h 434811"/>
              <a:gd name="connsiteX2" fmla="*/ 342857 w 2517003"/>
              <a:gd name="connsiteY2" fmla="*/ 421548 h 434811"/>
              <a:gd name="connsiteX3" fmla="*/ 258269 w 2517003"/>
              <a:gd name="connsiteY3" fmla="*/ 200832 h 434811"/>
              <a:gd name="connsiteX4" fmla="*/ 144705 w 2517003"/>
              <a:gd name="connsiteY4" fmla="*/ 177675 h 434811"/>
              <a:gd name="connsiteX5" fmla="*/ 0 w 2517003"/>
              <a:gd name="connsiteY5" fmla="*/ 244192 h 434811"/>
              <a:gd name="connsiteX0" fmla="*/ 2517003 w 2517003"/>
              <a:gd name="connsiteY0" fmla="*/ 0 h 433559"/>
              <a:gd name="connsiteX1" fmla="*/ 1976481 w 2517003"/>
              <a:gd name="connsiteY1" fmla="*/ 412629 h 433559"/>
              <a:gd name="connsiteX2" fmla="*/ 342857 w 2517003"/>
              <a:gd name="connsiteY2" fmla="*/ 421548 h 433559"/>
              <a:gd name="connsiteX3" fmla="*/ 258269 w 2517003"/>
              <a:gd name="connsiteY3" fmla="*/ 200832 h 433559"/>
              <a:gd name="connsiteX4" fmla="*/ 144705 w 2517003"/>
              <a:gd name="connsiteY4" fmla="*/ 177675 h 433559"/>
              <a:gd name="connsiteX5" fmla="*/ 0 w 2517003"/>
              <a:gd name="connsiteY5" fmla="*/ 244192 h 433559"/>
              <a:gd name="connsiteX0" fmla="*/ 2517003 w 2517003"/>
              <a:gd name="connsiteY0" fmla="*/ 0 h 433559"/>
              <a:gd name="connsiteX1" fmla="*/ 1976481 w 2517003"/>
              <a:gd name="connsiteY1" fmla="*/ 412629 h 433559"/>
              <a:gd name="connsiteX2" fmla="*/ 342857 w 2517003"/>
              <a:gd name="connsiteY2" fmla="*/ 421548 h 433559"/>
              <a:gd name="connsiteX3" fmla="*/ 258269 w 2517003"/>
              <a:gd name="connsiteY3" fmla="*/ 200832 h 433559"/>
              <a:gd name="connsiteX4" fmla="*/ 127629 w 2517003"/>
              <a:gd name="connsiteY4" fmla="*/ 170030 h 433559"/>
              <a:gd name="connsiteX5" fmla="*/ 0 w 2517003"/>
              <a:gd name="connsiteY5" fmla="*/ 244192 h 433559"/>
              <a:gd name="connsiteX0" fmla="*/ 2517003 w 2517003"/>
              <a:gd name="connsiteY0" fmla="*/ 0 h 436554"/>
              <a:gd name="connsiteX1" fmla="*/ 1976481 w 2517003"/>
              <a:gd name="connsiteY1" fmla="*/ 412629 h 436554"/>
              <a:gd name="connsiteX2" fmla="*/ 382701 w 2517003"/>
              <a:gd name="connsiteY2" fmla="*/ 427282 h 436554"/>
              <a:gd name="connsiteX3" fmla="*/ 258269 w 2517003"/>
              <a:gd name="connsiteY3" fmla="*/ 200832 h 436554"/>
              <a:gd name="connsiteX4" fmla="*/ 127629 w 2517003"/>
              <a:gd name="connsiteY4" fmla="*/ 170030 h 436554"/>
              <a:gd name="connsiteX5" fmla="*/ 0 w 2517003"/>
              <a:gd name="connsiteY5" fmla="*/ 244192 h 436554"/>
              <a:gd name="connsiteX0" fmla="*/ 2517003 w 2517003"/>
              <a:gd name="connsiteY0" fmla="*/ 0 h 439711"/>
              <a:gd name="connsiteX1" fmla="*/ 1976481 w 2517003"/>
              <a:gd name="connsiteY1" fmla="*/ 412629 h 439711"/>
              <a:gd name="connsiteX2" fmla="*/ 388393 w 2517003"/>
              <a:gd name="connsiteY2" fmla="*/ 432379 h 439711"/>
              <a:gd name="connsiteX3" fmla="*/ 258269 w 2517003"/>
              <a:gd name="connsiteY3" fmla="*/ 200832 h 439711"/>
              <a:gd name="connsiteX4" fmla="*/ 127629 w 2517003"/>
              <a:gd name="connsiteY4" fmla="*/ 170030 h 439711"/>
              <a:gd name="connsiteX5" fmla="*/ 0 w 2517003"/>
              <a:gd name="connsiteY5" fmla="*/ 244192 h 439711"/>
              <a:gd name="connsiteX0" fmla="*/ 2517003 w 2517003"/>
              <a:gd name="connsiteY0" fmla="*/ 0 h 450803"/>
              <a:gd name="connsiteX1" fmla="*/ 1976481 w 2517003"/>
              <a:gd name="connsiteY1" fmla="*/ 412629 h 450803"/>
              <a:gd name="connsiteX2" fmla="*/ 954754 w 2517003"/>
              <a:gd name="connsiteY2" fmla="*/ 432378 h 450803"/>
              <a:gd name="connsiteX3" fmla="*/ 388393 w 2517003"/>
              <a:gd name="connsiteY3" fmla="*/ 432379 h 450803"/>
              <a:gd name="connsiteX4" fmla="*/ 258269 w 2517003"/>
              <a:gd name="connsiteY4" fmla="*/ 200832 h 450803"/>
              <a:gd name="connsiteX5" fmla="*/ 127629 w 2517003"/>
              <a:gd name="connsiteY5" fmla="*/ 170030 h 450803"/>
              <a:gd name="connsiteX6" fmla="*/ 0 w 2517003"/>
              <a:gd name="connsiteY6" fmla="*/ 244192 h 450803"/>
              <a:gd name="connsiteX0" fmla="*/ 2517003 w 2517003"/>
              <a:gd name="connsiteY0" fmla="*/ 0 h 450270"/>
              <a:gd name="connsiteX1" fmla="*/ 1976481 w 2517003"/>
              <a:gd name="connsiteY1" fmla="*/ 412629 h 450270"/>
              <a:gd name="connsiteX2" fmla="*/ 954754 w 2517003"/>
              <a:gd name="connsiteY2" fmla="*/ 432378 h 450270"/>
              <a:gd name="connsiteX3" fmla="*/ 388393 w 2517003"/>
              <a:gd name="connsiteY3" fmla="*/ 432379 h 450270"/>
              <a:gd name="connsiteX4" fmla="*/ 258269 w 2517003"/>
              <a:gd name="connsiteY4" fmla="*/ 200832 h 450270"/>
              <a:gd name="connsiteX5" fmla="*/ 127629 w 2517003"/>
              <a:gd name="connsiteY5" fmla="*/ 170030 h 450270"/>
              <a:gd name="connsiteX6" fmla="*/ 0 w 2517003"/>
              <a:gd name="connsiteY6" fmla="*/ 244192 h 450270"/>
              <a:gd name="connsiteX0" fmla="*/ 2517003 w 2517003"/>
              <a:gd name="connsiteY0" fmla="*/ 0 h 450270"/>
              <a:gd name="connsiteX1" fmla="*/ 1976481 w 2517003"/>
              <a:gd name="connsiteY1" fmla="*/ 412629 h 450270"/>
              <a:gd name="connsiteX2" fmla="*/ 954754 w 2517003"/>
              <a:gd name="connsiteY2" fmla="*/ 432378 h 450270"/>
              <a:gd name="connsiteX3" fmla="*/ 388393 w 2517003"/>
              <a:gd name="connsiteY3" fmla="*/ 432379 h 450270"/>
              <a:gd name="connsiteX4" fmla="*/ 258269 w 2517003"/>
              <a:gd name="connsiteY4" fmla="*/ 200832 h 450270"/>
              <a:gd name="connsiteX5" fmla="*/ 127629 w 2517003"/>
              <a:gd name="connsiteY5" fmla="*/ 170030 h 450270"/>
              <a:gd name="connsiteX6" fmla="*/ 0 w 2517003"/>
              <a:gd name="connsiteY6" fmla="*/ 244192 h 450270"/>
              <a:gd name="connsiteX0" fmla="*/ 2517003 w 2517003"/>
              <a:gd name="connsiteY0" fmla="*/ 0 h 450270"/>
              <a:gd name="connsiteX1" fmla="*/ 1976481 w 2517003"/>
              <a:gd name="connsiteY1" fmla="*/ 412629 h 450270"/>
              <a:gd name="connsiteX2" fmla="*/ 954754 w 2517003"/>
              <a:gd name="connsiteY2" fmla="*/ 432378 h 450270"/>
              <a:gd name="connsiteX3" fmla="*/ 342856 w 2517003"/>
              <a:gd name="connsiteY3" fmla="*/ 426645 h 450270"/>
              <a:gd name="connsiteX4" fmla="*/ 258269 w 2517003"/>
              <a:gd name="connsiteY4" fmla="*/ 200832 h 450270"/>
              <a:gd name="connsiteX5" fmla="*/ 127629 w 2517003"/>
              <a:gd name="connsiteY5" fmla="*/ 170030 h 450270"/>
              <a:gd name="connsiteX6" fmla="*/ 0 w 2517003"/>
              <a:gd name="connsiteY6" fmla="*/ 244192 h 450270"/>
              <a:gd name="connsiteX0" fmla="*/ 2517003 w 2517003"/>
              <a:gd name="connsiteY0" fmla="*/ 0 h 450270"/>
              <a:gd name="connsiteX1" fmla="*/ 1976481 w 2517003"/>
              <a:gd name="connsiteY1" fmla="*/ 412629 h 450270"/>
              <a:gd name="connsiteX2" fmla="*/ 954754 w 2517003"/>
              <a:gd name="connsiteY2" fmla="*/ 432378 h 450270"/>
              <a:gd name="connsiteX3" fmla="*/ 342856 w 2517003"/>
              <a:gd name="connsiteY3" fmla="*/ 426645 h 450270"/>
              <a:gd name="connsiteX4" fmla="*/ 258269 w 2517003"/>
              <a:gd name="connsiteY4" fmla="*/ 200832 h 450270"/>
              <a:gd name="connsiteX5" fmla="*/ 127629 w 2517003"/>
              <a:gd name="connsiteY5" fmla="*/ 170030 h 450270"/>
              <a:gd name="connsiteX6" fmla="*/ 0 w 2517003"/>
              <a:gd name="connsiteY6" fmla="*/ 244192 h 450270"/>
              <a:gd name="connsiteX0" fmla="*/ 2517003 w 2517003"/>
              <a:gd name="connsiteY0" fmla="*/ 0 h 450270"/>
              <a:gd name="connsiteX1" fmla="*/ 1976481 w 2517003"/>
              <a:gd name="connsiteY1" fmla="*/ 412629 h 450270"/>
              <a:gd name="connsiteX2" fmla="*/ 954754 w 2517003"/>
              <a:gd name="connsiteY2" fmla="*/ 432378 h 450270"/>
              <a:gd name="connsiteX3" fmla="*/ 342856 w 2517003"/>
              <a:gd name="connsiteY3" fmla="*/ 426645 h 450270"/>
              <a:gd name="connsiteX4" fmla="*/ 258269 w 2517003"/>
              <a:gd name="connsiteY4" fmla="*/ 200832 h 450270"/>
              <a:gd name="connsiteX5" fmla="*/ 127629 w 2517003"/>
              <a:gd name="connsiteY5" fmla="*/ 170030 h 450270"/>
              <a:gd name="connsiteX6" fmla="*/ 0 w 2517003"/>
              <a:gd name="connsiteY6" fmla="*/ 244192 h 450270"/>
              <a:gd name="connsiteX0" fmla="*/ 2517003 w 2517003"/>
              <a:gd name="connsiteY0" fmla="*/ 0 h 450270"/>
              <a:gd name="connsiteX1" fmla="*/ 1976481 w 2517003"/>
              <a:gd name="connsiteY1" fmla="*/ 412629 h 450270"/>
              <a:gd name="connsiteX2" fmla="*/ 954754 w 2517003"/>
              <a:gd name="connsiteY2" fmla="*/ 432378 h 450270"/>
              <a:gd name="connsiteX3" fmla="*/ 342856 w 2517003"/>
              <a:gd name="connsiteY3" fmla="*/ 426645 h 450270"/>
              <a:gd name="connsiteX4" fmla="*/ 258269 w 2517003"/>
              <a:gd name="connsiteY4" fmla="*/ 200832 h 450270"/>
              <a:gd name="connsiteX5" fmla="*/ 127629 w 2517003"/>
              <a:gd name="connsiteY5" fmla="*/ 170030 h 450270"/>
              <a:gd name="connsiteX6" fmla="*/ 0 w 2517003"/>
              <a:gd name="connsiteY6" fmla="*/ 244192 h 450270"/>
              <a:gd name="connsiteX0" fmla="*/ 2517003 w 2517003"/>
              <a:gd name="connsiteY0" fmla="*/ 0 h 450270"/>
              <a:gd name="connsiteX1" fmla="*/ 1976481 w 2517003"/>
              <a:gd name="connsiteY1" fmla="*/ 412629 h 450270"/>
              <a:gd name="connsiteX2" fmla="*/ 954754 w 2517003"/>
              <a:gd name="connsiteY2" fmla="*/ 432378 h 450270"/>
              <a:gd name="connsiteX3" fmla="*/ 342856 w 2517003"/>
              <a:gd name="connsiteY3" fmla="*/ 426645 h 450270"/>
              <a:gd name="connsiteX4" fmla="*/ 258269 w 2517003"/>
              <a:gd name="connsiteY4" fmla="*/ 200832 h 450270"/>
              <a:gd name="connsiteX5" fmla="*/ 127629 w 2517003"/>
              <a:gd name="connsiteY5" fmla="*/ 170030 h 450270"/>
              <a:gd name="connsiteX6" fmla="*/ 0 w 2517003"/>
              <a:gd name="connsiteY6" fmla="*/ 244192 h 450270"/>
              <a:gd name="connsiteX0" fmla="*/ 2517003 w 2517003"/>
              <a:gd name="connsiteY0" fmla="*/ 0 h 450270"/>
              <a:gd name="connsiteX1" fmla="*/ 1976481 w 2517003"/>
              <a:gd name="connsiteY1" fmla="*/ 412629 h 450270"/>
              <a:gd name="connsiteX2" fmla="*/ 954754 w 2517003"/>
              <a:gd name="connsiteY2" fmla="*/ 432378 h 450270"/>
              <a:gd name="connsiteX3" fmla="*/ 342856 w 2517003"/>
              <a:gd name="connsiteY3" fmla="*/ 426645 h 450270"/>
              <a:gd name="connsiteX4" fmla="*/ 235501 w 2517003"/>
              <a:gd name="connsiteY4" fmla="*/ 200832 h 450270"/>
              <a:gd name="connsiteX5" fmla="*/ 127629 w 2517003"/>
              <a:gd name="connsiteY5" fmla="*/ 170030 h 450270"/>
              <a:gd name="connsiteX6" fmla="*/ 0 w 2517003"/>
              <a:gd name="connsiteY6" fmla="*/ 244192 h 450270"/>
              <a:gd name="connsiteX0" fmla="*/ 2517003 w 2517003"/>
              <a:gd name="connsiteY0" fmla="*/ 0 h 450270"/>
              <a:gd name="connsiteX1" fmla="*/ 1976481 w 2517003"/>
              <a:gd name="connsiteY1" fmla="*/ 412629 h 450270"/>
              <a:gd name="connsiteX2" fmla="*/ 954754 w 2517003"/>
              <a:gd name="connsiteY2" fmla="*/ 432378 h 450270"/>
              <a:gd name="connsiteX3" fmla="*/ 342856 w 2517003"/>
              <a:gd name="connsiteY3" fmla="*/ 426645 h 450270"/>
              <a:gd name="connsiteX4" fmla="*/ 235501 w 2517003"/>
              <a:gd name="connsiteY4" fmla="*/ 200832 h 450270"/>
              <a:gd name="connsiteX5" fmla="*/ 127629 w 2517003"/>
              <a:gd name="connsiteY5" fmla="*/ 170030 h 450270"/>
              <a:gd name="connsiteX6" fmla="*/ 0 w 2517003"/>
              <a:gd name="connsiteY6" fmla="*/ 244192 h 450270"/>
              <a:gd name="connsiteX0" fmla="*/ 2517003 w 2517003"/>
              <a:gd name="connsiteY0" fmla="*/ 0 h 444934"/>
              <a:gd name="connsiteX1" fmla="*/ 1976481 w 2517003"/>
              <a:gd name="connsiteY1" fmla="*/ 412629 h 444934"/>
              <a:gd name="connsiteX2" fmla="*/ 954754 w 2517003"/>
              <a:gd name="connsiteY2" fmla="*/ 432378 h 444934"/>
              <a:gd name="connsiteX3" fmla="*/ 342856 w 2517003"/>
              <a:gd name="connsiteY3" fmla="*/ 426645 h 444934"/>
              <a:gd name="connsiteX4" fmla="*/ 235501 w 2517003"/>
              <a:gd name="connsiteY4" fmla="*/ 200832 h 444934"/>
              <a:gd name="connsiteX5" fmla="*/ 127629 w 2517003"/>
              <a:gd name="connsiteY5" fmla="*/ 170030 h 444934"/>
              <a:gd name="connsiteX6" fmla="*/ 0 w 2517003"/>
              <a:gd name="connsiteY6" fmla="*/ 244192 h 444934"/>
              <a:gd name="connsiteX0" fmla="*/ 2517003 w 2517003"/>
              <a:gd name="connsiteY0" fmla="*/ 0 h 444934"/>
              <a:gd name="connsiteX1" fmla="*/ 2016325 w 2517003"/>
              <a:gd name="connsiteY1" fmla="*/ 411355 h 444934"/>
              <a:gd name="connsiteX2" fmla="*/ 954754 w 2517003"/>
              <a:gd name="connsiteY2" fmla="*/ 432378 h 444934"/>
              <a:gd name="connsiteX3" fmla="*/ 342856 w 2517003"/>
              <a:gd name="connsiteY3" fmla="*/ 426645 h 444934"/>
              <a:gd name="connsiteX4" fmla="*/ 235501 w 2517003"/>
              <a:gd name="connsiteY4" fmla="*/ 200832 h 444934"/>
              <a:gd name="connsiteX5" fmla="*/ 127629 w 2517003"/>
              <a:gd name="connsiteY5" fmla="*/ 170030 h 444934"/>
              <a:gd name="connsiteX6" fmla="*/ 0 w 2517003"/>
              <a:gd name="connsiteY6" fmla="*/ 244192 h 444934"/>
              <a:gd name="connsiteX0" fmla="*/ 2517003 w 2517003"/>
              <a:gd name="connsiteY0" fmla="*/ 0 h 445906"/>
              <a:gd name="connsiteX1" fmla="*/ 2016325 w 2517003"/>
              <a:gd name="connsiteY1" fmla="*/ 411355 h 445906"/>
              <a:gd name="connsiteX2" fmla="*/ 954754 w 2517003"/>
              <a:gd name="connsiteY2" fmla="*/ 432378 h 445906"/>
              <a:gd name="connsiteX3" fmla="*/ 342856 w 2517003"/>
              <a:gd name="connsiteY3" fmla="*/ 426645 h 445906"/>
              <a:gd name="connsiteX4" fmla="*/ 235501 w 2517003"/>
              <a:gd name="connsiteY4" fmla="*/ 187657 h 445906"/>
              <a:gd name="connsiteX5" fmla="*/ 127629 w 2517003"/>
              <a:gd name="connsiteY5" fmla="*/ 170030 h 445906"/>
              <a:gd name="connsiteX6" fmla="*/ 0 w 2517003"/>
              <a:gd name="connsiteY6" fmla="*/ 244192 h 445906"/>
              <a:gd name="connsiteX0" fmla="*/ 2517003 w 2517003"/>
              <a:gd name="connsiteY0" fmla="*/ 0 h 445906"/>
              <a:gd name="connsiteX1" fmla="*/ 2016325 w 2517003"/>
              <a:gd name="connsiteY1" fmla="*/ 411355 h 445906"/>
              <a:gd name="connsiteX2" fmla="*/ 954754 w 2517003"/>
              <a:gd name="connsiteY2" fmla="*/ 432378 h 445906"/>
              <a:gd name="connsiteX3" fmla="*/ 342856 w 2517003"/>
              <a:gd name="connsiteY3" fmla="*/ 426645 h 445906"/>
              <a:gd name="connsiteX4" fmla="*/ 235501 w 2517003"/>
              <a:gd name="connsiteY4" fmla="*/ 187657 h 445906"/>
              <a:gd name="connsiteX5" fmla="*/ 127629 w 2517003"/>
              <a:gd name="connsiteY5" fmla="*/ 170030 h 445906"/>
              <a:gd name="connsiteX6" fmla="*/ 0 w 2517003"/>
              <a:gd name="connsiteY6" fmla="*/ 244192 h 445906"/>
              <a:gd name="connsiteX0" fmla="*/ 2517003 w 2517003"/>
              <a:gd name="connsiteY0" fmla="*/ 0 h 445941"/>
              <a:gd name="connsiteX1" fmla="*/ 2016325 w 2517003"/>
              <a:gd name="connsiteY1" fmla="*/ 411355 h 445941"/>
              <a:gd name="connsiteX2" fmla="*/ 954754 w 2517003"/>
              <a:gd name="connsiteY2" fmla="*/ 432378 h 445941"/>
              <a:gd name="connsiteX3" fmla="*/ 342856 w 2517003"/>
              <a:gd name="connsiteY3" fmla="*/ 426645 h 445941"/>
              <a:gd name="connsiteX4" fmla="*/ 206074 w 2517003"/>
              <a:gd name="connsiteY4" fmla="*/ 187186 h 445941"/>
              <a:gd name="connsiteX5" fmla="*/ 127629 w 2517003"/>
              <a:gd name="connsiteY5" fmla="*/ 170030 h 445941"/>
              <a:gd name="connsiteX6" fmla="*/ 0 w 2517003"/>
              <a:gd name="connsiteY6" fmla="*/ 244192 h 445941"/>
              <a:gd name="connsiteX0" fmla="*/ 2517003 w 2517003"/>
              <a:gd name="connsiteY0" fmla="*/ 0 h 445941"/>
              <a:gd name="connsiteX1" fmla="*/ 2016325 w 2517003"/>
              <a:gd name="connsiteY1" fmla="*/ 411355 h 445941"/>
              <a:gd name="connsiteX2" fmla="*/ 954754 w 2517003"/>
              <a:gd name="connsiteY2" fmla="*/ 432378 h 445941"/>
              <a:gd name="connsiteX3" fmla="*/ 342856 w 2517003"/>
              <a:gd name="connsiteY3" fmla="*/ 426645 h 445941"/>
              <a:gd name="connsiteX4" fmla="*/ 206074 w 2517003"/>
              <a:gd name="connsiteY4" fmla="*/ 187186 h 445941"/>
              <a:gd name="connsiteX5" fmla="*/ 127629 w 2517003"/>
              <a:gd name="connsiteY5" fmla="*/ 170030 h 445941"/>
              <a:gd name="connsiteX6" fmla="*/ 0 w 2517003"/>
              <a:gd name="connsiteY6" fmla="*/ 244192 h 445941"/>
              <a:gd name="connsiteX0" fmla="*/ 2517003 w 2517003"/>
              <a:gd name="connsiteY0" fmla="*/ 0 h 445941"/>
              <a:gd name="connsiteX1" fmla="*/ 2016325 w 2517003"/>
              <a:gd name="connsiteY1" fmla="*/ 411355 h 445941"/>
              <a:gd name="connsiteX2" fmla="*/ 954754 w 2517003"/>
              <a:gd name="connsiteY2" fmla="*/ 432378 h 445941"/>
              <a:gd name="connsiteX3" fmla="*/ 342856 w 2517003"/>
              <a:gd name="connsiteY3" fmla="*/ 426645 h 445941"/>
              <a:gd name="connsiteX4" fmla="*/ 206074 w 2517003"/>
              <a:gd name="connsiteY4" fmla="*/ 187186 h 445941"/>
              <a:gd name="connsiteX5" fmla="*/ 127629 w 2517003"/>
              <a:gd name="connsiteY5" fmla="*/ 170030 h 445941"/>
              <a:gd name="connsiteX6" fmla="*/ 0 w 2517003"/>
              <a:gd name="connsiteY6" fmla="*/ 244192 h 445941"/>
              <a:gd name="connsiteX0" fmla="*/ 2517003 w 2517003"/>
              <a:gd name="connsiteY0" fmla="*/ 0 h 462042"/>
              <a:gd name="connsiteX1" fmla="*/ 2067104 w 2517003"/>
              <a:gd name="connsiteY1" fmla="*/ 459665 h 462042"/>
              <a:gd name="connsiteX2" fmla="*/ 954754 w 2517003"/>
              <a:gd name="connsiteY2" fmla="*/ 432378 h 462042"/>
              <a:gd name="connsiteX3" fmla="*/ 342856 w 2517003"/>
              <a:gd name="connsiteY3" fmla="*/ 426645 h 462042"/>
              <a:gd name="connsiteX4" fmla="*/ 206074 w 2517003"/>
              <a:gd name="connsiteY4" fmla="*/ 187186 h 462042"/>
              <a:gd name="connsiteX5" fmla="*/ 127629 w 2517003"/>
              <a:gd name="connsiteY5" fmla="*/ 170030 h 462042"/>
              <a:gd name="connsiteX6" fmla="*/ 0 w 2517003"/>
              <a:gd name="connsiteY6" fmla="*/ 244192 h 462042"/>
              <a:gd name="connsiteX0" fmla="*/ 2517003 w 2517003"/>
              <a:gd name="connsiteY0" fmla="*/ 0 h 462042"/>
              <a:gd name="connsiteX1" fmla="*/ 2067104 w 2517003"/>
              <a:gd name="connsiteY1" fmla="*/ 459665 h 462042"/>
              <a:gd name="connsiteX2" fmla="*/ 954754 w 2517003"/>
              <a:gd name="connsiteY2" fmla="*/ 432378 h 462042"/>
              <a:gd name="connsiteX3" fmla="*/ 342856 w 2517003"/>
              <a:gd name="connsiteY3" fmla="*/ 426645 h 462042"/>
              <a:gd name="connsiteX4" fmla="*/ 206074 w 2517003"/>
              <a:gd name="connsiteY4" fmla="*/ 187186 h 462042"/>
              <a:gd name="connsiteX5" fmla="*/ 127629 w 2517003"/>
              <a:gd name="connsiteY5" fmla="*/ 170030 h 462042"/>
              <a:gd name="connsiteX6" fmla="*/ 0 w 2517003"/>
              <a:gd name="connsiteY6" fmla="*/ 244192 h 462042"/>
              <a:gd name="connsiteX0" fmla="*/ 2517003 w 2517003"/>
              <a:gd name="connsiteY0" fmla="*/ 0 h 580658"/>
              <a:gd name="connsiteX1" fmla="*/ 1965546 w 2517003"/>
              <a:gd name="connsiteY1" fmla="*/ 579966 h 580658"/>
              <a:gd name="connsiteX2" fmla="*/ 954754 w 2517003"/>
              <a:gd name="connsiteY2" fmla="*/ 432378 h 580658"/>
              <a:gd name="connsiteX3" fmla="*/ 342856 w 2517003"/>
              <a:gd name="connsiteY3" fmla="*/ 426645 h 580658"/>
              <a:gd name="connsiteX4" fmla="*/ 206074 w 2517003"/>
              <a:gd name="connsiteY4" fmla="*/ 187186 h 580658"/>
              <a:gd name="connsiteX5" fmla="*/ 127629 w 2517003"/>
              <a:gd name="connsiteY5" fmla="*/ 170030 h 580658"/>
              <a:gd name="connsiteX6" fmla="*/ 0 w 2517003"/>
              <a:gd name="connsiteY6" fmla="*/ 244192 h 580658"/>
              <a:gd name="connsiteX0" fmla="*/ 2517003 w 2517003"/>
              <a:gd name="connsiteY0" fmla="*/ 0 h 580937"/>
              <a:gd name="connsiteX1" fmla="*/ 1965546 w 2517003"/>
              <a:gd name="connsiteY1" fmla="*/ 579966 h 580937"/>
              <a:gd name="connsiteX2" fmla="*/ 942060 w 2517003"/>
              <a:gd name="connsiteY2" fmla="*/ 473110 h 580937"/>
              <a:gd name="connsiteX3" fmla="*/ 342856 w 2517003"/>
              <a:gd name="connsiteY3" fmla="*/ 426645 h 580937"/>
              <a:gd name="connsiteX4" fmla="*/ 206074 w 2517003"/>
              <a:gd name="connsiteY4" fmla="*/ 187186 h 580937"/>
              <a:gd name="connsiteX5" fmla="*/ 127629 w 2517003"/>
              <a:gd name="connsiteY5" fmla="*/ 170030 h 580937"/>
              <a:gd name="connsiteX6" fmla="*/ 0 w 2517003"/>
              <a:gd name="connsiteY6" fmla="*/ 244192 h 580937"/>
              <a:gd name="connsiteX0" fmla="*/ 2517003 w 2517003"/>
              <a:gd name="connsiteY0" fmla="*/ 0 h 580937"/>
              <a:gd name="connsiteX1" fmla="*/ 1965546 w 2517003"/>
              <a:gd name="connsiteY1" fmla="*/ 579966 h 580937"/>
              <a:gd name="connsiteX2" fmla="*/ 942060 w 2517003"/>
              <a:gd name="connsiteY2" fmla="*/ 473110 h 580937"/>
              <a:gd name="connsiteX3" fmla="*/ 342856 w 2517003"/>
              <a:gd name="connsiteY3" fmla="*/ 426645 h 580937"/>
              <a:gd name="connsiteX4" fmla="*/ 206074 w 2517003"/>
              <a:gd name="connsiteY4" fmla="*/ 187186 h 580937"/>
              <a:gd name="connsiteX5" fmla="*/ 127629 w 2517003"/>
              <a:gd name="connsiteY5" fmla="*/ 170030 h 580937"/>
              <a:gd name="connsiteX6" fmla="*/ 0 w 2517003"/>
              <a:gd name="connsiteY6" fmla="*/ 244192 h 580937"/>
              <a:gd name="connsiteX0" fmla="*/ 2517003 w 2517003"/>
              <a:gd name="connsiteY0" fmla="*/ 0 h 580937"/>
              <a:gd name="connsiteX1" fmla="*/ 1965546 w 2517003"/>
              <a:gd name="connsiteY1" fmla="*/ 579966 h 580937"/>
              <a:gd name="connsiteX2" fmla="*/ 942060 w 2517003"/>
              <a:gd name="connsiteY2" fmla="*/ 473110 h 580937"/>
              <a:gd name="connsiteX3" fmla="*/ 342856 w 2517003"/>
              <a:gd name="connsiteY3" fmla="*/ 426645 h 580937"/>
              <a:gd name="connsiteX4" fmla="*/ 206074 w 2517003"/>
              <a:gd name="connsiteY4" fmla="*/ 187186 h 580937"/>
              <a:gd name="connsiteX5" fmla="*/ 127629 w 2517003"/>
              <a:gd name="connsiteY5" fmla="*/ 170030 h 580937"/>
              <a:gd name="connsiteX6" fmla="*/ 0 w 2517003"/>
              <a:gd name="connsiteY6" fmla="*/ 244192 h 580937"/>
              <a:gd name="connsiteX0" fmla="*/ 2517003 w 2517003"/>
              <a:gd name="connsiteY0" fmla="*/ 0 h 587518"/>
              <a:gd name="connsiteX1" fmla="*/ 1863988 w 2517003"/>
              <a:gd name="connsiteY1" fmla="*/ 586597 h 587518"/>
              <a:gd name="connsiteX2" fmla="*/ 942060 w 2517003"/>
              <a:gd name="connsiteY2" fmla="*/ 473110 h 587518"/>
              <a:gd name="connsiteX3" fmla="*/ 342856 w 2517003"/>
              <a:gd name="connsiteY3" fmla="*/ 426645 h 587518"/>
              <a:gd name="connsiteX4" fmla="*/ 206074 w 2517003"/>
              <a:gd name="connsiteY4" fmla="*/ 187186 h 587518"/>
              <a:gd name="connsiteX5" fmla="*/ 127629 w 2517003"/>
              <a:gd name="connsiteY5" fmla="*/ 170030 h 587518"/>
              <a:gd name="connsiteX6" fmla="*/ 0 w 2517003"/>
              <a:gd name="connsiteY6" fmla="*/ 244192 h 587518"/>
              <a:gd name="connsiteX0" fmla="*/ 2517003 w 2517003"/>
              <a:gd name="connsiteY0" fmla="*/ 0 h 587258"/>
              <a:gd name="connsiteX1" fmla="*/ 1863988 w 2517003"/>
              <a:gd name="connsiteY1" fmla="*/ 586597 h 587258"/>
              <a:gd name="connsiteX2" fmla="*/ 942060 w 2517003"/>
              <a:gd name="connsiteY2" fmla="*/ 473110 h 587258"/>
              <a:gd name="connsiteX3" fmla="*/ 342856 w 2517003"/>
              <a:gd name="connsiteY3" fmla="*/ 426645 h 587258"/>
              <a:gd name="connsiteX4" fmla="*/ 206074 w 2517003"/>
              <a:gd name="connsiteY4" fmla="*/ 187186 h 587258"/>
              <a:gd name="connsiteX5" fmla="*/ 127629 w 2517003"/>
              <a:gd name="connsiteY5" fmla="*/ 170030 h 587258"/>
              <a:gd name="connsiteX6" fmla="*/ 0 w 2517003"/>
              <a:gd name="connsiteY6" fmla="*/ 244192 h 587258"/>
              <a:gd name="connsiteX0" fmla="*/ 2517003 w 2517003"/>
              <a:gd name="connsiteY0" fmla="*/ 0 h 592970"/>
              <a:gd name="connsiteX1" fmla="*/ 2295386 w 2517003"/>
              <a:gd name="connsiteY1" fmla="*/ 260858 h 592970"/>
              <a:gd name="connsiteX2" fmla="*/ 1863988 w 2517003"/>
              <a:gd name="connsiteY2" fmla="*/ 586597 h 592970"/>
              <a:gd name="connsiteX3" fmla="*/ 942060 w 2517003"/>
              <a:gd name="connsiteY3" fmla="*/ 473110 h 592970"/>
              <a:gd name="connsiteX4" fmla="*/ 342856 w 2517003"/>
              <a:gd name="connsiteY4" fmla="*/ 426645 h 592970"/>
              <a:gd name="connsiteX5" fmla="*/ 206074 w 2517003"/>
              <a:gd name="connsiteY5" fmla="*/ 187186 h 592970"/>
              <a:gd name="connsiteX6" fmla="*/ 127629 w 2517003"/>
              <a:gd name="connsiteY6" fmla="*/ 170030 h 592970"/>
              <a:gd name="connsiteX7" fmla="*/ 0 w 2517003"/>
              <a:gd name="connsiteY7" fmla="*/ 244192 h 592970"/>
              <a:gd name="connsiteX0" fmla="*/ 2517003 w 2517003"/>
              <a:gd name="connsiteY0" fmla="*/ 0 h 592970"/>
              <a:gd name="connsiteX1" fmla="*/ 2295386 w 2517003"/>
              <a:gd name="connsiteY1" fmla="*/ 260858 h 592970"/>
              <a:gd name="connsiteX2" fmla="*/ 1863988 w 2517003"/>
              <a:gd name="connsiteY2" fmla="*/ 586597 h 592970"/>
              <a:gd name="connsiteX3" fmla="*/ 942060 w 2517003"/>
              <a:gd name="connsiteY3" fmla="*/ 473110 h 592970"/>
              <a:gd name="connsiteX4" fmla="*/ 342856 w 2517003"/>
              <a:gd name="connsiteY4" fmla="*/ 426645 h 592970"/>
              <a:gd name="connsiteX5" fmla="*/ 206074 w 2517003"/>
              <a:gd name="connsiteY5" fmla="*/ 187186 h 592970"/>
              <a:gd name="connsiteX6" fmla="*/ 127629 w 2517003"/>
              <a:gd name="connsiteY6" fmla="*/ 170030 h 592970"/>
              <a:gd name="connsiteX7" fmla="*/ 0 w 2517003"/>
              <a:gd name="connsiteY7" fmla="*/ 244192 h 592970"/>
              <a:gd name="connsiteX0" fmla="*/ 2517003 w 2517003"/>
              <a:gd name="connsiteY0" fmla="*/ 0 h 586597"/>
              <a:gd name="connsiteX1" fmla="*/ 2223449 w 2517003"/>
              <a:gd name="connsiteY1" fmla="*/ 310115 h 586597"/>
              <a:gd name="connsiteX2" fmla="*/ 1863988 w 2517003"/>
              <a:gd name="connsiteY2" fmla="*/ 586597 h 586597"/>
              <a:gd name="connsiteX3" fmla="*/ 942060 w 2517003"/>
              <a:gd name="connsiteY3" fmla="*/ 473110 h 586597"/>
              <a:gd name="connsiteX4" fmla="*/ 342856 w 2517003"/>
              <a:gd name="connsiteY4" fmla="*/ 426645 h 586597"/>
              <a:gd name="connsiteX5" fmla="*/ 206074 w 2517003"/>
              <a:gd name="connsiteY5" fmla="*/ 187186 h 586597"/>
              <a:gd name="connsiteX6" fmla="*/ 127629 w 2517003"/>
              <a:gd name="connsiteY6" fmla="*/ 170030 h 586597"/>
              <a:gd name="connsiteX7" fmla="*/ 0 w 2517003"/>
              <a:gd name="connsiteY7" fmla="*/ 244192 h 586597"/>
              <a:gd name="connsiteX0" fmla="*/ 2517003 w 2517003"/>
              <a:gd name="connsiteY0" fmla="*/ 0 h 586597"/>
              <a:gd name="connsiteX1" fmla="*/ 2223449 w 2517003"/>
              <a:gd name="connsiteY1" fmla="*/ 310115 h 586597"/>
              <a:gd name="connsiteX2" fmla="*/ 1863988 w 2517003"/>
              <a:gd name="connsiteY2" fmla="*/ 586597 h 586597"/>
              <a:gd name="connsiteX3" fmla="*/ 942060 w 2517003"/>
              <a:gd name="connsiteY3" fmla="*/ 473110 h 586597"/>
              <a:gd name="connsiteX4" fmla="*/ 342856 w 2517003"/>
              <a:gd name="connsiteY4" fmla="*/ 426645 h 586597"/>
              <a:gd name="connsiteX5" fmla="*/ 206074 w 2517003"/>
              <a:gd name="connsiteY5" fmla="*/ 187186 h 586597"/>
              <a:gd name="connsiteX6" fmla="*/ 127629 w 2517003"/>
              <a:gd name="connsiteY6" fmla="*/ 170030 h 586597"/>
              <a:gd name="connsiteX7" fmla="*/ 0 w 2517003"/>
              <a:gd name="connsiteY7" fmla="*/ 244192 h 586597"/>
              <a:gd name="connsiteX0" fmla="*/ 2517003 w 2517003"/>
              <a:gd name="connsiteY0" fmla="*/ 0 h 586597"/>
              <a:gd name="connsiteX1" fmla="*/ 2223449 w 2517003"/>
              <a:gd name="connsiteY1" fmla="*/ 310115 h 586597"/>
              <a:gd name="connsiteX2" fmla="*/ 1863988 w 2517003"/>
              <a:gd name="connsiteY2" fmla="*/ 586597 h 586597"/>
              <a:gd name="connsiteX3" fmla="*/ 942060 w 2517003"/>
              <a:gd name="connsiteY3" fmla="*/ 473110 h 586597"/>
              <a:gd name="connsiteX4" fmla="*/ 342856 w 2517003"/>
              <a:gd name="connsiteY4" fmla="*/ 426645 h 586597"/>
              <a:gd name="connsiteX5" fmla="*/ 206074 w 2517003"/>
              <a:gd name="connsiteY5" fmla="*/ 187186 h 586597"/>
              <a:gd name="connsiteX6" fmla="*/ 127629 w 2517003"/>
              <a:gd name="connsiteY6" fmla="*/ 170030 h 586597"/>
              <a:gd name="connsiteX7" fmla="*/ 0 w 2517003"/>
              <a:gd name="connsiteY7" fmla="*/ 244192 h 586597"/>
              <a:gd name="connsiteX0" fmla="*/ 2517003 w 2517003"/>
              <a:gd name="connsiteY0" fmla="*/ 0 h 591033"/>
              <a:gd name="connsiteX1" fmla="*/ 2223449 w 2517003"/>
              <a:gd name="connsiteY1" fmla="*/ 310115 h 591033"/>
              <a:gd name="connsiteX2" fmla="*/ 1863988 w 2517003"/>
              <a:gd name="connsiteY2" fmla="*/ 586597 h 591033"/>
              <a:gd name="connsiteX3" fmla="*/ 942060 w 2517003"/>
              <a:gd name="connsiteY3" fmla="*/ 473110 h 591033"/>
              <a:gd name="connsiteX4" fmla="*/ 342856 w 2517003"/>
              <a:gd name="connsiteY4" fmla="*/ 426645 h 591033"/>
              <a:gd name="connsiteX5" fmla="*/ 206074 w 2517003"/>
              <a:gd name="connsiteY5" fmla="*/ 187186 h 591033"/>
              <a:gd name="connsiteX6" fmla="*/ 127629 w 2517003"/>
              <a:gd name="connsiteY6" fmla="*/ 170030 h 591033"/>
              <a:gd name="connsiteX7" fmla="*/ 0 w 2517003"/>
              <a:gd name="connsiteY7" fmla="*/ 244192 h 591033"/>
              <a:gd name="connsiteX0" fmla="*/ 2517003 w 2517003"/>
              <a:gd name="connsiteY0" fmla="*/ 0 h 589432"/>
              <a:gd name="connsiteX1" fmla="*/ 2223449 w 2517003"/>
              <a:gd name="connsiteY1" fmla="*/ 310115 h 589432"/>
              <a:gd name="connsiteX2" fmla="*/ 1863988 w 2517003"/>
              <a:gd name="connsiteY2" fmla="*/ 586597 h 589432"/>
              <a:gd name="connsiteX3" fmla="*/ 942060 w 2517003"/>
              <a:gd name="connsiteY3" fmla="*/ 473110 h 589432"/>
              <a:gd name="connsiteX4" fmla="*/ 342856 w 2517003"/>
              <a:gd name="connsiteY4" fmla="*/ 426645 h 589432"/>
              <a:gd name="connsiteX5" fmla="*/ 206074 w 2517003"/>
              <a:gd name="connsiteY5" fmla="*/ 187186 h 589432"/>
              <a:gd name="connsiteX6" fmla="*/ 127629 w 2517003"/>
              <a:gd name="connsiteY6" fmla="*/ 170030 h 589432"/>
              <a:gd name="connsiteX7" fmla="*/ 0 w 2517003"/>
              <a:gd name="connsiteY7" fmla="*/ 244192 h 589432"/>
              <a:gd name="connsiteX0" fmla="*/ 2517003 w 2517003"/>
              <a:gd name="connsiteY0" fmla="*/ 0 h 586802"/>
              <a:gd name="connsiteX1" fmla="*/ 2223449 w 2517003"/>
              <a:gd name="connsiteY1" fmla="*/ 310115 h 586802"/>
              <a:gd name="connsiteX2" fmla="*/ 1863988 w 2517003"/>
              <a:gd name="connsiteY2" fmla="*/ 586597 h 586802"/>
              <a:gd name="connsiteX3" fmla="*/ 942060 w 2517003"/>
              <a:gd name="connsiteY3" fmla="*/ 473110 h 586802"/>
              <a:gd name="connsiteX4" fmla="*/ 342856 w 2517003"/>
              <a:gd name="connsiteY4" fmla="*/ 426645 h 586802"/>
              <a:gd name="connsiteX5" fmla="*/ 206074 w 2517003"/>
              <a:gd name="connsiteY5" fmla="*/ 187186 h 586802"/>
              <a:gd name="connsiteX6" fmla="*/ 127629 w 2517003"/>
              <a:gd name="connsiteY6" fmla="*/ 170030 h 586802"/>
              <a:gd name="connsiteX7" fmla="*/ 0 w 2517003"/>
              <a:gd name="connsiteY7" fmla="*/ 244192 h 586802"/>
              <a:gd name="connsiteX0" fmla="*/ 2517003 w 2517003"/>
              <a:gd name="connsiteY0" fmla="*/ 0 h 586778"/>
              <a:gd name="connsiteX1" fmla="*/ 2223449 w 2517003"/>
              <a:gd name="connsiteY1" fmla="*/ 310115 h 586778"/>
              <a:gd name="connsiteX2" fmla="*/ 1821672 w 2517003"/>
              <a:gd name="connsiteY2" fmla="*/ 586597 h 586778"/>
              <a:gd name="connsiteX3" fmla="*/ 942060 w 2517003"/>
              <a:gd name="connsiteY3" fmla="*/ 473110 h 586778"/>
              <a:gd name="connsiteX4" fmla="*/ 342856 w 2517003"/>
              <a:gd name="connsiteY4" fmla="*/ 426645 h 586778"/>
              <a:gd name="connsiteX5" fmla="*/ 206074 w 2517003"/>
              <a:gd name="connsiteY5" fmla="*/ 187186 h 586778"/>
              <a:gd name="connsiteX6" fmla="*/ 127629 w 2517003"/>
              <a:gd name="connsiteY6" fmla="*/ 170030 h 586778"/>
              <a:gd name="connsiteX7" fmla="*/ 0 w 2517003"/>
              <a:gd name="connsiteY7" fmla="*/ 244192 h 586778"/>
              <a:gd name="connsiteX0" fmla="*/ 2517003 w 2517003"/>
              <a:gd name="connsiteY0" fmla="*/ 0 h 586778"/>
              <a:gd name="connsiteX1" fmla="*/ 2223449 w 2517003"/>
              <a:gd name="connsiteY1" fmla="*/ 310115 h 586778"/>
              <a:gd name="connsiteX2" fmla="*/ 1821672 w 2517003"/>
              <a:gd name="connsiteY2" fmla="*/ 586597 h 586778"/>
              <a:gd name="connsiteX3" fmla="*/ 942060 w 2517003"/>
              <a:gd name="connsiteY3" fmla="*/ 473110 h 586778"/>
              <a:gd name="connsiteX4" fmla="*/ 342856 w 2517003"/>
              <a:gd name="connsiteY4" fmla="*/ 426645 h 586778"/>
              <a:gd name="connsiteX5" fmla="*/ 206074 w 2517003"/>
              <a:gd name="connsiteY5" fmla="*/ 187186 h 586778"/>
              <a:gd name="connsiteX6" fmla="*/ 127629 w 2517003"/>
              <a:gd name="connsiteY6" fmla="*/ 170030 h 586778"/>
              <a:gd name="connsiteX7" fmla="*/ 0 w 2517003"/>
              <a:gd name="connsiteY7" fmla="*/ 244192 h 586778"/>
              <a:gd name="connsiteX0" fmla="*/ 2517003 w 2517003"/>
              <a:gd name="connsiteY0" fmla="*/ 0 h 586778"/>
              <a:gd name="connsiteX1" fmla="*/ 2223449 w 2517003"/>
              <a:gd name="connsiteY1" fmla="*/ 310115 h 586778"/>
              <a:gd name="connsiteX2" fmla="*/ 1821672 w 2517003"/>
              <a:gd name="connsiteY2" fmla="*/ 586597 h 586778"/>
              <a:gd name="connsiteX3" fmla="*/ 942060 w 2517003"/>
              <a:gd name="connsiteY3" fmla="*/ 473110 h 586778"/>
              <a:gd name="connsiteX4" fmla="*/ 342856 w 2517003"/>
              <a:gd name="connsiteY4" fmla="*/ 426645 h 586778"/>
              <a:gd name="connsiteX5" fmla="*/ 206074 w 2517003"/>
              <a:gd name="connsiteY5" fmla="*/ 187186 h 586778"/>
              <a:gd name="connsiteX6" fmla="*/ 127629 w 2517003"/>
              <a:gd name="connsiteY6" fmla="*/ 170030 h 586778"/>
              <a:gd name="connsiteX7" fmla="*/ 0 w 2517003"/>
              <a:gd name="connsiteY7" fmla="*/ 244192 h 586778"/>
              <a:gd name="connsiteX0" fmla="*/ 2517003 w 2517003"/>
              <a:gd name="connsiteY0" fmla="*/ 0 h 586778"/>
              <a:gd name="connsiteX1" fmla="*/ 2223449 w 2517003"/>
              <a:gd name="connsiteY1" fmla="*/ 310115 h 586778"/>
              <a:gd name="connsiteX2" fmla="*/ 1821672 w 2517003"/>
              <a:gd name="connsiteY2" fmla="*/ 586597 h 586778"/>
              <a:gd name="connsiteX3" fmla="*/ 942060 w 2517003"/>
              <a:gd name="connsiteY3" fmla="*/ 473110 h 586778"/>
              <a:gd name="connsiteX4" fmla="*/ 342856 w 2517003"/>
              <a:gd name="connsiteY4" fmla="*/ 426645 h 586778"/>
              <a:gd name="connsiteX5" fmla="*/ 206074 w 2517003"/>
              <a:gd name="connsiteY5" fmla="*/ 187186 h 586778"/>
              <a:gd name="connsiteX6" fmla="*/ 127629 w 2517003"/>
              <a:gd name="connsiteY6" fmla="*/ 170030 h 586778"/>
              <a:gd name="connsiteX7" fmla="*/ 0 w 2517003"/>
              <a:gd name="connsiteY7" fmla="*/ 244192 h 586778"/>
              <a:gd name="connsiteX0" fmla="*/ 2517003 w 2517003"/>
              <a:gd name="connsiteY0" fmla="*/ 0 h 586778"/>
              <a:gd name="connsiteX1" fmla="*/ 2223449 w 2517003"/>
              <a:gd name="connsiteY1" fmla="*/ 310115 h 586778"/>
              <a:gd name="connsiteX2" fmla="*/ 1821672 w 2517003"/>
              <a:gd name="connsiteY2" fmla="*/ 586597 h 586778"/>
              <a:gd name="connsiteX3" fmla="*/ 942060 w 2517003"/>
              <a:gd name="connsiteY3" fmla="*/ 473110 h 586778"/>
              <a:gd name="connsiteX4" fmla="*/ 342856 w 2517003"/>
              <a:gd name="connsiteY4" fmla="*/ 426645 h 586778"/>
              <a:gd name="connsiteX5" fmla="*/ 206074 w 2517003"/>
              <a:gd name="connsiteY5" fmla="*/ 187186 h 586778"/>
              <a:gd name="connsiteX6" fmla="*/ 127629 w 2517003"/>
              <a:gd name="connsiteY6" fmla="*/ 170030 h 586778"/>
              <a:gd name="connsiteX7" fmla="*/ 0 w 2517003"/>
              <a:gd name="connsiteY7" fmla="*/ 244192 h 586778"/>
              <a:gd name="connsiteX0" fmla="*/ 2517003 w 2517003"/>
              <a:gd name="connsiteY0" fmla="*/ 0 h 586778"/>
              <a:gd name="connsiteX1" fmla="*/ 2223449 w 2517003"/>
              <a:gd name="connsiteY1" fmla="*/ 310115 h 586778"/>
              <a:gd name="connsiteX2" fmla="*/ 1821672 w 2517003"/>
              <a:gd name="connsiteY2" fmla="*/ 586597 h 586778"/>
              <a:gd name="connsiteX3" fmla="*/ 942060 w 2517003"/>
              <a:gd name="connsiteY3" fmla="*/ 473110 h 586778"/>
              <a:gd name="connsiteX4" fmla="*/ 342856 w 2517003"/>
              <a:gd name="connsiteY4" fmla="*/ 426645 h 586778"/>
              <a:gd name="connsiteX5" fmla="*/ 206074 w 2517003"/>
              <a:gd name="connsiteY5" fmla="*/ 187186 h 586778"/>
              <a:gd name="connsiteX6" fmla="*/ 127629 w 2517003"/>
              <a:gd name="connsiteY6" fmla="*/ 170030 h 586778"/>
              <a:gd name="connsiteX7" fmla="*/ 0 w 2517003"/>
              <a:gd name="connsiteY7" fmla="*/ 244192 h 586778"/>
              <a:gd name="connsiteX0" fmla="*/ 2517003 w 2517003"/>
              <a:gd name="connsiteY0" fmla="*/ 0 h 589121"/>
              <a:gd name="connsiteX1" fmla="*/ 2206523 w 2517003"/>
              <a:gd name="connsiteY1" fmla="*/ 351794 h 589121"/>
              <a:gd name="connsiteX2" fmla="*/ 1821672 w 2517003"/>
              <a:gd name="connsiteY2" fmla="*/ 586597 h 589121"/>
              <a:gd name="connsiteX3" fmla="*/ 942060 w 2517003"/>
              <a:gd name="connsiteY3" fmla="*/ 473110 h 589121"/>
              <a:gd name="connsiteX4" fmla="*/ 342856 w 2517003"/>
              <a:gd name="connsiteY4" fmla="*/ 426645 h 589121"/>
              <a:gd name="connsiteX5" fmla="*/ 206074 w 2517003"/>
              <a:gd name="connsiteY5" fmla="*/ 187186 h 589121"/>
              <a:gd name="connsiteX6" fmla="*/ 127629 w 2517003"/>
              <a:gd name="connsiteY6" fmla="*/ 170030 h 589121"/>
              <a:gd name="connsiteX7" fmla="*/ 0 w 2517003"/>
              <a:gd name="connsiteY7" fmla="*/ 244192 h 589121"/>
              <a:gd name="connsiteX0" fmla="*/ 2517003 w 2517003"/>
              <a:gd name="connsiteY0" fmla="*/ 0 h 588570"/>
              <a:gd name="connsiteX1" fmla="*/ 2269997 w 2517003"/>
              <a:gd name="connsiteY1" fmla="*/ 367897 h 588570"/>
              <a:gd name="connsiteX2" fmla="*/ 1821672 w 2517003"/>
              <a:gd name="connsiteY2" fmla="*/ 586597 h 588570"/>
              <a:gd name="connsiteX3" fmla="*/ 942060 w 2517003"/>
              <a:gd name="connsiteY3" fmla="*/ 473110 h 588570"/>
              <a:gd name="connsiteX4" fmla="*/ 342856 w 2517003"/>
              <a:gd name="connsiteY4" fmla="*/ 426645 h 588570"/>
              <a:gd name="connsiteX5" fmla="*/ 206074 w 2517003"/>
              <a:gd name="connsiteY5" fmla="*/ 187186 h 588570"/>
              <a:gd name="connsiteX6" fmla="*/ 127629 w 2517003"/>
              <a:gd name="connsiteY6" fmla="*/ 170030 h 588570"/>
              <a:gd name="connsiteX7" fmla="*/ 0 w 2517003"/>
              <a:gd name="connsiteY7" fmla="*/ 244192 h 588570"/>
              <a:gd name="connsiteX0" fmla="*/ 2517003 w 2517003"/>
              <a:gd name="connsiteY0" fmla="*/ 0 h 588570"/>
              <a:gd name="connsiteX1" fmla="*/ 2269997 w 2517003"/>
              <a:gd name="connsiteY1" fmla="*/ 367897 h 588570"/>
              <a:gd name="connsiteX2" fmla="*/ 1821672 w 2517003"/>
              <a:gd name="connsiteY2" fmla="*/ 586597 h 588570"/>
              <a:gd name="connsiteX3" fmla="*/ 942060 w 2517003"/>
              <a:gd name="connsiteY3" fmla="*/ 473110 h 588570"/>
              <a:gd name="connsiteX4" fmla="*/ 342856 w 2517003"/>
              <a:gd name="connsiteY4" fmla="*/ 426645 h 588570"/>
              <a:gd name="connsiteX5" fmla="*/ 206074 w 2517003"/>
              <a:gd name="connsiteY5" fmla="*/ 187186 h 588570"/>
              <a:gd name="connsiteX6" fmla="*/ 127629 w 2517003"/>
              <a:gd name="connsiteY6" fmla="*/ 170030 h 588570"/>
              <a:gd name="connsiteX7" fmla="*/ 0 w 2517003"/>
              <a:gd name="connsiteY7" fmla="*/ 244192 h 588570"/>
              <a:gd name="connsiteX0" fmla="*/ 2517003 w 2519451"/>
              <a:gd name="connsiteY0" fmla="*/ 0 h 588570"/>
              <a:gd name="connsiteX1" fmla="*/ 2269997 w 2519451"/>
              <a:gd name="connsiteY1" fmla="*/ 367897 h 588570"/>
              <a:gd name="connsiteX2" fmla="*/ 1821672 w 2519451"/>
              <a:gd name="connsiteY2" fmla="*/ 586597 h 588570"/>
              <a:gd name="connsiteX3" fmla="*/ 942060 w 2519451"/>
              <a:gd name="connsiteY3" fmla="*/ 473110 h 588570"/>
              <a:gd name="connsiteX4" fmla="*/ 342856 w 2519451"/>
              <a:gd name="connsiteY4" fmla="*/ 426645 h 588570"/>
              <a:gd name="connsiteX5" fmla="*/ 206074 w 2519451"/>
              <a:gd name="connsiteY5" fmla="*/ 187186 h 588570"/>
              <a:gd name="connsiteX6" fmla="*/ 127629 w 2519451"/>
              <a:gd name="connsiteY6" fmla="*/ 170030 h 588570"/>
              <a:gd name="connsiteX7" fmla="*/ 0 w 2519451"/>
              <a:gd name="connsiteY7" fmla="*/ 244192 h 588570"/>
              <a:gd name="connsiteX0" fmla="*/ 2517003 w 2523569"/>
              <a:gd name="connsiteY0" fmla="*/ 0 h 586703"/>
              <a:gd name="connsiteX1" fmla="*/ 2269997 w 2523569"/>
              <a:gd name="connsiteY1" fmla="*/ 367897 h 586703"/>
              <a:gd name="connsiteX2" fmla="*/ 1906304 w 2523569"/>
              <a:gd name="connsiteY2" fmla="*/ 584703 h 586703"/>
              <a:gd name="connsiteX3" fmla="*/ 942060 w 2523569"/>
              <a:gd name="connsiteY3" fmla="*/ 473110 h 586703"/>
              <a:gd name="connsiteX4" fmla="*/ 342856 w 2523569"/>
              <a:gd name="connsiteY4" fmla="*/ 426645 h 586703"/>
              <a:gd name="connsiteX5" fmla="*/ 206074 w 2523569"/>
              <a:gd name="connsiteY5" fmla="*/ 187186 h 586703"/>
              <a:gd name="connsiteX6" fmla="*/ 127629 w 2523569"/>
              <a:gd name="connsiteY6" fmla="*/ 170030 h 586703"/>
              <a:gd name="connsiteX7" fmla="*/ 0 w 2523569"/>
              <a:gd name="connsiteY7" fmla="*/ 244192 h 586703"/>
              <a:gd name="connsiteX0" fmla="*/ 2517003 w 2523550"/>
              <a:gd name="connsiteY0" fmla="*/ 0 h 585770"/>
              <a:gd name="connsiteX1" fmla="*/ 2269997 w 2523550"/>
              <a:gd name="connsiteY1" fmla="*/ 367897 h 585770"/>
              <a:gd name="connsiteX2" fmla="*/ 1910535 w 2523550"/>
              <a:gd name="connsiteY2" fmla="*/ 583756 h 585770"/>
              <a:gd name="connsiteX3" fmla="*/ 942060 w 2523550"/>
              <a:gd name="connsiteY3" fmla="*/ 473110 h 585770"/>
              <a:gd name="connsiteX4" fmla="*/ 342856 w 2523550"/>
              <a:gd name="connsiteY4" fmla="*/ 426645 h 585770"/>
              <a:gd name="connsiteX5" fmla="*/ 206074 w 2523550"/>
              <a:gd name="connsiteY5" fmla="*/ 187186 h 585770"/>
              <a:gd name="connsiteX6" fmla="*/ 127629 w 2523550"/>
              <a:gd name="connsiteY6" fmla="*/ 170030 h 585770"/>
              <a:gd name="connsiteX7" fmla="*/ 0 w 2523550"/>
              <a:gd name="connsiteY7" fmla="*/ 244192 h 585770"/>
              <a:gd name="connsiteX0" fmla="*/ 2517003 w 2523550"/>
              <a:gd name="connsiteY0" fmla="*/ 0 h 585982"/>
              <a:gd name="connsiteX1" fmla="*/ 2269997 w 2523550"/>
              <a:gd name="connsiteY1" fmla="*/ 367897 h 585982"/>
              <a:gd name="connsiteX2" fmla="*/ 1910535 w 2523550"/>
              <a:gd name="connsiteY2" fmla="*/ 583756 h 585982"/>
              <a:gd name="connsiteX3" fmla="*/ 942060 w 2523550"/>
              <a:gd name="connsiteY3" fmla="*/ 473110 h 585982"/>
              <a:gd name="connsiteX4" fmla="*/ 342856 w 2523550"/>
              <a:gd name="connsiteY4" fmla="*/ 426645 h 585982"/>
              <a:gd name="connsiteX5" fmla="*/ 206074 w 2523550"/>
              <a:gd name="connsiteY5" fmla="*/ 187186 h 585982"/>
              <a:gd name="connsiteX6" fmla="*/ 127629 w 2523550"/>
              <a:gd name="connsiteY6" fmla="*/ 170030 h 585982"/>
              <a:gd name="connsiteX7" fmla="*/ 0 w 2523550"/>
              <a:gd name="connsiteY7" fmla="*/ 244192 h 585982"/>
              <a:gd name="connsiteX0" fmla="*/ 2517003 w 2523550"/>
              <a:gd name="connsiteY0" fmla="*/ 0 h 586453"/>
              <a:gd name="connsiteX1" fmla="*/ 2269997 w 2523550"/>
              <a:gd name="connsiteY1" fmla="*/ 367897 h 586453"/>
              <a:gd name="connsiteX2" fmla="*/ 1910535 w 2523550"/>
              <a:gd name="connsiteY2" fmla="*/ 583756 h 586453"/>
              <a:gd name="connsiteX3" fmla="*/ 899744 w 2523550"/>
              <a:gd name="connsiteY3" fmla="*/ 480688 h 586453"/>
              <a:gd name="connsiteX4" fmla="*/ 342856 w 2523550"/>
              <a:gd name="connsiteY4" fmla="*/ 426645 h 586453"/>
              <a:gd name="connsiteX5" fmla="*/ 206074 w 2523550"/>
              <a:gd name="connsiteY5" fmla="*/ 187186 h 586453"/>
              <a:gd name="connsiteX6" fmla="*/ 127629 w 2523550"/>
              <a:gd name="connsiteY6" fmla="*/ 170030 h 586453"/>
              <a:gd name="connsiteX7" fmla="*/ 0 w 2523550"/>
              <a:gd name="connsiteY7" fmla="*/ 244192 h 586453"/>
              <a:gd name="connsiteX0" fmla="*/ 2517003 w 2520479"/>
              <a:gd name="connsiteY0" fmla="*/ 0 h 586453"/>
              <a:gd name="connsiteX1" fmla="*/ 2269997 w 2520479"/>
              <a:gd name="connsiteY1" fmla="*/ 367897 h 586453"/>
              <a:gd name="connsiteX2" fmla="*/ 1910535 w 2520479"/>
              <a:gd name="connsiteY2" fmla="*/ 583756 h 586453"/>
              <a:gd name="connsiteX3" fmla="*/ 899744 w 2520479"/>
              <a:gd name="connsiteY3" fmla="*/ 480688 h 586453"/>
              <a:gd name="connsiteX4" fmla="*/ 342856 w 2520479"/>
              <a:gd name="connsiteY4" fmla="*/ 426645 h 586453"/>
              <a:gd name="connsiteX5" fmla="*/ 206074 w 2520479"/>
              <a:gd name="connsiteY5" fmla="*/ 187186 h 586453"/>
              <a:gd name="connsiteX6" fmla="*/ 127629 w 2520479"/>
              <a:gd name="connsiteY6" fmla="*/ 170030 h 586453"/>
              <a:gd name="connsiteX7" fmla="*/ 0 w 2520479"/>
              <a:gd name="connsiteY7" fmla="*/ 244192 h 586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20479" h="586453">
                <a:moveTo>
                  <a:pt x="2517003" y="0"/>
                </a:moveTo>
                <a:cubicBezTo>
                  <a:pt x="2561173" y="120203"/>
                  <a:pt x="2167958" y="289549"/>
                  <a:pt x="2269997" y="367897"/>
                </a:cubicBezTo>
                <a:cubicBezTo>
                  <a:pt x="2372036" y="446245"/>
                  <a:pt x="2138911" y="564958"/>
                  <a:pt x="1910535" y="583756"/>
                </a:cubicBezTo>
                <a:cubicBezTo>
                  <a:pt x="1682160" y="602555"/>
                  <a:pt x="1161024" y="518240"/>
                  <a:pt x="899744" y="480688"/>
                </a:cubicBezTo>
                <a:cubicBezTo>
                  <a:pt x="639826" y="443332"/>
                  <a:pt x="458468" y="475562"/>
                  <a:pt x="342856" y="426645"/>
                </a:cubicBezTo>
                <a:cubicBezTo>
                  <a:pt x="227244" y="377728"/>
                  <a:pt x="178886" y="229485"/>
                  <a:pt x="206074" y="187186"/>
                </a:cubicBezTo>
                <a:cubicBezTo>
                  <a:pt x="233262" y="144887"/>
                  <a:pt x="158322" y="149662"/>
                  <a:pt x="127629" y="170030"/>
                </a:cubicBezTo>
                <a:cubicBezTo>
                  <a:pt x="63849" y="204455"/>
                  <a:pt x="26722" y="238431"/>
                  <a:pt x="0" y="244192"/>
                </a:cubicBezTo>
              </a:path>
            </a:pathLst>
          </a:cu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877" name="Freeform 868">
            <a:extLst>
              <a:ext uri="{FF2B5EF4-FFF2-40B4-BE49-F238E27FC236}">
                <a16:creationId xmlns:a16="http://schemas.microsoft.com/office/drawing/2014/main" id="{6779CC6D-5E44-4D2D-ABC4-119DC0AF5BC3}"/>
              </a:ext>
            </a:extLst>
          </p:cNvPr>
          <p:cNvSpPr/>
          <p:nvPr/>
        </p:nvSpPr>
        <p:spPr bwMode="auto">
          <a:xfrm rot="12238080">
            <a:off x="667175" y="3461290"/>
            <a:ext cx="1586534" cy="1341963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610821"/>
              <a:gd name="connsiteY0" fmla="*/ 0 h 5816515"/>
              <a:gd name="connsiteX1" fmla="*/ 4199984 w 10610821"/>
              <a:gd name="connsiteY1" fmla="*/ 927775 h 5816515"/>
              <a:gd name="connsiteX2" fmla="*/ 6078766 w 10610821"/>
              <a:gd name="connsiteY2" fmla="*/ 5802872 h 5816515"/>
              <a:gd name="connsiteX3" fmla="*/ 10610821 w 10610821"/>
              <a:gd name="connsiteY3" fmla="*/ 5001919 h 5816515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6151526 w 11095433"/>
              <a:gd name="connsiteY1" fmla="*/ 899735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361088 w 11095433"/>
              <a:gd name="connsiteY1" fmla="*/ 1161439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7244452"/>
              <a:gd name="connsiteY0" fmla="*/ 0 h 5615940"/>
              <a:gd name="connsiteX1" fmla="*/ 6361088 w 7244452"/>
              <a:gd name="connsiteY1" fmla="*/ 1161439 h 5615940"/>
              <a:gd name="connsiteX2" fmla="*/ 7244452 w 7244452"/>
              <a:gd name="connsiteY2" fmla="*/ 5615940 h 5615940"/>
              <a:gd name="connsiteX0" fmla="*/ 0 w 6373353"/>
              <a:gd name="connsiteY0" fmla="*/ 0 h 3129742"/>
              <a:gd name="connsiteX1" fmla="*/ 6361088 w 6373353"/>
              <a:gd name="connsiteY1" fmla="*/ 1161439 h 3129742"/>
              <a:gd name="connsiteX2" fmla="*/ 1822046 w 6373353"/>
              <a:gd name="connsiteY2" fmla="*/ 3129742 h 3129742"/>
              <a:gd name="connsiteX0" fmla="*/ 0 w 6374735"/>
              <a:gd name="connsiteY0" fmla="*/ 0 h 3129742"/>
              <a:gd name="connsiteX1" fmla="*/ 6361088 w 6374735"/>
              <a:gd name="connsiteY1" fmla="*/ 1161439 h 3129742"/>
              <a:gd name="connsiteX2" fmla="*/ 1822046 w 6374735"/>
              <a:gd name="connsiteY2" fmla="*/ 3129742 h 3129742"/>
              <a:gd name="connsiteX0" fmla="*/ 0 w 1892125"/>
              <a:gd name="connsiteY0" fmla="*/ 0 h 3129742"/>
              <a:gd name="connsiteX1" fmla="*/ 1737634 w 1892125"/>
              <a:gd name="connsiteY1" fmla="*/ 1114706 h 3129742"/>
              <a:gd name="connsiteX2" fmla="*/ 1822046 w 1892125"/>
              <a:gd name="connsiteY2" fmla="*/ 3129742 h 3129742"/>
              <a:gd name="connsiteX0" fmla="*/ 0 w 966977"/>
              <a:gd name="connsiteY0" fmla="*/ 0 h 3111050"/>
              <a:gd name="connsiteX1" fmla="*/ 873193 w 966977"/>
              <a:gd name="connsiteY1" fmla="*/ 1096014 h 3111050"/>
              <a:gd name="connsiteX2" fmla="*/ 957605 w 966977"/>
              <a:gd name="connsiteY2" fmla="*/ 3111050 h 3111050"/>
              <a:gd name="connsiteX0" fmla="*/ 0 w 957604"/>
              <a:gd name="connsiteY0" fmla="*/ 0 h 3111050"/>
              <a:gd name="connsiteX1" fmla="*/ 957605 w 957604"/>
              <a:gd name="connsiteY1" fmla="*/ 3111050 h 3111050"/>
              <a:gd name="connsiteX0" fmla="*/ 0 w 957606"/>
              <a:gd name="connsiteY0" fmla="*/ 0 h 3111050"/>
              <a:gd name="connsiteX1" fmla="*/ 957605 w 957606"/>
              <a:gd name="connsiteY1" fmla="*/ 3111050 h 3111050"/>
              <a:gd name="connsiteX0" fmla="*/ 0 w 1140971"/>
              <a:gd name="connsiteY0" fmla="*/ 0 h 3008237"/>
              <a:gd name="connsiteX1" fmla="*/ 1140971 w 1140971"/>
              <a:gd name="connsiteY1" fmla="*/ 3008237 h 3008237"/>
              <a:gd name="connsiteX0" fmla="*/ 0 w 1303244"/>
              <a:gd name="connsiteY0" fmla="*/ 0 h 3008237"/>
              <a:gd name="connsiteX1" fmla="*/ 1303244 w 1303244"/>
              <a:gd name="connsiteY1" fmla="*/ 3008237 h 3008237"/>
              <a:gd name="connsiteX0" fmla="*/ 0 w 4494456"/>
              <a:gd name="connsiteY0" fmla="*/ 0 h 3298361"/>
              <a:gd name="connsiteX1" fmla="*/ 4488974 w 4494456"/>
              <a:gd name="connsiteY1" fmla="*/ 3298361 h 3298361"/>
              <a:gd name="connsiteX2" fmla="*/ 1303244 w 4494456"/>
              <a:gd name="connsiteY2" fmla="*/ 3008237 h 3298361"/>
              <a:gd name="connsiteX0" fmla="*/ 0 w 4494454"/>
              <a:gd name="connsiteY0" fmla="*/ 0 h 3298361"/>
              <a:gd name="connsiteX1" fmla="*/ 4488974 w 4494454"/>
              <a:gd name="connsiteY1" fmla="*/ 3298361 h 3298361"/>
              <a:gd name="connsiteX2" fmla="*/ 1303244 w 4494454"/>
              <a:gd name="connsiteY2" fmla="*/ 3008237 h 3298361"/>
              <a:gd name="connsiteX0" fmla="*/ 0 w 4494456"/>
              <a:gd name="connsiteY0" fmla="*/ 0 h 3298361"/>
              <a:gd name="connsiteX1" fmla="*/ 4488974 w 4494456"/>
              <a:gd name="connsiteY1" fmla="*/ 3298361 h 3298361"/>
              <a:gd name="connsiteX2" fmla="*/ 1303244 w 4494456"/>
              <a:gd name="connsiteY2" fmla="*/ 3008237 h 3298361"/>
              <a:gd name="connsiteX0" fmla="*/ 0 w 4488973"/>
              <a:gd name="connsiteY0" fmla="*/ 0 h 3298361"/>
              <a:gd name="connsiteX1" fmla="*/ 4488974 w 4488973"/>
              <a:gd name="connsiteY1" fmla="*/ 3298361 h 3298361"/>
              <a:gd name="connsiteX2" fmla="*/ 1303244 w 4488973"/>
              <a:gd name="connsiteY2" fmla="*/ 3008237 h 3298361"/>
              <a:gd name="connsiteX0" fmla="*/ 0 w 4488975"/>
              <a:gd name="connsiteY0" fmla="*/ 0 h 3298361"/>
              <a:gd name="connsiteX1" fmla="*/ 4488975 w 4488975"/>
              <a:gd name="connsiteY1" fmla="*/ 3298361 h 3298361"/>
              <a:gd name="connsiteX2" fmla="*/ 1303244 w 4488975"/>
              <a:gd name="connsiteY2" fmla="*/ 3008237 h 3298361"/>
              <a:gd name="connsiteX0" fmla="*/ 0 w 4648210"/>
              <a:gd name="connsiteY0" fmla="*/ 0 h 3399003"/>
              <a:gd name="connsiteX1" fmla="*/ 4488975 w 4648210"/>
              <a:gd name="connsiteY1" fmla="*/ 3298361 h 3399003"/>
              <a:gd name="connsiteX2" fmla="*/ 1303244 w 4648210"/>
              <a:gd name="connsiteY2" fmla="*/ 3008237 h 3399003"/>
              <a:gd name="connsiteX0" fmla="*/ 0 w 4525593"/>
              <a:gd name="connsiteY0" fmla="*/ 0 h 3303439"/>
              <a:gd name="connsiteX1" fmla="*/ 4488975 w 4525593"/>
              <a:gd name="connsiteY1" fmla="*/ 3298361 h 3303439"/>
              <a:gd name="connsiteX2" fmla="*/ 1303244 w 4525593"/>
              <a:gd name="connsiteY2" fmla="*/ 3008237 h 3303439"/>
              <a:gd name="connsiteX0" fmla="*/ 0 w 4525591"/>
              <a:gd name="connsiteY0" fmla="*/ 0 h 3303440"/>
              <a:gd name="connsiteX1" fmla="*/ 4488975 w 4525591"/>
              <a:gd name="connsiteY1" fmla="*/ 3298361 h 3303440"/>
              <a:gd name="connsiteX2" fmla="*/ 1380375 w 4525591"/>
              <a:gd name="connsiteY2" fmla="*/ 3008237 h 3303440"/>
              <a:gd name="connsiteX0" fmla="*/ 0 w 4525593"/>
              <a:gd name="connsiteY0" fmla="*/ 0 h 3308759"/>
              <a:gd name="connsiteX1" fmla="*/ 4488975 w 4525593"/>
              <a:gd name="connsiteY1" fmla="*/ 3298361 h 3308759"/>
              <a:gd name="connsiteX2" fmla="*/ 1380375 w 4525593"/>
              <a:gd name="connsiteY2" fmla="*/ 3008237 h 3308759"/>
              <a:gd name="connsiteX0" fmla="*/ 0 w 4525591"/>
              <a:gd name="connsiteY0" fmla="*/ 0 h 3308468"/>
              <a:gd name="connsiteX1" fmla="*/ 4488975 w 4525591"/>
              <a:gd name="connsiteY1" fmla="*/ 3298361 h 3308468"/>
              <a:gd name="connsiteX2" fmla="*/ 1341810 w 4525591"/>
              <a:gd name="connsiteY2" fmla="*/ 2987596 h 3308468"/>
              <a:gd name="connsiteX0" fmla="*/ 0 w 4525593"/>
              <a:gd name="connsiteY0" fmla="*/ 0 h 3266020"/>
              <a:gd name="connsiteX1" fmla="*/ 4488975 w 4525593"/>
              <a:gd name="connsiteY1" fmla="*/ 3255286 h 3266020"/>
              <a:gd name="connsiteX2" fmla="*/ 1341810 w 4525593"/>
              <a:gd name="connsiteY2" fmla="*/ 2987596 h 3266020"/>
              <a:gd name="connsiteX0" fmla="*/ 0 w 4525591"/>
              <a:gd name="connsiteY0" fmla="*/ 0 h 3266020"/>
              <a:gd name="connsiteX1" fmla="*/ 4488974 w 4525591"/>
              <a:gd name="connsiteY1" fmla="*/ 3255286 h 3266020"/>
              <a:gd name="connsiteX2" fmla="*/ 1341810 w 4525591"/>
              <a:gd name="connsiteY2" fmla="*/ 2987596 h 3266020"/>
              <a:gd name="connsiteX0" fmla="*/ 0 w 4525591"/>
              <a:gd name="connsiteY0" fmla="*/ 0 h 3266020"/>
              <a:gd name="connsiteX1" fmla="*/ 4488974 w 4525591"/>
              <a:gd name="connsiteY1" fmla="*/ 3255286 h 3266020"/>
              <a:gd name="connsiteX2" fmla="*/ 1341809 w 4525591"/>
              <a:gd name="connsiteY2" fmla="*/ 2987596 h 3266020"/>
              <a:gd name="connsiteX0" fmla="*/ 0 w 4525591"/>
              <a:gd name="connsiteY0" fmla="*/ 0 h 3255286"/>
              <a:gd name="connsiteX1" fmla="*/ 4488974 w 4525591"/>
              <a:gd name="connsiteY1" fmla="*/ 3255286 h 3255286"/>
              <a:gd name="connsiteX0" fmla="*/ 0 w 326785"/>
              <a:gd name="connsiteY0" fmla="*/ 0 h 3147597"/>
              <a:gd name="connsiteX1" fmla="*/ 82486 w 326785"/>
              <a:gd name="connsiteY1" fmla="*/ 3147597 h 3147597"/>
              <a:gd name="connsiteX0" fmla="*/ 0 w 504103"/>
              <a:gd name="connsiteY0" fmla="*/ 0 h 3147597"/>
              <a:gd name="connsiteX1" fmla="*/ 82486 w 504103"/>
              <a:gd name="connsiteY1" fmla="*/ 3147597 h 3147597"/>
              <a:gd name="connsiteX0" fmla="*/ 0 w 466573"/>
              <a:gd name="connsiteY0" fmla="*/ 0 h 3147597"/>
              <a:gd name="connsiteX1" fmla="*/ 82486 w 466573"/>
              <a:gd name="connsiteY1" fmla="*/ 3147597 h 3147597"/>
              <a:gd name="connsiteX0" fmla="*/ 0 w 896187"/>
              <a:gd name="connsiteY0" fmla="*/ 0 h 3147597"/>
              <a:gd name="connsiteX1" fmla="*/ 833821 w 896187"/>
              <a:gd name="connsiteY1" fmla="*/ 1698593 h 3147597"/>
              <a:gd name="connsiteX2" fmla="*/ 82486 w 896187"/>
              <a:gd name="connsiteY2" fmla="*/ 3147597 h 3147597"/>
              <a:gd name="connsiteX0" fmla="*/ 0 w 917697"/>
              <a:gd name="connsiteY0" fmla="*/ 0 h 3147597"/>
              <a:gd name="connsiteX1" fmla="*/ 833821 w 917697"/>
              <a:gd name="connsiteY1" fmla="*/ 1698593 h 3147597"/>
              <a:gd name="connsiteX2" fmla="*/ 82486 w 917697"/>
              <a:gd name="connsiteY2" fmla="*/ 3147597 h 3147597"/>
              <a:gd name="connsiteX0" fmla="*/ 0 w 891008"/>
              <a:gd name="connsiteY0" fmla="*/ 0 h 3147597"/>
              <a:gd name="connsiteX1" fmla="*/ 833821 w 891008"/>
              <a:gd name="connsiteY1" fmla="*/ 1698593 h 3147597"/>
              <a:gd name="connsiteX2" fmla="*/ 82486 w 891008"/>
              <a:gd name="connsiteY2" fmla="*/ 3147597 h 3147597"/>
              <a:gd name="connsiteX0" fmla="*/ 0 w 833821"/>
              <a:gd name="connsiteY0" fmla="*/ 0 h 3147597"/>
              <a:gd name="connsiteX1" fmla="*/ 833821 w 833821"/>
              <a:gd name="connsiteY1" fmla="*/ 1698593 h 3147597"/>
              <a:gd name="connsiteX2" fmla="*/ 82486 w 833821"/>
              <a:gd name="connsiteY2" fmla="*/ 3147597 h 3147597"/>
              <a:gd name="connsiteX0" fmla="*/ 0 w 833821"/>
              <a:gd name="connsiteY0" fmla="*/ 0 h 3147597"/>
              <a:gd name="connsiteX1" fmla="*/ 833821 w 833821"/>
              <a:gd name="connsiteY1" fmla="*/ 1698593 h 3147597"/>
              <a:gd name="connsiteX2" fmla="*/ 82486 w 833821"/>
              <a:gd name="connsiteY2" fmla="*/ 3147597 h 3147597"/>
              <a:gd name="connsiteX0" fmla="*/ 0 w 855345"/>
              <a:gd name="connsiteY0" fmla="*/ 0 h 3147597"/>
              <a:gd name="connsiteX1" fmla="*/ 833821 w 855345"/>
              <a:gd name="connsiteY1" fmla="*/ 1698593 h 3147597"/>
              <a:gd name="connsiteX2" fmla="*/ 82486 w 855345"/>
              <a:gd name="connsiteY2" fmla="*/ 3147597 h 3147597"/>
              <a:gd name="connsiteX0" fmla="*/ 0 w 991879"/>
              <a:gd name="connsiteY0" fmla="*/ 0 h 3147597"/>
              <a:gd name="connsiteX1" fmla="*/ 833821 w 991879"/>
              <a:gd name="connsiteY1" fmla="*/ 1698593 h 3147597"/>
              <a:gd name="connsiteX2" fmla="*/ 82486 w 991879"/>
              <a:gd name="connsiteY2" fmla="*/ 3147597 h 3147597"/>
              <a:gd name="connsiteX0" fmla="*/ 0 w 970096"/>
              <a:gd name="connsiteY0" fmla="*/ 0 h 3147597"/>
              <a:gd name="connsiteX1" fmla="*/ 833821 w 970096"/>
              <a:gd name="connsiteY1" fmla="*/ 1698593 h 3147597"/>
              <a:gd name="connsiteX2" fmla="*/ 82486 w 970096"/>
              <a:gd name="connsiteY2" fmla="*/ 3147597 h 3147597"/>
              <a:gd name="connsiteX0" fmla="*/ 0 w 1031257"/>
              <a:gd name="connsiteY0" fmla="*/ 0 h 3147597"/>
              <a:gd name="connsiteX1" fmla="*/ 833821 w 1031257"/>
              <a:gd name="connsiteY1" fmla="*/ 1698593 h 3147597"/>
              <a:gd name="connsiteX2" fmla="*/ 82486 w 1031257"/>
              <a:gd name="connsiteY2" fmla="*/ 3147597 h 3147597"/>
              <a:gd name="connsiteX0" fmla="*/ 0 w 882408"/>
              <a:gd name="connsiteY0" fmla="*/ 0 h 3147597"/>
              <a:gd name="connsiteX1" fmla="*/ 833821 w 882408"/>
              <a:gd name="connsiteY1" fmla="*/ 1698593 h 3147597"/>
              <a:gd name="connsiteX2" fmla="*/ 82486 w 882408"/>
              <a:gd name="connsiteY2" fmla="*/ 3147597 h 3147597"/>
              <a:gd name="connsiteX0" fmla="*/ 0 w 939846"/>
              <a:gd name="connsiteY0" fmla="*/ 0 h 3147597"/>
              <a:gd name="connsiteX1" fmla="*/ 833821 w 939846"/>
              <a:gd name="connsiteY1" fmla="*/ 1698593 h 3147597"/>
              <a:gd name="connsiteX2" fmla="*/ 82486 w 939846"/>
              <a:gd name="connsiteY2" fmla="*/ 3147597 h 3147597"/>
              <a:gd name="connsiteX0" fmla="*/ 0 w 817509"/>
              <a:gd name="connsiteY0" fmla="*/ 0 h 3147597"/>
              <a:gd name="connsiteX1" fmla="*/ 682912 w 817509"/>
              <a:gd name="connsiteY1" fmla="*/ 1677055 h 3147597"/>
              <a:gd name="connsiteX2" fmla="*/ 82486 w 817509"/>
              <a:gd name="connsiteY2" fmla="*/ 3147597 h 3147597"/>
              <a:gd name="connsiteX0" fmla="*/ 0 w 691623"/>
              <a:gd name="connsiteY0" fmla="*/ 0 h 3147597"/>
              <a:gd name="connsiteX1" fmla="*/ 682912 w 691623"/>
              <a:gd name="connsiteY1" fmla="*/ 1677055 h 3147597"/>
              <a:gd name="connsiteX2" fmla="*/ 82486 w 691623"/>
              <a:gd name="connsiteY2" fmla="*/ 3147597 h 3147597"/>
              <a:gd name="connsiteX0" fmla="*/ 0 w 1084857"/>
              <a:gd name="connsiteY0" fmla="*/ 0 h 3136927"/>
              <a:gd name="connsiteX1" fmla="*/ 682912 w 1084857"/>
              <a:gd name="connsiteY1" fmla="*/ 1677055 h 3136927"/>
              <a:gd name="connsiteX2" fmla="*/ 959824 w 1084857"/>
              <a:gd name="connsiteY2" fmla="*/ 3136927 h 3136927"/>
              <a:gd name="connsiteX0" fmla="*/ 0 w 964988"/>
              <a:gd name="connsiteY0" fmla="*/ 0 h 3136927"/>
              <a:gd name="connsiteX1" fmla="*/ 682912 w 964988"/>
              <a:gd name="connsiteY1" fmla="*/ 1677055 h 3136927"/>
              <a:gd name="connsiteX2" fmla="*/ 959824 w 964988"/>
              <a:gd name="connsiteY2" fmla="*/ 3136927 h 3136927"/>
              <a:gd name="connsiteX0" fmla="*/ 0 w 977617"/>
              <a:gd name="connsiteY0" fmla="*/ 0 h 3179606"/>
              <a:gd name="connsiteX1" fmla="*/ 682912 w 977617"/>
              <a:gd name="connsiteY1" fmla="*/ 1677055 h 3179606"/>
              <a:gd name="connsiteX2" fmla="*/ 972632 w 977617"/>
              <a:gd name="connsiteY2" fmla="*/ 3179606 h 3179606"/>
              <a:gd name="connsiteX0" fmla="*/ 0 w 978421"/>
              <a:gd name="connsiteY0" fmla="*/ 0 h 3179606"/>
              <a:gd name="connsiteX1" fmla="*/ 734143 w 978421"/>
              <a:gd name="connsiteY1" fmla="*/ 1570357 h 3179606"/>
              <a:gd name="connsiteX2" fmla="*/ 972632 w 978421"/>
              <a:gd name="connsiteY2" fmla="*/ 3179606 h 3179606"/>
              <a:gd name="connsiteX0" fmla="*/ 0 w 1023248"/>
              <a:gd name="connsiteY0" fmla="*/ 0 h 3147597"/>
              <a:gd name="connsiteX1" fmla="*/ 778970 w 1023248"/>
              <a:gd name="connsiteY1" fmla="*/ 1538348 h 3147597"/>
              <a:gd name="connsiteX2" fmla="*/ 1017459 w 1023248"/>
              <a:gd name="connsiteY2" fmla="*/ 3147597 h 3147597"/>
              <a:gd name="connsiteX0" fmla="*/ 0 w 1023248"/>
              <a:gd name="connsiteY0" fmla="*/ 0 h 3147597"/>
              <a:gd name="connsiteX1" fmla="*/ 778970 w 1023248"/>
              <a:gd name="connsiteY1" fmla="*/ 1538348 h 3147597"/>
              <a:gd name="connsiteX2" fmla="*/ 1017459 w 1023248"/>
              <a:gd name="connsiteY2" fmla="*/ 3147597 h 3147597"/>
              <a:gd name="connsiteX0" fmla="*/ 0 w 1028123"/>
              <a:gd name="connsiteY0" fmla="*/ 0 h 3147597"/>
              <a:gd name="connsiteX1" fmla="*/ 778970 w 1028123"/>
              <a:gd name="connsiteY1" fmla="*/ 1538348 h 3147597"/>
              <a:gd name="connsiteX2" fmla="*/ 1017459 w 1028123"/>
              <a:gd name="connsiteY2" fmla="*/ 3147597 h 3147597"/>
              <a:gd name="connsiteX0" fmla="*/ 0 w 1017459"/>
              <a:gd name="connsiteY0" fmla="*/ 0 h 3147597"/>
              <a:gd name="connsiteX1" fmla="*/ 1017459 w 1017459"/>
              <a:gd name="connsiteY1" fmla="*/ 3147597 h 3147597"/>
              <a:gd name="connsiteX0" fmla="*/ 0 w 1017459"/>
              <a:gd name="connsiteY0" fmla="*/ 0 h 3147597"/>
              <a:gd name="connsiteX1" fmla="*/ 1017459 w 1017459"/>
              <a:gd name="connsiteY1" fmla="*/ 3147597 h 3147597"/>
              <a:gd name="connsiteX0" fmla="*/ 0 w 1017459"/>
              <a:gd name="connsiteY0" fmla="*/ 0 h 3147597"/>
              <a:gd name="connsiteX1" fmla="*/ 1017459 w 1017459"/>
              <a:gd name="connsiteY1" fmla="*/ 3147597 h 3147597"/>
              <a:gd name="connsiteX0" fmla="*/ 1031073 w 1301123"/>
              <a:gd name="connsiteY0" fmla="*/ 0 h 2418986"/>
              <a:gd name="connsiteX1" fmla="*/ 1726 w 1301123"/>
              <a:gd name="connsiteY1" fmla="*/ 2418986 h 2418986"/>
              <a:gd name="connsiteX0" fmla="*/ 0 w 2207465"/>
              <a:gd name="connsiteY0" fmla="*/ 0 h 4769972"/>
              <a:gd name="connsiteX1" fmla="*/ 2207464 w 2207465"/>
              <a:gd name="connsiteY1" fmla="*/ 4769972 h 4769972"/>
              <a:gd name="connsiteX0" fmla="*/ 718927 w 2926392"/>
              <a:gd name="connsiteY0" fmla="*/ 0 h 4769972"/>
              <a:gd name="connsiteX1" fmla="*/ 2926391 w 2926392"/>
              <a:gd name="connsiteY1" fmla="*/ 4769972 h 4769972"/>
              <a:gd name="connsiteX0" fmla="*/ 1058564 w 3266029"/>
              <a:gd name="connsiteY0" fmla="*/ 0 h 4769972"/>
              <a:gd name="connsiteX1" fmla="*/ 3266028 w 3266029"/>
              <a:gd name="connsiteY1" fmla="*/ 4769972 h 4769972"/>
              <a:gd name="connsiteX0" fmla="*/ 1063604 w 3271069"/>
              <a:gd name="connsiteY0" fmla="*/ 0 h 4769972"/>
              <a:gd name="connsiteX1" fmla="*/ 1010063 w 3271069"/>
              <a:gd name="connsiteY1" fmla="*/ 444322 h 4769972"/>
              <a:gd name="connsiteX2" fmla="*/ 3271068 w 3271069"/>
              <a:gd name="connsiteY2" fmla="*/ 4769972 h 4769972"/>
              <a:gd name="connsiteX0" fmla="*/ 4727175 w 4727175"/>
              <a:gd name="connsiteY0" fmla="*/ 3342448 h 4325650"/>
              <a:gd name="connsiteX1" fmla="*/ 1010063 w 4727175"/>
              <a:gd name="connsiteY1" fmla="*/ 0 h 4325650"/>
              <a:gd name="connsiteX2" fmla="*/ 3271068 w 4727175"/>
              <a:gd name="connsiteY2" fmla="*/ 4325650 h 4325650"/>
              <a:gd name="connsiteX0" fmla="*/ 3634012 w 3634012"/>
              <a:gd name="connsiteY0" fmla="*/ 4078094 h 4325650"/>
              <a:gd name="connsiteX1" fmla="*/ 1010063 w 3634012"/>
              <a:gd name="connsiteY1" fmla="*/ 0 h 4325650"/>
              <a:gd name="connsiteX2" fmla="*/ 3271068 w 3634012"/>
              <a:gd name="connsiteY2" fmla="*/ 4325650 h 4325650"/>
              <a:gd name="connsiteX0" fmla="*/ 3519305 w 3519305"/>
              <a:gd name="connsiteY0" fmla="*/ 4078094 h 4096514"/>
              <a:gd name="connsiteX1" fmla="*/ 895356 w 3519305"/>
              <a:gd name="connsiteY1" fmla="*/ 0 h 4096514"/>
              <a:gd name="connsiteX2" fmla="*/ 3363175 w 3519305"/>
              <a:gd name="connsiteY2" fmla="*/ 4096514 h 4096514"/>
              <a:gd name="connsiteX0" fmla="*/ 3519305 w 3934790"/>
              <a:gd name="connsiteY0" fmla="*/ 4078094 h 4096514"/>
              <a:gd name="connsiteX1" fmla="*/ 3849846 w 3934790"/>
              <a:gd name="connsiteY1" fmla="*/ 1193918 h 4096514"/>
              <a:gd name="connsiteX2" fmla="*/ 895356 w 3934790"/>
              <a:gd name="connsiteY2" fmla="*/ 0 h 4096514"/>
              <a:gd name="connsiteX3" fmla="*/ 3363175 w 3934790"/>
              <a:gd name="connsiteY3" fmla="*/ 4096514 h 4096514"/>
              <a:gd name="connsiteX0" fmla="*/ 3389180 w 3804665"/>
              <a:gd name="connsiteY0" fmla="*/ 4536365 h 4554785"/>
              <a:gd name="connsiteX1" fmla="*/ 3719721 w 3804665"/>
              <a:gd name="connsiteY1" fmla="*/ 1652189 h 4554785"/>
              <a:gd name="connsiteX2" fmla="*/ 1060679 w 3804665"/>
              <a:gd name="connsiteY2" fmla="*/ 0 h 4554785"/>
              <a:gd name="connsiteX3" fmla="*/ 3233050 w 3804665"/>
              <a:gd name="connsiteY3" fmla="*/ 4554785 h 4554785"/>
              <a:gd name="connsiteX0" fmla="*/ 3986406 w 4401891"/>
              <a:gd name="connsiteY0" fmla="*/ 4536365 h 4554785"/>
              <a:gd name="connsiteX1" fmla="*/ 4316947 w 4401891"/>
              <a:gd name="connsiteY1" fmla="*/ 1652189 h 4554785"/>
              <a:gd name="connsiteX2" fmla="*/ 1657905 w 4401891"/>
              <a:gd name="connsiteY2" fmla="*/ 0 h 4554785"/>
              <a:gd name="connsiteX3" fmla="*/ 3830276 w 4401891"/>
              <a:gd name="connsiteY3" fmla="*/ 4554785 h 4554785"/>
              <a:gd name="connsiteX0" fmla="*/ 4061219 w 4476704"/>
              <a:gd name="connsiteY0" fmla="*/ 4536365 h 4568683"/>
              <a:gd name="connsiteX1" fmla="*/ 4391760 w 4476704"/>
              <a:gd name="connsiteY1" fmla="*/ 1652189 h 4568683"/>
              <a:gd name="connsiteX2" fmla="*/ 1732718 w 4476704"/>
              <a:gd name="connsiteY2" fmla="*/ 0 h 4568683"/>
              <a:gd name="connsiteX3" fmla="*/ 3751885 w 4476704"/>
              <a:gd name="connsiteY3" fmla="*/ 4568683 h 4568683"/>
              <a:gd name="connsiteX0" fmla="*/ 3788858 w 4462348"/>
              <a:gd name="connsiteY0" fmla="*/ 4557210 h 4568683"/>
              <a:gd name="connsiteX1" fmla="*/ 4391760 w 4462348"/>
              <a:gd name="connsiteY1" fmla="*/ 1652189 h 4568683"/>
              <a:gd name="connsiteX2" fmla="*/ 1732718 w 4462348"/>
              <a:gd name="connsiteY2" fmla="*/ 0 h 4568683"/>
              <a:gd name="connsiteX3" fmla="*/ 3751885 w 4462348"/>
              <a:gd name="connsiteY3" fmla="*/ 4568683 h 4568683"/>
              <a:gd name="connsiteX0" fmla="*/ 3788858 w 5171456"/>
              <a:gd name="connsiteY0" fmla="*/ 4557210 h 4568683"/>
              <a:gd name="connsiteX1" fmla="*/ 4391760 w 5171456"/>
              <a:gd name="connsiteY1" fmla="*/ 1652189 h 4568683"/>
              <a:gd name="connsiteX2" fmla="*/ 1732718 w 5171456"/>
              <a:gd name="connsiteY2" fmla="*/ 0 h 4568683"/>
              <a:gd name="connsiteX3" fmla="*/ 3751885 w 5171456"/>
              <a:gd name="connsiteY3" fmla="*/ 4568683 h 4568683"/>
              <a:gd name="connsiteX0" fmla="*/ 3788858 w 5171456"/>
              <a:gd name="connsiteY0" fmla="*/ 4557210 h 4568683"/>
              <a:gd name="connsiteX1" fmla="*/ 4391760 w 5171456"/>
              <a:gd name="connsiteY1" fmla="*/ 1652189 h 4568683"/>
              <a:gd name="connsiteX2" fmla="*/ 1732718 w 5171456"/>
              <a:gd name="connsiteY2" fmla="*/ 0 h 4568683"/>
              <a:gd name="connsiteX3" fmla="*/ 3751885 w 5171456"/>
              <a:gd name="connsiteY3" fmla="*/ 4568683 h 4568683"/>
              <a:gd name="connsiteX4" fmla="*/ 3788858 w 5171456"/>
              <a:gd name="connsiteY4" fmla="*/ 4557210 h 4568683"/>
              <a:gd name="connsiteX0" fmla="*/ 3788858 w 5014471"/>
              <a:gd name="connsiteY0" fmla="*/ 4557210 h 4568683"/>
              <a:gd name="connsiteX1" fmla="*/ 3955277 w 5014471"/>
              <a:gd name="connsiteY1" fmla="*/ 1721476 h 4568683"/>
              <a:gd name="connsiteX2" fmla="*/ 1732718 w 5014471"/>
              <a:gd name="connsiteY2" fmla="*/ 0 h 4568683"/>
              <a:gd name="connsiteX3" fmla="*/ 3751885 w 5014471"/>
              <a:gd name="connsiteY3" fmla="*/ 4568683 h 4568683"/>
              <a:gd name="connsiteX4" fmla="*/ 3788858 w 5014471"/>
              <a:gd name="connsiteY4" fmla="*/ 4557210 h 4568683"/>
              <a:gd name="connsiteX0" fmla="*/ 3788858 w 5116779"/>
              <a:gd name="connsiteY0" fmla="*/ 4557210 h 4568683"/>
              <a:gd name="connsiteX1" fmla="*/ 3955277 w 5116779"/>
              <a:gd name="connsiteY1" fmla="*/ 1721476 h 4568683"/>
              <a:gd name="connsiteX2" fmla="*/ 1732718 w 5116779"/>
              <a:gd name="connsiteY2" fmla="*/ 0 h 4568683"/>
              <a:gd name="connsiteX3" fmla="*/ 3751885 w 5116779"/>
              <a:gd name="connsiteY3" fmla="*/ 4568683 h 4568683"/>
              <a:gd name="connsiteX4" fmla="*/ 3788858 w 5116779"/>
              <a:gd name="connsiteY4" fmla="*/ 4557210 h 4568683"/>
              <a:gd name="connsiteX0" fmla="*/ 3788858 w 5008006"/>
              <a:gd name="connsiteY0" fmla="*/ 4557210 h 4568683"/>
              <a:gd name="connsiteX1" fmla="*/ 3955277 w 5008006"/>
              <a:gd name="connsiteY1" fmla="*/ 1721476 h 4568683"/>
              <a:gd name="connsiteX2" fmla="*/ 1732718 w 5008006"/>
              <a:gd name="connsiteY2" fmla="*/ 0 h 4568683"/>
              <a:gd name="connsiteX3" fmla="*/ 3751885 w 5008006"/>
              <a:gd name="connsiteY3" fmla="*/ 4568683 h 4568683"/>
              <a:gd name="connsiteX4" fmla="*/ 3788858 w 5008006"/>
              <a:gd name="connsiteY4" fmla="*/ 4557210 h 4568683"/>
              <a:gd name="connsiteX0" fmla="*/ 3788858 w 5008006"/>
              <a:gd name="connsiteY0" fmla="*/ 4557210 h 4568683"/>
              <a:gd name="connsiteX1" fmla="*/ 3955277 w 5008006"/>
              <a:gd name="connsiteY1" fmla="*/ 1721476 h 4568683"/>
              <a:gd name="connsiteX2" fmla="*/ 1732718 w 5008006"/>
              <a:gd name="connsiteY2" fmla="*/ 0 h 4568683"/>
              <a:gd name="connsiteX3" fmla="*/ 3751885 w 5008006"/>
              <a:gd name="connsiteY3" fmla="*/ 4568683 h 4568683"/>
              <a:gd name="connsiteX4" fmla="*/ 3788858 w 5008006"/>
              <a:gd name="connsiteY4" fmla="*/ 4557210 h 4568683"/>
              <a:gd name="connsiteX0" fmla="*/ 3788858 w 4934947"/>
              <a:gd name="connsiteY0" fmla="*/ 4557210 h 4568683"/>
              <a:gd name="connsiteX1" fmla="*/ 3712786 w 4934947"/>
              <a:gd name="connsiteY1" fmla="*/ 1741273 h 4568683"/>
              <a:gd name="connsiteX2" fmla="*/ 1732718 w 4934947"/>
              <a:gd name="connsiteY2" fmla="*/ 0 h 4568683"/>
              <a:gd name="connsiteX3" fmla="*/ 3751885 w 4934947"/>
              <a:gd name="connsiteY3" fmla="*/ 4568683 h 4568683"/>
              <a:gd name="connsiteX4" fmla="*/ 3788858 w 4934947"/>
              <a:gd name="connsiteY4" fmla="*/ 4557210 h 4568683"/>
              <a:gd name="connsiteX0" fmla="*/ 3788858 w 4634130"/>
              <a:gd name="connsiteY0" fmla="*/ 4557210 h 4568683"/>
              <a:gd name="connsiteX1" fmla="*/ 3712786 w 4634130"/>
              <a:gd name="connsiteY1" fmla="*/ 1741273 h 4568683"/>
              <a:gd name="connsiteX2" fmla="*/ 1732718 w 4634130"/>
              <a:gd name="connsiteY2" fmla="*/ 0 h 4568683"/>
              <a:gd name="connsiteX3" fmla="*/ 3751885 w 4634130"/>
              <a:gd name="connsiteY3" fmla="*/ 4568683 h 4568683"/>
              <a:gd name="connsiteX4" fmla="*/ 3788858 w 4634130"/>
              <a:gd name="connsiteY4" fmla="*/ 4557210 h 4568683"/>
              <a:gd name="connsiteX0" fmla="*/ 3788858 w 4824192"/>
              <a:gd name="connsiteY0" fmla="*/ 4557210 h 4568683"/>
              <a:gd name="connsiteX1" fmla="*/ 4824063 w 4824192"/>
              <a:gd name="connsiteY1" fmla="*/ 3112675 h 4568683"/>
              <a:gd name="connsiteX2" fmla="*/ 3712786 w 4824192"/>
              <a:gd name="connsiteY2" fmla="*/ 1741273 h 4568683"/>
              <a:gd name="connsiteX3" fmla="*/ 1732718 w 4824192"/>
              <a:gd name="connsiteY3" fmla="*/ 0 h 4568683"/>
              <a:gd name="connsiteX4" fmla="*/ 3751885 w 4824192"/>
              <a:gd name="connsiteY4" fmla="*/ 4568683 h 4568683"/>
              <a:gd name="connsiteX5" fmla="*/ 3788858 w 4824192"/>
              <a:gd name="connsiteY5" fmla="*/ 4557210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4" fmla="*/ 3712786 w 4824192"/>
              <a:gd name="connsiteY4" fmla="*/ 1741273 h 4568683"/>
              <a:gd name="connsiteX5" fmla="*/ 1989759 w 4824192"/>
              <a:gd name="connsiteY5" fmla="*/ 104920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4" fmla="*/ 3712786 w 4824192"/>
              <a:gd name="connsiteY4" fmla="*/ 1741273 h 4568683"/>
              <a:gd name="connsiteX5" fmla="*/ 1989759 w 4824192"/>
              <a:gd name="connsiteY5" fmla="*/ 104920 h 4568683"/>
              <a:gd name="connsiteX6" fmla="*/ 1732718 w 4824192"/>
              <a:gd name="connsiteY6" fmla="*/ 0 h 4568683"/>
              <a:gd name="connsiteX0" fmla="*/ 1989759 w 4824192"/>
              <a:gd name="connsiteY0" fmla="*/ 104920 h 4568683"/>
              <a:gd name="connsiteX1" fmla="*/ 1732718 w 4824192"/>
              <a:gd name="connsiteY1" fmla="*/ 0 h 4568683"/>
              <a:gd name="connsiteX2" fmla="*/ 3751885 w 4824192"/>
              <a:gd name="connsiteY2" fmla="*/ 4568683 h 4568683"/>
              <a:gd name="connsiteX3" fmla="*/ 3788858 w 4824192"/>
              <a:gd name="connsiteY3" fmla="*/ 4557210 h 4568683"/>
              <a:gd name="connsiteX4" fmla="*/ 4824063 w 4824192"/>
              <a:gd name="connsiteY4" fmla="*/ 3112675 h 4568683"/>
              <a:gd name="connsiteX5" fmla="*/ 3712786 w 4824192"/>
              <a:gd name="connsiteY5" fmla="*/ 1741273 h 4568683"/>
              <a:gd name="connsiteX6" fmla="*/ 2246800 w 4824192"/>
              <a:gd name="connsiteY6" fmla="*/ 209840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4" fmla="*/ 3712786 w 4824192"/>
              <a:gd name="connsiteY4" fmla="*/ 1741273 h 4568683"/>
              <a:gd name="connsiteX5" fmla="*/ 2246800 w 4824192"/>
              <a:gd name="connsiteY5" fmla="*/ 209840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4" fmla="*/ 3712786 w 4824192"/>
              <a:gd name="connsiteY4" fmla="*/ 1741273 h 4568683"/>
              <a:gd name="connsiteX0" fmla="*/ 1732718 w 4824192"/>
              <a:gd name="connsiteY0" fmla="*/ 0 h 4568683"/>
              <a:gd name="connsiteX1" fmla="*/ 3751885 w 4824192"/>
              <a:gd name="connsiteY1" fmla="*/ 4568683 h 4568683"/>
              <a:gd name="connsiteX2" fmla="*/ 3788858 w 4824192"/>
              <a:gd name="connsiteY2" fmla="*/ 4557210 h 4568683"/>
              <a:gd name="connsiteX3" fmla="*/ 4824063 w 4824192"/>
              <a:gd name="connsiteY3" fmla="*/ 3112675 h 4568683"/>
              <a:gd name="connsiteX0" fmla="*/ 1732718 w 3788858"/>
              <a:gd name="connsiteY0" fmla="*/ 0 h 4568683"/>
              <a:gd name="connsiteX1" fmla="*/ 3751885 w 3788858"/>
              <a:gd name="connsiteY1" fmla="*/ 4568683 h 4568683"/>
              <a:gd name="connsiteX2" fmla="*/ 3788858 w 3788858"/>
              <a:gd name="connsiteY2" fmla="*/ 4557210 h 4568683"/>
              <a:gd name="connsiteX0" fmla="*/ 1732718 w 3751884"/>
              <a:gd name="connsiteY0" fmla="*/ 0 h 4568683"/>
              <a:gd name="connsiteX1" fmla="*/ 3751885 w 3751884"/>
              <a:gd name="connsiteY1" fmla="*/ 4568683 h 4568683"/>
              <a:gd name="connsiteX0" fmla="*/ 4655848 w 4655847"/>
              <a:gd name="connsiteY0" fmla="*/ 0 h 2690115"/>
              <a:gd name="connsiteX1" fmla="*/ 2293082 w 4655847"/>
              <a:gd name="connsiteY1" fmla="*/ 2690115 h 2690115"/>
              <a:gd name="connsiteX0" fmla="*/ 2362766 w 2362765"/>
              <a:gd name="connsiteY0" fmla="*/ 0 h 2690115"/>
              <a:gd name="connsiteX1" fmla="*/ 0 w 2362765"/>
              <a:gd name="connsiteY1" fmla="*/ 2690115 h 2690115"/>
              <a:gd name="connsiteX0" fmla="*/ 2705487 w 2705486"/>
              <a:gd name="connsiteY0" fmla="*/ 0 h 2580199"/>
              <a:gd name="connsiteX1" fmla="*/ 0 w 2705486"/>
              <a:gd name="connsiteY1" fmla="*/ 2580199 h 2580199"/>
              <a:gd name="connsiteX0" fmla="*/ 2705487 w 2705486"/>
              <a:gd name="connsiteY0" fmla="*/ 0 h 2580199"/>
              <a:gd name="connsiteX1" fmla="*/ 0 w 2705486"/>
              <a:gd name="connsiteY1" fmla="*/ 2580199 h 2580199"/>
              <a:gd name="connsiteX0" fmla="*/ 2705487 w 4847245"/>
              <a:gd name="connsiteY0" fmla="*/ 0 h 2620907"/>
              <a:gd name="connsiteX1" fmla="*/ 4814145 w 4847245"/>
              <a:gd name="connsiteY1" fmla="*/ 2620907 h 2620907"/>
              <a:gd name="connsiteX2" fmla="*/ 0 w 4847245"/>
              <a:gd name="connsiteY2" fmla="*/ 2580199 h 2620907"/>
              <a:gd name="connsiteX0" fmla="*/ 2705487 w 4847245"/>
              <a:gd name="connsiteY0" fmla="*/ 0 h 2620907"/>
              <a:gd name="connsiteX1" fmla="*/ 4814145 w 4847245"/>
              <a:gd name="connsiteY1" fmla="*/ 2620907 h 2620907"/>
              <a:gd name="connsiteX2" fmla="*/ 0 w 4847245"/>
              <a:gd name="connsiteY2" fmla="*/ 2580199 h 2620907"/>
              <a:gd name="connsiteX0" fmla="*/ 2705487 w 4847245"/>
              <a:gd name="connsiteY0" fmla="*/ 0 h 2620907"/>
              <a:gd name="connsiteX1" fmla="*/ 4814145 w 4847245"/>
              <a:gd name="connsiteY1" fmla="*/ 2620907 h 2620907"/>
              <a:gd name="connsiteX2" fmla="*/ 0 w 4847245"/>
              <a:gd name="connsiteY2" fmla="*/ 2580199 h 2620907"/>
              <a:gd name="connsiteX0" fmla="*/ 2036110 w 4177868"/>
              <a:gd name="connsiteY0" fmla="*/ 0 h 2744136"/>
              <a:gd name="connsiteX1" fmla="*/ 4144768 w 4177868"/>
              <a:gd name="connsiteY1" fmla="*/ 2620907 h 2744136"/>
              <a:gd name="connsiteX2" fmla="*/ 0 w 4177868"/>
              <a:gd name="connsiteY2" fmla="*/ 2744136 h 2744136"/>
              <a:gd name="connsiteX0" fmla="*/ 2036110 w 4177868"/>
              <a:gd name="connsiteY0" fmla="*/ 0 h 2744136"/>
              <a:gd name="connsiteX1" fmla="*/ 4144768 w 4177868"/>
              <a:gd name="connsiteY1" fmla="*/ 2620907 h 2744136"/>
              <a:gd name="connsiteX2" fmla="*/ 0 w 4177868"/>
              <a:gd name="connsiteY2" fmla="*/ 2744136 h 2744136"/>
              <a:gd name="connsiteX0" fmla="*/ 2036110 w 3913364"/>
              <a:gd name="connsiteY0" fmla="*/ 0 h 2744136"/>
              <a:gd name="connsiteX1" fmla="*/ 3877017 w 3913364"/>
              <a:gd name="connsiteY1" fmla="*/ 2588120 h 2744136"/>
              <a:gd name="connsiteX2" fmla="*/ 0 w 3913364"/>
              <a:gd name="connsiteY2" fmla="*/ 2744136 h 2744136"/>
              <a:gd name="connsiteX0" fmla="*/ 2036110 w 4036588"/>
              <a:gd name="connsiteY0" fmla="*/ 0 h 2744136"/>
              <a:gd name="connsiteX1" fmla="*/ 3877017 w 4036588"/>
              <a:gd name="connsiteY1" fmla="*/ 2588120 h 2744136"/>
              <a:gd name="connsiteX2" fmla="*/ 0 w 4036588"/>
              <a:gd name="connsiteY2" fmla="*/ 2744136 h 2744136"/>
              <a:gd name="connsiteX0" fmla="*/ 3321313 w 4126558"/>
              <a:gd name="connsiteY0" fmla="*/ 0 h 1211751"/>
              <a:gd name="connsiteX1" fmla="*/ 3877017 w 4126558"/>
              <a:gd name="connsiteY1" fmla="*/ 1055735 h 1211751"/>
              <a:gd name="connsiteX2" fmla="*/ 0 w 4126558"/>
              <a:gd name="connsiteY2" fmla="*/ 1211751 h 1211751"/>
              <a:gd name="connsiteX0" fmla="*/ 33629 w 838874"/>
              <a:gd name="connsiteY0" fmla="*/ 0 h 1055735"/>
              <a:gd name="connsiteX1" fmla="*/ 589333 w 838874"/>
              <a:gd name="connsiteY1" fmla="*/ 1055735 h 1055735"/>
              <a:gd name="connsiteX0" fmla="*/ 27633 w 1200960"/>
              <a:gd name="connsiteY0" fmla="*/ 0 h 848656"/>
              <a:gd name="connsiteX1" fmla="*/ 989191 w 1200960"/>
              <a:gd name="connsiteY1" fmla="*/ 848656 h 848656"/>
              <a:gd name="connsiteX0" fmla="*/ 60061 w 1021619"/>
              <a:gd name="connsiteY0" fmla="*/ 0 h 848656"/>
              <a:gd name="connsiteX1" fmla="*/ 1021619 w 1021619"/>
              <a:gd name="connsiteY1" fmla="*/ 848656 h 848656"/>
              <a:gd name="connsiteX0" fmla="*/ 14607 w 976165"/>
              <a:gd name="connsiteY0" fmla="*/ 0 h 848656"/>
              <a:gd name="connsiteX1" fmla="*/ 976165 w 976165"/>
              <a:gd name="connsiteY1" fmla="*/ 848656 h 848656"/>
              <a:gd name="connsiteX0" fmla="*/ 124833 w 276156"/>
              <a:gd name="connsiteY0" fmla="*/ 0 h 962700"/>
              <a:gd name="connsiteX1" fmla="*/ 276156 w 276156"/>
              <a:gd name="connsiteY1" fmla="*/ 962700 h 962700"/>
              <a:gd name="connsiteX0" fmla="*/ 39046 w 190369"/>
              <a:gd name="connsiteY0" fmla="*/ 0 h 962700"/>
              <a:gd name="connsiteX1" fmla="*/ 190369 w 190369"/>
              <a:gd name="connsiteY1" fmla="*/ 962700 h 962700"/>
              <a:gd name="connsiteX0" fmla="*/ 21913 w 401250"/>
              <a:gd name="connsiteY0" fmla="*/ 0 h 1225000"/>
              <a:gd name="connsiteX1" fmla="*/ 401249 w 401250"/>
              <a:gd name="connsiteY1" fmla="*/ 1225000 h 1225000"/>
              <a:gd name="connsiteX0" fmla="*/ 22551 w 387314"/>
              <a:gd name="connsiteY0" fmla="*/ 0 h 949722"/>
              <a:gd name="connsiteX1" fmla="*/ 387314 w 387314"/>
              <a:gd name="connsiteY1" fmla="*/ 949722 h 949722"/>
              <a:gd name="connsiteX0" fmla="*/ 76 w 364839"/>
              <a:gd name="connsiteY0" fmla="*/ 0 h 949722"/>
              <a:gd name="connsiteX1" fmla="*/ 364839 w 364839"/>
              <a:gd name="connsiteY1" fmla="*/ 949722 h 949722"/>
              <a:gd name="connsiteX0" fmla="*/ 121 w 253679"/>
              <a:gd name="connsiteY0" fmla="*/ 1832857 h 1866085"/>
              <a:gd name="connsiteX1" fmla="*/ 253679 w 253679"/>
              <a:gd name="connsiteY1" fmla="*/ 58595 h 1866085"/>
              <a:gd name="connsiteX0" fmla="*/ 224 w 167688"/>
              <a:gd name="connsiteY0" fmla="*/ 1264825 h 1306710"/>
              <a:gd name="connsiteX1" fmla="*/ 167688 w 167688"/>
              <a:gd name="connsiteY1" fmla="*/ 73305 h 1306710"/>
              <a:gd name="connsiteX0" fmla="*/ 4856 w 172320"/>
              <a:gd name="connsiteY0" fmla="*/ 1332730 h 1332730"/>
              <a:gd name="connsiteX1" fmla="*/ 172320 w 172320"/>
              <a:gd name="connsiteY1" fmla="*/ 141210 h 1332730"/>
              <a:gd name="connsiteX0" fmla="*/ 1879 w 400336"/>
              <a:gd name="connsiteY0" fmla="*/ 1406606 h 1406606"/>
              <a:gd name="connsiteX1" fmla="*/ 400336 w 400336"/>
              <a:gd name="connsiteY1" fmla="*/ 132760 h 1406606"/>
              <a:gd name="connsiteX0" fmla="*/ 544 w 1317728"/>
              <a:gd name="connsiteY0" fmla="*/ 2326364 h 2326364"/>
              <a:gd name="connsiteX1" fmla="*/ 1317728 w 1317728"/>
              <a:gd name="connsiteY1" fmla="*/ 76602 h 2326364"/>
              <a:gd name="connsiteX0" fmla="*/ 0 w 1317184"/>
              <a:gd name="connsiteY0" fmla="*/ 2342123 h 2342123"/>
              <a:gd name="connsiteX1" fmla="*/ 435110 w 1317184"/>
              <a:gd name="connsiteY1" fmla="*/ 624038 h 2342123"/>
              <a:gd name="connsiteX2" fmla="*/ 1317184 w 1317184"/>
              <a:gd name="connsiteY2" fmla="*/ 92361 h 2342123"/>
              <a:gd name="connsiteX0" fmla="*/ 0 w 1317184"/>
              <a:gd name="connsiteY0" fmla="*/ 2486428 h 2486428"/>
              <a:gd name="connsiteX1" fmla="*/ 435110 w 1317184"/>
              <a:gd name="connsiteY1" fmla="*/ 768343 h 2486428"/>
              <a:gd name="connsiteX2" fmla="*/ 1317184 w 1317184"/>
              <a:gd name="connsiteY2" fmla="*/ 236666 h 2486428"/>
              <a:gd name="connsiteX0" fmla="*/ 0 w 1317184"/>
              <a:gd name="connsiteY0" fmla="*/ 2430270 h 2430270"/>
              <a:gd name="connsiteX1" fmla="*/ 337233 w 1317184"/>
              <a:gd name="connsiteY1" fmla="*/ 973777 h 2430270"/>
              <a:gd name="connsiteX2" fmla="*/ 1317184 w 1317184"/>
              <a:gd name="connsiteY2" fmla="*/ 180508 h 2430270"/>
              <a:gd name="connsiteX0" fmla="*/ 0 w 1317184"/>
              <a:gd name="connsiteY0" fmla="*/ 2430270 h 2430270"/>
              <a:gd name="connsiteX1" fmla="*/ 337233 w 1317184"/>
              <a:gd name="connsiteY1" fmla="*/ 973777 h 2430270"/>
              <a:gd name="connsiteX2" fmla="*/ 1317184 w 1317184"/>
              <a:gd name="connsiteY2" fmla="*/ 180508 h 2430270"/>
              <a:gd name="connsiteX0" fmla="*/ 0 w 1317184"/>
              <a:gd name="connsiteY0" fmla="*/ 2430270 h 2430270"/>
              <a:gd name="connsiteX1" fmla="*/ 337233 w 1317184"/>
              <a:gd name="connsiteY1" fmla="*/ 973777 h 2430270"/>
              <a:gd name="connsiteX2" fmla="*/ 1317184 w 1317184"/>
              <a:gd name="connsiteY2" fmla="*/ 180507 h 2430270"/>
              <a:gd name="connsiteX0" fmla="*/ 0 w 1317184"/>
              <a:gd name="connsiteY0" fmla="*/ 2310026 h 2310026"/>
              <a:gd name="connsiteX1" fmla="*/ 337233 w 1317184"/>
              <a:gd name="connsiteY1" fmla="*/ 853533 h 2310026"/>
              <a:gd name="connsiteX2" fmla="*/ 1317184 w 1317184"/>
              <a:gd name="connsiteY2" fmla="*/ 60263 h 2310026"/>
              <a:gd name="connsiteX0" fmla="*/ 0 w 1429789"/>
              <a:gd name="connsiteY0" fmla="*/ 2334110 h 2334110"/>
              <a:gd name="connsiteX1" fmla="*/ 337233 w 1429789"/>
              <a:gd name="connsiteY1" fmla="*/ 877617 h 2334110"/>
              <a:gd name="connsiteX2" fmla="*/ 1429789 w 1429789"/>
              <a:gd name="connsiteY2" fmla="*/ 57250 h 2334110"/>
              <a:gd name="connsiteX0" fmla="*/ 0 w 1429789"/>
              <a:gd name="connsiteY0" fmla="*/ 2317242 h 2317242"/>
              <a:gd name="connsiteX1" fmla="*/ 83777 w 1429789"/>
              <a:gd name="connsiteY1" fmla="*/ 1075800 h 2317242"/>
              <a:gd name="connsiteX2" fmla="*/ 1429789 w 1429789"/>
              <a:gd name="connsiteY2" fmla="*/ 40382 h 2317242"/>
              <a:gd name="connsiteX0" fmla="*/ 26175 w 1455964"/>
              <a:gd name="connsiteY0" fmla="*/ 2315670 h 2315670"/>
              <a:gd name="connsiteX1" fmla="*/ 44697 w 1455964"/>
              <a:gd name="connsiteY1" fmla="*/ 1102813 h 2315670"/>
              <a:gd name="connsiteX2" fmla="*/ 1455964 w 1455964"/>
              <a:gd name="connsiteY2" fmla="*/ 38810 h 2315670"/>
              <a:gd name="connsiteX0" fmla="*/ 43256 w 1473045"/>
              <a:gd name="connsiteY0" fmla="*/ 2315668 h 2315668"/>
              <a:gd name="connsiteX1" fmla="*/ 61778 w 1473045"/>
              <a:gd name="connsiteY1" fmla="*/ 1102811 h 2315668"/>
              <a:gd name="connsiteX2" fmla="*/ 1473045 w 1473045"/>
              <a:gd name="connsiteY2" fmla="*/ 38808 h 2315668"/>
              <a:gd name="connsiteX0" fmla="*/ 40276 w 1475438"/>
              <a:gd name="connsiteY0" fmla="*/ 5225270 h 5225271"/>
              <a:gd name="connsiteX1" fmla="*/ 64171 w 1475438"/>
              <a:gd name="connsiteY1" fmla="*/ 1102811 h 5225271"/>
              <a:gd name="connsiteX2" fmla="*/ 1475438 w 1475438"/>
              <a:gd name="connsiteY2" fmla="*/ 38808 h 5225271"/>
              <a:gd name="connsiteX0" fmla="*/ 3167 w 1438329"/>
              <a:gd name="connsiteY0" fmla="*/ 5225270 h 5225269"/>
              <a:gd name="connsiteX1" fmla="*/ 27062 w 1438329"/>
              <a:gd name="connsiteY1" fmla="*/ 1102811 h 5225269"/>
              <a:gd name="connsiteX2" fmla="*/ 1438329 w 1438329"/>
              <a:gd name="connsiteY2" fmla="*/ 38808 h 5225269"/>
              <a:gd name="connsiteX0" fmla="*/ 63317 w 1498479"/>
              <a:gd name="connsiteY0" fmla="*/ 5216450 h 5216450"/>
              <a:gd name="connsiteX1" fmla="*/ 21850 w 1498479"/>
              <a:gd name="connsiteY1" fmla="*/ 1306139 h 5216450"/>
              <a:gd name="connsiteX2" fmla="*/ 1498479 w 1498479"/>
              <a:gd name="connsiteY2" fmla="*/ 29988 h 5216450"/>
              <a:gd name="connsiteX0" fmla="*/ 63317 w 1498479"/>
              <a:gd name="connsiteY0" fmla="*/ 5216450 h 5216450"/>
              <a:gd name="connsiteX1" fmla="*/ 21850 w 1498479"/>
              <a:gd name="connsiteY1" fmla="*/ 1306139 h 5216450"/>
              <a:gd name="connsiteX2" fmla="*/ 1498479 w 1498479"/>
              <a:gd name="connsiteY2" fmla="*/ 29988 h 5216450"/>
              <a:gd name="connsiteX0" fmla="*/ 56517 w 1491679"/>
              <a:gd name="connsiteY0" fmla="*/ 5216450 h 5216450"/>
              <a:gd name="connsiteX1" fmla="*/ 15050 w 1491679"/>
              <a:gd name="connsiteY1" fmla="*/ 1306139 h 5216450"/>
              <a:gd name="connsiteX2" fmla="*/ 1491679 w 1491679"/>
              <a:gd name="connsiteY2" fmla="*/ 29988 h 5216450"/>
              <a:gd name="connsiteX0" fmla="*/ 52277 w 1487439"/>
              <a:gd name="connsiteY0" fmla="*/ 5216450 h 5216450"/>
              <a:gd name="connsiteX1" fmla="*/ 10810 w 1487439"/>
              <a:gd name="connsiteY1" fmla="*/ 1306139 h 5216450"/>
              <a:gd name="connsiteX2" fmla="*/ 1487439 w 1487439"/>
              <a:gd name="connsiteY2" fmla="*/ 29988 h 5216450"/>
              <a:gd name="connsiteX0" fmla="*/ 8784 w 1443946"/>
              <a:gd name="connsiteY0" fmla="*/ 5218277 h 5218277"/>
              <a:gd name="connsiteX1" fmla="*/ 11544 w 1443946"/>
              <a:gd name="connsiteY1" fmla="*/ 1254875 h 5218277"/>
              <a:gd name="connsiteX2" fmla="*/ 1443946 w 1443946"/>
              <a:gd name="connsiteY2" fmla="*/ 31815 h 5218277"/>
              <a:gd name="connsiteX0" fmla="*/ 0 w 1435162"/>
              <a:gd name="connsiteY0" fmla="*/ 5222219 h 5222219"/>
              <a:gd name="connsiteX1" fmla="*/ 108309 w 1435162"/>
              <a:gd name="connsiteY1" fmla="*/ 1161884 h 5222219"/>
              <a:gd name="connsiteX2" fmla="*/ 1435162 w 1435162"/>
              <a:gd name="connsiteY2" fmla="*/ 35757 h 5222219"/>
              <a:gd name="connsiteX0" fmla="*/ 0 w 1435162"/>
              <a:gd name="connsiteY0" fmla="*/ 5222221 h 5222221"/>
              <a:gd name="connsiteX1" fmla="*/ 535774 w 1435162"/>
              <a:gd name="connsiteY1" fmla="*/ 3533455 h 5222221"/>
              <a:gd name="connsiteX2" fmla="*/ 108309 w 1435162"/>
              <a:gd name="connsiteY2" fmla="*/ 1161886 h 5222221"/>
              <a:gd name="connsiteX3" fmla="*/ 1435162 w 1435162"/>
              <a:gd name="connsiteY3" fmla="*/ 35759 h 5222221"/>
              <a:gd name="connsiteX0" fmla="*/ 0 w 1435162"/>
              <a:gd name="connsiteY0" fmla="*/ 5257618 h 5257618"/>
              <a:gd name="connsiteX1" fmla="*/ 535774 w 1435162"/>
              <a:gd name="connsiteY1" fmla="*/ 3568852 h 5257618"/>
              <a:gd name="connsiteX2" fmla="*/ 355227 w 1435162"/>
              <a:gd name="connsiteY2" fmla="*/ 782589 h 5257618"/>
              <a:gd name="connsiteX3" fmla="*/ 1435162 w 1435162"/>
              <a:gd name="connsiteY3" fmla="*/ 71156 h 5257618"/>
              <a:gd name="connsiteX0" fmla="*/ 0 w 1505090"/>
              <a:gd name="connsiteY0" fmla="*/ 4906567 h 4906568"/>
              <a:gd name="connsiteX1" fmla="*/ 605702 w 1505090"/>
              <a:gd name="connsiteY1" fmla="*/ 3568852 h 4906568"/>
              <a:gd name="connsiteX2" fmla="*/ 425155 w 1505090"/>
              <a:gd name="connsiteY2" fmla="*/ 782589 h 4906568"/>
              <a:gd name="connsiteX3" fmla="*/ 1505090 w 1505090"/>
              <a:gd name="connsiteY3" fmla="*/ 71156 h 4906568"/>
              <a:gd name="connsiteX0" fmla="*/ 0 w 1505090"/>
              <a:gd name="connsiteY0" fmla="*/ 4906567 h 4906566"/>
              <a:gd name="connsiteX1" fmla="*/ 573392 w 1505090"/>
              <a:gd name="connsiteY1" fmla="*/ 3334814 h 4906566"/>
              <a:gd name="connsiteX2" fmla="*/ 425155 w 1505090"/>
              <a:gd name="connsiteY2" fmla="*/ 782589 h 4906566"/>
              <a:gd name="connsiteX3" fmla="*/ 1505090 w 1505090"/>
              <a:gd name="connsiteY3" fmla="*/ 71156 h 4906566"/>
              <a:gd name="connsiteX0" fmla="*/ 208321 w 1140019"/>
              <a:gd name="connsiteY0" fmla="*/ 3334814 h 3334814"/>
              <a:gd name="connsiteX1" fmla="*/ 60084 w 1140019"/>
              <a:gd name="connsiteY1" fmla="*/ 782589 h 3334814"/>
              <a:gd name="connsiteX2" fmla="*/ 1140019 w 1140019"/>
              <a:gd name="connsiteY2" fmla="*/ 71156 h 3334814"/>
              <a:gd name="connsiteX0" fmla="*/ 0 w 1469382"/>
              <a:gd name="connsiteY0" fmla="*/ 5077780 h 5077780"/>
              <a:gd name="connsiteX1" fmla="*/ 389447 w 1469382"/>
              <a:gd name="connsiteY1" fmla="*/ 782589 h 5077780"/>
              <a:gd name="connsiteX2" fmla="*/ 1469382 w 1469382"/>
              <a:gd name="connsiteY2" fmla="*/ 71156 h 5077780"/>
              <a:gd name="connsiteX0" fmla="*/ 0 w 1469382"/>
              <a:gd name="connsiteY0" fmla="*/ 5077780 h 5077780"/>
              <a:gd name="connsiteX1" fmla="*/ 389447 w 1469382"/>
              <a:gd name="connsiteY1" fmla="*/ 782589 h 5077780"/>
              <a:gd name="connsiteX2" fmla="*/ 1469382 w 1469382"/>
              <a:gd name="connsiteY2" fmla="*/ 71156 h 5077780"/>
              <a:gd name="connsiteX0" fmla="*/ 0 w 1469382"/>
              <a:gd name="connsiteY0" fmla="*/ 5041905 h 5041905"/>
              <a:gd name="connsiteX1" fmla="*/ 514185 w 1469382"/>
              <a:gd name="connsiteY1" fmla="*/ 1172058 h 5041905"/>
              <a:gd name="connsiteX2" fmla="*/ 1469382 w 1469382"/>
              <a:gd name="connsiteY2" fmla="*/ 35281 h 5041905"/>
              <a:gd name="connsiteX0" fmla="*/ 0 w 1469382"/>
              <a:gd name="connsiteY0" fmla="*/ 5042697 h 5042697"/>
              <a:gd name="connsiteX1" fmla="*/ 512125 w 1469382"/>
              <a:gd name="connsiteY1" fmla="*/ 1155350 h 5042697"/>
              <a:gd name="connsiteX2" fmla="*/ 1469382 w 1469382"/>
              <a:gd name="connsiteY2" fmla="*/ 36073 h 5042697"/>
              <a:gd name="connsiteX0" fmla="*/ 0 w 1469382"/>
              <a:gd name="connsiteY0" fmla="*/ 5166646 h 5166646"/>
              <a:gd name="connsiteX1" fmla="*/ 512125 w 1469382"/>
              <a:gd name="connsiteY1" fmla="*/ 1279299 h 5166646"/>
              <a:gd name="connsiteX2" fmla="*/ 1469382 w 1469382"/>
              <a:gd name="connsiteY2" fmla="*/ 160022 h 5166646"/>
              <a:gd name="connsiteX0" fmla="*/ 0 w 1566934"/>
              <a:gd name="connsiteY0" fmla="*/ 5051427 h 5051427"/>
              <a:gd name="connsiteX1" fmla="*/ 609677 w 1566934"/>
              <a:gd name="connsiteY1" fmla="*/ 1279299 h 5051427"/>
              <a:gd name="connsiteX2" fmla="*/ 1566934 w 1566934"/>
              <a:gd name="connsiteY2" fmla="*/ 160022 h 5051427"/>
              <a:gd name="connsiteX0" fmla="*/ 0 w 1566934"/>
              <a:gd name="connsiteY0" fmla="*/ 5051427 h 5051427"/>
              <a:gd name="connsiteX1" fmla="*/ 609677 w 1566934"/>
              <a:gd name="connsiteY1" fmla="*/ 1279299 h 5051427"/>
              <a:gd name="connsiteX2" fmla="*/ 1566934 w 1566934"/>
              <a:gd name="connsiteY2" fmla="*/ 160022 h 5051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6934" h="5051427">
                <a:moveTo>
                  <a:pt x="0" y="5051427"/>
                </a:moveTo>
                <a:cubicBezTo>
                  <a:pt x="73464" y="3556720"/>
                  <a:pt x="409260" y="1953101"/>
                  <a:pt x="609677" y="1279299"/>
                </a:cubicBezTo>
                <a:cubicBezTo>
                  <a:pt x="843854" y="548839"/>
                  <a:pt x="1415049" y="-376658"/>
                  <a:pt x="1566934" y="160022"/>
                </a:cubicBezTo>
              </a:path>
            </a:pathLst>
          </a:custGeom>
          <a:noFill/>
          <a:ln w="381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lg" len="lg"/>
            <a:tailEnd type="triangl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92" name="Freeform 7"/>
          <p:cNvSpPr>
            <a:spLocks/>
          </p:cNvSpPr>
          <p:nvPr/>
        </p:nvSpPr>
        <p:spPr bwMode="auto">
          <a:xfrm>
            <a:off x="2311051" y="472038"/>
            <a:ext cx="551580" cy="965694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18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67" name="Freeform 888">
            <a:extLst>
              <a:ext uri="{FF2B5EF4-FFF2-40B4-BE49-F238E27FC236}">
                <a16:creationId xmlns:a16="http://schemas.microsoft.com/office/drawing/2014/main" id="{F1BBE9EC-DB54-41C5-B922-D91E974FA661}"/>
              </a:ext>
            </a:extLst>
          </p:cNvPr>
          <p:cNvSpPr/>
          <p:nvPr/>
        </p:nvSpPr>
        <p:spPr bwMode="auto">
          <a:xfrm rot="11346179" flipH="1">
            <a:off x="4718600" y="4093873"/>
            <a:ext cx="416267" cy="55778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1190985 w 1197759"/>
              <a:gd name="connsiteY0" fmla="*/ 3698136 h 4083770"/>
              <a:gd name="connsiteX1" fmla="*/ 10448 w 1197759"/>
              <a:gd name="connsiteY1" fmla="*/ 4058135 h 4083770"/>
              <a:gd name="connsiteX2" fmla="*/ 1045877 w 1197759"/>
              <a:gd name="connsiteY2" fmla="*/ 0 h 4083770"/>
              <a:gd name="connsiteX0" fmla="*/ 1189732 w 1233343"/>
              <a:gd name="connsiteY0" fmla="*/ 3698136 h 4185402"/>
              <a:gd name="connsiteX1" fmla="*/ 9195 w 1233343"/>
              <a:gd name="connsiteY1" fmla="*/ 4058135 h 4185402"/>
              <a:gd name="connsiteX2" fmla="*/ 1044624 w 1233343"/>
              <a:gd name="connsiteY2" fmla="*/ 0 h 4185402"/>
              <a:gd name="connsiteX0" fmla="*/ 1250260 w 1292497"/>
              <a:gd name="connsiteY0" fmla="*/ 3602079 h 4153666"/>
              <a:gd name="connsiteX1" fmla="*/ 8885 w 1292497"/>
              <a:gd name="connsiteY1" fmla="*/ 4058135 h 4153666"/>
              <a:gd name="connsiteX2" fmla="*/ 1044314 w 1292497"/>
              <a:gd name="connsiteY2" fmla="*/ 0 h 4153666"/>
              <a:gd name="connsiteX0" fmla="*/ 1129226 w 1174303"/>
              <a:gd name="connsiteY0" fmla="*/ 3602079 h 4131184"/>
              <a:gd name="connsiteX1" fmla="*/ 9526 w 1174303"/>
              <a:gd name="connsiteY1" fmla="*/ 4026117 h 4131184"/>
              <a:gd name="connsiteX2" fmla="*/ 923280 w 1174303"/>
              <a:gd name="connsiteY2" fmla="*/ 0 h 4131184"/>
              <a:gd name="connsiteX0" fmla="*/ 526245 w 594188"/>
              <a:gd name="connsiteY0" fmla="*/ 3602079 h 4109736"/>
              <a:gd name="connsiteX1" fmla="*/ 14927 w 594188"/>
              <a:gd name="connsiteY1" fmla="*/ 3994099 h 4109736"/>
              <a:gd name="connsiteX2" fmla="*/ 320299 w 594188"/>
              <a:gd name="connsiteY2" fmla="*/ 0 h 4109736"/>
              <a:gd name="connsiteX0" fmla="*/ 887484 w 939566"/>
              <a:gd name="connsiteY0" fmla="*/ 3153819 h 4032021"/>
              <a:gd name="connsiteX1" fmla="*/ 11138 w 939566"/>
              <a:gd name="connsiteY1" fmla="*/ 3994099 h 4032021"/>
              <a:gd name="connsiteX2" fmla="*/ 316510 w 939566"/>
              <a:gd name="connsiteY2" fmla="*/ 0 h 4032021"/>
              <a:gd name="connsiteX0" fmla="*/ 891730 w 943812"/>
              <a:gd name="connsiteY0" fmla="*/ 3153819 h 4032021"/>
              <a:gd name="connsiteX1" fmla="*/ 15384 w 943812"/>
              <a:gd name="connsiteY1" fmla="*/ 3994099 h 4032021"/>
              <a:gd name="connsiteX2" fmla="*/ 320756 w 943812"/>
              <a:gd name="connsiteY2" fmla="*/ 0 h 4032021"/>
              <a:gd name="connsiteX0" fmla="*/ 889236 w 941318"/>
              <a:gd name="connsiteY0" fmla="*/ 3167750 h 4045952"/>
              <a:gd name="connsiteX1" fmla="*/ 12890 w 941318"/>
              <a:gd name="connsiteY1" fmla="*/ 4008030 h 4045952"/>
              <a:gd name="connsiteX2" fmla="*/ 477073 w 941318"/>
              <a:gd name="connsiteY2" fmla="*/ 0 h 4045952"/>
              <a:gd name="connsiteX0" fmla="*/ 895856 w 947938"/>
              <a:gd name="connsiteY0" fmla="*/ 3167750 h 4045952"/>
              <a:gd name="connsiteX1" fmla="*/ 19510 w 947938"/>
              <a:gd name="connsiteY1" fmla="*/ 4008030 h 4045952"/>
              <a:gd name="connsiteX2" fmla="*/ 483693 w 947938"/>
              <a:gd name="connsiteY2" fmla="*/ 0 h 4045952"/>
              <a:gd name="connsiteX0" fmla="*/ 1682643 w 1717157"/>
              <a:gd name="connsiteY0" fmla="*/ 3167750 h 3485768"/>
              <a:gd name="connsiteX1" fmla="*/ 8789 w 1717157"/>
              <a:gd name="connsiteY1" fmla="*/ 3149933 h 3485768"/>
              <a:gd name="connsiteX2" fmla="*/ 1270480 w 1717157"/>
              <a:gd name="connsiteY2" fmla="*/ 0 h 3485768"/>
              <a:gd name="connsiteX0" fmla="*/ 1275028 w 1316728"/>
              <a:gd name="connsiteY0" fmla="*/ 3111787 h 3448026"/>
              <a:gd name="connsiteX1" fmla="*/ 8789 w 1316728"/>
              <a:gd name="connsiteY1" fmla="*/ 3149933 h 3448026"/>
              <a:gd name="connsiteX2" fmla="*/ 1270480 w 1316728"/>
              <a:gd name="connsiteY2" fmla="*/ 0 h 3448026"/>
              <a:gd name="connsiteX0" fmla="*/ 1276936 w 1276936"/>
              <a:gd name="connsiteY0" fmla="*/ 3111787 h 3336490"/>
              <a:gd name="connsiteX1" fmla="*/ 10697 w 1276936"/>
              <a:gd name="connsiteY1" fmla="*/ 3149933 h 3336490"/>
              <a:gd name="connsiteX2" fmla="*/ 1272388 w 1276936"/>
              <a:gd name="connsiteY2" fmla="*/ 0 h 3336490"/>
              <a:gd name="connsiteX0" fmla="*/ 1280112 w 1280112"/>
              <a:gd name="connsiteY0" fmla="*/ 3027844 h 3252547"/>
              <a:gd name="connsiteX1" fmla="*/ 13873 w 1280112"/>
              <a:gd name="connsiteY1" fmla="*/ 3065990 h 3252547"/>
              <a:gd name="connsiteX2" fmla="*/ 743894 w 1280112"/>
              <a:gd name="connsiteY2" fmla="*/ 0 h 3252547"/>
              <a:gd name="connsiteX0" fmla="*/ 1581392 w 1581392"/>
              <a:gd name="connsiteY0" fmla="*/ 2421580 h 3100690"/>
              <a:gd name="connsiteX1" fmla="*/ 13873 w 1581392"/>
              <a:gd name="connsiteY1" fmla="*/ 3065990 h 3100690"/>
              <a:gd name="connsiteX2" fmla="*/ 743894 w 1581392"/>
              <a:gd name="connsiteY2" fmla="*/ 0 h 3100690"/>
              <a:gd name="connsiteX0" fmla="*/ 1511662 w 1511662"/>
              <a:gd name="connsiteY0" fmla="*/ 2421580 h 2745678"/>
              <a:gd name="connsiteX1" fmla="*/ 15031 w 1511662"/>
              <a:gd name="connsiteY1" fmla="*/ 2646268 h 2745678"/>
              <a:gd name="connsiteX2" fmla="*/ 674164 w 1511662"/>
              <a:gd name="connsiteY2" fmla="*/ 0 h 2745678"/>
              <a:gd name="connsiteX0" fmla="*/ 1564827 w 1564827"/>
              <a:gd name="connsiteY0" fmla="*/ 2915919 h 3056787"/>
              <a:gd name="connsiteX1" fmla="*/ 15031 w 1564827"/>
              <a:gd name="connsiteY1" fmla="*/ 2646268 h 3056787"/>
              <a:gd name="connsiteX2" fmla="*/ 674164 w 1564827"/>
              <a:gd name="connsiteY2" fmla="*/ 0 h 3056787"/>
              <a:gd name="connsiteX0" fmla="*/ 1564950 w 1564950"/>
              <a:gd name="connsiteY0" fmla="*/ 2915919 h 2970486"/>
              <a:gd name="connsiteX1" fmla="*/ 15154 w 1564950"/>
              <a:gd name="connsiteY1" fmla="*/ 2646268 h 2970486"/>
              <a:gd name="connsiteX2" fmla="*/ 674287 w 1564950"/>
              <a:gd name="connsiteY2" fmla="*/ 0 h 2970486"/>
              <a:gd name="connsiteX0" fmla="*/ 1564827 w 1564827"/>
              <a:gd name="connsiteY0" fmla="*/ 2915919 h 3011085"/>
              <a:gd name="connsiteX1" fmla="*/ 15031 w 1564827"/>
              <a:gd name="connsiteY1" fmla="*/ 2646268 h 3011085"/>
              <a:gd name="connsiteX2" fmla="*/ 674164 w 1564827"/>
              <a:gd name="connsiteY2" fmla="*/ 0 h 3011085"/>
              <a:gd name="connsiteX0" fmla="*/ 1551663 w 1551663"/>
              <a:gd name="connsiteY0" fmla="*/ 2915919 h 3011085"/>
              <a:gd name="connsiteX1" fmla="*/ 1867 w 1551663"/>
              <a:gd name="connsiteY1" fmla="*/ 2646268 h 3011085"/>
              <a:gd name="connsiteX2" fmla="*/ 661000 w 1551663"/>
              <a:gd name="connsiteY2" fmla="*/ 0 h 3011085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1549795 w 1549795"/>
              <a:gd name="connsiteY0" fmla="*/ 269651 h 341483"/>
              <a:gd name="connsiteX1" fmla="*/ -1 w 1549795"/>
              <a:gd name="connsiteY1" fmla="*/ 0 h 341483"/>
              <a:gd name="connsiteX0" fmla="*/ 1656130 w 1656130"/>
              <a:gd name="connsiteY0" fmla="*/ 101762 h 223564"/>
              <a:gd name="connsiteX1" fmla="*/ 0 w 1656130"/>
              <a:gd name="connsiteY1" fmla="*/ 0 h 223564"/>
              <a:gd name="connsiteX0" fmla="*/ 1656130 w 1656130"/>
              <a:gd name="connsiteY0" fmla="*/ 0 h 192740"/>
              <a:gd name="connsiteX1" fmla="*/ 0 w 1656130"/>
              <a:gd name="connsiteY1" fmla="*/ 32316 h 192740"/>
              <a:gd name="connsiteX0" fmla="*/ 1656130 w 1656130"/>
              <a:gd name="connsiteY0" fmla="*/ 0 h 111812"/>
              <a:gd name="connsiteX1" fmla="*/ 0 w 1656130"/>
              <a:gd name="connsiteY1" fmla="*/ 32316 h 111812"/>
              <a:gd name="connsiteX0" fmla="*/ 1656130 w 1656130"/>
              <a:gd name="connsiteY0" fmla="*/ 0 h 68515"/>
              <a:gd name="connsiteX1" fmla="*/ 0 w 1656130"/>
              <a:gd name="connsiteY1" fmla="*/ 32316 h 68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6130" h="68515">
                <a:moveTo>
                  <a:pt x="1656130" y="0"/>
                </a:moveTo>
                <a:cubicBezTo>
                  <a:pt x="968878" y="39826"/>
                  <a:pt x="593604" y="112684"/>
                  <a:pt x="0" y="32316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866" name="Freeform 888">
            <a:extLst>
              <a:ext uri="{FF2B5EF4-FFF2-40B4-BE49-F238E27FC236}">
                <a16:creationId xmlns:a16="http://schemas.microsoft.com/office/drawing/2014/main" id="{EA9543B7-68E3-48F5-AB61-A9B693F34F91}"/>
              </a:ext>
            </a:extLst>
          </p:cNvPr>
          <p:cNvSpPr/>
          <p:nvPr/>
        </p:nvSpPr>
        <p:spPr bwMode="auto">
          <a:xfrm rot="18950572" flipH="1">
            <a:off x="4700778" y="4283605"/>
            <a:ext cx="416267" cy="55778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1190985 w 1197759"/>
              <a:gd name="connsiteY0" fmla="*/ 3698136 h 4083770"/>
              <a:gd name="connsiteX1" fmla="*/ 10448 w 1197759"/>
              <a:gd name="connsiteY1" fmla="*/ 4058135 h 4083770"/>
              <a:gd name="connsiteX2" fmla="*/ 1045877 w 1197759"/>
              <a:gd name="connsiteY2" fmla="*/ 0 h 4083770"/>
              <a:gd name="connsiteX0" fmla="*/ 1189732 w 1233343"/>
              <a:gd name="connsiteY0" fmla="*/ 3698136 h 4185402"/>
              <a:gd name="connsiteX1" fmla="*/ 9195 w 1233343"/>
              <a:gd name="connsiteY1" fmla="*/ 4058135 h 4185402"/>
              <a:gd name="connsiteX2" fmla="*/ 1044624 w 1233343"/>
              <a:gd name="connsiteY2" fmla="*/ 0 h 4185402"/>
              <a:gd name="connsiteX0" fmla="*/ 1250260 w 1292497"/>
              <a:gd name="connsiteY0" fmla="*/ 3602079 h 4153666"/>
              <a:gd name="connsiteX1" fmla="*/ 8885 w 1292497"/>
              <a:gd name="connsiteY1" fmla="*/ 4058135 h 4153666"/>
              <a:gd name="connsiteX2" fmla="*/ 1044314 w 1292497"/>
              <a:gd name="connsiteY2" fmla="*/ 0 h 4153666"/>
              <a:gd name="connsiteX0" fmla="*/ 1129226 w 1174303"/>
              <a:gd name="connsiteY0" fmla="*/ 3602079 h 4131184"/>
              <a:gd name="connsiteX1" fmla="*/ 9526 w 1174303"/>
              <a:gd name="connsiteY1" fmla="*/ 4026117 h 4131184"/>
              <a:gd name="connsiteX2" fmla="*/ 923280 w 1174303"/>
              <a:gd name="connsiteY2" fmla="*/ 0 h 4131184"/>
              <a:gd name="connsiteX0" fmla="*/ 526245 w 594188"/>
              <a:gd name="connsiteY0" fmla="*/ 3602079 h 4109736"/>
              <a:gd name="connsiteX1" fmla="*/ 14927 w 594188"/>
              <a:gd name="connsiteY1" fmla="*/ 3994099 h 4109736"/>
              <a:gd name="connsiteX2" fmla="*/ 320299 w 594188"/>
              <a:gd name="connsiteY2" fmla="*/ 0 h 4109736"/>
              <a:gd name="connsiteX0" fmla="*/ 887484 w 939566"/>
              <a:gd name="connsiteY0" fmla="*/ 3153819 h 4032021"/>
              <a:gd name="connsiteX1" fmla="*/ 11138 w 939566"/>
              <a:gd name="connsiteY1" fmla="*/ 3994099 h 4032021"/>
              <a:gd name="connsiteX2" fmla="*/ 316510 w 939566"/>
              <a:gd name="connsiteY2" fmla="*/ 0 h 4032021"/>
              <a:gd name="connsiteX0" fmla="*/ 891730 w 943812"/>
              <a:gd name="connsiteY0" fmla="*/ 3153819 h 4032021"/>
              <a:gd name="connsiteX1" fmla="*/ 15384 w 943812"/>
              <a:gd name="connsiteY1" fmla="*/ 3994099 h 4032021"/>
              <a:gd name="connsiteX2" fmla="*/ 320756 w 943812"/>
              <a:gd name="connsiteY2" fmla="*/ 0 h 4032021"/>
              <a:gd name="connsiteX0" fmla="*/ 889236 w 941318"/>
              <a:gd name="connsiteY0" fmla="*/ 3167750 h 4045952"/>
              <a:gd name="connsiteX1" fmla="*/ 12890 w 941318"/>
              <a:gd name="connsiteY1" fmla="*/ 4008030 h 4045952"/>
              <a:gd name="connsiteX2" fmla="*/ 477073 w 941318"/>
              <a:gd name="connsiteY2" fmla="*/ 0 h 4045952"/>
              <a:gd name="connsiteX0" fmla="*/ 895856 w 947938"/>
              <a:gd name="connsiteY0" fmla="*/ 3167750 h 4045952"/>
              <a:gd name="connsiteX1" fmla="*/ 19510 w 947938"/>
              <a:gd name="connsiteY1" fmla="*/ 4008030 h 4045952"/>
              <a:gd name="connsiteX2" fmla="*/ 483693 w 947938"/>
              <a:gd name="connsiteY2" fmla="*/ 0 h 4045952"/>
              <a:gd name="connsiteX0" fmla="*/ 1682643 w 1717157"/>
              <a:gd name="connsiteY0" fmla="*/ 3167750 h 3485768"/>
              <a:gd name="connsiteX1" fmla="*/ 8789 w 1717157"/>
              <a:gd name="connsiteY1" fmla="*/ 3149933 h 3485768"/>
              <a:gd name="connsiteX2" fmla="*/ 1270480 w 1717157"/>
              <a:gd name="connsiteY2" fmla="*/ 0 h 3485768"/>
              <a:gd name="connsiteX0" fmla="*/ 1275028 w 1316728"/>
              <a:gd name="connsiteY0" fmla="*/ 3111787 h 3448026"/>
              <a:gd name="connsiteX1" fmla="*/ 8789 w 1316728"/>
              <a:gd name="connsiteY1" fmla="*/ 3149933 h 3448026"/>
              <a:gd name="connsiteX2" fmla="*/ 1270480 w 1316728"/>
              <a:gd name="connsiteY2" fmla="*/ 0 h 3448026"/>
              <a:gd name="connsiteX0" fmla="*/ 1276936 w 1276936"/>
              <a:gd name="connsiteY0" fmla="*/ 3111787 h 3336490"/>
              <a:gd name="connsiteX1" fmla="*/ 10697 w 1276936"/>
              <a:gd name="connsiteY1" fmla="*/ 3149933 h 3336490"/>
              <a:gd name="connsiteX2" fmla="*/ 1272388 w 1276936"/>
              <a:gd name="connsiteY2" fmla="*/ 0 h 3336490"/>
              <a:gd name="connsiteX0" fmla="*/ 1280112 w 1280112"/>
              <a:gd name="connsiteY0" fmla="*/ 3027844 h 3252547"/>
              <a:gd name="connsiteX1" fmla="*/ 13873 w 1280112"/>
              <a:gd name="connsiteY1" fmla="*/ 3065990 h 3252547"/>
              <a:gd name="connsiteX2" fmla="*/ 743894 w 1280112"/>
              <a:gd name="connsiteY2" fmla="*/ 0 h 3252547"/>
              <a:gd name="connsiteX0" fmla="*/ 1581392 w 1581392"/>
              <a:gd name="connsiteY0" fmla="*/ 2421580 h 3100690"/>
              <a:gd name="connsiteX1" fmla="*/ 13873 w 1581392"/>
              <a:gd name="connsiteY1" fmla="*/ 3065990 h 3100690"/>
              <a:gd name="connsiteX2" fmla="*/ 743894 w 1581392"/>
              <a:gd name="connsiteY2" fmla="*/ 0 h 3100690"/>
              <a:gd name="connsiteX0" fmla="*/ 1511662 w 1511662"/>
              <a:gd name="connsiteY0" fmla="*/ 2421580 h 2745678"/>
              <a:gd name="connsiteX1" fmla="*/ 15031 w 1511662"/>
              <a:gd name="connsiteY1" fmla="*/ 2646268 h 2745678"/>
              <a:gd name="connsiteX2" fmla="*/ 674164 w 1511662"/>
              <a:gd name="connsiteY2" fmla="*/ 0 h 2745678"/>
              <a:gd name="connsiteX0" fmla="*/ 1564827 w 1564827"/>
              <a:gd name="connsiteY0" fmla="*/ 2915919 h 3056787"/>
              <a:gd name="connsiteX1" fmla="*/ 15031 w 1564827"/>
              <a:gd name="connsiteY1" fmla="*/ 2646268 h 3056787"/>
              <a:gd name="connsiteX2" fmla="*/ 674164 w 1564827"/>
              <a:gd name="connsiteY2" fmla="*/ 0 h 3056787"/>
              <a:gd name="connsiteX0" fmla="*/ 1564950 w 1564950"/>
              <a:gd name="connsiteY0" fmla="*/ 2915919 h 2970486"/>
              <a:gd name="connsiteX1" fmla="*/ 15154 w 1564950"/>
              <a:gd name="connsiteY1" fmla="*/ 2646268 h 2970486"/>
              <a:gd name="connsiteX2" fmla="*/ 674287 w 1564950"/>
              <a:gd name="connsiteY2" fmla="*/ 0 h 2970486"/>
              <a:gd name="connsiteX0" fmla="*/ 1564827 w 1564827"/>
              <a:gd name="connsiteY0" fmla="*/ 2915919 h 3011085"/>
              <a:gd name="connsiteX1" fmla="*/ 15031 w 1564827"/>
              <a:gd name="connsiteY1" fmla="*/ 2646268 h 3011085"/>
              <a:gd name="connsiteX2" fmla="*/ 674164 w 1564827"/>
              <a:gd name="connsiteY2" fmla="*/ 0 h 3011085"/>
              <a:gd name="connsiteX0" fmla="*/ 1551663 w 1551663"/>
              <a:gd name="connsiteY0" fmla="*/ 2915919 h 3011085"/>
              <a:gd name="connsiteX1" fmla="*/ 1867 w 1551663"/>
              <a:gd name="connsiteY1" fmla="*/ 2646268 h 3011085"/>
              <a:gd name="connsiteX2" fmla="*/ 661000 w 1551663"/>
              <a:gd name="connsiteY2" fmla="*/ 0 h 3011085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1549795 w 1549795"/>
              <a:gd name="connsiteY0" fmla="*/ 269651 h 341483"/>
              <a:gd name="connsiteX1" fmla="*/ -1 w 1549795"/>
              <a:gd name="connsiteY1" fmla="*/ 0 h 341483"/>
              <a:gd name="connsiteX0" fmla="*/ 1656130 w 1656130"/>
              <a:gd name="connsiteY0" fmla="*/ 101762 h 223564"/>
              <a:gd name="connsiteX1" fmla="*/ 0 w 1656130"/>
              <a:gd name="connsiteY1" fmla="*/ 0 h 223564"/>
              <a:gd name="connsiteX0" fmla="*/ 1656130 w 1656130"/>
              <a:gd name="connsiteY0" fmla="*/ 0 h 192740"/>
              <a:gd name="connsiteX1" fmla="*/ 0 w 1656130"/>
              <a:gd name="connsiteY1" fmla="*/ 32316 h 192740"/>
              <a:gd name="connsiteX0" fmla="*/ 1656130 w 1656130"/>
              <a:gd name="connsiteY0" fmla="*/ 0 h 111812"/>
              <a:gd name="connsiteX1" fmla="*/ 0 w 1656130"/>
              <a:gd name="connsiteY1" fmla="*/ 32316 h 111812"/>
              <a:gd name="connsiteX0" fmla="*/ 1656130 w 1656130"/>
              <a:gd name="connsiteY0" fmla="*/ 0 h 68515"/>
              <a:gd name="connsiteX1" fmla="*/ 0 w 1656130"/>
              <a:gd name="connsiteY1" fmla="*/ 32316 h 68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6130" h="68515">
                <a:moveTo>
                  <a:pt x="1656130" y="0"/>
                </a:moveTo>
                <a:cubicBezTo>
                  <a:pt x="968878" y="39826"/>
                  <a:pt x="593604" y="112684"/>
                  <a:pt x="0" y="32316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846" name="Freeform 877">
            <a:extLst>
              <a:ext uri="{FF2B5EF4-FFF2-40B4-BE49-F238E27FC236}">
                <a16:creationId xmlns:a16="http://schemas.microsoft.com/office/drawing/2014/main" id="{AF908D68-E32C-434F-8FB0-89800A6013DB}"/>
              </a:ext>
            </a:extLst>
          </p:cNvPr>
          <p:cNvSpPr/>
          <p:nvPr/>
        </p:nvSpPr>
        <p:spPr bwMode="auto">
          <a:xfrm rot="14403076" flipV="1">
            <a:off x="8232245" y="5584402"/>
            <a:ext cx="174817" cy="396370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10117 w 10117"/>
              <a:gd name="connsiteY0" fmla="*/ 9803 h 9803"/>
              <a:gd name="connsiteX1" fmla="*/ 0 w 10117"/>
              <a:gd name="connsiteY1" fmla="*/ 1574 h 9803"/>
              <a:gd name="connsiteX0" fmla="*/ 6042 w 6042"/>
              <a:gd name="connsiteY0" fmla="*/ 6240 h 6240"/>
              <a:gd name="connsiteX1" fmla="*/ 0 w 6042"/>
              <a:gd name="connsiteY1" fmla="*/ 5871 h 6240"/>
              <a:gd name="connsiteX0" fmla="*/ 10000 w 10000"/>
              <a:gd name="connsiteY0" fmla="*/ 5094 h 5094"/>
              <a:gd name="connsiteX1" fmla="*/ 0 w 10000"/>
              <a:gd name="connsiteY1" fmla="*/ 4503 h 5094"/>
              <a:gd name="connsiteX0" fmla="*/ 9852 w 9852"/>
              <a:gd name="connsiteY0" fmla="*/ 8426 h 12097"/>
              <a:gd name="connsiteX1" fmla="*/ 0 w 9852"/>
              <a:gd name="connsiteY1" fmla="*/ 12097 h 12097"/>
              <a:gd name="connsiteX0" fmla="*/ 10000 w 10000"/>
              <a:gd name="connsiteY0" fmla="*/ 2604 h 5639"/>
              <a:gd name="connsiteX1" fmla="*/ 0 w 10000"/>
              <a:gd name="connsiteY1" fmla="*/ 5639 h 5639"/>
              <a:gd name="connsiteX0" fmla="*/ 8369 w 8369"/>
              <a:gd name="connsiteY0" fmla="*/ 41040 h 41040"/>
              <a:gd name="connsiteX1" fmla="*/ 0 w 8369"/>
              <a:gd name="connsiteY1" fmla="*/ 1467 h 41040"/>
              <a:gd name="connsiteX0" fmla="*/ 10000 w 10000"/>
              <a:gd name="connsiteY0" fmla="*/ 10195 h 10195"/>
              <a:gd name="connsiteX1" fmla="*/ 0 w 10000"/>
              <a:gd name="connsiteY1" fmla="*/ 552 h 10195"/>
              <a:gd name="connsiteX0" fmla="*/ 10000 w 11593"/>
              <a:gd name="connsiteY0" fmla="*/ 13006 h 13006"/>
              <a:gd name="connsiteX1" fmla="*/ 11432 w 11593"/>
              <a:gd name="connsiteY1" fmla="*/ 0 h 13006"/>
              <a:gd name="connsiteX2" fmla="*/ 0 w 11593"/>
              <a:gd name="connsiteY2" fmla="*/ 3363 h 13006"/>
              <a:gd name="connsiteX0" fmla="*/ 10000 w 12316"/>
              <a:gd name="connsiteY0" fmla="*/ 13061 h 13061"/>
              <a:gd name="connsiteX1" fmla="*/ 11432 w 12316"/>
              <a:gd name="connsiteY1" fmla="*/ 55 h 13061"/>
              <a:gd name="connsiteX2" fmla="*/ 0 w 12316"/>
              <a:gd name="connsiteY2" fmla="*/ 3418 h 13061"/>
              <a:gd name="connsiteX0" fmla="*/ 10000 w 12316"/>
              <a:gd name="connsiteY0" fmla="*/ 13061 h 13061"/>
              <a:gd name="connsiteX1" fmla="*/ 11432 w 12316"/>
              <a:gd name="connsiteY1" fmla="*/ 55 h 13061"/>
              <a:gd name="connsiteX2" fmla="*/ 0 w 12316"/>
              <a:gd name="connsiteY2" fmla="*/ 3418 h 13061"/>
              <a:gd name="connsiteX0" fmla="*/ 10000 w 14208"/>
              <a:gd name="connsiteY0" fmla="*/ 13025 h 13025"/>
              <a:gd name="connsiteX1" fmla="*/ 11432 w 14208"/>
              <a:gd name="connsiteY1" fmla="*/ 19 h 13025"/>
              <a:gd name="connsiteX2" fmla="*/ 0 w 14208"/>
              <a:gd name="connsiteY2" fmla="*/ 3382 h 13025"/>
              <a:gd name="connsiteX0" fmla="*/ 10000 w 12505"/>
              <a:gd name="connsiteY0" fmla="*/ 14033 h 14033"/>
              <a:gd name="connsiteX1" fmla="*/ 11432 w 12505"/>
              <a:gd name="connsiteY1" fmla="*/ 1027 h 14033"/>
              <a:gd name="connsiteX2" fmla="*/ 0 w 12505"/>
              <a:gd name="connsiteY2" fmla="*/ 4390 h 14033"/>
              <a:gd name="connsiteX0" fmla="*/ 211 w 11432"/>
              <a:gd name="connsiteY0" fmla="*/ 16953 h 16953"/>
              <a:gd name="connsiteX1" fmla="*/ 11432 w 11432"/>
              <a:gd name="connsiteY1" fmla="*/ 713 h 16953"/>
              <a:gd name="connsiteX2" fmla="*/ 0 w 11432"/>
              <a:gd name="connsiteY2" fmla="*/ 4076 h 16953"/>
              <a:gd name="connsiteX0" fmla="*/ 211 w 11432"/>
              <a:gd name="connsiteY0" fmla="*/ 16953 h 16953"/>
              <a:gd name="connsiteX1" fmla="*/ 11432 w 11432"/>
              <a:gd name="connsiteY1" fmla="*/ 713 h 16953"/>
              <a:gd name="connsiteX2" fmla="*/ 0 w 11432"/>
              <a:gd name="connsiteY2" fmla="*/ 4076 h 16953"/>
              <a:gd name="connsiteX0" fmla="*/ 211 w 11091"/>
              <a:gd name="connsiteY0" fmla="*/ 15994 h 15994"/>
              <a:gd name="connsiteX1" fmla="*/ 11091 w 11091"/>
              <a:gd name="connsiteY1" fmla="*/ 915 h 15994"/>
              <a:gd name="connsiteX2" fmla="*/ 0 w 11091"/>
              <a:gd name="connsiteY2" fmla="*/ 3117 h 15994"/>
              <a:gd name="connsiteX0" fmla="*/ 1347 w 12227"/>
              <a:gd name="connsiteY0" fmla="*/ 15863 h 15863"/>
              <a:gd name="connsiteX1" fmla="*/ 12227 w 12227"/>
              <a:gd name="connsiteY1" fmla="*/ 784 h 15863"/>
              <a:gd name="connsiteX2" fmla="*/ 0 w 12227"/>
              <a:gd name="connsiteY2" fmla="*/ 3677 h 15863"/>
              <a:gd name="connsiteX0" fmla="*/ 0 w 17578"/>
              <a:gd name="connsiteY0" fmla="*/ 15347 h 15347"/>
              <a:gd name="connsiteX1" fmla="*/ 17578 w 17578"/>
              <a:gd name="connsiteY1" fmla="*/ 784 h 15347"/>
              <a:gd name="connsiteX2" fmla="*/ 5351 w 17578"/>
              <a:gd name="connsiteY2" fmla="*/ 3677 h 15347"/>
              <a:gd name="connsiteX0" fmla="*/ 0 w 7230"/>
              <a:gd name="connsiteY0" fmla="*/ 12302 h 12302"/>
              <a:gd name="connsiteX1" fmla="*/ 4110 w 7230"/>
              <a:gd name="connsiteY1" fmla="*/ 5224 h 12302"/>
              <a:gd name="connsiteX2" fmla="*/ 5351 w 7230"/>
              <a:gd name="connsiteY2" fmla="*/ 632 h 12302"/>
              <a:gd name="connsiteX0" fmla="*/ 0 w 7726"/>
              <a:gd name="connsiteY0" fmla="*/ 9486 h 9486"/>
              <a:gd name="connsiteX1" fmla="*/ 5685 w 7726"/>
              <a:gd name="connsiteY1" fmla="*/ 3732 h 9486"/>
              <a:gd name="connsiteX2" fmla="*/ 7401 w 7726"/>
              <a:gd name="connsiteY2" fmla="*/ 0 h 9486"/>
              <a:gd name="connsiteX0" fmla="*/ 0 w 9579"/>
              <a:gd name="connsiteY0" fmla="*/ 10000 h 10000"/>
              <a:gd name="connsiteX1" fmla="*/ 9579 w 9579"/>
              <a:gd name="connsiteY1" fmla="*/ 0 h 10000"/>
              <a:gd name="connsiteX0" fmla="*/ 0 w 10000"/>
              <a:gd name="connsiteY0" fmla="*/ 10000 h 10000"/>
              <a:gd name="connsiteX1" fmla="*/ 10000 w 10000"/>
              <a:gd name="connsiteY1" fmla="*/ 0 h 10000"/>
              <a:gd name="connsiteX0" fmla="*/ 0 w 10000"/>
              <a:gd name="connsiteY0" fmla="*/ 10000 h 10000"/>
              <a:gd name="connsiteX1" fmla="*/ 10000 w 10000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4911" y="7183"/>
                  <a:pt x="7496" y="4351"/>
                  <a:pt x="10000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836" name="Freeform 870">
            <a:extLst>
              <a:ext uri="{FF2B5EF4-FFF2-40B4-BE49-F238E27FC236}">
                <a16:creationId xmlns:a16="http://schemas.microsoft.com/office/drawing/2014/main" id="{BE9B6CA2-E8F1-4A3C-BDC5-04D158A65331}"/>
              </a:ext>
            </a:extLst>
          </p:cNvPr>
          <p:cNvSpPr/>
          <p:nvPr/>
        </p:nvSpPr>
        <p:spPr bwMode="auto">
          <a:xfrm rot="14446450" flipH="1">
            <a:off x="3233656" y="3405901"/>
            <a:ext cx="258605" cy="328275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1190985 w 1197759"/>
              <a:gd name="connsiteY0" fmla="*/ 3698136 h 4083770"/>
              <a:gd name="connsiteX1" fmla="*/ 10448 w 1197759"/>
              <a:gd name="connsiteY1" fmla="*/ 4058135 h 4083770"/>
              <a:gd name="connsiteX2" fmla="*/ 1045877 w 1197759"/>
              <a:gd name="connsiteY2" fmla="*/ 0 h 4083770"/>
              <a:gd name="connsiteX0" fmla="*/ 1189732 w 1233343"/>
              <a:gd name="connsiteY0" fmla="*/ 3698136 h 4185402"/>
              <a:gd name="connsiteX1" fmla="*/ 9195 w 1233343"/>
              <a:gd name="connsiteY1" fmla="*/ 4058135 h 4185402"/>
              <a:gd name="connsiteX2" fmla="*/ 1044624 w 1233343"/>
              <a:gd name="connsiteY2" fmla="*/ 0 h 4185402"/>
              <a:gd name="connsiteX0" fmla="*/ 1250260 w 1292497"/>
              <a:gd name="connsiteY0" fmla="*/ 3602079 h 4153666"/>
              <a:gd name="connsiteX1" fmla="*/ 8885 w 1292497"/>
              <a:gd name="connsiteY1" fmla="*/ 4058135 h 4153666"/>
              <a:gd name="connsiteX2" fmla="*/ 1044314 w 1292497"/>
              <a:gd name="connsiteY2" fmla="*/ 0 h 4153666"/>
              <a:gd name="connsiteX0" fmla="*/ 1129226 w 1174303"/>
              <a:gd name="connsiteY0" fmla="*/ 3602079 h 4131184"/>
              <a:gd name="connsiteX1" fmla="*/ 9526 w 1174303"/>
              <a:gd name="connsiteY1" fmla="*/ 4026117 h 4131184"/>
              <a:gd name="connsiteX2" fmla="*/ 923280 w 1174303"/>
              <a:gd name="connsiteY2" fmla="*/ 0 h 4131184"/>
              <a:gd name="connsiteX0" fmla="*/ 526245 w 594188"/>
              <a:gd name="connsiteY0" fmla="*/ 3602079 h 4109736"/>
              <a:gd name="connsiteX1" fmla="*/ 14927 w 594188"/>
              <a:gd name="connsiteY1" fmla="*/ 3994099 h 4109736"/>
              <a:gd name="connsiteX2" fmla="*/ 320299 w 594188"/>
              <a:gd name="connsiteY2" fmla="*/ 0 h 4109736"/>
              <a:gd name="connsiteX0" fmla="*/ 887484 w 939566"/>
              <a:gd name="connsiteY0" fmla="*/ 3153819 h 4032021"/>
              <a:gd name="connsiteX1" fmla="*/ 11138 w 939566"/>
              <a:gd name="connsiteY1" fmla="*/ 3994099 h 4032021"/>
              <a:gd name="connsiteX2" fmla="*/ 316510 w 939566"/>
              <a:gd name="connsiteY2" fmla="*/ 0 h 4032021"/>
              <a:gd name="connsiteX0" fmla="*/ 891730 w 943812"/>
              <a:gd name="connsiteY0" fmla="*/ 3153819 h 4032021"/>
              <a:gd name="connsiteX1" fmla="*/ 15384 w 943812"/>
              <a:gd name="connsiteY1" fmla="*/ 3994099 h 4032021"/>
              <a:gd name="connsiteX2" fmla="*/ 320756 w 943812"/>
              <a:gd name="connsiteY2" fmla="*/ 0 h 4032021"/>
              <a:gd name="connsiteX0" fmla="*/ 889236 w 941318"/>
              <a:gd name="connsiteY0" fmla="*/ 3167750 h 4045952"/>
              <a:gd name="connsiteX1" fmla="*/ 12890 w 941318"/>
              <a:gd name="connsiteY1" fmla="*/ 4008030 h 4045952"/>
              <a:gd name="connsiteX2" fmla="*/ 477073 w 941318"/>
              <a:gd name="connsiteY2" fmla="*/ 0 h 4045952"/>
              <a:gd name="connsiteX0" fmla="*/ 895856 w 947938"/>
              <a:gd name="connsiteY0" fmla="*/ 3167750 h 4045952"/>
              <a:gd name="connsiteX1" fmla="*/ 19510 w 947938"/>
              <a:gd name="connsiteY1" fmla="*/ 4008030 h 4045952"/>
              <a:gd name="connsiteX2" fmla="*/ 483693 w 947938"/>
              <a:gd name="connsiteY2" fmla="*/ 0 h 4045952"/>
              <a:gd name="connsiteX0" fmla="*/ 1682643 w 1717157"/>
              <a:gd name="connsiteY0" fmla="*/ 3167750 h 3485768"/>
              <a:gd name="connsiteX1" fmla="*/ 8789 w 1717157"/>
              <a:gd name="connsiteY1" fmla="*/ 3149933 h 3485768"/>
              <a:gd name="connsiteX2" fmla="*/ 1270480 w 1717157"/>
              <a:gd name="connsiteY2" fmla="*/ 0 h 3485768"/>
              <a:gd name="connsiteX0" fmla="*/ 1275028 w 1316728"/>
              <a:gd name="connsiteY0" fmla="*/ 3111787 h 3448026"/>
              <a:gd name="connsiteX1" fmla="*/ 8789 w 1316728"/>
              <a:gd name="connsiteY1" fmla="*/ 3149933 h 3448026"/>
              <a:gd name="connsiteX2" fmla="*/ 1270480 w 1316728"/>
              <a:gd name="connsiteY2" fmla="*/ 0 h 3448026"/>
              <a:gd name="connsiteX0" fmla="*/ 1276936 w 1276936"/>
              <a:gd name="connsiteY0" fmla="*/ 3111787 h 3336490"/>
              <a:gd name="connsiteX1" fmla="*/ 10697 w 1276936"/>
              <a:gd name="connsiteY1" fmla="*/ 3149933 h 3336490"/>
              <a:gd name="connsiteX2" fmla="*/ 1272388 w 1276936"/>
              <a:gd name="connsiteY2" fmla="*/ 0 h 3336490"/>
              <a:gd name="connsiteX0" fmla="*/ 1280112 w 1280112"/>
              <a:gd name="connsiteY0" fmla="*/ 3027844 h 3252547"/>
              <a:gd name="connsiteX1" fmla="*/ 13873 w 1280112"/>
              <a:gd name="connsiteY1" fmla="*/ 3065990 h 3252547"/>
              <a:gd name="connsiteX2" fmla="*/ 743894 w 1280112"/>
              <a:gd name="connsiteY2" fmla="*/ 0 h 3252547"/>
              <a:gd name="connsiteX0" fmla="*/ 1581392 w 1581392"/>
              <a:gd name="connsiteY0" fmla="*/ 2421580 h 3100690"/>
              <a:gd name="connsiteX1" fmla="*/ 13873 w 1581392"/>
              <a:gd name="connsiteY1" fmla="*/ 3065990 h 3100690"/>
              <a:gd name="connsiteX2" fmla="*/ 743894 w 1581392"/>
              <a:gd name="connsiteY2" fmla="*/ 0 h 3100690"/>
              <a:gd name="connsiteX0" fmla="*/ 1511662 w 1511662"/>
              <a:gd name="connsiteY0" fmla="*/ 2421580 h 2745678"/>
              <a:gd name="connsiteX1" fmla="*/ 15031 w 1511662"/>
              <a:gd name="connsiteY1" fmla="*/ 2646268 h 2745678"/>
              <a:gd name="connsiteX2" fmla="*/ 674164 w 1511662"/>
              <a:gd name="connsiteY2" fmla="*/ 0 h 2745678"/>
              <a:gd name="connsiteX0" fmla="*/ 1564827 w 1564827"/>
              <a:gd name="connsiteY0" fmla="*/ 2915919 h 3056787"/>
              <a:gd name="connsiteX1" fmla="*/ 15031 w 1564827"/>
              <a:gd name="connsiteY1" fmla="*/ 2646268 h 3056787"/>
              <a:gd name="connsiteX2" fmla="*/ 674164 w 1564827"/>
              <a:gd name="connsiteY2" fmla="*/ 0 h 3056787"/>
              <a:gd name="connsiteX0" fmla="*/ 1564950 w 1564950"/>
              <a:gd name="connsiteY0" fmla="*/ 2915919 h 2970486"/>
              <a:gd name="connsiteX1" fmla="*/ 15154 w 1564950"/>
              <a:gd name="connsiteY1" fmla="*/ 2646268 h 2970486"/>
              <a:gd name="connsiteX2" fmla="*/ 674287 w 1564950"/>
              <a:gd name="connsiteY2" fmla="*/ 0 h 2970486"/>
              <a:gd name="connsiteX0" fmla="*/ 1564827 w 1564827"/>
              <a:gd name="connsiteY0" fmla="*/ 2915919 h 3011085"/>
              <a:gd name="connsiteX1" fmla="*/ 15031 w 1564827"/>
              <a:gd name="connsiteY1" fmla="*/ 2646268 h 3011085"/>
              <a:gd name="connsiteX2" fmla="*/ 674164 w 1564827"/>
              <a:gd name="connsiteY2" fmla="*/ 0 h 3011085"/>
              <a:gd name="connsiteX0" fmla="*/ 1551663 w 1551663"/>
              <a:gd name="connsiteY0" fmla="*/ 2915919 h 3011085"/>
              <a:gd name="connsiteX1" fmla="*/ 1867 w 1551663"/>
              <a:gd name="connsiteY1" fmla="*/ 2646268 h 3011085"/>
              <a:gd name="connsiteX2" fmla="*/ 661000 w 1551663"/>
              <a:gd name="connsiteY2" fmla="*/ 0 h 3011085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936397 w 936397"/>
              <a:gd name="connsiteY0" fmla="*/ 2258179 h 2730980"/>
              <a:gd name="connsiteX1" fmla="*/ 1867 w 936397"/>
              <a:gd name="connsiteY1" fmla="*/ 2646268 h 2730980"/>
              <a:gd name="connsiteX2" fmla="*/ 661000 w 936397"/>
              <a:gd name="connsiteY2" fmla="*/ 0 h 2730980"/>
              <a:gd name="connsiteX0" fmla="*/ 936397 w 936397"/>
              <a:gd name="connsiteY0" fmla="*/ 2258179 h 2805186"/>
              <a:gd name="connsiteX1" fmla="*/ 1867 w 936397"/>
              <a:gd name="connsiteY1" fmla="*/ 2646268 h 2805186"/>
              <a:gd name="connsiteX2" fmla="*/ 661000 w 936397"/>
              <a:gd name="connsiteY2" fmla="*/ 0 h 2805186"/>
              <a:gd name="connsiteX0" fmla="*/ 993933 w 993933"/>
              <a:gd name="connsiteY0" fmla="*/ 2258179 h 2841362"/>
              <a:gd name="connsiteX1" fmla="*/ 1723 w 993933"/>
              <a:gd name="connsiteY1" fmla="*/ 2696863 h 2841362"/>
              <a:gd name="connsiteX2" fmla="*/ 718536 w 993933"/>
              <a:gd name="connsiteY2" fmla="*/ 0 h 2841362"/>
              <a:gd name="connsiteX0" fmla="*/ 993933 w 993933"/>
              <a:gd name="connsiteY0" fmla="*/ 2258179 h 2841362"/>
              <a:gd name="connsiteX1" fmla="*/ 1723 w 993933"/>
              <a:gd name="connsiteY1" fmla="*/ 2696863 h 2841362"/>
              <a:gd name="connsiteX2" fmla="*/ 718537 w 993933"/>
              <a:gd name="connsiteY2" fmla="*/ 0 h 2841362"/>
              <a:gd name="connsiteX0" fmla="*/ 992210 w 992210"/>
              <a:gd name="connsiteY0" fmla="*/ 1 h 583184"/>
              <a:gd name="connsiteX1" fmla="*/ 0 w 992210"/>
              <a:gd name="connsiteY1" fmla="*/ 438685 h 583184"/>
              <a:gd name="connsiteX0" fmla="*/ 1364379 w 1364379"/>
              <a:gd name="connsiteY0" fmla="*/ 0 h 722755"/>
              <a:gd name="connsiteX1" fmla="*/ 0 w 1364379"/>
              <a:gd name="connsiteY1" fmla="*/ 615899 h 722755"/>
              <a:gd name="connsiteX0" fmla="*/ 1364379 w 1364379"/>
              <a:gd name="connsiteY0" fmla="*/ 0 h 615899"/>
              <a:gd name="connsiteX1" fmla="*/ 0 w 1364379"/>
              <a:gd name="connsiteY1" fmla="*/ 615899 h 615899"/>
              <a:gd name="connsiteX0" fmla="*/ 1300689 w 1300689"/>
              <a:gd name="connsiteY0" fmla="*/ 0 h 839362"/>
              <a:gd name="connsiteX1" fmla="*/ 0 w 1300689"/>
              <a:gd name="connsiteY1" fmla="*/ 839362 h 839362"/>
              <a:gd name="connsiteX0" fmla="*/ 1329896 w 1329896"/>
              <a:gd name="connsiteY0" fmla="*/ 0 h 839362"/>
              <a:gd name="connsiteX1" fmla="*/ 29207 w 1329896"/>
              <a:gd name="connsiteY1" fmla="*/ 839362 h 839362"/>
              <a:gd name="connsiteX0" fmla="*/ 997287 w 997287"/>
              <a:gd name="connsiteY0" fmla="*/ 0 h 1041142"/>
              <a:gd name="connsiteX1" fmla="*/ 39640 w 997287"/>
              <a:gd name="connsiteY1" fmla="*/ 1041142 h 1041142"/>
              <a:gd name="connsiteX0" fmla="*/ 997287 w 997287"/>
              <a:gd name="connsiteY0" fmla="*/ 0 h 1041142"/>
              <a:gd name="connsiteX1" fmla="*/ 39640 w 997287"/>
              <a:gd name="connsiteY1" fmla="*/ 1041142 h 1041142"/>
              <a:gd name="connsiteX0" fmla="*/ 906367 w 906367"/>
              <a:gd name="connsiteY0" fmla="*/ 0 h 1251657"/>
              <a:gd name="connsiteX1" fmla="*/ 43957 w 906367"/>
              <a:gd name="connsiteY1" fmla="*/ 1251657 h 1251657"/>
              <a:gd name="connsiteX0" fmla="*/ 69599 w 1372114"/>
              <a:gd name="connsiteY0" fmla="*/ 0 h 660075"/>
              <a:gd name="connsiteX1" fmla="*/ 1372115 w 1372114"/>
              <a:gd name="connsiteY1" fmla="*/ 660075 h 660075"/>
              <a:gd name="connsiteX0" fmla="*/ 85500 w 1388015"/>
              <a:gd name="connsiteY0" fmla="*/ 0 h 660075"/>
              <a:gd name="connsiteX1" fmla="*/ 1388016 w 1388015"/>
              <a:gd name="connsiteY1" fmla="*/ 660075 h 660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88015" h="660075">
                <a:moveTo>
                  <a:pt x="85500" y="0"/>
                </a:moveTo>
                <a:cubicBezTo>
                  <a:pt x="-319355" y="598906"/>
                  <a:pt x="813810" y="416375"/>
                  <a:pt x="1388016" y="660075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829" name="Freeform 1030">
            <a:extLst>
              <a:ext uri="{FF2B5EF4-FFF2-40B4-BE49-F238E27FC236}">
                <a16:creationId xmlns:a16="http://schemas.microsoft.com/office/drawing/2014/main" id="{69B4608E-2A72-407B-8D4D-5DF43C5905C2}"/>
              </a:ext>
            </a:extLst>
          </p:cNvPr>
          <p:cNvSpPr/>
          <p:nvPr/>
        </p:nvSpPr>
        <p:spPr bwMode="auto">
          <a:xfrm flipH="1">
            <a:off x="4263341" y="3520491"/>
            <a:ext cx="219774" cy="410617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0 w 1193325"/>
              <a:gd name="connsiteY0" fmla="*/ 5074934 h 5074934"/>
              <a:gd name="connsiteX1" fmla="*/ 1193325 w 1193325"/>
              <a:gd name="connsiteY1" fmla="*/ 0 h 5074934"/>
              <a:gd name="connsiteX0" fmla="*/ 0 w 797878"/>
              <a:gd name="connsiteY0" fmla="*/ 2849644 h 2849644"/>
              <a:gd name="connsiteX1" fmla="*/ 797878 w 797878"/>
              <a:gd name="connsiteY1" fmla="*/ 0 h 2849644"/>
              <a:gd name="connsiteX0" fmla="*/ 0 w 797878"/>
              <a:gd name="connsiteY0" fmla="*/ 2849644 h 2849644"/>
              <a:gd name="connsiteX1" fmla="*/ 797878 w 797878"/>
              <a:gd name="connsiteY1" fmla="*/ 0 h 2849644"/>
              <a:gd name="connsiteX0" fmla="*/ 0 w 797878"/>
              <a:gd name="connsiteY0" fmla="*/ 2849644 h 4092592"/>
              <a:gd name="connsiteX1" fmla="*/ 81164 w 797878"/>
              <a:gd name="connsiteY1" fmla="*/ 4087945 h 4092592"/>
              <a:gd name="connsiteX2" fmla="*/ 797878 w 797878"/>
              <a:gd name="connsiteY2" fmla="*/ 0 h 4092592"/>
              <a:gd name="connsiteX0" fmla="*/ 0 w 949973"/>
              <a:gd name="connsiteY0" fmla="*/ 2913681 h 4092804"/>
              <a:gd name="connsiteX1" fmla="*/ 233259 w 949973"/>
              <a:gd name="connsiteY1" fmla="*/ 4087945 h 4092804"/>
              <a:gd name="connsiteX2" fmla="*/ 949973 w 949973"/>
              <a:gd name="connsiteY2" fmla="*/ 0 h 4092804"/>
              <a:gd name="connsiteX0" fmla="*/ 0 w 1322143"/>
              <a:gd name="connsiteY0" fmla="*/ 2867045 h 4092648"/>
              <a:gd name="connsiteX1" fmla="*/ 605429 w 1322143"/>
              <a:gd name="connsiteY1" fmla="*/ 4087945 h 4092648"/>
              <a:gd name="connsiteX2" fmla="*/ 1322143 w 1322143"/>
              <a:gd name="connsiteY2" fmla="*/ 0 h 4092648"/>
              <a:gd name="connsiteX0" fmla="*/ 0 w 1322143"/>
              <a:gd name="connsiteY0" fmla="*/ 2867045 h 3113977"/>
              <a:gd name="connsiteX1" fmla="*/ 800374 w 1322143"/>
              <a:gd name="connsiteY1" fmla="*/ 3099268 h 3113977"/>
              <a:gd name="connsiteX2" fmla="*/ 1322143 w 1322143"/>
              <a:gd name="connsiteY2" fmla="*/ 0 h 3113977"/>
              <a:gd name="connsiteX0" fmla="*/ 0 w 1782924"/>
              <a:gd name="connsiteY0" fmla="*/ 3184169 h 3184169"/>
              <a:gd name="connsiteX1" fmla="*/ 1261155 w 1782924"/>
              <a:gd name="connsiteY1" fmla="*/ 3099268 h 3184169"/>
              <a:gd name="connsiteX2" fmla="*/ 1782924 w 1782924"/>
              <a:gd name="connsiteY2" fmla="*/ 0 h 3184169"/>
              <a:gd name="connsiteX0" fmla="*/ 0 w 1782924"/>
              <a:gd name="connsiteY0" fmla="*/ 3184169 h 3184169"/>
              <a:gd name="connsiteX1" fmla="*/ 1261155 w 1782924"/>
              <a:gd name="connsiteY1" fmla="*/ 3099268 h 3184169"/>
              <a:gd name="connsiteX2" fmla="*/ 1782924 w 1782924"/>
              <a:gd name="connsiteY2" fmla="*/ 0 h 3184169"/>
              <a:gd name="connsiteX0" fmla="*/ 0 w 1782924"/>
              <a:gd name="connsiteY0" fmla="*/ 3184169 h 3184169"/>
              <a:gd name="connsiteX1" fmla="*/ 1172542 w 1782924"/>
              <a:gd name="connsiteY1" fmla="*/ 2968689 h 3184169"/>
              <a:gd name="connsiteX2" fmla="*/ 1782924 w 1782924"/>
              <a:gd name="connsiteY2" fmla="*/ 0 h 3184169"/>
              <a:gd name="connsiteX0" fmla="*/ 0 w 1782924"/>
              <a:gd name="connsiteY0" fmla="*/ 3184169 h 3184169"/>
              <a:gd name="connsiteX1" fmla="*/ 1172542 w 1782924"/>
              <a:gd name="connsiteY1" fmla="*/ 2968689 h 3184169"/>
              <a:gd name="connsiteX2" fmla="*/ 1782924 w 1782924"/>
              <a:gd name="connsiteY2" fmla="*/ 0 h 3184169"/>
              <a:gd name="connsiteX0" fmla="*/ 0 w 1960147"/>
              <a:gd name="connsiteY0" fmla="*/ 2867045 h 2867045"/>
              <a:gd name="connsiteX1" fmla="*/ 1172542 w 1960147"/>
              <a:gd name="connsiteY1" fmla="*/ 2651565 h 2867045"/>
              <a:gd name="connsiteX2" fmla="*/ 1960147 w 1960147"/>
              <a:gd name="connsiteY2" fmla="*/ 0 h 2867045"/>
              <a:gd name="connsiteX0" fmla="*/ 0 w 1960147"/>
              <a:gd name="connsiteY0" fmla="*/ 2867045 h 2867045"/>
              <a:gd name="connsiteX1" fmla="*/ 1172542 w 1960147"/>
              <a:gd name="connsiteY1" fmla="*/ 2651565 h 2867045"/>
              <a:gd name="connsiteX2" fmla="*/ 1960147 w 1960147"/>
              <a:gd name="connsiteY2" fmla="*/ 0 h 2867045"/>
              <a:gd name="connsiteX0" fmla="*/ 0 w 2073373"/>
              <a:gd name="connsiteY0" fmla="*/ 2896840 h 2896840"/>
              <a:gd name="connsiteX1" fmla="*/ 1172542 w 2073373"/>
              <a:gd name="connsiteY1" fmla="*/ 2681360 h 2896840"/>
              <a:gd name="connsiteX2" fmla="*/ 2073373 w 2073373"/>
              <a:gd name="connsiteY2" fmla="*/ 0 h 2896840"/>
              <a:gd name="connsiteX0" fmla="*/ 0 w 2073373"/>
              <a:gd name="connsiteY0" fmla="*/ 2896840 h 2896840"/>
              <a:gd name="connsiteX1" fmla="*/ 1172542 w 2073373"/>
              <a:gd name="connsiteY1" fmla="*/ 2681360 h 2896840"/>
              <a:gd name="connsiteX2" fmla="*/ 2073373 w 2073373"/>
              <a:gd name="connsiteY2" fmla="*/ 0 h 2896840"/>
              <a:gd name="connsiteX0" fmla="*/ 0 w 2073373"/>
              <a:gd name="connsiteY0" fmla="*/ 2896840 h 2896840"/>
              <a:gd name="connsiteX1" fmla="*/ 1172542 w 2073373"/>
              <a:gd name="connsiteY1" fmla="*/ 2681360 h 2896840"/>
              <a:gd name="connsiteX2" fmla="*/ 2073373 w 2073373"/>
              <a:gd name="connsiteY2" fmla="*/ 0 h 2896840"/>
              <a:gd name="connsiteX0" fmla="*/ 0 w 2073373"/>
              <a:gd name="connsiteY0" fmla="*/ 2896840 h 2896840"/>
              <a:gd name="connsiteX1" fmla="*/ 1172542 w 2073373"/>
              <a:gd name="connsiteY1" fmla="*/ 2681360 h 2896840"/>
              <a:gd name="connsiteX2" fmla="*/ 2073373 w 2073373"/>
              <a:gd name="connsiteY2" fmla="*/ 0 h 2896840"/>
              <a:gd name="connsiteX0" fmla="*/ 0 w 1172542"/>
              <a:gd name="connsiteY0" fmla="*/ 215480 h 215480"/>
              <a:gd name="connsiteX1" fmla="*/ 1172542 w 1172542"/>
              <a:gd name="connsiteY1" fmla="*/ 0 h 215480"/>
              <a:gd name="connsiteX0" fmla="*/ 0 w 1562432"/>
              <a:gd name="connsiteY0" fmla="*/ 252788 h 252788"/>
              <a:gd name="connsiteX1" fmla="*/ 1562432 w 1562432"/>
              <a:gd name="connsiteY1" fmla="*/ 0 h 252788"/>
              <a:gd name="connsiteX0" fmla="*/ 0 w 1562432"/>
              <a:gd name="connsiteY0" fmla="*/ 252788 h 252788"/>
              <a:gd name="connsiteX1" fmla="*/ 1562432 w 1562432"/>
              <a:gd name="connsiteY1" fmla="*/ 0 h 252788"/>
              <a:gd name="connsiteX0" fmla="*/ 0 w 1456098"/>
              <a:gd name="connsiteY0" fmla="*/ 44519 h 44519"/>
              <a:gd name="connsiteX1" fmla="*/ 1456098 w 1456098"/>
              <a:gd name="connsiteY1" fmla="*/ 6255 h 44519"/>
              <a:gd name="connsiteX0" fmla="*/ 0 w 1562247"/>
              <a:gd name="connsiteY0" fmla="*/ 6394 h 705959"/>
              <a:gd name="connsiteX1" fmla="*/ 1562247 w 1562247"/>
              <a:gd name="connsiteY1" fmla="*/ 705558 h 705959"/>
              <a:gd name="connsiteX0" fmla="*/ 0 w 1562247"/>
              <a:gd name="connsiteY0" fmla="*/ 0 h 700300"/>
              <a:gd name="connsiteX1" fmla="*/ 1562247 w 1562247"/>
              <a:gd name="connsiteY1" fmla="*/ 699164 h 700300"/>
              <a:gd name="connsiteX0" fmla="*/ 0 w 1390819"/>
              <a:gd name="connsiteY0" fmla="*/ 0 h 1401213"/>
              <a:gd name="connsiteX1" fmla="*/ 1390819 w 1390819"/>
              <a:gd name="connsiteY1" fmla="*/ 1400880 h 1401213"/>
              <a:gd name="connsiteX0" fmla="*/ 0 w 857491"/>
              <a:gd name="connsiteY0" fmla="*/ 0 h 950390"/>
              <a:gd name="connsiteX1" fmla="*/ 857491 w 857491"/>
              <a:gd name="connsiteY1" fmla="*/ 949778 h 950390"/>
              <a:gd name="connsiteX0" fmla="*/ 0 w 1105106"/>
              <a:gd name="connsiteY0" fmla="*/ 0 h 930364"/>
              <a:gd name="connsiteX1" fmla="*/ 1105106 w 1105106"/>
              <a:gd name="connsiteY1" fmla="*/ 929729 h 930364"/>
              <a:gd name="connsiteX0" fmla="*/ 0 w 979686"/>
              <a:gd name="connsiteY0" fmla="*/ 0 h 963331"/>
              <a:gd name="connsiteX1" fmla="*/ 979686 w 979686"/>
              <a:gd name="connsiteY1" fmla="*/ 962733 h 963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9686" h="963331">
                <a:moveTo>
                  <a:pt x="0" y="0"/>
                </a:moveTo>
                <a:cubicBezTo>
                  <a:pt x="325161" y="450536"/>
                  <a:pt x="485454" y="983674"/>
                  <a:pt x="979686" y="962733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888" name="Freeform 7"/>
          <p:cNvSpPr>
            <a:spLocks/>
          </p:cNvSpPr>
          <p:nvPr/>
        </p:nvSpPr>
        <p:spPr bwMode="auto">
          <a:xfrm>
            <a:off x="8282305" y="4311494"/>
            <a:ext cx="1108495" cy="408272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>
              <a:alpha val="75000"/>
            </a:srgbClr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5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3" name="Freeform 1033">
            <a:extLst>
              <a:ext uri="{FF2B5EF4-FFF2-40B4-BE49-F238E27FC236}">
                <a16:creationId xmlns:a16="http://schemas.microsoft.com/office/drawing/2014/main" id="{0FF48CF0-C549-426A-9A2F-71F40C5CAA12}"/>
              </a:ext>
            </a:extLst>
          </p:cNvPr>
          <p:cNvSpPr/>
          <p:nvPr/>
        </p:nvSpPr>
        <p:spPr bwMode="auto">
          <a:xfrm rot="6574372" flipH="1">
            <a:off x="4294276" y="3350265"/>
            <a:ext cx="112845" cy="255100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6847819"/>
              <a:gd name="connsiteY0" fmla="*/ 6786 h 572360"/>
              <a:gd name="connsiteX1" fmla="*/ 16847819 w 16847819"/>
              <a:gd name="connsiteY1" fmla="*/ 572360 h 572360"/>
              <a:gd name="connsiteX0" fmla="*/ 0 w 16847819"/>
              <a:gd name="connsiteY0" fmla="*/ 0 h 565574"/>
              <a:gd name="connsiteX1" fmla="*/ 16847819 w 16847819"/>
              <a:gd name="connsiteY1" fmla="*/ 565574 h 565574"/>
              <a:gd name="connsiteX0" fmla="*/ 0 w 20889782"/>
              <a:gd name="connsiteY0" fmla="*/ 866214 h 866238"/>
              <a:gd name="connsiteX1" fmla="*/ 20889782 w 20889782"/>
              <a:gd name="connsiteY1" fmla="*/ 30701 h 866238"/>
              <a:gd name="connsiteX0" fmla="*/ 0 w 20889782"/>
              <a:gd name="connsiteY0" fmla="*/ 1065057 h 1065057"/>
              <a:gd name="connsiteX1" fmla="*/ 20889782 w 20889782"/>
              <a:gd name="connsiteY1" fmla="*/ 229544 h 1065057"/>
              <a:gd name="connsiteX0" fmla="*/ 0 w 21238226"/>
              <a:gd name="connsiteY0" fmla="*/ 1086513 h 1086513"/>
              <a:gd name="connsiteX1" fmla="*/ 21238226 w 21238226"/>
              <a:gd name="connsiteY1" fmla="*/ 215765 h 1086513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6488 w 21244714"/>
              <a:gd name="connsiteY0" fmla="*/ 1110552 h 1110552"/>
              <a:gd name="connsiteX1" fmla="*/ 7925798 w 21244714"/>
              <a:gd name="connsiteY1" fmla="*/ 70381 h 1110552"/>
              <a:gd name="connsiteX2" fmla="*/ 21244714 w 21244714"/>
              <a:gd name="connsiteY2" fmla="*/ 239804 h 1110552"/>
              <a:gd name="connsiteX0" fmla="*/ 8810 w 21247036"/>
              <a:gd name="connsiteY0" fmla="*/ 1153844 h 1153844"/>
              <a:gd name="connsiteX1" fmla="*/ 7928120 w 21247036"/>
              <a:gd name="connsiteY1" fmla="*/ 113673 h 1153844"/>
              <a:gd name="connsiteX2" fmla="*/ 21247036 w 21247036"/>
              <a:gd name="connsiteY2" fmla="*/ 283096 h 1153844"/>
              <a:gd name="connsiteX0" fmla="*/ 17341 w 18026643"/>
              <a:gd name="connsiteY0" fmla="*/ 1114739 h 1114739"/>
              <a:gd name="connsiteX1" fmla="*/ 4707727 w 18026643"/>
              <a:gd name="connsiteY1" fmla="*/ 70423 h 1114739"/>
              <a:gd name="connsiteX2" fmla="*/ 18026643 w 18026643"/>
              <a:gd name="connsiteY2" fmla="*/ 239846 h 1114739"/>
              <a:gd name="connsiteX0" fmla="*/ 324867 w 18334169"/>
              <a:gd name="connsiteY0" fmla="*/ 1071602 h 1071602"/>
              <a:gd name="connsiteX1" fmla="*/ 2136484 w 18334169"/>
              <a:gd name="connsiteY1" fmla="*/ 89464 h 1071602"/>
              <a:gd name="connsiteX2" fmla="*/ 18334169 w 18334169"/>
              <a:gd name="connsiteY2" fmla="*/ 196709 h 1071602"/>
              <a:gd name="connsiteX0" fmla="*/ 3163 w 18012465"/>
              <a:gd name="connsiteY0" fmla="*/ 905782 h 1026026"/>
              <a:gd name="connsiteX1" fmla="*/ 14219659 w 18012465"/>
              <a:gd name="connsiteY1" fmla="*/ 1005548 h 1026026"/>
              <a:gd name="connsiteX2" fmla="*/ 18012465 w 18012465"/>
              <a:gd name="connsiteY2" fmla="*/ 30889 h 1026026"/>
              <a:gd name="connsiteX0" fmla="*/ 3474 w 16965951"/>
              <a:gd name="connsiteY0" fmla="*/ 988686 h 1028534"/>
              <a:gd name="connsiteX1" fmla="*/ 13173145 w 16965951"/>
              <a:gd name="connsiteY1" fmla="*/ 1005548 h 1028534"/>
              <a:gd name="connsiteX2" fmla="*/ 16965951 w 16965951"/>
              <a:gd name="connsiteY2" fmla="*/ 30889 h 1028534"/>
              <a:gd name="connsiteX0" fmla="*/ -1 w 16962476"/>
              <a:gd name="connsiteY0" fmla="*/ 988686 h 1062177"/>
              <a:gd name="connsiteX1" fmla="*/ 13169670 w 16962476"/>
              <a:gd name="connsiteY1" fmla="*/ 1005548 h 1062177"/>
              <a:gd name="connsiteX2" fmla="*/ 16962476 w 16962476"/>
              <a:gd name="connsiteY2" fmla="*/ 30889 h 1062177"/>
              <a:gd name="connsiteX0" fmla="*/ -1 w 17721422"/>
              <a:gd name="connsiteY0" fmla="*/ 879902 h 953393"/>
              <a:gd name="connsiteX1" fmla="*/ 13169670 w 17721422"/>
              <a:gd name="connsiteY1" fmla="*/ 896764 h 953393"/>
              <a:gd name="connsiteX2" fmla="*/ 17721422 w 17721422"/>
              <a:gd name="connsiteY2" fmla="*/ 34026 h 953393"/>
              <a:gd name="connsiteX0" fmla="*/ -1 w 17721422"/>
              <a:gd name="connsiteY0" fmla="*/ 845876 h 919367"/>
              <a:gd name="connsiteX1" fmla="*/ 13169670 w 17721422"/>
              <a:gd name="connsiteY1" fmla="*/ 862738 h 919367"/>
              <a:gd name="connsiteX2" fmla="*/ 17721422 w 17721422"/>
              <a:gd name="connsiteY2" fmla="*/ 0 h 919367"/>
              <a:gd name="connsiteX0" fmla="*/ -1 w 17721422"/>
              <a:gd name="connsiteY0" fmla="*/ 845876 h 845876"/>
              <a:gd name="connsiteX1" fmla="*/ 12960306 w 17721422"/>
              <a:gd name="connsiteY1" fmla="*/ 794342 h 845876"/>
              <a:gd name="connsiteX2" fmla="*/ 17721422 w 17721422"/>
              <a:gd name="connsiteY2" fmla="*/ 0 h 845876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7616741 w 17616741"/>
              <a:gd name="connsiteY1" fmla="*/ 0 h 847949"/>
              <a:gd name="connsiteX0" fmla="*/ -1 w 17616741"/>
              <a:gd name="connsiteY0" fmla="*/ 847949 h 847949"/>
              <a:gd name="connsiteX1" fmla="*/ 10227252 w 17616741"/>
              <a:gd name="connsiteY1" fmla="*/ 359094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0 w 19999044"/>
              <a:gd name="connsiteY0" fmla="*/ 806958 h 821286"/>
              <a:gd name="connsiteX1" fmla="*/ 16194929 w 19999044"/>
              <a:gd name="connsiteY1" fmla="*/ 821286 h 821286"/>
              <a:gd name="connsiteX2" fmla="*/ 19999044 w 19999044"/>
              <a:gd name="connsiteY2" fmla="*/ 0 h 821286"/>
              <a:gd name="connsiteX0" fmla="*/ 0 w 19999044"/>
              <a:gd name="connsiteY0" fmla="*/ 806958 h 837551"/>
              <a:gd name="connsiteX1" fmla="*/ 16194929 w 19999044"/>
              <a:gd name="connsiteY1" fmla="*/ 821286 h 837551"/>
              <a:gd name="connsiteX2" fmla="*/ 19999044 w 19999044"/>
              <a:gd name="connsiteY2" fmla="*/ 0 h 837551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24268603"/>
              <a:gd name="connsiteY0" fmla="*/ 0 h 1534967"/>
              <a:gd name="connsiteX1" fmla="*/ 20464488 w 24268603"/>
              <a:gd name="connsiteY1" fmla="*/ 1534920 h 1534967"/>
              <a:gd name="connsiteX2" fmla="*/ 24268603 w 24268603"/>
              <a:gd name="connsiteY2" fmla="*/ 713634 h 1534967"/>
              <a:gd name="connsiteX0" fmla="*/ 0 w 24268603"/>
              <a:gd name="connsiteY0" fmla="*/ 0 h 1660688"/>
              <a:gd name="connsiteX1" fmla="*/ 20464488 w 24268603"/>
              <a:gd name="connsiteY1" fmla="*/ 1534920 h 1660688"/>
              <a:gd name="connsiteX2" fmla="*/ 24268603 w 24268603"/>
              <a:gd name="connsiteY2" fmla="*/ 713634 h 1660688"/>
              <a:gd name="connsiteX0" fmla="*/ 0 w 24268603"/>
              <a:gd name="connsiteY0" fmla="*/ 0 h 1657431"/>
              <a:gd name="connsiteX1" fmla="*/ 20464488 w 24268603"/>
              <a:gd name="connsiteY1" fmla="*/ 1534920 h 1657431"/>
              <a:gd name="connsiteX2" fmla="*/ 24268603 w 24268603"/>
              <a:gd name="connsiteY2" fmla="*/ 713634 h 1657431"/>
              <a:gd name="connsiteX0" fmla="*/ 0 w 24268603"/>
              <a:gd name="connsiteY0" fmla="*/ 0 h 1673296"/>
              <a:gd name="connsiteX1" fmla="*/ 20464488 w 24268603"/>
              <a:gd name="connsiteY1" fmla="*/ 1534920 h 1673296"/>
              <a:gd name="connsiteX2" fmla="*/ 24268603 w 24268603"/>
              <a:gd name="connsiteY2" fmla="*/ 713634 h 1673296"/>
              <a:gd name="connsiteX0" fmla="*/ 0 w 24268603"/>
              <a:gd name="connsiteY0" fmla="*/ 0 h 713634"/>
              <a:gd name="connsiteX1" fmla="*/ 24268603 w 24268603"/>
              <a:gd name="connsiteY1" fmla="*/ 713634 h 713634"/>
              <a:gd name="connsiteX0" fmla="*/ 0 w 24268603"/>
              <a:gd name="connsiteY0" fmla="*/ 0 h 1366442"/>
              <a:gd name="connsiteX1" fmla="*/ 24268603 w 24268603"/>
              <a:gd name="connsiteY1" fmla="*/ 713634 h 1366442"/>
              <a:gd name="connsiteX0" fmla="*/ 0 w 24268603"/>
              <a:gd name="connsiteY0" fmla="*/ 0 h 1677813"/>
              <a:gd name="connsiteX1" fmla="*/ 24268603 w 24268603"/>
              <a:gd name="connsiteY1" fmla="*/ 713634 h 1677813"/>
              <a:gd name="connsiteX0" fmla="*/ 0 w 24090706"/>
              <a:gd name="connsiteY0" fmla="*/ 0 h 1931295"/>
              <a:gd name="connsiteX1" fmla="*/ 24090706 w 24090706"/>
              <a:gd name="connsiteY1" fmla="*/ 1081359 h 1931295"/>
              <a:gd name="connsiteX0" fmla="*/ 0 w 23912809"/>
              <a:gd name="connsiteY0" fmla="*/ 0 h 2220641"/>
              <a:gd name="connsiteX1" fmla="*/ 23912809 w 23912809"/>
              <a:gd name="connsiteY1" fmla="*/ 1468962 h 2220641"/>
              <a:gd name="connsiteX0" fmla="*/ 0 w 23912809"/>
              <a:gd name="connsiteY0" fmla="*/ 0 h 1777744"/>
              <a:gd name="connsiteX1" fmla="*/ 23912809 w 23912809"/>
              <a:gd name="connsiteY1" fmla="*/ 1468962 h 1777744"/>
              <a:gd name="connsiteX0" fmla="*/ 0 w 24179657"/>
              <a:gd name="connsiteY0" fmla="*/ 0 h 1221900"/>
              <a:gd name="connsiteX1" fmla="*/ 24179657 w 24179657"/>
              <a:gd name="connsiteY1" fmla="*/ 663942 h 1221900"/>
              <a:gd name="connsiteX0" fmla="*/ 0 w 24179657"/>
              <a:gd name="connsiteY0" fmla="*/ 0 h 1641077"/>
              <a:gd name="connsiteX1" fmla="*/ 24179657 w 24179657"/>
              <a:gd name="connsiteY1" fmla="*/ 663942 h 1641077"/>
              <a:gd name="connsiteX0" fmla="*/ 0 w 25424947"/>
              <a:gd name="connsiteY0" fmla="*/ 3251835 h 3707557"/>
              <a:gd name="connsiteX1" fmla="*/ 25424947 w 25424947"/>
              <a:gd name="connsiteY1" fmla="*/ 0 h 3707557"/>
              <a:gd name="connsiteX0" fmla="*/ 0 w 25424947"/>
              <a:gd name="connsiteY0" fmla="*/ 3251835 h 3878269"/>
              <a:gd name="connsiteX1" fmla="*/ 25424947 w 25424947"/>
              <a:gd name="connsiteY1" fmla="*/ 0 h 3878269"/>
              <a:gd name="connsiteX0" fmla="*/ 0 w 25424947"/>
              <a:gd name="connsiteY0" fmla="*/ 3251835 h 3656614"/>
              <a:gd name="connsiteX1" fmla="*/ 25424947 w 25424947"/>
              <a:gd name="connsiteY1" fmla="*/ 0 h 3656614"/>
              <a:gd name="connsiteX0" fmla="*/ 0 w 25424947"/>
              <a:gd name="connsiteY0" fmla="*/ 3251835 h 3979320"/>
              <a:gd name="connsiteX1" fmla="*/ 14268842 w 25424947"/>
              <a:gd name="connsiteY1" fmla="*/ 3403790 h 3979320"/>
              <a:gd name="connsiteX2" fmla="*/ 25424947 w 25424947"/>
              <a:gd name="connsiteY2" fmla="*/ 0 h 3979320"/>
              <a:gd name="connsiteX0" fmla="*/ 0 w 25424947"/>
              <a:gd name="connsiteY0" fmla="*/ 3251835 h 3424074"/>
              <a:gd name="connsiteX1" fmla="*/ 14268842 w 25424947"/>
              <a:gd name="connsiteY1" fmla="*/ 3403790 h 3424074"/>
              <a:gd name="connsiteX2" fmla="*/ 25424947 w 25424947"/>
              <a:gd name="connsiteY2" fmla="*/ 0 h 3424074"/>
              <a:gd name="connsiteX0" fmla="*/ 0 w 25424947"/>
              <a:gd name="connsiteY0" fmla="*/ 3251835 h 3404769"/>
              <a:gd name="connsiteX1" fmla="*/ 14268842 w 25424947"/>
              <a:gd name="connsiteY1" fmla="*/ 3403790 h 3404769"/>
              <a:gd name="connsiteX2" fmla="*/ 25424947 w 25424947"/>
              <a:gd name="connsiteY2" fmla="*/ 0 h 3404769"/>
              <a:gd name="connsiteX0" fmla="*/ 0 w 25424947"/>
              <a:gd name="connsiteY0" fmla="*/ 3251835 h 3437929"/>
              <a:gd name="connsiteX1" fmla="*/ 14268842 w 25424947"/>
              <a:gd name="connsiteY1" fmla="*/ 3403790 h 3437929"/>
              <a:gd name="connsiteX2" fmla="*/ 25424947 w 25424947"/>
              <a:gd name="connsiteY2" fmla="*/ 0 h 3437929"/>
              <a:gd name="connsiteX0" fmla="*/ 0 w 25424947"/>
              <a:gd name="connsiteY0" fmla="*/ 3251835 h 4724776"/>
              <a:gd name="connsiteX1" fmla="*/ 16996614 w 25424947"/>
              <a:gd name="connsiteY1" fmla="*/ 4715673 h 4724776"/>
              <a:gd name="connsiteX2" fmla="*/ 25424947 w 25424947"/>
              <a:gd name="connsiteY2" fmla="*/ 0 h 4724776"/>
              <a:gd name="connsiteX0" fmla="*/ 0 w 16737580"/>
              <a:gd name="connsiteY0" fmla="*/ 3669253 h 4846111"/>
              <a:gd name="connsiteX1" fmla="*/ 8309247 w 16737580"/>
              <a:gd name="connsiteY1" fmla="*/ 4715673 h 4846111"/>
              <a:gd name="connsiteX2" fmla="*/ 16737580 w 16737580"/>
              <a:gd name="connsiteY2" fmla="*/ 0 h 4846111"/>
              <a:gd name="connsiteX0" fmla="*/ 0 w 16737580"/>
              <a:gd name="connsiteY0" fmla="*/ 3669253 h 4906486"/>
              <a:gd name="connsiteX1" fmla="*/ 8309247 w 16737580"/>
              <a:gd name="connsiteY1" fmla="*/ 4715673 h 4906486"/>
              <a:gd name="connsiteX2" fmla="*/ 16737580 w 16737580"/>
              <a:gd name="connsiteY2" fmla="*/ 0 h 4906486"/>
              <a:gd name="connsiteX0" fmla="*/ 0 w 16737580"/>
              <a:gd name="connsiteY0" fmla="*/ 3669253 h 4777551"/>
              <a:gd name="connsiteX1" fmla="*/ 9584186 w 16737580"/>
              <a:gd name="connsiteY1" fmla="*/ 4566595 h 4777551"/>
              <a:gd name="connsiteX2" fmla="*/ 16737580 w 16737580"/>
              <a:gd name="connsiteY2" fmla="*/ 0 h 4777551"/>
              <a:gd name="connsiteX0" fmla="*/ 0 w 16737580"/>
              <a:gd name="connsiteY0" fmla="*/ 3669253 h 4769663"/>
              <a:gd name="connsiteX1" fmla="*/ 11133050 w 16737580"/>
              <a:gd name="connsiteY1" fmla="*/ 4557324 h 4769663"/>
              <a:gd name="connsiteX2" fmla="*/ 16737580 w 16737580"/>
              <a:gd name="connsiteY2" fmla="*/ 0 h 4769663"/>
              <a:gd name="connsiteX0" fmla="*/ 0 w 16737580"/>
              <a:gd name="connsiteY0" fmla="*/ 3669253 h 4825026"/>
              <a:gd name="connsiteX1" fmla="*/ 11133050 w 16737580"/>
              <a:gd name="connsiteY1" fmla="*/ 4557324 h 4825026"/>
              <a:gd name="connsiteX2" fmla="*/ 16737580 w 16737580"/>
              <a:gd name="connsiteY2" fmla="*/ 0 h 4825026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4878430 w 16737580"/>
              <a:gd name="connsiteY2" fmla="*/ 533413 h 4853138"/>
              <a:gd name="connsiteX3" fmla="*/ 16737580 w 16737580"/>
              <a:gd name="connsiteY3" fmla="*/ 0 h 4853138"/>
              <a:gd name="connsiteX0" fmla="*/ 0 w 16737580"/>
              <a:gd name="connsiteY0" fmla="*/ 3669253 h 4713496"/>
              <a:gd name="connsiteX1" fmla="*/ 12432989 w 16737580"/>
              <a:gd name="connsiteY1" fmla="*/ 4362632 h 4713496"/>
              <a:gd name="connsiteX2" fmla="*/ 14878430 w 16737580"/>
              <a:gd name="connsiteY2" fmla="*/ 533413 h 4713496"/>
              <a:gd name="connsiteX3" fmla="*/ 16737580 w 16737580"/>
              <a:gd name="connsiteY3" fmla="*/ 0 h 4713496"/>
              <a:gd name="connsiteX0" fmla="*/ 0 w 16737580"/>
              <a:gd name="connsiteY0" fmla="*/ 3669253 h 4673738"/>
              <a:gd name="connsiteX1" fmla="*/ 13513968 w 16737580"/>
              <a:gd name="connsiteY1" fmla="*/ 4303282 h 4673738"/>
              <a:gd name="connsiteX2" fmla="*/ 14878430 w 16737580"/>
              <a:gd name="connsiteY2" fmla="*/ 533413 h 4673738"/>
              <a:gd name="connsiteX3" fmla="*/ 16737580 w 16737580"/>
              <a:gd name="connsiteY3" fmla="*/ 0 h 4673738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5225887 w 16737580"/>
              <a:gd name="connsiteY2" fmla="*/ 533413 h 4673737"/>
              <a:gd name="connsiteX3" fmla="*/ 16737580 w 16737580"/>
              <a:gd name="connsiteY3" fmla="*/ 0 h 4673737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4917036 w 16737580"/>
              <a:gd name="connsiteY2" fmla="*/ 521544 h 4673737"/>
              <a:gd name="connsiteX3" fmla="*/ 16737580 w 16737580"/>
              <a:gd name="connsiteY3" fmla="*/ 0 h 4673737"/>
              <a:gd name="connsiteX0" fmla="*/ 0 w 16892006"/>
              <a:gd name="connsiteY0" fmla="*/ 3787953 h 4717248"/>
              <a:gd name="connsiteX1" fmla="*/ 13668394 w 16892006"/>
              <a:gd name="connsiteY1" fmla="*/ 4303282 h 4717248"/>
              <a:gd name="connsiteX2" fmla="*/ 15071462 w 16892006"/>
              <a:gd name="connsiteY2" fmla="*/ 521544 h 4717248"/>
              <a:gd name="connsiteX3" fmla="*/ 16892006 w 16892006"/>
              <a:gd name="connsiteY3" fmla="*/ 0 h 4717248"/>
              <a:gd name="connsiteX0" fmla="*/ 0 w 16853400"/>
              <a:gd name="connsiteY0" fmla="*/ 3740473 h 4699135"/>
              <a:gd name="connsiteX1" fmla="*/ 13629788 w 16853400"/>
              <a:gd name="connsiteY1" fmla="*/ 4303282 h 4699135"/>
              <a:gd name="connsiteX2" fmla="*/ 15032856 w 16853400"/>
              <a:gd name="connsiteY2" fmla="*/ 521544 h 4699135"/>
              <a:gd name="connsiteX3" fmla="*/ 16853400 w 16853400"/>
              <a:gd name="connsiteY3" fmla="*/ 0 h 4699135"/>
              <a:gd name="connsiteX0" fmla="*/ 0 w 17496840"/>
              <a:gd name="connsiteY0" fmla="*/ 3882913 h 4841573"/>
              <a:gd name="connsiteX1" fmla="*/ 13629788 w 17496840"/>
              <a:gd name="connsiteY1" fmla="*/ 4445722 h 4841573"/>
              <a:gd name="connsiteX2" fmla="*/ 15032856 w 17496840"/>
              <a:gd name="connsiteY2" fmla="*/ 663984 h 4841573"/>
              <a:gd name="connsiteX3" fmla="*/ 17496840 w 17496840"/>
              <a:gd name="connsiteY3" fmla="*/ 0 h 4841573"/>
              <a:gd name="connsiteX0" fmla="*/ 0 w 17496840"/>
              <a:gd name="connsiteY0" fmla="*/ 3882913 h 4841574"/>
              <a:gd name="connsiteX1" fmla="*/ 13629788 w 17496840"/>
              <a:gd name="connsiteY1" fmla="*/ 4445722 h 4841574"/>
              <a:gd name="connsiteX2" fmla="*/ 15032856 w 17496840"/>
              <a:gd name="connsiteY2" fmla="*/ 663984 h 4841574"/>
              <a:gd name="connsiteX3" fmla="*/ 17496840 w 17496840"/>
              <a:gd name="connsiteY3" fmla="*/ 0 h 4841574"/>
              <a:gd name="connsiteX0" fmla="*/ 0 w 29003771"/>
              <a:gd name="connsiteY0" fmla="*/ 3681539 h 4640200"/>
              <a:gd name="connsiteX1" fmla="*/ 13629788 w 29003771"/>
              <a:gd name="connsiteY1" fmla="*/ 4244348 h 4640200"/>
              <a:gd name="connsiteX2" fmla="*/ 15032856 w 29003771"/>
              <a:gd name="connsiteY2" fmla="*/ 462610 h 4640200"/>
              <a:gd name="connsiteX3" fmla="*/ 29003771 w 29003771"/>
              <a:gd name="connsiteY3" fmla="*/ 71941 h 4640200"/>
              <a:gd name="connsiteX0" fmla="*/ 0 w 29003771"/>
              <a:gd name="connsiteY0" fmla="*/ 3636833 h 4595494"/>
              <a:gd name="connsiteX1" fmla="*/ 13629788 w 29003771"/>
              <a:gd name="connsiteY1" fmla="*/ 4199642 h 4595494"/>
              <a:gd name="connsiteX2" fmla="*/ 15505748 w 29003771"/>
              <a:gd name="connsiteY2" fmla="*/ 515517 h 4595494"/>
              <a:gd name="connsiteX3" fmla="*/ 29003771 w 29003771"/>
              <a:gd name="connsiteY3" fmla="*/ 27235 h 4595494"/>
              <a:gd name="connsiteX0" fmla="*/ 0 w 30422434"/>
              <a:gd name="connsiteY0" fmla="*/ 3861339 h 4689751"/>
              <a:gd name="connsiteX1" fmla="*/ 15048451 w 30422434"/>
              <a:gd name="connsiteY1" fmla="*/ 4199640 h 4689751"/>
              <a:gd name="connsiteX2" fmla="*/ 16924411 w 30422434"/>
              <a:gd name="connsiteY2" fmla="*/ 515515 h 4689751"/>
              <a:gd name="connsiteX3" fmla="*/ 30422434 w 30422434"/>
              <a:gd name="connsiteY3" fmla="*/ 27233 h 4689751"/>
              <a:gd name="connsiteX0" fmla="*/ 0 w 30422434"/>
              <a:gd name="connsiteY0" fmla="*/ 3861339 h 4506609"/>
              <a:gd name="connsiteX1" fmla="*/ 15048451 w 30422434"/>
              <a:gd name="connsiteY1" fmla="*/ 4199640 h 4506609"/>
              <a:gd name="connsiteX2" fmla="*/ 16924411 w 30422434"/>
              <a:gd name="connsiteY2" fmla="*/ 515515 h 4506609"/>
              <a:gd name="connsiteX3" fmla="*/ 30422434 w 30422434"/>
              <a:gd name="connsiteY3" fmla="*/ 27233 h 4506609"/>
              <a:gd name="connsiteX0" fmla="*/ 0 w 30422434"/>
              <a:gd name="connsiteY0" fmla="*/ 3861339 h 4338574"/>
              <a:gd name="connsiteX1" fmla="*/ 15048451 w 30422434"/>
              <a:gd name="connsiteY1" fmla="*/ 4199640 h 4338574"/>
              <a:gd name="connsiteX2" fmla="*/ 16924411 w 30422434"/>
              <a:gd name="connsiteY2" fmla="*/ 515515 h 4338574"/>
              <a:gd name="connsiteX3" fmla="*/ 30422434 w 30422434"/>
              <a:gd name="connsiteY3" fmla="*/ 27233 h 4338574"/>
              <a:gd name="connsiteX0" fmla="*/ 0 w 30422434"/>
              <a:gd name="connsiteY0" fmla="*/ 3861339 h 4454259"/>
              <a:gd name="connsiteX1" fmla="*/ 15048451 w 30422434"/>
              <a:gd name="connsiteY1" fmla="*/ 4199640 h 4454259"/>
              <a:gd name="connsiteX2" fmla="*/ 16924411 w 30422434"/>
              <a:gd name="connsiteY2" fmla="*/ 515515 h 4454259"/>
              <a:gd name="connsiteX3" fmla="*/ 30422434 w 30422434"/>
              <a:gd name="connsiteY3" fmla="*/ 27233 h 4454259"/>
              <a:gd name="connsiteX0" fmla="*/ 0 w 30107176"/>
              <a:gd name="connsiteY0" fmla="*/ 4274385 h 4677863"/>
              <a:gd name="connsiteX1" fmla="*/ 14733193 w 30107176"/>
              <a:gd name="connsiteY1" fmla="*/ 4199640 h 4677863"/>
              <a:gd name="connsiteX2" fmla="*/ 16609153 w 30107176"/>
              <a:gd name="connsiteY2" fmla="*/ 515515 h 4677863"/>
              <a:gd name="connsiteX3" fmla="*/ 30107176 w 30107176"/>
              <a:gd name="connsiteY3" fmla="*/ 27233 h 4677863"/>
              <a:gd name="connsiteX0" fmla="*/ 0 w 30107176"/>
              <a:gd name="connsiteY0" fmla="*/ 4401854 h 4756416"/>
              <a:gd name="connsiteX1" fmla="*/ 14733193 w 30107176"/>
              <a:gd name="connsiteY1" fmla="*/ 4199640 h 4756416"/>
              <a:gd name="connsiteX2" fmla="*/ 16609153 w 30107176"/>
              <a:gd name="connsiteY2" fmla="*/ 515515 h 4756416"/>
              <a:gd name="connsiteX3" fmla="*/ 30107176 w 30107176"/>
              <a:gd name="connsiteY3" fmla="*/ 27233 h 4756416"/>
              <a:gd name="connsiteX0" fmla="*/ 0 w 26765386"/>
              <a:gd name="connsiteY0" fmla="*/ 4444344 h 4784390"/>
              <a:gd name="connsiteX1" fmla="*/ 11391403 w 26765386"/>
              <a:gd name="connsiteY1" fmla="*/ 4199640 h 4784390"/>
              <a:gd name="connsiteX2" fmla="*/ 13267363 w 26765386"/>
              <a:gd name="connsiteY2" fmla="*/ 515515 h 4784390"/>
              <a:gd name="connsiteX3" fmla="*/ 26765386 w 26765386"/>
              <a:gd name="connsiteY3" fmla="*/ 27233 h 4784390"/>
              <a:gd name="connsiteX0" fmla="*/ 0 w 26765386"/>
              <a:gd name="connsiteY0" fmla="*/ 4444344 h 4593704"/>
              <a:gd name="connsiteX1" fmla="*/ 11391403 w 26765386"/>
              <a:gd name="connsiteY1" fmla="*/ 4199640 h 4593704"/>
              <a:gd name="connsiteX2" fmla="*/ 13267363 w 26765386"/>
              <a:gd name="connsiteY2" fmla="*/ 515515 h 4593704"/>
              <a:gd name="connsiteX3" fmla="*/ 26765386 w 26765386"/>
              <a:gd name="connsiteY3" fmla="*/ 27233 h 4593704"/>
              <a:gd name="connsiteX0" fmla="*/ 0 w 26765386"/>
              <a:gd name="connsiteY0" fmla="*/ 4444344 h 4475382"/>
              <a:gd name="connsiteX1" fmla="*/ 11073166 w 26765386"/>
              <a:gd name="connsiteY1" fmla="*/ 3873886 h 4475382"/>
              <a:gd name="connsiteX2" fmla="*/ 13267363 w 26765386"/>
              <a:gd name="connsiteY2" fmla="*/ 515515 h 4475382"/>
              <a:gd name="connsiteX3" fmla="*/ 26765386 w 26765386"/>
              <a:gd name="connsiteY3" fmla="*/ 27233 h 4475382"/>
              <a:gd name="connsiteX0" fmla="*/ 0 w 51029528"/>
              <a:gd name="connsiteY0" fmla="*/ 1394455 h 3879940"/>
              <a:gd name="connsiteX1" fmla="*/ 35337308 w 51029528"/>
              <a:gd name="connsiteY1" fmla="*/ 3873886 h 3879940"/>
              <a:gd name="connsiteX2" fmla="*/ 37531505 w 51029528"/>
              <a:gd name="connsiteY2" fmla="*/ 515515 h 3879940"/>
              <a:gd name="connsiteX3" fmla="*/ 51029528 w 51029528"/>
              <a:gd name="connsiteY3" fmla="*/ 27233 h 3879940"/>
              <a:gd name="connsiteX0" fmla="*/ 0 w 51029528"/>
              <a:gd name="connsiteY0" fmla="*/ 1394455 h 1394455"/>
              <a:gd name="connsiteX1" fmla="*/ 37531505 w 51029528"/>
              <a:gd name="connsiteY1" fmla="*/ 515515 h 1394455"/>
              <a:gd name="connsiteX2" fmla="*/ 51029528 w 51029528"/>
              <a:gd name="connsiteY2" fmla="*/ 27233 h 1394455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462160 h 1462160"/>
              <a:gd name="connsiteX1" fmla="*/ 51029528 w 51029528"/>
              <a:gd name="connsiteY1" fmla="*/ 0 h 1462160"/>
              <a:gd name="connsiteX0" fmla="*/ 2142846 w 53172374"/>
              <a:gd name="connsiteY0" fmla="*/ 1462160 h 1462160"/>
              <a:gd name="connsiteX1" fmla="*/ 365916 w 53172374"/>
              <a:gd name="connsiteY1" fmla="*/ 1403982 h 1462160"/>
              <a:gd name="connsiteX2" fmla="*/ 53172374 w 53172374"/>
              <a:gd name="connsiteY2" fmla="*/ 0 h 1462160"/>
              <a:gd name="connsiteX0" fmla="*/ 0 w 75165935"/>
              <a:gd name="connsiteY0" fmla="*/ 2334855 h 2334855"/>
              <a:gd name="connsiteX1" fmla="*/ 22359477 w 75165935"/>
              <a:gd name="connsiteY1" fmla="*/ 1403982 h 2334855"/>
              <a:gd name="connsiteX2" fmla="*/ 75165935 w 75165935"/>
              <a:gd name="connsiteY2" fmla="*/ 0 h 2334855"/>
              <a:gd name="connsiteX0" fmla="*/ 0 w 75165935"/>
              <a:gd name="connsiteY0" fmla="*/ 2334855 h 2334855"/>
              <a:gd name="connsiteX1" fmla="*/ 23396010 w 75165935"/>
              <a:gd name="connsiteY1" fmla="*/ 1437228 h 2334855"/>
              <a:gd name="connsiteX2" fmla="*/ 75165935 w 75165935"/>
              <a:gd name="connsiteY2" fmla="*/ 0 h 2334855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44992"/>
              <a:gd name="connsiteX1" fmla="*/ 14025216 w 65795141"/>
              <a:gd name="connsiteY1" fmla="*/ 1437228 h 1444992"/>
              <a:gd name="connsiteX2" fmla="*/ 65795141 w 65795141"/>
              <a:gd name="connsiteY2" fmla="*/ 0 h 1444992"/>
              <a:gd name="connsiteX0" fmla="*/ 0 w 65795141"/>
              <a:gd name="connsiteY0" fmla="*/ 1098817 h 1154387"/>
              <a:gd name="connsiteX1" fmla="*/ 18944878 w 65795141"/>
              <a:gd name="connsiteY1" fmla="*/ 1069047 h 1154387"/>
              <a:gd name="connsiteX2" fmla="*/ 65795141 w 65795141"/>
              <a:gd name="connsiteY2" fmla="*/ 0 h 1154387"/>
              <a:gd name="connsiteX0" fmla="*/ 1 w 59793611"/>
              <a:gd name="connsiteY0" fmla="*/ 1010894 h 1154479"/>
              <a:gd name="connsiteX1" fmla="*/ 12943348 w 59793611"/>
              <a:gd name="connsiteY1" fmla="*/ 1069047 h 1154479"/>
              <a:gd name="connsiteX2" fmla="*/ 59793611 w 59793611"/>
              <a:gd name="connsiteY2" fmla="*/ 0 h 1154479"/>
              <a:gd name="connsiteX0" fmla="*/ 1 w 59793611"/>
              <a:gd name="connsiteY0" fmla="*/ 1010894 h 1059989"/>
              <a:gd name="connsiteX1" fmla="*/ 19508568 w 59793611"/>
              <a:gd name="connsiteY1" fmla="*/ 860457 h 1059989"/>
              <a:gd name="connsiteX2" fmla="*/ 59793611 w 59793611"/>
              <a:gd name="connsiteY2" fmla="*/ 0 h 1059989"/>
              <a:gd name="connsiteX0" fmla="*/ 13435430 w 33145388"/>
              <a:gd name="connsiteY0" fmla="*/ 188559 h 219280"/>
              <a:gd name="connsiteX1" fmla="*/ 32943997 w 33145388"/>
              <a:gd name="connsiteY1" fmla="*/ 38122 h 219280"/>
              <a:gd name="connsiteX2" fmla="*/ 7 w 33145388"/>
              <a:gd name="connsiteY2" fmla="*/ 0 h 219280"/>
              <a:gd name="connsiteX0" fmla="*/ 3385469 w 22909147"/>
              <a:gd name="connsiteY0" fmla="*/ 831622 h 875466"/>
              <a:gd name="connsiteX1" fmla="*/ 22894036 w 22909147"/>
              <a:gd name="connsiteY1" fmla="*/ 681185 h 875466"/>
              <a:gd name="connsiteX2" fmla="*/ 1 w 22909147"/>
              <a:gd name="connsiteY2" fmla="*/ 0 h 875466"/>
              <a:gd name="connsiteX0" fmla="*/ 3385469 w 8367217"/>
              <a:gd name="connsiteY0" fmla="*/ 831622 h 860721"/>
              <a:gd name="connsiteX1" fmla="*/ 8201493 w 8367217"/>
              <a:gd name="connsiteY1" fmla="*/ 563827 h 860721"/>
              <a:gd name="connsiteX2" fmla="*/ 1 w 8367217"/>
              <a:gd name="connsiteY2" fmla="*/ 0 h 860721"/>
              <a:gd name="connsiteX0" fmla="*/ 2169848 w 7542181"/>
              <a:gd name="connsiteY0" fmla="*/ 882861 h 912654"/>
              <a:gd name="connsiteX1" fmla="*/ 6985872 w 7542181"/>
              <a:gd name="connsiteY1" fmla="*/ 615066 h 912654"/>
              <a:gd name="connsiteX2" fmla="*/ -1 w 7542181"/>
              <a:gd name="connsiteY2" fmla="*/ 0 h 912654"/>
              <a:gd name="connsiteX0" fmla="*/ 2169848 w 11801561"/>
              <a:gd name="connsiteY0" fmla="*/ 882861 h 903961"/>
              <a:gd name="connsiteX1" fmla="*/ 11784024 w 11801561"/>
              <a:gd name="connsiteY1" fmla="*/ 479265 h 903961"/>
              <a:gd name="connsiteX2" fmla="*/ -1 w 11801561"/>
              <a:gd name="connsiteY2" fmla="*/ 0 h 903961"/>
              <a:gd name="connsiteX0" fmla="*/ 4658344 w 11899402"/>
              <a:gd name="connsiteY0" fmla="*/ 918241 h 938061"/>
              <a:gd name="connsiteX1" fmla="*/ 11784024 w 11899402"/>
              <a:gd name="connsiteY1" fmla="*/ 479265 h 938061"/>
              <a:gd name="connsiteX2" fmla="*/ -1 w 11899402"/>
              <a:gd name="connsiteY2" fmla="*/ 0 h 938061"/>
              <a:gd name="connsiteX0" fmla="*/ 6705768 w 14037899"/>
              <a:gd name="connsiteY0" fmla="*/ 809793 h 828937"/>
              <a:gd name="connsiteX1" fmla="*/ 13831448 w 14037899"/>
              <a:gd name="connsiteY1" fmla="*/ 370817 h 828937"/>
              <a:gd name="connsiteX2" fmla="*/ 4 w 14037899"/>
              <a:gd name="connsiteY2" fmla="*/ 0 h 828937"/>
              <a:gd name="connsiteX0" fmla="*/ 6705768 w 14037899"/>
              <a:gd name="connsiteY0" fmla="*/ 820967 h 840111"/>
              <a:gd name="connsiteX1" fmla="*/ 13831448 w 14037899"/>
              <a:gd name="connsiteY1" fmla="*/ 381991 h 840111"/>
              <a:gd name="connsiteX2" fmla="*/ 4 w 14037899"/>
              <a:gd name="connsiteY2" fmla="*/ 11174 h 840111"/>
              <a:gd name="connsiteX0" fmla="*/ 2 w 9713915"/>
              <a:gd name="connsiteY0" fmla="*/ 803245 h 822389"/>
              <a:gd name="connsiteX1" fmla="*/ 7125682 w 9713915"/>
              <a:gd name="connsiteY1" fmla="*/ 364269 h 822389"/>
              <a:gd name="connsiteX2" fmla="*/ 1376779 w 9713915"/>
              <a:gd name="connsiteY2" fmla="*/ 11756 h 822389"/>
              <a:gd name="connsiteX0" fmla="*/ 2255742 w 8337132"/>
              <a:gd name="connsiteY0" fmla="*/ 631884 h 660711"/>
              <a:gd name="connsiteX1" fmla="*/ 5748899 w 8337132"/>
              <a:gd name="connsiteY1" fmla="*/ 364269 h 660711"/>
              <a:gd name="connsiteX2" fmla="*/ -4 w 8337132"/>
              <a:gd name="connsiteY2" fmla="*/ 11756 h 660711"/>
              <a:gd name="connsiteX0" fmla="*/ 2255742 w 2255740"/>
              <a:gd name="connsiteY0" fmla="*/ 620128 h 620128"/>
              <a:gd name="connsiteX1" fmla="*/ -4 w 2255740"/>
              <a:gd name="connsiteY1" fmla="*/ 0 h 620128"/>
              <a:gd name="connsiteX0" fmla="*/ 3684451 w 3684452"/>
              <a:gd name="connsiteY0" fmla="*/ 505422 h 505422"/>
              <a:gd name="connsiteX1" fmla="*/ -4 w 3684452"/>
              <a:gd name="connsiteY1" fmla="*/ 0 h 505422"/>
              <a:gd name="connsiteX0" fmla="*/ 938279 w 938280"/>
              <a:gd name="connsiteY0" fmla="*/ 510302 h 510302"/>
              <a:gd name="connsiteX1" fmla="*/ -2 w 938280"/>
              <a:gd name="connsiteY1" fmla="*/ 0 h 510302"/>
              <a:gd name="connsiteX0" fmla="*/ 938279 w 3417629"/>
              <a:gd name="connsiteY0" fmla="*/ 514098 h 514098"/>
              <a:gd name="connsiteX1" fmla="*/ -2 w 3417629"/>
              <a:gd name="connsiteY1" fmla="*/ 3796 h 514098"/>
              <a:gd name="connsiteX0" fmla="*/ 938279 w 4995673"/>
              <a:gd name="connsiteY0" fmla="*/ 513226 h 513226"/>
              <a:gd name="connsiteX1" fmla="*/ -2 w 4995673"/>
              <a:gd name="connsiteY1" fmla="*/ 2924 h 513226"/>
              <a:gd name="connsiteX0" fmla="*/ 568828 w 4822068"/>
              <a:gd name="connsiteY0" fmla="*/ 549514 h 549514"/>
              <a:gd name="connsiteX1" fmla="*/ -6 w 4822068"/>
              <a:gd name="connsiteY1" fmla="*/ 2740 h 549514"/>
              <a:gd name="connsiteX0" fmla="*/ 18797075 w 19662634"/>
              <a:gd name="connsiteY0" fmla="*/ 291065 h 291065"/>
              <a:gd name="connsiteX1" fmla="*/ -4 w 19662634"/>
              <a:gd name="connsiteY1" fmla="*/ 4951 h 291065"/>
              <a:gd name="connsiteX0" fmla="*/ 22211580 w 22952065"/>
              <a:gd name="connsiteY0" fmla="*/ 345283 h 345283"/>
              <a:gd name="connsiteX1" fmla="*/ -4 w 22952065"/>
              <a:gd name="connsiteY1" fmla="*/ 4232 h 345283"/>
              <a:gd name="connsiteX0" fmla="*/ 22211580 w 22843186"/>
              <a:gd name="connsiteY0" fmla="*/ 413626 h 413626"/>
              <a:gd name="connsiteX1" fmla="*/ -4 w 22843186"/>
              <a:gd name="connsiteY1" fmla="*/ 72575 h 413626"/>
              <a:gd name="connsiteX0" fmla="*/ 21970354 w 22607582"/>
              <a:gd name="connsiteY0" fmla="*/ 353712 h 353712"/>
              <a:gd name="connsiteX1" fmla="*/ -4 w 22607582"/>
              <a:gd name="connsiteY1" fmla="*/ 79534 h 353712"/>
              <a:gd name="connsiteX0" fmla="*/ 21970354 w 21970356"/>
              <a:gd name="connsiteY0" fmla="*/ 517881 h 517881"/>
              <a:gd name="connsiteX1" fmla="*/ -4 w 21970356"/>
              <a:gd name="connsiteY1" fmla="*/ 243703 h 517881"/>
              <a:gd name="connsiteX0" fmla="*/ 578528 w 4780686"/>
              <a:gd name="connsiteY0" fmla="*/ 711564 h 711564"/>
              <a:gd name="connsiteX1" fmla="*/ 4163486 w 4780686"/>
              <a:gd name="connsiteY1" fmla="*/ 136447 h 711564"/>
              <a:gd name="connsiteX0" fmla="*/ 728374 w 2763730"/>
              <a:gd name="connsiteY0" fmla="*/ 692017 h 692017"/>
              <a:gd name="connsiteX1" fmla="*/ 1988015 w 2763730"/>
              <a:gd name="connsiteY1" fmla="*/ 143190 h 692017"/>
              <a:gd name="connsiteX0" fmla="*/ 1183754 w 2443398"/>
              <a:gd name="connsiteY0" fmla="*/ 548827 h 548827"/>
              <a:gd name="connsiteX1" fmla="*/ 2443395 w 2443398"/>
              <a:gd name="connsiteY1" fmla="*/ 0 h 548827"/>
              <a:gd name="connsiteX0" fmla="*/ 901419 w 3964588"/>
              <a:gd name="connsiteY0" fmla="*/ 639252 h 639252"/>
              <a:gd name="connsiteX1" fmla="*/ 3964585 w 3964588"/>
              <a:gd name="connsiteY1" fmla="*/ 0 h 639252"/>
              <a:gd name="connsiteX0" fmla="*/ 16132 w 3079301"/>
              <a:gd name="connsiteY0" fmla="*/ 639252 h 639252"/>
              <a:gd name="connsiteX1" fmla="*/ 3079298 w 3079301"/>
              <a:gd name="connsiteY1" fmla="*/ 0 h 639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79301" h="639252">
                <a:moveTo>
                  <a:pt x="16132" y="639252"/>
                </a:moveTo>
                <a:cubicBezTo>
                  <a:pt x="-226348" y="214294"/>
                  <a:pt x="2334036" y="132330"/>
                  <a:pt x="3079298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808" name="Freeform 608">
            <a:extLst>
              <a:ext uri="{FF2B5EF4-FFF2-40B4-BE49-F238E27FC236}">
                <a16:creationId xmlns:a16="http://schemas.microsoft.com/office/drawing/2014/main" id="{9FD46DA7-2ACB-4E02-9EAB-CF4214B63E51}"/>
              </a:ext>
            </a:extLst>
          </p:cNvPr>
          <p:cNvSpPr/>
          <p:nvPr/>
        </p:nvSpPr>
        <p:spPr bwMode="auto">
          <a:xfrm rot="572464">
            <a:off x="2042354" y="4577858"/>
            <a:ext cx="1448203" cy="558378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4987023 w 4987023"/>
              <a:gd name="connsiteY0" fmla="*/ 3850849 h 4052292"/>
              <a:gd name="connsiteX1" fmla="*/ 13832 w 4987023"/>
              <a:gd name="connsiteY1" fmla="*/ 3714035 h 4052292"/>
              <a:gd name="connsiteX2" fmla="*/ 3526056 w 4987023"/>
              <a:gd name="connsiteY2" fmla="*/ 0 h 4052292"/>
              <a:gd name="connsiteX0" fmla="*/ 1683602 w 1683602"/>
              <a:gd name="connsiteY0" fmla="*/ 3850849 h 3850849"/>
              <a:gd name="connsiteX1" fmla="*/ 39488 w 1683602"/>
              <a:gd name="connsiteY1" fmla="*/ 3089574 h 3850849"/>
              <a:gd name="connsiteX2" fmla="*/ 222635 w 1683602"/>
              <a:gd name="connsiteY2" fmla="*/ 0 h 3850849"/>
              <a:gd name="connsiteX0" fmla="*/ 1683602 w 1683602"/>
              <a:gd name="connsiteY0" fmla="*/ 3791376 h 3791376"/>
              <a:gd name="connsiteX1" fmla="*/ 39488 w 1683602"/>
              <a:gd name="connsiteY1" fmla="*/ 3030101 h 3791376"/>
              <a:gd name="connsiteX2" fmla="*/ 650392 w 1683602"/>
              <a:gd name="connsiteY2" fmla="*/ 0 h 3791376"/>
              <a:gd name="connsiteX0" fmla="*/ 1683602 w 1683602"/>
              <a:gd name="connsiteY0" fmla="*/ 3791376 h 3791376"/>
              <a:gd name="connsiteX1" fmla="*/ 39488 w 1683602"/>
              <a:gd name="connsiteY1" fmla="*/ 3030101 h 3791376"/>
              <a:gd name="connsiteX2" fmla="*/ 650392 w 1683602"/>
              <a:gd name="connsiteY2" fmla="*/ 0 h 3791376"/>
              <a:gd name="connsiteX0" fmla="*/ 1644113 w 1644113"/>
              <a:gd name="connsiteY0" fmla="*/ 3791376 h 3791376"/>
              <a:gd name="connsiteX1" fmla="*/ -1 w 1644113"/>
              <a:gd name="connsiteY1" fmla="*/ 3030101 h 3791376"/>
              <a:gd name="connsiteX2" fmla="*/ 610903 w 1644113"/>
              <a:gd name="connsiteY2" fmla="*/ 0 h 3791376"/>
              <a:gd name="connsiteX0" fmla="*/ 1644113 w 1644113"/>
              <a:gd name="connsiteY0" fmla="*/ 3791376 h 3791376"/>
              <a:gd name="connsiteX1" fmla="*/ 0 w 1644113"/>
              <a:gd name="connsiteY1" fmla="*/ 3030100 h 3791376"/>
              <a:gd name="connsiteX2" fmla="*/ 610903 w 1644113"/>
              <a:gd name="connsiteY2" fmla="*/ 0 h 3791376"/>
              <a:gd name="connsiteX0" fmla="*/ 1683601 w 1683601"/>
              <a:gd name="connsiteY0" fmla="*/ 3791376 h 3791376"/>
              <a:gd name="connsiteX1" fmla="*/ 39488 w 1683601"/>
              <a:gd name="connsiteY1" fmla="*/ 3030100 h 3791376"/>
              <a:gd name="connsiteX2" fmla="*/ 650391 w 1683601"/>
              <a:gd name="connsiteY2" fmla="*/ 0 h 3791376"/>
              <a:gd name="connsiteX0" fmla="*/ 1674289 w 1674289"/>
              <a:gd name="connsiteY0" fmla="*/ 3791376 h 3791376"/>
              <a:gd name="connsiteX1" fmla="*/ 30176 w 1674289"/>
              <a:gd name="connsiteY1" fmla="*/ 3030100 h 3791376"/>
              <a:gd name="connsiteX2" fmla="*/ 641079 w 1674289"/>
              <a:gd name="connsiteY2" fmla="*/ 0 h 3791376"/>
              <a:gd name="connsiteX0" fmla="*/ 1713079 w 1713079"/>
              <a:gd name="connsiteY0" fmla="*/ 3791376 h 3791376"/>
              <a:gd name="connsiteX1" fmla="*/ 68966 w 1713079"/>
              <a:gd name="connsiteY1" fmla="*/ 3030100 h 3791376"/>
              <a:gd name="connsiteX2" fmla="*/ 679869 w 1713079"/>
              <a:gd name="connsiteY2" fmla="*/ 0 h 3791376"/>
              <a:gd name="connsiteX0" fmla="*/ 3477062 w 3477062"/>
              <a:gd name="connsiteY0" fmla="*/ 4443762 h 4443762"/>
              <a:gd name="connsiteX1" fmla="*/ 1832949 w 3477062"/>
              <a:gd name="connsiteY1" fmla="*/ 3682486 h 4443762"/>
              <a:gd name="connsiteX2" fmla="*/ 5452 w 3477062"/>
              <a:gd name="connsiteY2" fmla="*/ 117135 h 4443762"/>
              <a:gd name="connsiteX3" fmla="*/ 2443852 w 3477062"/>
              <a:gd name="connsiteY3" fmla="*/ 652386 h 4443762"/>
              <a:gd name="connsiteX0" fmla="*/ 3477062 w 3477062"/>
              <a:gd name="connsiteY0" fmla="*/ 4445954 h 4445954"/>
              <a:gd name="connsiteX1" fmla="*/ 1832949 w 3477062"/>
              <a:gd name="connsiteY1" fmla="*/ 3684678 h 4445954"/>
              <a:gd name="connsiteX2" fmla="*/ 5452 w 3477062"/>
              <a:gd name="connsiteY2" fmla="*/ 119327 h 4445954"/>
              <a:gd name="connsiteX3" fmla="*/ 1904506 w 3477062"/>
              <a:gd name="connsiteY3" fmla="*/ 624843 h 4445954"/>
              <a:gd name="connsiteX0" fmla="*/ 3477062 w 3477062"/>
              <a:gd name="connsiteY0" fmla="*/ 4326627 h 4326627"/>
              <a:gd name="connsiteX1" fmla="*/ 1832949 w 3477062"/>
              <a:gd name="connsiteY1" fmla="*/ 3565351 h 4326627"/>
              <a:gd name="connsiteX2" fmla="*/ 5452 w 3477062"/>
              <a:gd name="connsiteY2" fmla="*/ 0 h 4326627"/>
              <a:gd name="connsiteX3" fmla="*/ 1904506 w 3477062"/>
              <a:gd name="connsiteY3" fmla="*/ 505516 h 4326627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879633 h 4879633"/>
              <a:gd name="connsiteX1" fmla="*/ 1814412 w 3458525"/>
              <a:gd name="connsiteY1" fmla="*/ 4118357 h 4879633"/>
              <a:gd name="connsiteX2" fmla="*/ 5513 w 3458525"/>
              <a:gd name="connsiteY2" fmla="*/ 478665 h 4879633"/>
              <a:gd name="connsiteX3" fmla="*/ 2709839 w 3458525"/>
              <a:gd name="connsiteY3" fmla="*/ 0 h 4879633"/>
              <a:gd name="connsiteX0" fmla="*/ 3546854 w 3546854"/>
              <a:gd name="connsiteY0" fmla="*/ 2856677 h 4171459"/>
              <a:gd name="connsiteX1" fmla="*/ 1814468 w 3546854"/>
              <a:gd name="connsiteY1" fmla="*/ 4118357 h 4171459"/>
              <a:gd name="connsiteX2" fmla="*/ 5569 w 3546854"/>
              <a:gd name="connsiteY2" fmla="*/ 478665 h 4171459"/>
              <a:gd name="connsiteX3" fmla="*/ 2709895 w 3546854"/>
              <a:gd name="connsiteY3" fmla="*/ 0 h 4171459"/>
              <a:gd name="connsiteX0" fmla="*/ 3541285 w 3541285"/>
              <a:gd name="connsiteY0" fmla="*/ 2856677 h 2856678"/>
              <a:gd name="connsiteX1" fmla="*/ 0 w 3541285"/>
              <a:gd name="connsiteY1" fmla="*/ 478665 h 2856678"/>
              <a:gd name="connsiteX2" fmla="*/ 2704326 w 3541285"/>
              <a:gd name="connsiteY2" fmla="*/ 0 h 2856678"/>
              <a:gd name="connsiteX0" fmla="*/ 3541285 w 3541285"/>
              <a:gd name="connsiteY0" fmla="*/ 2856677 h 2856676"/>
              <a:gd name="connsiteX1" fmla="*/ 0 w 3541285"/>
              <a:gd name="connsiteY1" fmla="*/ 478665 h 2856676"/>
              <a:gd name="connsiteX2" fmla="*/ 2704326 w 3541285"/>
              <a:gd name="connsiteY2" fmla="*/ 0 h 2856676"/>
              <a:gd name="connsiteX0" fmla="*/ 3541285 w 3541285"/>
              <a:gd name="connsiteY0" fmla="*/ 2378012 h 2378012"/>
              <a:gd name="connsiteX1" fmla="*/ 0 w 3541285"/>
              <a:gd name="connsiteY1" fmla="*/ 0 h 2378012"/>
              <a:gd name="connsiteX0" fmla="*/ 3525514 w 3525514"/>
              <a:gd name="connsiteY0" fmla="*/ 2340188 h 2340188"/>
              <a:gd name="connsiteX1" fmla="*/ 0 w 3525514"/>
              <a:gd name="connsiteY1" fmla="*/ 0 h 2340188"/>
              <a:gd name="connsiteX0" fmla="*/ 8426182 w 8426182"/>
              <a:gd name="connsiteY0" fmla="*/ 5091918 h 5091918"/>
              <a:gd name="connsiteX1" fmla="*/ 0 w 8426182"/>
              <a:gd name="connsiteY1" fmla="*/ 0 h 5091918"/>
              <a:gd name="connsiteX0" fmla="*/ 8691555 w 8691555"/>
              <a:gd name="connsiteY0" fmla="*/ 4310225 h 4310225"/>
              <a:gd name="connsiteX1" fmla="*/ 0 w 8691555"/>
              <a:gd name="connsiteY1" fmla="*/ 0 h 4310225"/>
              <a:gd name="connsiteX0" fmla="*/ 8691555 w 8691555"/>
              <a:gd name="connsiteY0" fmla="*/ 4310225 h 4717629"/>
              <a:gd name="connsiteX1" fmla="*/ 0 w 8691555"/>
              <a:gd name="connsiteY1" fmla="*/ 0 h 4717629"/>
              <a:gd name="connsiteX0" fmla="*/ 8597894 w 8597894"/>
              <a:gd name="connsiteY0" fmla="*/ 4831350 h 5211285"/>
              <a:gd name="connsiteX1" fmla="*/ 0 w 8597894"/>
              <a:gd name="connsiteY1" fmla="*/ 0 h 5211285"/>
              <a:gd name="connsiteX0" fmla="*/ 8691555 w 8691555"/>
              <a:gd name="connsiteY0" fmla="*/ 4527361 h 4922856"/>
              <a:gd name="connsiteX1" fmla="*/ 0 w 8691555"/>
              <a:gd name="connsiteY1" fmla="*/ 0 h 4922856"/>
              <a:gd name="connsiteX0" fmla="*/ 11893687 w 11893686"/>
              <a:gd name="connsiteY0" fmla="*/ 1632060 h 2278271"/>
              <a:gd name="connsiteX1" fmla="*/ 0 w 11893686"/>
              <a:gd name="connsiteY1" fmla="*/ 0 h 2278271"/>
              <a:gd name="connsiteX0" fmla="*/ 11893687 w 11893686"/>
              <a:gd name="connsiteY0" fmla="*/ 1632060 h 2954142"/>
              <a:gd name="connsiteX1" fmla="*/ 0 w 11893686"/>
              <a:gd name="connsiteY1" fmla="*/ 0 h 2954142"/>
              <a:gd name="connsiteX0" fmla="*/ 11817544 w 11817543"/>
              <a:gd name="connsiteY0" fmla="*/ 1453178 h 2847001"/>
              <a:gd name="connsiteX1" fmla="*/ 1 w 11817543"/>
              <a:gd name="connsiteY1" fmla="*/ -3 h 2847001"/>
              <a:gd name="connsiteX0" fmla="*/ 11062770 w 11062770"/>
              <a:gd name="connsiteY0" fmla="*/ 2216650 h 3333649"/>
              <a:gd name="connsiteX1" fmla="*/ 1 w 11062770"/>
              <a:gd name="connsiteY1" fmla="*/ -3 h 3333649"/>
              <a:gd name="connsiteX0" fmla="*/ 11093687 w 11093686"/>
              <a:gd name="connsiteY0" fmla="*/ 3033713 h 3931123"/>
              <a:gd name="connsiteX1" fmla="*/ 1 w 11093686"/>
              <a:gd name="connsiteY1" fmla="*/ -3 h 3931123"/>
              <a:gd name="connsiteX0" fmla="*/ 11093687 w 11093686"/>
              <a:gd name="connsiteY0" fmla="*/ 3033713 h 4442476"/>
              <a:gd name="connsiteX1" fmla="*/ 1 w 11093686"/>
              <a:gd name="connsiteY1" fmla="*/ -3 h 4442476"/>
              <a:gd name="connsiteX0" fmla="*/ 10886730 w 10886729"/>
              <a:gd name="connsiteY0" fmla="*/ 1142901 h 3142129"/>
              <a:gd name="connsiteX1" fmla="*/ -2 w 10886729"/>
              <a:gd name="connsiteY1" fmla="*/ 2 h 3142129"/>
              <a:gd name="connsiteX0" fmla="*/ 10886734 w 10886733"/>
              <a:gd name="connsiteY0" fmla="*/ 1142901 h 5653513"/>
              <a:gd name="connsiteX1" fmla="*/ 5328353 w 10886733"/>
              <a:gd name="connsiteY1" fmla="*/ 5357464 h 5653513"/>
              <a:gd name="connsiteX2" fmla="*/ 2 w 10886733"/>
              <a:gd name="connsiteY2" fmla="*/ 2 h 5653513"/>
              <a:gd name="connsiteX0" fmla="*/ 10886730 w 10886729"/>
              <a:gd name="connsiteY0" fmla="*/ 1142901 h 5357460"/>
              <a:gd name="connsiteX1" fmla="*/ 5328349 w 10886729"/>
              <a:gd name="connsiteY1" fmla="*/ 5357464 h 5357460"/>
              <a:gd name="connsiteX2" fmla="*/ -2 w 10886729"/>
              <a:gd name="connsiteY2" fmla="*/ 2 h 5357460"/>
              <a:gd name="connsiteX0" fmla="*/ 10886734 w 10886733"/>
              <a:gd name="connsiteY0" fmla="*/ 1142901 h 9960071"/>
              <a:gd name="connsiteX1" fmla="*/ 3455942 w 10886733"/>
              <a:gd name="connsiteY1" fmla="*/ 9960071 h 9960071"/>
              <a:gd name="connsiteX2" fmla="*/ 2 w 10886733"/>
              <a:gd name="connsiteY2" fmla="*/ 2 h 9960071"/>
              <a:gd name="connsiteX0" fmla="*/ 11386599 w 11386599"/>
              <a:gd name="connsiteY0" fmla="*/ 3810035 h 9960071"/>
              <a:gd name="connsiteX1" fmla="*/ 3455938 w 11386599"/>
              <a:gd name="connsiteY1" fmla="*/ 9960071 h 9960071"/>
              <a:gd name="connsiteX2" fmla="*/ -2 w 11386599"/>
              <a:gd name="connsiteY2" fmla="*/ 2 h 9960071"/>
              <a:gd name="connsiteX0" fmla="*/ 11348538 w 11348540"/>
              <a:gd name="connsiteY0" fmla="*/ 2709590 h 9960071"/>
              <a:gd name="connsiteX1" fmla="*/ 3455942 w 11348540"/>
              <a:gd name="connsiteY1" fmla="*/ 9960071 h 9960071"/>
              <a:gd name="connsiteX2" fmla="*/ 2 w 11348540"/>
              <a:gd name="connsiteY2" fmla="*/ 2 h 9960071"/>
              <a:gd name="connsiteX0" fmla="*/ 11348534 w 11348532"/>
              <a:gd name="connsiteY0" fmla="*/ 2709590 h 9960071"/>
              <a:gd name="connsiteX1" fmla="*/ 3455938 w 11348532"/>
              <a:gd name="connsiteY1" fmla="*/ 9960071 h 9960071"/>
              <a:gd name="connsiteX2" fmla="*/ -2 w 11348532"/>
              <a:gd name="connsiteY2" fmla="*/ 2 h 996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48532" h="9960071">
                <a:moveTo>
                  <a:pt x="11348534" y="2709590"/>
                </a:moveTo>
                <a:cubicBezTo>
                  <a:pt x="10520464" y="3998289"/>
                  <a:pt x="4624329" y="9573701"/>
                  <a:pt x="3455938" y="9960071"/>
                </a:cubicBezTo>
                <a:cubicBezTo>
                  <a:pt x="1031925" y="9011454"/>
                  <a:pt x="1334715" y="3608410"/>
                  <a:pt x="-2" y="2"/>
                </a:cubicBezTo>
              </a:path>
            </a:pathLst>
          </a:custGeom>
          <a:noFill/>
          <a:ln w="76200" cap="rnd" cmpd="tri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1778104" y="762521"/>
            <a:ext cx="1371429" cy="3268609"/>
          </a:xfrm>
          <a:custGeom>
            <a:avLst/>
            <a:gdLst>
              <a:gd name="connsiteX0" fmla="*/ 0 w 2867558"/>
              <a:gd name="connsiteY0" fmla="*/ 3130905 h 3646801"/>
              <a:gd name="connsiteX1" fmla="*/ 197510 w 2867558"/>
              <a:gd name="connsiteY1" fmla="*/ 3562502 h 3646801"/>
              <a:gd name="connsiteX2" fmla="*/ 270662 w 2867558"/>
              <a:gd name="connsiteY2" fmla="*/ 3533241 h 3646801"/>
              <a:gd name="connsiteX3" fmla="*/ 409651 w 2867558"/>
              <a:gd name="connsiteY3" fmla="*/ 2406700 h 3646801"/>
              <a:gd name="connsiteX4" fmla="*/ 2867558 w 2867558"/>
              <a:gd name="connsiteY4" fmla="*/ 0 h 3646801"/>
              <a:gd name="connsiteX5" fmla="*/ 2867558 w 2867558"/>
              <a:gd name="connsiteY5" fmla="*/ 0 h 3646801"/>
              <a:gd name="connsiteX0" fmla="*/ 0 w 2867558"/>
              <a:gd name="connsiteY0" fmla="*/ 3130905 h 3563283"/>
              <a:gd name="connsiteX1" fmla="*/ 197510 w 2867558"/>
              <a:gd name="connsiteY1" fmla="*/ 3562502 h 3563283"/>
              <a:gd name="connsiteX2" fmla="*/ 453542 w 2867558"/>
              <a:gd name="connsiteY2" fmla="*/ 3028492 h 3563283"/>
              <a:gd name="connsiteX3" fmla="*/ 409651 w 2867558"/>
              <a:gd name="connsiteY3" fmla="*/ 2406700 h 3563283"/>
              <a:gd name="connsiteX4" fmla="*/ 2867558 w 2867558"/>
              <a:gd name="connsiteY4" fmla="*/ 0 h 3563283"/>
              <a:gd name="connsiteX5" fmla="*/ 2867558 w 2867558"/>
              <a:gd name="connsiteY5" fmla="*/ 0 h 3563283"/>
              <a:gd name="connsiteX0" fmla="*/ 0 w 2867558"/>
              <a:gd name="connsiteY0" fmla="*/ 3130905 h 3586225"/>
              <a:gd name="connsiteX1" fmla="*/ 197510 w 2867558"/>
              <a:gd name="connsiteY1" fmla="*/ 3562502 h 3586225"/>
              <a:gd name="connsiteX2" fmla="*/ 409651 w 2867558"/>
              <a:gd name="connsiteY2" fmla="*/ 2406700 h 3586225"/>
              <a:gd name="connsiteX3" fmla="*/ 2867558 w 2867558"/>
              <a:gd name="connsiteY3" fmla="*/ 0 h 3586225"/>
              <a:gd name="connsiteX4" fmla="*/ 2867558 w 2867558"/>
              <a:gd name="connsiteY4" fmla="*/ 0 h 3586225"/>
              <a:gd name="connsiteX0" fmla="*/ 0 w 2867558"/>
              <a:gd name="connsiteY0" fmla="*/ 3130905 h 3586225"/>
              <a:gd name="connsiteX1" fmla="*/ 197510 w 2867558"/>
              <a:gd name="connsiteY1" fmla="*/ 3562502 h 3586225"/>
              <a:gd name="connsiteX2" fmla="*/ 409651 w 2867558"/>
              <a:gd name="connsiteY2" fmla="*/ 2406700 h 3586225"/>
              <a:gd name="connsiteX3" fmla="*/ 2867558 w 2867558"/>
              <a:gd name="connsiteY3" fmla="*/ 0 h 3586225"/>
              <a:gd name="connsiteX4" fmla="*/ 2867558 w 2867558"/>
              <a:gd name="connsiteY4" fmla="*/ 0 h 3586225"/>
              <a:gd name="connsiteX0" fmla="*/ 0 w 2867558"/>
              <a:gd name="connsiteY0" fmla="*/ 3130905 h 3586225"/>
              <a:gd name="connsiteX1" fmla="*/ 197510 w 2867558"/>
              <a:gd name="connsiteY1" fmla="*/ 3562502 h 3586225"/>
              <a:gd name="connsiteX2" fmla="*/ 409651 w 2867558"/>
              <a:gd name="connsiteY2" fmla="*/ 2406700 h 3586225"/>
              <a:gd name="connsiteX3" fmla="*/ 2867558 w 2867558"/>
              <a:gd name="connsiteY3" fmla="*/ 0 h 3586225"/>
              <a:gd name="connsiteX4" fmla="*/ 2867558 w 2867558"/>
              <a:gd name="connsiteY4" fmla="*/ 0 h 3586225"/>
              <a:gd name="connsiteX0" fmla="*/ 0 w 2867558"/>
              <a:gd name="connsiteY0" fmla="*/ 3130905 h 3586225"/>
              <a:gd name="connsiteX1" fmla="*/ 197510 w 2867558"/>
              <a:gd name="connsiteY1" fmla="*/ 3562502 h 3586225"/>
              <a:gd name="connsiteX2" fmla="*/ 409651 w 2867558"/>
              <a:gd name="connsiteY2" fmla="*/ 2406700 h 3586225"/>
              <a:gd name="connsiteX3" fmla="*/ 2867558 w 2867558"/>
              <a:gd name="connsiteY3" fmla="*/ 0 h 3586225"/>
              <a:gd name="connsiteX4" fmla="*/ 2867558 w 2867558"/>
              <a:gd name="connsiteY4" fmla="*/ 0 h 3586225"/>
              <a:gd name="connsiteX0" fmla="*/ 0 w 2867558"/>
              <a:gd name="connsiteY0" fmla="*/ 3130905 h 3586225"/>
              <a:gd name="connsiteX1" fmla="*/ 197510 w 2867558"/>
              <a:gd name="connsiteY1" fmla="*/ 3562502 h 3586225"/>
              <a:gd name="connsiteX2" fmla="*/ 409651 w 2867558"/>
              <a:gd name="connsiteY2" fmla="*/ 2406700 h 3586225"/>
              <a:gd name="connsiteX3" fmla="*/ 2867558 w 2867558"/>
              <a:gd name="connsiteY3" fmla="*/ 0 h 3586225"/>
              <a:gd name="connsiteX4" fmla="*/ 2867558 w 2867558"/>
              <a:gd name="connsiteY4" fmla="*/ 0 h 3586225"/>
              <a:gd name="connsiteX0" fmla="*/ 0 w 2867558"/>
              <a:gd name="connsiteY0" fmla="*/ 3130905 h 3586225"/>
              <a:gd name="connsiteX1" fmla="*/ 197510 w 2867558"/>
              <a:gd name="connsiteY1" fmla="*/ 3562502 h 3586225"/>
              <a:gd name="connsiteX2" fmla="*/ 409651 w 2867558"/>
              <a:gd name="connsiteY2" fmla="*/ 2406700 h 3586225"/>
              <a:gd name="connsiteX3" fmla="*/ 2867558 w 2867558"/>
              <a:gd name="connsiteY3" fmla="*/ 0 h 3586225"/>
              <a:gd name="connsiteX4" fmla="*/ 2867558 w 2867558"/>
              <a:gd name="connsiteY4" fmla="*/ 0 h 3586225"/>
              <a:gd name="connsiteX0" fmla="*/ 0 w 2867558"/>
              <a:gd name="connsiteY0" fmla="*/ 3130905 h 3586225"/>
              <a:gd name="connsiteX1" fmla="*/ 197510 w 2867558"/>
              <a:gd name="connsiteY1" fmla="*/ 3562502 h 3586225"/>
              <a:gd name="connsiteX2" fmla="*/ 409651 w 2867558"/>
              <a:gd name="connsiteY2" fmla="*/ 2406700 h 3586225"/>
              <a:gd name="connsiteX3" fmla="*/ 2867558 w 2867558"/>
              <a:gd name="connsiteY3" fmla="*/ 0 h 3586225"/>
              <a:gd name="connsiteX4" fmla="*/ 2867558 w 2867558"/>
              <a:gd name="connsiteY4" fmla="*/ 0 h 3586225"/>
              <a:gd name="connsiteX0" fmla="*/ 0 w 2670048"/>
              <a:gd name="connsiteY0" fmla="*/ 3562502 h 3562502"/>
              <a:gd name="connsiteX1" fmla="*/ 212141 w 2670048"/>
              <a:gd name="connsiteY1" fmla="*/ 2406700 h 3562502"/>
              <a:gd name="connsiteX2" fmla="*/ 2670048 w 2670048"/>
              <a:gd name="connsiteY2" fmla="*/ 0 h 3562502"/>
              <a:gd name="connsiteX3" fmla="*/ 2670048 w 2670048"/>
              <a:gd name="connsiteY3" fmla="*/ 0 h 3562502"/>
              <a:gd name="connsiteX0" fmla="*/ 0 w 2670048"/>
              <a:gd name="connsiteY0" fmla="*/ 3562502 h 3562502"/>
              <a:gd name="connsiteX1" fmla="*/ 2107616 w 2670048"/>
              <a:gd name="connsiteY1" fmla="*/ 1930450 h 3562502"/>
              <a:gd name="connsiteX2" fmla="*/ 2670048 w 2670048"/>
              <a:gd name="connsiteY2" fmla="*/ 0 h 3562502"/>
              <a:gd name="connsiteX3" fmla="*/ 2670048 w 2670048"/>
              <a:gd name="connsiteY3" fmla="*/ 0 h 3562502"/>
              <a:gd name="connsiteX0" fmla="*/ 0 w 860298"/>
              <a:gd name="connsiteY0" fmla="*/ 5210327 h 5210327"/>
              <a:gd name="connsiteX1" fmla="*/ 297866 w 860298"/>
              <a:gd name="connsiteY1" fmla="*/ 1930450 h 5210327"/>
              <a:gd name="connsiteX2" fmla="*/ 860298 w 860298"/>
              <a:gd name="connsiteY2" fmla="*/ 0 h 5210327"/>
              <a:gd name="connsiteX3" fmla="*/ 860298 w 860298"/>
              <a:gd name="connsiteY3" fmla="*/ 0 h 5210327"/>
              <a:gd name="connsiteX0" fmla="*/ 161170 w 1021468"/>
              <a:gd name="connsiteY0" fmla="*/ 5210327 h 5210327"/>
              <a:gd name="connsiteX1" fmla="*/ 6865 w 1021468"/>
              <a:gd name="connsiteY1" fmla="*/ 3487445 h 5210327"/>
              <a:gd name="connsiteX2" fmla="*/ 459036 w 1021468"/>
              <a:gd name="connsiteY2" fmla="*/ 1930450 h 5210327"/>
              <a:gd name="connsiteX3" fmla="*/ 1021468 w 1021468"/>
              <a:gd name="connsiteY3" fmla="*/ 0 h 5210327"/>
              <a:gd name="connsiteX4" fmla="*/ 1021468 w 1021468"/>
              <a:gd name="connsiteY4" fmla="*/ 0 h 5210327"/>
              <a:gd name="connsiteX0" fmla="*/ 161170 w 1021468"/>
              <a:gd name="connsiteY0" fmla="*/ 5249747 h 5249747"/>
              <a:gd name="connsiteX1" fmla="*/ 6865 w 1021468"/>
              <a:gd name="connsiteY1" fmla="*/ 3526865 h 5249747"/>
              <a:gd name="connsiteX2" fmla="*/ 459036 w 1021468"/>
              <a:gd name="connsiteY2" fmla="*/ 1969870 h 5249747"/>
              <a:gd name="connsiteX3" fmla="*/ 1021468 w 1021468"/>
              <a:gd name="connsiteY3" fmla="*/ 39420 h 5249747"/>
              <a:gd name="connsiteX4" fmla="*/ 1021468 w 1021468"/>
              <a:gd name="connsiteY4" fmla="*/ 39420 h 5249747"/>
              <a:gd name="connsiteX0" fmla="*/ 161170 w 1440568"/>
              <a:gd name="connsiteY0" fmla="*/ 5249747 h 5249747"/>
              <a:gd name="connsiteX1" fmla="*/ 6865 w 1440568"/>
              <a:gd name="connsiteY1" fmla="*/ 3526865 h 5249747"/>
              <a:gd name="connsiteX2" fmla="*/ 459036 w 1440568"/>
              <a:gd name="connsiteY2" fmla="*/ 1969870 h 5249747"/>
              <a:gd name="connsiteX3" fmla="*/ 1021468 w 1440568"/>
              <a:gd name="connsiteY3" fmla="*/ 39420 h 5249747"/>
              <a:gd name="connsiteX4" fmla="*/ 1440568 w 1440568"/>
              <a:gd name="connsiteY4" fmla="*/ 687120 h 5249747"/>
              <a:gd name="connsiteX0" fmla="*/ 161170 w 1440568"/>
              <a:gd name="connsiteY0" fmla="*/ 4562627 h 4562627"/>
              <a:gd name="connsiteX1" fmla="*/ 6865 w 1440568"/>
              <a:gd name="connsiteY1" fmla="*/ 2839745 h 4562627"/>
              <a:gd name="connsiteX2" fmla="*/ 459036 w 1440568"/>
              <a:gd name="connsiteY2" fmla="*/ 1282750 h 4562627"/>
              <a:gd name="connsiteX3" fmla="*/ 1440568 w 1440568"/>
              <a:gd name="connsiteY3" fmla="*/ 0 h 4562627"/>
              <a:gd name="connsiteX0" fmla="*/ 161170 w 992893"/>
              <a:gd name="connsiteY0" fmla="*/ 5286527 h 5286527"/>
              <a:gd name="connsiteX1" fmla="*/ 6865 w 992893"/>
              <a:gd name="connsiteY1" fmla="*/ 3563645 h 5286527"/>
              <a:gd name="connsiteX2" fmla="*/ 459036 w 992893"/>
              <a:gd name="connsiteY2" fmla="*/ 2006650 h 5286527"/>
              <a:gd name="connsiteX3" fmla="*/ 992893 w 992893"/>
              <a:gd name="connsiteY3" fmla="*/ 0 h 5286527"/>
              <a:gd name="connsiteX0" fmla="*/ 161170 w 992893"/>
              <a:gd name="connsiteY0" fmla="*/ 5286527 h 5286527"/>
              <a:gd name="connsiteX1" fmla="*/ 6865 w 992893"/>
              <a:gd name="connsiteY1" fmla="*/ 3563645 h 5286527"/>
              <a:gd name="connsiteX2" fmla="*/ 459036 w 992893"/>
              <a:gd name="connsiteY2" fmla="*/ 2006650 h 5286527"/>
              <a:gd name="connsiteX3" fmla="*/ 992893 w 992893"/>
              <a:gd name="connsiteY3" fmla="*/ 0 h 5286527"/>
              <a:gd name="connsiteX0" fmla="*/ 497280 w 818500"/>
              <a:gd name="connsiteY0" fmla="*/ 5356101 h 5356101"/>
              <a:gd name="connsiteX1" fmla="*/ 342975 w 818500"/>
              <a:gd name="connsiteY1" fmla="*/ 3633219 h 5356101"/>
              <a:gd name="connsiteX2" fmla="*/ 795146 w 818500"/>
              <a:gd name="connsiteY2" fmla="*/ 2076224 h 5356101"/>
              <a:gd name="connsiteX3" fmla="*/ 295334 w 818500"/>
              <a:gd name="connsiteY3" fmla="*/ 0 h 5356101"/>
              <a:gd name="connsiteX0" fmla="*/ 219497 w 558340"/>
              <a:gd name="connsiteY0" fmla="*/ 5356101 h 5356101"/>
              <a:gd name="connsiteX1" fmla="*/ 65192 w 558340"/>
              <a:gd name="connsiteY1" fmla="*/ 3633219 h 5356101"/>
              <a:gd name="connsiteX2" fmla="*/ 517363 w 558340"/>
              <a:gd name="connsiteY2" fmla="*/ 2076224 h 5356101"/>
              <a:gd name="connsiteX3" fmla="*/ 17551 w 558340"/>
              <a:gd name="connsiteY3" fmla="*/ 0 h 5356101"/>
              <a:gd name="connsiteX0" fmla="*/ 385881 w 718998"/>
              <a:gd name="connsiteY0" fmla="*/ 5336223 h 5336223"/>
              <a:gd name="connsiteX1" fmla="*/ 231576 w 718998"/>
              <a:gd name="connsiteY1" fmla="*/ 3613341 h 5336223"/>
              <a:gd name="connsiteX2" fmla="*/ 683747 w 718998"/>
              <a:gd name="connsiteY2" fmla="*/ 2056346 h 5336223"/>
              <a:gd name="connsiteX3" fmla="*/ 14970 w 718998"/>
              <a:gd name="connsiteY3" fmla="*/ 0 h 5336223"/>
              <a:gd name="connsiteX0" fmla="*/ 370911 w 715776"/>
              <a:gd name="connsiteY0" fmla="*/ 5336223 h 5336223"/>
              <a:gd name="connsiteX1" fmla="*/ 216606 w 715776"/>
              <a:gd name="connsiteY1" fmla="*/ 3613341 h 5336223"/>
              <a:gd name="connsiteX2" fmla="*/ 668777 w 715776"/>
              <a:gd name="connsiteY2" fmla="*/ 2056346 h 5336223"/>
              <a:gd name="connsiteX3" fmla="*/ 0 w 715776"/>
              <a:gd name="connsiteY3" fmla="*/ 0 h 5336223"/>
              <a:gd name="connsiteX0" fmla="*/ 524592 w 862736"/>
              <a:gd name="connsiteY0" fmla="*/ 5382327 h 5382327"/>
              <a:gd name="connsiteX1" fmla="*/ 370287 w 862736"/>
              <a:gd name="connsiteY1" fmla="*/ 3659445 h 5382327"/>
              <a:gd name="connsiteX2" fmla="*/ 822458 w 862736"/>
              <a:gd name="connsiteY2" fmla="*/ 2102450 h 5382327"/>
              <a:gd name="connsiteX3" fmla="*/ 0 w 862736"/>
              <a:gd name="connsiteY3" fmla="*/ 0 h 5382327"/>
              <a:gd name="connsiteX0" fmla="*/ 161171 w 1694423"/>
              <a:gd name="connsiteY0" fmla="*/ 4467927 h 4467927"/>
              <a:gd name="connsiteX1" fmla="*/ 6866 w 1694423"/>
              <a:gd name="connsiteY1" fmla="*/ 2745045 h 4467927"/>
              <a:gd name="connsiteX2" fmla="*/ 459037 w 1694423"/>
              <a:gd name="connsiteY2" fmla="*/ 1188050 h 4467927"/>
              <a:gd name="connsiteX3" fmla="*/ 1678031 w 1694423"/>
              <a:gd name="connsiteY3" fmla="*/ 0 h 4467927"/>
              <a:gd name="connsiteX0" fmla="*/ 206549 w 1768651"/>
              <a:gd name="connsiteY0" fmla="*/ 4467927 h 4467927"/>
              <a:gd name="connsiteX1" fmla="*/ 52244 w 1768651"/>
              <a:gd name="connsiteY1" fmla="*/ 2745045 h 4467927"/>
              <a:gd name="connsiteX2" fmla="*/ 1323122 w 1768651"/>
              <a:gd name="connsiteY2" fmla="*/ 1209315 h 4467927"/>
              <a:gd name="connsiteX3" fmla="*/ 1723409 w 1768651"/>
              <a:gd name="connsiteY3" fmla="*/ 0 h 4467927"/>
              <a:gd name="connsiteX0" fmla="*/ 206549 w 1768651"/>
              <a:gd name="connsiteY0" fmla="*/ 4467927 h 4467927"/>
              <a:gd name="connsiteX1" fmla="*/ 52244 w 1768651"/>
              <a:gd name="connsiteY1" fmla="*/ 2745045 h 4467927"/>
              <a:gd name="connsiteX2" fmla="*/ 1323122 w 1768651"/>
              <a:gd name="connsiteY2" fmla="*/ 1209315 h 4467927"/>
              <a:gd name="connsiteX3" fmla="*/ 1723409 w 1768651"/>
              <a:gd name="connsiteY3" fmla="*/ 0 h 4467927"/>
              <a:gd name="connsiteX0" fmla="*/ 206549 w 1764709"/>
              <a:gd name="connsiteY0" fmla="*/ 4467927 h 4467927"/>
              <a:gd name="connsiteX1" fmla="*/ 52244 w 1764709"/>
              <a:gd name="connsiteY1" fmla="*/ 2745045 h 4467927"/>
              <a:gd name="connsiteX2" fmla="*/ 1323122 w 1764709"/>
              <a:gd name="connsiteY2" fmla="*/ 1209315 h 4467927"/>
              <a:gd name="connsiteX3" fmla="*/ 1723409 w 1764709"/>
              <a:gd name="connsiteY3" fmla="*/ 0 h 4467927"/>
              <a:gd name="connsiteX0" fmla="*/ 232993 w 1749853"/>
              <a:gd name="connsiteY0" fmla="*/ 4467927 h 4467927"/>
              <a:gd name="connsiteX1" fmla="*/ 78688 w 1749853"/>
              <a:gd name="connsiteY1" fmla="*/ 2745045 h 4467927"/>
              <a:gd name="connsiteX2" fmla="*/ 1749853 w 1749853"/>
              <a:gd name="connsiteY2" fmla="*/ 0 h 4467927"/>
              <a:gd name="connsiteX0" fmla="*/ 214534 w 1731394"/>
              <a:gd name="connsiteY0" fmla="*/ 4467927 h 4467927"/>
              <a:gd name="connsiteX1" fmla="*/ 60229 w 1731394"/>
              <a:gd name="connsiteY1" fmla="*/ 2745045 h 4467927"/>
              <a:gd name="connsiteX2" fmla="*/ 1454200 w 1731394"/>
              <a:gd name="connsiteY2" fmla="*/ 1288159 h 4467927"/>
              <a:gd name="connsiteX3" fmla="*/ 1731394 w 1731394"/>
              <a:gd name="connsiteY3" fmla="*/ 0 h 4467927"/>
              <a:gd name="connsiteX0" fmla="*/ 214534 w 1731394"/>
              <a:gd name="connsiteY0" fmla="*/ 4467927 h 4467927"/>
              <a:gd name="connsiteX1" fmla="*/ 60229 w 1731394"/>
              <a:gd name="connsiteY1" fmla="*/ 2745045 h 4467927"/>
              <a:gd name="connsiteX2" fmla="*/ 1454200 w 1731394"/>
              <a:gd name="connsiteY2" fmla="*/ 1288159 h 4467927"/>
              <a:gd name="connsiteX3" fmla="*/ 1731394 w 1731394"/>
              <a:gd name="connsiteY3" fmla="*/ 0 h 4467927"/>
              <a:gd name="connsiteX0" fmla="*/ 382576 w 1899436"/>
              <a:gd name="connsiteY0" fmla="*/ 4467927 h 4467927"/>
              <a:gd name="connsiteX1" fmla="*/ 228271 w 1899436"/>
              <a:gd name="connsiteY1" fmla="*/ 2745045 h 4467927"/>
              <a:gd name="connsiteX2" fmla="*/ 1622242 w 1899436"/>
              <a:gd name="connsiteY2" fmla="*/ 1288159 h 4467927"/>
              <a:gd name="connsiteX3" fmla="*/ 1899436 w 1899436"/>
              <a:gd name="connsiteY3" fmla="*/ 0 h 4467927"/>
              <a:gd name="connsiteX0" fmla="*/ 232202 w 1749062"/>
              <a:gd name="connsiteY0" fmla="*/ 4467927 h 4467927"/>
              <a:gd name="connsiteX1" fmla="*/ 77897 w 1749062"/>
              <a:gd name="connsiteY1" fmla="*/ 2745045 h 4467927"/>
              <a:gd name="connsiteX2" fmla="*/ 1471868 w 1749062"/>
              <a:gd name="connsiteY2" fmla="*/ 1288159 h 4467927"/>
              <a:gd name="connsiteX3" fmla="*/ 1749062 w 1749062"/>
              <a:gd name="connsiteY3" fmla="*/ 0 h 4467927"/>
              <a:gd name="connsiteX0" fmla="*/ 293655 w 1810515"/>
              <a:gd name="connsiteY0" fmla="*/ 4467927 h 4467927"/>
              <a:gd name="connsiteX1" fmla="*/ 139350 w 1810515"/>
              <a:gd name="connsiteY1" fmla="*/ 2745045 h 4467927"/>
              <a:gd name="connsiteX2" fmla="*/ 1533321 w 1810515"/>
              <a:gd name="connsiteY2" fmla="*/ 1288159 h 4467927"/>
              <a:gd name="connsiteX3" fmla="*/ 1810515 w 1810515"/>
              <a:gd name="connsiteY3" fmla="*/ 0 h 4467927"/>
              <a:gd name="connsiteX0" fmla="*/ 293655 w 1810515"/>
              <a:gd name="connsiteY0" fmla="*/ 4467927 h 4467927"/>
              <a:gd name="connsiteX1" fmla="*/ 139350 w 1810515"/>
              <a:gd name="connsiteY1" fmla="*/ 2745045 h 4467927"/>
              <a:gd name="connsiteX2" fmla="*/ 1533321 w 1810515"/>
              <a:gd name="connsiteY2" fmla="*/ 1288159 h 4467927"/>
              <a:gd name="connsiteX3" fmla="*/ 1810515 w 1810515"/>
              <a:gd name="connsiteY3" fmla="*/ 0 h 4467927"/>
              <a:gd name="connsiteX0" fmla="*/ 293655 w 1930156"/>
              <a:gd name="connsiteY0" fmla="*/ 5014858 h 5014858"/>
              <a:gd name="connsiteX1" fmla="*/ 139350 w 1930156"/>
              <a:gd name="connsiteY1" fmla="*/ 3291976 h 5014858"/>
              <a:gd name="connsiteX2" fmla="*/ 1533321 w 1930156"/>
              <a:gd name="connsiteY2" fmla="*/ 1835090 h 5014858"/>
              <a:gd name="connsiteX3" fmla="*/ 1930156 w 1930156"/>
              <a:gd name="connsiteY3" fmla="*/ 0 h 5014858"/>
              <a:gd name="connsiteX0" fmla="*/ 293655 w 2870194"/>
              <a:gd name="connsiteY0" fmla="*/ 6672742 h 6672742"/>
              <a:gd name="connsiteX1" fmla="*/ 139350 w 2870194"/>
              <a:gd name="connsiteY1" fmla="*/ 4949860 h 6672742"/>
              <a:gd name="connsiteX2" fmla="*/ 1533321 w 2870194"/>
              <a:gd name="connsiteY2" fmla="*/ 3492974 h 6672742"/>
              <a:gd name="connsiteX3" fmla="*/ 2870194 w 2870194"/>
              <a:gd name="connsiteY3" fmla="*/ 0 h 6672742"/>
              <a:gd name="connsiteX0" fmla="*/ 293655 w 2870194"/>
              <a:gd name="connsiteY0" fmla="*/ 6672742 h 6672742"/>
              <a:gd name="connsiteX1" fmla="*/ 139350 w 2870194"/>
              <a:gd name="connsiteY1" fmla="*/ 4949860 h 6672742"/>
              <a:gd name="connsiteX2" fmla="*/ 1533321 w 2870194"/>
              <a:gd name="connsiteY2" fmla="*/ 3492974 h 6672742"/>
              <a:gd name="connsiteX3" fmla="*/ 2870194 w 2870194"/>
              <a:gd name="connsiteY3" fmla="*/ 0 h 6672742"/>
              <a:gd name="connsiteX0" fmla="*/ 210635 w 2787174"/>
              <a:gd name="connsiteY0" fmla="*/ 6672742 h 6672742"/>
              <a:gd name="connsiteX1" fmla="*/ 56330 w 2787174"/>
              <a:gd name="connsiteY1" fmla="*/ 4949860 h 6672742"/>
              <a:gd name="connsiteX2" fmla="*/ 1390481 w 2787174"/>
              <a:gd name="connsiteY2" fmla="*/ 3655344 h 6672742"/>
              <a:gd name="connsiteX3" fmla="*/ 2787174 w 2787174"/>
              <a:gd name="connsiteY3" fmla="*/ 0 h 6672742"/>
              <a:gd name="connsiteX0" fmla="*/ 210635 w 2787174"/>
              <a:gd name="connsiteY0" fmla="*/ 6672742 h 6672742"/>
              <a:gd name="connsiteX1" fmla="*/ 56330 w 2787174"/>
              <a:gd name="connsiteY1" fmla="*/ 4949860 h 6672742"/>
              <a:gd name="connsiteX2" fmla="*/ 1390481 w 2787174"/>
              <a:gd name="connsiteY2" fmla="*/ 3655344 h 6672742"/>
              <a:gd name="connsiteX3" fmla="*/ 2787174 w 2787174"/>
              <a:gd name="connsiteY3" fmla="*/ 0 h 6672742"/>
              <a:gd name="connsiteX0" fmla="*/ 219030 w 2795569"/>
              <a:gd name="connsiteY0" fmla="*/ 6672742 h 6672742"/>
              <a:gd name="connsiteX1" fmla="*/ 64725 w 2795569"/>
              <a:gd name="connsiteY1" fmla="*/ 4949860 h 6672742"/>
              <a:gd name="connsiteX2" fmla="*/ 1527063 w 2795569"/>
              <a:gd name="connsiteY2" fmla="*/ 3783531 h 6672742"/>
              <a:gd name="connsiteX3" fmla="*/ 2795569 w 2795569"/>
              <a:gd name="connsiteY3" fmla="*/ 0 h 6672742"/>
              <a:gd name="connsiteX0" fmla="*/ 219030 w 2795569"/>
              <a:gd name="connsiteY0" fmla="*/ 6672742 h 6672742"/>
              <a:gd name="connsiteX1" fmla="*/ 64725 w 2795569"/>
              <a:gd name="connsiteY1" fmla="*/ 4949860 h 6672742"/>
              <a:gd name="connsiteX2" fmla="*/ 1527063 w 2795569"/>
              <a:gd name="connsiteY2" fmla="*/ 3783531 h 6672742"/>
              <a:gd name="connsiteX3" fmla="*/ 2795569 w 2795569"/>
              <a:gd name="connsiteY3" fmla="*/ 0 h 6672742"/>
              <a:gd name="connsiteX0" fmla="*/ 212443 w 2797074"/>
              <a:gd name="connsiteY0" fmla="*/ 6575637 h 6575637"/>
              <a:gd name="connsiteX1" fmla="*/ 66230 w 2797074"/>
              <a:gd name="connsiteY1" fmla="*/ 4949860 h 6575637"/>
              <a:gd name="connsiteX2" fmla="*/ 1528568 w 2797074"/>
              <a:gd name="connsiteY2" fmla="*/ 3783531 h 6575637"/>
              <a:gd name="connsiteX3" fmla="*/ 2797074 w 2797074"/>
              <a:gd name="connsiteY3" fmla="*/ 0 h 6575637"/>
              <a:gd name="connsiteX0" fmla="*/ 212443 w 2797074"/>
              <a:gd name="connsiteY0" fmla="*/ 6551678 h 6551678"/>
              <a:gd name="connsiteX1" fmla="*/ 66230 w 2797074"/>
              <a:gd name="connsiteY1" fmla="*/ 4949860 h 6551678"/>
              <a:gd name="connsiteX2" fmla="*/ 1528568 w 2797074"/>
              <a:gd name="connsiteY2" fmla="*/ 3783531 h 6551678"/>
              <a:gd name="connsiteX3" fmla="*/ 2797074 w 2797074"/>
              <a:gd name="connsiteY3" fmla="*/ 0 h 6551678"/>
              <a:gd name="connsiteX0" fmla="*/ 177648 w 2762279"/>
              <a:gd name="connsiteY0" fmla="*/ 6551678 h 6551678"/>
              <a:gd name="connsiteX1" fmla="*/ 31435 w 2762279"/>
              <a:gd name="connsiteY1" fmla="*/ 4949860 h 6551678"/>
              <a:gd name="connsiteX2" fmla="*/ 946735 w 2762279"/>
              <a:gd name="connsiteY2" fmla="*/ 3001219 h 6551678"/>
              <a:gd name="connsiteX3" fmla="*/ 2762279 w 2762279"/>
              <a:gd name="connsiteY3" fmla="*/ 0 h 6551678"/>
              <a:gd name="connsiteX0" fmla="*/ 161377 w 2746008"/>
              <a:gd name="connsiteY0" fmla="*/ 6551678 h 6551678"/>
              <a:gd name="connsiteX1" fmla="*/ 15164 w 2746008"/>
              <a:gd name="connsiteY1" fmla="*/ 4949860 h 6551678"/>
              <a:gd name="connsiteX2" fmla="*/ 108143 w 2746008"/>
              <a:gd name="connsiteY2" fmla="*/ 3681249 h 6551678"/>
              <a:gd name="connsiteX3" fmla="*/ 930464 w 2746008"/>
              <a:gd name="connsiteY3" fmla="*/ 3001219 h 6551678"/>
              <a:gd name="connsiteX4" fmla="*/ 2746008 w 2746008"/>
              <a:gd name="connsiteY4" fmla="*/ 0 h 655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6008" h="6551678">
                <a:moveTo>
                  <a:pt x="161377" y="6551678"/>
                </a:moveTo>
                <a:cubicBezTo>
                  <a:pt x="194397" y="6280406"/>
                  <a:pt x="24036" y="5428265"/>
                  <a:pt x="15164" y="4949860"/>
                </a:cubicBezTo>
                <a:cubicBezTo>
                  <a:pt x="6292" y="4471455"/>
                  <a:pt x="-44407" y="4006022"/>
                  <a:pt x="108143" y="3681249"/>
                </a:cubicBezTo>
                <a:cubicBezTo>
                  <a:pt x="260693" y="3356476"/>
                  <a:pt x="548865" y="3634683"/>
                  <a:pt x="930464" y="3001219"/>
                </a:cubicBezTo>
                <a:cubicBezTo>
                  <a:pt x="1208991" y="2543712"/>
                  <a:pt x="2006142" y="1055526"/>
                  <a:pt x="2746008" y="0"/>
                </a:cubicBezTo>
              </a:path>
            </a:pathLst>
          </a:custGeom>
          <a:noFill/>
          <a:ln w="76200" cmpd="tri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0"/>
            <a:endParaRPr lang="en-US" sz="18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34" name="Freeform 533"/>
          <p:cNvSpPr/>
          <p:nvPr/>
        </p:nvSpPr>
        <p:spPr bwMode="auto">
          <a:xfrm>
            <a:off x="5056134" y="2385239"/>
            <a:ext cx="1445686" cy="1582244"/>
          </a:xfrm>
          <a:custGeom>
            <a:avLst/>
            <a:gdLst>
              <a:gd name="connsiteX0" fmla="*/ 0 w 2311245"/>
              <a:gd name="connsiteY0" fmla="*/ 0 h 1123084"/>
              <a:gd name="connsiteX1" fmla="*/ 1329527 w 2311245"/>
              <a:gd name="connsiteY1" fmla="*/ 426346 h 1123084"/>
              <a:gd name="connsiteX2" fmla="*/ 1823191 w 2311245"/>
              <a:gd name="connsiteY2" fmla="*/ 471225 h 1123084"/>
              <a:gd name="connsiteX3" fmla="*/ 2002705 w 2311245"/>
              <a:gd name="connsiteY3" fmla="*/ 1065865 h 1123084"/>
              <a:gd name="connsiteX4" fmla="*/ 2311245 w 2311245"/>
              <a:gd name="connsiteY4" fmla="*/ 1065865 h 1123084"/>
              <a:gd name="connsiteX0" fmla="*/ 0 w 2311245"/>
              <a:gd name="connsiteY0" fmla="*/ 0 h 1119543"/>
              <a:gd name="connsiteX1" fmla="*/ 1329527 w 2311245"/>
              <a:gd name="connsiteY1" fmla="*/ 426346 h 1119543"/>
              <a:gd name="connsiteX2" fmla="*/ 1823191 w 2311245"/>
              <a:gd name="connsiteY2" fmla="*/ 521713 h 1119543"/>
              <a:gd name="connsiteX3" fmla="*/ 2002705 w 2311245"/>
              <a:gd name="connsiteY3" fmla="*/ 1065865 h 1119543"/>
              <a:gd name="connsiteX4" fmla="*/ 2311245 w 2311245"/>
              <a:gd name="connsiteY4" fmla="*/ 1065865 h 1119543"/>
              <a:gd name="connsiteX0" fmla="*/ 0 w 2311245"/>
              <a:gd name="connsiteY0" fmla="*/ 0 h 1084652"/>
              <a:gd name="connsiteX1" fmla="*/ 1329527 w 2311245"/>
              <a:gd name="connsiteY1" fmla="*/ 426346 h 1084652"/>
              <a:gd name="connsiteX2" fmla="*/ 1823191 w 2311245"/>
              <a:gd name="connsiteY2" fmla="*/ 521713 h 1084652"/>
              <a:gd name="connsiteX3" fmla="*/ 1974656 w 2311245"/>
              <a:gd name="connsiteY3" fmla="*/ 970498 h 1084652"/>
              <a:gd name="connsiteX4" fmla="*/ 2311245 w 2311245"/>
              <a:gd name="connsiteY4" fmla="*/ 1065865 h 1084652"/>
              <a:gd name="connsiteX0" fmla="*/ 0 w 2391712"/>
              <a:gd name="connsiteY0" fmla="*/ 0 h 1048076"/>
              <a:gd name="connsiteX1" fmla="*/ 1409994 w 2391712"/>
              <a:gd name="connsiteY1" fmla="*/ 389770 h 1048076"/>
              <a:gd name="connsiteX2" fmla="*/ 1903658 w 2391712"/>
              <a:gd name="connsiteY2" fmla="*/ 485137 h 1048076"/>
              <a:gd name="connsiteX3" fmla="*/ 2055123 w 2391712"/>
              <a:gd name="connsiteY3" fmla="*/ 933922 h 1048076"/>
              <a:gd name="connsiteX4" fmla="*/ 2391712 w 2391712"/>
              <a:gd name="connsiteY4" fmla="*/ 1029289 h 1048076"/>
              <a:gd name="connsiteX0" fmla="*/ 0 w 2391712"/>
              <a:gd name="connsiteY0" fmla="*/ 0 h 1048076"/>
              <a:gd name="connsiteX1" fmla="*/ 1344157 w 2391712"/>
              <a:gd name="connsiteY1" fmla="*/ 543389 h 1048076"/>
              <a:gd name="connsiteX2" fmla="*/ 1903658 w 2391712"/>
              <a:gd name="connsiteY2" fmla="*/ 485137 h 1048076"/>
              <a:gd name="connsiteX3" fmla="*/ 2055123 w 2391712"/>
              <a:gd name="connsiteY3" fmla="*/ 933922 h 1048076"/>
              <a:gd name="connsiteX4" fmla="*/ 2391712 w 2391712"/>
              <a:gd name="connsiteY4" fmla="*/ 1029289 h 1048076"/>
              <a:gd name="connsiteX0" fmla="*/ 0 w 2391712"/>
              <a:gd name="connsiteY0" fmla="*/ 0 h 1045159"/>
              <a:gd name="connsiteX1" fmla="*/ 1344157 w 2391712"/>
              <a:gd name="connsiteY1" fmla="*/ 543389 h 1045159"/>
              <a:gd name="connsiteX2" fmla="*/ 1867082 w 2391712"/>
              <a:gd name="connsiteY2" fmla="*/ 616811 h 1045159"/>
              <a:gd name="connsiteX3" fmla="*/ 2055123 w 2391712"/>
              <a:gd name="connsiteY3" fmla="*/ 933922 h 1045159"/>
              <a:gd name="connsiteX4" fmla="*/ 2391712 w 2391712"/>
              <a:gd name="connsiteY4" fmla="*/ 1029289 h 1045159"/>
              <a:gd name="connsiteX0" fmla="*/ 0 w 2530700"/>
              <a:gd name="connsiteY0" fmla="*/ 0 h 913485"/>
              <a:gd name="connsiteX1" fmla="*/ 1483145 w 2530700"/>
              <a:gd name="connsiteY1" fmla="*/ 411715 h 913485"/>
              <a:gd name="connsiteX2" fmla="*/ 2006070 w 2530700"/>
              <a:gd name="connsiteY2" fmla="*/ 485137 h 913485"/>
              <a:gd name="connsiteX3" fmla="*/ 2194111 w 2530700"/>
              <a:gd name="connsiteY3" fmla="*/ 802248 h 913485"/>
              <a:gd name="connsiteX4" fmla="*/ 2530700 w 2530700"/>
              <a:gd name="connsiteY4" fmla="*/ 897615 h 913485"/>
              <a:gd name="connsiteX0" fmla="*/ 0 w 2640428"/>
              <a:gd name="connsiteY0" fmla="*/ 0 h 1001268"/>
              <a:gd name="connsiteX1" fmla="*/ 1592873 w 2640428"/>
              <a:gd name="connsiteY1" fmla="*/ 499498 h 1001268"/>
              <a:gd name="connsiteX2" fmla="*/ 2115798 w 2640428"/>
              <a:gd name="connsiteY2" fmla="*/ 572920 h 1001268"/>
              <a:gd name="connsiteX3" fmla="*/ 2303839 w 2640428"/>
              <a:gd name="connsiteY3" fmla="*/ 890031 h 1001268"/>
              <a:gd name="connsiteX4" fmla="*/ 2640428 w 2640428"/>
              <a:gd name="connsiteY4" fmla="*/ 985398 h 1001268"/>
              <a:gd name="connsiteX0" fmla="*/ 0 w 2640428"/>
              <a:gd name="connsiteY0" fmla="*/ 0 h 1001268"/>
              <a:gd name="connsiteX1" fmla="*/ 1592873 w 2640428"/>
              <a:gd name="connsiteY1" fmla="*/ 499498 h 1001268"/>
              <a:gd name="connsiteX2" fmla="*/ 2115798 w 2640428"/>
              <a:gd name="connsiteY2" fmla="*/ 572920 h 1001268"/>
              <a:gd name="connsiteX3" fmla="*/ 2303839 w 2640428"/>
              <a:gd name="connsiteY3" fmla="*/ 890031 h 1001268"/>
              <a:gd name="connsiteX4" fmla="*/ 2640428 w 2640428"/>
              <a:gd name="connsiteY4" fmla="*/ 985398 h 1001268"/>
              <a:gd name="connsiteX0" fmla="*/ 0 w 2640428"/>
              <a:gd name="connsiteY0" fmla="*/ 0 h 1000453"/>
              <a:gd name="connsiteX1" fmla="*/ 1592873 w 2640428"/>
              <a:gd name="connsiteY1" fmla="*/ 499498 h 1000453"/>
              <a:gd name="connsiteX2" fmla="*/ 2101168 w 2640428"/>
              <a:gd name="connsiteY2" fmla="*/ 616812 h 1000453"/>
              <a:gd name="connsiteX3" fmla="*/ 2303839 w 2640428"/>
              <a:gd name="connsiteY3" fmla="*/ 890031 h 1000453"/>
              <a:gd name="connsiteX4" fmla="*/ 2640428 w 2640428"/>
              <a:gd name="connsiteY4" fmla="*/ 985398 h 1000453"/>
              <a:gd name="connsiteX0" fmla="*/ 0 w 2576817"/>
              <a:gd name="connsiteY0" fmla="*/ 0 h 1151528"/>
              <a:gd name="connsiteX1" fmla="*/ 1529262 w 2576817"/>
              <a:gd name="connsiteY1" fmla="*/ 650573 h 1151528"/>
              <a:gd name="connsiteX2" fmla="*/ 2037557 w 2576817"/>
              <a:gd name="connsiteY2" fmla="*/ 767887 h 1151528"/>
              <a:gd name="connsiteX3" fmla="*/ 2240228 w 2576817"/>
              <a:gd name="connsiteY3" fmla="*/ 1041106 h 1151528"/>
              <a:gd name="connsiteX4" fmla="*/ 2576817 w 2576817"/>
              <a:gd name="connsiteY4" fmla="*/ 1136473 h 1151528"/>
              <a:gd name="connsiteX0" fmla="*/ 0 w 2576817"/>
              <a:gd name="connsiteY0" fmla="*/ 0 h 1151528"/>
              <a:gd name="connsiteX1" fmla="*/ 1529262 w 2576817"/>
              <a:gd name="connsiteY1" fmla="*/ 650573 h 1151528"/>
              <a:gd name="connsiteX2" fmla="*/ 2037557 w 2576817"/>
              <a:gd name="connsiteY2" fmla="*/ 767887 h 1151528"/>
              <a:gd name="connsiteX3" fmla="*/ 2240228 w 2576817"/>
              <a:gd name="connsiteY3" fmla="*/ 1041106 h 1151528"/>
              <a:gd name="connsiteX4" fmla="*/ 2576817 w 2576817"/>
              <a:gd name="connsiteY4" fmla="*/ 1136473 h 1151528"/>
              <a:gd name="connsiteX0" fmla="*/ 0 w 2576817"/>
              <a:gd name="connsiteY0" fmla="*/ 0 h 1151528"/>
              <a:gd name="connsiteX1" fmla="*/ 1529262 w 2576817"/>
              <a:gd name="connsiteY1" fmla="*/ 650573 h 1151528"/>
              <a:gd name="connsiteX2" fmla="*/ 2240228 w 2576817"/>
              <a:gd name="connsiteY2" fmla="*/ 1041106 h 1151528"/>
              <a:gd name="connsiteX3" fmla="*/ 2576817 w 2576817"/>
              <a:gd name="connsiteY3" fmla="*/ 1136473 h 1151528"/>
              <a:gd name="connsiteX0" fmla="*/ 0 w 2576817"/>
              <a:gd name="connsiteY0" fmla="*/ 0 h 1151528"/>
              <a:gd name="connsiteX1" fmla="*/ 1354333 w 2576817"/>
              <a:gd name="connsiteY1" fmla="*/ 698281 h 1151528"/>
              <a:gd name="connsiteX2" fmla="*/ 2240228 w 2576817"/>
              <a:gd name="connsiteY2" fmla="*/ 1041106 h 1151528"/>
              <a:gd name="connsiteX3" fmla="*/ 2576817 w 2576817"/>
              <a:gd name="connsiteY3" fmla="*/ 1136473 h 1151528"/>
              <a:gd name="connsiteX0" fmla="*/ 0 w 2473062"/>
              <a:gd name="connsiteY0" fmla="*/ 0 h 1368776"/>
              <a:gd name="connsiteX1" fmla="*/ 1250578 w 2473062"/>
              <a:gd name="connsiteY1" fmla="*/ 915529 h 1368776"/>
              <a:gd name="connsiteX2" fmla="*/ 2136473 w 2473062"/>
              <a:gd name="connsiteY2" fmla="*/ 1258354 h 1368776"/>
              <a:gd name="connsiteX3" fmla="*/ 2473062 w 2473062"/>
              <a:gd name="connsiteY3" fmla="*/ 1353721 h 1368776"/>
              <a:gd name="connsiteX0" fmla="*/ 0 w 2473062"/>
              <a:gd name="connsiteY0" fmla="*/ 0 h 1368776"/>
              <a:gd name="connsiteX1" fmla="*/ 1250578 w 2473062"/>
              <a:gd name="connsiteY1" fmla="*/ 915529 h 1368776"/>
              <a:gd name="connsiteX2" fmla="*/ 2136473 w 2473062"/>
              <a:gd name="connsiteY2" fmla="*/ 1258354 h 1368776"/>
              <a:gd name="connsiteX3" fmla="*/ 2473062 w 2473062"/>
              <a:gd name="connsiteY3" fmla="*/ 1353721 h 1368776"/>
              <a:gd name="connsiteX0" fmla="*/ 0 w 2473062"/>
              <a:gd name="connsiteY0" fmla="*/ 0 h 1368776"/>
              <a:gd name="connsiteX1" fmla="*/ 1250578 w 2473062"/>
              <a:gd name="connsiteY1" fmla="*/ 915529 h 1368776"/>
              <a:gd name="connsiteX2" fmla="*/ 2136473 w 2473062"/>
              <a:gd name="connsiteY2" fmla="*/ 1258354 h 1368776"/>
              <a:gd name="connsiteX3" fmla="*/ 2473062 w 2473062"/>
              <a:gd name="connsiteY3" fmla="*/ 1353721 h 1368776"/>
              <a:gd name="connsiteX0" fmla="*/ 0 w 2473062"/>
              <a:gd name="connsiteY0" fmla="*/ 0 h 1353721"/>
              <a:gd name="connsiteX1" fmla="*/ 1250578 w 2473062"/>
              <a:gd name="connsiteY1" fmla="*/ 915529 h 1353721"/>
              <a:gd name="connsiteX2" fmla="*/ 2473062 w 2473062"/>
              <a:gd name="connsiteY2" fmla="*/ 1353721 h 1353721"/>
              <a:gd name="connsiteX0" fmla="*/ 0 w 2198853"/>
              <a:gd name="connsiteY0" fmla="*/ 0 h 4715892"/>
              <a:gd name="connsiteX1" fmla="*/ 1250578 w 2198853"/>
              <a:gd name="connsiteY1" fmla="*/ 915529 h 4715892"/>
              <a:gd name="connsiteX2" fmla="*/ 2198853 w 2198853"/>
              <a:gd name="connsiteY2" fmla="*/ 4715892 h 4715892"/>
              <a:gd name="connsiteX0" fmla="*/ 0 w 2198853"/>
              <a:gd name="connsiteY0" fmla="*/ 0 h 4715892"/>
              <a:gd name="connsiteX1" fmla="*/ 546528 w 2198853"/>
              <a:gd name="connsiteY1" fmla="*/ 1939697 h 4715892"/>
              <a:gd name="connsiteX2" fmla="*/ 2198853 w 2198853"/>
              <a:gd name="connsiteY2" fmla="*/ 4715892 h 4715892"/>
              <a:gd name="connsiteX0" fmla="*/ 0 w 2198853"/>
              <a:gd name="connsiteY0" fmla="*/ 0 h 4715892"/>
              <a:gd name="connsiteX1" fmla="*/ 546528 w 2198853"/>
              <a:gd name="connsiteY1" fmla="*/ 1939697 h 4715892"/>
              <a:gd name="connsiteX2" fmla="*/ 2198853 w 2198853"/>
              <a:gd name="connsiteY2" fmla="*/ 4715892 h 4715892"/>
              <a:gd name="connsiteX0" fmla="*/ 0 w 2198853"/>
              <a:gd name="connsiteY0" fmla="*/ 0 h 4715892"/>
              <a:gd name="connsiteX1" fmla="*/ 792019 w 2198853"/>
              <a:gd name="connsiteY1" fmla="*/ 1973966 h 4715892"/>
              <a:gd name="connsiteX2" fmla="*/ 2198853 w 2198853"/>
              <a:gd name="connsiteY2" fmla="*/ 4715892 h 4715892"/>
              <a:gd name="connsiteX0" fmla="*/ 0 w 2198853"/>
              <a:gd name="connsiteY0" fmla="*/ 0 h 4715892"/>
              <a:gd name="connsiteX1" fmla="*/ 1184805 w 2198853"/>
              <a:gd name="connsiteY1" fmla="*/ 2088193 h 4715892"/>
              <a:gd name="connsiteX2" fmla="*/ 2198853 w 2198853"/>
              <a:gd name="connsiteY2" fmla="*/ 4715892 h 4715892"/>
              <a:gd name="connsiteX0" fmla="*/ 0 w 2198853"/>
              <a:gd name="connsiteY0" fmla="*/ 0 h 4715892"/>
              <a:gd name="connsiteX1" fmla="*/ 1858153 w 2198853"/>
              <a:gd name="connsiteY1" fmla="*/ 2098637 h 4715892"/>
              <a:gd name="connsiteX2" fmla="*/ 2198853 w 2198853"/>
              <a:gd name="connsiteY2" fmla="*/ 4715892 h 4715892"/>
              <a:gd name="connsiteX0" fmla="*/ 0 w 2198853"/>
              <a:gd name="connsiteY0" fmla="*/ 0 h 4715892"/>
              <a:gd name="connsiteX1" fmla="*/ 1858153 w 2198853"/>
              <a:gd name="connsiteY1" fmla="*/ 2098637 h 4715892"/>
              <a:gd name="connsiteX2" fmla="*/ 2198853 w 2198853"/>
              <a:gd name="connsiteY2" fmla="*/ 4715892 h 4715892"/>
              <a:gd name="connsiteX0" fmla="*/ 0 w 2198853"/>
              <a:gd name="connsiteY0" fmla="*/ 0 h 4715892"/>
              <a:gd name="connsiteX1" fmla="*/ 1858153 w 2198853"/>
              <a:gd name="connsiteY1" fmla="*/ 2098637 h 4715892"/>
              <a:gd name="connsiteX2" fmla="*/ 2198853 w 2198853"/>
              <a:gd name="connsiteY2" fmla="*/ 4715892 h 4715892"/>
              <a:gd name="connsiteX0" fmla="*/ 0 w 2198853"/>
              <a:gd name="connsiteY0" fmla="*/ 0 h 4715892"/>
              <a:gd name="connsiteX1" fmla="*/ 1858153 w 2198853"/>
              <a:gd name="connsiteY1" fmla="*/ 2098637 h 4715892"/>
              <a:gd name="connsiteX2" fmla="*/ 2198853 w 2198853"/>
              <a:gd name="connsiteY2" fmla="*/ 4715892 h 4715892"/>
              <a:gd name="connsiteX0" fmla="*/ 0 w 2331006"/>
              <a:gd name="connsiteY0" fmla="*/ 0 h 4972104"/>
              <a:gd name="connsiteX1" fmla="*/ 1990306 w 2331006"/>
              <a:gd name="connsiteY1" fmla="*/ 2354849 h 4972104"/>
              <a:gd name="connsiteX2" fmla="*/ 2331006 w 2331006"/>
              <a:gd name="connsiteY2" fmla="*/ 4972104 h 4972104"/>
              <a:gd name="connsiteX0" fmla="*/ 0 w 2368035"/>
              <a:gd name="connsiteY0" fmla="*/ 0 h 4972104"/>
              <a:gd name="connsiteX1" fmla="*/ 2311367 w 2368035"/>
              <a:gd name="connsiteY1" fmla="*/ 2478811 h 4972104"/>
              <a:gd name="connsiteX2" fmla="*/ 2331006 w 2368035"/>
              <a:gd name="connsiteY2" fmla="*/ 4972104 h 4972104"/>
              <a:gd name="connsiteX0" fmla="*/ 0 w 2433473"/>
              <a:gd name="connsiteY0" fmla="*/ 0 h 4705109"/>
              <a:gd name="connsiteX1" fmla="*/ 2311367 w 2433473"/>
              <a:gd name="connsiteY1" fmla="*/ 2478811 h 4705109"/>
              <a:gd name="connsiteX2" fmla="*/ 2433473 w 2433473"/>
              <a:gd name="connsiteY2" fmla="*/ 4705109 h 4705109"/>
              <a:gd name="connsiteX0" fmla="*/ 0 w 2433473"/>
              <a:gd name="connsiteY0" fmla="*/ 0 h 4705109"/>
              <a:gd name="connsiteX1" fmla="*/ 2311367 w 2433473"/>
              <a:gd name="connsiteY1" fmla="*/ 2478811 h 4705109"/>
              <a:gd name="connsiteX2" fmla="*/ 2433473 w 2433473"/>
              <a:gd name="connsiteY2" fmla="*/ 4705109 h 4705109"/>
              <a:gd name="connsiteX0" fmla="*/ 0 w 2433473"/>
              <a:gd name="connsiteY0" fmla="*/ 0 h 4705109"/>
              <a:gd name="connsiteX1" fmla="*/ 2311367 w 2433473"/>
              <a:gd name="connsiteY1" fmla="*/ 2478811 h 4705109"/>
              <a:gd name="connsiteX2" fmla="*/ 2433473 w 2433473"/>
              <a:gd name="connsiteY2" fmla="*/ 4705109 h 4705109"/>
              <a:gd name="connsiteX0" fmla="*/ 0 w 2433473"/>
              <a:gd name="connsiteY0" fmla="*/ 0 h 4705109"/>
              <a:gd name="connsiteX1" fmla="*/ 2311367 w 2433473"/>
              <a:gd name="connsiteY1" fmla="*/ 2478811 h 4705109"/>
              <a:gd name="connsiteX2" fmla="*/ 2433473 w 2433473"/>
              <a:gd name="connsiteY2" fmla="*/ 4705109 h 4705109"/>
              <a:gd name="connsiteX0" fmla="*/ 0 w 2441226"/>
              <a:gd name="connsiteY0" fmla="*/ 0 h 4705109"/>
              <a:gd name="connsiteX1" fmla="*/ 2441158 w 2441226"/>
              <a:gd name="connsiteY1" fmla="*/ 2478811 h 4705109"/>
              <a:gd name="connsiteX2" fmla="*/ 2433473 w 2441226"/>
              <a:gd name="connsiteY2" fmla="*/ 4705109 h 4705109"/>
              <a:gd name="connsiteX0" fmla="*/ 0 w 2441226"/>
              <a:gd name="connsiteY0" fmla="*/ 0 h 3850104"/>
              <a:gd name="connsiteX1" fmla="*/ 2441158 w 2441226"/>
              <a:gd name="connsiteY1" fmla="*/ 2478811 h 3850104"/>
              <a:gd name="connsiteX2" fmla="*/ 2433474 w 2441226"/>
              <a:gd name="connsiteY2" fmla="*/ 3850104 h 3850104"/>
              <a:gd name="connsiteX0" fmla="*/ 0 w 2441226"/>
              <a:gd name="connsiteY0" fmla="*/ 0 h 3850104"/>
              <a:gd name="connsiteX1" fmla="*/ 2441158 w 2441226"/>
              <a:gd name="connsiteY1" fmla="*/ 2478811 h 3850104"/>
              <a:gd name="connsiteX2" fmla="*/ 2433474 w 2441226"/>
              <a:gd name="connsiteY2" fmla="*/ 3850104 h 3850104"/>
              <a:gd name="connsiteX0" fmla="*/ 0 w 2441226"/>
              <a:gd name="connsiteY0" fmla="*/ 0 h 3737603"/>
              <a:gd name="connsiteX1" fmla="*/ 2441158 w 2441226"/>
              <a:gd name="connsiteY1" fmla="*/ 2478811 h 3737603"/>
              <a:gd name="connsiteX2" fmla="*/ 2433474 w 2441226"/>
              <a:gd name="connsiteY2" fmla="*/ 3737603 h 3737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1226" h="3737603">
                <a:moveTo>
                  <a:pt x="0" y="0"/>
                </a:moveTo>
                <a:cubicBezTo>
                  <a:pt x="320815" y="716354"/>
                  <a:pt x="2455114" y="1206213"/>
                  <a:pt x="2441158" y="2478811"/>
                </a:cubicBezTo>
                <a:cubicBezTo>
                  <a:pt x="2427202" y="3751409"/>
                  <a:pt x="2372538" y="3393120"/>
                  <a:pt x="2433474" y="3737603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628" name="Freeform 627"/>
          <p:cNvSpPr/>
          <p:nvPr/>
        </p:nvSpPr>
        <p:spPr bwMode="auto">
          <a:xfrm flipH="1">
            <a:off x="4197387" y="3530956"/>
            <a:ext cx="256151" cy="221849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1190985 w 1197759"/>
              <a:gd name="connsiteY0" fmla="*/ 3698136 h 4083770"/>
              <a:gd name="connsiteX1" fmla="*/ 10448 w 1197759"/>
              <a:gd name="connsiteY1" fmla="*/ 4058135 h 4083770"/>
              <a:gd name="connsiteX2" fmla="*/ 1045877 w 1197759"/>
              <a:gd name="connsiteY2" fmla="*/ 0 h 4083770"/>
              <a:gd name="connsiteX0" fmla="*/ 1189732 w 1233343"/>
              <a:gd name="connsiteY0" fmla="*/ 3698136 h 4185402"/>
              <a:gd name="connsiteX1" fmla="*/ 9195 w 1233343"/>
              <a:gd name="connsiteY1" fmla="*/ 4058135 h 4185402"/>
              <a:gd name="connsiteX2" fmla="*/ 1044624 w 1233343"/>
              <a:gd name="connsiteY2" fmla="*/ 0 h 4185402"/>
              <a:gd name="connsiteX0" fmla="*/ 1250260 w 1292497"/>
              <a:gd name="connsiteY0" fmla="*/ 3602079 h 4153666"/>
              <a:gd name="connsiteX1" fmla="*/ 8885 w 1292497"/>
              <a:gd name="connsiteY1" fmla="*/ 4058135 h 4153666"/>
              <a:gd name="connsiteX2" fmla="*/ 1044314 w 1292497"/>
              <a:gd name="connsiteY2" fmla="*/ 0 h 4153666"/>
              <a:gd name="connsiteX0" fmla="*/ 1129226 w 1174303"/>
              <a:gd name="connsiteY0" fmla="*/ 3602079 h 4131184"/>
              <a:gd name="connsiteX1" fmla="*/ 9526 w 1174303"/>
              <a:gd name="connsiteY1" fmla="*/ 4026117 h 4131184"/>
              <a:gd name="connsiteX2" fmla="*/ 923280 w 1174303"/>
              <a:gd name="connsiteY2" fmla="*/ 0 h 4131184"/>
              <a:gd name="connsiteX0" fmla="*/ 526245 w 594188"/>
              <a:gd name="connsiteY0" fmla="*/ 3602079 h 4109736"/>
              <a:gd name="connsiteX1" fmla="*/ 14927 w 594188"/>
              <a:gd name="connsiteY1" fmla="*/ 3994099 h 4109736"/>
              <a:gd name="connsiteX2" fmla="*/ 320299 w 594188"/>
              <a:gd name="connsiteY2" fmla="*/ 0 h 4109736"/>
              <a:gd name="connsiteX0" fmla="*/ 887484 w 939566"/>
              <a:gd name="connsiteY0" fmla="*/ 3153819 h 4032021"/>
              <a:gd name="connsiteX1" fmla="*/ 11138 w 939566"/>
              <a:gd name="connsiteY1" fmla="*/ 3994099 h 4032021"/>
              <a:gd name="connsiteX2" fmla="*/ 316510 w 939566"/>
              <a:gd name="connsiteY2" fmla="*/ 0 h 4032021"/>
              <a:gd name="connsiteX0" fmla="*/ 891730 w 943812"/>
              <a:gd name="connsiteY0" fmla="*/ 3153819 h 4032021"/>
              <a:gd name="connsiteX1" fmla="*/ 15384 w 943812"/>
              <a:gd name="connsiteY1" fmla="*/ 3994099 h 4032021"/>
              <a:gd name="connsiteX2" fmla="*/ 320756 w 943812"/>
              <a:gd name="connsiteY2" fmla="*/ 0 h 4032021"/>
              <a:gd name="connsiteX0" fmla="*/ 889236 w 941318"/>
              <a:gd name="connsiteY0" fmla="*/ 3167750 h 4045952"/>
              <a:gd name="connsiteX1" fmla="*/ 12890 w 941318"/>
              <a:gd name="connsiteY1" fmla="*/ 4008030 h 4045952"/>
              <a:gd name="connsiteX2" fmla="*/ 477073 w 941318"/>
              <a:gd name="connsiteY2" fmla="*/ 0 h 4045952"/>
              <a:gd name="connsiteX0" fmla="*/ 895856 w 947938"/>
              <a:gd name="connsiteY0" fmla="*/ 3167750 h 4045952"/>
              <a:gd name="connsiteX1" fmla="*/ 19510 w 947938"/>
              <a:gd name="connsiteY1" fmla="*/ 4008030 h 4045952"/>
              <a:gd name="connsiteX2" fmla="*/ 483693 w 947938"/>
              <a:gd name="connsiteY2" fmla="*/ 0 h 4045952"/>
              <a:gd name="connsiteX0" fmla="*/ 1682643 w 1717157"/>
              <a:gd name="connsiteY0" fmla="*/ 3167750 h 3485768"/>
              <a:gd name="connsiteX1" fmla="*/ 8789 w 1717157"/>
              <a:gd name="connsiteY1" fmla="*/ 3149933 h 3485768"/>
              <a:gd name="connsiteX2" fmla="*/ 1270480 w 1717157"/>
              <a:gd name="connsiteY2" fmla="*/ 0 h 3485768"/>
              <a:gd name="connsiteX0" fmla="*/ 1275028 w 1316728"/>
              <a:gd name="connsiteY0" fmla="*/ 3111787 h 3448026"/>
              <a:gd name="connsiteX1" fmla="*/ 8789 w 1316728"/>
              <a:gd name="connsiteY1" fmla="*/ 3149933 h 3448026"/>
              <a:gd name="connsiteX2" fmla="*/ 1270480 w 1316728"/>
              <a:gd name="connsiteY2" fmla="*/ 0 h 3448026"/>
              <a:gd name="connsiteX0" fmla="*/ 1276936 w 1276936"/>
              <a:gd name="connsiteY0" fmla="*/ 3111787 h 3336490"/>
              <a:gd name="connsiteX1" fmla="*/ 10697 w 1276936"/>
              <a:gd name="connsiteY1" fmla="*/ 3149933 h 3336490"/>
              <a:gd name="connsiteX2" fmla="*/ 1272388 w 1276936"/>
              <a:gd name="connsiteY2" fmla="*/ 0 h 3336490"/>
              <a:gd name="connsiteX0" fmla="*/ 1280112 w 1280112"/>
              <a:gd name="connsiteY0" fmla="*/ 3027844 h 3252547"/>
              <a:gd name="connsiteX1" fmla="*/ 13873 w 1280112"/>
              <a:gd name="connsiteY1" fmla="*/ 3065990 h 3252547"/>
              <a:gd name="connsiteX2" fmla="*/ 743894 w 1280112"/>
              <a:gd name="connsiteY2" fmla="*/ 0 h 3252547"/>
              <a:gd name="connsiteX0" fmla="*/ 1581392 w 1581392"/>
              <a:gd name="connsiteY0" fmla="*/ 2421580 h 3100690"/>
              <a:gd name="connsiteX1" fmla="*/ 13873 w 1581392"/>
              <a:gd name="connsiteY1" fmla="*/ 3065990 h 3100690"/>
              <a:gd name="connsiteX2" fmla="*/ 743894 w 1581392"/>
              <a:gd name="connsiteY2" fmla="*/ 0 h 3100690"/>
              <a:gd name="connsiteX0" fmla="*/ 1511662 w 1511662"/>
              <a:gd name="connsiteY0" fmla="*/ 2421580 h 2745678"/>
              <a:gd name="connsiteX1" fmla="*/ 15031 w 1511662"/>
              <a:gd name="connsiteY1" fmla="*/ 2646268 h 2745678"/>
              <a:gd name="connsiteX2" fmla="*/ 674164 w 1511662"/>
              <a:gd name="connsiteY2" fmla="*/ 0 h 2745678"/>
              <a:gd name="connsiteX0" fmla="*/ 1564827 w 1564827"/>
              <a:gd name="connsiteY0" fmla="*/ 2915919 h 3056787"/>
              <a:gd name="connsiteX1" fmla="*/ 15031 w 1564827"/>
              <a:gd name="connsiteY1" fmla="*/ 2646268 h 3056787"/>
              <a:gd name="connsiteX2" fmla="*/ 674164 w 1564827"/>
              <a:gd name="connsiteY2" fmla="*/ 0 h 3056787"/>
              <a:gd name="connsiteX0" fmla="*/ 1564950 w 1564950"/>
              <a:gd name="connsiteY0" fmla="*/ 2915919 h 2970486"/>
              <a:gd name="connsiteX1" fmla="*/ 15154 w 1564950"/>
              <a:gd name="connsiteY1" fmla="*/ 2646268 h 2970486"/>
              <a:gd name="connsiteX2" fmla="*/ 674287 w 1564950"/>
              <a:gd name="connsiteY2" fmla="*/ 0 h 2970486"/>
              <a:gd name="connsiteX0" fmla="*/ 1564827 w 1564827"/>
              <a:gd name="connsiteY0" fmla="*/ 2915919 h 3011085"/>
              <a:gd name="connsiteX1" fmla="*/ 15031 w 1564827"/>
              <a:gd name="connsiteY1" fmla="*/ 2646268 h 3011085"/>
              <a:gd name="connsiteX2" fmla="*/ 674164 w 1564827"/>
              <a:gd name="connsiteY2" fmla="*/ 0 h 3011085"/>
              <a:gd name="connsiteX0" fmla="*/ 1551663 w 1551663"/>
              <a:gd name="connsiteY0" fmla="*/ 2915919 h 3011085"/>
              <a:gd name="connsiteX1" fmla="*/ 1867 w 1551663"/>
              <a:gd name="connsiteY1" fmla="*/ 2646268 h 3011085"/>
              <a:gd name="connsiteX2" fmla="*/ 661000 w 1551663"/>
              <a:gd name="connsiteY2" fmla="*/ 0 h 3011085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1549795 w 1549795"/>
              <a:gd name="connsiteY0" fmla="*/ 269651 h 341483"/>
              <a:gd name="connsiteX1" fmla="*/ -1 w 1549795"/>
              <a:gd name="connsiteY1" fmla="*/ 0 h 341483"/>
              <a:gd name="connsiteX0" fmla="*/ 1656130 w 1656130"/>
              <a:gd name="connsiteY0" fmla="*/ 101762 h 223564"/>
              <a:gd name="connsiteX1" fmla="*/ 0 w 1656130"/>
              <a:gd name="connsiteY1" fmla="*/ 0 h 223564"/>
              <a:gd name="connsiteX0" fmla="*/ 1721349 w 1721349"/>
              <a:gd name="connsiteY0" fmla="*/ 419259 h 469457"/>
              <a:gd name="connsiteX1" fmla="*/ 0 w 1721349"/>
              <a:gd name="connsiteY1" fmla="*/ 0 h 469457"/>
              <a:gd name="connsiteX0" fmla="*/ 1721349 w 1721349"/>
              <a:gd name="connsiteY0" fmla="*/ 419259 h 505923"/>
              <a:gd name="connsiteX1" fmla="*/ 0 w 1721349"/>
              <a:gd name="connsiteY1" fmla="*/ 0 h 505923"/>
              <a:gd name="connsiteX0" fmla="*/ 1657143 w 1657143"/>
              <a:gd name="connsiteY0" fmla="*/ 265578 h 401080"/>
              <a:gd name="connsiteX1" fmla="*/ 0 w 1657143"/>
              <a:gd name="connsiteY1" fmla="*/ 0 h 401080"/>
              <a:gd name="connsiteX0" fmla="*/ 1657143 w 1657143"/>
              <a:gd name="connsiteY0" fmla="*/ 265578 h 339539"/>
              <a:gd name="connsiteX1" fmla="*/ 0 w 1657143"/>
              <a:gd name="connsiteY1" fmla="*/ 0 h 339539"/>
              <a:gd name="connsiteX0" fmla="*/ 1657143 w 1657143"/>
              <a:gd name="connsiteY0" fmla="*/ 265578 h 322923"/>
              <a:gd name="connsiteX1" fmla="*/ 0 w 1657143"/>
              <a:gd name="connsiteY1" fmla="*/ 0 h 322923"/>
              <a:gd name="connsiteX0" fmla="*/ 1657143 w 1657143"/>
              <a:gd name="connsiteY0" fmla="*/ 265578 h 270586"/>
              <a:gd name="connsiteX1" fmla="*/ 0 w 1657143"/>
              <a:gd name="connsiteY1" fmla="*/ 0 h 270586"/>
              <a:gd name="connsiteX0" fmla="*/ 1407520 w 1407520"/>
              <a:gd name="connsiteY0" fmla="*/ 817105 h 818160"/>
              <a:gd name="connsiteX1" fmla="*/ 0 w 1407520"/>
              <a:gd name="connsiteY1" fmla="*/ 0 h 818160"/>
              <a:gd name="connsiteX0" fmla="*/ 1119493 w 1119493"/>
              <a:gd name="connsiteY0" fmla="*/ 452704 h 454925"/>
              <a:gd name="connsiteX1" fmla="*/ 0 w 1119493"/>
              <a:gd name="connsiteY1" fmla="*/ 0 h 454925"/>
              <a:gd name="connsiteX0" fmla="*/ 1151103 w 1151103"/>
              <a:gd name="connsiteY0" fmla="*/ 509446 h 511342"/>
              <a:gd name="connsiteX1" fmla="*/ 0 w 1151103"/>
              <a:gd name="connsiteY1" fmla="*/ 0 h 511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51103" h="511342">
                <a:moveTo>
                  <a:pt x="1151103" y="509446"/>
                </a:moveTo>
                <a:cubicBezTo>
                  <a:pt x="400161" y="540645"/>
                  <a:pt x="419547" y="179064"/>
                  <a:pt x="0" y="0"/>
                </a:cubicBezTo>
              </a:path>
            </a:pathLst>
          </a:cu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802" name="Freeform 627">
            <a:extLst>
              <a:ext uri="{FF2B5EF4-FFF2-40B4-BE49-F238E27FC236}">
                <a16:creationId xmlns:a16="http://schemas.microsoft.com/office/drawing/2014/main" id="{EE00EB4F-4F7B-4F5A-9925-BAC33A1A8418}"/>
              </a:ext>
            </a:extLst>
          </p:cNvPr>
          <p:cNvSpPr/>
          <p:nvPr/>
        </p:nvSpPr>
        <p:spPr bwMode="auto">
          <a:xfrm rot="12985604" flipH="1">
            <a:off x="6045317" y="4462374"/>
            <a:ext cx="394297" cy="11505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1190985 w 1197759"/>
              <a:gd name="connsiteY0" fmla="*/ 3698136 h 4083770"/>
              <a:gd name="connsiteX1" fmla="*/ 10448 w 1197759"/>
              <a:gd name="connsiteY1" fmla="*/ 4058135 h 4083770"/>
              <a:gd name="connsiteX2" fmla="*/ 1045877 w 1197759"/>
              <a:gd name="connsiteY2" fmla="*/ 0 h 4083770"/>
              <a:gd name="connsiteX0" fmla="*/ 1189732 w 1233343"/>
              <a:gd name="connsiteY0" fmla="*/ 3698136 h 4185402"/>
              <a:gd name="connsiteX1" fmla="*/ 9195 w 1233343"/>
              <a:gd name="connsiteY1" fmla="*/ 4058135 h 4185402"/>
              <a:gd name="connsiteX2" fmla="*/ 1044624 w 1233343"/>
              <a:gd name="connsiteY2" fmla="*/ 0 h 4185402"/>
              <a:gd name="connsiteX0" fmla="*/ 1250260 w 1292497"/>
              <a:gd name="connsiteY0" fmla="*/ 3602079 h 4153666"/>
              <a:gd name="connsiteX1" fmla="*/ 8885 w 1292497"/>
              <a:gd name="connsiteY1" fmla="*/ 4058135 h 4153666"/>
              <a:gd name="connsiteX2" fmla="*/ 1044314 w 1292497"/>
              <a:gd name="connsiteY2" fmla="*/ 0 h 4153666"/>
              <a:gd name="connsiteX0" fmla="*/ 1129226 w 1174303"/>
              <a:gd name="connsiteY0" fmla="*/ 3602079 h 4131184"/>
              <a:gd name="connsiteX1" fmla="*/ 9526 w 1174303"/>
              <a:gd name="connsiteY1" fmla="*/ 4026117 h 4131184"/>
              <a:gd name="connsiteX2" fmla="*/ 923280 w 1174303"/>
              <a:gd name="connsiteY2" fmla="*/ 0 h 4131184"/>
              <a:gd name="connsiteX0" fmla="*/ 526245 w 594188"/>
              <a:gd name="connsiteY0" fmla="*/ 3602079 h 4109736"/>
              <a:gd name="connsiteX1" fmla="*/ 14927 w 594188"/>
              <a:gd name="connsiteY1" fmla="*/ 3994099 h 4109736"/>
              <a:gd name="connsiteX2" fmla="*/ 320299 w 594188"/>
              <a:gd name="connsiteY2" fmla="*/ 0 h 4109736"/>
              <a:gd name="connsiteX0" fmla="*/ 887484 w 939566"/>
              <a:gd name="connsiteY0" fmla="*/ 3153819 h 4032021"/>
              <a:gd name="connsiteX1" fmla="*/ 11138 w 939566"/>
              <a:gd name="connsiteY1" fmla="*/ 3994099 h 4032021"/>
              <a:gd name="connsiteX2" fmla="*/ 316510 w 939566"/>
              <a:gd name="connsiteY2" fmla="*/ 0 h 4032021"/>
              <a:gd name="connsiteX0" fmla="*/ 891730 w 943812"/>
              <a:gd name="connsiteY0" fmla="*/ 3153819 h 4032021"/>
              <a:gd name="connsiteX1" fmla="*/ 15384 w 943812"/>
              <a:gd name="connsiteY1" fmla="*/ 3994099 h 4032021"/>
              <a:gd name="connsiteX2" fmla="*/ 320756 w 943812"/>
              <a:gd name="connsiteY2" fmla="*/ 0 h 4032021"/>
              <a:gd name="connsiteX0" fmla="*/ 889236 w 941318"/>
              <a:gd name="connsiteY0" fmla="*/ 3167750 h 4045952"/>
              <a:gd name="connsiteX1" fmla="*/ 12890 w 941318"/>
              <a:gd name="connsiteY1" fmla="*/ 4008030 h 4045952"/>
              <a:gd name="connsiteX2" fmla="*/ 477073 w 941318"/>
              <a:gd name="connsiteY2" fmla="*/ 0 h 4045952"/>
              <a:gd name="connsiteX0" fmla="*/ 895856 w 947938"/>
              <a:gd name="connsiteY0" fmla="*/ 3167750 h 4045952"/>
              <a:gd name="connsiteX1" fmla="*/ 19510 w 947938"/>
              <a:gd name="connsiteY1" fmla="*/ 4008030 h 4045952"/>
              <a:gd name="connsiteX2" fmla="*/ 483693 w 947938"/>
              <a:gd name="connsiteY2" fmla="*/ 0 h 4045952"/>
              <a:gd name="connsiteX0" fmla="*/ 1682643 w 1717157"/>
              <a:gd name="connsiteY0" fmla="*/ 3167750 h 3485768"/>
              <a:gd name="connsiteX1" fmla="*/ 8789 w 1717157"/>
              <a:gd name="connsiteY1" fmla="*/ 3149933 h 3485768"/>
              <a:gd name="connsiteX2" fmla="*/ 1270480 w 1717157"/>
              <a:gd name="connsiteY2" fmla="*/ 0 h 3485768"/>
              <a:gd name="connsiteX0" fmla="*/ 1275028 w 1316728"/>
              <a:gd name="connsiteY0" fmla="*/ 3111787 h 3448026"/>
              <a:gd name="connsiteX1" fmla="*/ 8789 w 1316728"/>
              <a:gd name="connsiteY1" fmla="*/ 3149933 h 3448026"/>
              <a:gd name="connsiteX2" fmla="*/ 1270480 w 1316728"/>
              <a:gd name="connsiteY2" fmla="*/ 0 h 3448026"/>
              <a:gd name="connsiteX0" fmla="*/ 1276936 w 1276936"/>
              <a:gd name="connsiteY0" fmla="*/ 3111787 h 3336490"/>
              <a:gd name="connsiteX1" fmla="*/ 10697 w 1276936"/>
              <a:gd name="connsiteY1" fmla="*/ 3149933 h 3336490"/>
              <a:gd name="connsiteX2" fmla="*/ 1272388 w 1276936"/>
              <a:gd name="connsiteY2" fmla="*/ 0 h 3336490"/>
              <a:gd name="connsiteX0" fmla="*/ 1280112 w 1280112"/>
              <a:gd name="connsiteY0" fmla="*/ 3027844 h 3252547"/>
              <a:gd name="connsiteX1" fmla="*/ 13873 w 1280112"/>
              <a:gd name="connsiteY1" fmla="*/ 3065990 h 3252547"/>
              <a:gd name="connsiteX2" fmla="*/ 743894 w 1280112"/>
              <a:gd name="connsiteY2" fmla="*/ 0 h 3252547"/>
              <a:gd name="connsiteX0" fmla="*/ 1581392 w 1581392"/>
              <a:gd name="connsiteY0" fmla="*/ 2421580 h 3100690"/>
              <a:gd name="connsiteX1" fmla="*/ 13873 w 1581392"/>
              <a:gd name="connsiteY1" fmla="*/ 3065990 h 3100690"/>
              <a:gd name="connsiteX2" fmla="*/ 743894 w 1581392"/>
              <a:gd name="connsiteY2" fmla="*/ 0 h 3100690"/>
              <a:gd name="connsiteX0" fmla="*/ 1511662 w 1511662"/>
              <a:gd name="connsiteY0" fmla="*/ 2421580 h 2745678"/>
              <a:gd name="connsiteX1" fmla="*/ 15031 w 1511662"/>
              <a:gd name="connsiteY1" fmla="*/ 2646268 h 2745678"/>
              <a:gd name="connsiteX2" fmla="*/ 674164 w 1511662"/>
              <a:gd name="connsiteY2" fmla="*/ 0 h 2745678"/>
              <a:gd name="connsiteX0" fmla="*/ 1564827 w 1564827"/>
              <a:gd name="connsiteY0" fmla="*/ 2915919 h 3056787"/>
              <a:gd name="connsiteX1" fmla="*/ 15031 w 1564827"/>
              <a:gd name="connsiteY1" fmla="*/ 2646268 h 3056787"/>
              <a:gd name="connsiteX2" fmla="*/ 674164 w 1564827"/>
              <a:gd name="connsiteY2" fmla="*/ 0 h 3056787"/>
              <a:gd name="connsiteX0" fmla="*/ 1564950 w 1564950"/>
              <a:gd name="connsiteY0" fmla="*/ 2915919 h 2970486"/>
              <a:gd name="connsiteX1" fmla="*/ 15154 w 1564950"/>
              <a:gd name="connsiteY1" fmla="*/ 2646268 h 2970486"/>
              <a:gd name="connsiteX2" fmla="*/ 674287 w 1564950"/>
              <a:gd name="connsiteY2" fmla="*/ 0 h 2970486"/>
              <a:gd name="connsiteX0" fmla="*/ 1564827 w 1564827"/>
              <a:gd name="connsiteY0" fmla="*/ 2915919 h 3011085"/>
              <a:gd name="connsiteX1" fmla="*/ 15031 w 1564827"/>
              <a:gd name="connsiteY1" fmla="*/ 2646268 h 3011085"/>
              <a:gd name="connsiteX2" fmla="*/ 674164 w 1564827"/>
              <a:gd name="connsiteY2" fmla="*/ 0 h 3011085"/>
              <a:gd name="connsiteX0" fmla="*/ 1551663 w 1551663"/>
              <a:gd name="connsiteY0" fmla="*/ 2915919 h 3011085"/>
              <a:gd name="connsiteX1" fmla="*/ 1867 w 1551663"/>
              <a:gd name="connsiteY1" fmla="*/ 2646268 h 3011085"/>
              <a:gd name="connsiteX2" fmla="*/ 661000 w 1551663"/>
              <a:gd name="connsiteY2" fmla="*/ 0 h 3011085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1549795 w 1549795"/>
              <a:gd name="connsiteY0" fmla="*/ 269651 h 341483"/>
              <a:gd name="connsiteX1" fmla="*/ -1 w 1549795"/>
              <a:gd name="connsiteY1" fmla="*/ 0 h 341483"/>
              <a:gd name="connsiteX0" fmla="*/ 1656130 w 1656130"/>
              <a:gd name="connsiteY0" fmla="*/ 101762 h 223564"/>
              <a:gd name="connsiteX1" fmla="*/ 0 w 1656130"/>
              <a:gd name="connsiteY1" fmla="*/ 0 h 223564"/>
              <a:gd name="connsiteX0" fmla="*/ 1721349 w 1721349"/>
              <a:gd name="connsiteY0" fmla="*/ 419259 h 469457"/>
              <a:gd name="connsiteX1" fmla="*/ 0 w 1721349"/>
              <a:gd name="connsiteY1" fmla="*/ 0 h 469457"/>
              <a:gd name="connsiteX0" fmla="*/ 1721349 w 1721349"/>
              <a:gd name="connsiteY0" fmla="*/ 419259 h 505923"/>
              <a:gd name="connsiteX1" fmla="*/ 0 w 1721349"/>
              <a:gd name="connsiteY1" fmla="*/ 0 h 505923"/>
              <a:gd name="connsiteX0" fmla="*/ 1657143 w 1657143"/>
              <a:gd name="connsiteY0" fmla="*/ 265578 h 401080"/>
              <a:gd name="connsiteX1" fmla="*/ 0 w 1657143"/>
              <a:gd name="connsiteY1" fmla="*/ 0 h 401080"/>
              <a:gd name="connsiteX0" fmla="*/ 1657143 w 1657143"/>
              <a:gd name="connsiteY0" fmla="*/ 265578 h 339539"/>
              <a:gd name="connsiteX1" fmla="*/ 0 w 1657143"/>
              <a:gd name="connsiteY1" fmla="*/ 0 h 339539"/>
              <a:gd name="connsiteX0" fmla="*/ 1657143 w 1657143"/>
              <a:gd name="connsiteY0" fmla="*/ 265578 h 322923"/>
              <a:gd name="connsiteX1" fmla="*/ 0 w 1657143"/>
              <a:gd name="connsiteY1" fmla="*/ 0 h 322923"/>
              <a:gd name="connsiteX0" fmla="*/ 1657143 w 1657143"/>
              <a:gd name="connsiteY0" fmla="*/ 265578 h 270586"/>
              <a:gd name="connsiteX1" fmla="*/ 0 w 1657143"/>
              <a:gd name="connsiteY1" fmla="*/ 0 h 270586"/>
              <a:gd name="connsiteX0" fmla="*/ 2004629 w 2004629"/>
              <a:gd name="connsiteY0" fmla="*/ 217298 h 224519"/>
              <a:gd name="connsiteX1" fmla="*/ 0 w 2004629"/>
              <a:gd name="connsiteY1" fmla="*/ 0 h 224519"/>
              <a:gd name="connsiteX0" fmla="*/ 2004629 w 2004629"/>
              <a:gd name="connsiteY0" fmla="*/ 217298 h 223233"/>
              <a:gd name="connsiteX1" fmla="*/ 0 w 2004629"/>
              <a:gd name="connsiteY1" fmla="*/ 0 h 223233"/>
              <a:gd name="connsiteX0" fmla="*/ 1788681 w 1788682"/>
              <a:gd name="connsiteY0" fmla="*/ 279112 h 283120"/>
              <a:gd name="connsiteX1" fmla="*/ 0 w 1788682"/>
              <a:gd name="connsiteY1" fmla="*/ 0 h 283120"/>
              <a:gd name="connsiteX0" fmla="*/ 1485505 w 1485504"/>
              <a:gd name="connsiteY0" fmla="*/ 181333 h 189429"/>
              <a:gd name="connsiteX1" fmla="*/ 0 w 1485504"/>
              <a:gd name="connsiteY1" fmla="*/ 0 h 189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85504" h="189429">
                <a:moveTo>
                  <a:pt x="1485505" y="181333"/>
                </a:moveTo>
                <a:cubicBezTo>
                  <a:pt x="734563" y="212532"/>
                  <a:pt x="493627" y="153861"/>
                  <a:pt x="0" y="0"/>
                </a:cubicBezTo>
              </a:path>
            </a:pathLst>
          </a:cu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800" name="Freeform 870">
            <a:extLst>
              <a:ext uri="{FF2B5EF4-FFF2-40B4-BE49-F238E27FC236}">
                <a16:creationId xmlns:a16="http://schemas.microsoft.com/office/drawing/2014/main" id="{32370D96-5D3C-4BC8-AA5C-BC1985624D54}"/>
              </a:ext>
            </a:extLst>
          </p:cNvPr>
          <p:cNvSpPr/>
          <p:nvPr/>
        </p:nvSpPr>
        <p:spPr bwMode="auto">
          <a:xfrm flipH="1">
            <a:off x="5259393" y="3658898"/>
            <a:ext cx="73945" cy="16238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1190985 w 1197759"/>
              <a:gd name="connsiteY0" fmla="*/ 3698136 h 4083770"/>
              <a:gd name="connsiteX1" fmla="*/ 10448 w 1197759"/>
              <a:gd name="connsiteY1" fmla="*/ 4058135 h 4083770"/>
              <a:gd name="connsiteX2" fmla="*/ 1045877 w 1197759"/>
              <a:gd name="connsiteY2" fmla="*/ 0 h 4083770"/>
              <a:gd name="connsiteX0" fmla="*/ 1189732 w 1233343"/>
              <a:gd name="connsiteY0" fmla="*/ 3698136 h 4185402"/>
              <a:gd name="connsiteX1" fmla="*/ 9195 w 1233343"/>
              <a:gd name="connsiteY1" fmla="*/ 4058135 h 4185402"/>
              <a:gd name="connsiteX2" fmla="*/ 1044624 w 1233343"/>
              <a:gd name="connsiteY2" fmla="*/ 0 h 4185402"/>
              <a:gd name="connsiteX0" fmla="*/ 1250260 w 1292497"/>
              <a:gd name="connsiteY0" fmla="*/ 3602079 h 4153666"/>
              <a:gd name="connsiteX1" fmla="*/ 8885 w 1292497"/>
              <a:gd name="connsiteY1" fmla="*/ 4058135 h 4153666"/>
              <a:gd name="connsiteX2" fmla="*/ 1044314 w 1292497"/>
              <a:gd name="connsiteY2" fmla="*/ 0 h 4153666"/>
              <a:gd name="connsiteX0" fmla="*/ 1129226 w 1174303"/>
              <a:gd name="connsiteY0" fmla="*/ 3602079 h 4131184"/>
              <a:gd name="connsiteX1" fmla="*/ 9526 w 1174303"/>
              <a:gd name="connsiteY1" fmla="*/ 4026117 h 4131184"/>
              <a:gd name="connsiteX2" fmla="*/ 923280 w 1174303"/>
              <a:gd name="connsiteY2" fmla="*/ 0 h 4131184"/>
              <a:gd name="connsiteX0" fmla="*/ 526245 w 594188"/>
              <a:gd name="connsiteY0" fmla="*/ 3602079 h 4109736"/>
              <a:gd name="connsiteX1" fmla="*/ 14927 w 594188"/>
              <a:gd name="connsiteY1" fmla="*/ 3994099 h 4109736"/>
              <a:gd name="connsiteX2" fmla="*/ 320299 w 594188"/>
              <a:gd name="connsiteY2" fmla="*/ 0 h 4109736"/>
              <a:gd name="connsiteX0" fmla="*/ 887484 w 939566"/>
              <a:gd name="connsiteY0" fmla="*/ 3153819 h 4032021"/>
              <a:gd name="connsiteX1" fmla="*/ 11138 w 939566"/>
              <a:gd name="connsiteY1" fmla="*/ 3994099 h 4032021"/>
              <a:gd name="connsiteX2" fmla="*/ 316510 w 939566"/>
              <a:gd name="connsiteY2" fmla="*/ 0 h 4032021"/>
              <a:gd name="connsiteX0" fmla="*/ 891730 w 943812"/>
              <a:gd name="connsiteY0" fmla="*/ 3153819 h 4032021"/>
              <a:gd name="connsiteX1" fmla="*/ 15384 w 943812"/>
              <a:gd name="connsiteY1" fmla="*/ 3994099 h 4032021"/>
              <a:gd name="connsiteX2" fmla="*/ 320756 w 943812"/>
              <a:gd name="connsiteY2" fmla="*/ 0 h 4032021"/>
              <a:gd name="connsiteX0" fmla="*/ 889236 w 941318"/>
              <a:gd name="connsiteY0" fmla="*/ 3167750 h 4045952"/>
              <a:gd name="connsiteX1" fmla="*/ 12890 w 941318"/>
              <a:gd name="connsiteY1" fmla="*/ 4008030 h 4045952"/>
              <a:gd name="connsiteX2" fmla="*/ 477073 w 941318"/>
              <a:gd name="connsiteY2" fmla="*/ 0 h 4045952"/>
              <a:gd name="connsiteX0" fmla="*/ 895856 w 947938"/>
              <a:gd name="connsiteY0" fmla="*/ 3167750 h 4045952"/>
              <a:gd name="connsiteX1" fmla="*/ 19510 w 947938"/>
              <a:gd name="connsiteY1" fmla="*/ 4008030 h 4045952"/>
              <a:gd name="connsiteX2" fmla="*/ 483693 w 947938"/>
              <a:gd name="connsiteY2" fmla="*/ 0 h 4045952"/>
              <a:gd name="connsiteX0" fmla="*/ 1682643 w 1717157"/>
              <a:gd name="connsiteY0" fmla="*/ 3167750 h 3485768"/>
              <a:gd name="connsiteX1" fmla="*/ 8789 w 1717157"/>
              <a:gd name="connsiteY1" fmla="*/ 3149933 h 3485768"/>
              <a:gd name="connsiteX2" fmla="*/ 1270480 w 1717157"/>
              <a:gd name="connsiteY2" fmla="*/ 0 h 3485768"/>
              <a:gd name="connsiteX0" fmla="*/ 1275028 w 1316728"/>
              <a:gd name="connsiteY0" fmla="*/ 3111787 h 3448026"/>
              <a:gd name="connsiteX1" fmla="*/ 8789 w 1316728"/>
              <a:gd name="connsiteY1" fmla="*/ 3149933 h 3448026"/>
              <a:gd name="connsiteX2" fmla="*/ 1270480 w 1316728"/>
              <a:gd name="connsiteY2" fmla="*/ 0 h 3448026"/>
              <a:gd name="connsiteX0" fmla="*/ 1276936 w 1276936"/>
              <a:gd name="connsiteY0" fmla="*/ 3111787 h 3336490"/>
              <a:gd name="connsiteX1" fmla="*/ 10697 w 1276936"/>
              <a:gd name="connsiteY1" fmla="*/ 3149933 h 3336490"/>
              <a:gd name="connsiteX2" fmla="*/ 1272388 w 1276936"/>
              <a:gd name="connsiteY2" fmla="*/ 0 h 3336490"/>
              <a:gd name="connsiteX0" fmla="*/ 1280112 w 1280112"/>
              <a:gd name="connsiteY0" fmla="*/ 3027844 h 3252547"/>
              <a:gd name="connsiteX1" fmla="*/ 13873 w 1280112"/>
              <a:gd name="connsiteY1" fmla="*/ 3065990 h 3252547"/>
              <a:gd name="connsiteX2" fmla="*/ 743894 w 1280112"/>
              <a:gd name="connsiteY2" fmla="*/ 0 h 3252547"/>
              <a:gd name="connsiteX0" fmla="*/ 1581392 w 1581392"/>
              <a:gd name="connsiteY0" fmla="*/ 2421580 h 3100690"/>
              <a:gd name="connsiteX1" fmla="*/ 13873 w 1581392"/>
              <a:gd name="connsiteY1" fmla="*/ 3065990 h 3100690"/>
              <a:gd name="connsiteX2" fmla="*/ 743894 w 1581392"/>
              <a:gd name="connsiteY2" fmla="*/ 0 h 3100690"/>
              <a:gd name="connsiteX0" fmla="*/ 1511662 w 1511662"/>
              <a:gd name="connsiteY0" fmla="*/ 2421580 h 2745678"/>
              <a:gd name="connsiteX1" fmla="*/ 15031 w 1511662"/>
              <a:gd name="connsiteY1" fmla="*/ 2646268 h 2745678"/>
              <a:gd name="connsiteX2" fmla="*/ 674164 w 1511662"/>
              <a:gd name="connsiteY2" fmla="*/ 0 h 2745678"/>
              <a:gd name="connsiteX0" fmla="*/ 1564827 w 1564827"/>
              <a:gd name="connsiteY0" fmla="*/ 2915919 h 3056787"/>
              <a:gd name="connsiteX1" fmla="*/ 15031 w 1564827"/>
              <a:gd name="connsiteY1" fmla="*/ 2646268 h 3056787"/>
              <a:gd name="connsiteX2" fmla="*/ 674164 w 1564827"/>
              <a:gd name="connsiteY2" fmla="*/ 0 h 3056787"/>
              <a:gd name="connsiteX0" fmla="*/ 1564950 w 1564950"/>
              <a:gd name="connsiteY0" fmla="*/ 2915919 h 2970486"/>
              <a:gd name="connsiteX1" fmla="*/ 15154 w 1564950"/>
              <a:gd name="connsiteY1" fmla="*/ 2646268 h 2970486"/>
              <a:gd name="connsiteX2" fmla="*/ 674287 w 1564950"/>
              <a:gd name="connsiteY2" fmla="*/ 0 h 2970486"/>
              <a:gd name="connsiteX0" fmla="*/ 1564827 w 1564827"/>
              <a:gd name="connsiteY0" fmla="*/ 2915919 h 3011085"/>
              <a:gd name="connsiteX1" fmla="*/ 15031 w 1564827"/>
              <a:gd name="connsiteY1" fmla="*/ 2646268 h 3011085"/>
              <a:gd name="connsiteX2" fmla="*/ 674164 w 1564827"/>
              <a:gd name="connsiteY2" fmla="*/ 0 h 3011085"/>
              <a:gd name="connsiteX0" fmla="*/ 1551663 w 1551663"/>
              <a:gd name="connsiteY0" fmla="*/ 2915919 h 3011085"/>
              <a:gd name="connsiteX1" fmla="*/ 1867 w 1551663"/>
              <a:gd name="connsiteY1" fmla="*/ 2646268 h 3011085"/>
              <a:gd name="connsiteX2" fmla="*/ 661000 w 1551663"/>
              <a:gd name="connsiteY2" fmla="*/ 0 h 3011085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936397 w 936397"/>
              <a:gd name="connsiteY0" fmla="*/ 2258179 h 2730980"/>
              <a:gd name="connsiteX1" fmla="*/ 1867 w 936397"/>
              <a:gd name="connsiteY1" fmla="*/ 2646268 h 2730980"/>
              <a:gd name="connsiteX2" fmla="*/ 661000 w 936397"/>
              <a:gd name="connsiteY2" fmla="*/ 0 h 2730980"/>
              <a:gd name="connsiteX0" fmla="*/ 936397 w 936397"/>
              <a:gd name="connsiteY0" fmla="*/ 2258179 h 2805186"/>
              <a:gd name="connsiteX1" fmla="*/ 1867 w 936397"/>
              <a:gd name="connsiteY1" fmla="*/ 2646268 h 2805186"/>
              <a:gd name="connsiteX2" fmla="*/ 661000 w 936397"/>
              <a:gd name="connsiteY2" fmla="*/ 0 h 2805186"/>
              <a:gd name="connsiteX0" fmla="*/ 993933 w 993933"/>
              <a:gd name="connsiteY0" fmla="*/ 2258179 h 2841362"/>
              <a:gd name="connsiteX1" fmla="*/ 1723 w 993933"/>
              <a:gd name="connsiteY1" fmla="*/ 2696863 h 2841362"/>
              <a:gd name="connsiteX2" fmla="*/ 718536 w 993933"/>
              <a:gd name="connsiteY2" fmla="*/ 0 h 2841362"/>
              <a:gd name="connsiteX0" fmla="*/ 993933 w 993933"/>
              <a:gd name="connsiteY0" fmla="*/ 2258179 h 2841362"/>
              <a:gd name="connsiteX1" fmla="*/ 1723 w 993933"/>
              <a:gd name="connsiteY1" fmla="*/ 2696863 h 2841362"/>
              <a:gd name="connsiteX2" fmla="*/ 718537 w 993933"/>
              <a:gd name="connsiteY2" fmla="*/ 0 h 2841362"/>
              <a:gd name="connsiteX0" fmla="*/ 992210 w 992210"/>
              <a:gd name="connsiteY0" fmla="*/ 1 h 583184"/>
              <a:gd name="connsiteX1" fmla="*/ 0 w 992210"/>
              <a:gd name="connsiteY1" fmla="*/ 438685 h 583184"/>
              <a:gd name="connsiteX0" fmla="*/ 1364379 w 1364379"/>
              <a:gd name="connsiteY0" fmla="*/ 0 h 722755"/>
              <a:gd name="connsiteX1" fmla="*/ 0 w 1364379"/>
              <a:gd name="connsiteY1" fmla="*/ 615899 h 722755"/>
              <a:gd name="connsiteX0" fmla="*/ 1364379 w 1364379"/>
              <a:gd name="connsiteY0" fmla="*/ 0 h 615899"/>
              <a:gd name="connsiteX1" fmla="*/ 0 w 1364379"/>
              <a:gd name="connsiteY1" fmla="*/ 615899 h 615899"/>
              <a:gd name="connsiteX0" fmla="*/ 1300689 w 1300689"/>
              <a:gd name="connsiteY0" fmla="*/ 0 h 839362"/>
              <a:gd name="connsiteX1" fmla="*/ 0 w 1300689"/>
              <a:gd name="connsiteY1" fmla="*/ 839362 h 839362"/>
              <a:gd name="connsiteX0" fmla="*/ 1329896 w 1329896"/>
              <a:gd name="connsiteY0" fmla="*/ 0 h 839362"/>
              <a:gd name="connsiteX1" fmla="*/ 29207 w 1329896"/>
              <a:gd name="connsiteY1" fmla="*/ 839362 h 839362"/>
              <a:gd name="connsiteX0" fmla="*/ 997287 w 997287"/>
              <a:gd name="connsiteY0" fmla="*/ 0 h 1041142"/>
              <a:gd name="connsiteX1" fmla="*/ 39640 w 997287"/>
              <a:gd name="connsiteY1" fmla="*/ 1041142 h 1041142"/>
              <a:gd name="connsiteX0" fmla="*/ 997287 w 997287"/>
              <a:gd name="connsiteY0" fmla="*/ 0 h 1041142"/>
              <a:gd name="connsiteX1" fmla="*/ 39640 w 997287"/>
              <a:gd name="connsiteY1" fmla="*/ 1041142 h 1041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97287" h="1041142">
                <a:moveTo>
                  <a:pt x="997287" y="0"/>
                </a:moveTo>
                <a:cubicBezTo>
                  <a:pt x="592432" y="598906"/>
                  <a:pt x="-183830" y="645169"/>
                  <a:pt x="39640" y="1041142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4875A50-B060-4343-8D9A-628BE2AF493E}"/>
              </a:ext>
            </a:extLst>
          </p:cNvPr>
          <p:cNvCxnSpPr/>
          <p:nvPr/>
        </p:nvCxnSpPr>
        <p:spPr>
          <a:xfrm>
            <a:off x="11067931" y="4076005"/>
            <a:ext cx="4135" cy="1409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6" name="Straight Connector 775">
            <a:extLst>
              <a:ext uri="{FF2B5EF4-FFF2-40B4-BE49-F238E27FC236}">
                <a16:creationId xmlns:a16="http://schemas.microsoft.com/office/drawing/2014/main" id="{D2242250-7B4F-4A83-80CC-43E17154E3C7}"/>
              </a:ext>
            </a:extLst>
          </p:cNvPr>
          <p:cNvCxnSpPr/>
          <p:nvPr/>
        </p:nvCxnSpPr>
        <p:spPr>
          <a:xfrm>
            <a:off x="11229328" y="4082932"/>
            <a:ext cx="4135" cy="14096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4" name="Freeform 509">
            <a:extLst>
              <a:ext uri="{FF2B5EF4-FFF2-40B4-BE49-F238E27FC236}">
                <a16:creationId xmlns:a16="http://schemas.microsoft.com/office/drawing/2014/main" id="{C724B420-234C-44D3-89BE-25B810132E0D}"/>
              </a:ext>
            </a:extLst>
          </p:cNvPr>
          <p:cNvSpPr/>
          <p:nvPr/>
        </p:nvSpPr>
        <p:spPr bwMode="auto">
          <a:xfrm rot="1035593">
            <a:off x="4532808" y="2515762"/>
            <a:ext cx="794625" cy="79855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60604 w 2490250"/>
              <a:gd name="connsiteY0" fmla="*/ 5055169 h 5055169"/>
              <a:gd name="connsiteX1" fmla="*/ 1499543 w 2490250"/>
              <a:gd name="connsiteY1" fmla="*/ 2647373 h 5055169"/>
              <a:gd name="connsiteX2" fmla="*/ 2021703 w 2490250"/>
              <a:gd name="connsiteY2" fmla="*/ 0 h 5055169"/>
              <a:gd name="connsiteX0" fmla="*/ 60604 w 1587531"/>
              <a:gd name="connsiteY0" fmla="*/ 5593887 h 5593887"/>
              <a:gd name="connsiteX1" fmla="*/ 1499543 w 1587531"/>
              <a:gd name="connsiteY1" fmla="*/ 3186091 h 5593887"/>
              <a:gd name="connsiteX2" fmla="*/ 116531 w 1587531"/>
              <a:gd name="connsiteY2" fmla="*/ 0 h 5593887"/>
              <a:gd name="connsiteX0" fmla="*/ 60604 w 1559180"/>
              <a:gd name="connsiteY0" fmla="*/ 5593887 h 5593887"/>
              <a:gd name="connsiteX1" fmla="*/ 1499543 w 1559180"/>
              <a:gd name="connsiteY1" fmla="*/ 3186091 h 5593887"/>
              <a:gd name="connsiteX2" fmla="*/ 116531 w 1559180"/>
              <a:gd name="connsiteY2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208680 w 1769294"/>
              <a:gd name="connsiteY0" fmla="*/ 3374371 h 3536466"/>
              <a:gd name="connsiteX1" fmla="*/ 1383012 w 1769294"/>
              <a:gd name="connsiteY1" fmla="*/ 3186091 h 3536466"/>
              <a:gd name="connsiteX2" fmla="*/ 1697880 w 1769294"/>
              <a:gd name="connsiteY2" fmla="*/ 563857 h 3536466"/>
              <a:gd name="connsiteX3" fmla="*/ 0 w 1769294"/>
              <a:gd name="connsiteY3" fmla="*/ 0 h 3536466"/>
              <a:gd name="connsiteX0" fmla="*/ 208680 w 1769294"/>
              <a:gd name="connsiteY0" fmla="*/ 3374371 h 3672703"/>
              <a:gd name="connsiteX1" fmla="*/ 1383012 w 1769294"/>
              <a:gd name="connsiteY1" fmla="*/ 3186091 h 3672703"/>
              <a:gd name="connsiteX2" fmla="*/ 1697880 w 1769294"/>
              <a:gd name="connsiteY2" fmla="*/ 563857 h 3672703"/>
              <a:gd name="connsiteX3" fmla="*/ 0 w 1769294"/>
              <a:gd name="connsiteY3" fmla="*/ 0 h 3672703"/>
              <a:gd name="connsiteX0" fmla="*/ 499748 w 1769294"/>
              <a:gd name="connsiteY0" fmla="*/ 3428242 h 3696020"/>
              <a:gd name="connsiteX1" fmla="*/ 1383012 w 1769294"/>
              <a:gd name="connsiteY1" fmla="*/ 3186091 h 3696020"/>
              <a:gd name="connsiteX2" fmla="*/ 1697880 w 1769294"/>
              <a:gd name="connsiteY2" fmla="*/ 563857 h 3696020"/>
              <a:gd name="connsiteX3" fmla="*/ 0 w 1769294"/>
              <a:gd name="connsiteY3" fmla="*/ 0 h 3696020"/>
              <a:gd name="connsiteX0" fmla="*/ 499748 w 1834970"/>
              <a:gd name="connsiteY0" fmla="*/ 3428242 h 3550818"/>
              <a:gd name="connsiteX1" fmla="*/ 1674080 w 1834970"/>
              <a:gd name="connsiteY1" fmla="*/ 2841313 h 3550818"/>
              <a:gd name="connsiteX2" fmla="*/ 1697880 w 1834970"/>
              <a:gd name="connsiteY2" fmla="*/ 563857 h 3550818"/>
              <a:gd name="connsiteX3" fmla="*/ 0 w 1834970"/>
              <a:gd name="connsiteY3" fmla="*/ 0 h 3550818"/>
              <a:gd name="connsiteX0" fmla="*/ 499748 w 1815809"/>
              <a:gd name="connsiteY0" fmla="*/ 3428242 h 3550818"/>
              <a:gd name="connsiteX1" fmla="*/ 1674080 w 1815809"/>
              <a:gd name="connsiteY1" fmla="*/ 2841313 h 3550818"/>
              <a:gd name="connsiteX2" fmla="*/ 1697880 w 1815809"/>
              <a:gd name="connsiteY2" fmla="*/ 563857 h 3550818"/>
              <a:gd name="connsiteX3" fmla="*/ 0 w 1815809"/>
              <a:gd name="connsiteY3" fmla="*/ 0 h 3550818"/>
              <a:gd name="connsiteX0" fmla="*/ 499748 w 1815811"/>
              <a:gd name="connsiteY0" fmla="*/ 3428242 h 3478206"/>
              <a:gd name="connsiteX1" fmla="*/ 1674080 w 1815811"/>
              <a:gd name="connsiteY1" fmla="*/ 2841313 h 3478206"/>
              <a:gd name="connsiteX2" fmla="*/ 1697880 w 1815811"/>
              <a:gd name="connsiteY2" fmla="*/ 563857 h 3478206"/>
              <a:gd name="connsiteX3" fmla="*/ 0 w 1815811"/>
              <a:gd name="connsiteY3" fmla="*/ 0 h 3478206"/>
              <a:gd name="connsiteX0" fmla="*/ 457884 w 1815809"/>
              <a:gd name="connsiteY0" fmla="*/ 2729358 h 3006440"/>
              <a:gd name="connsiteX1" fmla="*/ 1674080 w 1815809"/>
              <a:gd name="connsiteY1" fmla="*/ 2841313 h 3006440"/>
              <a:gd name="connsiteX2" fmla="*/ 1697880 w 1815809"/>
              <a:gd name="connsiteY2" fmla="*/ 563857 h 3006440"/>
              <a:gd name="connsiteX3" fmla="*/ 0 w 1815809"/>
              <a:gd name="connsiteY3" fmla="*/ 0 h 3006440"/>
              <a:gd name="connsiteX0" fmla="*/ 457884 w 1815811"/>
              <a:gd name="connsiteY0" fmla="*/ 2729358 h 3114387"/>
              <a:gd name="connsiteX1" fmla="*/ 1674080 w 1815811"/>
              <a:gd name="connsiteY1" fmla="*/ 2841313 h 3114387"/>
              <a:gd name="connsiteX2" fmla="*/ 1697880 w 1815811"/>
              <a:gd name="connsiteY2" fmla="*/ 563857 h 3114387"/>
              <a:gd name="connsiteX3" fmla="*/ 0 w 1815811"/>
              <a:gd name="connsiteY3" fmla="*/ 0 h 3114387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478816 w 1836743"/>
              <a:gd name="connsiteY0" fmla="*/ 5558990 h 5944019"/>
              <a:gd name="connsiteX1" fmla="*/ 1695012 w 1836743"/>
              <a:gd name="connsiteY1" fmla="*/ 5670945 h 5944019"/>
              <a:gd name="connsiteX2" fmla="*/ 1718812 w 1836743"/>
              <a:gd name="connsiteY2" fmla="*/ 3393489 h 5944019"/>
              <a:gd name="connsiteX3" fmla="*/ 0 w 1836743"/>
              <a:gd name="connsiteY3" fmla="*/ 0 h 5944019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1695012 w 1836743"/>
              <a:gd name="connsiteY0" fmla="*/ 5670945 h 5670945"/>
              <a:gd name="connsiteX1" fmla="*/ 1718812 w 1836743"/>
              <a:gd name="connsiteY1" fmla="*/ 3393489 h 5670945"/>
              <a:gd name="connsiteX2" fmla="*/ 0 w 1836743"/>
              <a:gd name="connsiteY2" fmla="*/ 0 h 5670945"/>
              <a:gd name="connsiteX0" fmla="*/ 1718812 w 1718812"/>
              <a:gd name="connsiteY0" fmla="*/ 3393489 h 3393490"/>
              <a:gd name="connsiteX1" fmla="*/ 0 w 1718812"/>
              <a:gd name="connsiteY1" fmla="*/ 0 h 3393490"/>
              <a:gd name="connsiteX0" fmla="*/ 1449547 w 1449547"/>
              <a:gd name="connsiteY0" fmla="*/ 3174209 h 3174209"/>
              <a:gd name="connsiteX1" fmla="*/ 0 w 1449547"/>
              <a:gd name="connsiteY1" fmla="*/ 0 h 3174209"/>
              <a:gd name="connsiteX0" fmla="*/ 1423086 w 1423086"/>
              <a:gd name="connsiteY0" fmla="*/ 3281952 h 3281952"/>
              <a:gd name="connsiteX1" fmla="*/ 0 w 1423086"/>
              <a:gd name="connsiteY1" fmla="*/ 0 h 3281952"/>
              <a:gd name="connsiteX0" fmla="*/ 972597 w 972597"/>
              <a:gd name="connsiteY0" fmla="*/ 2372245 h 2372245"/>
              <a:gd name="connsiteX1" fmla="*/ 0 w 972597"/>
              <a:gd name="connsiteY1" fmla="*/ 0 h 2372245"/>
              <a:gd name="connsiteX0" fmla="*/ 972597 w 972597"/>
              <a:gd name="connsiteY0" fmla="*/ 2372245 h 2372245"/>
              <a:gd name="connsiteX1" fmla="*/ 0 w 972597"/>
              <a:gd name="connsiteY1" fmla="*/ 0 h 2372245"/>
              <a:gd name="connsiteX0" fmla="*/ 871413 w 871413"/>
              <a:gd name="connsiteY0" fmla="*/ 2398415 h 2398415"/>
              <a:gd name="connsiteX1" fmla="*/ 0 w 871413"/>
              <a:gd name="connsiteY1" fmla="*/ 0 h 2398415"/>
              <a:gd name="connsiteX0" fmla="*/ 871413 w 871413"/>
              <a:gd name="connsiteY0" fmla="*/ 2398415 h 2398415"/>
              <a:gd name="connsiteX1" fmla="*/ 0 w 871413"/>
              <a:gd name="connsiteY1" fmla="*/ 0 h 2398415"/>
              <a:gd name="connsiteX0" fmla="*/ 1066226 w 1066227"/>
              <a:gd name="connsiteY0" fmla="*/ 1733368 h 1733368"/>
              <a:gd name="connsiteX1" fmla="*/ 0 w 1066227"/>
              <a:gd name="connsiteY1" fmla="*/ 0 h 1733368"/>
              <a:gd name="connsiteX0" fmla="*/ 1136366 w 1136366"/>
              <a:gd name="connsiteY0" fmla="*/ 2184509 h 2184509"/>
              <a:gd name="connsiteX1" fmla="*/ 0 w 1136366"/>
              <a:gd name="connsiteY1" fmla="*/ 0 h 2184509"/>
              <a:gd name="connsiteX0" fmla="*/ 1037933 w 1037933"/>
              <a:gd name="connsiteY0" fmla="*/ 2426836 h 2426836"/>
              <a:gd name="connsiteX1" fmla="*/ 0 w 1037933"/>
              <a:gd name="connsiteY1" fmla="*/ 0 h 2426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37933" h="2426836">
                <a:moveTo>
                  <a:pt x="1037933" y="2426836"/>
                </a:moveTo>
                <a:cubicBezTo>
                  <a:pt x="556054" y="2219052"/>
                  <a:pt x="213273" y="1164083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793" name="Freeform 509">
            <a:extLst>
              <a:ext uri="{FF2B5EF4-FFF2-40B4-BE49-F238E27FC236}">
                <a16:creationId xmlns:a16="http://schemas.microsoft.com/office/drawing/2014/main" id="{F9ADB1B9-1032-4AA5-924B-3C9993039553}"/>
              </a:ext>
            </a:extLst>
          </p:cNvPr>
          <p:cNvSpPr/>
          <p:nvPr/>
        </p:nvSpPr>
        <p:spPr bwMode="auto">
          <a:xfrm rot="419010">
            <a:off x="3701859" y="2236105"/>
            <a:ext cx="1515117" cy="121534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60604 w 2490250"/>
              <a:gd name="connsiteY0" fmla="*/ 5055169 h 5055169"/>
              <a:gd name="connsiteX1" fmla="*/ 1499543 w 2490250"/>
              <a:gd name="connsiteY1" fmla="*/ 2647373 h 5055169"/>
              <a:gd name="connsiteX2" fmla="*/ 2021703 w 2490250"/>
              <a:gd name="connsiteY2" fmla="*/ 0 h 5055169"/>
              <a:gd name="connsiteX0" fmla="*/ 60604 w 1587531"/>
              <a:gd name="connsiteY0" fmla="*/ 5593887 h 5593887"/>
              <a:gd name="connsiteX1" fmla="*/ 1499543 w 1587531"/>
              <a:gd name="connsiteY1" fmla="*/ 3186091 h 5593887"/>
              <a:gd name="connsiteX2" fmla="*/ 116531 w 1587531"/>
              <a:gd name="connsiteY2" fmla="*/ 0 h 5593887"/>
              <a:gd name="connsiteX0" fmla="*/ 60604 w 1559180"/>
              <a:gd name="connsiteY0" fmla="*/ 5593887 h 5593887"/>
              <a:gd name="connsiteX1" fmla="*/ 1499543 w 1559180"/>
              <a:gd name="connsiteY1" fmla="*/ 3186091 h 5593887"/>
              <a:gd name="connsiteX2" fmla="*/ 116531 w 1559180"/>
              <a:gd name="connsiteY2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208680 w 1769294"/>
              <a:gd name="connsiteY0" fmla="*/ 3374371 h 3536466"/>
              <a:gd name="connsiteX1" fmla="*/ 1383012 w 1769294"/>
              <a:gd name="connsiteY1" fmla="*/ 3186091 h 3536466"/>
              <a:gd name="connsiteX2" fmla="*/ 1697880 w 1769294"/>
              <a:gd name="connsiteY2" fmla="*/ 563857 h 3536466"/>
              <a:gd name="connsiteX3" fmla="*/ 0 w 1769294"/>
              <a:gd name="connsiteY3" fmla="*/ 0 h 3536466"/>
              <a:gd name="connsiteX0" fmla="*/ 208680 w 1769294"/>
              <a:gd name="connsiteY0" fmla="*/ 3374371 h 3672703"/>
              <a:gd name="connsiteX1" fmla="*/ 1383012 w 1769294"/>
              <a:gd name="connsiteY1" fmla="*/ 3186091 h 3672703"/>
              <a:gd name="connsiteX2" fmla="*/ 1697880 w 1769294"/>
              <a:gd name="connsiteY2" fmla="*/ 563857 h 3672703"/>
              <a:gd name="connsiteX3" fmla="*/ 0 w 1769294"/>
              <a:gd name="connsiteY3" fmla="*/ 0 h 3672703"/>
              <a:gd name="connsiteX0" fmla="*/ 499748 w 1769294"/>
              <a:gd name="connsiteY0" fmla="*/ 3428242 h 3696020"/>
              <a:gd name="connsiteX1" fmla="*/ 1383012 w 1769294"/>
              <a:gd name="connsiteY1" fmla="*/ 3186091 h 3696020"/>
              <a:gd name="connsiteX2" fmla="*/ 1697880 w 1769294"/>
              <a:gd name="connsiteY2" fmla="*/ 563857 h 3696020"/>
              <a:gd name="connsiteX3" fmla="*/ 0 w 1769294"/>
              <a:gd name="connsiteY3" fmla="*/ 0 h 3696020"/>
              <a:gd name="connsiteX0" fmla="*/ 499748 w 1834970"/>
              <a:gd name="connsiteY0" fmla="*/ 3428242 h 3550818"/>
              <a:gd name="connsiteX1" fmla="*/ 1674080 w 1834970"/>
              <a:gd name="connsiteY1" fmla="*/ 2841313 h 3550818"/>
              <a:gd name="connsiteX2" fmla="*/ 1697880 w 1834970"/>
              <a:gd name="connsiteY2" fmla="*/ 563857 h 3550818"/>
              <a:gd name="connsiteX3" fmla="*/ 0 w 1834970"/>
              <a:gd name="connsiteY3" fmla="*/ 0 h 3550818"/>
              <a:gd name="connsiteX0" fmla="*/ 499748 w 1815809"/>
              <a:gd name="connsiteY0" fmla="*/ 3428242 h 3550818"/>
              <a:gd name="connsiteX1" fmla="*/ 1674080 w 1815809"/>
              <a:gd name="connsiteY1" fmla="*/ 2841313 h 3550818"/>
              <a:gd name="connsiteX2" fmla="*/ 1697880 w 1815809"/>
              <a:gd name="connsiteY2" fmla="*/ 563857 h 3550818"/>
              <a:gd name="connsiteX3" fmla="*/ 0 w 1815809"/>
              <a:gd name="connsiteY3" fmla="*/ 0 h 3550818"/>
              <a:gd name="connsiteX0" fmla="*/ 499748 w 1815811"/>
              <a:gd name="connsiteY0" fmla="*/ 3428242 h 3478206"/>
              <a:gd name="connsiteX1" fmla="*/ 1674080 w 1815811"/>
              <a:gd name="connsiteY1" fmla="*/ 2841313 h 3478206"/>
              <a:gd name="connsiteX2" fmla="*/ 1697880 w 1815811"/>
              <a:gd name="connsiteY2" fmla="*/ 563857 h 3478206"/>
              <a:gd name="connsiteX3" fmla="*/ 0 w 1815811"/>
              <a:gd name="connsiteY3" fmla="*/ 0 h 3478206"/>
              <a:gd name="connsiteX0" fmla="*/ 457884 w 1815809"/>
              <a:gd name="connsiteY0" fmla="*/ 2729358 h 3006440"/>
              <a:gd name="connsiteX1" fmla="*/ 1674080 w 1815809"/>
              <a:gd name="connsiteY1" fmla="*/ 2841313 h 3006440"/>
              <a:gd name="connsiteX2" fmla="*/ 1697880 w 1815809"/>
              <a:gd name="connsiteY2" fmla="*/ 563857 h 3006440"/>
              <a:gd name="connsiteX3" fmla="*/ 0 w 1815809"/>
              <a:gd name="connsiteY3" fmla="*/ 0 h 3006440"/>
              <a:gd name="connsiteX0" fmla="*/ 457884 w 1815811"/>
              <a:gd name="connsiteY0" fmla="*/ 2729358 h 3114387"/>
              <a:gd name="connsiteX1" fmla="*/ 1674080 w 1815811"/>
              <a:gd name="connsiteY1" fmla="*/ 2841313 h 3114387"/>
              <a:gd name="connsiteX2" fmla="*/ 1697880 w 1815811"/>
              <a:gd name="connsiteY2" fmla="*/ 563857 h 3114387"/>
              <a:gd name="connsiteX3" fmla="*/ 0 w 1815811"/>
              <a:gd name="connsiteY3" fmla="*/ 0 h 3114387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478816 w 1836743"/>
              <a:gd name="connsiteY0" fmla="*/ 5558990 h 5944019"/>
              <a:gd name="connsiteX1" fmla="*/ 1695012 w 1836743"/>
              <a:gd name="connsiteY1" fmla="*/ 5670945 h 5944019"/>
              <a:gd name="connsiteX2" fmla="*/ 1718812 w 1836743"/>
              <a:gd name="connsiteY2" fmla="*/ 3393489 h 5944019"/>
              <a:gd name="connsiteX3" fmla="*/ 0 w 1836743"/>
              <a:gd name="connsiteY3" fmla="*/ 0 h 5944019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1695012 w 1836743"/>
              <a:gd name="connsiteY0" fmla="*/ 5670945 h 5670945"/>
              <a:gd name="connsiteX1" fmla="*/ 1718812 w 1836743"/>
              <a:gd name="connsiteY1" fmla="*/ 3393489 h 5670945"/>
              <a:gd name="connsiteX2" fmla="*/ 0 w 1836743"/>
              <a:gd name="connsiteY2" fmla="*/ 0 h 5670945"/>
              <a:gd name="connsiteX0" fmla="*/ 1718812 w 1718812"/>
              <a:gd name="connsiteY0" fmla="*/ 3393489 h 3393490"/>
              <a:gd name="connsiteX1" fmla="*/ 0 w 1718812"/>
              <a:gd name="connsiteY1" fmla="*/ 0 h 3393490"/>
              <a:gd name="connsiteX0" fmla="*/ 1449547 w 1449547"/>
              <a:gd name="connsiteY0" fmla="*/ 3174209 h 3174209"/>
              <a:gd name="connsiteX1" fmla="*/ 0 w 1449547"/>
              <a:gd name="connsiteY1" fmla="*/ 0 h 3174209"/>
              <a:gd name="connsiteX0" fmla="*/ 1423086 w 1423086"/>
              <a:gd name="connsiteY0" fmla="*/ 3281952 h 3281952"/>
              <a:gd name="connsiteX1" fmla="*/ 0 w 1423086"/>
              <a:gd name="connsiteY1" fmla="*/ 0 h 3281952"/>
              <a:gd name="connsiteX0" fmla="*/ 972597 w 972597"/>
              <a:gd name="connsiteY0" fmla="*/ 2372245 h 2372245"/>
              <a:gd name="connsiteX1" fmla="*/ 0 w 972597"/>
              <a:gd name="connsiteY1" fmla="*/ 0 h 2372245"/>
              <a:gd name="connsiteX0" fmla="*/ 972597 w 972597"/>
              <a:gd name="connsiteY0" fmla="*/ 2372245 h 2372245"/>
              <a:gd name="connsiteX1" fmla="*/ 0 w 972597"/>
              <a:gd name="connsiteY1" fmla="*/ 0 h 2372245"/>
              <a:gd name="connsiteX0" fmla="*/ 871413 w 871413"/>
              <a:gd name="connsiteY0" fmla="*/ 2398415 h 2398415"/>
              <a:gd name="connsiteX1" fmla="*/ 0 w 871413"/>
              <a:gd name="connsiteY1" fmla="*/ 0 h 2398415"/>
              <a:gd name="connsiteX0" fmla="*/ 871413 w 871413"/>
              <a:gd name="connsiteY0" fmla="*/ 2398415 h 2398415"/>
              <a:gd name="connsiteX1" fmla="*/ 0 w 871413"/>
              <a:gd name="connsiteY1" fmla="*/ 0 h 2398415"/>
              <a:gd name="connsiteX0" fmla="*/ 1066226 w 1066227"/>
              <a:gd name="connsiteY0" fmla="*/ 1733368 h 1733368"/>
              <a:gd name="connsiteX1" fmla="*/ 0 w 1066227"/>
              <a:gd name="connsiteY1" fmla="*/ 0 h 1733368"/>
              <a:gd name="connsiteX0" fmla="*/ 4749087 w 4749086"/>
              <a:gd name="connsiteY0" fmla="*/ 2395950 h 2395950"/>
              <a:gd name="connsiteX1" fmla="*/ 0 w 4749086"/>
              <a:gd name="connsiteY1" fmla="*/ 0 h 2395950"/>
              <a:gd name="connsiteX0" fmla="*/ 4749087 w 4749087"/>
              <a:gd name="connsiteY0" fmla="*/ 2395950 h 2395950"/>
              <a:gd name="connsiteX1" fmla="*/ 1014367 w 4749087"/>
              <a:gd name="connsiteY1" fmla="*/ 1589738 h 2395950"/>
              <a:gd name="connsiteX2" fmla="*/ 0 w 4749087"/>
              <a:gd name="connsiteY2" fmla="*/ 0 h 2395950"/>
              <a:gd name="connsiteX0" fmla="*/ 4749087 w 4749087"/>
              <a:gd name="connsiteY0" fmla="*/ 2395950 h 2395950"/>
              <a:gd name="connsiteX1" fmla="*/ 1014367 w 4749087"/>
              <a:gd name="connsiteY1" fmla="*/ 1589738 h 2395950"/>
              <a:gd name="connsiteX2" fmla="*/ 0 w 4749087"/>
              <a:gd name="connsiteY2" fmla="*/ 0 h 2395950"/>
              <a:gd name="connsiteX0" fmla="*/ 4749087 w 4749087"/>
              <a:gd name="connsiteY0" fmla="*/ 2395950 h 2395950"/>
              <a:gd name="connsiteX1" fmla="*/ 788699 w 4749087"/>
              <a:gd name="connsiteY1" fmla="*/ 1645190 h 2395950"/>
              <a:gd name="connsiteX2" fmla="*/ 0 w 4749087"/>
              <a:gd name="connsiteY2" fmla="*/ 0 h 2395950"/>
              <a:gd name="connsiteX0" fmla="*/ 4749087 w 4749087"/>
              <a:gd name="connsiteY0" fmla="*/ 2395950 h 2395950"/>
              <a:gd name="connsiteX1" fmla="*/ 788699 w 4749087"/>
              <a:gd name="connsiteY1" fmla="*/ 1645190 h 2395950"/>
              <a:gd name="connsiteX2" fmla="*/ 0 w 4749087"/>
              <a:gd name="connsiteY2" fmla="*/ 0 h 2395950"/>
              <a:gd name="connsiteX0" fmla="*/ 4749087 w 4749087"/>
              <a:gd name="connsiteY0" fmla="*/ 2395950 h 2395950"/>
              <a:gd name="connsiteX1" fmla="*/ 788699 w 4749087"/>
              <a:gd name="connsiteY1" fmla="*/ 1645190 h 2395950"/>
              <a:gd name="connsiteX2" fmla="*/ 0 w 4749087"/>
              <a:gd name="connsiteY2" fmla="*/ 0 h 2395950"/>
              <a:gd name="connsiteX0" fmla="*/ 4749087 w 4749087"/>
              <a:gd name="connsiteY0" fmla="*/ 2395950 h 2395950"/>
              <a:gd name="connsiteX1" fmla="*/ 788699 w 4749087"/>
              <a:gd name="connsiteY1" fmla="*/ 1645190 h 2395950"/>
              <a:gd name="connsiteX2" fmla="*/ 0 w 4749087"/>
              <a:gd name="connsiteY2" fmla="*/ 0 h 2395950"/>
              <a:gd name="connsiteX0" fmla="*/ 4749087 w 4749087"/>
              <a:gd name="connsiteY0" fmla="*/ 2395950 h 2395950"/>
              <a:gd name="connsiteX1" fmla="*/ 788699 w 4749087"/>
              <a:gd name="connsiteY1" fmla="*/ 1645190 h 2395950"/>
              <a:gd name="connsiteX2" fmla="*/ 0 w 4749087"/>
              <a:gd name="connsiteY2" fmla="*/ 0 h 2395950"/>
              <a:gd name="connsiteX0" fmla="*/ 4749087 w 4749087"/>
              <a:gd name="connsiteY0" fmla="*/ 2395950 h 2395950"/>
              <a:gd name="connsiteX1" fmla="*/ 788699 w 4749087"/>
              <a:gd name="connsiteY1" fmla="*/ 1645190 h 2395950"/>
              <a:gd name="connsiteX2" fmla="*/ 0 w 4749087"/>
              <a:gd name="connsiteY2" fmla="*/ 0 h 2395950"/>
              <a:gd name="connsiteX0" fmla="*/ 4749087 w 4749087"/>
              <a:gd name="connsiteY0" fmla="*/ 2395950 h 2395950"/>
              <a:gd name="connsiteX1" fmla="*/ 2654414 w 4749087"/>
              <a:gd name="connsiteY1" fmla="*/ 1876681 h 2395950"/>
              <a:gd name="connsiteX2" fmla="*/ 788699 w 4749087"/>
              <a:gd name="connsiteY2" fmla="*/ 1645190 h 2395950"/>
              <a:gd name="connsiteX3" fmla="*/ 0 w 4749087"/>
              <a:gd name="connsiteY3" fmla="*/ 0 h 2395950"/>
              <a:gd name="connsiteX0" fmla="*/ 4669160 w 4669160"/>
              <a:gd name="connsiteY0" fmla="*/ 2382472 h 2382472"/>
              <a:gd name="connsiteX1" fmla="*/ 2574487 w 4669160"/>
              <a:gd name="connsiteY1" fmla="*/ 1863203 h 2382472"/>
              <a:gd name="connsiteX2" fmla="*/ 708772 w 4669160"/>
              <a:gd name="connsiteY2" fmla="*/ 1631712 h 2382472"/>
              <a:gd name="connsiteX3" fmla="*/ 0 w 4669160"/>
              <a:gd name="connsiteY3" fmla="*/ -1 h 2382472"/>
              <a:gd name="connsiteX0" fmla="*/ 4486617 w 4486618"/>
              <a:gd name="connsiteY0" fmla="*/ 2995836 h 2995836"/>
              <a:gd name="connsiteX1" fmla="*/ 2574487 w 4486618"/>
              <a:gd name="connsiteY1" fmla="*/ 1863204 h 2995836"/>
              <a:gd name="connsiteX2" fmla="*/ 708772 w 4486618"/>
              <a:gd name="connsiteY2" fmla="*/ 1631713 h 2995836"/>
              <a:gd name="connsiteX3" fmla="*/ 0 w 4486618"/>
              <a:gd name="connsiteY3" fmla="*/ 0 h 2995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6618" h="2995836">
                <a:moveTo>
                  <a:pt x="4486617" y="2995836"/>
                </a:moveTo>
                <a:cubicBezTo>
                  <a:pt x="4122226" y="2937883"/>
                  <a:pt x="3234552" y="1988331"/>
                  <a:pt x="2574487" y="1863204"/>
                </a:cubicBezTo>
                <a:cubicBezTo>
                  <a:pt x="1914422" y="1738077"/>
                  <a:pt x="1137853" y="1942247"/>
                  <a:pt x="708772" y="1631713"/>
                </a:cubicBezTo>
                <a:cubicBezTo>
                  <a:pt x="279691" y="1321179"/>
                  <a:pt x="213273" y="1164083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790" name="Freeform 485">
            <a:extLst>
              <a:ext uri="{FF2B5EF4-FFF2-40B4-BE49-F238E27FC236}">
                <a16:creationId xmlns:a16="http://schemas.microsoft.com/office/drawing/2014/main" id="{17B32D29-0EA6-452E-8ECE-A9A3FD36DAF5}"/>
              </a:ext>
            </a:extLst>
          </p:cNvPr>
          <p:cNvSpPr/>
          <p:nvPr/>
        </p:nvSpPr>
        <p:spPr bwMode="auto">
          <a:xfrm>
            <a:off x="5312207" y="2395763"/>
            <a:ext cx="679881" cy="966527"/>
          </a:xfrm>
          <a:custGeom>
            <a:avLst/>
            <a:gdLst>
              <a:gd name="connsiteX0" fmla="*/ 931125 w 931125"/>
              <a:gd name="connsiteY0" fmla="*/ 251301 h 251301"/>
              <a:gd name="connsiteX1" fmla="*/ 331278 w 931125"/>
              <a:gd name="connsiteY1" fmla="*/ 9899 h 251301"/>
              <a:gd name="connsiteX2" fmla="*/ 31355 w 931125"/>
              <a:gd name="connsiteY2" fmla="*/ 46475 h 251301"/>
              <a:gd name="connsiteX3" fmla="*/ 24040 w 931125"/>
              <a:gd name="connsiteY3" fmla="*/ 46475 h 251301"/>
              <a:gd name="connsiteX0" fmla="*/ 1471739 w 1471739"/>
              <a:gd name="connsiteY0" fmla="*/ 196853 h 196853"/>
              <a:gd name="connsiteX1" fmla="*/ 331278 w 1471739"/>
              <a:gd name="connsiteY1" fmla="*/ 6657 h 196853"/>
              <a:gd name="connsiteX2" fmla="*/ 31355 w 1471739"/>
              <a:gd name="connsiteY2" fmla="*/ 43233 h 196853"/>
              <a:gd name="connsiteX3" fmla="*/ 24040 w 1471739"/>
              <a:gd name="connsiteY3" fmla="*/ 43233 h 196853"/>
              <a:gd name="connsiteX0" fmla="*/ 1471739 w 1471739"/>
              <a:gd name="connsiteY0" fmla="*/ 153620 h 153620"/>
              <a:gd name="connsiteX1" fmla="*/ 31355 w 1471739"/>
              <a:gd name="connsiteY1" fmla="*/ 0 h 153620"/>
              <a:gd name="connsiteX2" fmla="*/ 24040 w 1471739"/>
              <a:gd name="connsiteY2" fmla="*/ 0 h 153620"/>
              <a:gd name="connsiteX0" fmla="*/ 1440384 w 1440384"/>
              <a:gd name="connsiteY0" fmla="*/ 153620 h 153620"/>
              <a:gd name="connsiteX1" fmla="*/ 0 w 1440384"/>
              <a:gd name="connsiteY1" fmla="*/ 0 h 153620"/>
              <a:gd name="connsiteX0" fmla="*/ 1470756 w 1470756"/>
              <a:gd name="connsiteY0" fmla="*/ 153620 h 153620"/>
              <a:gd name="connsiteX1" fmla="*/ 0 w 1470756"/>
              <a:gd name="connsiteY1" fmla="*/ 0 h 153620"/>
              <a:gd name="connsiteX0" fmla="*/ 1853703 w 1853703"/>
              <a:gd name="connsiteY0" fmla="*/ 589 h 3202987"/>
              <a:gd name="connsiteX1" fmla="*/ 0 w 1853703"/>
              <a:gd name="connsiteY1" fmla="*/ 3202398 h 3202987"/>
              <a:gd name="connsiteX0" fmla="*/ 1853703 w 1853703"/>
              <a:gd name="connsiteY0" fmla="*/ 0 h 3218145"/>
              <a:gd name="connsiteX1" fmla="*/ 0 w 1853703"/>
              <a:gd name="connsiteY1" fmla="*/ 3201809 h 3218145"/>
              <a:gd name="connsiteX0" fmla="*/ 2098891 w 2098891"/>
              <a:gd name="connsiteY0" fmla="*/ 0 h 2242615"/>
              <a:gd name="connsiteX1" fmla="*/ 0 w 2098891"/>
              <a:gd name="connsiteY1" fmla="*/ 1896893 h 2242615"/>
              <a:gd name="connsiteX0" fmla="*/ 2098891 w 2098891"/>
              <a:gd name="connsiteY0" fmla="*/ 0 h 1902993"/>
              <a:gd name="connsiteX1" fmla="*/ 0 w 2098891"/>
              <a:gd name="connsiteY1" fmla="*/ 1896893 h 1902993"/>
              <a:gd name="connsiteX0" fmla="*/ 2098891 w 2098891"/>
              <a:gd name="connsiteY0" fmla="*/ 0 h 1899981"/>
              <a:gd name="connsiteX1" fmla="*/ 0 w 2098891"/>
              <a:gd name="connsiteY1" fmla="*/ 1896893 h 1899981"/>
              <a:gd name="connsiteX0" fmla="*/ 2098891 w 2098891"/>
              <a:gd name="connsiteY0" fmla="*/ 0 h 1896893"/>
              <a:gd name="connsiteX1" fmla="*/ 0 w 2098891"/>
              <a:gd name="connsiteY1" fmla="*/ 1896893 h 1896893"/>
              <a:gd name="connsiteX0" fmla="*/ 2114710 w 2114710"/>
              <a:gd name="connsiteY0" fmla="*/ 0 h 1839743"/>
              <a:gd name="connsiteX1" fmla="*/ 0 w 2114710"/>
              <a:gd name="connsiteY1" fmla="*/ 1839743 h 1839743"/>
              <a:gd name="connsiteX0" fmla="*/ 2114710 w 2114710"/>
              <a:gd name="connsiteY0" fmla="*/ 0 h 1839743"/>
              <a:gd name="connsiteX1" fmla="*/ 0 w 2114710"/>
              <a:gd name="connsiteY1" fmla="*/ 1839743 h 1839743"/>
              <a:gd name="connsiteX0" fmla="*/ 2098555 w 2098555"/>
              <a:gd name="connsiteY0" fmla="*/ 0 h 1907837"/>
              <a:gd name="connsiteX1" fmla="*/ 0 w 2098555"/>
              <a:gd name="connsiteY1" fmla="*/ 1907837 h 1907837"/>
              <a:gd name="connsiteX0" fmla="*/ 2174315 w 2174315"/>
              <a:gd name="connsiteY0" fmla="*/ 0 h 1846288"/>
              <a:gd name="connsiteX1" fmla="*/ 0 w 2174315"/>
              <a:gd name="connsiteY1" fmla="*/ 1846288 h 1846288"/>
              <a:gd name="connsiteX0" fmla="*/ 1135522 w 1135522"/>
              <a:gd name="connsiteY0" fmla="*/ 0 h 1801571"/>
              <a:gd name="connsiteX1" fmla="*/ 0 w 1135522"/>
              <a:gd name="connsiteY1" fmla="*/ 1801571 h 1801571"/>
              <a:gd name="connsiteX0" fmla="*/ 1135522 w 1135522"/>
              <a:gd name="connsiteY0" fmla="*/ 0 h 1801571"/>
              <a:gd name="connsiteX1" fmla="*/ 0 w 1135522"/>
              <a:gd name="connsiteY1" fmla="*/ 1801571 h 1801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35522" h="1801571">
                <a:moveTo>
                  <a:pt x="1135522" y="0"/>
                </a:moveTo>
                <a:cubicBezTo>
                  <a:pt x="1053664" y="1497798"/>
                  <a:pt x="432398" y="1183994"/>
                  <a:pt x="0" y="1801571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792" name="Freeform 640">
            <a:extLst>
              <a:ext uri="{FF2B5EF4-FFF2-40B4-BE49-F238E27FC236}">
                <a16:creationId xmlns:a16="http://schemas.microsoft.com/office/drawing/2014/main" id="{5298941C-55B7-40ED-AE9D-B5326C11C67C}"/>
              </a:ext>
            </a:extLst>
          </p:cNvPr>
          <p:cNvSpPr/>
          <p:nvPr/>
        </p:nvSpPr>
        <p:spPr>
          <a:xfrm flipV="1">
            <a:off x="4639230" y="3442221"/>
            <a:ext cx="508458" cy="179459"/>
          </a:xfrm>
          <a:custGeom>
            <a:avLst/>
            <a:gdLst>
              <a:gd name="connsiteX0" fmla="*/ 365760 w 542217"/>
              <a:gd name="connsiteY0" fmla="*/ 97465 h 4852345"/>
              <a:gd name="connsiteX1" fmla="*/ 524786 w 542217"/>
              <a:gd name="connsiteY1" fmla="*/ 630203 h 4852345"/>
              <a:gd name="connsiteX2" fmla="*/ 0 w 542217"/>
              <a:gd name="connsiteY2" fmla="*/ 4852345 h 4852345"/>
              <a:gd name="connsiteX0" fmla="*/ 1224501 w 1460663"/>
              <a:gd name="connsiteY0" fmla="*/ 169398 h 6323708"/>
              <a:gd name="connsiteX1" fmla="*/ 1383527 w 1460663"/>
              <a:gd name="connsiteY1" fmla="*/ 702136 h 6323708"/>
              <a:gd name="connsiteX2" fmla="*/ 0 w 1460663"/>
              <a:gd name="connsiteY2" fmla="*/ 6323708 h 6323708"/>
              <a:gd name="connsiteX0" fmla="*/ 1224501 w 1398454"/>
              <a:gd name="connsiteY0" fmla="*/ 91306 h 6245616"/>
              <a:gd name="connsiteX1" fmla="*/ 1383527 w 1398454"/>
              <a:gd name="connsiteY1" fmla="*/ 624044 h 6245616"/>
              <a:gd name="connsiteX2" fmla="*/ 898497 w 1398454"/>
              <a:gd name="connsiteY2" fmla="*/ 4703063 h 6245616"/>
              <a:gd name="connsiteX3" fmla="*/ 0 w 1398454"/>
              <a:gd name="connsiteY3" fmla="*/ 6245616 h 6245616"/>
              <a:gd name="connsiteX0" fmla="*/ 1224501 w 1392616"/>
              <a:gd name="connsiteY0" fmla="*/ 0 h 6154310"/>
              <a:gd name="connsiteX1" fmla="*/ 1383527 w 1392616"/>
              <a:gd name="connsiteY1" fmla="*/ 532738 h 6154310"/>
              <a:gd name="connsiteX2" fmla="*/ 898497 w 1392616"/>
              <a:gd name="connsiteY2" fmla="*/ 4611757 h 6154310"/>
              <a:gd name="connsiteX3" fmla="*/ 0 w 1392616"/>
              <a:gd name="connsiteY3" fmla="*/ 6154310 h 6154310"/>
              <a:gd name="connsiteX0" fmla="*/ 1224501 w 1256034"/>
              <a:gd name="connsiteY0" fmla="*/ 0 h 6154310"/>
              <a:gd name="connsiteX1" fmla="*/ 1232452 w 1256034"/>
              <a:gd name="connsiteY1" fmla="*/ 1113183 h 6154310"/>
              <a:gd name="connsiteX2" fmla="*/ 898497 w 1256034"/>
              <a:gd name="connsiteY2" fmla="*/ 4611757 h 6154310"/>
              <a:gd name="connsiteX3" fmla="*/ 0 w 1256034"/>
              <a:gd name="connsiteY3" fmla="*/ 6154310 h 6154310"/>
              <a:gd name="connsiteX0" fmla="*/ 1224501 w 1226481"/>
              <a:gd name="connsiteY0" fmla="*/ 0 h 6154310"/>
              <a:gd name="connsiteX1" fmla="*/ 1168842 w 1226481"/>
              <a:gd name="connsiteY1" fmla="*/ 1121135 h 6154310"/>
              <a:gd name="connsiteX2" fmla="*/ 898497 w 1226481"/>
              <a:gd name="connsiteY2" fmla="*/ 4611757 h 6154310"/>
              <a:gd name="connsiteX3" fmla="*/ 0 w 1226481"/>
              <a:gd name="connsiteY3" fmla="*/ 6154310 h 6154310"/>
              <a:gd name="connsiteX0" fmla="*/ 1224501 w 1302760"/>
              <a:gd name="connsiteY0" fmla="*/ 0 h 6154310"/>
              <a:gd name="connsiteX1" fmla="*/ 1287840 w 1302760"/>
              <a:gd name="connsiteY1" fmla="*/ 1183765 h 6154310"/>
              <a:gd name="connsiteX2" fmla="*/ 898497 w 1302760"/>
              <a:gd name="connsiteY2" fmla="*/ 4611757 h 6154310"/>
              <a:gd name="connsiteX3" fmla="*/ 0 w 1302760"/>
              <a:gd name="connsiteY3" fmla="*/ 6154310 h 6154310"/>
              <a:gd name="connsiteX0" fmla="*/ 326004 w 404263"/>
              <a:gd name="connsiteY0" fmla="*/ 0 h 4611757"/>
              <a:gd name="connsiteX1" fmla="*/ 389343 w 404263"/>
              <a:gd name="connsiteY1" fmla="*/ 1183765 h 4611757"/>
              <a:gd name="connsiteX2" fmla="*/ 0 w 404263"/>
              <a:gd name="connsiteY2" fmla="*/ 4611757 h 4611757"/>
              <a:gd name="connsiteX0" fmla="*/ 0 w 78259"/>
              <a:gd name="connsiteY0" fmla="*/ 0 h 1183765"/>
              <a:gd name="connsiteX1" fmla="*/ 63339 w 78259"/>
              <a:gd name="connsiteY1" fmla="*/ 1183765 h 1183765"/>
              <a:gd name="connsiteX0" fmla="*/ 958267 w 958302"/>
              <a:gd name="connsiteY0" fmla="*/ 0 h 590982"/>
              <a:gd name="connsiteX1" fmla="*/ 0 w 958302"/>
              <a:gd name="connsiteY1" fmla="*/ 590982 h 590982"/>
              <a:gd name="connsiteX0" fmla="*/ 958267 w 958359"/>
              <a:gd name="connsiteY0" fmla="*/ 0 h 590982"/>
              <a:gd name="connsiteX1" fmla="*/ 0 w 958359"/>
              <a:gd name="connsiteY1" fmla="*/ 590982 h 590982"/>
              <a:gd name="connsiteX0" fmla="*/ 958267 w 961585"/>
              <a:gd name="connsiteY0" fmla="*/ 0 h 590982"/>
              <a:gd name="connsiteX1" fmla="*/ 0 w 961585"/>
              <a:gd name="connsiteY1" fmla="*/ 590982 h 590982"/>
              <a:gd name="connsiteX0" fmla="*/ 964415 w 967689"/>
              <a:gd name="connsiteY0" fmla="*/ 0 h 523348"/>
              <a:gd name="connsiteX1" fmla="*/ 0 w 967689"/>
              <a:gd name="connsiteY1" fmla="*/ 523348 h 523348"/>
              <a:gd name="connsiteX0" fmla="*/ 964415 w 969045"/>
              <a:gd name="connsiteY0" fmla="*/ 0 h 535634"/>
              <a:gd name="connsiteX1" fmla="*/ 0 w 969045"/>
              <a:gd name="connsiteY1" fmla="*/ 523348 h 535634"/>
              <a:gd name="connsiteX0" fmla="*/ 1061366 w 1064924"/>
              <a:gd name="connsiteY0" fmla="*/ 0 h 485134"/>
              <a:gd name="connsiteX1" fmla="*/ 0 w 1064924"/>
              <a:gd name="connsiteY1" fmla="*/ 463590 h 485134"/>
              <a:gd name="connsiteX0" fmla="*/ 1061366 w 1061375"/>
              <a:gd name="connsiteY0" fmla="*/ 0 h 470456"/>
              <a:gd name="connsiteX1" fmla="*/ 0 w 1061375"/>
              <a:gd name="connsiteY1" fmla="*/ 463590 h 470456"/>
              <a:gd name="connsiteX0" fmla="*/ 1317593 w 1317598"/>
              <a:gd name="connsiteY0" fmla="*/ 0 h 470456"/>
              <a:gd name="connsiteX1" fmla="*/ 0 w 1317598"/>
              <a:gd name="connsiteY1" fmla="*/ 463590 h 470456"/>
              <a:gd name="connsiteX0" fmla="*/ 759986 w 760107"/>
              <a:gd name="connsiteY0" fmla="*/ 0 h 236994"/>
              <a:gd name="connsiteX1" fmla="*/ 0 w 760107"/>
              <a:gd name="connsiteY1" fmla="*/ 112211 h 236994"/>
              <a:gd name="connsiteX0" fmla="*/ 759986 w 759986"/>
              <a:gd name="connsiteY0" fmla="*/ 0 h 118994"/>
              <a:gd name="connsiteX1" fmla="*/ 0 w 759986"/>
              <a:gd name="connsiteY1" fmla="*/ 112211 h 118994"/>
              <a:gd name="connsiteX0" fmla="*/ 759986 w 759986"/>
              <a:gd name="connsiteY0" fmla="*/ 9696 h 42467"/>
              <a:gd name="connsiteX1" fmla="*/ 0 w 759986"/>
              <a:gd name="connsiteY1" fmla="*/ 0 h 42467"/>
              <a:gd name="connsiteX0" fmla="*/ 759986 w 759986"/>
              <a:gd name="connsiteY0" fmla="*/ 9696 h 24040"/>
              <a:gd name="connsiteX1" fmla="*/ 0 w 759986"/>
              <a:gd name="connsiteY1" fmla="*/ 0 h 24040"/>
              <a:gd name="connsiteX0" fmla="*/ 759986 w 759986"/>
              <a:gd name="connsiteY0" fmla="*/ 9696 h 72277"/>
              <a:gd name="connsiteX1" fmla="*/ 0 w 759986"/>
              <a:gd name="connsiteY1" fmla="*/ 0 h 72277"/>
              <a:gd name="connsiteX0" fmla="*/ 580188 w 580188"/>
              <a:gd name="connsiteY0" fmla="*/ 27577 h 78353"/>
              <a:gd name="connsiteX1" fmla="*/ 0 w 580188"/>
              <a:gd name="connsiteY1" fmla="*/ 0 h 78353"/>
              <a:gd name="connsiteX0" fmla="*/ 548689 w 548689"/>
              <a:gd name="connsiteY0" fmla="*/ 0 h 298667"/>
              <a:gd name="connsiteX1" fmla="*/ 0 w 548689"/>
              <a:gd name="connsiteY1" fmla="*/ 266373 h 298667"/>
              <a:gd name="connsiteX0" fmla="*/ 562331 w 562331"/>
              <a:gd name="connsiteY0" fmla="*/ 0 h 211680"/>
              <a:gd name="connsiteX1" fmla="*/ 0 w 562331"/>
              <a:gd name="connsiteY1" fmla="*/ 171750 h 211680"/>
              <a:gd name="connsiteX0" fmla="*/ 562331 w 562331"/>
              <a:gd name="connsiteY0" fmla="*/ 0 h 172056"/>
              <a:gd name="connsiteX1" fmla="*/ 0 w 562331"/>
              <a:gd name="connsiteY1" fmla="*/ 171750 h 172056"/>
              <a:gd name="connsiteX0" fmla="*/ 571425 w 571425"/>
              <a:gd name="connsiteY0" fmla="*/ 0 h 209848"/>
              <a:gd name="connsiteX1" fmla="*/ 0 w 571425"/>
              <a:gd name="connsiteY1" fmla="*/ 209599 h 209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1425" h="209848">
                <a:moveTo>
                  <a:pt x="571425" y="0"/>
                </a:moveTo>
                <a:cubicBezTo>
                  <a:pt x="381428" y="20108"/>
                  <a:pt x="296378" y="217819"/>
                  <a:pt x="0" y="209599"/>
                </a:cubicBezTo>
              </a:path>
            </a:pathLst>
          </a:custGeom>
          <a:noFill/>
          <a:ln w="762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7" tIns="22855" rIns="45707" bIns="22855" spcCol="0" rtlCol="0" anchor="ctr"/>
          <a:lstStyle/>
          <a:p>
            <a:pPr algn="ctr" defTabSz="914120"/>
            <a:endParaRPr lang="en-US" sz="18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91" name="Freeform 1032">
            <a:extLst>
              <a:ext uri="{FF2B5EF4-FFF2-40B4-BE49-F238E27FC236}">
                <a16:creationId xmlns:a16="http://schemas.microsoft.com/office/drawing/2014/main" id="{50738548-CFE3-4E27-AC75-ADF5381387ED}"/>
              </a:ext>
            </a:extLst>
          </p:cNvPr>
          <p:cNvSpPr/>
          <p:nvPr/>
        </p:nvSpPr>
        <p:spPr bwMode="auto">
          <a:xfrm rot="15981216" flipH="1">
            <a:off x="4752486" y="3987854"/>
            <a:ext cx="1225115" cy="41410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284589 w 668471"/>
              <a:gd name="connsiteY0" fmla="*/ 4770758 h 4770758"/>
              <a:gd name="connsiteX1" fmla="*/ 26147 w 668471"/>
              <a:gd name="connsiteY1" fmla="*/ 3852939 h 4770758"/>
              <a:gd name="connsiteX2" fmla="*/ 565348 w 668471"/>
              <a:gd name="connsiteY2" fmla="*/ 0 h 4770758"/>
              <a:gd name="connsiteX0" fmla="*/ 335661 w 712812"/>
              <a:gd name="connsiteY0" fmla="*/ 4770758 h 4770758"/>
              <a:gd name="connsiteX1" fmla="*/ 24052 w 712812"/>
              <a:gd name="connsiteY1" fmla="*/ 3806303 h 4770758"/>
              <a:gd name="connsiteX2" fmla="*/ 616420 w 712812"/>
              <a:gd name="connsiteY2" fmla="*/ 0 h 4770758"/>
              <a:gd name="connsiteX0" fmla="*/ 961910 w 969898"/>
              <a:gd name="connsiteY0" fmla="*/ 3763426 h 3851073"/>
              <a:gd name="connsiteX1" fmla="*/ 12295 w 969898"/>
              <a:gd name="connsiteY1" fmla="*/ 3806303 h 3851073"/>
              <a:gd name="connsiteX2" fmla="*/ 604663 w 969898"/>
              <a:gd name="connsiteY2" fmla="*/ 0 h 3851073"/>
              <a:gd name="connsiteX0" fmla="*/ 926810 w 935023"/>
              <a:gd name="connsiteY0" fmla="*/ 3763426 h 3763426"/>
              <a:gd name="connsiteX1" fmla="*/ 12638 w 935023"/>
              <a:gd name="connsiteY1" fmla="*/ 3461199 h 3763426"/>
              <a:gd name="connsiteX2" fmla="*/ 569563 w 935023"/>
              <a:gd name="connsiteY2" fmla="*/ 0 h 3763426"/>
              <a:gd name="connsiteX0" fmla="*/ 926810 w 2662177"/>
              <a:gd name="connsiteY0" fmla="*/ 3763426 h 3763426"/>
              <a:gd name="connsiteX1" fmla="*/ 12638 w 2662177"/>
              <a:gd name="connsiteY1" fmla="*/ 3461199 h 3763426"/>
              <a:gd name="connsiteX2" fmla="*/ 2659324 w 2662177"/>
              <a:gd name="connsiteY2" fmla="*/ 2929709 h 3763426"/>
              <a:gd name="connsiteX3" fmla="*/ 569563 w 2662177"/>
              <a:gd name="connsiteY3" fmla="*/ 0 h 3763426"/>
              <a:gd name="connsiteX0" fmla="*/ 926810 w 2663338"/>
              <a:gd name="connsiteY0" fmla="*/ 3903334 h 3903334"/>
              <a:gd name="connsiteX1" fmla="*/ 12638 w 2663338"/>
              <a:gd name="connsiteY1" fmla="*/ 3601107 h 3903334"/>
              <a:gd name="connsiteX2" fmla="*/ 2659324 w 2663338"/>
              <a:gd name="connsiteY2" fmla="*/ 3069617 h 3903334"/>
              <a:gd name="connsiteX3" fmla="*/ 1225292 w 2663338"/>
              <a:gd name="connsiteY3" fmla="*/ 0 h 3903334"/>
              <a:gd name="connsiteX0" fmla="*/ 0 w 4483493"/>
              <a:gd name="connsiteY0" fmla="*/ 3483613 h 3639146"/>
              <a:gd name="connsiteX1" fmla="*/ 1832793 w 4483493"/>
              <a:gd name="connsiteY1" fmla="*/ 3601107 h 3639146"/>
              <a:gd name="connsiteX2" fmla="*/ 4479479 w 4483493"/>
              <a:gd name="connsiteY2" fmla="*/ 3069617 h 3639146"/>
              <a:gd name="connsiteX3" fmla="*/ 3045447 w 4483493"/>
              <a:gd name="connsiteY3" fmla="*/ 0 h 3639146"/>
              <a:gd name="connsiteX0" fmla="*/ 0 w 4483493"/>
              <a:gd name="connsiteY0" fmla="*/ 3483613 h 3644414"/>
              <a:gd name="connsiteX1" fmla="*/ 1832793 w 4483493"/>
              <a:gd name="connsiteY1" fmla="*/ 3601107 h 3644414"/>
              <a:gd name="connsiteX2" fmla="*/ 4479479 w 4483493"/>
              <a:gd name="connsiteY2" fmla="*/ 3069617 h 3644414"/>
              <a:gd name="connsiteX3" fmla="*/ 3045447 w 4483493"/>
              <a:gd name="connsiteY3" fmla="*/ 0 h 3644414"/>
              <a:gd name="connsiteX0" fmla="*/ 0 w 4483493"/>
              <a:gd name="connsiteY0" fmla="*/ 3483613 h 3483613"/>
              <a:gd name="connsiteX1" fmla="*/ 4479479 w 4483493"/>
              <a:gd name="connsiteY1" fmla="*/ 3069617 h 3483613"/>
              <a:gd name="connsiteX2" fmla="*/ 3045447 w 4483493"/>
              <a:gd name="connsiteY2" fmla="*/ 0 h 3483613"/>
              <a:gd name="connsiteX0" fmla="*/ 0 w 4465816"/>
              <a:gd name="connsiteY0" fmla="*/ 3483613 h 3483613"/>
              <a:gd name="connsiteX1" fmla="*/ 4461757 w 4465816"/>
              <a:gd name="connsiteY1" fmla="*/ 2967017 h 3483613"/>
              <a:gd name="connsiteX2" fmla="*/ 3045447 w 4465816"/>
              <a:gd name="connsiteY2" fmla="*/ 0 h 3483613"/>
              <a:gd name="connsiteX0" fmla="*/ 0 w 4466168"/>
              <a:gd name="connsiteY0" fmla="*/ 3610242 h 3610242"/>
              <a:gd name="connsiteX1" fmla="*/ 4461757 w 4466168"/>
              <a:gd name="connsiteY1" fmla="*/ 3093646 h 3610242"/>
              <a:gd name="connsiteX2" fmla="*/ 3172827 w 4466168"/>
              <a:gd name="connsiteY2" fmla="*/ 0 h 3610242"/>
              <a:gd name="connsiteX0" fmla="*/ 0 w 4467407"/>
              <a:gd name="connsiteY0" fmla="*/ 3610242 h 3610242"/>
              <a:gd name="connsiteX1" fmla="*/ 4461757 w 4467407"/>
              <a:gd name="connsiteY1" fmla="*/ 3093646 h 3610242"/>
              <a:gd name="connsiteX2" fmla="*/ 3172827 w 4467407"/>
              <a:gd name="connsiteY2" fmla="*/ 0 h 3610242"/>
              <a:gd name="connsiteX0" fmla="*/ 0 w 4354798"/>
              <a:gd name="connsiteY0" fmla="*/ 3610242 h 3610242"/>
              <a:gd name="connsiteX1" fmla="*/ 4348531 w 4354798"/>
              <a:gd name="connsiteY1" fmla="*/ 3101095 h 3610242"/>
              <a:gd name="connsiteX2" fmla="*/ 3172827 w 4354798"/>
              <a:gd name="connsiteY2" fmla="*/ 0 h 3610242"/>
              <a:gd name="connsiteX0" fmla="*/ 0 w 4354798"/>
              <a:gd name="connsiteY0" fmla="*/ 3610242 h 3610242"/>
              <a:gd name="connsiteX1" fmla="*/ 4348531 w 4354798"/>
              <a:gd name="connsiteY1" fmla="*/ 3101095 h 3610242"/>
              <a:gd name="connsiteX2" fmla="*/ 3172827 w 4354798"/>
              <a:gd name="connsiteY2" fmla="*/ 0 h 3610242"/>
              <a:gd name="connsiteX0" fmla="*/ 0 w 4354798"/>
              <a:gd name="connsiteY0" fmla="*/ 3610242 h 3610242"/>
              <a:gd name="connsiteX1" fmla="*/ 4348531 w 4354798"/>
              <a:gd name="connsiteY1" fmla="*/ 3101095 h 3610242"/>
              <a:gd name="connsiteX2" fmla="*/ 3172827 w 4354798"/>
              <a:gd name="connsiteY2" fmla="*/ 0 h 3610242"/>
              <a:gd name="connsiteX0" fmla="*/ 0 w 4348530"/>
              <a:gd name="connsiteY0" fmla="*/ 509147 h 509147"/>
              <a:gd name="connsiteX1" fmla="*/ 4348531 w 4348530"/>
              <a:gd name="connsiteY1" fmla="*/ 0 h 509147"/>
              <a:gd name="connsiteX0" fmla="*/ 0 w 1619291"/>
              <a:gd name="connsiteY0" fmla="*/ 639728 h 639728"/>
              <a:gd name="connsiteX1" fmla="*/ 1619291 w 1619291"/>
              <a:gd name="connsiteY1" fmla="*/ 0 h 639728"/>
              <a:gd name="connsiteX0" fmla="*/ 0 w 1461556"/>
              <a:gd name="connsiteY0" fmla="*/ 708900 h 708900"/>
              <a:gd name="connsiteX1" fmla="*/ 1461556 w 1461556"/>
              <a:gd name="connsiteY1" fmla="*/ 0 h 708900"/>
              <a:gd name="connsiteX0" fmla="*/ 0 w 2047950"/>
              <a:gd name="connsiteY0" fmla="*/ 1239610 h 1239610"/>
              <a:gd name="connsiteX1" fmla="*/ 2047950 w 2047950"/>
              <a:gd name="connsiteY1" fmla="*/ 0 h 1239610"/>
              <a:gd name="connsiteX0" fmla="*/ 0 w 2047950"/>
              <a:gd name="connsiteY0" fmla="*/ 1239610 h 2004850"/>
              <a:gd name="connsiteX1" fmla="*/ 2047950 w 2047950"/>
              <a:gd name="connsiteY1" fmla="*/ 0 h 2004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47950" h="2004850">
                <a:moveTo>
                  <a:pt x="0" y="1239610"/>
                </a:moveTo>
                <a:cubicBezTo>
                  <a:pt x="565003" y="3312583"/>
                  <a:pt x="1540376" y="580602"/>
                  <a:pt x="204795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770" name="Freeform 1031">
            <a:extLst>
              <a:ext uri="{FF2B5EF4-FFF2-40B4-BE49-F238E27FC236}">
                <a16:creationId xmlns:a16="http://schemas.microsoft.com/office/drawing/2014/main" id="{EB8EF4C3-8D91-483C-87BD-ADB9CAB3BDC2}"/>
              </a:ext>
            </a:extLst>
          </p:cNvPr>
          <p:cNvSpPr/>
          <p:nvPr/>
        </p:nvSpPr>
        <p:spPr bwMode="auto">
          <a:xfrm>
            <a:off x="3425883" y="3666199"/>
            <a:ext cx="153606" cy="31548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0 w 1193325"/>
              <a:gd name="connsiteY0" fmla="*/ 5074934 h 5074934"/>
              <a:gd name="connsiteX1" fmla="*/ 1193325 w 1193325"/>
              <a:gd name="connsiteY1" fmla="*/ 0 h 5074934"/>
              <a:gd name="connsiteX0" fmla="*/ 0 w 797878"/>
              <a:gd name="connsiteY0" fmla="*/ 2849644 h 2849644"/>
              <a:gd name="connsiteX1" fmla="*/ 797878 w 797878"/>
              <a:gd name="connsiteY1" fmla="*/ 0 h 2849644"/>
              <a:gd name="connsiteX0" fmla="*/ 0 w 797878"/>
              <a:gd name="connsiteY0" fmla="*/ 2849644 h 2849644"/>
              <a:gd name="connsiteX1" fmla="*/ 797878 w 797878"/>
              <a:gd name="connsiteY1" fmla="*/ 0 h 2849644"/>
              <a:gd name="connsiteX0" fmla="*/ 1320721 w 1541354"/>
              <a:gd name="connsiteY0" fmla="*/ 3810201 h 3810201"/>
              <a:gd name="connsiteX1" fmla="*/ 19691 w 1541354"/>
              <a:gd name="connsiteY1" fmla="*/ 0 h 3810201"/>
              <a:gd name="connsiteX0" fmla="*/ 953334 w 1203285"/>
              <a:gd name="connsiteY0" fmla="*/ 3991294 h 3991294"/>
              <a:gd name="connsiteX1" fmla="*/ 22862 w 1203285"/>
              <a:gd name="connsiteY1" fmla="*/ 0 h 3991294"/>
              <a:gd name="connsiteX0" fmla="*/ 930473 w 1282053"/>
              <a:gd name="connsiteY0" fmla="*/ 3991294 h 3991294"/>
              <a:gd name="connsiteX1" fmla="*/ 1 w 1282053"/>
              <a:gd name="connsiteY1" fmla="*/ 0 h 3991294"/>
              <a:gd name="connsiteX0" fmla="*/ 930473 w 1243373"/>
              <a:gd name="connsiteY0" fmla="*/ 3991294 h 3991294"/>
              <a:gd name="connsiteX1" fmla="*/ 1 w 1243373"/>
              <a:gd name="connsiteY1" fmla="*/ 0 h 3991294"/>
              <a:gd name="connsiteX0" fmla="*/ 1086159 w 1379124"/>
              <a:gd name="connsiteY0" fmla="*/ 3968948 h 3968948"/>
              <a:gd name="connsiteX1" fmla="*/ 0 w 1379124"/>
              <a:gd name="connsiteY1" fmla="*/ 0 h 3968948"/>
              <a:gd name="connsiteX0" fmla="*/ 0 w 1750830"/>
              <a:gd name="connsiteY0" fmla="*/ 771321 h 771321"/>
              <a:gd name="connsiteX1" fmla="*/ 1682531 w 1750830"/>
              <a:gd name="connsiteY1" fmla="*/ 0 h 771321"/>
              <a:gd name="connsiteX0" fmla="*/ 0 w 1682531"/>
              <a:gd name="connsiteY0" fmla="*/ 771321 h 771321"/>
              <a:gd name="connsiteX1" fmla="*/ 1682531 w 1682531"/>
              <a:gd name="connsiteY1" fmla="*/ 0 h 771321"/>
              <a:gd name="connsiteX0" fmla="*/ 0 w 684729"/>
              <a:gd name="connsiteY0" fmla="*/ 748975 h 748975"/>
              <a:gd name="connsiteX1" fmla="*/ 684729 w 684729"/>
              <a:gd name="connsiteY1" fmla="*/ 0 h 748975"/>
              <a:gd name="connsiteX0" fmla="*/ 0 w 684729"/>
              <a:gd name="connsiteY0" fmla="*/ 748975 h 748975"/>
              <a:gd name="connsiteX1" fmla="*/ 684729 w 684729"/>
              <a:gd name="connsiteY1" fmla="*/ 0 h 74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84729" h="748975">
                <a:moveTo>
                  <a:pt x="0" y="748975"/>
                </a:moveTo>
                <a:cubicBezTo>
                  <a:pt x="116400" y="539856"/>
                  <a:pt x="-214126" y="286942"/>
                  <a:pt x="684729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758" name="Freeform 1032">
            <a:extLst>
              <a:ext uri="{FF2B5EF4-FFF2-40B4-BE49-F238E27FC236}">
                <a16:creationId xmlns:a16="http://schemas.microsoft.com/office/drawing/2014/main" id="{6FEE1F69-3D56-498F-B6AB-68A277DAF6C6}"/>
              </a:ext>
            </a:extLst>
          </p:cNvPr>
          <p:cNvSpPr/>
          <p:nvPr/>
        </p:nvSpPr>
        <p:spPr bwMode="auto">
          <a:xfrm rot="15981216" flipH="1">
            <a:off x="4885581" y="4420968"/>
            <a:ext cx="537935" cy="10117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284589 w 668471"/>
              <a:gd name="connsiteY0" fmla="*/ 4770758 h 4770758"/>
              <a:gd name="connsiteX1" fmla="*/ 26147 w 668471"/>
              <a:gd name="connsiteY1" fmla="*/ 3852939 h 4770758"/>
              <a:gd name="connsiteX2" fmla="*/ 565348 w 668471"/>
              <a:gd name="connsiteY2" fmla="*/ 0 h 4770758"/>
              <a:gd name="connsiteX0" fmla="*/ 335661 w 712812"/>
              <a:gd name="connsiteY0" fmla="*/ 4770758 h 4770758"/>
              <a:gd name="connsiteX1" fmla="*/ 24052 w 712812"/>
              <a:gd name="connsiteY1" fmla="*/ 3806303 h 4770758"/>
              <a:gd name="connsiteX2" fmla="*/ 616420 w 712812"/>
              <a:gd name="connsiteY2" fmla="*/ 0 h 4770758"/>
              <a:gd name="connsiteX0" fmla="*/ 961910 w 969898"/>
              <a:gd name="connsiteY0" fmla="*/ 3763426 h 3851073"/>
              <a:gd name="connsiteX1" fmla="*/ 12295 w 969898"/>
              <a:gd name="connsiteY1" fmla="*/ 3806303 h 3851073"/>
              <a:gd name="connsiteX2" fmla="*/ 604663 w 969898"/>
              <a:gd name="connsiteY2" fmla="*/ 0 h 3851073"/>
              <a:gd name="connsiteX0" fmla="*/ 926810 w 935023"/>
              <a:gd name="connsiteY0" fmla="*/ 3763426 h 3763426"/>
              <a:gd name="connsiteX1" fmla="*/ 12638 w 935023"/>
              <a:gd name="connsiteY1" fmla="*/ 3461199 h 3763426"/>
              <a:gd name="connsiteX2" fmla="*/ 569563 w 935023"/>
              <a:gd name="connsiteY2" fmla="*/ 0 h 3763426"/>
              <a:gd name="connsiteX0" fmla="*/ 926810 w 2662177"/>
              <a:gd name="connsiteY0" fmla="*/ 3763426 h 3763426"/>
              <a:gd name="connsiteX1" fmla="*/ 12638 w 2662177"/>
              <a:gd name="connsiteY1" fmla="*/ 3461199 h 3763426"/>
              <a:gd name="connsiteX2" fmla="*/ 2659324 w 2662177"/>
              <a:gd name="connsiteY2" fmla="*/ 2929709 h 3763426"/>
              <a:gd name="connsiteX3" fmla="*/ 569563 w 2662177"/>
              <a:gd name="connsiteY3" fmla="*/ 0 h 3763426"/>
              <a:gd name="connsiteX0" fmla="*/ 926810 w 2663338"/>
              <a:gd name="connsiteY0" fmla="*/ 3903334 h 3903334"/>
              <a:gd name="connsiteX1" fmla="*/ 12638 w 2663338"/>
              <a:gd name="connsiteY1" fmla="*/ 3601107 h 3903334"/>
              <a:gd name="connsiteX2" fmla="*/ 2659324 w 2663338"/>
              <a:gd name="connsiteY2" fmla="*/ 3069617 h 3903334"/>
              <a:gd name="connsiteX3" fmla="*/ 1225292 w 2663338"/>
              <a:gd name="connsiteY3" fmla="*/ 0 h 3903334"/>
              <a:gd name="connsiteX0" fmla="*/ 0 w 4483493"/>
              <a:gd name="connsiteY0" fmla="*/ 3483613 h 3639146"/>
              <a:gd name="connsiteX1" fmla="*/ 1832793 w 4483493"/>
              <a:gd name="connsiteY1" fmla="*/ 3601107 h 3639146"/>
              <a:gd name="connsiteX2" fmla="*/ 4479479 w 4483493"/>
              <a:gd name="connsiteY2" fmla="*/ 3069617 h 3639146"/>
              <a:gd name="connsiteX3" fmla="*/ 3045447 w 4483493"/>
              <a:gd name="connsiteY3" fmla="*/ 0 h 3639146"/>
              <a:gd name="connsiteX0" fmla="*/ 0 w 4483493"/>
              <a:gd name="connsiteY0" fmla="*/ 3483613 h 3644414"/>
              <a:gd name="connsiteX1" fmla="*/ 1832793 w 4483493"/>
              <a:gd name="connsiteY1" fmla="*/ 3601107 h 3644414"/>
              <a:gd name="connsiteX2" fmla="*/ 4479479 w 4483493"/>
              <a:gd name="connsiteY2" fmla="*/ 3069617 h 3644414"/>
              <a:gd name="connsiteX3" fmla="*/ 3045447 w 4483493"/>
              <a:gd name="connsiteY3" fmla="*/ 0 h 3644414"/>
              <a:gd name="connsiteX0" fmla="*/ 0 w 4483493"/>
              <a:gd name="connsiteY0" fmla="*/ 3483613 h 3483613"/>
              <a:gd name="connsiteX1" fmla="*/ 4479479 w 4483493"/>
              <a:gd name="connsiteY1" fmla="*/ 3069617 h 3483613"/>
              <a:gd name="connsiteX2" fmla="*/ 3045447 w 4483493"/>
              <a:gd name="connsiteY2" fmla="*/ 0 h 3483613"/>
              <a:gd name="connsiteX0" fmla="*/ 0 w 4465816"/>
              <a:gd name="connsiteY0" fmla="*/ 3483613 h 3483613"/>
              <a:gd name="connsiteX1" fmla="*/ 4461757 w 4465816"/>
              <a:gd name="connsiteY1" fmla="*/ 2967017 h 3483613"/>
              <a:gd name="connsiteX2" fmla="*/ 3045447 w 4465816"/>
              <a:gd name="connsiteY2" fmla="*/ 0 h 3483613"/>
              <a:gd name="connsiteX0" fmla="*/ 0 w 4466168"/>
              <a:gd name="connsiteY0" fmla="*/ 3610242 h 3610242"/>
              <a:gd name="connsiteX1" fmla="*/ 4461757 w 4466168"/>
              <a:gd name="connsiteY1" fmla="*/ 3093646 h 3610242"/>
              <a:gd name="connsiteX2" fmla="*/ 3172827 w 4466168"/>
              <a:gd name="connsiteY2" fmla="*/ 0 h 3610242"/>
              <a:gd name="connsiteX0" fmla="*/ 0 w 4467407"/>
              <a:gd name="connsiteY0" fmla="*/ 3610242 h 3610242"/>
              <a:gd name="connsiteX1" fmla="*/ 4461757 w 4467407"/>
              <a:gd name="connsiteY1" fmla="*/ 3093646 h 3610242"/>
              <a:gd name="connsiteX2" fmla="*/ 3172827 w 4467407"/>
              <a:gd name="connsiteY2" fmla="*/ 0 h 3610242"/>
              <a:gd name="connsiteX0" fmla="*/ 0 w 4354798"/>
              <a:gd name="connsiteY0" fmla="*/ 3610242 h 3610242"/>
              <a:gd name="connsiteX1" fmla="*/ 4348531 w 4354798"/>
              <a:gd name="connsiteY1" fmla="*/ 3101095 h 3610242"/>
              <a:gd name="connsiteX2" fmla="*/ 3172827 w 4354798"/>
              <a:gd name="connsiteY2" fmla="*/ 0 h 3610242"/>
              <a:gd name="connsiteX0" fmla="*/ 0 w 4354798"/>
              <a:gd name="connsiteY0" fmla="*/ 3610242 h 3610242"/>
              <a:gd name="connsiteX1" fmla="*/ 4348531 w 4354798"/>
              <a:gd name="connsiteY1" fmla="*/ 3101095 h 3610242"/>
              <a:gd name="connsiteX2" fmla="*/ 3172827 w 4354798"/>
              <a:gd name="connsiteY2" fmla="*/ 0 h 3610242"/>
              <a:gd name="connsiteX0" fmla="*/ 0 w 4354798"/>
              <a:gd name="connsiteY0" fmla="*/ 3610242 h 3610242"/>
              <a:gd name="connsiteX1" fmla="*/ 4348531 w 4354798"/>
              <a:gd name="connsiteY1" fmla="*/ 3101095 h 3610242"/>
              <a:gd name="connsiteX2" fmla="*/ 3172827 w 4354798"/>
              <a:gd name="connsiteY2" fmla="*/ 0 h 3610242"/>
              <a:gd name="connsiteX0" fmla="*/ 0 w 4348530"/>
              <a:gd name="connsiteY0" fmla="*/ 509147 h 509147"/>
              <a:gd name="connsiteX1" fmla="*/ 4348531 w 4348530"/>
              <a:gd name="connsiteY1" fmla="*/ 0 h 509147"/>
              <a:gd name="connsiteX0" fmla="*/ 0 w 1619291"/>
              <a:gd name="connsiteY0" fmla="*/ 639728 h 639728"/>
              <a:gd name="connsiteX1" fmla="*/ 1619291 w 1619291"/>
              <a:gd name="connsiteY1" fmla="*/ 0 h 639728"/>
              <a:gd name="connsiteX0" fmla="*/ 0 w 1461556"/>
              <a:gd name="connsiteY0" fmla="*/ 708900 h 708900"/>
              <a:gd name="connsiteX1" fmla="*/ 1461556 w 1461556"/>
              <a:gd name="connsiteY1" fmla="*/ 0 h 70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61556" h="708900">
                <a:moveTo>
                  <a:pt x="0" y="708900"/>
                </a:moveTo>
                <a:cubicBezTo>
                  <a:pt x="933225" y="622651"/>
                  <a:pt x="953982" y="580602"/>
                  <a:pt x="1461556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748" name="Freeform 608">
            <a:extLst>
              <a:ext uri="{FF2B5EF4-FFF2-40B4-BE49-F238E27FC236}">
                <a16:creationId xmlns:a16="http://schemas.microsoft.com/office/drawing/2014/main" id="{9FD46DA7-2ACB-4E02-9EAB-CF4214B63E51}"/>
              </a:ext>
            </a:extLst>
          </p:cNvPr>
          <p:cNvSpPr/>
          <p:nvPr/>
        </p:nvSpPr>
        <p:spPr bwMode="auto">
          <a:xfrm rot="18805008">
            <a:off x="2555510" y="4901044"/>
            <a:ext cx="1073151" cy="526445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4987023 w 4987023"/>
              <a:gd name="connsiteY0" fmla="*/ 3850849 h 4052292"/>
              <a:gd name="connsiteX1" fmla="*/ 13832 w 4987023"/>
              <a:gd name="connsiteY1" fmla="*/ 3714035 h 4052292"/>
              <a:gd name="connsiteX2" fmla="*/ 3526056 w 4987023"/>
              <a:gd name="connsiteY2" fmla="*/ 0 h 4052292"/>
              <a:gd name="connsiteX0" fmla="*/ 1683602 w 1683602"/>
              <a:gd name="connsiteY0" fmla="*/ 3850849 h 3850849"/>
              <a:gd name="connsiteX1" fmla="*/ 39488 w 1683602"/>
              <a:gd name="connsiteY1" fmla="*/ 3089574 h 3850849"/>
              <a:gd name="connsiteX2" fmla="*/ 222635 w 1683602"/>
              <a:gd name="connsiteY2" fmla="*/ 0 h 3850849"/>
              <a:gd name="connsiteX0" fmla="*/ 1683602 w 1683602"/>
              <a:gd name="connsiteY0" fmla="*/ 3791376 h 3791376"/>
              <a:gd name="connsiteX1" fmla="*/ 39488 w 1683602"/>
              <a:gd name="connsiteY1" fmla="*/ 3030101 h 3791376"/>
              <a:gd name="connsiteX2" fmla="*/ 650392 w 1683602"/>
              <a:gd name="connsiteY2" fmla="*/ 0 h 3791376"/>
              <a:gd name="connsiteX0" fmla="*/ 1683602 w 1683602"/>
              <a:gd name="connsiteY0" fmla="*/ 3791376 h 3791376"/>
              <a:gd name="connsiteX1" fmla="*/ 39488 w 1683602"/>
              <a:gd name="connsiteY1" fmla="*/ 3030101 h 3791376"/>
              <a:gd name="connsiteX2" fmla="*/ 650392 w 1683602"/>
              <a:gd name="connsiteY2" fmla="*/ 0 h 3791376"/>
              <a:gd name="connsiteX0" fmla="*/ 1644113 w 1644113"/>
              <a:gd name="connsiteY0" fmla="*/ 3791376 h 3791376"/>
              <a:gd name="connsiteX1" fmla="*/ -1 w 1644113"/>
              <a:gd name="connsiteY1" fmla="*/ 3030101 h 3791376"/>
              <a:gd name="connsiteX2" fmla="*/ 610903 w 1644113"/>
              <a:gd name="connsiteY2" fmla="*/ 0 h 3791376"/>
              <a:gd name="connsiteX0" fmla="*/ 1644113 w 1644113"/>
              <a:gd name="connsiteY0" fmla="*/ 3791376 h 3791376"/>
              <a:gd name="connsiteX1" fmla="*/ 0 w 1644113"/>
              <a:gd name="connsiteY1" fmla="*/ 3030100 h 3791376"/>
              <a:gd name="connsiteX2" fmla="*/ 610903 w 1644113"/>
              <a:gd name="connsiteY2" fmla="*/ 0 h 3791376"/>
              <a:gd name="connsiteX0" fmla="*/ 1683601 w 1683601"/>
              <a:gd name="connsiteY0" fmla="*/ 3791376 h 3791376"/>
              <a:gd name="connsiteX1" fmla="*/ 39488 w 1683601"/>
              <a:gd name="connsiteY1" fmla="*/ 3030100 h 3791376"/>
              <a:gd name="connsiteX2" fmla="*/ 650391 w 1683601"/>
              <a:gd name="connsiteY2" fmla="*/ 0 h 3791376"/>
              <a:gd name="connsiteX0" fmla="*/ 1674289 w 1674289"/>
              <a:gd name="connsiteY0" fmla="*/ 3791376 h 3791376"/>
              <a:gd name="connsiteX1" fmla="*/ 30176 w 1674289"/>
              <a:gd name="connsiteY1" fmla="*/ 3030100 h 3791376"/>
              <a:gd name="connsiteX2" fmla="*/ 641079 w 1674289"/>
              <a:gd name="connsiteY2" fmla="*/ 0 h 3791376"/>
              <a:gd name="connsiteX0" fmla="*/ 1713079 w 1713079"/>
              <a:gd name="connsiteY0" fmla="*/ 3791376 h 3791376"/>
              <a:gd name="connsiteX1" fmla="*/ 68966 w 1713079"/>
              <a:gd name="connsiteY1" fmla="*/ 3030100 h 3791376"/>
              <a:gd name="connsiteX2" fmla="*/ 679869 w 1713079"/>
              <a:gd name="connsiteY2" fmla="*/ 0 h 3791376"/>
              <a:gd name="connsiteX0" fmla="*/ 3477062 w 3477062"/>
              <a:gd name="connsiteY0" fmla="*/ 4443762 h 4443762"/>
              <a:gd name="connsiteX1" fmla="*/ 1832949 w 3477062"/>
              <a:gd name="connsiteY1" fmla="*/ 3682486 h 4443762"/>
              <a:gd name="connsiteX2" fmla="*/ 5452 w 3477062"/>
              <a:gd name="connsiteY2" fmla="*/ 117135 h 4443762"/>
              <a:gd name="connsiteX3" fmla="*/ 2443852 w 3477062"/>
              <a:gd name="connsiteY3" fmla="*/ 652386 h 4443762"/>
              <a:gd name="connsiteX0" fmla="*/ 3477062 w 3477062"/>
              <a:gd name="connsiteY0" fmla="*/ 4445954 h 4445954"/>
              <a:gd name="connsiteX1" fmla="*/ 1832949 w 3477062"/>
              <a:gd name="connsiteY1" fmla="*/ 3684678 h 4445954"/>
              <a:gd name="connsiteX2" fmla="*/ 5452 w 3477062"/>
              <a:gd name="connsiteY2" fmla="*/ 119327 h 4445954"/>
              <a:gd name="connsiteX3" fmla="*/ 1904506 w 3477062"/>
              <a:gd name="connsiteY3" fmla="*/ 624843 h 4445954"/>
              <a:gd name="connsiteX0" fmla="*/ 3477062 w 3477062"/>
              <a:gd name="connsiteY0" fmla="*/ 4326627 h 4326627"/>
              <a:gd name="connsiteX1" fmla="*/ 1832949 w 3477062"/>
              <a:gd name="connsiteY1" fmla="*/ 3565351 h 4326627"/>
              <a:gd name="connsiteX2" fmla="*/ 5452 w 3477062"/>
              <a:gd name="connsiteY2" fmla="*/ 0 h 4326627"/>
              <a:gd name="connsiteX3" fmla="*/ 1904506 w 3477062"/>
              <a:gd name="connsiteY3" fmla="*/ 505516 h 4326627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879633 h 4879633"/>
              <a:gd name="connsiteX1" fmla="*/ 1814412 w 3458525"/>
              <a:gd name="connsiteY1" fmla="*/ 4118357 h 4879633"/>
              <a:gd name="connsiteX2" fmla="*/ 5513 w 3458525"/>
              <a:gd name="connsiteY2" fmla="*/ 478665 h 4879633"/>
              <a:gd name="connsiteX3" fmla="*/ 2709839 w 3458525"/>
              <a:gd name="connsiteY3" fmla="*/ 0 h 4879633"/>
              <a:gd name="connsiteX0" fmla="*/ 3546854 w 3546854"/>
              <a:gd name="connsiteY0" fmla="*/ 2856677 h 4171459"/>
              <a:gd name="connsiteX1" fmla="*/ 1814468 w 3546854"/>
              <a:gd name="connsiteY1" fmla="*/ 4118357 h 4171459"/>
              <a:gd name="connsiteX2" fmla="*/ 5569 w 3546854"/>
              <a:gd name="connsiteY2" fmla="*/ 478665 h 4171459"/>
              <a:gd name="connsiteX3" fmla="*/ 2709895 w 3546854"/>
              <a:gd name="connsiteY3" fmla="*/ 0 h 4171459"/>
              <a:gd name="connsiteX0" fmla="*/ 3541285 w 3541285"/>
              <a:gd name="connsiteY0" fmla="*/ 2856677 h 2856678"/>
              <a:gd name="connsiteX1" fmla="*/ 0 w 3541285"/>
              <a:gd name="connsiteY1" fmla="*/ 478665 h 2856678"/>
              <a:gd name="connsiteX2" fmla="*/ 2704326 w 3541285"/>
              <a:gd name="connsiteY2" fmla="*/ 0 h 2856678"/>
              <a:gd name="connsiteX0" fmla="*/ 3541285 w 3541285"/>
              <a:gd name="connsiteY0" fmla="*/ 2856677 h 2856676"/>
              <a:gd name="connsiteX1" fmla="*/ 0 w 3541285"/>
              <a:gd name="connsiteY1" fmla="*/ 478665 h 2856676"/>
              <a:gd name="connsiteX2" fmla="*/ 2704326 w 3541285"/>
              <a:gd name="connsiteY2" fmla="*/ 0 h 2856676"/>
              <a:gd name="connsiteX0" fmla="*/ 3541285 w 3541285"/>
              <a:gd name="connsiteY0" fmla="*/ 2378012 h 2378012"/>
              <a:gd name="connsiteX1" fmla="*/ 0 w 3541285"/>
              <a:gd name="connsiteY1" fmla="*/ 0 h 2378012"/>
              <a:gd name="connsiteX0" fmla="*/ 3525514 w 3525514"/>
              <a:gd name="connsiteY0" fmla="*/ 2340188 h 2340188"/>
              <a:gd name="connsiteX1" fmla="*/ 0 w 3525514"/>
              <a:gd name="connsiteY1" fmla="*/ 0 h 2340188"/>
              <a:gd name="connsiteX0" fmla="*/ 8426182 w 8426182"/>
              <a:gd name="connsiteY0" fmla="*/ 5091918 h 5091918"/>
              <a:gd name="connsiteX1" fmla="*/ 0 w 8426182"/>
              <a:gd name="connsiteY1" fmla="*/ 0 h 5091918"/>
              <a:gd name="connsiteX0" fmla="*/ 8691555 w 8691555"/>
              <a:gd name="connsiteY0" fmla="*/ 4310225 h 4310225"/>
              <a:gd name="connsiteX1" fmla="*/ 0 w 8691555"/>
              <a:gd name="connsiteY1" fmla="*/ 0 h 4310225"/>
              <a:gd name="connsiteX0" fmla="*/ 8691555 w 8691555"/>
              <a:gd name="connsiteY0" fmla="*/ 4310225 h 4717629"/>
              <a:gd name="connsiteX1" fmla="*/ 0 w 8691555"/>
              <a:gd name="connsiteY1" fmla="*/ 0 h 4717629"/>
              <a:gd name="connsiteX0" fmla="*/ 8597894 w 8597894"/>
              <a:gd name="connsiteY0" fmla="*/ 4831350 h 5211285"/>
              <a:gd name="connsiteX1" fmla="*/ 0 w 8597894"/>
              <a:gd name="connsiteY1" fmla="*/ 0 h 5211285"/>
              <a:gd name="connsiteX0" fmla="*/ 8691555 w 8691555"/>
              <a:gd name="connsiteY0" fmla="*/ 4527361 h 4922856"/>
              <a:gd name="connsiteX1" fmla="*/ 0 w 8691555"/>
              <a:gd name="connsiteY1" fmla="*/ 0 h 4922856"/>
              <a:gd name="connsiteX0" fmla="*/ 7720920 w 7720921"/>
              <a:gd name="connsiteY0" fmla="*/ 5603790 h 5949171"/>
              <a:gd name="connsiteX1" fmla="*/ 0 w 7720921"/>
              <a:gd name="connsiteY1" fmla="*/ 0 h 5949171"/>
              <a:gd name="connsiteX0" fmla="*/ 7720920 w 7720921"/>
              <a:gd name="connsiteY0" fmla="*/ 5603790 h 5603793"/>
              <a:gd name="connsiteX1" fmla="*/ 0 w 7720921"/>
              <a:gd name="connsiteY1" fmla="*/ 0 h 5603793"/>
              <a:gd name="connsiteX0" fmla="*/ 7691269 w 7691270"/>
              <a:gd name="connsiteY0" fmla="*/ 5723191 h 5723194"/>
              <a:gd name="connsiteX1" fmla="*/ 0 w 7691270"/>
              <a:gd name="connsiteY1" fmla="*/ 0 h 5723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691270" h="5723194">
                <a:moveTo>
                  <a:pt x="7691269" y="5723191"/>
                </a:moveTo>
                <a:cubicBezTo>
                  <a:pt x="5014885" y="5423317"/>
                  <a:pt x="139493" y="476113"/>
                  <a:pt x="0" y="0"/>
                </a:cubicBezTo>
              </a:path>
            </a:pathLst>
          </a:custGeom>
          <a:noFill/>
          <a:ln w="762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735" name="Freeform 624">
            <a:extLst>
              <a:ext uri="{FF2B5EF4-FFF2-40B4-BE49-F238E27FC236}">
                <a16:creationId xmlns:a16="http://schemas.microsoft.com/office/drawing/2014/main" id="{A84C3A7E-B247-408C-9845-4276DE798585}"/>
              </a:ext>
            </a:extLst>
          </p:cNvPr>
          <p:cNvSpPr/>
          <p:nvPr/>
        </p:nvSpPr>
        <p:spPr bwMode="auto">
          <a:xfrm rot="481314" flipH="1">
            <a:off x="554115" y="403518"/>
            <a:ext cx="193428" cy="1600735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6886 w 6886"/>
              <a:gd name="connsiteY0" fmla="*/ 3068 h 21921"/>
              <a:gd name="connsiteX1" fmla="*/ 0 w 6886"/>
              <a:gd name="connsiteY1" fmla="*/ 21921 h 21921"/>
              <a:gd name="connsiteX0" fmla="*/ 10000 w 10000"/>
              <a:gd name="connsiteY0" fmla="*/ 0 h 8600"/>
              <a:gd name="connsiteX1" fmla="*/ 0 w 10000"/>
              <a:gd name="connsiteY1" fmla="*/ 8600 h 8600"/>
              <a:gd name="connsiteX0" fmla="*/ 9690 w 9690"/>
              <a:gd name="connsiteY0" fmla="*/ 0 h 8576"/>
              <a:gd name="connsiteX1" fmla="*/ 0 w 9690"/>
              <a:gd name="connsiteY1" fmla="*/ 8576 h 8576"/>
              <a:gd name="connsiteX0" fmla="*/ 18438 w 18438"/>
              <a:gd name="connsiteY0" fmla="*/ 0 h 6680"/>
              <a:gd name="connsiteX1" fmla="*/ 0 w 18438"/>
              <a:gd name="connsiteY1" fmla="*/ 6462 h 6680"/>
              <a:gd name="connsiteX0" fmla="*/ 10000 w 10000"/>
              <a:gd name="connsiteY0" fmla="*/ 7854 h 17528"/>
              <a:gd name="connsiteX1" fmla="*/ 0 w 10000"/>
              <a:gd name="connsiteY1" fmla="*/ 17528 h 17528"/>
              <a:gd name="connsiteX0" fmla="*/ 4141 w 4141"/>
              <a:gd name="connsiteY0" fmla="*/ 8213 h 15925"/>
              <a:gd name="connsiteX1" fmla="*/ 558 w 4141"/>
              <a:gd name="connsiteY1" fmla="*/ 15925 h 15925"/>
              <a:gd name="connsiteX0" fmla="*/ 9507 w 9507"/>
              <a:gd name="connsiteY0" fmla="*/ 5412 h 10255"/>
              <a:gd name="connsiteX1" fmla="*/ 855 w 9507"/>
              <a:gd name="connsiteY1" fmla="*/ 10255 h 10255"/>
              <a:gd name="connsiteX0" fmla="*/ 9731 w 9731"/>
              <a:gd name="connsiteY0" fmla="*/ 5315 h 10038"/>
              <a:gd name="connsiteX1" fmla="*/ 630 w 9731"/>
              <a:gd name="connsiteY1" fmla="*/ 10038 h 10038"/>
              <a:gd name="connsiteX0" fmla="*/ 9353 w 9353"/>
              <a:gd name="connsiteY0" fmla="*/ 358 h 5063"/>
              <a:gd name="connsiteX1" fmla="*/ 0 w 9353"/>
              <a:gd name="connsiteY1" fmla="*/ 5063 h 5063"/>
              <a:gd name="connsiteX0" fmla="*/ 11260 w 11260"/>
              <a:gd name="connsiteY0" fmla="*/ 312 h 21232"/>
              <a:gd name="connsiteX1" fmla="*/ 0 w 11260"/>
              <a:gd name="connsiteY1" fmla="*/ 21232 h 21232"/>
              <a:gd name="connsiteX0" fmla="*/ 1820 w 3228"/>
              <a:gd name="connsiteY0" fmla="*/ 214691 h 214691"/>
              <a:gd name="connsiteX1" fmla="*/ 252 w 3228"/>
              <a:gd name="connsiteY1" fmla="*/ 101 h 214691"/>
              <a:gd name="connsiteX0" fmla="*/ 19607 w 19607"/>
              <a:gd name="connsiteY0" fmla="*/ 9941 h 9941"/>
              <a:gd name="connsiteX1" fmla="*/ 0 w 19607"/>
              <a:gd name="connsiteY1" fmla="*/ 5 h 9941"/>
              <a:gd name="connsiteX0" fmla="*/ 10000 w 10000"/>
              <a:gd name="connsiteY0" fmla="*/ 10002 h 10002"/>
              <a:gd name="connsiteX1" fmla="*/ 0 w 10000"/>
              <a:gd name="connsiteY1" fmla="*/ 7 h 10002"/>
              <a:gd name="connsiteX0" fmla="*/ 4498 w 4498"/>
              <a:gd name="connsiteY0" fmla="*/ 9766 h 9766"/>
              <a:gd name="connsiteX1" fmla="*/ 2334 w 4498"/>
              <a:gd name="connsiteY1" fmla="*/ 9 h 9766"/>
              <a:gd name="connsiteX0" fmla="*/ 11912 w 11912"/>
              <a:gd name="connsiteY0" fmla="*/ 9991 h 9991"/>
              <a:gd name="connsiteX1" fmla="*/ 7101 w 11912"/>
              <a:gd name="connsiteY1" fmla="*/ 0 h 9991"/>
              <a:gd name="connsiteX0" fmla="*/ 9513 w 9513"/>
              <a:gd name="connsiteY0" fmla="*/ 10073 h 10073"/>
              <a:gd name="connsiteX1" fmla="*/ 6916 w 9513"/>
              <a:gd name="connsiteY1" fmla="*/ 0 h 10073"/>
              <a:gd name="connsiteX0" fmla="*/ 3429 w 3429"/>
              <a:gd name="connsiteY0" fmla="*/ 10000 h 10000"/>
              <a:gd name="connsiteX1" fmla="*/ 699 w 3429"/>
              <a:gd name="connsiteY1" fmla="*/ 0 h 10000"/>
              <a:gd name="connsiteX0" fmla="*/ 4913 w 8177"/>
              <a:gd name="connsiteY0" fmla="*/ 9746 h 9746"/>
              <a:gd name="connsiteX1" fmla="*/ 8177 w 8177"/>
              <a:gd name="connsiteY1" fmla="*/ 0 h 9746"/>
              <a:gd name="connsiteX0" fmla="*/ 4021 w 19786"/>
              <a:gd name="connsiteY0" fmla="*/ 10014 h 10014"/>
              <a:gd name="connsiteX1" fmla="*/ 19786 w 19786"/>
              <a:gd name="connsiteY1" fmla="*/ 0 h 10014"/>
              <a:gd name="connsiteX0" fmla="*/ 5350 w 12316"/>
              <a:gd name="connsiteY0" fmla="*/ 10543 h 10543"/>
              <a:gd name="connsiteX1" fmla="*/ 12316 w 12316"/>
              <a:gd name="connsiteY1" fmla="*/ 0 h 10543"/>
              <a:gd name="connsiteX0" fmla="*/ 4152 w 18806"/>
              <a:gd name="connsiteY0" fmla="*/ 10665 h 10665"/>
              <a:gd name="connsiteX1" fmla="*/ 18806 w 18806"/>
              <a:gd name="connsiteY1" fmla="*/ 0 h 10665"/>
              <a:gd name="connsiteX0" fmla="*/ 4575 w 16066"/>
              <a:gd name="connsiteY0" fmla="*/ 10429 h 10429"/>
              <a:gd name="connsiteX1" fmla="*/ 16066 w 16066"/>
              <a:gd name="connsiteY1" fmla="*/ 0 h 10429"/>
              <a:gd name="connsiteX0" fmla="*/ 4850 w 14581"/>
              <a:gd name="connsiteY0" fmla="*/ 10457 h 10457"/>
              <a:gd name="connsiteX1" fmla="*/ 14581 w 14581"/>
              <a:gd name="connsiteY1" fmla="*/ 0 h 10457"/>
              <a:gd name="connsiteX0" fmla="*/ 5223 w 12842"/>
              <a:gd name="connsiteY0" fmla="*/ 10491 h 10491"/>
              <a:gd name="connsiteX1" fmla="*/ 12842 w 12842"/>
              <a:gd name="connsiteY1" fmla="*/ 0 h 10491"/>
              <a:gd name="connsiteX0" fmla="*/ 5859 w 10468"/>
              <a:gd name="connsiteY0" fmla="*/ 9608 h 9608"/>
              <a:gd name="connsiteX1" fmla="*/ 10468 w 10468"/>
              <a:gd name="connsiteY1" fmla="*/ 0 h 9608"/>
              <a:gd name="connsiteX0" fmla="*/ 4180 w 16519"/>
              <a:gd name="connsiteY0" fmla="*/ 17005 h 17005"/>
              <a:gd name="connsiteX1" fmla="*/ 16519 w 16519"/>
              <a:gd name="connsiteY1" fmla="*/ 0 h 17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19" h="17005">
                <a:moveTo>
                  <a:pt x="4180" y="17005"/>
                </a:moveTo>
                <a:cubicBezTo>
                  <a:pt x="-8811" y="15962"/>
                  <a:pt x="12241" y="4537"/>
                  <a:pt x="16519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lg" len="lg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706" name="Freeform 876">
            <a:extLst>
              <a:ext uri="{FF2B5EF4-FFF2-40B4-BE49-F238E27FC236}">
                <a16:creationId xmlns:a16="http://schemas.microsoft.com/office/drawing/2014/main" id="{09D3CBB1-633E-4560-948E-47E2E31AFC15}"/>
              </a:ext>
            </a:extLst>
          </p:cNvPr>
          <p:cNvSpPr/>
          <p:nvPr/>
        </p:nvSpPr>
        <p:spPr bwMode="auto">
          <a:xfrm rot="17000767" flipH="1">
            <a:off x="878440" y="310755"/>
            <a:ext cx="607643" cy="637782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10117 w 10117"/>
              <a:gd name="connsiteY0" fmla="*/ 9803 h 9803"/>
              <a:gd name="connsiteX1" fmla="*/ 0 w 10117"/>
              <a:gd name="connsiteY1" fmla="*/ 1574 h 9803"/>
              <a:gd name="connsiteX0" fmla="*/ 12185 w 12185"/>
              <a:gd name="connsiteY0" fmla="*/ 2462 h 32201"/>
              <a:gd name="connsiteX1" fmla="*/ 0 w 12185"/>
              <a:gd name="connsiteY1" fmla="*/ 32201 h 32201"/>
              <a:gd name="connsiteX0" fmla="*/ 9429 w 9429"/>
              <a:gd name="connsiteY0" fmla="*/ 6452 h 6452"/>
              <a:gd name="connsiteX1" fmla="*/ 0 w 9429"/>
              <a:gd name="connsiteY1" fmla="*/ 5419 h 6452"/>
              <a:gd name="connsiteX0" fmla="*/ 12194 w 12194"/>
              <a:gd name="connsiteY0" fmla="*/ 1803 h 44426"/>
              <a:gd name="connsiteX1" fmla="*/ 0 w 12194"/>
              <a:gd name="connsiteY1" fmla="*/ 44373 h 44426"/>
              <a:gd name="connsiteX2" fmla="*/ 2194 w 12194"/>
              <a:gd name="connsiteY2" fmla="*/ 202 h 44426"/>
              <a:gd name="connsiteX0" fmla="*/ 12194 w 12194"/>
              <a:gd name="connsiteY0" fmla="*/ 1828 h 44451"/>
              <a:gd name="connsiteX1" fmla="*/ 0 w 12194"/>
              <a:gd name="connsiteY1" fmla="*/ 44398 h 44451"/>
              <a:gd name="connsiteX2" fmla="*/ 2194 w 12194"/>
              <a:gd name="connsiteY2" fmla="*/ 227 h 44451"/>
              <a:gd name="connsiteX0" fmla="*/ 12194 w 12194"/>
              <a:gd name="connsiteY0" fmla="*/ 1828 h 47250"/>
              <a:gd name="connsiteX1" fmla="*/ 0 w 12194"/>
              <a:gd name="connsiteY1" fmla="*/ 44398 h 47250"/>
              <a:gd name="connsiteX2" fmla="*/ 2194 w 12194"/>
              <a:gd name="connsiteY2" fmla="*/ 227 h 47250"/>
              <a:gd name="connsiteX0" fmla="*/ 12212 w 12212"/>
              <a:gd name="connsiteY0" fmla="*/ 1847 h 47269"/>
              <a:gd name="connsiteX1" fmla="*/ 18 w 12212"/>
              <a:gd name="connsiteY1" fmla="*/ 44417 h 47269"/>
              <a:gd name="connsiteX2" fmla="*/ 2212 w 12212"/>
              <a:gd name="connsiteY2" fmla="*/ 246 h 47269"/>
              <a:gd name="connsiteX0" fmla="*/ 11964 w 11964"/>
              <a:gd name="connsiteY0" fmla="*/ 1834 h 49054"/>
              <a:gd name="connsiteX1" fmla="*/ 19 w 11964"/>
              <a:gd name="connsiteY1" fmla="*/ 46275 h 49054"/>
              <a:gd name="connsiteX2" fmla="*/ 1964 w 11964"/>
              <a:gd name="connsiteY2" fmla="*/ 233 h 49054"/>
              <a:gd name="connsiteX0" fmla="*/ 11987 w 11987"/>
              <a:gd name="connsiteY0" fmla="*/ 1601 h 48821"/>
              <a:gd name="connsiteX1" fmla="*/ 42 w 11987"/>
              <a:gd name="connsiteY1" fmla="*/ 46042 h 48821"/>
              <a:gd name="connsiteX2" fmla="*/ 1987 w 11987"/>
              <a:gd name="connsiteY2" fmla="*/ 0 h 48821"/>
              <a:gd name="connsiteX0" fmla="*/ 14988 w 14988"/>
              <a:gd name="connsiteY0" fmla="*/ 26 h 52579"/>
              <a:gd name="connsiteX1" fmla="*/ 3043 w 14988"/>
              <a:gd name="connsiteY1" fmla="*/ 44467 h 52579"/>
              <a:gd name="connsiteX2" fmla="*/ 17 w 14988"/>
              <a:gd name="connsiteY2" fmla="*/ 51675 h 52579"/>
              <a:gd name="connsiteX0" fmla="*/ 13161 w 13161"/>
              <a:gd name="connsiteY0" fmla="*/ 19 h 73583"/>
              <a:gd name="connsiteX1" fmla="*/ 3043 w 13161"/>
              <a:gd name="connsiteY1" fmla="*/ 65471 h 73583"/>
              <a:gd name="connsiteX2" fmla="*/ 17 w 13161"/>
              <a:gd name="connsiteY2" fmla="*/ 72679 h 73583"/>
              <a:gd name="connsiteX0" fmla="*/ 13144 w 13144"/>
              <a:gd name="connsiteY0" fmla="*/ 0 h 72660"/>
              <a:gd name="connsiteX1" fmla="*/ 0 w 13144"/>
              <a:gd name="connsiteY1" fmla="*/ 72660 h 72660"/>
              <a:gd name="connsiteX0" fmla="*/ 13144 w 13144"/>
              <a:gd name="connsiteY0" fmla="*/ 0 h 72660"/>
              <a:gd name="connsiteX1" fmla="*/ 0 w 13144"/>
              <a:gd name="connsiteY1" fmla="*/ 72660 h 72660"/>
              <a:gd name="connsiteX0" fmla="*/ 12502 w 12502"/>
              <a:gd name="connsiteY0" fmla="*/ 0 h 76040"/>
              <a:gd name="connsiteX1" fmla="*/ 0 w 12502"/>
              <a:gd name="connsiteY1" fmla="*/ 76040 h 76040"/>
              <a:gd name="connsiteX0" fmla="*/ 12502 w 12502"/>
              <a:gd name="connsiteY0" fmla="*/ 0 h 76040"/>
              <a:gd name="connsiteX1" fmla="*/ 0 w 12502"/>
              <a:gd name="connsiteY1" fmla="*/ 76040 h 76040"/>
              <a:gd name="connsiteX0" fmla="*/ 11680 w 11680"/>
              <a:gd name="connsiteY0" fmla="*/ 0 h 75336"/>
              <a:gd name="connsiteX1" fmla="*/ 0 w 11680"/>
              <a:gd name="connsiteY1" fmla="*/ 75336 h 75336"/>
              <a:gd name="connsiteX0" fmla="*/ 11680 w 11680"/>
              <a:gd name="connsiteY0" fmla="*/ 0 h 75336"/>
              <a:gd name="connsiteX1" fmla="*/ 0 w 11680"/>
              <a:gd name="connsiteY1" fmla="*/ 75336 h 75336"/>
              <a:gd name="connsiteX0" fmla="*/ 11359 w 11359"/>
              <a:gd name="connsiteY0" fmla="*/ 0 h 67551"/>
              <a:gd name="connsiteX1" fmla="*/ 0 w 11359"/>
              <a:gd name="connsiteY1" fmla="*/ 67551 h 67551"/>
              <a:gd name="connsiteX0" fmla="*/ 11359 w 11359"/>
              <a:gd name="connsiteY0" fmla="*/ 0 h 67551"/>
              <a:gd name="connsiteX1" fmla="*/ 0 w 11359"/>
              <a:gd name="connsiteY1" fmla="*/ 67551 h 67551"/>
              <a:gd name="connsiteX0" fmla="*/ 4222 w 4222"/>
              <a:gd name="connsiteY0" fmla="*/ 0 h 71035"/>
              <a:gd name="connsiteX1" fmla="*/ 0 w 4222"/>
              <a:gd name="connsiteY1" fmla="*/ 71035 h 71035"/>
              <a:gd name="connsiteX0" fmla="*/ 10000 w 27926"/>
              <a:gd name="connsiteY0" fmla="*/ 39 h 10039"/>
              <a:gd name="connsiteX1" fmla="*/ 0 w 27926"/>
              <a:gd name="connsiteY1" fmla="*/ 10039 h 10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7926" h="10039">
                <a:moveTo>
                  <a:pt x="10000" y="39"/>
                </a:moveTo>
                <a:cubicBezTo>
                  <a:pt x="51179" y="-614"/>
                  <a:pt x="9879" y="7012"/>
                  <a:pt x="0" y="10039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673" name="Freeform 672"/>
          <p:cNvSpPr/>
          <p:nvPr/>
        </p:nvSpPr>
        <p:spPr bwMode="auto">
          <a:xfrm rot="7720447" flipH="1" flipV="1">
            <a:off x="10109952" y="5697653"/>
            <a:ext cx="960127" cy="191569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10117 w 10117"/>
              <a:gd name="connsiteY0" fmla="*/ 9803 h 9803"/>
              <a:gd name="connsiteX1" fmla="*/ 0 w 10117"/>
              <a:gd name="connsiteY1" fmla="*/ 1574 h 9803"/>
              <a:gd name="connsiteX0" fmla="*/ 6386 w 6386"/>
              <a:gd name="connsiteY0" fmla="*/ 6463 h 6463"/>
              <a:gd name="connsiteX1" fmla="*/ 0 w 6386"/>
              <a:gd name="connsiteY1" fmla="*/ 5396 h 6463"/>
              <a:gd name="connsiteX0" fmla="*/ 10000 w 10000"/>
              <a:gd name="connsiteY0" fmla="*/ 5266 h 5266"/>
              <a:gd name="connsiteX1" fmla="*/ 0 w 10000"/>
              <a:gd name="connsiteY1" fmla="*/ 3615 h 5266"/>
              <a:gd name="connsiteX0" fmla="*/ 10094 w 10094"/>
              <a:gd name="connsiteY0" fmla="*/ 7990 h 10359"/>
              <a:gd name="connsiteX1" fmla="*/ 0 w 10094"/>
              <a:gd name="connsiteY1" fmla="*/ 10359 h 10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94" h="10359">
                <a:moveTo>
                  <a:pt x="10094" y="7990"/>
                </a:moveTo>
                <a:cubicBezTo>
                  <a:pt x="4680" y="-8204"/>
                  <a:pt x="3802" y="4227"/>
                  <a:pt x="0" y="10359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657" name="Freeform 656"/>
          <p:cNvSpPr/>
          <p:nvPr/>
        </p:nvSpPr>
        <p:spPr bwMode="auto">
          <a:xfrm rot="21118686" flipH="1" flipV="1">
            <a:off x="978349" y="2979972"/>
            <a:ext cx="656565" cy="1092199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6886 w 6886"/>
              <a:gd name="connsiteY0" fmla="*/ 3068 h 21921"/>
              <a:gd name="connsiteX1" fmla="*/ 0 w 6886"/>
              <a:gd name="connsiteY1" fmla="*/ 21921 h 21921"/>
              <a:gd name="connsiteX0" fmla="*/ 10000 w 10000"/>
              <a:gd name="connsiteY0" fmla="*/ 0 h 8600"/>
              <a:gd name="connsiteX1" fmla="*/ 0 w 10000"/>
              <a:gd name="connsiteY1" fmla="*/ 8600 h 8600"/>
              <a:gd name="connsiteX0" fmla="*/ 9690 w 9690"/>
              <a:gd name="connsiteY0" fmla="*/ 0 h 8576"/>
              <a:gd name="connsiteX1" fmla="*/ 0 w 9690"/>
              <a:gd name="connsiteY1" fmla="*/ 8576 h 8576"/>
              <a:gd name="connsiteX0" fmla="*/ 18438 w 18438"/>
              <a:gd name="connsiteY0" fmla="*/ 0 h 6680"/>
              <a:gd name="connsiteX1" fmla="*/ 0 w 18438"/>
              <a:gd name="connsiteY1" fmla="*/ 6462 h 6680"/>
              <a:gd name="connsiteX0" fmla="*/ 10000 w 10000"/>
              <a:gd name="connsiteY0" fmla="*/ 7854 h 17528"/>
              <a:gd name="connsiteX1" fmla="*/ 0 w 10000"/>
              <a:gd name="connsiteY1" fmla="*/ 17528 h 17528"/>
              <a:gd name="connsiteX0" fmla="*/ 13869 w 13869"/>
              <a:gd name="connsiteY0" fmla="*/ 17313 h 17313"/>
              <a:gd name="connsiteX1" fmla="*/ 0 w 13869"/>
              <a:gd name="connsiteY1" fmla="*/ 1534 h 17313"/>
              <a:gd name="connsiteX0" fmla="*/ 18646 w 18646"/>
              <a:gd name="connsiteY0" fmla="*/ 137136 h 137136"/>
              <a:gd name="connsiteX1" fmla="*/ 0 w 18646"/>
              <a:gd name="connsiteY1" fmla="*/ 23 h 137136"/>
              <a:gd name="connsiteX0" fmla="*/ 18646 w 18879"/>
              <a:gd name="connsiteY0" fmla="*/ 137197 h 137197"/>
              <a:gd name="connsiteX1" fmla="*/ 0 w 18879"/>
              <a:gd name="connsiteY1" fmla="*/ 84 h 137197"/>
              <a:gd name="connsiteX0" fmla="*/ 14051 w 14349"/>
              <a:gd name="connsiteY0" fmla="*/ 135453 h 135453"/>
              <a:gd name="connsiteX1" fmla="*/ 0 w 14349"/>
              <a:gd name="connsiteY1" fmla="*/ 90 h 135453"/>
              <a:gd name="connsiteX0" fmla="*/ 14051 w 14535"/>
              <a:gd name="connsiteY0" fmla="*/ 135363 h 135363"/>
              <a:gd name="connsiteX1" fmla="*/ 0 w 14535"/>
              <a:gd name="connsiteY1" fmla="*/ 0 h 135363"/>
              <a:gd name="connsiteX0" fmla="*/ 15389 w 15818"/>
              <a:gd name="connsiteY0" fmla="*/ 126737 h 126737"/>
              <a:gd name="connsiteX1" fmla="*/ 0 w 15818"/>
              <a:gd name="connsiteY1" fmla="*/ 0 h 126737"/>
              <a:gd name="connsiteX0" fmla="*/ 16579 w 16969"/>
              <a:gd name="connsiteY0" fmla="*/ 130650 h 130650"/>
              <a:gd name="connsiteX1" fmla="*/ 0 w 16969"/>
              <a:gd name="connsiteY1" fmla="*/ 0 h 130650"/>
              <a:gd name="connsiteX0" fmla="*/ 16579 w 17197"/>
              <a:gd name="connsiteY0" fmla="*/ 151046 h 151046"/>
              <a:gd name="connsiteX1" fmla="*/ 0 w 17197"/>
              <a:gd name="connsiteY1" fmla="*/ 20396 h 151046"/>
              <a:gd name="connsiteX0" fmla="*/ 16579 w 16579"/>
              <a:gd name="connsiteY0" fmla="*/ 160293 h 160293"/>
              <a:gd name="connsiteX1" fmla="*/ 7510 w 16579"/>
              <a:gd name="connsiteY1" fmla="*/ 0 h 160293"/>
              <a:gd name="connsiteX2" fmla="*/ 0 w 16579"/>
              <a:gd name="connsiteY2" fmla="*/ 29643 h 160293"/>
              <a:gd name="connsiteX0" fmla="*/ 16579 w 16579"/>
              <a:gd name="connsiteY0" fmla="*/ 160293 h 160293"/>
              <a:gd name="connsiteX1" fmla="*/ 7510 w 16579"/>
              <a:gd name="connsiteY1" fmla="*/ 0 h 160293"/>
              <a:gd name="connsiteX2" fmla="*/ 0 w 16579"/>
              <a:gd name="connsiteY2" fmla="*/ 29643 h 160293"/>
              <a:gd name="connsiteX0" fmla="*/ 16579 w 16579"/>
              <a:gd name="connsiteY0" fmla="*/ 160293 h 160293"/>
              <a:gd name="connsiteX1" fmla="*/ 7510 w 16579"/>
              <a:gd name="connsiteY1" fmla="*/ 0 h 160293"/>
              <a:gd name="connsiteX2" fmla="*/ 0 w 16579"/>
              <a:gd name="connsiteY2" fmla="*/ 29643 h 160293"/>
              <a:gd name="connsiteX0" fmla="*/ 16579 w 16579"/>
              <a:gd name="connsiteY0" fmla="*/ 160293 h 160293"/>
              <a:gd name="connsiteX1" fmla="*/ 7510 w 16579"/>
              <a:gd name="connsiteY1" fmla="*/ 0 h 160293"/>
              <a:gd name="connsiteX2" fmla="*/ 0 w 16579"/>
              <a:gd name="connsiteY2" fmla="*/ 29643 h 160293"/>
              <a:gd name="connsiteX0" fmla="*/ 16579 w 16579"/>
              <a:gd name="connsiteY0" fmla="*/ 170314 h 170314"/>
              <a:gd name="connsiteX1" fmla="*/ 7510 w 16579"/>
              <a:gd name="connsiteY1" fmla="*/ 10021 h 170314"/>
              <a:gd name="connsiteX2" fmla="*/ 0 w 16579"/>
              <a:gd name="connsiteY2" fmla="*/ 39664 h 170314"/>
              <a:gd name="connsiteX0" fmla="*/ 16579 w 16579"/>
              <a:gd name="connsiteY0" fmla="*/ 170314 h 170314"/>
              <a:gd name="connsiteX1" fmla="*/ 7510 w 16579"/>
              <a:gd name="connsiteY1" fmla="*/ 10021 h 170314"/>
              <a:gd name="connsiteX2" fmla="*/ 0 w 16579"/>
              <a:gd name="connsiteY2" fmla="*/ 39664 h 170314"/>
              <a:gd name="connsiteX0" fmla="*/ 16579 w 16579"/>
              <a:gd name="connsiteY0" fmla="*/ 178467 h 178467"/>
              <a:gd name="connsiteX1" fmla="*/ 7510 w 16579"/>
              <a:gd name="connsiteY1" fmla="*/ 18174 h 178467"/>
              <a:gd name="connsiteX2" fmla="*/ 0 w 16579"/>
              <a:gd name="connsiteY2" fmla="*/ 47817 h 178467"/>
              <a:gd name="connsiteX0" fmla="*/ 16579 w 16579"/>
              <a:gd name="connsiteY0" fmla="*/ 130650 h 130650"/>
              <a:gd name="connsiteX1" fmla="*/ 0 w 16579"/>
              <a:gd name="connsiteY1" fmla="*/ 0 h 130650"/>
              <a:gd name="connsiteX0" fmla="*/ 16579 w 16664"/>
              <a:gd name="connsiteY0" fmla="*/ 139042 h 139042"/>
              <a:gd name="connsiteX1" fmla="*/ 15794 w 16664"/>
              <a:gd name="connsiteY1" fmla="*/ 0 h 139042"/>
              <a:gd name="connsiteX2" fmla="*/ 0 w 16664"/>
              <a:gd name="connsiteY2" fmla="*/ 8392 h 139042"/>
              <a:gd name="connsiteX0" fmla="*/ 16579 w 16664"/>
              <a:gd name="connsiteY0" fmla="*/ 155760 h 155760"/>
              <a:gd name="connsiteX1" fmla="*/ 15794 w 16664"/>
              <a:gd name="connsiteY1" fmla="*/ 16718 h 155760"/>
              <a:gd name="connsiteX2" fmla="*/ 0 w 16664"/>
              <a:gd name="connsiteY2" fmla="*/ 25110 h 155760"/>
              <a:gd name="connsiteX0" fmla="*/ 16579 w 16664"/>
              <a:gd name="connsiteY0" fmla="*/ 163570 h 163570"/>
              <a:gd name="connsiteX1" fmla="*/ 15794 w 16664"/>
              <a:gd name="connsiteY1" fmla="*/ 24528 h 163570"/>
              <a:gd name="connsiteX2" fmla="*/ 0 w 16664"/>
              <a:gd name="connsiteY2" fmla="*/ 32920 h 163570"/>
              <a:gd name="connsiteX0" fmla="*/ 16579 w 18117"/>
              <a:gd name="connsiteY0" fmla="*/ 163570 h 163570"/>
              <a:gd name="connsiteX1" fmla="*/ 15794 w 18117"/>
              <a:gd name="connsiteY1" fmla="*/ 24528 h 163570"/>
              <a:gd name="connsiteX2" fmla="*/ 0 w 18117"/>
              <a:gd name="connsiteY2" fmla="*/ 32920 h 163570"/>
              <a:gd name="connsiteX0" fmla="*/ 16579 w 18598"/>
              <a:gd name="connsiteY0" fmla="*/ 157953 h 157953"/>
              <a:gd name="connsiteX1" fmla="*/ 16802 w 18598"/>
              <a:gd name="connsiteY1" fmla="*/ 28818 h 157953"/>
              <a:gd name="connsiteX2" fmla="*/ 0 w 18598"/>
              <a:gd name="connsiteY2" fmla="*/ 27303 h 157953"/>
              <a:gd name="connsiteX0" fmla="*/ 18707 w 20726"/>
              <a:gd name="connsiteY0" fmla="*/ 142757 h 142757"/>
              <a:gd name="connsiteX1" fmla="*/ 18930 w 20726"/>
              <a:gd name="connsiteY1" fmla="*/ 13622 h 142757"/>
              <a:gd name="connsiteX2" fmla="*/ 0 w 20726"/>
              <a:gd name="connsiteY2" fmla="*/ 67471 h 142757"/>
              <a:gd name="connsiteX0" fmla="*/ 19439 w 19790"/>
              <a:gd name="connsiteY0" fmla="*/ 85609 h 85609"/>
              <a:gd name="connsiteX1" fmla="*/ 8556 w 19790"/>
              <a:gd name="connsiteY1" fmla="*/ 74457 h 85609"/>
              <a:gd name="connsiteX2" fmla="*/ 732 w 19790"/>
              <a:gd name="connsiteY2" fmla="*/ 10323 h 85609"/>
              <a:gd name="connsiteX0" fmla="*/ 16630 w 17083"/>
              <a:gd name="connsiteY0" fmla="*/ 88637 h 88637"/>
              <a:gd name="connsiteX1" fmla="*/ 8556 w 17083"/>
              <a:gd name="connsiteY1" fmla="*/ 74457 h 88637"/>
              <a:gd name="connsiteX2" fmla="*/ 732 w 17083"/>
              <a:gd name="connsiteY2" fmla="*/ 10323 h 88637"/>
              <a:gd name="connsiteX0" fmla="*/ 16630 w 16630"/>
              <a:gd name="connsiteY0" fmla="*/ 88637 h 89776"/>
              <a:gd name="connsiteX1" fmla="*/ 8556 w 16630"/>
              <a:gd name="connsiteY1" fmla="*/ 74457 h 89776"/>
              <a:gd name="connsiteX2" fmla="*/ 732 w 16630"/>
              <a:gd name="connsiteY2" fmla="*/ 10323 h 89776"/>
              <a:gd name="connsiteX0" fmla="*/ 16630 w 16630"/>
              <a:gd name="connsiteY0" fmla="*/ 88637 h 89776"/>
              <a:gd name="connsiteX1" fmla="*/ 8556 w 16630"/>
              <a:gd name="connsiteY1" fmla="*/ 74457 h 89776"/>
              <a:gd name="connsiteX2" fmla="*/ 732 w 16630"/>
              <a:gd name="connsiteY2" fmla="*/ 10323 h 89776"/>
              <a:gd name="connsiteX0" fmla="*/ 17401 w 17401"/>
              <a:gd name="connsiteY0" fmla="*/ 78314 h 79453"/>
              <a:gd name="connsiteX1" fmla="*/ 9327 w 17401"/>
              <a:gd name="connsiteY1" fmla="*/ 64134 h 79453"/>
              <a:gd name="connsiteX2" fmla="*/ 1503 w 17401"/>
              <a:gd name="connsiteY2" fmla="*/ 0 h 79453"/>
              <a:gd name="connsiteX0" fmla="*/ 16937 w 16937"/>
              <a:gd name="connsiteY0" fmla="*/ 78314 h 79453"/>
              <a:gd name="connsiteX1" fmla="*/ 8863 w 16937"/>
              <a:gd name="connsiteY1" fmla="*/ 64134 h 79453"/>
              <a:gd name="connsiteX2" fmla="*/ 1039 w 16937"/>
              <a:gd name="connsiteY2" fmla="*/ 0 h 79453"/>
              <a:gd name="connsiteX0" fmla="*/ 15898 w 15898"/>
              <a:gd name="connsiteY0" fmla="*/ 78314 h 79453"/>
              <a:gd name="connsiteX1" fmla="*/ 7824 w 15898"/>
              <a:gd name="connsiteY1" fmla="*/ 64134 h 79453"/>
              <a:gd name="connsiteX2" fmla="*/ 0 w 15898"/>
              <a:gd name="connsiteY2" fmla="*/ 0 h 79453"/>
              <a:gd name="connsiteX0" fmla="*/ 15898 w 15898"/>
              <a:gd name="connsiteY0" fmla="*/ 78314 h 78314"/>
              <a:gd name="connsiteX1" fmla="*/ 7824 w 15898"/>
              <a:gd name="connsiteY1" fmla="*/ 64134 h 78314"/>
              <a:gd name="connsiteX2" fmla="*/ 0 w 15898"/>
              <a:gd name="connsiteY2" fmla="*/ 0 h 78314"/>
              <a:gd name="connsiteX0" fmla="*/ 15898 w 15898"/>
              <a:gd name="connsiteY0" fmla="*/ 78314 h 79059"/>
              <a:gd name="connsiteX1" fmla="*/ 7824 w 15898"/>
              <a:gd name="connsiteY1" fmla="*/ 64134 h 79059"/>
              <a:gd name="connsiteX2" fmla="*/ 0 w 15898"/>
              <a:gd name="connsiteY2" fmla="*/ 0 h 79059"/>
              <a:gd name="connsiteX0" fmla="*/ 15363 w 15363"/>
              <a:gd name="connsiteY0" fmla="*/ 81728 h 82149"/>
              <a:gd name="connsiteX1" fmla="*/ 7824 w 15363"/>
              <a:gd name="connsiteY1" fmla="*/ 64134 h 82149"/>
              <a:gd name="connsiteX2" fmla="*/ 0 w 15363"/>
              <a:gd name="connsiteY2" fmla="*/ 0 h 82149"/>
              <a:gd name="connsiteX0" fmla="*/ 16350 w 16350"/>
              <a:gd name="connsiteY0" fmla="*/ 82757 h 83140"/>
              <a:gd name="connsiteX1" fmla="*/ 7824 w 16350"/>
              <a:gd name="connsiteY1" fmla="*/ 64134 h 83140"/>
              <a:gd name="connsiteX2" fmla="*/ 0 w 16350"/>
              <a:gd name="connsiteY2" fmla="*/ 0 h 83140"/>
              <a:gd name="connsiteX0" fmla="*/ 19268 w 19268"/>
              <a:gd name="connsiteY0" fmla="*/ 123265 h 123335"/>
              <a:gd name="connsiteX1" fmla="*/ 7824 w 19268"/>
              <a:gd name="connsiteY1" fmla="*/ 64134 h 123335"/>
              <a:gd name="connsiteX2" fmla="*/ 0 w 19268"/>
              <a:gd name="connsiteY2" fmla="*/ 0 h 123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268" h="123335">
                <a:moveTo>
                  <a:pt x="19268" y="123265"/>
                </a:moveTo>
                <a:cubicBezTo>
                  <a:pt x="15795" y="125416"/>
                  <a:pt x="10549" y="77927"/>
                  <a:pt x="7824" y="64134"/>
                </a:cubicBezTo>
                <a:cubicBezTo>
                  <a:pt x="5099" y="50341"/>
                  <a:pt x="1060" y="30216"/>
                  <a:pt x="0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67" name="Freeform 966"/>
          <p:cNvSpPr/>
          <p:nvPr/>
        </p:nvSpPr>
        <p:spPr bwMode="auto">
          <a:xfrm flipH="1">
            <a:off x="5273347" y="2409955"/>
            <a:ext cx="879002" cy="2509567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1592758 w 4728432"/>
              <a:gd name="connsiteY0" fmla="*/ 6350664 h 6350664"/>
              <a:gd name="connsiteX1" fmla="*/ 41633 w 4728432"/>
              <a:gd name="connsiteY1" fmla="*/ 5009530 h 6350664"/>
              <a:gd name="connsiteX2" fmla="*/ 4558575 w 4728432"/>
              <a:gd name="connsiteY2" fmla="*/ 0 h 6350664"/>
              <a:gd name="connsiteX0" fmla="*/ 1592758 w 4558778"/>
              <a:gd name="connsiteY0" fmla="*/ 6350664 h 6350664"/>
              <a:gd name="connsiteX1" fmla="*/ 41633 w 4558778"/>
              <a:gd name="connsiteY1" fmla="*/ 5009530 h 6350664"/>
              <a:gd name="connsiteX2" fmla="*/ 4558575 w 4558778"/>
              <a:gd name="connsiteY2" fmla="*/ 0 h 6350664"/>
              <a:gd name="connsiteX0" fmla="*/ 2582054 w 4543355"/>
              <a:gd name="connsiteY0" fmla="*/ 6759767 h 6759767"/>
              <a:gd name="connsiteX1" fmla="*/ 26210 w 4543355"/>
              <a:gd name="connsiteY1" fmla="*/ 5009530 h 6759767"/>
              <a:gd name="connsiteX2" fmla="*/ 4543152 w 4543355"/>
              <a:gd name="connsiteY2" fmla="*/ 0 h 6759767"/>
              <a:gd name="connsiteX0" fmla="*/ 2582054 w 4798329"/>
              <a:gd name="connsiteY0" fmla="*/ 6819096 h 6819096"/>
              <a:gd name="connsiteX1" fmla="*/ 26210 w 4798329"/>
              <a:gd name="connsiteY1" fmla="*/ 5068859 h 6819096"/>
              <a:gd name="connsiteX2" fmla="*/ 4798137 w 4798329"/>
              <a:gd name="connsiteY2" fmla="*/ 0 h 6819096"/>
              <a:gd name="connsiteX0" fmla="*/ 2582054 w 4798137"/>
              <a:gd name="connsiteY0" fmla="*/ 6819096 h 6819096"/>
              <a:gd name="connsiteX1" fmla="*/ 26210 w 4798137"/>
              <a:gd name="connsiteY1" fmla="*/ 5068859 h 6819096"/>
              <a:gd name="connsiteX2" fmla="*/ 944493 w 4798137"/>
              <a:gd name="connsiteY2" fmla="*/ 2342014 h 6819096"/>
              <a:gd name="connsiteX3" fmla="*/ 4798137 w 4798137"/>
              <a:gd name="connsiteY3" fmla="*/ 0 h 6819096"/>
              <a:gd name="connsiteX0" fmla="*/ 2582054 w 4798137"/>
              <a:gd name="connsiteY0" fmla="*/ 6819096 h 6819096"/>
              <a:gd name="connsiteX1" fmla="*/ 26210 w 4798137"/>
              <a:gd name="connsiteY1" fmla="*/ 5068859 h 6819096"/>
              <a:gd name="connsiteX2" fmla="*/ 944493 w 4798137"/>
              <a:gd name="connsiteY2" fmla="*/ 2342014 h 6819096"/>
              <a:gd name="connsiteX3" fmla="*/ 3956646 w 4798137"/>
              <a:gd name="connsiteY3" fmla="*/ 1398556 h 6819096"/>
              <a:gd name="connsiteX4" fmla="*/ 4798137 w 4798137"/>
              <a:gd name="connsiteY4" fmla="*/ 0 h 6819096"/>
              <a:gd name="connsiteX0" fmla="*/ 2437812 w 4653895"/>
              <a:gd name="connsiteY0" fmla="*/ 6819096 h 6819096"/>
              <a:gd name="connsiteX1" fmla="*/ 28307 w 4653895"/>
              <a:gd name="connsiteY1" fmla="*/ 4999342 h 6819096"/>
              <a:gd name="connsiteX2" fmla="*/ 800251 w 4653895"/>
              <a:gd name="connsiteY2" fmla="*/ 2342014 h 6819096"/>
              <a:gd name="connsiteX3" fmla="*/ 3812404 w 4653895"/>
              <a:gd name="connsiteY3" fmla="*/ 1398556 h 6819096"/>
              <a:gd name="connsiteX4" fmla="*/ 4653895 w 4653895"/>
              <a:gd name="connsiteY4" fmla="*/ 0 h 6819096"/>
              <a:gd name="connsiteX0" fmla="*/ 2437812 w 4653895"/>
              <a:gd name="connsiteY0" fmla="*/ 6819096 h 6819096"/>
              <a:gd name="connsiteX1" fmla="*/ 28307 w 4653895"/>
              <a:gd name="connsiteY1" fmla="*/ 4999342 h 6819096"/>
              <a:gd name="connsiteX2" fmla="*/ 800251 w 4653895"/>
              <a:gd name="connsiteY2" fmla="*/ 2342014 h 6819096"/>
              <a:gd name="connsiteX3" fmla="*/ 3812404 w 4653895"/>
              <a:gd name="connsiteY3" fmla="*/ 1398556 h 6819096"/>
              <a:gd name="connsiteX4" fmla="*/ 4653895 w 4653895"/>
              <a:gd name="connsiteY4" fmla="*/ 0 h 6819096"/>
              <a:gd name="connsiteX0" fmla="*/ 2521270 w 4737353"/>
              <a:gd name="connsiteY0" fmla="*/ 6819096 h 6819096"/>
              <a:gd name="connsiteX1" fmla="*/ 111765 w 4737353"/>
              <a:gd name="connsiteY1" fmla="*/ 4999342 h 6819096"/>
              <a:gd name="connsiteX2" fmla="*/ 554445 w 4737353"/>
              <a:gd name="connsiteY2" fmla="*/ 2421463 h 6819096"/>
              <a:gd name="connsiteX3" fmla="*/ 3895862 w 4737353"/>
              <a:gd name="connsiteY3" fmla="*/ 1398556 h 6819096"/>
              <a:gd name="connsiteX4" fmla="*/ 4737353 w 4737353"/>
              <a:gd name="connsiteY4" fmla="*/ 0 h 6819096"/>
              <a:gd name="connsiteX0" fmla="*/ 2521270 w 4943880"/>
              <a:gd name="connsiteY0" fmla="*/ 6970251 h 6970251"/>
              <a:gd name="connsiteX1" fmla="*/ 111765 w 4943880"/>
              <a:gd name="connsiteY1" fmla="*/ 5150497 h 6970251"/>
              <a:gd name="connsiteX2" fmla="*/ 554445 w 4943880"/>
              <a:gd name="connsiteY2" fmla="*/ 2572618 h 6970251"/>
              <a:gd name="connsiteX3" fmla="*/ 3895862 w 4943880"/>
              <a:gd name="connsiteY3" fmla="*/ 1549711 h 6970251"/>
              <a:gd name="connsiteX4" fmla="*/ 4908042 w 4943880"/>
              <a:gd name="connsiteY4" fmla="*/ 89833 h 6970251"/>
              <a:gd name="connsiteX5" fmla="*/ 4737353 w 4943880"/>
              <a:gd name="connsiteY5" fmla="*/ 151155 h 6970251"/>
              <a:gd name="connsiteX0" fmla="*/ 2521270 w 4943880"/>
              <a:gd name="connsiteY0" fmla="*/ 6970251 h 6970251"/>
              <a:gd name="connsiteX1" fmla="*/ 111765 w 4943880"/>
              <a:gd name="connsiteY1" fmla="*/ 5150497 h 6970251"/>
              <a:gd name="connsiteX2" fmla="*/ 554445 w 4943880"/>
              <a:gd name="connsiteY2" fmla="*/ 2572618 h 6970251"/>
              <a:gd name="connsiteX3" fmla="*/ 3847082 w 4943880"/>
              <a:gd name="connsiteY3" fmla="*/ 1470262 h 6970251"/>
              <a:gd name="connsiteX4" fmla="*/ 4908042 w 4943880"/>
              <a:gd name="connsiteY4" fmla="*/ 89833 h 6970251"/>
              <a:gd name="connsiteX5" fmla="*/ 4737353 w 4943880"/>
              <a:gd name="connsiteY5" fmla="*/ 151155 h 6970251"/>
              <a:gd name="connsiteX0" fmla="*/ 2521270 w 4908042"/>
              <a:gd name="connsiteY0" fmla="*/ 6880418 h 6880418"/>
              <a:gd name="connsiteX1" fmla="*/ 111765 w 4908042"/>
              <a:gd name="connsiteY1" fmla="*/ 5060664 h 6880418"/>
              <a:gd name="connsiteX2" fmla="*/ 554445 w 4908042"/>
              <a:gd name="connsiteY2" fmla="*/ 2482785 h 6880418"/>
              <a:gd name="connsiteX3" fmla="*/ 3847082 w 4908042"/>
              <a:gd name="connsiteY3" fmla="*/ 1380429 h 6880418"/>
              <a:gd name="connsiteX4" fmla="*/ 4908042 w 4908042"/>
              <a:gd name="connsiteY4" fmla="*/ 0 h 6880418"/>
              <a:gd name="connsiteX0" fmla="*/ 2521270 w 4847068"/>
              <a:gd name="connsiteY0" fmla="*/ 6890350 h 6890350"/>
              <a:gd name="connsiteX1" fmla="*/ 111765 w 4847068"/>
              <a:gd name="connsiteY1" fmla="*/ 5070596 h 6890350"/>
              <a:gd name="connsiteX2" fmla="*/ 554445 w 4847068"/>
              <a:gd name="connsiteY2" fmla="*/ 2492717 h 6890350"/>
              <a:gd name="connsiteX3" fmla="*/ 3847082 w 4847068"/>
              <a:gd name="connsiteY3" fmla="*/ 1390361 h 6890350"/>
              <a:gd name="connsiteX4" fmla="*/ 4847068 w 4847068"/>
              <a:gd name="connsiteY4" fmla="*/ 0 h 6890350"/>
              <a:gd name="connsiteX0" fmla="*/ 2521270 w 4847068"/>
              <a:gd name="connsiteY0" fmla="*/ 6890350 h 6890350"/>
              <a:gd name="connsiteX1" fmla="*/ 111765 w 4847068"/>
              <a:gd name="connsiteY1" fmla="*/ 5070596 h 6890350"/>
              <a:gd name="connsiteX2" fmla="*/ 554445 w 4847068"/>
              <a:gd name="connsiteY2" fmla="*/ 2492717 h 6890350"/>
              <a:gd name="connsiteX3" fmla="*/ 3847082 w 4847068"/>
              <a:gd name="connsiteY3" fmla="*/ 1390361 h 6890350"/>
              <a:gd name="connsiteX4" fmla="*/ 4847068 w 4847068"/>
              <a:gd name="connsiteY4" fmla="*/ 0 h 6890350"/>
              <a:gd name="connsiteX0" fmla="*/ 2521270 w 3936039"/>
              <a:gd name="connsiteY0" fmla="*/ 7645116 h 7645116"/>
              <a:gd name="connsiteX1" fmla="*/ 111765 w 3936039"/>
              <a:gd name="connsiteY1" fmla="*/ 5825362 h 7645116"/>
              <a:gd name="connsiteX2" fmla="*/ 554445 w 3936039"/>
              <a:gd name="connsiteY2" fmla="*/ 3247483 h 7645116"/>
              <a:gd name="connsiteX3" fmla="*/ 3847082 w 3936039"/>
              <a:gd name="connsiteY3" fmla="*/ 2145127 h 7645116"/>
              <a:gd name="connsiteX4" fmla="*/ 1005659 w 3936039"/>
              <a:gd name="connsiteY4" fmla="*/ 0 h 7645116"/>
              <a:gd name="connsiteX0" fmla="*/ 2521270 w 2521270"/>
              <a:gd name="connsiteY0" fmla="*/ 7645116 h 7645116"/>
              <a:gd name="connsiteX1" fmla="*/ 111765 w 2521270"/>
              <a:gd name="connsiteY1" fmla="*/ 5825362 h 7645116"/>
              <a:gd name="connsiteX2" fmla="*/ 554445 w 2521270"/>
              <a:gd name="connsiteY2" fmla="*/ 3247483 h 7645116"/>
              <a:gd name="connsiteX3" fmla="*/ 798344 w 2521270"/>
              <a:gd name="connsiteY3" fmla="*/ 2035885 h 7645116"/>
              <a:gd name="connsiteX4" fmla="*/ 1005659 w 2521270"/>
              <a:gd name="connsiteY4" fmla="*/ 0 h 7645116"/>
              <a:gd name="connsiteX0" fmla="*/ 2521270 w 2521270"/>
              <a:gd name="connsiteY0" fmla="*/ 5609231 h 5609231"/>
              <a:gd name="connsiteX1" fmla="*/ 111765 w 2521270"/>
              <a:gd name="connsiteY1" fmla="*/ 3789477 h 5609231"/>
              <a:gd name="connsiteX2" fmla="*/ 554445 w 2521270"/>
              <a:gd name="connsiteY2" fmla="*/ 1211598 h 5609231"/>
              <a:gd name="connsiteX3" fmla="*/ 798344 w 2521270"/>
              <a:gd name="connsiteY3" fmla="*/ 0 h 5609231"/>
              <a:gd name="connsiteX0" fmla="*/ 2521270 w 2521270"/>
              <a:gd name="connsiteY0" fmla="*/ 4397634 h 4397634"/>
              <a:gd name="connsiteX1" fmla="*/ 111765 w 2521270"/>
              <a:gd name="connsiteY1" fmla="*/ 2577880 h 4397634"/>
              <a:gd name="connsiteX2" fmla="*/ 554445 w 2521270"/>
              <a:gd name="connsiteY2" fmla="*/ 1 h 4397634"/>
              <a:gd name="connsiteX0" fmla="*/ 2414457 w 2414457"/>
              <a:gd name="connsiteY0" fmla="*/ 3970594 h 3970594"/>
              <a:gd name="connsiteX1" fmla="*/ 4952 w 2414457"/>
              <a:gd name="connsiteY1" fmla="*/ 2150840 h 3970594"/>
              <a:gd name="connsiteX2" fmla="*/ 1715907 w 2414457"/>
              <a:gd name="connsiteY2" fmla="*/ 0 h 3970594"/>
              <a:gd name="connsiteX0" fmla="*/ 1348919 w 1348919"/>
              <a:gd name="connsiteY0" fmla="*/ 3970594 h 3970594"/>
              <a:gd name="connsiteX1" fmla="*/ 61350 w 1348919"/>
              <a:gd name="connsiteY1" fmla="*/ 1624490 h 3970594"/>
              <a:gd name="connsiteX2" fmla="*/ 650369 w 1348919"/>
              <a:gd name="connsiteY2" fmla="*/ 0 h 3970594"/>
              <a:gd name="connsiteX0" fmla="*/ 1678182 w 1678182"/>
              <a:gd name="connsiteY0" fmla="*/ 3613073 h 3613073"/>
              <a:gd name="connsiteX1" fmla="*/ 61350 w 1678182"/>
              <a:gd name="connsiteY1" fmla="*/ 1624490 h 3613073"/>
              <a:gd name="connsiteX2" fmla="*/ 650369 w 1678182"/>
              <a:gd name="connsiteY2" fmla="*/ 0 h 3613073"/>
              <a:gd name="connsiteX0" fmla="*/ 1934275 w 1934275"/>
              <a:gd name="connsiteY0" fmla="*/ 3583279 h 3583279"/>
              <a:gd name="connsiteX1" fmla="*/ 61350 w 1934275"/>
              <a:gd name="connsiteY1" fmla="*/ 1624490 h 3583279"/>
              <a:gd name="connsiteX2" fmla="*/ 650369 w 1934275"/>
              <a:gd name="connsiteY2" fmla="*/ 0 h 3583279"/>
              <a:gd name="connsiteX0" fmla="*/ 1874738 w 3566398"/>
              <a:gd name="connsiteY0" fmla="*/ 6589551 h 6589551"/>
              <a:gd name="connsiteX1" fmla="*/ 1813 w 3566398"/>
              <a:gd name="connsiteY1" fmla="*/ 4630762 h 6589551"/>
              <a:gd name="connsiteX2" fmla="*/ 3566398 w 3566398"/>
              <a:gd name="connsiteY2" fmla="*/ 0 h 6589551"/>
              <a:gd name="connsiteX0" fmla="*/ 1872925 w 3564585"/>
              <a:gd name="connsiteY0" fmla="*/ 6589551 h 6589551"/>
              <a:gd name="connsiteX1" fmla="*/ 0 w 3564585"/>
              <a:gd name="connsiteY1" fmla="*/ 4630762 h 6589551"/>
              <a:gd name="connsiteX2" fmla="*/ 3137760 w 3564585"/>
              <a:gd name="connsiteY2" fmla="*/ 934382 h 6589551"/>
              <a:gd name="connsiteX3" fmla="*/ 3564585 w 3564585"/>
              <a:gd name="connsiteY3" fmla="*/ 0 h 6589551"/>
              <a:gd name="connsiteX0" fmla="*/ 1872925 w 3564585"/>
              <a:gd name="connsiteY0" fmla="*/ 6589551 h 6589551"/>
              <a:gd name="connsiteX1" fmla="*/ 0 w 3564585"/>
              <a:gd name="connsiteY1" fmla="*/ 4630762 h 6589551"/>
              <a:gd name="connsiteX2" fmla="*/ 3137760 w 3564585"/>
              <a:gd name="connsiteY2" fmla="*/ 934382 h 6589551"/>
              <a:gd name="connsiteX3" fmla="*/ 3564585 w 3564585"/>
              <a:gd name="connsiteY3" fmla="*/ 0 h 6589551"/>
              <a:gd name="connsiteX0" fmla="*/ 1872925 w 3564585"/>
              <a:gd name="connsiteY0" fmla="*/ 6589551 h 6589551"/>
              <a:gd name="connsiteX1" fmla="*/ 0 w 3564585"/>
              <a:gd name="connsiteY1" fmla="*/ 4630762 h 6589551"/>
              <a:gd name="connsiteX2" fmla="*/ 3137760 w 3564585"/>
              <a:gd name="connsiteY2" fmla="*/ 934382 h 6589551"/>
              <a:gd name="connsiteX3" fmla="*/ 3564585 w 3564585"/>
              <a:gd name="connsiteY3" fmla="*/ 0 h 6589551"/>
              <a:gd name="connsiteX0" fmla="*/ 1921704 w 3613364"/>
              <a:gd name="connsiteY0" fmla="*/ 6589551 h 6589551"/>
              <a:gd name="connsiteX1" fmla="*/ 0 w 3613364"/>
              <a:gd name="connsiteY1" fmla="*/ 4153415 h 6589551"/>
              <a:gd name="connsiteX2" fmla="*/ 3186539 w 3613364"/>
              <a:gd name="connsiteY2" fmla="*/ 934382 h 6589551"/>
              <a:gd name="connsiteX3" fmla="*/ 3613364 w 3613364"/>
              <a:gd name="connsiteY3" fmla="*/ 0 h 6589551"/>
              <a:gd name="connsiteX0" fmla="*/ 1975798 w 3667458"/>
              <a:gd name="connsiteY0" fmla="*/ 6589551 h 6589551"/>
              <a:gd name="connsiteX1" fmla="*/ 54094 w 3667458"/>
              <a:gd name="connsiteY1" fmla="*/ 4153415 h 6589551"/>
              <a:gd name="connsiteX2" fmla="*/ 679695 w 3667458"/>
              <a:gd name="connsiteY2" fmla="*/ 2356268 h 6589551"/>
              <a:gd name="connsiteX3" fmla="*/ 3240633 w 3667458"/>
              <a:gd name="connsiteY3" fmla="*/ 934382 h 6589551"/>
              <a:gd name="connsiteX4" fmla="*/ 3667458 w 3667458"/>
              <a:gd name="connsiteY4" fmla="*/ 0 h 6589551"/>
              <a:gd name="connsiteX0" fmla="*/ 2268478 w 3667458"/>
              <a:gd name="connsiteY0" fmla="*/ 6498144 h 6498144"/>
              <a:gd name="connsiteX1" fmla="*/ 54094 w 3667458"/>
              <a:gd name="connsiteY1" fmla="*/ 4153415 h 6498144"/>
              <a:gd name="connsiteX2" fmla="*/ 679695 w 3667458"/>
              <a:gd name="connsiteY2" fmla="*/ 2356268 h 6498144"/>
              <a:gd name="connsiteX3" fmla="*/ 3240633 w 3667458"/>
              <a:gd name="connsiteY3" fmla="*/ 934382 h 6498144"/>
              <a:gd name="connsiteX4" fmla="*/ 3667458 w 3667458"/>
              <a:gd name="connsiteY4" fmla="*/ 0 h 6498144"/>
              <a:gd name="connsiteX0" fmla="*/ 2105005 w 3503985"/>
              <a:gd name="connsiteY0" fmla="*/ 6498144 h 6498144"/>
              <a:gd name="connsiteX1" fmla="*/ 85738 w 3503985"/>
              <a:gd name="connsiteY1" fmla="*/ 4122946 h 6498144"/>
              <a:gd name="connsiteX2" fmla="*/ 516222 w 3503985"/>
              <a:gd name="connsiteY2" fmla="*/ 2356268 h 6498144"/>
              <a:gd name="connsiteX3" fmla="*/ 3077160 w 3503985"/>
              <a:gd name="connsiteY3" fmla="*/ 934382 h 6498144"/>
              <a:gd name="connsiteX4" fmla="*/ 3503985 w 3503985"/>
              <a:gd name="connsiteY4" fmla="*/ 0 h 6498144"/>
              <a:gd name="connsiteX0" fmla="*/ 2105005 w 3589349"/>
              <a:gd name="connsiteY0" fmla="*/ 6741897 h 6741897"/>
              <a:gd name="connsiteX1" fmla="*/ 85738 w 3589349"/>
              <a:gd name="connsiteY1" fmla="*/ 4366699 h 6741897"/>
              <a:gd name="connsiteX2" fmla="*/ 516222 w 3589349"/>
              <a:gd name="connsiteY2" fmla="*/ 2600021 h 6741897"/>
              <a:gd name="connsiteX3" fmla="*/ 3077160 w 3589349"/>
              <a:gd name="connsiteY3" fmla="*/ 1178135 h 6741897"/>
              <a:gd name="connsiteX4" fmla="*/ 3589349 w 3589349"/>
              <a:gd name="connsiteY4" fmla="*/ 0 h 6741897"/>
              <a:gd name="connsiteX0" fmla="*/ 2105005 w 3589349"/>
              <a:gd name="connsiteY0" fmla="*/ 6741897 h 6741897"/>
              <a:gd name="connsiteX1" fmla="*/ 85738 w 3589349"/>
              <a:gd name="connsiteY1" fmla="*/ 4366699 h 6741897"/>
              <a:gd name="connsiteX2" fmla="*/ 516222 w 3589349"/>
              <a:gd name="connsiteY2" fmla="*/ 2600021 h 6741897"/>
              <a:gd name="connsiteX3" fmla="*/ 3077160 w 3589349"/>
              <a:gd name="connsiteY3" fmla="*/ 1178135 h 6741897"/>
              <a:gd name="connsiteX4" fmla="*/ 3589349 w 3589349"/>
              <a:gd name="connsiteY4" fmla="*/ 0 h 6741897"/>
              <a:gd name="connsiteX0" fmla="*/ 2096430 w 3580774"/>
              <a:gd name="connsiteY0" fmla="*/ 6741897 h 6741897"/>
              <a:gd name="connsiteX1" fmla="*/ 77163 w 3580774"/>
              <a:gd name="connsiteY1" fmla="*/ 4366699 h 6741897"/>
              <a:gd name="connsiteX2" fmla="*/ 507647 w 3580774"/>
              <a:gd name="connsiteY2" fmla="*/ 2600021 h 6741897"/>
              <a:gd name="connsiteX3" fmla="*/ 2990050 w 3580774"/>
              <a:gd name="connsiteY3" fmla="*/ 1355668 h 6741897"/>
              <a:gd name="connsiteX4" fmla="*/ 3580774 w 3580774"/>
              <a:gd name="connsiteY4" fmla="*/ 0 h 6741897"/>
              <a:gd name="connsiteX0" fmla="*/ 2094484 w 3578828"/>
              <a:gd name="connsiteY0" fmla="*/ 6741897 h 6741897"/>
              <a:gd name="connsiteX1" fmla="*/ 75217 w 3578828"/>
              <a:gd name="connsiteY1" fmla="*/ 4366699 h 6741897"/>
              <a:gd name="connsiteX2" fmla="*/ 505701 w 3578828"/>
              <a:gd name="connsiteY2" fmla="*/ 2600021 h 6741897"/>
              <a:gd name="connsiteX3" fmla="*/ 2920788 w 3578828"/>
              <a:gd name="connsiteY3" fmla="*/ 1308948 h 6741897"/>
              <a:gd name="connsiteX4" fmla="*/ 3578828 w 3578828"/>
              <a:gd name="connsiteY4" fmla="*/ 0 h 6741897"/>
              <a:gd name="connsiteX0" fmla="*/ 2094482 w 3578826"/>
              <a:gd name="connsiteY0" fmla="*/ 6741897 h 6741897"/>
              <a:gd name="connsiteX1" fmla="*/ 75215 w 3578826"/>
              <a:gd name="connsiteY1" fmla="*/ 4366699 h 6741897"/>
              <a:gd name="connsiteX2" fmla="*/ 505699 w 3578826"/>
              <a:gd name="connsiteY2" fmla="*/ 2600021 h 6741897"/>
              <a:gd name="connsiteX3" fmla="*/ 2920786 w 3578826"/>
              <a:gd name="connsiteY3" fmla="*/ 1308948 h 6741897"/>
              <a:gd name="connsiteX4" fmla="*/ 3578826 w 3578826"/>
              <a:gd name="connsiteY4" fmla="*/ 0 h 6741897"/>
              <a:gd name="connsiteX0" fmla="*/ 2094482 w 3578826"/>
              <a:gd name="connsiteY0" fmla="*/ 6741897 h 6741897"/>
              <a:gd name="connsiteX1" fmla="*/ 75215 w 3578826"/>
              <a:gd name="connsiteY1" fmla="*/ 4366699 h 6741897"/>
              <a:gd name="connsiteX2" fmla="*/ 505699 w 3578826"/>
              <a:gd name="connsiteY2" fmla="*/ 2600021 h 6741897"/>
              <a:gd name="connsiteX3" fmla="*/ 2920786 w 3578826"/>
              <a:gd name="connsiteY3" fmla="*/ 1308948 h 6741897"/>
              <a:gd name="connsiteX4" fmla="*/ 3578826 w 3578826"/>
              <a:gd name="connsiteY4" fmla="*/ 0 h 6741897"/>
              <a:gd name="connsiteX0" fmla="*/ 2094482 w 2920786"/>
              <a:gd name="connsiteY0" fmla="*/ 5432949 h 5432949"/>
              <a:gd name="connsiteX1" fmla="*/ 75215 w 2920786"/>
              <a:gd name="connsiteY1" fmla="*/ 3057751 h 5432949"/>
              <a:gd name="connsiteX2" fmla="*/ 505699 w 2920786"/>
              <a:gd name="connsiteY2" fmla="*/ 1291073 h 5432949"/>
              <a:gd name="connsiteX3" fmla="*/ 2920786 w 2920786"/>
              <a:gd name="connsiteY3" fmla="*/ 0 h 5432949"/>
              <a:gd name="connsiteX0" fmla="*/ 2094482 w 2920786"/>
              <a:gd name="connsiteY0" fmla="*/ 5432949 h 5432949"/>
              <a:gd name="connsiteX1" fmla="*/ 75215 w 2920786"/>
              <a:gd name="connsiteY1" fmla="*/ 3057751 h 5432949"/>
              <a:gd name="connsiteX2" fmla="*/ 505699 w 2920786"/>
              <a:gd name="connsiteY2" fmla="*/ 1291073 h 5432949"/>
              <a:gd name="connsiteX3" fmla="*/ 2920786 w 2920786"/>
              <a:gd name="connsiteY3" fmla="*/ 0 h 5432949"/>
              <a:gd name="connsiteX0" fmla="*/ 2094482 w 2094481"/>
              <a:gd name="connsiteY0" fmla="*/ 4141876 h 4141876"/>
              <a:gd name="connsiteX1" fmla="*/ 75215 w 2094481"/>
              <a:gd name="connsiteY1" fmla="*/ 1766678 h 4141876"/>
              <a:gd name="connsiteX2" fmla="*/ 505699 w 2094481"/>
              <a:gd name="connsiteY2" fmla="*/ 0 h 4141876"/>
              <a:gd name="connsiteX0" fmla="*/ 2094482 w 2094483"/>
              <a:gd name="connsiteY0" fmla="*/ 4141876 h 4141876"/>
              <a:gd name="connsiteX1" fmla="*/ 75215 w 2094483"/>
              <a:gd name="connsiteY1" fmla="*/ 1766678 h 4141876"/>
              <a:gd name="connsiteX2" fmla="*/ 505699 w 2094483"/>
              <a:gd name="connsiteY2" fmla="*/ 0 h 4141876"/>
              <a:gd name="connsiteX0" fmla="*/ 2019268 w 2019267"/>
              <a:gd name="connsiteY0" fmla="*/ 2375198 h 2375198"/>
              <a:gd name="connsiteX1" fmla="*/ 1 w 2019267"/>
              <a:gd name="connsiteY1" fmla="*/ 0 h 2375198"/>
              <a:gd name="connsiteX0" fmla="*/ 1531469 w 1531469"/>
              <a:gd name="connsiteY0" fmla="*/ 2679888 h 2679888"/>
              <a:gd name="connsiteX1" fmla="*/ 0 w 1531469"/>
              <a:gd name="connsiteY1" fmla="*/ 0 h 2679888"/>
              <a:gd name="connsiteX0" fmla="*/ 2397311 w 2397311"/>
              <a:gd name="connsiteY0" fmla="*/ 7016640 h 7016640"/>
              <a:gd name="connsiteX1" fmla="*/ 0 w 2397311"/>
              <a:gd name="connsiteY1" fmla="*/ 0 h 7016640"/>
              <a:gd name="connsiteX0" fmla="*/ 2397311 w 2397311"/>
              <a:gd name="connsiteY0" fmla="*/ 7016640 h 7016640"/>
              <a:gd name="connsiteX1" fmla="*/ 0 w 2397311"/>
              <a:gd name="connsiteY1" fmla="*/ 0 h 7016640"/>
              <a:gd name="connsiteX0" fmla="*/ 2537928 w 2537928"/>
              <a:gd name="connsiteY0" fmla="*/ 6903431 h 6903431"/>
              <a:gd name="connsiteX1" fmla="*/ 0 w 2537928"/>
              <a:gd name="connsiteY1" fmla="*/ 0 h 6903431"/>
              <a:gd name="connsiteX0" fmla="*/ 2286895 w 2286895"/>
              <a:gd name="connsiteY0" fmla="*/ 6373971 h 6373971"/>
              <a:gd name="connsiteX1" fmla="*/ 0 w 2286895"/>
              <a:gd name="connsiteY1" fmla="*/ 0 h 6373971"/>
              <a:gd name="connsiteX0" fmla="*/ 2286895 w 2286895"/>
              <a:gd name="connsiteY0" fmla="*/ 6373971 h 6373971"/>
              <a:gd name="connsiteX1" fmla="*/ 0 w 2286895"/>
              <a:gd name="connsiteY1" fmla="*/ 0 h 6373971"/>
              <a:gd name="connsiteX0" fmla="*/ 2373457 w 2373457"/>
              <a:gd name="connsiteY0" fmla="*/ 6373971 h 6373971"/>
              <a:gd name="connsiteX1" fmla="*/ 0 w 2373457"/>
              <a:gd name="connsiteY1" fmla="*/ 0 h 6373971"/>
              <a:gd name="connsiteX0" fmla="*/ 2434052 w 2434052"/>
              <a:gd name="connsiteY0" fmla="*/ 6373971 h 6373971"/>
              <a:gd name="connsiteX1" fmla="*/ 0 w 2434052"/>
              <a:gd name="connsiteY1" fmla="*/ 0 h 6373971"/>
              <a:gd name="connsiteX0" fmla="*/ 2645021 w 2645021"/>
              <a:gd name="connsiteY0" fmla="*/ 6373971 h 6373971"/>
              <a:gd name="connsiteX1" fmla="*/ 0 w 2645021"/>
              <a:gd name="connsiteY1" fmla="*/ 0 h 6373971"/>
              <a:gd name="connsiteX0" fmla="*/ 2645021 w 2645021"/>
              <a:gd name="connsiteY0" fmla="*/ 6373971 h 6373971"/>
              <a:gd name="connsiteX1" fmla="*/ 0 w 2645021"/>
              <a:gd name="connsiteY1" fmla="*/ 0 h 6373971"/>
              <a:gd name="connsiteX0" fmla="*/ 2645021 w 2645021"/>
              <a:gd name="connsiteY0" fmla="*/ 6373971 h 6373971"/>
              <a:gd name="connsiteX1" fmla="*/ 0 w 2645021"/>
              <a:gd name="connsiteY1" fmla="*/ 0 h 6373971"/>
              <a:gd name="connsiteX0" fmla="*/ 2645021 w 2645021"/>
              <a:gd name="connsiteY0" fmla="*/ 6373971 h 6373971"/>
              <a:gd name="connsiteX1" fmla="*/ 0 w 2645021"/>
              <a:gd name="connsiteY1" fmla="*/ 0 h 6373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45021" h="6373971">
                <a:moveTo>
                  <a:pt x="2645021" y="6373971"/>
                </a:moveTo>
                <a:cubicBezTo>
                  <a:pt x="1190662" y="5056202"/>
                  <a:pt x="250167" y="2997681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486" name="Freeform 485"/>
          <p:cNvSpPr/>
          <p:nvPr/>
        </p:nvSpPr>
        <p:spPr bwMode="auto">
          <a:xfrm>
            <a:off x="4637404" y="2322566"/>
            <a:ext cx="1279227" cy="1041545"/>
          </a:xfrm>
          <a:custGeom>
            <a:avLst/>
            <a:gdLst>
              <a:gd name="connsiteX0" fmla="*/ 931125 w 931125"/>
              <a:gd name="connsiteY0" fmla="*/ 251301 h 251301"/>
              <a:gd name="connsiteX1" fmla="*/ 331278 w 931125"/>
              <a:gd name="connsiteY1" fmla="*/ 9899 h 251301"/>
              <a:gd name="connsiteX2" fmla="*/ 31355 w 931125"/>
              <a:gd name="connsiteY2" fmla="*/ 46475 h 251301"/>
              <a:gd name="connsiteX3" fmla="*/ 24040 w 931125"/>
              <a:gd name="connsiteY3" fmla="*/ 46475 h 251301"/>
              <a:gd name="connsiteX0" fmla="*/ 1471739 w 1471739"/>
              <a:gd name="connsiteY0" fmla="*/ 196853 h 196853"/>
              <a:gd name="connsiteX1" fmla="*/ 331278 w 1471739"/>
              <a:gd name="connsiteY1" fmla="*/ 6657 h 196853"/>
              <a:gd name="connsiteX2" fmla="*/ 31355 w 1471739"/>
              <a:gd name="connsiteY2" fmla="*/ 43233 h 196853"/>
              <a:gd name="connsiteX3" fmla="*/ 24040 w 1471739"/>
              <a:gd name="connsiteY3" fmla="*/ 43233 h 196853"/>
              <a:gd name="connsiteX0" fmla="*/ 1471739 w 1471739"/>
              <a:gd name="connsiteY0" fmla="*/ 153620 h 153620"/>
              <a:gd name="connsiteX1" fmla="*/ 31355 w 1471739"/>
              <a:gd name="connsiteY1" fmla="*/ 0 h 153620"/>
              <a:gd name="connsiteX2" fmla="*/ 24040 w 1471739"/>
              <a:gd name="connsiteY2" fmla="*/ 0 h 153620"/>
              <a:gd name="connsiteX0" fmla="*/ 1440384 w 1440384"/>
              <a:gd name="connsiteY0" fmla="*/ 153620 h 153620"/>
              <a:gd name="connsiteX1" fmla="*/ 0 w 1440384"/>
              <a:gd name="connsiteY1" fmla="*/ 0 h 153620"/>
              <a:gd name="connsiteX0" fmla="*/ 1470756 w 1470756"/>
              <a:gd name="connsiteY0" fmla="*/ 153620 h 153620"/>
              <a:gd name="connsiteX1" fmla="*/ 0 w 1470756"/>
              <a:gd name="connsiteY1" fmla="*/ 0 h 153620"/>
              <a:gd name="connsiteX0" fmla="*/ 1853703 w 1853703"/>
              <a:gd name="connsiteY0" fmla="*/ 589 h 3202987"/>
              <a:gd name="connsiteX1" fmla="*/ 0 w 1853703"/>
              <a:gd name="connsiteY1" fmla="*/ 3202398 h 3202987"/>
              <a:gd name="connsiteX0" fmla="*/ 1853703 w 1853703"/>
              <a:gd name="connsiteY0" fmla="*/ 0 h 3218145"/>
              <a:gd name="connsiteX1" fmla="*/ 0 w 1853703"/>
              <a:gd name="connsiteY1" fmla="*/ 3201809 h 3218145"/>
              <a:gd name="connsiteX0" fmla="*/ 2098891 w 2098891"/>
              <a:gd name="connsiteY0" fmla="*/ 0 h 2242615"/>
              <a:gd name="connsiteX1" fmla="*/ 0 w 2098891"/>
              <a:gd name="connsiteY1" fmla="*/ 1896893 h 2242615"/>
              <a:gd name="connsiteX0" fmla="*/ 2098891 w 2098891"/>
              <a:gd name="connsiteY0" fmla="*/ 0 h 1902993"/>
              <a:gd name="connsiteX1" fmla="*/ 0 w 2098891"/>
              <a:gd name="connsiteY1" fmla="*/ 1896893 h 1902993"/>
              <a:gd name="connsiteX0" fmla="*/ 2098891 w 2098891"/>
              <a:gd name="connsiteY0" fmla="*/ 0 h 1899981"/>
              <a:gd name="connsiteX1" fmla="*/ 0 w 2098891"/>
              <a:gd name="connsiteY1" fmla="*/ 1896893 h 1899981"/>
              <a:gd name="connsiteX0" fmla="*/ 2098891 w 2098891"/>
              <a:gd name="connsiteY0" fmla="*/ 0 h 1896893"/>
              <a:gd name="connsiteX1" fmla="*/ 0 w 2098891"/>
              <a:gd name="connsiteY1" fmla="*/ 1896893 h 1896893"/>
              <a:gd name="connsiteX0" fmla="*/ 2114710 w 2114710"/>
              <a:gd name="connsiteY0" fmla="*/ 0 h 1839743"/>
              <a:gd name="connsiteX1" fmla="*/ 0 w 2114710"/>
              <a:gd name="connsiteY1" fmla="*/ 1839743 h 1839743"/>
              <a:gd name="connsiteX0" fmla="*/ 2114710 w 2114710"/>
              <a:gd name="connsiteY0" fmla="*/ 0 h 1839743"/>
              <a:gd name="connsiteX1" fmla="*/ 0 w 2114710"/>
              <a:gd name="connsiteY1" fmla="*/ 1839743 h 1839743"/>
              <a:gd name="connsiteX0" fmla="*/ 2098555 w 2098555"/>
              <a:gd name="connsiteY0" fmla="*/ 0 h 1907837"/>
              <a:gd name="connsiteX1" fmla="*/ 0 w 2098555"/>
              <a:gd name="connsiteY1" fmla="*/ 1907837 h 1907837"/>
              <a:gd name="connsiteX0" fmla="*/ 2174315 w 2174315"/>
              <a:gd name="connsiteY0" fmla="*/ 0 h 1846288"/>
              <a:gd name="connsiteX1" fmla="*/ 0 w 2174315"/>
              <a:gd name="connsiteY1" fmla="*/ 1846288 h 1846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74315" h="1846288">
                <a:moveTo>
                  <a:pt x="2174315" y="0"/>
                </a:moveTo>
                <a:cubicBezTo>
                  <a:pt x="2092457" y="1497798"/>
                  <a:pt x="506071" y="1392673"/>
                  <a:pt x="0" y="1846288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603" name="Freeform 602"/>
          <p:cNvSpPr/>
          <p:nvPr/>
        </p:nvSpPr>
        <p:spPr bwMode="auto">
          <a:xfrm rot="16039146" flipH="1">
            <a:off x="2548252" y="1470469"/>
            <a:ext cx="1850795" cy="282206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60604 w 2490250"/>
              <a:gd name="connsiteY0" fmla="*/ 5055169 h 5055169"/>
              <a:gd name="connsiteX1" fmla="*/ 1499543 w 2490250"/>
              <a:gd name="connsiteY1" fmla="*/ 2647373 h 5055169"/>
              <a:gd name="connsiteX2" fmla="*/ 2021703 w 2490250"/>
              <a:gd name="connsiteY2" fmla="*/ 0 h 5055169"/>
              <a:gd name="connsiteX0" fmla="*/ 60604 w 1587531"/>
              <a:gd name="connsiteY0" fmla="*/ 5593887 h 5593887"/>
              <a:gd name="connsiteX1" fmla="*/ 1499543 w 1587531"/>
              <a:gd name="connsiteY1" fmla="*/ 3186091 h 5593887"/>
              <a:gd name="connsiteX2" fmla="*/ 116531 w 1587531"/>
              <a:gd name="connsiteY2" fmla="*/ 0 h 5593887"/>
              <a:gd name="connsiteX0" fmla="*/ 60604 w 1559180"/>
              <a:gd name="connsiteY0" fmla="*/ 5593887 h 5593887"/>
              <a:gd name="connsiteX1" fmla="*/ 1499543 w 1559180"/>
              <a:gd name="connsiteY1" fmla="*/ 3186091 h 5593887"/>
              <a:gd name="connsiteX2" fmla="*/ 116531 w 1559180"/>
              <a:gd name="connsiteY2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208680 w 1769294"/>
              <a:gd name="connsiteY0" fmla="*/ 3374371 h 3536466"/>
              <a:gd name="connsiteX1" fmla="*/ 1383012 w 1769294"/>
              <a:gd name="connsiteY1" fmla="*/ 3186091 h 3536466"/>
              <a:gd name="connsiteX2" fmla="*/ 1697880 w 1769294"/>
              <a:gd name="connsiteY2" fmla="*/ 563857 h 3536466"/>
              <a:gd name="connsiteX3" fmla="*/ 0 w 1769294"/>
              <a:gd name="connsiteY3" fmla="*/ 0 h 3536466"/>
              <a:gd name="connsiteX0" fmla="*/ 208680 w 1769294"/>
              <a:gd name="connsiteY0" fmla="*/ 3374371 h 3672703"/>
              <a:gd name="connsiteX1" fmla="*/ 1383012 w 1769294"/>
              <a:gd name="connsiteY1" fmla="*/ 3186091 h 3672703"/>
              <a:gd name="connsiteX2" fmla="*/ 1697880 w 1769294"/>
              <a:gd name="connsiteY2" fmla="*/ 563857 h 3672703"/>
              <a:gd name="connsiteX3" fmla="*/ 0 w 1769294"/>
              <a:gd name="connsiteY3" fmla="*/ 0 h 3672703"/>
              <a:gd name="connsiteX0" fmla="*/ 499748 w 1769294"/>
              <a:gd name="connsiteY0" fmla="*/ 3428242 h 3696020"/>
              <a:gd name="connsiteX1" fmla="*/ 1383012 w 1769294"/>
              <a:gd name="connsiteY1" fmla="*/ 3186091 h 3696020"/>
              <a:gd name="connsiteX2" fmla="*/ 1697880 w 1769294"/>
              <a:gd name="connsiteY2" fmla="*/ 563857 h 3696020"/>
              <a:gd name="connsiteX3" fmla="*/ 0 w 1769294"/>
              <a:gd name="connsiteY3" fmla="*/ 0 h 3696020"/>
              <a:gd name="connsiteX0" fmla="*/ 499748 w 1834970"/>
              <a:gd name="connsiteY0" fmla="*/ 3428242 h 3550818"/>
              <a:gd name="connsiteX1" fmla="*/ 1674080 w 1834970"/>
              <a:gd name="connsiteY1" fmla="*/ 2841313 h 3550818"/>
              <a:gd name="connsiteX2" fmla="*/ 1697880 w 1834970"/>
              <a:gd name="connsiteY2" fmla="*/ 563857 h 3550818"/>
              <a:gd name="connsiteX3" fmla="*/ 0 w 1834970"/>
              <a:gd name="connsiteY3" fmla="*/ 0 h 3550818"/>
              <a:gd name="connsiteX0" fmla="*/ 499748 w 1815809"/>
              <a:gd name="connsiteY0" fmla="*/ 3428242 h 3550818"/>
              <a:gd name="connsiteX1" fmla="*/ 1674080 w 1815809"/>
              <a:gd name="connsiteY1" fmla="*/ 2841313 h 3550818"/>
              <a:gd name="connsiteX2" fmla="*/ 1697880 w 1815809"/>
              <a:gd name="connsiteY2" fmla="*/ 563857 h 3550818"/>
              <a:gd name="connsiteX3" fmla="*/ 0 w 1815809"/>
              <a:gd name="connsiteY3" fmla="*/ 0 h 3550818"/>
              <a:gd name="connsiteX0" fmla="*/ 499748 w 1815811"/>
              <a:gd name="connsiteY0" fmla="*/ 3428242 h 3478206"/>
              <a:gd name="connsiteX1" fmla="*/ 1674080 w 1815811"/>
              <a:gd name="connsiteY1" fmla="*/ 2841313 h 3478206"/>
              <a:gd name="connsiteX2" fmla="*/ 1697880 w 1815811"/>
              <a:gd name="connsiteY2" fmla="*/ 563857 h 3478206"/>
              <a:gd name="connsiteX3" fmla="*/ 0 w 1815811"/>
              <a:gd name="connsiteY3" fmla="*/ 0 h 3478206"/>
              <a:gd name="connsiteX0" fmla="*/ 457884 w 1815809"/>
              <a:gd name="connsiteY0" fmla="*/ 2729358 h 3006440"/>
              <a:gd name="connsiteX1" fmla="*/ 1674080 w 1815809"/>
              <a:gd name="connsiteY1" fmla="*/ 2841313 h 3006440"/>
              <a:gd name="connsiteX2" fmla="*/ 1697880 w 1815809"/>
              <a:gd name="connsiteY2" fmla="*/ 563857 h 3006440"/>
              <a:gd name="connsiteX3" fmla="*/ 0 w 1815809"/>
              <a:gd name="connsiteY3" fmla="*/ 0 h 3006440"/>
              <a:gd name="connsiteX0" fmla="*/ 457884 w 1815811"/>
              <a:gd name="connsiteY0" fmla="*/ 2729358 h 3114387"/>
              <a:gd name="connsiteX1" fmla="*/ 1674080 w 1815811"/>
              <a:gd name="connsiteY1" fmla="*/ 2841313 h 3114387"/>
              <a:gd name="connsiteX2" fmla="*/ 1697880 w 1815811"/>
              <a:gd name="connsiteY2" fmla="*/ 563857 h 3114387"/>
              <a:gd name="connsiteX3" fmla="*/ 0 w 1815811"/>
              <a:gd name="connsiteY3" fmla="*/ 0 h 3114387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478816 w 1836743"/>
              <a:gd name="connsiteY0" fmla="*/ 5558990 h 5944019"/>
              <a:gd name="connsiteX1" fmla="*/ 1695012 w 1836743"/>
              <a:gd name="connsiteY1" fmla="*/ 5670945 h 5944019"/>
              <a:gd name="connsiteX2" fmla="*/ 1718812 w 1836743"/>
              <a:gd name="connsiteY2" fmla="*/ 3393489 h 5944019"/>
              <a:gd name="connsiteX3" fmla="*/ 0 w 1836743"/>
              <a:gd name="connsiteY3" fmla="*/ 0 h 5944019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1695012 w 1836743"/>
              <a:gd name="connsiteY0" fmla="*/ 5670945 h 5670945"/>
              <a:gd name="connsiteX1" fmla="*/ 1718812 w 1836743"/>
              <a:gd name="connsiteY1" fmla="*/ 3393489 h 5670945"/>
              <a:gd name="connsiteX2" fmla="*/ 0 w 1836743"/>
              <a:gd name="connsiteY2" fmla="*/ 0 h 5670945"/>
              <a:gd name="connsiteX0" fmla="*/ 1718812 w 1718812"/>
              <a:gd name="connsiteY0" fmla="*/ 3393489 h 3393490"/>
              <a:gd name="connsiteX1" fmla="*/ 0 w 1718812"/>
              <a:gd name="connsiteY1" fmla="*/ 0 h 3393490"/>
              <a:gd name="connsiteX0" fmla="*/ 1449547 w 1449547"/>
              <a:gd name="connsiteY0" fmla="*/ 3174209 h 3174209"/>
              <a:gd name="connsiteX1" fmla="*/ 0 w 1449547"/>
              <a:gd name="connsiteY1" fmla="*/ 0 h 3174209"/>
              <a:gd name="connsiteX0" fmla="*/ 1423086 w 1423086"/>
              <a:gd name="connsiteY0" fmla="*/ 3281952 h 3281952"/>
              <a:gd name="connsiteX1" fmla="*/ 0 w 1423086"/>
              <a:gd name="connsiteY1" fmla="*/ 0 h 3281952"/>
              <a:gd name="connsiteX0" fmla="*/ 972597 w 972597"/>
              <a:gd name="connsiteY0" fmla="*/ 2372245 h 2372245"/>
              <a:gd name="connsiteX1" fmla="*/ 0 w 972597"/>
              <a:gd name="connsiteY1" fmla="*/ 0 h 2372245"/>
              <a:gd name="connsiteX0" fmla="*/ 972597 w 972597"/>
              <a:gd name="connsiteY0" fmla="*/ 2372245 h 2372245"/>
              <a:gd name="connsiteX1" fmla="*/ 0 w 972597"/>
              <a:gd name="connsiteY1" fmla="*/ 0 h 2372245"/>
              <a:gd name="connsiteX0" fmla="*/ 871413 w 871413"/>
              <a:gd name="connsiteY0" fmla="*/ 2398415 h 2398415"/>
              <a:gd name="connsiteX1" fmla="*/ 0 w 871413"/>
              <a:gd name="connsiteY1" fmla="*/ 0 h 2398415"/>
              <a:gd name="connsiteX0" fmla="*/ 871413 w 871413"/>
              <a:gd name="connsiteY0" fmla="*/ 2398415 h 2398415"/>
              <a:gd name="connsiteX1" fmla="*/ 0 w 871413"/>
              <a:gd name="connsiteY1" fmla="*/ 0 h 2398415"/>
              <a:gd name="connsiteX0" fmla="*/ 2492828 w 2492828"/>
              <a:gd name="connsiteY0" fmla="*/ 1662461 h 1662461"/>
              <a:gd name="connsiteX1" fmla="*/ 0 w 2492828"/>
              <a:gd name="connsiteY1" fmla="*/ 0 h 1662461"/>
              <a:gd name="connsiteX0" fmla="*/ 2492828 w 2492828"/>
              <a:gd name="connsiteY0" fmla="*/ 1662461 h 1717314"/>
              <a:gd name="connsiteX1" fmla="*/ 823117 w 2492828"/>
              <a:gd name="connsiteY1" fmla="*/ 1682004 h 1717314"/>
              <a:gd name="connsiteX2" fmla="*/ 0 w 2492828"/>
              <a:gd name="connsiteY2" fmla="*/ 0 h 1717314"/>
              <a:gd name="connsiteX0" fmla="*/ 2492828 w 2492828"/>
              <a:gd name="connsiteY0" fmla="*/ 1662461 h 1706565"/>
              <a:gd name="connsiteX1" fmla="*/ 823117 w 2492828"/>
              <a:gd name="connsiteY1" fmla="*/ 1682004 h 1706565"/>
              <a:gd name="connsiteX2" fmla="*/ 0 w 2492828"/>
              <a:gd name="connsiteY2" fmla="*/ 0 h 1706565"/>
              <a:gd name="connsiteX0" fmla="*/ 2492828 w 2492828"/>
              <a:gd name="connsiteY0" fmla="*/ 1662461 h 1706566"/>
              <a:gd name="connsiteX1" fmla="*/ 823117 w 2492828"/>
              <a:gd name="connsiteY1" fmla="*/ 1682005 h 1706566"/>
              <a:gd name="connsiteX2" fmla="*/ 0 w 2492828"/>
              <a:gd name="connsiteY2" fmla="*/ 0 h 1706566"/>
              <a:gd name="connsiteX0" fmla="*/ 2492828 w 2492828"/>
              <a:gd name="connsiteY0" fmla="*/ 1662461 h 1779077"/>
              <a:gd name="connsiteX1" fmla="*/ 823117 w 2492828"/>
              <a:gd name="connsiteY1" fmla="*/ 1682005 h 1779077"/>
              <a:gd name="connsiteX2" fmla="*/ 0 w 2492828"/>
              <a:gd name="connsiteY2" fmla="*/ 0 h 1779077"/>
              <a:gd name="connsiteX0" fmla="*/ 2492828 w 2492828"/>
              <a:gd name="connsiteY0" fmla="*/ 1662461 h 1828497"/>
              <a:gd name="connsiteX1" fmla="*/ 802997 w 2492828"/>
              <a:gd name="connsiteY1" fmla="*/ 1741550 h 1828497"/>
              <a:gd name="connsiteX2" fmla="*/ 0 w 2492828"/>
              <a:gd name="connsiteY2" fmla="*/ 0 h 1828497"/>
              <a:gd name="connsiteX0" fmla="*/ 2492828 w 2492828"/>
              <a:gd name="connsiteY0" fmla="*/ 1662461 h 1928772"/>
              <a:gd name="connsiteX1" fmla="*/ 845579 w 2492828"/>
              <a:gd name="connsiteY1" fmla="*/ 1856344 h 1928772"/>
              <a:gd name="connsiteX2" fmla="*/ 0 w 2492828"/>
              <a:gd name="connsiteY2" fmla="*/ 0 h 1928772"/>
              <a:gd name="connsiteX0" fmla="*/ 2347884 w 2347884"/>
              <a:gd name="connsiteY0" fmla="*/ 1803694 h 2086498"/>
              <a:gd name="connsiteX1" fmla="*/ 700635 w 2347884"/>
              <a:gd name="connsiteY1" fmla="*/ 1997577 h 2086498"/>
              <a:gd name="connsiteX2" fmla="*/ 0 w 2347884"/>
              <a:gd name="connsiteY2" fmla="*/ 0 h 2086498"/>
              <a:gd name="connsiteX0" fmla="*/ 2347884 w 2347884"/>
              <a:gd name="connsiteY0" fmla="*/ 1803694 h 2016143"/>
              <a:gd name="connsiteX1" fmla="*/ 700635 w 2347884"/>
              <a:gd name="connsiteY1" fmla="*/ 1997577 h 2016143"/>
              <a:gd name="connsiteX2" fmla="*/ 145507 w 2347884"/>
              <a:gd name="connsiteY2" fmla="*/ 1182280 h 2016143"/>
              <a:gd name="connsiteX3" fmla="*/ 0 w 2347884"/>
              <a:gd name="connsiteY3" fmla="*/ 0 h 2016143"/>
              <a:gd name="connsiteX0" fmla="*/ 2347884 w 2347884"/>
              <a:gd name="connsiteY0" fmla="*/ 1803694 h 2339883"/>
              <a:gd name="connsiteX1" fmla="*/ 1190657 w 2347884"/>
              <a:gd name="connsiteY1" fmla="*/ 2336075 h 2339883"/>
              <a:gd name="connsiteX2" fmla="*/ 700635 w 2347884"/>
              <a:gd name="connsiteY2" fmla="*/ 1997577 h 2339883"/>
              <a:gd name="connsiteX3" fmla="*/ 145507 w 2347884"/>
              <a:gd name="connsiteY3" fmla="*/ 1182280 h 2339883"/>
              <a:gd name="connsiteX4" fmla="*/ 0 w 2347884"/>
              <a:gd name="connsiteY4" fmla="*/ 0 h 2339883"/>
              <a:gd name="connsiteX0" fmla="*/ 2347884 w 2347884"/>
              <a:gd name="connsiteY0" fmla="*/ 1803694 h 2339883"/>
              <a:gd name="connsiteX1" fmla="*/ 1190657 w 2347884"/>
              <a:gd name="connsiteY1" fmla="*/ 2336075 h 2339883"/>
              <a:gd name="connsiteX2" fmla="*/ 700635 w 2347884"/>
              <a:gd name="connsiteY2" fmla="*/ 1997577 h 2339883"/>
              <a:gd name="connsiteX3" fmla="*/ 145507 w 2347884"/>
              <a:gd name="connsiteY3" fmla="*/ 1182280 h 2339883"/>
              <a:gd name="connsiteX4" fmla="*/ 0 w 2347884"/>
              <a:gd name="connsiteY4" fmla="*/ 0 h 2339883"/>
              <a:gd name="connsiteX0" fmla="*/ 2347884 w 2347884"/>
              <a:gd name="connsiteY0" fmla="*/ 1803694 h 2336093"/>
              <a:gd name="connsiteX1" fmla="*/ 1190657 w 2347884"/>
              <a:gd name="connsiteY1" fmla="*/ 2336075 h 2336093"/>
              <a:gd name="connsiteX2" fmla="*/ 700635 w 2347884"/>
              <a:gd name="connsiteY2" fmla="*/ 1997577 h 2336093"/>
              <a:gd name="connsiteX3" fmla="*/ 145507 w 2347884"/>
              <a:gd name="connsiteY3" fmla="*/ 1182280 h 2336093"/>
              <a:gd name="connsiteX4" fmla="*/ 0 w 2347884"/>
              <a:gd name="connsiteY4" fmla="*/ 0 h 2336093"/>
              <a:gd name="connsiteX0" fmla="*/ 2220128 w 2220128"/>
              <a:gd name="connsiteY0" fmla="*/ 1619487 h 2151886"/>
              <a:gd name="connsiteX1" fmla="*/ 1062901 w 2220128"/>
              <a:gd name="connsiteY1" fmla="*/ 2151868 h 2151886"/>
              <a:gd name="connsiteX2" fmla="*/ 572879 w 2220128"/>
              <a:gd name="connsiteY2" fmla="*/ 1813370 h 2151886"/>
              <a:gd name="connsiteX3" fmla="*/ 17751 w 2220128"/>
              <a:gd name="connsiteY3" fmla="*/ 998073 h 2151886"/>
              <a:gd name="connsiteX4" fmla="*/ 359458 w 2220128"/>
              <a:gd name="connsiteY4" fmla="*/ 0 h 2151886"/>
              <a:gd name="connsiteX0" fmla="*/ 2268906 w 2268906"/>
              <a:gd name="connsiteY0" fmla="*/ 1454012 h 1986411"/>
              <a:gd name="connsiteX1" fmla="*/ 1111679 w 2268906"/>
              <a:gd name="connsiteY1" fmla="*/ 1986393 h 1986411"/>
              <a:gd name="connsiteX2" fmla="*/ 621657 w 2268906"/>
              <a:gd name="connsiteY2" fmla="*/ 1647895 h 1986411"/>
              <a:gd name="connsiteX3" fmla="*/ 66529 w 2268906"/>
              <a:gd name="connsiteY3" fmla="*/ 832598 h 1986411"/>
              <a:gd name="connsiteX4" fmla="*/ 0 w 2268906"/>
              <a:gd name="connsiteY4" fmla="*/ 1 h 1986411"/>
              <a:gd name="connsiteX0" fmla="*/ 3907938 w 3907938"/>
              <a:gd name="connsiteY0" fmla="*/ 687334 h 1219733"/>
              <a:gd name="connsiteX1" fmla="*/ 2750711 w 3907938"/>
              <a:gd name="connsiteY1" fmla="*/ 1219715 h 1219733"/>
              <a:gd name="connsiteX2" fmla="*/ 2260689 w 3907938"/>
              <a:gd name="connsiteY2" fmla="*/ 881217 h 1219733"/>
              <a:gd name="connsiteX3" fmla="*/ 1705561 w 3907938"/>
              <a:gd name="connsiteY3" fmla="*/ 65920 h 1219733"/>
              <a:gd name="connsiteX4" fmla="*/ 0 w 3907938"/>
              <a:gd name="connsiteY4" fmla="*/ 581929 h 1219733"/>
              <a:gd name="connsiteX0" fmla="*/ 3907938 w 3907938"/>
              <a:gd name="connsiteY0" fmla="*/ 105405 h 637804"/>
              <a:gd name="connsiteX1" fmla="*/ 2750711 w 3907938"/>
              <a:gd name="connsiteY1" fmla="*/ 637786 h 637804"/>
              <a:gd name="connsiteX2" fmla="*/ 2260689 w 3907938"/>
              <a:gd name="connsiteY2" fmla="*/ 299288 h 637804"/>
              <a:gd name="connsiteX3" fmla="*/ 1350797 w 3907938"/>
              <a:gd name="connsiteY3" fmla="*/ 458868 h 637804"/>
              <a:gd name="connsiteX4" fmla="*/ 0 w 3907938"/>
              <a:gd name="connsiteY4" fmla="*/ 0 h 637804"/>
              <a:gd name="connsiteX0" fmla="*/ 3907938 w 3907938"/>
              <a:gd name="connsiteY0" fmla="*/ 105405 h 637804"/>
              <a:gd name="connsiteX1" fmla="*/ 2750711 w 3907938"/>
              <a:gd name="connsiteY1" fmla="*/ 637786 h 637804"/>
              <a:gd name="connsiteX2" fmla="*/ 2260689 w 3907938"/>
              <a:gd name="connsiteY2" fmla="*/ 299288 h 637804"/>
              <a:gd name="connsiteX3" fmla="*/ 0 w 3907938"/>
              <a:gd name="connsiteY3" fmla="*/ 0 h 637804"/>
              <a:gd name="connsiteX0" fmla="*/ 3907938 w 3907938"/>
              <a:gd name="connsiteY0" fmla="*/ 105405 h 637804"/>
              <a:gd name="connsiteX1" fmla="*/ 2750711 w 3907938"/>
              <a:gd name="connsiteY1" fmla="*/ 637786 h 637804"/>
              <a:gd name="connsiteX2" fmla="*/ 1707139 w 3907938"/>
              <a:gd name="connsiteY2" fmla="*/ 240023 h 637804"/>
              <a:gd name="connsiteX3" fmla="*/ 0 w 3907938"/>
              <a:gd name="connsiteY3" fmla="*/ 0 h 637804"/>
              <a:gd name="connsiteX0" fmla="*/ 3907938 w 3907938"/>
              <a:gd name="connsiteY0" fmla="*/ 105405 h 637804"/>
              <a:gd name="connsiteX1" fmla="*/ 2750711 w 3907938"/>
              <a:gd name="connsiteY1" fmla="*/ 637786 h 637804"/>
              <a:gd name="connsiteX2" fmla="*/ 1707139 w 3907938"/>
              <a:gd name="connsiteY2" fmla="*/ 240023 h 637804"/>
              <a:gd name="connsiteX3" fmla="*/ 0 w 3907938"/>
              <a:gd name="connsiteY3" fmla="*/ 0 h 637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07938" h="637804">
                <a:moveTo>
                  <a:pt x="3907938" y="105405"/>
                </a:moveTo>
                <a:cubicBezTo>
                  <a:pt x="3708710" y="137257"/>
                  <a:pt x="2995412" y="641322"/>
                  <a:pt x="2750711" y="637786"/>
                </a:cubicBezTo>
                <a:cubicBezTo>
                  <a:pt x="2540145" y="332178"/>
                  <a:pt x="2165591" y="346321"/>
                  <a:pt x="1707139" y="240023"/>
                </a:cubicBezTo>
                <a:cubicBezTo>
                  <a:pt x="1248687" y="133725"/>
                  <a:pt x="471248" y="275026"/>
                  <a:pt x="0" y="0"/>
                </a:cubicBezTo>
              </a:path>
            </a:pathLst>
          </a:custGeom>
          <a:noFill/>
          <a:ln w="76200" cap="flat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197" name="Freeform 1196"/>
          <p:cNvSpPr/>
          <p:nvPr/>
        </p:nvSpPr>
        <p:spPr bwMode="auto">
          <a:xfrm>
            <a:off x="2972530" y="782877"/>
            <a:ext cx="448149" cy="3842577"/>
          </a:xfrm>
          <a:custGeom>
            <a:avLst/>
            <a:gdLst>
              <a:gd name="connsiteX0" fmla="*/ 0 w 2231136"/>
              <a:gd name="connsiteY0" fmla="*/ 383760 h 6690105"/>
              <a:gd name="connsiteX1" fmla="*/ 1316736 w 2231136"/>
              <a:gd name="connsiteY1" fmla="*/ 625162 h 6690105"/>
              <a:gd name="connsiteX2" fmla="*/ 907085 w 2231136"/>
              <a:gd name="connsiteY2" fmla="*/ 6235920 h 6690105"/>
              <a:gd name="connsiteX3" fmla="*/ 2231136 w 2231136"/>
              <a:gd name="connsiteY3" fmla="*/ 6345648 h 6690105"/>
              <a:gd name="connsiteX4" fmla="*/ 2231136 w 2231136"/>
              <a:gd name="connsiteY4" fmla="*/ 6345648 h 6690105"/>
              <a:gd name="connsiteX0" fmla="*/ 0 w 2231136"/>
              <a:gd name="connsiteY0" fmla="*/ 383760 h 6635158"/>
              <a:gd name="connsiteX1" fmla="*/ 1316736 w 2231136"/>
              <a:gd name="connsiteY1" fmla="*/ 625162 h 6635158"/>
              <a:gd name="connsiteX2" fmla="*/ 907085 w 2231136"/>
              <a:gd name="connsiteY2" fmla="*/ 6235920 h 6635158"/>
              <a:gd name="connsiteX3" fmla="*/ 2231136 w 2231136"/>
              <a:gd name="connsiteY3" fmla="*/ 6345648 h 6635158"/>
              <a:gd name="connsiteX4" fmla="*/ 2231136 w 2231136"/>
              <a:gd name="connsiteY4" fmla="*/ 6345648 h 6635158"/>
              <a:gd name="connsiteX0" fmla="*/ 0 w 2231136"/>
              <a:gd name="connsiteY0" fmla="*/ 383760 h 6481053"/>
              <a:gd name="connsiteX1" fmla="*/ 1316736 w 2231136"/>
              <a:gd name="connsiteY1" fmla="*/ 625162 h 6481053"/>
              <a:gd name="connsiteX2" fmla="*/ 907085 w 2231136"/>
              <a:gd name="connsiteY2" fmla="*/ 6235920 h 6481053"/>
              <a:gd name="connsiteX3" fmla="*/ 2231136 w 2231136"/>
              <a:gd name="connsiteY3" fmla="*/ 6345648 h 6481053"/>
              <a:gd name="connsiteX4" fmla="*/ 2231136 w 2231136"/>
              <a:gd name="connsiteY4" fmla="*/ 6345648 h 6481053"/>
              <a:gd name="connsiteX0" fmla="*/ 0 w 2231136"/>
              <a:gd name="connsiteY0" fmla="*/ 383760 h 6481053"/>
              <a:gd name="connsiteX1" fmla="*/ 1316736 w 2231136"/>
              <a:gd name="connsiteY1" fmla="*/ 625162 h 6481053"/>
              <a:gd name="connsiteX2" fmla="*/ 907085 w 2231136"/>
              <a:gd name="connsiteY2" fmla="*/ 6235920 h 6481053"/>
              <a:gd name="connsiteX3" fmla="*/ 2231136 w 2231136"/>
              <a:gd name="connsiteY3" fmla="*/ 6345648 h 6481053"/>
              <a:gd name="connsiteX4" fmla="*/ 2231136 w 2231136"/>
              <a:gd name="connsiteY4" fmla="*/ 6345648 h 6481053"/>
              <a:gd name="connsiteX0" fmla="*/ 0 w 2231136"/>
              <a:gd name="connsiteY0" fmla="*/ 383760 h 6424498"/>
              <a:gd name="connsiteX1" fmla="*/ 1316736 w 2231136"/>
              <a:gd name="connsiteY1" fmla="*/ 625162 h 6424498"/>
              <a:gd name="connsiteX2" fmla="*/ 907085 w 2231136"/>
              <a:gd name="connsiteY2" fmla="*/ 6235920 h 6424498"/>
              <a:gd name="connsiteX3" fmla="*/ 2231136 w 2231136"/>
              <a:gd name="connsiteY3" fmla="*/ 6345648 h 6424498"/>
              <a:gd name="connsiteX4" fmla="*/ 2231136 w 2231136"/>
              <a:gd name="connsiteY4" fmla="*/ 6345648 h 6424498"/>
              <a:gd name="connsiteX0" fmla="*/ 0 w 2231136"/>
              <a:gd name="connsiteY0" fmla="*/ 383760 h 6424498"/>
              <a:gd name="connsiteX1" fmla="*/ 1316736 w 2231136"/>
              <a:gd name="connsiteY1" fmla="*/ 625162 h 6424498"/>
              <a:gd name="connsiteX2" fmla="*/ 907085 w 2231136"/>
              <a:gd name="connsiteY2" fmla="*/ 6235920 h 6424498"/>
              <a:gd name="connsiteX3" fmla="*/ 2231136 w 2231136"/>
              <a:gd name="connsiteY3" fmla="*/ 6345648 h 6424498"/>
              <a:gd name="connsiteX4" fmla="*/ 2231136 w 2231136"/>
              <a:gd name="connsiteY4" fmla="*/ 6345648 h 6424498"/>
              <a:gd name="connsiteX0" fmla="*/ 0 w 2231136"/>
              <a:gd name="connsiteY0" fmla="*/ 383760 h 6424498"/>
              <a:gd name="connsiteX1" fmla="*/ 1316736 w 2231136"/>
              <a:gd name="connsiteY1" fmla="*/ 625162 h 6424498"/>
              <a:gd name="connsiteX2" fmla="*/ 907085 w 2231136"/>
              <a:gd name="connsiteY2" fmla="*/ 6235920 h 6424498"/>
              <a:gd name="connsiteX3" fmla="*/ 2231136 w 2231136"/>
              <a:gd name="connsiteY3" fmla="*/ 6345648 h 6424498"/>
              <a:gd name="connsiteX4" fmla="*/ 2231136 w 2231136"/>
              <a:gd name="connsiteY4" fmla="*/ 6345648 h 6424498"/>
              <a:gd name="connsiteX0" fmla="*/ 0 w 2231136"/>
              <a:gd name="connsiteY0" fmla="*/ 147632 h 6188370"/>
              <a:gd name="connsiteX1" fmla="*/ 1316736 w 2231136"/>
              <a:gd name="connsiteY1" fmla="*/ 389034 h 6188370"/>
              <a:gd name="connsiteX2" fmla="*/ 907085 w 2231136"/>
              <a:gd name="connsiteY2" fmla="*/ 5999792 h 6188370"/>
              <a:gd name="connsiteX3" fmla="*/ 2231136 w 2231136"/>
              <a:gd name="connsiteY3" fmla="*/ 6109520 h 6188370"/>
              <a:gd name="connsiteX4" fmla="*/ 2231136 w 2231136"/>
              <a:gd name="connsiteY4" fmla="*/ 6109520 h 6188370"/>
              <a:gd name="connsiteX0" fmla="*/ 0 w 2231136"/>
              <a:gd name="connsiteY0" fmla="*/ 147632 h 6188370"/>
              <a:gd name="connsiteX1" fmla="*/ 1316736 w 2231136"/>
              <a:gd name="connsiteY1" fmla="*/ 389034 h 6188370"/>
              <a:gd name="connsiteX2" fmla="*/ 907085 w 2231136"/>
              <a:gd name="connsiteY2" fmla="*/ 5999792 h 6188370"/>
              <a:gd name="connsiteX3" fmla="*/ 2231136 w 2231136"/>
              <a:gd name="connsiteY3" fmla="*/ 6109520 h 6188370"/>
              <a:gd name="connsiteX4" fmla="*/ 2231136 w 2231136"/>
              <a:gd name="connsiteY4" fmla="*/ 6109520 h 6188370"/>
              <a:gd name="connsiteX0" fmla="*/ 0 w 2231136"/>
              <a:gd name="connsiteY0" fmla="*/ 0 h 6040738"/>
              <a:gd name="connsiteX1" fmla="*/ 1316736 w 2231136"/>
              <a:gd name="connsiteY1" fmla="*/ 241402 h 6040738"/>
              <a:gd name="connsiteX2" fmla="*/ 907085 w 2231136"/>
              <a:gd name="connsiteY2" fmla="*/ 5852160 h 6040738"/>
              <a:gd name="connsiteX3" fmla="*/ 2231136 w 2231136"/>
              <a:gd name="connsiteY3" fmla="*/ 5961888 h 6040738"/>
              <a:gd name="connsiteX4" fmla="*/ 2231136 w 2231136"/>
              <a:gd name="connsiteY4" fmla="*/ 5961888 h 6040738"/>
              <a:gd name="connsiteX0" fmla="*/ 0 w 2231136"/>
              <a:gd name="connsiteY0" fmla="*/ 0 h 6040738"/>
              <a:gd name="connsiteX1" fmla="*/ 1141172 w 2231136"/>
              <a:gd name="connsiteY1" fmla="*/ 226772 h 6040738"/>
              <a:gd name="connsiteX2" fmla="*/ 907085 w 2231136"/>
              <a:gd name="connsiteY2" fmla="*/ 5852160 h 6040738"/>
              <a:gd name="connsiteX3" fmla="*/ 2231136 w 2231136"/>
              <a:gd name="connsiteY3" fmla="*/ 5961888 h 6040738"/>
              <a:gd name="connsiteX4" fmla="*/ 2231136 w 2231136"/>
              <a:gd name="connsiteY4" fmla="*/ 5961888 h 6040738"/>
              <a:gd name="connsiteX0" fmla="*/ 0 w 2231136"/>
              <a:gd name="connsiteY0" fmla="*/ 0 h 6040738"/>
              <a:gd name="connsiteX1" fmla="*/ 1141172 w 2231136"/>
              <a:gd name="connsiteY1" fmla="*/ 226772 h 6040738"/>
              <a:gd name="connsiteX2" fmla="*/ 907085 w 2231136"/>
              <a:gd name="connsiteY2" fmla="*/ 5852160 h 6040738"/>
              <a:gd name="connsiteX3" fmla="*/ 2231136 w 2231136"/>
              <a:gd name="connsiteY3" fmla="*/ 5961888 h 6040738"/>
              <a:gd name="connsiteX4" fmla="*/ 2231136 w 2231136"/>
              <a:gd name="connsiteY4" fmla="*/ 5961888 h 6040738"/>
              <a:gd name="connsiteX0" fmla="*/ 0 w 2231136"/>
              <a:gd name="connsiteY0" fmla="*/ 0 h 6040738"/>
              <a:gd name="connsiteX1" fmla="*/ 1141172 w 2231136"/>
              <a:gd name="connsiteY1" fmla="*/ 226772 h 6040738"/>
              <a:gd name="connsiteX2" fmla="*/ 826617 w 2231136"/>
              <a:gd name="connsiteY2" fmla="*/ 3123592 h 6040738"/>
              <a:gd name="connsiteX3" fmla="*/ 907085 w 2231136"/>
              <a:gd name="connsiteY3" fmla="*/ 5852160 h 6040738"/>
              <a:gd name="connsiteX4" fmla="*/ 2231136 w 2231136"/>
              <a:gd name="connsiteY4" fmla="*/ 5961888 h 6040738"/>
              <a:gd name="connsiteX5" fmla="*/ 2231136 w 2231136"/>
              <a:gd name="connsiteY5" fmla="*/ 5961888 h 6040738"/>
              <a:gd name="connsiteX0" fmla="*/ 0 w 2231136"/>
              <a:gd name="connsiteY0" fmla="*/ 0 h 6040738"/>
              <a:gd name="connsiteX1" fmla="*/ 1141172 w 2231136"/>
              <a:gd name="connsiteY1" fmla="*/ 226772 h 6040738"/>
              <a:gd name="connsiteX2" fmla="*/ 826617 w 2231136"/>
              <a:gd name="connsiteY2" fmla="*/ 3123592 h 6040738"/>
              <a:gd name="connsiteX3" fmla="*/ 907085 w 2231136"/>
              <a:gd name="connsiteY3" fmla="*/ 5852160 h 6040738"/>
              <a:gd name="connsiteX4" fmla="*/ 2231136 w 2231136"/>
              <a:gd name="connsiteY4" fmla="*/ 5961888 h 6040738"/>
              <a:gd name="connsiteX5" fmla="*/ 2231136 w 2231136"/>
              <a:gd name="connsiteY5" fmla="*/ 5961888 h 6040738"/>
              <a:gd name="connsiteX0" fmla="*/ 0 w 2231136"/>
              <a:gd name="connsiteY0" fmla="*/ 0 h 6040738"/>
              <a:gd name="connsiteX1" fmla="*/ 1141172 w 2231136"/>
              <a:gd name="connsiteY1" fmla="*/ 226772 h 6040738"/>
              <a:gd name="connsiteX2" fmla="*/ 826617 w 2231136"/>
              <a:gd name="connsiteY2" fmla="*/ 3123592 h 6040738"/>
              <a:gd name="connsiteX3" fmla="*/ 907085 w 2231136"/>
              <a:gd name="connsiteY3" fmla="*/ 5852160 h 6040738"/>
              <a:gd name="connsiteX4" fmla="*/ 2231136 w 2231136"/>
              <a:gd name="connsiteY4" fmla="*/ 5961888 h 6040738"/>
              <a:gd name="connsiteX5" fmla="*/ 2231136 w 2231136"/>
              <a:gd name="connsiteY5" fmla="*/ 5961888 h 6040738"/>
              <a:gd name="connsiteX0" fmla="*/ 0 w 2231136"/>
              <a:gd name="connsiteY0" fmla="*/ 0 h 6040738"/>
              <a:gd name="connsiteX1" fmla="*/ 1141172 w 2231136"/>
              <a:gd name="connsiteY1" fmla="*/ 226772 h 6040738"/>
              <a:gd name="connsiteX2" fmla="*/ 826617 w 2231136"/>
              <a:gd name="connsiteY2" fmla="*/ 3123592 h 6040738"/>
              <a:gd name="connsiteX3" fmla="*/ 907085 w 2231136"/>
              <a:gd name="connsiteY3" fmla="*/ 5852160 h 6040738"/>
              <a:gd name="connsiteX4" fmla="*/ 2231136 w 2231136"/>
              <a:gd name="connsiteY4" fmla="*/ 5961888 h 6040738"/>
              <a:gd name="connsiteX5" fmla="*/ 2231136 w 2231136"/>
              <a:gd name="connsiteY5" fmla="*/ 5961888 h 6040738"/>
              <a:gd name="connsiteX0" fmla="*/ 0 w 2623322"/>
              <a:gd name="connsiteY0" fmla="*/ 0 h 6112300"/>
              <a:gd name="connsiteX1" fmla="*/ 1533358 w 2623322"/>
              <a:gd name="connsiteY1" fmla="*/ 298334 h 6112300"/>
              <a:gd name="connsiteX2" fmla="*/ 1218803 w 2623322"/>
              <a:gd name="connsiteY2" fmla="*/ 3195154 h 6112300"/>
              <a:gd name="connsiteX3" fmla="*/ 1299271 w 2623322"/>
              <a:gd name="connsiteY3" fmla="*/ 5923722 h 6112300"/>
              <a:gd name="connsiteX4" fmla="*/ 2623322 w 2623322"/>
              <a:gd name="connsiteY4" fmla="*/ 6033450 h 6112300"/>
              <a:gd name="connsiteX5" fmla="*/ 2623322 w 2623322"/>
              <a:gd name="connsiteY5" fmla="*/ 6033450 h 6112300"/>
              <a:gd name="connsiteX0" fmla="*/ 0 w 2920546"/>
              <a:gd name="connsiteY0" fmla="*/ 0 h 6083725"/>
              <a:gd name="connsiteX1" fmla="*/ 1830582 w 2920546"/>
              <a:gd name="connsiteY1" fmla="*/ 269759 h 6083725"/>
              <a:gd name="connsiteX2" fmla="*/ 1516027 w 2920546"/>
              <a:gd name="connsiteY2" fmla="*/ 3166579 h 6083725"/>
              <a:gd name="connsiteX3" fmla="*/ 1596495 w 2920546"/>
              <a:gd name="connsiteY3" fmla="*/ 5895147 h 6083725"/>
              <a:gd name="connsiteX4" fmla="*/ 2920546 w 2920546"/>
              <a:gd name="connsiteY4" fmla="*/ 6004875 h 6083725"/>
              <a:gd name="connsiteX5" fmla="*/ 2920546 w 2920546"/>
              <a:gd name="connsiteY5" fmla="*/ 6004875 h 6083725"/>
              <a:gd name="connsiteX0" fmla="*/ 0 w 2920546"/>
              <a:gd name="connsiteY0" fmla="*/ 0 h 6083725"/>
              <a:gd name="connsiteX1" fmla="*/ 1830582 w 2920546"/>
              <a:gd name="connsiteY1" fmla="*/ 269759 h 6083725"/>
              <a:gd name="connsiteX2" fmla="*/ 1726960 w 2920546"/>
              <a:gd name="connsiteY2" fmla="*/ 3061804 h 6083725"/>
              <a:gd name="connsiteX3" fmla="*/ 1596495 w 2920546"/>
              <a:gd name="connsiteY3" fmla="*/ 5895147 h 6083725"/>
              <a:gd name="connsiteX4" fmla="*/ 2920546 w 2920546"/>
              <a:gd name="connsiteY4" fmla="*/ 6004875 h 6083725"/>
              <a:gd name="connsiteX5" fmla="*/ 2920546 w 2920546"/>
              <a:gd name="connsiteY5" fmla="*/ 6004875 h 6083725"/>
              <a:gd name="connsiteX0" fmla="*/ 0 w 2920546"/>
              <a:gd name="connsiteY0" fmla="*/ 0 h 6587972"/>
              <a:gd name="connsiteX1" fmla="*/ 1830582 w 2920546"/>
              <a:gd name="connsiteY1" fmla="*/ 269759 h 6587972"/>
              <a:gd name="connsiteX2" fmla="*/ 1726960 w 2920546"/>
              <a:gd name="connsiteY2" fmla="*/ 3061804 h 6587972"/>
              <a:gd name="connsiteX3" fmla="*/ 1769077 w 2920546"/>
              <a:gd name="connsiteY3" fmla="*/ 6504747 h 6587972"/>
              <a:gd name="connsiteX4" fmla="*/ 2920546 w 2920546"/>
              <a:gd name="connsiteY4" fmla="*/ 6004875 h 6587972"/>
              <a:gd name="connsiteX5" fmla="*/ 2920546 w 2920546"/>
              <a:gd name="connsiteY5" fmla="*/ 6004875 h 6587972"/>
              <a:gd name="connsiteX0" fmla="*/ 0 w 2920546"/>
              <a:gd name="connsiteY0" fmla="*/ 0 h 6004875"/>
              <a:gd name="connsiteX1" fmla="*/ 1830582 w 2920546"/>
              <a:gd name="connsiteY1" fmla="*/ 269759 h 6004875"/>
              <a:gd name="connsiteX2" fmla="*/ 1726960 w 2920546"/>
              <a:gd name="connsiteY2" fmla="*/ 3061804 h 6004875"/>
              <a:gd name="connsiteX3" fmla="*/ 1701962 w 2920546"/>
              <a:gd name="connsiteY3" fmla="*/ 5609397 h 6004875"/>
              <a:gd name="connsiteX4" fmla="*/ 2920546 w 2920546"/>
              <a:gd name="connsiteY4" fmla="*/ 6004875 h 6004875"/>
              <a:gd name="connsiteX5" fmla="*/ 2920546 w 2920546"/>
              <a:gd name="connsiteY5" fmla="*/ 6004875 h 6004875"/>
              <a:gd name="connsiteX0" fmla="*/ 0 w 2920546"/>
              <a:gd name="connsiteY0" fmla="*/ 0 h 6004875"/>
              <a:gd name="connsiteX1" fmla="*/ 1753879 w 2920546"/>
              <a:gd name="connsiteY1" fmla="*/ 1488959 h 6004875"/>
              <a:gd name="connsiteX2" fmla="*/ 1726960 w 2920546"/>
              <a:gd name="connsiteY2" fmla="*/ 3061804 h 6004875"/>
              <a:gd name="connsiteX3" fmla="*/ 1701962 w 2920546"/>
              <a:gd name="connsiteY3" fmla="*/ 5609397 h 6004875"/>
              <a:gd name="connsiteX4" fmla="*/ 2920546 w 2920546"/>
              <a:gd name="connsiteY4" fmla="*/ 6004875 h 6004875"/>
              <a:gd name="connsiteX5" fmla="*/ 2920546 w 2920546"/>
              <a:gd name="connsiteY5" fmla="*/ 6004875 h 6004875"/>
              <a:gd name="connsiteX0" fmla="*/ 0 w 3246534"/>
              <a:gd name="connsiteY0" fmla="*/ 0 h 5795325"/>
              <a:gd name="connsiteX1" fmla="*/ 2079867 w 3246534"/>
              <a:gd name="connsiteY1" fmla="*/ 1279409 h 5795325"/>
              <a:gd name="connsiteX2" fmla="*/ 2052948 w 3246534"/>
              <a:gd name="connsiteY2" fmla="*/ 2852254 h 5795325"/>
              <a:gd name="connsiteX3" fmla="*/ 2027950 w 3246534"/>
              <a:gd name="connsiteY3" fmla="*/ 5399847 h 5795325"/>
              <a:gd name="connsiteX4" fmla="*/ 3246534 w 3246534"/>
              <a:gd name="connsiteY4" fmla="*/ 5795325 h 5795325"/>
              <a:gd name="connsiteX5" fmla="*/ 3246534 w 3246534"/>
              <a:gd name="connsiteY5" fmla="*/ 5795325 h 5795325"/>
              <a:gd name="connsiteX0" fmla="*/ 0 w 3246534"/>
              <a:gd name="connsiteY0" fmla="*/ 0 h 5795325"/>
              <a:gd name="connsiteX1" fmla="*/ 2079867 w 3246534"/>
              <a:gd name="connsiteY1" fmla="*/ 1279409 h 5795325"/>
              <a:gd name="connsiteX2" fmla="*/ 2052948 w 3246534"/>
              <a:gd name="connsiteY2" fmla="*/ 2852254 h 5795325"/>
              <a:gd name="connsiteX3" fmla="*/ 2027950 w 3246534"/>
              <a:gd name="connsiteY3" fmla="*/ 5399847 h 5795325"/>
              <a:gd name="connsiteX4" fmla="*/ 3246534 w 3246534"/>
              <a:gd name="connsiteY4" fmla="*/ 5795325 h 5795325"/>
              <a:gd name="connsiteX5" fmla="*/ 3246534 w 3246534"/>
              <a:gd name="connsiteY5" fmla="*/ 5795325 h 5795325"/>
              <a:gd name="connsiteX0" fmla="*/ 0 w 3246534"/>
              <a:gd name="connsiteY0" fmla="*/ 0 h 5795325"/>
              <a:gd name="connsiteX1" fmla="*/ 1782084 w 3246534"/>
              <a:gd name="connsiteY1" fmla="*/ 1374153 h 5795325"/>
              <a:gd name="connsiteX2" fmla="*/ 2052948 w 3246534"/>
              <a:gd name="connsiteY2" fmla="*/ 2852254 h 5795325"/>
              <a:gd name="connsiteX3" fmla="*/ 2027950 w 3246534"/>
              <a:gd name="connsiteY3" fmla="*/ 5399847 h 5795325"/>
              <a:gd name="connsiteX4" fmla="*/ 3246534 w 3246534"/>
              <a:gd name="connsiteY4" fmla="*/ 5795325 h 5795325"/>
              <a:gd name="connsiteX5" fmla="*/ 3246534 w 3246534"/>
              <a:gd name="connsiteY5" fmla="*/ 5795325 h 5795325"/>
              <a:gd name="connsiteX0" fmla="*/ 0 w 3246534"/>
              <a:gd name="connsiteY0" fmla="*/ 0 h 5795325"/>
              <a:gd name="connsiteX1" fmla="*/ 1743661 w 3246534"/>
              <a:gd name="connsiteY1" fmla="*/ 1393102 h 5795325"/>
              <a:gd name="connsiteX2" fmla="*/ 2052948 w 3246534"/>
              <a:gd name="connsiteY2" fmla="*/ 2852254 h 5795325"/>
              <a:gd name="connsiteX3" fmla="*/ 2027950 w 3246534"/>
              <a:gd name="connsiteY3" fmla="*/ 5399847 h 5795325"/>
              <a:gd name="connsiteX4" fmla="*/ 3246534 w 3246534"/>
              <a:gd name="connsiteY4" fmla="*/ 5795325 h 5795325"/>
              <a:gd name="connsiteX5" fmla="*/ 3246534 w 3246534"/>
              <a:gd name="connsiteY5" fmla="*/ 5795325 h 5795325"/>
              <a:gd name="connsiteX0" fmla="*/ 0 w 3246534"/>
              <a:gd name="connsiteY0" fmla="*/ 0 h 5795325"/>
              <a:gd name="connsiteX1" fmla="*/ 1743661 w 3246534"/>
              <a:gd name="connsiteY1" fmla="*/ 1393102 h 5795325"/>
              <a:gd name="connsiteX2" fmla="*/ 2027950 w 3246534"/>
              <a:gd name="connsiteY2" fmla="*/ 5399847 h 5795325"/>
              <a:gd name="connsiteX3" fmla="*/ 3246534 w 3246534"/>
              <a:gd name="connsiteY3" fmla="*/ 5795325 h 5795325"/>
              <a:gd name="connsiteX4" fmla="*/ 3246534 w 3246534"/>
              <a:gd name="connsiteY4" fmla="*/ 5795325 h 5795325"/>
              <a:gd name="connsiteX0" fmla="*/ 0 w 3246534"/>
              <a:gd name="connsiteY0" fmla="*/ 0 h 5795325"/>
              <a:gd name="connsiteX1" fmla="*/ 1743661 w 3246534"/>
              <a:gd name="connsiteY1" fmla="*/ 1393102 h 5795325"/>
              <a:gd name="connsiteX2" fmla="*/ 1182633 w 3246534"/>
              <a:gd name="connsiteY2" fmla="*/ 5200886 h 5795325"/>
              <a:gd name="connsiteX3" fmla="*/ 3246534 w 3246534"/>
              <a:gd name="connsiteY3" fmla="*/ 5795325 h 5795325"/>
              <a:gd name="connsiteX4" fmla="*/ 3246534 w 3246534"/>
              <a:gd name="connsiteY4" fmla="*/ 5795325 h 5795325"/>
              <a:gd name="connsiteX0" fmla="*/ 0 w 3246534"/>
              <a:gd name="connsiteY0" fmla="*/ 0 h 5795325"/>
              <a:gd name="connsiteX1" fmla="*/ 994402 w 3246534"/>
              <a:gd name="connsiteY1" fmla="*/ 1421525 h 5795325"/>
              <a:gd name="connsiteX2" fmla="*/ 1182633 w 3246534"/>
              <a:gd name="connsiteY2" fmla="*/ 5200886 h 5795325"/>
              <a:gd name="connsiteX3" fmla="*/ 3246534 w 3246534"/>
              <a:gd name="connsiteY3" fmla="*/ 5795325 h 5795325"/>
              <a:gd name="connsiteX4" fmla="*/ 3246534 w 3246534"/>
              <a:gd name="connsiteY4" fmla="*/ 5795325 h 5795325"/>
              <a:gd name="connsiteX0" fmla="*/ 0 w 2389241"/>
              <a:gd name="connsiteY0" fmla="*/ 0 h 6044303"/>
              <a:gd name="connsiteX1" fmla="*/ 137109 w 2389241"/>
              <a:gd name="connsiteY1" fmla="*/ 1670503 h 6044303"/>
              <a:gd name="connsiteX2" fmla="*/ 325340 w 2389241"/>
              <a:gd name="connsiteY2" fmla="*/ 5449864 h 6044303"/>
              <a:gd name="connsiteX3" fmla="*/ 2389241 w 2389241"/>
              <a:gd name="connsiteY3" fmla="*/ 6044303 h 6044303"/>
              <a:gd name="connsiteX4" fmla="*/ 2389241 w 2389241"/>
              <a:gd name="connsiteY4" fmla="*/ 6044303 h 6044303"/>
              <a:gd name="connsiteX0" fmla="*/ 0 w 2389241"/>
              <a:gd name="connsiteY0" fmla="*/ 0 h 6044303"/>
              <a:gd name="connsiteX1" fmla="*/ 137109 w 2389241"/>
              <a:gd name="connsiteY1" fmla="*/ 1670503 h 6044303"/>
              <a:gd name="connsiteX2" fmla="*/ 325340 w 2389241"/>
              <a:gd name="connsiteY2" fmla="*/ 5449864 h 6044303"/>
              <a:gd name="connsiteX3" fmla="*/ 2389241 w 2389241"/>
              <a:gd name="connsiteY3" fmla="*/ 6044303 h 6044303"/>
              <a:gd name="connsiteX4" fmla="*/ 2389241 w 2389241"/>
              <a:gd name="connsiteY4" fmla="*/ 6044303 h 6044303"/>
              <a:gd name="connsiteX0" fmla="*/ 0 w 2389241"/>
              <a:gd name="connsiteY0" fmla="*/ 0 h 6044303"/>
              <a:gd name="connsiteX1" fmla="*/ 137109 w 2389241"/>
              <a:gd name="connsiteY1" fmla="*/ 1670503 h 6044303"/>
              <a:gd name="connsiteX2" fmla="*/ 325340 w 2389241"/>
              <a:gd name="connsiteY2" fmla="*/ 5449864 h 6044303"/>
              <a:gd name="connsiteX3" fmla="*/ 2389241 w 2389241"/>
              <a:gd name="connsiteY3" fmla="*/ 6044303 h 6044303"/>
              <a:gd name="connsiteX4" fmla="*/ 2389241 w 2389241"/>
              <a:gd name="connsiteY4" fmla="*/ 6044303 h 6044303"/>
              <a:gd name="connsiteX0" fmla="*/ 0 w 2389241"/>
              <a:gd name="connsiteY0" fmla="*/ 0 h 6044303"/>
              <a:gd name="connsiteX1" fmla="*/ 241475 w 2389241"/>
              <a:gd name="connsiteY1" fmla="*/ 1576295 h 6044303"/>
              <a:gd name="connsiteX2" fmla="*/ 325340 w 2389241"/>
              <a:gd name="connsiteY2" fmla="*/ 5449864 h 6044303"/>
              <a:gd name="connsiteX3" fmla="*/ 2389241 w 2389241"/>
              <a:gd name="connsiteY3" fmla="*/ 6044303 h 6044303"/>
              <a:gd name="connsiteX4" fmla="*/ 2389241 w 2389241"/>
              <a:gd name="connsiteY4" fmla="*/ 6044303 h 6044303"/>
              <a:gd name="connsiteX0" fmla="*/ 0 w 2389241"/>
              <a:gd name="connsiteY0" fmla="*/ 0 h 6044303"/>
              <a:gd name="connsiteX1" fmla="*/ 263839 w 2389241"/>
              <a:gd name="connsiteY1" fmla="*/ 2289583 h 6044303"/>
              <a:gd name="connsiteX2" fmla="*/ 325340 w 2389241"/>
              <a:gd name="connsiteY2" fmla="*/ 5449864 h 6044303"/>
              <a:gd name="connsiteX3" fmla="*/ 2389241 w 2389241"/>
              <a:gd name="connsiteY3" fmla="*/ 6044303 h 6044303"/>
              <a:gd name="connsiteX4" fmla="*/ 2389241 w 2389241"/>
              <a:gd name="connsiteY4" fmla="*/ 6044303 h 6044303"/>
              <a:gd name="connsiteX0" fmla="*/ 0 w 2389241"/>
              <a:gd name="connsiteY0" fmla="*/ 0 h 6044303"/>
              <a:gd name="connsiteX1" fmla="*/ 263839 w 2389241"/>
              <a:gd name="connsiteY1" fmla="*/ 2289583 h 6044303"/>
              <a:gd name="connsiteX2" fmla="*/ 325340 w 2389241"/>
              <a:gd name="connsiteY2" fmla="*/ 5449864 h 6044303"/>
              <a:gd name="connsiteX3" fmla="*/ 2389241 w 2389241"/>
              <a:gd name="connsiteY3" fmla="*/ 6044303 h 6044303"/>
              <a:gd name="connsiteX4" fmla="*/ 2389241 w 2389241"/>
              <a:gd name="connsiteY4" fmla="*/ 6044303 h 6044303"/>
              <a:gd name="connsiteX0" fmla="*/ 0 w 2433969"/>
              <a:gd name="connsiteY0" fmla="*/ 0 h 6111595"/>
              <a:gd name="connsiteX1" fmla="*/ 308567 w 2433969"/>
              <a:gd name="connsiteY1" fmla="*/ 2356875 h 6111595"/>
              <a:gd name="connsiteX2" fmla="*/ 370068 w 2433969"/>
              <a:gd name="connsiteY2" fmla="*/ 5517156 h 6111595"/>
              <a:gd name="connsiteX3" fmla="*/ 2433969 w 2433969"/>
              <a:gd name="connsiteY3" fmla="*/ 6111595 h 6111595"/>
              <a:gd name="connsiteX4" fmla="*/ 2433969 w 2433969"/>
              <a:gd name="connsiteY4" fmla="*/ 6111595 h 6111595"/>
              <a:gd name="connsiteX0" fmla="*/ 0 w 2433969"/>
              <a:gd name="connsiteY0" fmla="*/ 0 h 6111595"/>
              <a:gd name="connsiteX1" fmla="*/ 682883 w 2433969"/>
              <a:gd name="connsiteY1" fmla="*/ 556412 h 6111595"/>
              <a:gd name="connsiteX2" fmla="*/ 308567 w 2433969"/>
              <a:gd name="connsiteY2" fmla="*/ 2356875 h 6111595"/>
              <a:gd name="connsiteX3" fmla="*/ 370068 w 2433969"/>
              <a:gd name="connsiteY3" fmla="*/ 5517156 h 6111595"/>
              <a:gd name="connsiteX4" fmla="*/ 2433969 w 2433969"/>
              <a:gd name="connsiteY4" fmla="*/ 6111595 h 6111595"/>
              <a:gd name="connsiteX5" fmla="*/ 2433969 w 2433969"/>
              <a:gd name="connsiteY5" fmla="*/ 6111595 h 6111595"/>
              <a:gd name="connsiteX0" fmla="*/ 0 w 2433969"/>
              <a:gd name="connsiteY0" fmla="*/ 0 h 6111595"/>
              <a:gd name="connsiteX1" fmla="*/ 1040710 w 2433969"/>
              <a:gd name="connsiteY1" fmla="*/ 913056 h 6111595"/>
              <a:gd name="connsiteX2" fmla="*/ 308567 w 2433969"/>
              <a:gd name="connsiteY2" fmla="*/ 2356875 h 6111595"/>
              <a:gd name="connsiteX3" fmla="*/ 370068 w 2433969"/>
              <a:gd name="connsiteY3" fmla="*/ 5517156 h 6111595"/>
              <a:gd name="connsiteX4" fmla="*/ 2433969 w 2433969"/>
              <a:gd name="connsiteY4" fmla="*/ 6111595 h 6111595"/>
              <a:gd name="connsiteX5" fmla="*/ 2433969 w 2433969"/>
              <a:gd name="connsiteY5" fmla="*/ 6111595 h 6111595"/>
              <a:gd name="connsiteX0" fmla="*/ 0 w 2433969"/>
              <a:gd name="connsiteY0" fmla="*/ 0 h 6111595"/>
              <a:gd name="connsiteX1" fmla="*/ 1040710 w 2433969"/>
              <a:gd name="connsiteY1" fmla="*/ 913056 h 6111595"/>
              <a:gd name="connsiteX2" fmla="*/ 370068 w 2433969"/>
              <a:gd name="connsiteY2" fmla="*/ 5517156 h 6111595"/>
              <a:gd name="connsiteX3" fmla="*/ 2433969 w 2433969"/>
              <a:gd name="connsiteY3" fmla="*/ 6111595 h 6111595"/>
              <a:gd name="connsiteX4" fmla="*/ 2433969 w 2433969"/>
              <a:gd name="connsiteY4" fmla="*/ 6111595 h 6111595"/>
              <a:gd name="connsiteX0" fmla="*/ 0 w 2433969"/>
              <a:gd name="connsiteY0" fmla="*/ 0 h 6111595"/>
              <a:gd name="connsiteX1" fmla="*/ 1040710 w 2433969"/>
              <a:gd name="connsiteY1" fmla="*/ 913056 h 6111595"/>
              <a:gd name="connsiteX2" fmla="*/ 1078266 w 2433969"/>
              <a:gd name="connsiteY2" fmla="*/ 5752676 h 6111595"/>
              <a:gd name="connsiteX3" fmla="*/ 2433969 w 2433969"/>
              <a:gd name="connsiteY3" fmla="*/ 6111595 h 6111595"/>
              <a:gd name="connsiteX4" fmla="*/ 2433969 w 2433969"/>
              <a:gd name="connsiteY4" fmla="*/ 6111595 h 6111595"/>
              <a:gd name="connsiteX0" fmla="*/ 0 w 2433969"/>
              <a:gd name="connsiteY0" fmla="*/ 0 h 6226063"/>
              <a:gd name="connsiteX1" fmla="*/ 1040710 w 2433969"/>
              <a:gd name="connsiteY1" fmla="*/ 913056 h 6226063"/>
              <a:gd name="connsiteX2" fmla="*/ 1078266 w 2433969"/>
              <a:gd name="connsiteY2" fmla="*/ 5752676 h 6226063"/>
              <a:gd name="connsiteX3" fmla="*/ 2150812 w 2433969"/>
              <a:gd name="connsiteY3" fmla="*/ 6083976 h 6226063"/>
              <a:gd name="connsiteX4" fmla="*/ 2433969 w 2433969"/>
              <a:gd name="connsiteY4" fmla="*/ 6111595 h 6226063"/>
              <a:gd name="connsiteX5" fmla="*/ 2433969 w 2433969"/>
              <a:gd name="connsiteY5" fmla="*/ 6111595 h 6226063"/>
              <a:gd name="connsiteX0" fmla="*/ 0 w 2433969"/>
              <a:gd name="connsiteY0" fmla="*/ 0 h 6185231"/>
              <a:gd name="connsiteX1" fmla="*/ 1040710 w 2433969"/>
              <a:gd name="connsiteY1" fmla="*/ 913056 h 6185231"/>
              <a:gd name="connsiteX2" fmla="*/ 1078266 w 2433969"/>
              <a:gd name="connsiteY2" fmla="*/ 5752676 h 6185231"/>
              <a:gd name="connsiteX3" fmla="*/ 2206053 w 2433969"/>
              <a:gd name="connsiteY3" fmla="*/ 5971781 h 6185231"/>
              <a:gd name="connsiteX4" fmla="*/ 2433969 w 2433969"/>
              <a:gd name="connsiteY4" fmla="*/ 6111595 h 6185231"/>
              <a:gd name="connsiteX5" fmla="*/ 2433969 w 2433969"/>
              <a:gd name="connsiteY5" fmla="*/ 6111595 h 6185231"/>
              <a:gd name="connsiteX0" fmla="*/ 0 w 2433969"/>
              <a:gd name="connsiteY0" fmla="*/ 0 h 6185231"/>
              <a:gd name="connsiteX1" fmla="*/ 1040710 w 2433969"/>
              <a:gd name="connsiteY1" fmla="*/ 913056 h 6185231"/>
              <a:gd name="connsiteX2" fmla="*/ 1078266 w 2433969"/>
              <a:gd name="connsiteY2" fmla="*/ 5752676 h 6185231"/>
              <a:gd name="connsiteX3" fmla="*/ 2206053 w 2433969"/>
              <a:gd name="connsiteY3" fmla="*/ 5971781 h 6185231"/>
              <a:gd name="connsiteX4" fmla="*/ 2433969 w 2433969"/>
              <a:gd name="connsiteY4" fmla="*/ 6111595 h 6185231"/>
              <a:gd name="connsiteX0" fmla="*/ 0 w 2433969"/>
              <a:gd name="connsiteY0" fmla="*/ 0 h 6185231"/>
              <a:gd name="connsiteX1" fmla="*/ 1040710 w 2433969"/>
              <a:gd name="connsiteY1" fmla="*/ 913056 h 6185231"/>
              <a:gd name="connsiteX2" fmla="*/ 1078266 w 2433969"/>
              <a:gd name="connsiteY2" fmla="*/ 5752676 h 6185231"/>
              <a:gd name="connsiteX3" fmla="*/ 2206053 w 2433969"/>
              <a:gd name="connsiteY3" fmla="*/ 5971781 h 6185231"/>
              <a:gd name="connsiteX4" fmla="*/ 2433969 w 2433969"/>
              <a:gd name="connsiteY4" fmla="*/ 6111595 h 6185231"/>
              <a:gd name="connsiteX0" fmla="*/ 0 w 2433969"/>
              <a:gd name="connsiteY0" fmla="*/ 0 h 6185231"/>
              <a:gd name="connsiteX1" fmla="*/ 1040710 w 2433969"/>
              <a:gd name="connsiteY1" fmla="*/ 913056 h 6185231"/>
              <a:gd name="connsiteX2" fmla="*/ 1078266 w 2433969"/>
              <a:gd name="connsiteY2" fmla="*/ 5752676 h 6185231"/>
              <a:gd name="connsiteX3" fmla="*/ 2206053 w 2433969"/>
              <a:gd name="connsiteY3" fmla="*/ 5971781 h 6185231"/>
              <a:gd name="connsiteX4" fmla="*/ 2433969 w 2433969"/>
              <a:gd name="connsiteY4" fmla="*/ 6111595 h 6185231"/>
              <a:gd name="connsiteX0" fmla="*/ 0 w 2206053"/>
              <a:gd name="connsiteY0" fmla="*/ 0 h 6185231"/>
              <a:gd name="connsiteX1" fmla="*/ 1040710 w 2206053"/>
              <a:gd name="connsiteY1" fmla="*/ 913056 h 6185231"/>
              <a:gd name="connsiteX2" fmla="*/ 1078266 w 2206053"/>
              <a:gd name="connsiteY2" fmla="*/ 5752676 h 6185231"/>
              <a:gd name="connsiteX3" fmla="*/ 2206053 w 2206053"/>
              <a:gd name="connsiteY3" fmla="*/ 5971781 h 6185231"/>
              <a:gd name="connsiteX0" fmla="*/ 0 w 2206053"/>
              <a:gd name="connsiteY0" fmla="*/ 0 h 5971781"/>
              <a:gd name="connsiteX1" fmla="*/ 1040710 w 2206053"/>
              <a:gd name="connsiteY1" fmla="*/ 913056 h 5971781"/>
              <a:gd name="connsiteX2" fmla="*/ 1078266 w 2206053"/>
              <a:gd name="connsiteY2" fmla="*/ 5752676 h 5971781"/>
              <a:gd name="connsiteX3" fmla="*/ 2206053 w 2206053"/>
              <a:gd name="connsiteY3" fmla="*/ 5971781 h 5971781"/>
              <a:gd name="connsiteX0" fmla="*/ 0 w 2206053"/>
              <a:gd name="connsiteY0" fmla="*/ 0 h 5951004"/>
              <a:gd name="connsiteX1" fmla="*/ 1040710 w 2206053"/>
              <a:gd name="connsiteY1" fmla="*/ 913056 h 5951004"/>
              <a:gd name="connsiteX2" fmla="*/ 1078266 w 2206053"/>
              <a:gd name="connsiteY2" fmla="*/ 5752676 h 5951004"/>
              <a:gd name="connsiteX3" fmla="*/ 2206053 w 2206053"/>
              <a:gd name="connsiteY3" fmla="*/ 5951004 h 5951004"/>
              <a:gd name="connsiteX0" fmla="*/ 0 w 2389857"/>
              <a:gd name="connsiteY0" fmla="*/ 0 h 6059208"/>
              <a:gd name="connsiteX1" fmla="*/ 1040710 w 2389857"/>
              <a:gd name="connsiteY1" fmla="*/ 913056 h 6059208"/>
              <a:gd name="connsiteX2" fmla="*/ 1078266 w 2389857"/>
              <a:gd name="connsiteY2" fmla="*/ 5752676 h 6059208"/>
              <a:gd name="connsiteX3" fmla="*/ 2389857 w 2389857"/>
              <a:gd name="connsiteY3" fmla="*/ 6059208 h 6059208"/>
              <a:gd name="connsiteX0" fmla="*/ 0 w 2389857"/>
              <a:gd name="connsiteY0" fmla="*/ 241284 h 6300492"/>
              <a:gd name="connsiteX1" fmla="*/ 1040710 w 2389857"/>
              <a:gd name="connsiteY1" fmla="*/ 452789 h 6300492"/>
              <a:gd name="connsiteX2" fmla="*/ 1078266 w 2389857"/>
              <a:gd name="connsiteY2" fmla="*/ 5993960 h 6300492"/>
              <a:gd name="connsiteX3" fmla="*/ 2389857 w 2389857"/>
              <a:gd name="connsiteY3" fmla="*/ 6300492 h 6300492"/>
              <a:gd name="connsiteX0" fmla="*/ 0 w 2174528"/>
              <a:gd name="connsiteY0" fmla="*/ 88374 h 6466470"/>
              <a:gd name="connsiteX1" fmla="*/ 825381 w 2174528"/>
              <a:gd name="connsiteY1" fmla="*/ 618767 h 6466470"/>
              <a:gd name="connsiteX2" fmla="*/ 862937 w 2174528"/>
              <a:gd name="connsiteY2" fmla="*/ 6159938 h 6466470"/>
              <a:gd name="connsiteX3" fmla="*/ 2174528 w 2174528"/>
              <a:gd name="connsiteY3" fmla="*/ 6466470 h 6466470"/>
              <a:gd name="connsiteX0" fmla="*/ 0 w 2174528"/>
              <a:gd name="connsiteY0" fmla="*/ 57764 h 6508748"/>
              <a:gd name="connsiteX1" fmla="*/ 825381 w 2174528"/>
              <a:gd name="connsiteY1" fmla="*/ 661045 h 6508748"/>
              <a:gd name="connsiteX2" fmla="*/ 862937 w 2174528"/>
              <a:gd name="connsiteY2" fmla="*/ 6202216 h 6508748"/>
              <a:gd name="connsiteX3" fmla="*/ 2174528 w 2174528"/>
              <a:gd name="connsiteY3" fmla="*/ 6508748 h 6508748"/>
              <a:gd name="connsiteX0" fmla="*/ 0 w 2174528"/>
              <a:gd name="connsiteY0" fmla="*/ 57764 h 6508748"/>
              <a:gd name="connsiteX1" fmla="*/ 825381 w 2174528"/>
              <a:gd name="connsiteY1" fmla="*/ 661045 h 6508748"/>
              <a:gd name="connsiteX2" fmla="*/ 862937 w 2174528"/>
              <a:gd name="connsiteY2" fmla="*/ 6202216 h 6508748"/>
              <a:gd name="connsiteX3" fmla="*/ 2174528 w 2174528"/>
              <a:gd name="connsiteY3" fmla="*/ 6508748 h 6508748"/>
              <a:gd name="connsiteX0" fmla="*/ 0 w 2174528"/>
              <a:gd name="connsiteY0" fmla="*/ 0 h 6450984"/>
              <a:gd name="connsiteX1" fmla="*/ 825381 w 2174528"/>
              <a:gd name="connsiteY1" fmla="*/ 603281 h 6450984"/>
              <a:gd name="connsiteX2" fmla="*/ 862937 w 2174528"/>
              <a:gd name="connsiteY2" fmla="*/ 6144452 h 6450984"/>
              <a:gd name="connsiteX3" fmla="*/ 2174528 w 2174528"/>
              <a:gd name="connsiteY3" fmla="*/ 6450984 h 6450984"/>
              <a:gd name="connsiteX0" fmla="*/ 430806 w 1421025"/>
              <a:gd name="connsiteY0" fmla="*/ 0 h 8163864"/>
              <a:gd name="connsiteX1" fmla="*/ 71878 w 1421025"/>
              <a:gd name="connsiteY1" fmla="*/ 2316161 h 8163864"/>
              <a:gd name="connsiteX2" fmla="*/ 109434 w 1421025"/>
              <a:gd name="connsiteY2" fmla="*/ 7857332 h 8163864"/>
              <a:gd name="connsiteX3" fmla="*/ 1421025 w 1421025"/>
              <a:gd name="connsiteY3" fmla="*/ 8163864 h 8163864"/>
              <a:gd name="connsiteX0" fmla="*/ 430806 w 1421025"/>
              <a:gd name="connsiteY0" fmla="*/ 0 h 8163864"/>
              <a:gd name="connsiteX1" fmla="*/ 71878 w 1421025"/>
              <a:gd name="connsiteY1" fmla="*/ 2316162 h 8163864"/>
              <a:gd name="connsiteX2" fmla="*/ 109434 w 1421025"/>
              <a:gd name="connsiteY2" fmla="*/ 7857332 h 8163864"/>
              <a:gd name="connsiteX3" fmla="*/ 1421025 w 1421025"/>
              <a:gd name="connsiteY3" fmla="*/ 8163864 h 8163864"/>
              <a:gd name="connsiteX0" fmla="*/ 430806 w 1421025"/>
              <a:gd name="connsiteY0" fmla="*/ 0 h 8163864"/>
              <a:gd name="connsiteX1" fmla="*/ 71878 w 1421025"/>
              <a:gd name="connsiteY1" fmla="*/ 2316162 h 8163864"/>
              <a:gd name="connsiteX2" fmla="*/ 109434 w 1421025"/>
              <a:gd name="connsiteY2" fmla="*/ 7857332 h 8163864"/>
              <a:gd name="connsiteX3" fmla="*/ 1421025 w 1421025"/>
              <a:gd name="connsiteY3" fmla="*/ 8163864 h 8163864"/>
              <a:gd name="connsiteX0" fmla="*/ 430806 w 1072703"/>
              <a:gd name="connsiteY0" fmla="*/ 0 h 8120728"/>
              <a:gd name="connsiteX1" fmla="*/ 71878 w 1072703"/>
              <a:gd name="connsiteY1" fmla="*/ 2316162 h 8120728"/>
              <a:gd name="connsiteX2" fmla="*/ 109434 w 1072703"/>
              <a:gd name="connsiteY2" fmla="*/ 7857332 h 8120728"/>
              <a:gd name="connsiteX3" fmla="*/ 1072703 w 1072703"/>
              <a:gd name="connsiteY3" fmla="*/ 8120728 h 8120728"/>
              <a:gd name="connsiteX0" fmla="*/ 430806 w 1140669"/>
              <a:gd name="connsiteY0" fmla="*/ 0 h 8120728"/>
              <a:gd name="connsiteX1" fmla="*/ 71878 w 1140669"/>
              <a:gd name="connsiteY1" fmla="*/ 2316162 h 8120728"/>
              <a:gd name="connsiteX2" fmla="*/ 109434 w 1140669"/>
              <a:gd name="connsiteY2" fmla="*/ 7857332 h 8120728"/>
              <a:gd name="connsiteX3" fmla="*/ 1140669 w 1140669"/>
              <a:gd name="connsiteY3" fmla="*/ 8120728 h 8120728"/>
              <a:gd name="connsiteX0" fmla="*/ 430806 w 1174651"/>
              <a:gd name="connsiteY0" fmla="*/ 0 h 8129355"/>
              <a:gd name="connsiteX1" fmla="*/ 71878 w 1174651"/>
              <a:gd name="connsiteY1" fmla="*/ 2316162 h 8129355"/>
              <a:gd name="connsiteX2" fmla="*/ 109434 w 1174651"/>
              <a:gd name="connsiteY2" fmla="*/ 7857332 h 8129355"/>
              <a:gd name="connsiteX3" fmla="*/ 1174651 w 1174651"/>
              <a:gd name="connsiteY3" fmla="*/ 8129355 h 8129355"/>
              <a:gd name="connsiteX0" fmla="*/ 419216 w 1163061"/>
              <a:gd name="connsiteY0" fmla="*/ 0 h 8129355"/>
              <a:gd name="connsiteX1" fmla="*/ 60288 w 1163061"/>
              <a:gd name="connsiteY1" fmla="*/ 2316162 h 8129355"/>
              <a:gd name="connsiteX2" fmla="*/ 116668 w 1163061"/>
              <a:gd name="connsiteY2" fmla="*/ 7717152 h 8129355"/>
              <a:gd name="connsiteX3" fmla="*/ 1163061 w 1163061"/>
              <a:gd name="connsiteY3" fmla="*/ 8129355 h 8129355"/>
              <a:gd name="connsiteX0" fmla="*/ 395882 w 1139727"/>
              <a:gd name="connsiteY0" fmla="*/ 0 h 8129355"/>
              <a:gd name="connsiteX1" fmla="*/ 36954 w 1139727"/>
              <a:gd name="connsiteY1" fmla="*/ 2316162 h 8129355"/>
              <a:gd name="connsiteX2" fmla="*/ 93334 w 1139727"/>
              <a:gd name="connsiteY2" fmla="*/ 7717152 h 8129355"/>
              <a:gd name="connsiteX3" fmla="*/ 1139727 w 1139727"/>
              <a:gd name="connsiteY3" fmla="*/ 8129355 h 8129355"/>
              <a:gd name="connsiteX0" fmla="*/ 459761 w 1203606"/>
              <a:gd name="connsiteY0" fmla="*/ 0 h 8129355"/>
              <a:gd name="connsiteX1" fmla="*/ 100833 w 1203606"/>
              <a:gd name="connsiteY1" fmla="*/ 2316162 h 8129355"/>
              <a:gd name="connsiteX2" fmla="*/ 157213 w 1203606"/>
              <a:gd name="connsiteY2" fmla="*/ 7717152 h 8129355"/>
              <a:gd name="connsiteX3" fmla="*/ 1203606 w 1203606"/>
              <a:gd name="connsiteY3" fmla="*/ 8129355 h 8129355"/>
              <a:gd name="connsiteX0" fmla="*/ 462421 w 1206266"/>
              <a:gd name="connsiteY0" fmla="*/ 0 h 8129355"/>
              <a:gd name="connsiteX1" fmla="*/ 103493 w 1206266"/>
              <a:gd name="connsiteY1" fmla="*/ 2316162 h 8129355"/>
              <a:gd name="connsiteX2" fmla="*/ 159873 w 1206266"/>
              <a:gd name="connsiteY2" fmla="*/ 7717152 h 8129355"/>
              <a:gd name="connsiteX3" fmla="*/ 1206266 w 1206266"/>
              <a:gd name="connsiteY3" fmla="*/ 8129355 h 8129355"/>
              <a:gd name="connsiteX0" fmla="*/ 462421 w 941001"/>
              <a:gd name="connsiteY0" fmla="*/ 0 h 8193492"/>
              <a:gd name="connsiteX1" fmla="*/ 103493 w 941001"/>
              <a:gd name="connsiteY1" fmla="*/ 2316162 h 8193492"/>
              <a:gd name="connsiteX2" fmla="*/ 159873 w 941001"/>
              <a:gd name="connsiteY2" fmla="*/ 7717152 h 8193492"/>
              <a:gd name="connsiteX3" fmla="*/ 941001 w 941001"/>
              <a:gd name="connsiteY3" fmla="*/ 8193492 h 8193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1001" h="8193492">
                <a:moveTo>
                  <a:pt x="462421" y="0"/>
                </a:moveTo>
                <a:cubicBezTo>
                  <a:pt x="681820" y="1508730"/>
                  <a:pt x="153918" y="1029970"/>
                  <a:pt x="103493" y="2316162"/>
                </a:cubicBezTo>
                <a:cubicBezTo>
                  <a:pt x="53068" y="3602354"/>
                  <a:pt x="-130110" y="7343712"/>
                  <a:pt x="159873" y="7717152"/>
                </a:cubicBezTo>
                <a:cubicBezTo>
                  <a:pt x="449856" y="8090592"/>
                  <a:pt x="715050" y="8133672"/>
                  <a:pt x="941001" y="8193492"/>
                </a:cubicBezTo>
              </a:path>
            </a:pathLst>
          </a:custGeom>
          <a:noFill/>
          <a:ln w="76200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879" name="Freeform 878"/>
          <p:cNvSpPr/>
          <p:nvPr/>
        </p:nvSpPr>
        <p:spPr bwMode="auto">
          <a:xfrm>
            <a:off x="3852041" y="1603346"/>
            <a:ext cx="2053002" cy="429212"/>
          </a:xfrm>
          <a:custGeom>
            <a:avLst/>
            <a:gdLst>
              <a:gd name="connsiteX0" fmla="*/ 2226205 w 2226205"/>
              <a:gd name="connsiteY0" fmla="*/ 108847 h 2045808"/>
              <a:gd name="connsiteX1" fmla="*/ 294992 w 2226205"/>
              <a:gd name="connsiteY1" fmla="*/ 203944 h 2045808"/>
              <a:gd name="connsiteX2" fmla="*/ 2384 w 2226205"/>
              <a:gd name="connsiteY2" fmla="*/ 1966907 h 2045808"/>
              <a:gd name="connsiteX3" fmla="*/ 148688 w 2226205"/>
              <a:gd name="connsiteY3" fmla="*/ 1762082 h 2045808"/>
              <a:gd name="connsiteX0" fmla="*/ 2226205 w 2226205"/>
              <a:gd name="connsiteY0" fmla="*/ 108847 h 2045808"/>
              <a:gd name="connsiteX1" fmla="*/ 294992 w 2226205"/>
              <a:gd name="connsiteY1" fmla="*/ 203944 h 2045808"/>
              <a:gd name="connsiteX2" fmla="*/ 2384 w 2226205"/>
              <a:gd name="connsiteY2" fmla="*/ 1966907 h 2045808"/>
              <a:gd name="connsiteX3" fmla="*/ 148688 w 2226205"/>
              <a:gd name="connsiteY3" fmla="*/ 1762082 h 2045808"/>
              <a:gd name="connsiteX0" fmla="*/ 2223821 w 2223821"/>
              <a:gd name="connsiteY0" fmla="*/ 108847 h 1966907"/>
              <a:gd name="connsiteX1" fmla="*/ 292608 w 2223821"/>
              <a:gd name="connsiteY1" fmla="*/ 203944 h 1966907"/>
              <a:gd name="connsiteX2" fmla="*/ 0 w 2223821"/>
              <a:gd name="connsiteY2" fmla="*/ 1966907 h 1966907"/>
              <a:gd name="connsiteX0" fmla="*/ 2223821 w 2223821"/>
              <a:gd name="connsiteY0" fmla="*/ 110706 h 1998027"/>
              <a:gd name="connsiteX1" fmla="*/ 292608 w 2223821"/>
              <a:gd name="connsiteY1" fmla="*/ 205803 h 1998027"/>
              <a:gd name="connsiteX2" fmla="*/ 0 w 2223821"/>
              <a:gd name="connsiteY2" fmla="*/ 1998027 h 1998027"/>
              <a:gd name="connsiteX0" fmla="*/ 4062136 w 4062136"/>
              <a:gd name="connsiteY0" fmla="*/ 2082200 h 2082201"/>
              <a:gd name="connsiteX1" fmla="*/ 292608 w 4062136"/>
              <a:gd name="connsiteY1" fmla="*/ 30011 h 2082201"/>
              <a:gd name="connsiteX2" fmla="*/ 0 w 4062136"/>
              <a:gd name="connsiteY2" fmla="*/ 1822235 h 2082201"/>
              <a:gd name="connsiteX0" fmla="*/ 4062136 w 4062136"/>
              <a:gd name="connsiteY0" fmla="*/ 1408541 h 1408541"/>
              <a:gd name="connsiteX1" fmla="*/ 980887 w 4062136"/>
              <a:gd name="connsiteY1" fmla="*/ 41478 h 1408541"/>
              <a:gd name="connsiteX2" fmla="*/ 0 w 4062136"/>
              <a:gd name="connsiteY2" fmla="*/ 1148576 h 1408541"/>
              <a:gd name="connsiteX0" fmla="*/ 4062136 w 4062136"/>
              <a:gd name="connsiteY0" fmla="*/ 748938 h 748938"/>
              <a:gd name="connsiteX1" fmla="*/ 344882 w 4062136"/>
              <a:gd name="connsiteY1" fmla="*/ 67001 h 748938"/>
              <a:gd name="connsiteX2" fmla="*/ 0 w 4062136"/>
              <a:gd name="connsiteY2" fmla="*/ 488973 h 748938"/>
              <a:gd name="connsiteX0" fmla="*/ 4062136 w 4062136"/>
              <a:gd name="connsiteY0" fmla="*/ 681937 h 681937"/>
              <a:gd name="connsiteX1" fmla="*/ 3168639 w 4062136"/>
              <a:gd name="connsiteY1" fmla="*/ 461121 h 681937"/>
              <a:gd name="connsiteX2" fmla="*/ 344882 w 4062136"/>
              <a:gd name="connsiteY2" fmla="*/ 0 h 681937"/>
              <a:gd name="connsiteX3" fmla="*/ 0 w 4062136"/>
              <a:gd name="connsiteY3" fmla="*/ 421972 h 681937"/>
              <a:gd name="connsiteX0" fmla="*/ 4062136 w 4062136"/>
              <a:gd name="connsiteY0" fmla="*/ 681937 h 681937"/>
              <a:gd name="connsiteX1" fmla="*/ 3621684 w 4062136"/>
              <a:gd name="connsiteY1" fmla="*/ 118558 h 681937"/>
              <a:gd name="connsiteX2" fmla="*/ 344882 w 4062136"/>
              <a:gd name="connsiteY2" fmla="*/ 0 h 681937"/>
              <a:gd name="connsiteX3" fmla="*/ 0 w 4062136"/>
              <a:gd name="connsiteY3" fmla="*/ 421972 h 681937"/>
              <a:gd name="connsiteX0" fmla="*/ 4062136 w 4062136"/>
              <a:gd name="connsiteY0" fmla="*/ 648801 h 648801"/>
              <a:gd name="connsiteX1" fmla="*/ 3621684 w 4062136"/>
              <a:gd name="connsiteY1" fmla="*/ 85422 h 648801"/>
              <a:gd name="connsiteX2" fmla="*/ 344882 w 4062136"/>
              <a:gd name="connsiteY2" fmla="*/ 285 h 648801"/>
              <a:gd name="connsiteX3" fmla="*/ 0 w 4062136"/>
              <a:gd name="connsiteY3" fmla="*/ 388836 h 648801"/>
              <a:gd name="connsiteX0" fmla="*/ 4062136 w 4062136"/>
              <a:gd name="connsiteY0" fmla="*/ 648801 h 648801"/>
              <a:gd name="connsiteX1" fmla="*/ 3621684 w 4062136"/>
              <a:gd name="connsiteY1" fmla="*/ 85422 h 648801"/>
              <a:gd name="connsiteX2" fmla="*/ 344882 w 4062136"/>
              <a:gd name="connsiteY2" fmla="*/ 285 h 648801"/>
              <a:gd name="connsiteX3" fmla="*/ 0 w 4062136"/>
              <a:gd name="connsiteY3" fmla="*/ 388836 h 648801"/>
              <a:gd name="connsiteX0" fmla="*/ 4062136 w 4062136"/>
              <a:gd name="connsiteY0" fmla="*/ 648516 h 648516"/>
              <a:gd name="connsiteX1" fmla="*/ 3621684 w 4062136"/>
              <a:gd name="connsiteY1" fmla="*/ 85137 h 648516"/>
              <a:gd name="connsiteX2" fmla="*/ 344882 w 4062136"/>
              <a:gd name="connsiteY2" fmla="*/ 0 h 648516"/>
              <a:gd name="connsiteX3" fmla="*/ 0 w 4062136"/>
              <a:gd name="connsiteY3" fmla="*/ 388551 h 648516"/>
              <a:gd name="connsiteX0" fmla="*/ 4062136 w 4062136"/>
              <a:gd name="connsiteY0" fmla="*/ 648516 h 648516"/>
              <a:gd name="connsiteX1" fmla="*/ 3621684 w 4062136"/>
              <a:gd name="connsiteY1" fmla="*/ 85137 h 648516"/>
              <a:gd name="connsiteX2" fmla="*/ 344882 w 4062136"/>
              <a:gd name="connsiteY2" fmla="*/ 0 h 648516"/>
              <a:gd name="connsiteX3" fmla="*/ 0 w 4062136"/>
              <a:gd name="connsiteY3" fmla="*/ 388551 h 648516"/>
              <a:gd name="connsiteX0" fmla="*/ 3914025 w 3949981"/>
              <a:gd name="connsiteY0" fmla="*/ 823976 h 823976"/>
              <a:gd name="connsiteX1" fmla="*/ 3621684 w 3949981"/>
              <a:gd name="connsiteY1" fmla="*/ 85137 h 823976"/>
              <a:gd name="connsiteX2" fmla="*/ 344882 w 3949981"/>
              <a:gd name="connsiteY2" fmla="*/ 0 h 823976"/>
              <a:gd name="connsiteX3" fmla="*/ 0 w 3949981"/>
              <a:gd name="connsiteY3" fmla="*/ 388551 h 823976"/>
              <a:gd name="connsiteX0" fmla="*/ 3914025 w 4022839"/>
              <a:gd name="connsiteY0" fmla="*/ 823976 h 823976"/>
              <a:gd name="connsiteX1" fmla="*/ 3621684 w 4022839"/>
              <a:gd name="connsiteY1" fmla="*/ 85137 h 823976"/>
              <a:gd name="connsiteX2" fmla="*/ 344882 w 4022839"/>
              <a:gd name="connsiteY2" fmla="*/ 0 h 823976"/>
              <a:gd name="connsiteX3" fmla="*/ 0 w 4022839"/>
              <a:gd name="connsiteY3" fmla="*/ 388551 h 823976"/>
              <a:gd name="connsiteX0" fmla="*/ 3914025 w 3972550"/>
              <a:gd name="connsiteY0" fmla="*/ 823976 h 823976"/>
              <a:gd name="connsiteX1" fmla="*/ 3621684 w 3972550"/>
              <a:gd name="connsiteY1" fmla="*/ 85137 h 823976"/>
              <a:gd name="connsiteX2" fmla="*/ 344882 w 3972550"/>
              <a:gd name="connsiteY2" fmla="*/ 0 h 823976"/>
              <a:gd name="connsiteX3" fmla="*/ 0 w 3972550"/>
              <a:gd name="connsiteY3" fmla="*/ 388551 h 823976"/>
              <a:gd name="connsiteX0" fmla="*/ 3914025 w 3914025"/>
              <a:gd name="connsiteY0" fmla="*/ 823976 h 823976"/>
              <a:gd name="connsiteX1" fmla="*/ 3621684 w 3914025"/>
              <a:gd name="connsiteY1" fmla="*/ 85137 h 823976"/>
              <a:gd name="connsiteX2" fmla="*/ 344882 w 3914025"/>
              <a:gd name="connsiteY2" fmla="*/ 0 h 823976"/>
              <a:gd name="connsiteX3" fmla="*/ 0 w 3914025"/>
              <a:gd name="connsiteY3" fmla="*/ 388551 h 823976"/>
              <a:gd name="connsiteX0" fmla="*/ 3986517 w 3986517"/>
              <a:gd name="connsiteY0" fmla="*/ 823976 h 823976"/>
              <a:gd name="connsiteX1" fmla="*/ 3621684 w 3986517"/>
              <a:gd name="connsiteY1" fmla="*/ 85137 h 823976"/>
              <a:gd name="connsiteX2" fmla="*/ 344882 w 3986517"/>
              <a:gd name="connsiteY2" fmla="*/ 0 h 823976"/>
              <a:gd name="connsiteX3" fmla="*/ 0 w 3986517"/>
              <a:gd name="connsiteY3" fmla="*/ 388551 h 823976"/>
              <a:gd name="connsiteX0" fmla="*/ 3986517 w 3986517"/>
              <a:gd name="connsiteY0" fmla="*/ 874126 h 874126"/>
              <a:gd name="connsiteX1" fmla="*/ 3621684 w 3986517"/>
              <a:gd name="connsiteY1" fmla="*/ 135287 h 874126"/>
              <a:gd name="connsiteX2" fmla="*/ 344882 w 3986517"/>
              <a:gd name="connsiteY2" fmla="*/ 50150 h 874126"/>
              <a:gd name="connsiteX3" fmla="*/ 0 w 3986517"/>
              <a:gd name="connsiteY3" fmla="*/ 438701 h 874126"/>
              <a:gd name="connsiteX0" fmla="*/ 3868106 w 3868106"/>
              <a:gd name="connsiteY0" fmla="*/ 734458 h 734458"/>
              <a:gd name="connsiteX1" fmla="*/ 3621684 w 3868106"/>
              <a:gd name="connsiteY1" fmla="*/ 135287 h 734458"/>
              <a:gd name="connsiteX2" fmla="*/ 344882 w 3868106"/>
              <a:gd name="connsiteY2" fmla="*/ 50150 h 734458"/>
              <a:gd name="connsiteX3" fmla="*/ 0 w 3868106"/>
              <a:gd name="connsiteY3" fmla="*/ 438701 h 734458"/>
              <a:gd name="connsiteX0" fmla="*/ 3868106 w 3887326"/>
              <a:gd name="connsiteY0" fmla="*/ 734458 h 734458"/>
              <a:gd name="connsiteX1" fmla="*/ 3621684 w 3887326"/>
              <a:gd name="connsiteY1" fmla="*/ 135287 h 734458"/>
              <a:gd name="connsiteX2" fmla="*/ 344882 w 3887326"/>
              <a:gd name="connsiteY2" fmla="*/ 50150 h 734458"/>
              <a:gd name="connsiteX3" fmla="*/ 0 w 3887326"/>
              <a:gd name="connsiteY3" fmla="*/ 438701 h 734458"/>
              <a:gd name="connsiteX0" fmla="*/ 3746710 w 3826945"/>
              <a:gd name="connsiteY0" fmla="*/ 740822 h 740822"/>
              <a:gd name="connsiteX1" fmla="*/ 3621684 w 3826945"/>
              <a:gd name="connsiteY1" fmla="*/ 135287 h 740822"/>
              <a:gd name="connsiteX2" fmla="*/ 344882 w 3826945"/>
              <a:gd name="connsiteY2" fmla="*/ 50150 h 740822"/>
              <a:gd name="connsiteX3" fmla="*/ 0 w 3826945"/>
              <a:gd name="connsiteY3" fmla="*/ 438701 h 740822"/>
              <a:gd name="connsiteX0" fmla="*/ 3746710 w 3755235"/>
              <a:gd name="connsiteY0" fmla="*/ 740822 h 740822"/>
              <a:gd name="connsiteX1" fmla="*/ 3466567 w 3755235"/>
              <a:gd name="connsiteY1" fmla="*/ 135287 h 740822"/>
              <a:gd name="connsiteX2" fmla="*/ 344882 w 3755235"/>
              <a:gd name="connsiteY2" fmla="*/ 50150 h 740822"/>
              <a:gd name="connsiteX3" fmla="*/ 0 w 3755235"/>
              <a:gd name="connsiteY3" fmla="*/ 438701 h 74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55235" h="740822">
                <a:moveTo>
                  <a:pt x="3746710" y="740822"/>
                </a:moveTo>
                <a:cubicBezTo>
                  <a:pt x="3741502" y="556369"/>
                  <a:pt x="3842163" y="140325"/>
                  <a:pt x="3466567" y="135287"/>
                </a:cubicBezTo>
                <a:cubicBezTo>
                  <a:pt x="2847025" y="21631"/>
                  <a:pt x="610970" y="-55524"/>
                  <a:pt x="344882" y="50150"/>
                </a:cubicBezTo>
                <a:cubicBezTo>
                  <a:pt x="78794" y="155824"/>
                  <a:pt x="24384" y="179011"/>
                  <a:pt x="0" y="438701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cxnSp>
        <p:nvCxnSpPr>
          <p:cNvPr id="490" name="Straight Connector 489"/>
          <p:cNvCxnSpPr>
            <a:cxnSpLocks/>
          </p:cNvCxnSpPr>
          <p:nvPr/>
        </p:nvCxnSpPr>
        <p:spPr>
          <a:xfrm>
            <a:off x="6522126" y="4298064"/>
            <a:ext cx="23557" cy="506003"/>
          </a:xfrm>
          <a:prstGeom prst="line">
            <a:avLst/>
          </a:prstGeom>
          <a:ln w="127000">
            <a:solidFill>
              <a:srgbClr val="FF7C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5" name="Freeform 1304"/>
          <p:cNvSpPr/>
          <p:nvPr/>
        </p:nvSpPr>
        <p:spPr bwMode="auto">
          <a:xfrm>
            <a:off x="5477255" y="702869"/>
            <a:ext cx="977272" cy="978593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709073 w 1709073"/>
              <a:gd name="connsiteY0" fmla="*/ 4732 h 273723"/>
              <a:gd name="connsiteX1" fmla="*/ 331552 w 1709073"/>
              <a:gd name="connsiteY1" fmla="*/ 22316 h 273723"/>
              <a:gd name="connsiteX2" fmla="*/ 0 w 1709073"/>
              <a:gd name="connsiteY2" fmla="*/ 273723 h 273723"/>
              <a:gd name="connsiteX0" fmla="*/ 1709073 w 1709073"/>
              <a:gd name="connsiteY0" fmla="*/ 0 h 268991"/>
              <a:gd name="connsiteX1" fmla="*/ 331552 w 1709073"/>
              <a:gd name="connsiteY1" fmla="*/ 17584 h 268991"/>
              <a:gd name="connsiteX2" fmla="*/ 0 w 1709073"/>
              <a:gd name="connsiteY2" fmla="*/ 268991 h 268991"/>
              <a:gd name="connsiteX0" fmla="*/ 1734882 w 1734882"/>
              <a:gd name="connsiteY0" fmla="*/ 0 h 289554"/>
              <a:gd name="connsiteX1" fmla="*/ 357361 w 1734882"/>
              <a:gd name="connsiteY1" fmla="*/ 17584 h 289554"/>
              <a:gd name="connsiteX2" fmla="*/ 0 w 1734882"/>
              <a:gd name="connsiteY2" fmla="*/ 289554 h 289554"/>
              <a:gd name="connsiteX0" fmla="*/ 2025845 w 2025845"/>
              <a:gd name="connsiteY0" fmla="*/ 214962 h 277224"/>
              <a:gd name="connsiteX1" fmla="*/ 357361 w 2025845"/>
              <a:gd name="connsiteY1" fmla="*/ 5254 h 277224"/>
              <a:gd name="connsiteX2" fmla="*/ 0 w 2025845"/>
              <a:gd name="connsiteY2" fmla="*/ 277224 h 277224"/>
              <a:gd name="connsiteX0" fmla="*/ 2025845 w 2025845"/>
              <a:gd name="connsiteY0" fmla="*/ 222159 h 284421"/>
              <a:gd name="connsiteX1" fmla="*/ 357361 w 2025845"/>
              <a:gd name="connsiteY1" fmla="*/ 12451 h 284421"/>
              <a:gd name="connsiteX2" fmla="*/ 0 w 2025845"/>
              <a:gd name="connsiteY2" fmla="*/ 284421 h 284421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139836 w 2139836"/>
              <a:gd name="connsiteY0" fmla="*/ 250752 h 295983"/>
              <a:gd name="connsiteX1" fmla="*/ 1106512 w 2139836"/>
              <a:gd name="connsiteY1" fmla="*/ 35051 h 295983"/>
              <a:gd name="connsiteX2" fmla="*/ 357361 w 2139836"/>
              <a:gd name="connsiteY2" fmla="*/ 24013 h 295983"/>
              <a:gd name="connsiteX3" fmla="*/ 0 w 2139836"/>
              <a:gd name="connsiteY3" fmla="*/ 295983 h 295983"/>
              <a:gd name="connsiteX0" fmla="*/ 2139836 w 2746648"/>
              <a:gd name="connsiteY0" fmla="*/ 246697 h 291928"/>
              <a:gd name="connsiteX1" fmla="*/ 2723154 w 2746648"/>
              <a:gd name="connsiteY1" fmla="*/ 51901 h 291928"/>
              <a:gd name="connsiteX2" fmla="*/ 1106512 w 2746648"/>
              <a:gd name="connsiteY2" fmla="*/ 30996 h 291928"/>
              <a:gd name="connsiteX3" fmla="*/ 357361 w 2746648"/>
              <a:gd name="connsiteY3" fmla="*/ 19958 h 291928"/>
              <a:gd name="connsiteX4" fmla="*/ 0 w 2746648"/>
              <a:gd name="connsiteY4" fmla="*/ 291928 h 291928"/>
              <a:gd name="connsiteX0" fmla="*/ 2992624 w 2992624"/>
              <a:gd name="connsiteY0" fmla="*/ 218404 h 291928"/>
              <a:gd name="connsiteX1" fmla="*/ 2723154 w 2992624"/>
              <a:gd name="connsiteY1" fmla="*/ 51901 h 291928"/>
              <a:gd name="connsiteX2" fmla="*/ 1106512 w 2992624"/>
              <a:gd name="connsiteY2" fmla="*/ 30996 h 291928"/>
              <a:gd name="connsiteX3" fmla="*/ 357361 w 2992624"/>
              <a:gd name="connsiteY3" fmla="*/ 19958 h 291928"/>
              <a:gd name="connsiteX4" fmla="*/ 0 w 2992624"/>
              <a:gd name="connsiteY4" fmla="*/ 291928 h 291928"/>
              <a:gd name="connsiteX0" fmla="*/ 2992624 w 2992624"/>
              <a:gd name="connsiteY0" fmla="*/ 218404 h 291928"/>
              <a:gd name="connsiteX1" fmla="*/ 2744398 w 2992624"/>
              <a:gd name="connsiteY1" fmla="*/ 188403 h 291928"/>
              <a:gd name="connsiteX2" fmla="*/ 2723154 w 2992624"/>
              <a:gd name="connsiteY2" fmla="*/ 51901 h 291928"/>
              <a:gd name="connsiteX3" fmla="*/ 1106512 w 2992624"/>
              <a:gd name="connsiteY3" fmla="*/ 30996 h 291928"/>
              <a:gd name="connsiteX4" fmla="*/ 357361 w 2992624"/>
              <a:gd name="connsiteY4" fmla="*/ 19958 h 291928"/>
              <a:gd name="connsiteX5" fmla="*/ 0 w 2992624"/>
              <a:gd name="connsiteY5" fmla="*/ 291928 h 291928"/>
              <a:gd name="connsiteX0" fmla="*/ 2992624 w 2992624"/>
              <a:gd name="connsiteY0" fmla="*/ 218404 h 291928"/>
              <a:gd name="connsiteX1" fmla="*/ 2744398 w 2992624"/>
              <a:gd name="connsiteY1" fmla="*/ 188403 h 291928"/>
              <a:gd name="connsiteX2" fmla="*/ 2243882 w 2992624"/>
              <a:gd name="connsiteY2" fmla="*/ 45471 h 291928"/>
              <a:gd name="connsiteX3" fmla="*/ 1106512 w 2992624"/>
              <a:gd name="connsiteY3" fmla="*/ 30996 h 291928"/>
              <a:gd name="connsiteX4" fmla="*/ 357361 w 2992624"/>
              <a:gd name="connsiteY4" fmla="*/ 19958 h 291928"/>
              <a:gd name="connsiteX5" fmla="*/ 0 w 2992624"/>
              <a:gd name="connsiteY5" fmla="*/ 291928 h 291928"/>
              <a:gd name="connsiteX0" fmla="*/ 3150131 w 3150131"/>
              <a:gd name="connsiteY0" fmla="*/ 199757 h 291928"/>
              <a:gd name="connsiteX1" fmla="*/ 2744398 w 3150131"/>
              <a:gd name="connsiteY1" fmla="*/ 188403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99757 h 291928"/>
              <a:gd name="connsiteX1" fmla="*/ 2753568 w 3150131"/>
              <a:gd name="connsiteY1" fmla="*/ 173335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66387 h 291928"/>
              <a:gd name="connsiteX1" fmla="*/ 2753568 w 3150131"/>
              <a:gd name="connsiteY1" fmla="*/ 173335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66387 h 291928"/>
              <a:gd name="connsiteX1" fmla="*/ 2778816 w 3150131"/>
              <a:gd name="connsiteY1" fmla="*/ 141769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091493 w 3091493"/>
              <a:gd name="connsiteY0" fmla="*/ 188111 h 291928"/>
              <a:gd name="connsiteX1" fmla="*/ 2778816 w 3091493"/>
              <a:gd name="connsiteY1" fmla="*/ 141769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878050 w 3091493"/>
              <a:gd name="connsiteY1" fmla="*/ 130072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537497 w 3091493"/>
              <a:gd name="connsiteY1" fmla="*/ 217524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537497 w 3091493"/>
              <a:gd name="connsiteY1" fmla="*/ 217524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487880 w 3091493"/>
              <a:gd name="connsiteY1" fmla="*/ 203599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82472 w 3082472"/>
              <a:gd name="connsiteY0" fmla="*/ 185326 h 291928"/>
              <a:gd name="connsiteX1" fmla="*/ 2487880 w 3082472"/>
              <a:gd name="connsiteY1" fmla="*/ 203599 h 291928"/>
              <a:gd name="connsiteX2" fmla="*/ 2243882 w 3082472"/>
              <a:gd name="connsiteY2" fmla="*/ 45471 h 291928"/>
              <a:gd name="connsiteX3" fmla="*/ 1106512 w 3082472"/>
              <a:gd name="connsiteY3" fmla="*/ 30996 h 291928"/>
              <a:gd name="connsiteX4" fmla="*/ 357361 w 3082472"/>
              <a:gd name="connsiteY4" fmla="*/ 19958 h 291928"/>
              <a:gd name="connsiteX5" fmla="*/ 0 w 3082472"/>
              <a:gd name="connsiteY5" fmla="*/ 291928 h 291928"/>
              <a:gd name="connsiteX0" fmla="*/ 3082472 w 3082472"/>
              <a:gd name="connsiteY0" fmla="*/ 175392 h 281994"/>
              <a:gd name="connsiteX1" fmla="*/ 2487880 w 3082472"/>
              <a:gd name="connsiteY1" fmla="*/ 193665 h 281994"/>
              <a:gd name="connsiteX2" fmla="*/ 2243882 w 3082472"/>
              <a:gd name="connsiteY2" fmla="*/ 35537 h 281994"/>
              <a:gd name="connsiteX3" fmla="*/ 1106512 w 3082472"/>
              <a:gd name="connsiteY3" fmla="*/ 21062 h 281994"/>
              <a:gd name="connsiteX4" fmla="*/ 0 w 3082472"/>
              <a:gd name="connsiteY4" fmla="*/ 281994 h 281994"/>
              <a:gd name="connsiteX0" fmla="*/ 1975960 w 1975960"/>
              <a:gd name="connsiteY0" fmla="*/ 175392 h 200491"/>
              <a:gd name="connsiteX1" fmla="*/ 1381368 w 1975960"/>
              <a:gd name="connsiteY1" fmla="*/ 193665 h 200491"/>
              <a:gd name="connsiteX2" fmla="*/ 1137370 w 1975960"/>
              <a:gd name="connsiteY2" fmla="*/ 35537 h 200491"/>
              <a:gd name="connsiteX3" fmla="*/ 0 w 1975960"/>
              <a:gd name="connsiteY3" fmla="*/ 21062 h 200491"/>
              <a:gd name="connsiteX0" fmla="*/ 1477534 w 1477534"/>
              <a:gd name="connsiteY0" fmla="*/ 188382 h 213481"/>
              <a:gd name="connsiteX1" fmla="*/ 882942 w 1477534"/>
              <a:gd name="connsiteY1" fmla="*/ 206655 h 213481"/>
              <a:gd name="connsiteX2" fmla="*/ 638944 w 1477534"/>
              <a:gd name="connsiteY2" fmla="*/ 48527 h 213481"/>
              <a:gd name="connsiteX3" fmla="*/ 0 w 1477534"/>
              <a:gd name="connsiteY3" fmla="*/ 17342 h 213481"/>
              <a:gd name="connsiteX0" fmla="*/ 1477534 w 1477534"/>
              <a:gd name="connsiteY0" fmla="*/ 171040 h 196139"/>
              <a:gd name="connsiteX1" fmla="*/ 882942 w 1477534"/>
              <a:gd name="connsiteY1" fmla="*/ 189313 h 196139"/>
              <a:gd name="connsiteX2" fmla="*/ 638944 w 1477534"/>
              <a:gd name="connsiteY2" fmla="*/ 31185 h 196139"/>
              <a:gd name="connsiteX3" fmla="*/ 0 w 1477534"/>
              <a:gd name="connsiteY3" fmla="*/ 0 h 196139"/>
              <a:gd name="connsiteX0" fmla="*/ 1477534 w 1477534"/>
              <a:gd name="connsiteY0" fmla="*/ 171040 h 196176"/>
              <a:gd name="connsiteX1" fmla="*/ 882942 w 1477534"/>
              <a:gd name="connsiteY1" fmla="*/ 189313 h 196176"/>
              <a:gd name="connsiteX2" fmla="*/ 688561 w 1477534"/>
              <a:gd name="connsiteY2" fmla="*/ 30628 h 196176"/>
              <a:gd name="connsiteX3" fmla="*/ 0 w 1477534"/>
              <a:gd name="connsiteY3" fmla="*/ 0 h 196176"/>
              <a:gd name="connsiteX0" fmla="*/ 1477534 w 1477534"/>
              <a:gd name="connsiteY0" fmla="*/ 171040 h 205218"/>
              <a:gd name="connsiteX1" fmla="*/ 876176 w 1477534"/>
              <a:gd name="connsiteY1" fmla="*/ 199339 h 205218"/>
              <a:gd name="connsiteX2" fmla="*/ 688561 w 1477534"/>
              <a:gd name="connsiteY2" fmla="*/ 30628 h 205218"/>
              <a:gd name="connsiteX3" fmla="*/ 0 w 1477534"/>
              <a:gd name="connsiteY3" fmla="*/ 0 h 205218"/>
              <a:gd name="connsiteX0" fmla="*/ 1477534 w 1477534"/>
              <a:gd name="connsiteY0" fmla="*/ 171040 h 206752"/>
              <a:gd name="connsiteX1" fmla="*/ 876176 w 1477534"/>
              <a:gd name="connsiteY1" fmla="*/ 201010 h 206752"/>
              <a:gd name="connsiteX2" fmla="*/ 688561 w 1477534"/>
              <a:gd name="connsiteY2" fmla="*/ 30628 h 206752"/>
              <a:gd name="connsiteX3" fmla="*/ 0 w 1477534"/>
              <a:gd name="connsiteY3" fmla="*/ 0 h 206752"/>
              <a:gd name="connsiteX0" fmla="*/ 1477534 w 1477534"/>
              <a:gd name="connsiteY0" fmla="*/ 171040 h 202988"/>
              <a:gd name="connsiteX1" fmla="*/ 876176 w 1477534"/>
              <a:gd name="connsiteY1" fmla="*/ 201010 h 202988"/>
              <a:gd name="connsiteX2" fmla="*/ 688561 w 1477534"/>
              <a:gd name="connsiteY2" fmla="*/ 30628 h 202988"/>
              <a:gd name="connsiteX3" fmla="*/ 0 w 1477534"/>
              <a:gd name="connsiteY3" fmla="*/ 0 h 202988"/>
              <a:gd name="connsiteX0" fmla="*/ 1477534 w 1477534"/>
              <a:gd name="connsiteY0" fmla="*/ 171040 h 208906"/>
              <a:gd name="connsiteX1" fmla="*/ 869410 w 1477534"/>
              <a:gd name="connsiteY1" fmla="*/ 207137 h 208906"/>
              <a:gd name="connsiteX2" fmla="*/ 688561 w 1477534"/>
              <a:gd name="connsiteY2" fmla="*/ 30628 h 208906"/>
              <a:gd name="connsiteX3" fmla="*/ 0 w 1477534"/>
              <a:gd name="connsiteY3" fmla="*/ 0 h 208906"/>
              <a:gd name="connsiteX0" fmla="*/ 1477534 w 1477534"/>
              <a:gd name="connsiteY0" fmla="*/ 171040 h 206749"/>
              <a:gd name="connsiteX1" fmla="*/ 889708 w 1477534"/>
              <a:gd name="connsiteY1" fmla="*/ 204909 h 206749"/>
              <a:gd name="connsiteX2" fmla="*/ 688561 w 1477534"/>
              <a:gd name="connsiteY2" fmla="*/ 30628 h 206749"/>
              <a:gd name="connsiteX3" fmla="*/ 0 w 1477534"/>
              <a:gd name="connsiteY3" fmla="*/ 0 h 206749"/>
              <a:gd name="connsiteX0" fmla="*/ 1427917 w 1427917"/>
              <a:gd name="connsiteY0" fmla="*/ 181066 h 211821"/>
              <a:gd name="connsiteX1" fmla="*/ 889708 w 1427917"/>
              <a:gd name="connsiteY1" fmla="*/ 204909 h 211821"/>
              <a:gd name="connsiteX2" fmla="*/ 688561 w 1427917"/>
              <a:gd name="connsiteY2" fmla="*/ 30628 h 211821"/>
              <a:gd name="connsiteX3" fmla="*/ 0 w 1427917"/>
              <a:gd name="connsiteY3" fmla="*/ 0 h 211821"/>
              <a:gd name="connsiteX0" fmla="*/ 1427917 w 1427917"/>
              <a:gd name="connsiteY0" fmla="*/ 181066 h 205936"/>
              <a:gd name="connsiteX1" fmla="*/ 889708 w 1427917"/>
              <a:gd name="connsiteY1" fmla="*/ 204909 h 205936"/>
              <a:gd name="connsiteX2" fmla="*/ 688561 w 1427917"/>
              <a:gd name="connsiteY2" fmla="*/ 30628 h 205936"/>
              <a:gd name="connsiteX3" fmla="*/ 0 w 1427917"/>
              <a:gd name="connsiteY3" fmla="*/ 0 h 205936"/>
              <a:gd name="connsiteX0" fmla="*/ 1427917 w 1427917"/>
              <a:gd name="connsiteY0" fmla="*/ 181066 h 195707"/>
              <a:gd name="connsiteX1" fmla="*/ 361905 w 1427917"/>
              <a:gd name="connsiteY1" fmla="*/ 195707 h 195707"/>
              <a:gd name="connsiteX2" fmla="*/ 688561 w 1427917"/>
              <a:gd name="connsiteY2" fmla="*/ 30628 h 195707"/>
              <a:gd name="connsiteX3" fmla="*/ 0 w 1427917"/>
              <a:gd name="connsiteY3" fmla="*/ 0 h 195707"/>
              <a:gd name="connsiteX0" fmla="*/ 0 w 700550"/>
              <a:gd name="connsiteY0" fmla="*/ 184133 h 205291"/>
              <a:gd name="connsiteX1" fmla="*/ 365266 w 700550"/>
              <a:gd name="connsiteY1" fmla="*/ 195707 h 205291"/>
              <a:gd name="connsiteX2" fmla="*/ 691922 w 700550"/>
              <a:gd name="connsiteY2" fmla="*/ 30628 h 205291"/>
              <a:gd name="connsiteX3" fmla="*/ 3361 w 700550"/>
              <a:gd name="connsiteY3" fmla="*/ 0 h 205291"/>
              <a:gd name="connsiteX0" fmla="*/ 0 w 700550"/>
              <a:gd name="connsiteY0" fmla="*/ 184133 h 204928"/>
              <a:gd name="connsiteX1" fmla="*/ 365266 w 700550"/>
              <a:gd name="connsiteY1" fmla="*/ 195707 h 204928"/>
              <a:gd name="connsiteX2" fmla="*/ 691922 w 700550"/>
              <a:gd name="connsiteY2" fmla="*/ 30628 h 204928"/>
              <a:gd name="connsiteX3" fmla="*/ 3361 w 700550"/>
              <a:gd name="connsiteY3" fmla="*/ 0 h 204928"/>
              <a:gd name="connsiteX0" fmla="*/ 0 w 703093"/>
              <a:gd name="connsiteY0" fmla="*/ 184133 h 206851"/>
              <a:gd name="connsiteX1" fmla="*/ 399418 w 703093"/>
              <a:gd name="connsiteY1" fmla="*/ 198007 h 206851"/>
              <a:gd name="connsiteX2" fmla="*/ 691922 w 703093"/>
              <a:gd name="connsiteY2" fmla="*/ 30628 h 206851"/>
              <a:gd name="connsiteX3" fmla="*/ 3361 w 703093"/>
              <a:gd name="connsiteY3" fmla="*/ 0 h 206851"/>
              <a:gd name="connsiteX0" fmla="*/ 0 w 410002"/>
              <a:gd name="connsiteY0" fmla="*/ 184133 h 206312"/>
              <a:gd name="connsiteX1" fmla="*/ 399418 w 410002"/>
              <a:gd name="connsiteY1" fmla="*/ 198007 h 206312"/>
              <a:gd name="connsiteX2" fmla="*/ 269680 w 410002"/>
              <a:gd name="connsiteY2" fmla="*/ 38296 h 206312"/>
              <a:gd name="connsiteX3" fmla="*/ 3361 w 410002"/>
              <a:gd name="connsiteY3" fmla="*/ 0 h 206312"/>
              <a:gd name="connsiteX0" fmla="*/ 0 w 410002"/>
              <a:gd name="connsiteY0" fmla="*/ 184133 h 199935"/>
              <a:gd name="connsiteX1" fmla="*/ 399418 w 410002"/>
              <a:gd name="connsiteY1" fmla="*/ 198007 h 199935"/>
              <a:gd name="connsiteX2" fmla="*/ 269680 w 410002"/>
              <a:gd name="connsiteY2" fmla="*/ 38296 h 199935"/>
              <a:gd name="connsiteX3" fmla="*/ 3361 w 410002"/>
              <a:gd name="connsiteY3" fmla="*/ 0 h 199935"/>
              <a:gd name="connsiteX0" fmla="*/ 0 w 386895"/>
              <a:gd name="connsiteY0" fmla="*/ 184133 h 190509"/>
              <a:gd name="connsiteX1" fmla="*/ 374580 w 386895"/>
              <a:gd name="connsiteY1" fmla="*/ 187272 h 190509"/>
              <a:gd name="connsiteX2" fmla="*/ 269680 w 386895"/>
              <a:gd name="connsiteY2" fmla="*/ 38296 h 190509"/>
              <a:gd name="connsiteX3" fmla="*/ 3361 w 386895"/>
              <a:gd name="connsiteY3" fmla="*/ 0 h 190509"/>
              <a:gd name="connsiteX0" fmla="*/ 11519 w 398414"/>
              <a:gd name="connsiteY0" fmla="*/ 179720 h 186096"/>
              <a:gd name="connsiteX1" fmla="*/ 386099 w 398414"/>
              <a:gd name="connsiteY1" fmla="*/ 182859 h 186096"/>
              <a:gd name="connsiteX2" fmla="*/ 281199 w 398414"/>
              <a:gd name="connsiteY2" fmla="*/ 33883 h 186096"/>
              <a:gd name="connsiteX3" fmla="*/ 0 w 398414"/>
              <a:gd name="connsiteY3" fmla="*/ 0 h 186096"/>
              <a:gd name="connsiteX0" fmla="*/ 21439 w 408334"/>
              <a:gd name="connsiteY0" fmla="*/ 176568 h 182944"/>
              <a:gd name="connsiteX1" fmla="*/ 396019 w 408334"/>
              <a:gd name="connsiteY1" fmla="*/ 179707 h 182944"/>
              <a:gd name="connsiteX2" fmla="*/ 291119 w 408334"/>
              <a:gd name="connsiteY2" fmla="*/ 30731 h 182944"/>
              <a:gd name="connsiteX3" fmla="*/ 0 w 408334"/>
              <a:gd name="connsiteY3" fmla="*/ 0 h 182944"/>
              <a:gd name="connsiteX0" fmla="*/ 21439 w 359931"/>
              <a:gd name="connsiteY0" fmla="*/ 176568 h 181767"/>
              <a:gd name="connsiteX1" fmla="*/ 338483 w 359931"/>
              <a:gd name="connsiteY1" fmla="*/ 178194 h 181767"/>
              <a:gd name="connsiteX2" fmla="*/ 291119 w 359931"/>
              <a:gd name="connsiteY2" fmla="*/ 30731 h 181767"/>
              <a:gd name="connsiteX3" fmla="*/ 0 w 359931"/>
              <a:gd name="connsiteY3" fmla="*/ 0 h 181767"/>
              <a:gd name="connsiteX0" fmla="*/ 21439 w 358461"/>
              <a:gd name="connsiteY0" fmla="*/ 176568 h 177306"/>
              <a:gd name="connsiteX1" fmla="*/ 336499 w 358461"/>
              <a:gd name="connsiteY1" fmla="*/ 169620 h 177306"/>
              <a:gd name="connsiteX2" fmla="*/ 291119 w 358461"/>
              <a:gd name="connsiteY2" fmla="*/ 30731 h 177306"/>
              <a:gd name="connsiteX3" fmla="*/ 0 w 358461"/>
              <a:gd name="connsiteY3" fmla="*/ 0 h 177306"/>
              <a:gd name="connsiteX0" fmla="*/ 21439 w 352290"/>
              <a:gd name="connsiteY0" fmla="*/ 176568 h 176953"/>
              <a:gd name="connsiteX1" fmla="*/ 336499 w 352290"/>
              <a:gd name="connsiteY1" fmla="*/ 169620 h 176953"/>
              <a:gd name="connsiteX2" fmla="*/ 291119 w 352290"/>
              <a:gd name="connsiteY2" fmla="*/ 30731 h 176953"/>
              <a:gd name="connsiteX3" fmla="*/ 0 w 352290"/>
              <a:gd name="connsiteY3" fmla="*/ 0 h 176953"/>
              <a:gd name="connsiteX0" fmla="*/ 0 w 407296"/>
              <a:gd name="connsiteY0" fmla="*/ 175715 h 182664"/>
              <a:gd name="connsiteX1" fmla="*/ 380488 w 407296"/>
              <a:gd name="connsiteY1" fmla="*/ 169620 h 182664"/>
              <a:gd name="connsiteX2" fmla="*/ 335108 w 407296"/>
              <a:gd name="connsiteY2" fmla="*/ 30731 h 182664"/>
              <a:gd name="connsiteX3" fmla="*/ 43989 w 407296"/>
              <a:gd name="connsiteY3" fmla="*/ 0 h 182664"/>
              <a:gd name="connsiteX0" fmla="*/ 336499 w 363307"/>
              <a:gd name="connsiteY0" fmla="*/ 169620 h 169620"/>
              <a:gd name="connsiteX1" fmla="*/ 291119 w 363307"/>
              <a:gd name="connsiteY1" fmla="*/ 30731 h 169620"/>
              <a:gd name="connsiteX2" fmla="*/ 0 w 363307"/>
              <a:gd name="connsiteY2" fmla="*/ 0 h 169620"/>
              <a:gd name="connsiteX0" fmla="*/ 366634 w 387115"/>
              <a:gd name="connsiteY0" fmla="*/ 128033 h 128033"/>
              <a:gd name="connsiteX1" fmla="*/ 291119 w 387115"/>
              <a:gd name="connsiteY1" fmla="*/ 30731 h 128033"/>
              <a:gd name="connsiteX2" fmla="*/ 0 w 387115"/>
              <a:gd name="connsiteY2" fmla="*/ 0 h 128033"/>
              <a:gd name="connsiteX0" fmla="*/ 366634 w 366634"/>
              <a:gd name="connsiteY0" fmla="*/ 128033 h 128033"/>
              <a:gd name="connsiteX1" fmla="*/ 291119 w 366634"/>
              <a:gd name="connsiteY1" fmla="*/ 30731 h 128033"/>
              <a:gd name="connsiteX2" fmla="*/ 0 w 366634"/>
              <a:gd name="connsiteY2" fmla="*/ 0 h 128033"/>
              <a:gd name="connsiteX0" fmla="*/ 482867 w 482867"/>
              <a:gd name="connsiteY0" fmla="*/ 130769 h 130769"/>
              <a:gd name="connsiteX1" fmla="*/ 407352 w 482867"/>
              <a:gd name="connsiteY1" fmla="*/ 33467 h 130769"/>
              <a:gd name="connsiteX2" fmla="*/ 0 w 482867"/>
              <a:gd name="connsiteY2" fmla="*/ 0 h 130769"/>
              <a:gd name="connsiteX0" fmla="*/ 518864 w 518864"/>
              <a:gd name="connsiteY0" fmla="*/ 129127 h 129127"/>
              <a:gd name="connsiteX1" fmla="*/ 407352 w 518864"/>
              <a:gd name="connsiteY1" fmla="*/ 33467 h 129127"/>
              <a:gd name="connsiteX2" fmla="*/ 0 w 518864"/>
              <a:gd name="connsiteY2" fmla="*/ 0 h 129127"/>
              <a:gd name="connsiteX0" fmla="*/ 518864 w 518864"/>
              <a:gd name="connsiteY0" fmla="*/ 129127 h 129127"/>
              <a:gd name="connsiteX1" fmla="*/ 407352 w 518864"/>
              <a:gd name="connsiteY1" fmla="*/ 33467 h 129127"/>
              <a:gd name="connsiteX2" fmla="*/ 0 w 518864"/>
              <a:gd name="connsiteY2" fmla="*/ 0 h 129127"/>
              <a:gd name="connsiteX0" fmla="*/ 518864 w 518864"/>
              <a:gd name="connsiteY0" fmla="*/ 129127 h 129127"/>
              <a:gd name="connsiteX1" fmla="*/ 423101 w 518864"/>
              <a:gd name="connsiteY1" fmla="*/ 32373 h 129127"/>
              <a:gd name="connsiteX2" fmla="*/ 0 w 518864"/>
              <a:gd name="connsiteY2" fmla="*/ 0 h 129127"/>
              <a:gd name="connsiteX0" fmla="*/ 525058 w 525058"/>
              <a:gd name="connsiteY0" fmla="*/ 109905 h 109905"/>
              <a:gd name="connsiteX1" fmla="*/ 423101 w 525058"/>
              <a:gd name="connsiteY1" fmla="*/ 32373 h 109905"/>
              <a:gd name="connsiteX2" fmla="*/ 0 w 525058"/>
              <a:gd name="connsiteY2" fmla="*/ 0 h 109905"/>
              <a:gd name="connsiteX0" fmla="*/ 415967 w 415967"/>
              <a:gd name="connsiteY0" fmla="*/ 118745 h 118745"/>
              <a:gd name="connsiteX1" fmla="*/ 314010 w 415967"/>
              <a:gd name="connsiteY1" fmla="*/ 41213 h 118745"/>
              <a:gd name="connsiteX2" fmla="*/ 0 w 415967"/>
              <a:gd name="connsiteY2" fmla="*/ 0 h 118745"/>
              <a:gd name="connsiteX0" fmla="*/ 415967 w 415967"/>
              <a:gd name="connsiteY0" fmla="*/ 118745 h 118745"/>
              <a:gd name="connsiteX1" fmla="*/ 314010 w 415967"/>
              <a:gd name="connsiteY1" fmla="*/ 41213 h 118745"/>
              <a:gd name="connsiteX2" fmla="*/ 0 w 415967"/>
              <a:gd name="connsiteY2" fmla="*/ 0 h 118745"/>
              <a:gd name="connsiteX0" fmla="*/ 509751 w 509751"/>
              <a:gd name="connsiteY0" fmla="*/ 111159 h 111159"/>
              <a:gd name="connsiteX1" fmla="*/ 314010 w 509751"/>
              <a:gd name="connsiteY1" fmla="*/ 41213 h 111159"/>
              <a:gd name="connsiteX2" fmla="*/ 0 w 509751"/>
              <a:gd name="connsiteY2" fmla="*/ 0 h 111159"/>
              <a:gd name="connsiteX0" fmla="*/ 509751 w 509751"/>
              <a:gd name="connsiteY0" fmla="*/ 111159 h 111159"/>
              <a:gd name="connsiteX1" fmla="*/ 314010 w 509751"/>
              <a:gd name="connsiteY1" fmla="*/ 41213 h 111159"/>
              <a:gd name="connsiteX2" fmla="*/ 0 w 509751"/>
              <a:gd name="connsiteY2" fmla="*/ 0 h 111159"/>
              <a:gd name="connsiteX0" fmla="*/ 509751 w 509751"/>
              <a:gd name="connsiteY0" fmla="*/ 111159 h 111159"/>
              <a:gd name="connsiteX1" fmla="*/ 346164 w 509751"/>
              <a:gd name="connsiteY1" fmla="*/ 38295 h 111159"/>
              <a:gd name="connsiteX2" fmla="*/ 0 w 509751"/>
              <a:gd name="connsiteY2" fmla="*/ 0 h 111159"/>
              <a:gd name="connsiteX0" fmla="*/ 509751 w 509751"/>
              <a:gd name="connsiteY0" fmla="*/ 111159 h 111159"/>
              <a:gd name="connsiteX1" fmla="*/ 346164 w 509751"/>
              <a:gd name="connsiteY1" fmla="*/ 38295 h 111159"/>
              <a:gd name="connsiteX2" fmla="*/ 0 w 509751"/>
              <a:gd name="connsiteY2" fmla="*/ 0 h 111159"/>
              <a:gd name="connsiteX0" fmla="*/ 509751 w 509751"/>
              <a:gd name="connsiteY0" fmla="*/ 111159 h 111159"/>
              <a:gd name="connsiteX1" fmla="*/ 386357 w 509751"/>
              <a:gd name="connsiteY1" fmla="*/ 33043 h 111159"/>
              <a:gd name="connsiteX2" fmla="*/ 0 w 509751"/>
              <a:gd name="connsiteY2" fmla="*/ 0 h 111159"/>
              <a:gd name="connsiteX0" fmla="*/ 509751 w 509751"/>
              <a:gd name="connsiteY0" fmla="*/ 111159 h 111159"/>
              <a:gd name="connsiteX1" fmla="*/ 386357 w 509751"/>
              <a:gd name="connsiteY1" fmla="*/ 33043 h 111159"/>
              <a:gd name="connsiteX2" fmla="*/ 0 w 509751"/>
              <a:gd name="connsiteY2" fmla="*/ 0 h 111159"/>
              <a:gd name="connsiteX0" fmla="*/ 509751 w 509751"/>
              <a:gd name="connsiteY0" fmla="*/ 111159 h 111159"/>
              <a:gd name="connsiteX1" fmla="*/ 386357 w 509751"/>
              <a:gd name="connsiteY1" fmla="*/ 33043 h 111159"/>
              <a:gd name="connsiteX2" fmla="*/ 0 w 509751"/>
              <a:gd name="connsiteY2" fmla="*/ 0 h 111159"/>
              <a:gd name="connsiteX0" fmla="*/ 509751 w 509751"/>
              <a:gd name="connsiteY0" fmla="*/ 111159 h 111159"/>
              <a:gd name="connsiteX1" fmla="*/ 386357 w 509751"/>
              <a:gd name="connsiteY1" fmla="*/ 33043 h 111159"/>
              <a:gd name="connsiteX2" fmla="*/ 0 w 509751"/>
              <a:gd name="connsiteY2" fmla="*/ 0 h 111159"/>
              <a:gd name="connsiteX0" fmla="*/ 509751 w 509751"/>
              <a:gd name="connsiteY0" fmla="*/ 111159 h 111159"/>
              <a:gd name="connsiteX1" fmla="*/ 386357 w 509751"/>
              <a:gd name="connsiteY1" fmla="*/ 33043 h 111159"/>
              <a:gd name="connsiteX2" fmla="*/ 0 w 509751"/>
              <a:gd name="connsiteY2" fmla="*/ 0 h 111159"/>
              <a:gd name="connsiteX0" fmla="*/ 509751 w 509751"/>
              <a:gd name="connsiteY0" fmla="*/ 111159 h 111159"/>
              <a:gd name="connsiteX1" fmla="*/ 343484 w 509751"/>
              <a:gd name="connsiteY1" fmla="*/ 23123 h 111159"/>
              <a:gd name="connsiteX2" fmla="*/ 0 w 509751"/>
              <a:gd name="connsiteY2" fmla="*/ 0 h 111159"/>
              <a:gd name="connsiteX0" fmla="*/ 509751 w 509751"/>
              <a:gd name="connsiteY0" fmla="*/ 111159 h 111159"/>
              <a:gd name="connsiteX1" fmla="*/ 362241 w 509751"/>
              <a:gd name="connsiteY1" fmla="*/ 23707 h 111159"/>
              <a:gd name="connsiteX2" fmla="*/ 0 w 509751"/>
              <a:gd name="connsiteY2" fmla="*/ 0 h 111159"/>
              <a:gd name="connsiteX0" fmla="*/ 509751 w 509751"/>
              <a:gd name="connsiteY0" fmla="*/ 111159 h 111159"/>
              <a:gd name="connsiteX1" fmla="*/ 362241 w 509751"/>
              <a:gd name="connsiteY1" fmla="*/ 23707 h 111159"/>
              <a:gd name="connsiteX2" fmla="*/ 0 w 509751"/>
              <a:gd name="connsiteY2" fmla="*/ 0 h 111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9751" h="111159">
                <a:moveTo>
                  <a:pt x="509751" y="111159"/>
                </a:moveTo>
                <a:cubicBezTo>
                  <a:pt x="478130" y="80943"/>
                  <a:pt x="416073" y="41498"/>
                  <a:pt x="362241" y="23707"/>
                </a:cubicBezTo>
                <a:cubicBezTo>
                  <a:pt x="308409" y="5916"/>
                  <a:pt x="211883" y="9585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871" name="Freeform 870"/>
          <p:cNvSpPr/>
          <p:nvPr/>
        </p:nvSpPr>
        <p:spPr bwMode="auto">
          <a:xfrm flipH="1">
            <a:off x="4237608" y="3078828"/>
            <a:ext cx="306071" cy="262525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1190985 w 1197759"/>
              <a:gd name="connsiteY0" fmla="*/ 3698136 h 4083770"/>
              <a:gd name="connsiteX1" fmla="*/ 10448 w 1197759"/>
              <a:gd name="connsiteY1" fmla="*/ 4058135 h 4083770"/>
              <a:gd name="connsiteX2" fmla="*/ 1045877 w 1197759"/>
              <a:gd name="connsiteY2" fmla="*/ 0 h 4083770"/>
              <a:gd name="connsiteX0" fmla="*/ 1189732 w 1233343"/>
              <a:gd name="connsiteY0" fmla="*/ 3698136 h 4185402"/>
              <a:gd name="connsiteX1" fmla="*/ 9195 w 1233343"/>
              <a:gd name="connsiteY1" fmla="*/ 4058135 h 4185402"/>
              <a:gd name="connsiteX2" fmla="*/ 1044624 w 1233343"/>
              <a:gd name="connsiteY2" fmla="*/ 0 h 4185402"/>
              <a:gd name="connsiteX0" fmla="*/ 1250260 w 1292497"/>
              <a:gd name="connsiteY0" fmla="*/ 3602079 h 4153666"/>
              <a:gd name="connsiteX1" fmla="*/ 8885 w 1292497"/>
              <a:gd name="connsiteY1" fmla="*/ 4058135 h 4153666"/>
              <a:gd name="connsiteX2" fmla="*/ 1044314 w 1292497"/>
              <a:gd name="connsiteY2" fmla="*/ 0 h 4153666"/>
              <a:gd name="connsiteX0" fmla="*/ 1129226 w 1174303"/>
              <a:gd name="connsiteY0" fmla="*/ 3602079 h 4131184"/>
              <a:gd name="connsiteX1" fmla="*/ 9526 w 1174303"/>
              <a:gd name="connsiteY1" fmla="*/ 4026117 h 4131184"/>
              <a:gd name="connsiteX2" fmla="*/ 923280 w 1174303"/>
              <a:gd name="connsiteY2" fmla="*/ 0 h 4131184"/>
              <a:gd name="connsiteX0" fmla="*/ 526245 w 594188"/>
              <a:gd name="connsiteY0" fmla="*/ 3602079 h 4109736"/>
              <a:gd name="connsiteX1" fmla="*/ 14927 w 594188"/>
              <a:gd name="connsiteY1" fmla="*/ 3994099 h 4109736"/>
              <a:gd name="connsiteX2" fmla="*/ 320299 w 594188"/>
              <a:gd name="connsiteY2" fmla="*/ 0 h 4109736"/>
              <a:gd name="connsiteX0" fmla="*/ 887484 w 939566"/>
              <a:gd name="connsiteY0" fmla="*/ 3153819 h 4032021"/>
              <a:gd name="connsiteX1" fmla="*/ 11138 w 939566"/>
              <a:gd name="connsiteY1" fmla="*/ 3994099 h 4032021"/>
              <a:gd name="connsiteX2" fmla="*/ 316510 w 939566"/>
              <a:gd name="connsiteY2" fmla="*/ 0 h 4032021"/>
              <a:gd name="connsiteX0" fmla="*/ 891730 w 943812"/>
              <a:gd name="connsiteY0" fmla="*/ 3153819 h 4032021"/>
              <a:gd name="connsiteX1" fmla="*/ 15384 w 943812"/>
              <a:gd name="connsiteY1" fmla="*/ 3994099 h 4032021"/>
              <a:gd name="connsiteX2" fmla="*/ 320756 w 943812"/>
              <a:gd name="connsiteY2" fmla="*/ 0 h 4032021"/>
              <a:gd name="connsiteX0" fmla="*/ 889236 w 941318"/>
              <a:gd name="connsiteY0" fmla="*/ 3167750 h 4045952"/>
              <a:gd name="connsiteX1" fmla="*/ 12890 w 941318"/>
              <a:gd name="connsiteY1" fmla="*/ 4008030 h 4045952"/>
              <a:gd name="connsiteX2" fmla="*/ 477073 w 941318"/>
              <a:gd name="connsiteY2" fmla="*/ 0 h 4045952"/>
              <a:gd name="connsiteX0" fmla="*/ 895856 w 947938"/>
              <a:gd name="connsiteY0" fmla="*/ 3167750 h 4045952"/>
              <a:gd name="connsiteX1" fmla="*/ 19510 w 947938"/>
              <a:gd name="connsiteY1" fmla="*/ 4008030 h 4045952"/>
              <a:gd name="connsiteX2" fmla="*/ 483693 w 947938"/>
              <a:gd name="connsiteY2" fmla="*/ 0 h 4045952"/>
              <a:gd name="connsiteX0" fmla="*/ 1682643 w 1717157"/>
              <a:gd name="connsiteY0" fmla="*/ 3167750 h 3485768"/>
              <a:gd name="connsiteX1" fmla="*/ 8789 w 1717157"/>
              <a:gd name="connsiteY1" fmla="*/ 3149933 h 3485768"/>
              <a:gd name="connsiteX2" fmla="*/ 1270480 w 1717157"/>
              <a:gd name="connsiteY2" fmla="*/ 0 h 3485768"/>
              <a:gd name="connsiteX0" fmla="*/ 1275028 w 1316728"/>
              <a:gd name="connsiteY0" fmla="*/ 3111787 h 3448026"/>
              <a:gd name="connsiteX1" fmla="*/ 8789 w 1316728"/>
              <a:gd name="connsiteY1" fmla="*/ 3149933 h 3448026"/>
              <a:gd name="connsiteX2" fmla="*/ 1270480 w 1316728"/>
              <a:gd name="connsiteY2" fmla="*/ 0 h 3448026"/>
              <a:gd name="connsiteX0" fmla="*/ 1276936 w 1276936"/>
              <a:gd name="connsiteY0" fmla="*/ 3111787 h 3336490"/>
              <a:gd name="connsiteX1" fmla="*/ 10697 w 1276936"/>
              <a:gd name="connsiteY1" fmla="*/ 3149933 h 3336490"/>
              <a:gd name="connsiteX2" fmla="*/ 1272388 w 1276936"/>
              <a:gd name="connsiteY2" fmla="*/ 0 h 3336490"/>
              <a:gd name="connsiteX0" fmla="*/ 1280112 w 1280112"/>
              <a:gd name="connsiteY0" fmla="*/ 3027844 h 3252547"/>
              <a:gd name="connsiteX1" fmla="*/ 13873 w 1280112"/>
              <a:gd name="connsiteY1" fmla="*/ 3065990 h 3252547"/>
              <a:gd name="connsiteX2" fmla="*/ 743894 w 1280112"/>
              <a:gd name="connsiteY2" fmla="*/ 0 h 3252547"/>
              <a:gd name="connsiteX0" fmla="*/ 1581392 w 1581392"/>
              <a:gd name="connsiteY0" fmla="*/ 2421580 h 3100690"/>
              <a:gd name="connsiteX1" fmla="*/ 13873 w 1581392"/>
              <a:gd name="connsiteY1" fmla="*/ 3065990 h 3100690"/>
              <a:gd name="connsiteX2" fmla="*/ 743894 w 1581392"/>
              <a:gd name="connsiteY2" fmla="*/ 0 h 3100690"/>
              <a:gd name="connsiteX0" fmla="*/ 1511662 w 1511662"/>
              <a:gd name="connsiteY0" fmla="*/ 2421580 h 2745678"/>
              <a:gd name="connsiteX1" fmla="*/ 15031 w 1511662"/>
              <a:gd name="connsiteY1" fmla="*/ 2646268 h 2745678"/>
              <a:gd name="connsiteX2" fmla="*/ 674164 w 1511662"/>
              <a:gd name="connsiteY2" fmla="*/ 0 h 2745678"/>
              <a:gd name="connsiteX0" fmla="*/ 1564827 w 1564827"/>
              <a:gd name="connsiteY0" fmla="*/ 2915919 h 3056787"/>
              <a:gd name="connsiteX1" fmla="*/ 15031 w 1564827"/>
              <a:gd name="connsiteY1" fmla="*/ 2646268 h 3056787"/>
              <a:gd name="connsiteX2" fmla="*/ 674164 w 1564827"/>
              <a:gd name="connsiteY2" fmla="*/ 0 h 3056787"/>
              <a:gd name="connsiteX0" fmla="*/ 1564950 w 1564950"/>
              <a:gd name="connsiteY0" fmla="*/ 2915919 h 2970486"/>
              <a:gd name="connsiteX1" fmla="*/ 15154 w 1564950"/>
              <a:gd name="connsiteY1" fmla="*/ 2646268 h 2970486"/>
              <a:gd name="connsiteX2" fmla="*/ 674287 w 1564950"/>
              <a:gd name="connsiteY2" fmla="*/ 0 h 2970486"/>
              <a:gd name="connsiteX0" fmla="*/ 1564827 w 1564827"/>
              <a:gd name="connsiteY0" fmla="*/ 2915919 h 3011085"/>
              <a:gd name="connsiteX1" fmla="*/ 15031 w 1564827"/>
              <a:gd name="connsiteY1" fmla="*/ 2646268 h 3011085"/>
              <a:gd name="connsiteX2" fmla="*/ 674164 w 1564827"/>
              <a:gd name="connsiteY2" fmla="*/ 0 h 3011085"/>
              <a:gd name="connsiteX0" fmla="*/ 1551663 w 1551663"/>
              <a:gd name="connsiteY0" fmla="*/ 2915919 h 3011085"/>
              <a:gd name="connsiteX1" fmla="*/ 1867 w 1551663"/>
              <a:gd name="connsiteY1" fmla="*/ 2646268 h 3011085"/>
              <a:gd name="connsiteX2" fmla="*/ 661000 w 1551663"/>
              <a:gd name="connsiteY2" fmla="*/ 0 h 3011085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936397 w 936397"/>
              <a:gd name="connsiteY0" fmla="*/ 2258179 h 2730980"/>
              <a:gd name="connsiteX1" fmla="*/ 1867 w 936397"/>
              <a:gd name="connsiteY1" fmla="*/ 2646268 h 2730980"/>
              <a:gd name="connsiteX2" fmla="*/ 661000 w 936397"/>
              <a:gd name="connsiteY2" fmla="*/ 0 h 2730980"/>
              <a:gd name="connsiteX0" fmla="*/ 936397 w 936397"/>
              <a:gd name="connsiteY0" fmla="*/ 2258179 h 2805186"/>
              <a:gd name="connsiteX1" fmla="*/ 1867 w 936397"/>
              <a:gd name="connsiteY1" fmla="*/ 2646268 h 2805186"/>
              <a:gd name="connsiteX2" fmla="*/ 661000 w 936397"/>
              <a:gd name="connsiteY2" fmla="*/ 0 h 2805186"/>
              <a:gd name="connsiteX0" fmla="*/ 993933 w 993933"/>
              <a:gd name="connsiteY0" fmla="*/ 2258179 h 2841362"/>
              <a:gd name="connsiteX1" fmla="*/ 1723 w 993933"/>
              <a:gd name="connsiteY1" fmla="*/ 2696863 h 2841362"/>
              <a:gd name="connsiteX2" fmla="*/ 718536 w 993933"/>
              <a:gd name="connsiteY2" fmla="*/ 0 h 2841362"/>
              <a:gd name="connsiteX0" fmla="*/ 993933 w 993933"/>
              <a:gd name="connsiteY0" fmla="*/ 2258179 h 2841362"/>
              <a:gd name="connsiteX1" fmla="*/ 1723 w 993933"/>
              <a:gd name="connsiteY1" fmla="*/ 2696863 h 2841362"/>
              <a:gd name="connsiteX2" fmla="*/ 718537 w 993933"/>
              <a:gd name="connsiteY2" fmla="*/ 0 h 2841362"/>
              <a:gd name="connsiteX0" fmla="*/ 992210 w 992210"/>
              <a:gd name="connsiteY0" fmla="*/ 1 h 583184"/>
              <a:gd name="connsiteX1" fmla="*/ 0 w 992210"/>
              <a:gd name="connsiteY1" fmla="*/ 438685 h 583184"/>
              <a:gd name="connsiteX0" fmla="*/ 1364379 w 1364379"/>
              <a:gd name="connsiteY0" fmla="*/ 0 h 722755"/>
              <a:gd name="connsiteX1" fmla="*/ 0 w 1364379"/>
              <a:gd name="connsiteY1" fmla="*/ 615899 h 722755"/>
              <a:gd name="connsiteX0" fmla="*/ 1364379 w 1364379"/>
              <a:gd name="connsiteY0" fmla="*/ 0 h 615899"/>
              <a:gd name="connsiteX1" fmla="*/ 0 w 1364379"/>
              <a:gd name="connsiteY1" fmla="*/ 615899 h 615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64379" h="615899">
                <a:moveTo>
                  <a:pt x="1364379" y="0"/>
                </a:moveTo>
                <a:cubicBezTo>
                  <a:pt x="959524" y="598906"/>
                  <a:pt x="349738" y="542951"/>
                  <a:pt x="0" y="615899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cxnSp>
        <p:nvCxnSpPr>
          <p:cNvPr id="880" name="Straight Connector 879"/>
          <p:cNvCxnSpPr>
            <a:cxnSpLocks/>
            <a:stCxn id="617" idx="0"/>
            <a:endCxn id="1212" idx="0"/>
          </p:cNvCxnSpPr>
          <p:nvPr/>
        </p:nvCxnSpPr>
        <p:spPr>
          <a:xfrm>
            <a:off x="3677254" y="2049654"/>
            <a:ext cx="13294" cy="2391718"/>
          </a:xfrm>
          <a:prstGeom prst="line">
            <a:avLst/>
          </a:prstGeom>
          <a:ln w="79375">
            <a:solidFill>
              <a:srgbClr val="FF7C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5" name="Freeform 884"/>
          <p:cNvSpPr/>
          <p:nvPr/>
        </p:nvSpPr>
        <p:spPr bwMode="auto">
          <a:xfrm rot="15054383" flipH="1" flipV="1">
            <a:off x="11376537" y="3971060"/>
            <a:ext cx="298491" cy="282896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10117 w 10117"/>
              <a:gd name="connsiteY0" fmla="*/ 9803 h 9803"/>
              <a:gd name="connsiteX1" fmla="*/ 0 w 10117"/>
              <a:gd name="connsiteY1" fmla="*/ 1574 h 9803"/>
              <a:gd name="connsiteX0" fmla="*/ 6669 w 6669"/>
              <a:gd name="connsiteY0" fmla="*/ 6669 h 6669"/>
              <a:gd name="connsiteX1" fmla="*/ 0 w 6669"/>
              <a:gd name="connsiteY1" fmla="*/ 4994 h 6669"/>
              <a:gd name="connsiteX0" fmla="*/ 10000 w 10000"/>
              <a:gd name="connsiteY0" fmla="*/ 8107 h 8107"/>
              <a:gd name="connsiteX1" fmla="*/ 0 w 10000"/>
              <a:gd name="connsiteY1" fmla="*/ 5595 h 8107"/>
              <a:gd name="connsiteX0" fmla="*/ 10000 w 10000"/>
              <a:gd name="connsiteY0" fmla="*/ 10912 h 10912"/>
              <a:gd name="connsiteX1" fmla="*/ 0 w 10000"/>
              <a:gd name="connsiteY1" fmla="*/ 7813 h 10912"/>
              <a:gd name="connsiteX0" fmla="*/ 10000 w 10000"/>
              <a:gd name="connsiteY0" fmla="*/ 6347 h 6347"/>
              <a:gd name="connsiteX1" fmla="*/ 0 w 10000"/>
              <a:gd name="connsiteY1" fmla="*/ 3248 h 6347"/>
              <a:gd name="connsiteX0" fmla="*/ 10000 w 10000"/>
              <a:gd name="connsiteY0" fmla="*/ 8123 h 8123"/>
              <a:gd name="connsiteX1" fmla="*/ 0 w 10000"/>
              <a:gd name="connsiteY1" fmla="*/ 3240 h 8123"/>
              <a:gd name="connsiteX0" fmla="*/ 10436 w 10436"/>
              <a:gd name="connsiteY0" fmla="*/ 10913 h 10913"/>
              <a:gd name="connsiteX1" fmla="*/ 0 w 10436"/>
              <a:gd name="connsiteY1" fmla="*/ 3629 h 10913"/>
              <a:gd name="connsiteX0" fmla="*/ 10436 w 10436"/>
              <a:gd name="connsiteY0" fmla="*/ 11309 h 11309"/>
              <a:gd name="connsiteX1" fmla="*/ 6100 w 10436"/>
              <a:gd name="connsiteY1" fmla="*/ 3228 h 11309"/>
              <a:gd name="connsiteX2" fmla="*/ 0 w 10436"/>
              <a:gd name="connsiteY2" fmla="*/ 4025 h 11309"/>
              <a:gd name="connsiteX0" fmla="*/ 9001 w 9001"/>
              <a:gd name="connsiteY0" fmla="*/ 0 h 13502"/>
              <a:gd name="connsiteX1" fmla="*/ 6100 w 9001"/>
              <a:gd name="connsiteY1" fmla="*/ 12705 h 13502"/>
              <a:gd name="connsiteX2" fmla="*/ 0 w 9001"/>
              <a:gd name="connsiteY2" fmla="*/ 13502 h 13502"/>
              <a:gd name="connsiteX0" fmla="*/ 9687 w 9687"/>
              <a:gd name="connsiteY0" fmla="*/ 0 h 10081"/>
              <a:gd name="connsiteX1" fmla="*/ 6777 w 9687"/>
              <a:gd name="connsiteY1" fmla="*/ 9491 h 10081"/>
              <a:gd name="connsiteX2" fmla="*/ 0 w 9687"/>
              <a:gd name="connsiteY2" fmla="*/ 10081 h 10081"/>
              <a:gd name="connsiteX0" fmla="*/ 10000 w 10000"/>
              <a:gd name="connsiteY0" fmla="*/ 0 h 10000"/>
              <a:gd name="connsiteX1" fmla="*/ 6996 w 10000"/>
              <a:gd name="connsiteY1" fmla="*/ 9415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6996 w 10000"/>
              <a:gd name="connsiteY1" fmla="*/ 9415 h 10000"/>
              <a:gd name="connsiteX2" fmla="*/ 0 w 10000"/>
              <a:gd name="connsiteY2" fmla="*/ 10000 h 10000"/>
              <a:gd name="connsiteX0" fmla="*/ 10000 w 10000"/>
              <a:gd name="connsiteY0" fmla="*/ 0 h 10000"/>
              <a:gd name="connsiteX1" fmla="*/ 6996 w 10000"/>
              <a:gd name="connsiteY1" fmla="*/ 9415 h 10000"/>
              <a:gd name="connsiteX2" fmla="*/ 0 w 10000"/>
              <a:gd name="connsiteY2" fmla="*/ 10000 h 10000"/>
              <a:gd name="connsiteX0" fmla="*/ 3004 w 3004"/>
              <a:gd name="connsiteY0" fmla="*/ 0 h 9914"/>
              <a:gd name="connsiteX1" fmla="*/ 0 w 3004"/>
              <a:gd name="connsiteY1" fmla="*/ 9415 h 9914"/>
              <a:gd name="connsiteX0" fmla="*/ 9586 w 9586"/>
              <a:gd name="connsiteY0" fmla="*/ 0 h 9005"/>
              <a:gd name="connsiteX1" fmla="*/ 0 w 9586"/>
              <a:gd name="connsiteY1" fmla="*/ 8297 h 9005"/>
              <a:gd name="connsiteX0" fmla="*/ 10000 w 10000"/>
              <a:gd name="connsiteY0" fmla="*/ 0 h 9214"/>
              <a:gd name="connsiteX1" fmla="*/ 0 w 10000"/>
              <a:gd name="connsiteY1" fmla="*/ 9214 h 9214"/>
              <a:gd name="connsiteX0" fmla="*/ 10000 w 10000"/>
              <a:gd name="connsiteY0" fmla="*/ 0 h 10000"/>
              <a:gd name="connsiteX1" fmla="*/ 0 w 10000"/>
              <a:gd name="connsiteY1" fmla="*/ 10000 h 10000"/>
              <a:gd name="connsiteX0" fmla="*/ 5298 w 5298"/>
              <a:gd name="connsiteY0" fmla="*/ 0 h 9649"/>
              <a:gd name="connsiteX1" fmla="*/ 0 w 5298"/>
              <a:gd name="connsiteY1" fmla="*/ 9649 h 9649"/>
              <a:gd name="connsiteX0" fmla="*/ 27961 w 27961"/>
              <a:gd name="connsiteY0" fmla="*/ 0 h 8276"/>
              <a:gd name="connsiteX1" fmla="*/ 0 w 27961"/>
              <a:gd name="connsiteY1" fmla="*/ 8276 h 8276"/>
              <a:gd name="connsiteX0" fmla="*/ 10000 w 10000"/>
              <a:gd name="connsiteY0" fmla="*/ 0 h 10000"/>
              <a:gd name="connsiteX1" fmla="*/ 0 w 10000"/>
              <a:gd name="connsiteY1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0000">
                <a:moveTo>
                  <a:pt x="10000" y="0"/>
                </a:moveTo>
                <a:cubicBezTo>
                  <a:pt x="5860" y="5655"/>
                  <a:pt x="3007" y="7020"/>
                  <a:pt x="0" y="10000"/>
                </a:cubicBezTo>
              </a:path>
            </a:pathLst>
          </a:cu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889" name="Freeform 888"/>
          <p:cNvSpPr/>
          <p:nvPr/>
        </p:nvSpPr>
        <p:spPr bwMode="auto">
          <a:xfrm flipH="1">
            <a:off x="4133911" y="3320032"/>
            <a:ext cx="416267" cy="55778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1190985 w 1197759"/>
              <a:gd name="connsiteY0" fmla="*/ 3698136 h 4083770"/>
              <a:gd name="connsiteX1" fmla="*/ 10448 w 1197759"/>
              <a:gd name="connsiteY1" fmla="*/ 4058135 h 4083770"/>
              <a:gd name="connsiteX2" fmla="*/ 1045877 w 1197759"/>
              <a:gd name="connsiteY2" fmla="*/ 0 h 4083770"/>
              <a:gd name="connsiteX0" fmla="*/ 1189732 w 1233343"/>
              <a:gd name="connsiteY0" fmla="*/ 3698136 h 4185402"/>
              <a:gd name="connsiteX1" fmla="*/ 9195 w 1233343"/>
              <a:gd name="connsiteY1" fmla="*/ 4058135 h 4185402"/>
              <a:gd name="connsiteX2" fmla="*/ 1044624 w 1233343"/>
              <a:gd name="connsiteY2" fmla="*/ 0 h 4185402"/>
              <a:gd name="connsiteX0" fmla="*/ 1250260 w 1292497"/>
              <a:gd name="connsiteY0" fmla="*/ 3602079 h 4153666"/>
              <a:gd name="connsiteX1" fmla="*/ 8885 w 1292497"/>
              <a:gd name="connsiteY1" fmla="*/ 4058135 h 4153666"/>
              <a:gd name="connsiteX2" fmla="*/ 1044314 w 1292497"/>
              <a:gd name="connsiteY2" fmla="*/ 0 h 4153666"/>
              <a:gd name="connsiteX0" fmla="*/ 1129226 w 1174303"/>
              <a:gd name="connsiteY0" fmla="*/ 3602079 h 4131184"/>
              <a:gd name="connsiteX1" fmla="*/ 9526 w 1174303"/>
              <a:gd name="connsiteY1" fmla="*/ 4026117 h 4131184"/>
              <a:gd name="connsiteX2" fmla="*/ 923280 w 1174303"/>
              <a:gd name="connsiteY2" fmla="*/ 0 h 4131184"/>
              <a:gd name="connsiteX0" fmla="*/ 526245 w 594188"/>
              <a:gd name="connsiteY0" fmla="*/ 3602079 h 4109736"/>
              <a:gd name="connsiteX1" fmla="*/ 14927 w 594188"/>
              <a:gd name="connsiteY1" fmla="*/ 3994099 h 4109736"/>
              <a:gd name="connsiteX2" fmla="*/ 320299 w 594188"/>
              <a:gd name="connsiteY2" fmla="*/ 0 h 4109736"/>
              <a:gd name="connsiteX0" fmla="*/ 887484 w 939566"/>
              <a:gd name="connsiteY0" fmla="*/ 3153819 h 4032021"/>
              <a:gd name="connsiteX1" fmla="*/ 11138 w 939566"/>
              <a:gd name="connsiteY1" fmla="*/ 3994099 h 4032021"/>
              <a:gd name="connsiteX2" fmla="*/ 316510 w 939566"/>
              <a:gd name="connsiteY2" fmla="*/ 0 h 4032021"/>
              <a:gd name="connsiteX0" fmla="*/ 891730 w 943812"/>
              <a:gd name="connsiteY0" fmla="*/ 3153819 h 4032021"/>
              <a:gd name="connsiteX1" fmla="*/ 15384 w 943812"/>
              <a:gd name="connsiteY1" fmla="*/ 3994099 h 4032021"/>
              <a:gd name="connsiteX2" fmla="*/ 320756 w 943812"/>
              <a:gd name="connsiteY2" fmla="*/ 0 h 4032021"/>
              <a:gd name="connsiteX0" fmla="*/ 889236 w 941318"/>
              <a:gd name="connsiteY0" fmla="*/ 3167750 h 4045952"/>
              <a:gd name="connsiteX1" fmla="*/ 12890 w 941318"/>
              <a:gd name="connsiteY1" fmla="*/ 4008030 h 4045952"/>
              <a:gd name="connsiteX2" fmla="*/ 477073 w 941318"/>
              <a:gd name="connsiteY2" fmla="*/ 0 h 4045952"/>
              <a:gd name="connsiteX0" fmla="*/ 895856 w 947938"/>
              <a:gd name="connsiteY0" fmla="*/ 3167750 h 4045952"/>
              <a:gd name="connsiteX1" fmla="*/ 19510 w 947938"/>
              <a:gd name="connsiteY1" fmla="*/ 4008030 h 4045952"/>
              <a:gd name="connsiteX2" fmla="*/ 483693 w 947938"/>
              <a:gd name="connsiteY2" fmla="*/ 0 h 4045952"/>
              <a:gd name="connsiteX0" fmla="*/ 1682643 w 1717157"/>
              <a:gd name="connsiteY0" fmla="*/ 3167750 h 3485768"/>
              <a:gd name="connsiteX1" fmla="*/ 8789 w 1717157"/>
              <a:gd name="connsiteY1" fmla="*/ 3149933 h 3485768"/>
              <a:gd name="connsiteX2" fmla="*/ 1270480 w 1717157"/>
              <a:gd name="connsiteY2" fmla="*/ 0 h 3485768"/>
              <a:gd name="connsiteX0" fmla="*/ 1275028 w 1316728"/>
              <a:gd name="connsiteY0" fmla="*/ 3111787 h 3448026"/>
              <a:gd name="connsiteX1" fmla="*/ 8789 w 1316728"/>
              <a:gd name="connsiteY1" fmla="*/ 3149933 h 3448026"/>
              <a:gd name="connsiteX2" fmla="*/ 1270480 w 1316728"/>
              <a:gd name="connsiteY2" fmla="*/ 0 h 3448026"/>
              <a:gd name="connsiteX0" fmla="*/ 1276936 w 1276936"/>
              <a:gd name="connsiteY0" fmla="*/ 3111787 h 3336490"/>
              <a:gd name="connsiteX1" fmla="*/ 10697 w 1276936"/>
              <a:gd name="connsiteY1" fmla="*/ 3149933 h 3336490"/>
              <a:gd name="connsiteX2" fmla="*/ 1272388 w 1276936"/>
              <a:gd name="connsiteY2" fmla="*/ 0 h 3336490"/>
              <a:gd name="connsiteX0" fmla="*/ 1280112 w 1280112"/>
              <a:gd name="connsiteY0" fmla="*/ 3027844 h 3252547"/>
              <a:gd name="connsiteX1" fmla="*/ 13873 w 1280112"/>
              <a:gd name="connsiteY1" fmla="*/ 3065990 h 3252547"/>
              <a:gd name="connsiteX2" fmla="*/ 743894 w 1280112"/>
              <a:gd name="connsiteY2" fmla="*/ 0 h 3252547"/>
              <a:gd name="connsiteX0" fmla="*/ 1581392 w 1581392"/>
              <a:gd name="connsiteY0" fmla="*/ 2421580 h 3100690"/>
              <a:gd name="connsiteX1" fmla="*/ 13873 w 1581392"/>
              <a:gd name="connsiteY1" fmla="*/ 3065990 h 3100690"/>
              <a:gd name="connsiteX2" fmla="*/ 743894 w 1581392"/>
              <a:gd name="connsiteY2" fmla="*/ 0 h 3100690"/>
              <a:gd name="connsiteX0" fmla="*/ 1511662 w 1511662"/>
              <a:gd name="connsiteY0" fmla="*/ 2421580 h 2745678"/>
              <a:gd name="connsiteX1" fmla="*/ 15031 w 1511662"/>
              <a:gd name="connsiteY1" fmla="*/ 2646268 h 2745678"/>
              <a:gd name="connsiteX2" fmla="*/ 674164 w 1511662"/>
              <a:gd name="connsiteY2" fmla="*/ 0 h 2745678"/>
              <a:gd name="connsiteX0" fmla="*/ 1564827 w 1564827"/>
              <a:gd name="connsiteY0" fmla="*/ 2915919 h 3056787"/>
              <a:gd name="connsiteX1" fmla="*/ 15031 w 1564827"/>
              <a:gd name="connsiteY1" fmla="*/ 2646268 h 3056787"/>
              <a:gd name="connsiteX2" fmla="*/ 674164 w 1564827"/>
              <a:gd name="connsiteY2" fmla="*/ 0 h 3056787"/>
              <a:gd name="connsiteX0" fmla="*/ 1564950 w 1564950"/>
              <a:gd name="connsiteY0" fmla="*/ 2915919 h 2970486"/>
              <a:gd name="connsiteX1" fmla="*/ 15154 w 1564950"/>
              <a:gd name="connsiteY1" fmla="*/ 2646268 h 2970486"/>
              <a:gd name="connsiteX2" fmla="*/ 674287 w 1564950"/>
              <a:gd name="connsiteY2" fmla="*/ 0 h 2970486"/>
              <a:gd name="connsiteX0" fmla="*/ 1564827 w 1564827"/>
              <a:gd name="connsiteY0" fmla="*/ 2915919 h 3011085"/>
              <a:gd name="connsiteX1" fmla="*/ 15031 w 1564827"/>
              <a:gd name="connsiteY1" fmla="*/ 2646268 h 3011085"/>
              <a:gd name="connsiteX2" fmla="*/ 674164 w 1564827"/>
              <a:gd name="connsiteY2" fmla="*/ 0 h 3011085"/>
              <a:gd name="connsiteX0" fmla="*/ 1551663 w 1551663"/>
              <a:gd name="connsiteY0" fmla="*/ 2915919 h 3011085"/>
              <a:gd name="connsiteX1" fmla="*/ 1867 w 1551663"/>
              <a:gd name="connsiteY1" fmla="*/ 2646268 h 3011085"/>
              <a:gd name="connsiteX2" fmla="*/ 661000 w 1551663"/>
              <a:gd name="connsiteY2" fmla="*/ 0 h 3011085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1549795 w 1549795"/>
              <a:gd name="connsiteY0" fmla="*/ 269651 h 341483"/>
              <a:gd name="connsiteX1" fmla="*/ -1 w 1549795"/>
              <a:gd name="connsiteY1" fmla="*/ 0 h 341483"/>
              <a:gd name="connsiteX0" fmla="*/ 1656130 w 1656130"/>
              <a:gd name="connsiteY0" fmla="*/ 101762 h 223564"/>
              <a:gd name="connsiteX1" fmla="*/ 0 w 1656130"/>
              <a:gd name="connsiteY1" fmla="*/ 0 h 223564"/>
              <a:gd name="connsiteX0" fmla="*/ 1656130 w 1656130"/>
              <a:gd name="connsiteY0" fmla="*/ 0 h 192740"/>
              <a:gd name="connsiteX1" fmla="*/ 0 w 1656130"/>
              <a:gd name="connsiteY1" fmla="*/ 32316 h 192740"/>
              <a:gd name="connsiteX0" fmla="*/ 1656130 w 1656130"/>
              <a:gd name="connsiteY0" fmla="*/ 0 h 111812"/>
              <a:gd name="connsiteX1" fmla="*/ 0 w 1656130"/>
              <a:gd name="connsiteY1" fmla="*/ 32316 h 111812"/>
              <a:gd name="connsiteX0" fmla="*/ 1656130 w 1656130"/>
              <a:gd name="connsiteY0" fmla="*/ 0 h 68515"/>
              <a:gd name="connsiteX1" fmla="*/ 0 w 1656130"/>
              <a:gd name="connsiteY1" fmla="*/ 32316 h 68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56130" h="68515">
                <a:moveTo>
                  <a:pt x="1656130" y="0"/>
                </a:moveTo>
                <a:cubicBezTo>
                  <a:pt x="968878" y="39826"/>
                  <a:pt x="593604" y="112684"/>
                  <a:pt x="0" y="32316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pic>
        <p:nvPicPr>
          <p:cNvPr id="896" name="Picture 2" descr="C:\Work\0ESNet\ESnet\Customers\HEP\LHC\T2-3 networking - LHCONE\logos\lhcone 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4507" y="43947"/>
            <a:ext cx="283077" cy="179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8" name="Freeform 7"/>
          <p:cNvSpPr>
            <a:spLocks/>
          </p:cNvSpPr>
          <p:nvPr/>
        </p:nvSpPr>
        <p:spPr bwMode="auto">
          <a:xfrm>
            <a:off x="8365081" y="2166962"/>
            <a:ext cx="2981504" cy="1542288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algn="ctr" defTabSz="914120"/>
            <a:endParaRPr lang="en-US" sz="6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99" name="TextBox 898"/>
          <p:cNvSpPr txBox="1"/>
          <p:nvPr/>
        </p:nvSpPr>
        <p:spPr>
          <a:xfrm>
            <a:off x="9939596" y="2101034"/>
            <a:ext cx="353597" cy="246211"/>
          </a:xfrm>
          <a:prstGeom prst="rect">
            <a:avLst/>
          </a:prstGeom>
          <a:solidFill>
            <a:srgbClr val="99FF99"/>
          </a:solidFill>
        </p:spPr>
        <p:txBody>
          <a:bodyPr wrap="non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GÉANT,</a:t>
            </a:r>
            <a:br>
              <a:rPr lang="en-US" sz="650" b="1" u="sng" dirty="0">
                <a:solidFill>
                  <a:prstClr val="black"/>
                </a:solidFill>
                <a:latin typeface="Calibri"/>
              </a:rPr>
            </a:br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Europe</a:t>
            </a:r>
          </a:p>
        </p:txBody>
      </p:sp>
      <p:sp>
        <p:nvSpPr>
          <p:cNvPr id="910" name="Rectangle 909"/>
          <p:cNvSpPr/>
          <p:nvPr/>
        </p:nvSpPr>
        <p:spPr bwMode="auto">
          <a:xfrm>
            <a:off x="441316" y="6044494"/>
            <a:ext cx="2711752" cy="81020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19" name="TextBox 918"/>
          <p:cNvSpPr txBox="1"/>
          <p:nvPr/>
        </p:nvSpPr>
        <p:spPr>
          <a:xfrm>
            <a:off x="431783" y="5902621"/>
            <a:ext cx="2727496" cy="146184"/>
          </a:xfrm>
          <a:prstGeom prst="rect">
            <a:avLst/>
          </a:prstGeom>
          <a:noFill/>
        </p:spPr>
        <p:txBody>
          <a:bodyPr wrap="square" lIns="45707" tIns="22855" rIns="45707" bIns="22855" rtlCol="0">
            <a:spAutoFit/>
          </a:bodyPr>
          <a:lstStyle/>
          <a:p>
            <a:pPr algn="ctr" defTabSz="914120"/>
            <a:r>
              <a:rPr lang="en-US" sz="650" b="1" dirty="0">
                <a:solidFill>
                  <a:prstClr val="black"/>
                </a:solidFill>
                <a:latin typeface="Calibri"/>
              </a:rPr>
              <a:t>LHCONE Map Ver. 5.4, September 2020 – WEJohnston, ESnet, wej@es.net</a:t>
            </a:r>
          </a:p>
        </p:txBody>
      </p:sp>
      <p:sp>
        <p:nvSpPr>
          <p:cNvPr id="947" name="TextBox 946"/>
          <p:cNvSpPr txBox="1"/>
          <p:nvPr/>
        </p:nvSpPr>
        <p:spPr>
          <a:xfrm>
            <a:off x="2774057" y="-2330"/>
            <a:ext cx="6633717" cy="323155"/>
          </a:xfrm>
          <a:prstGeom prst="rect">
            <a:avLst/>
          </a:prstGeom>
          <a:noFill/>
        </p:spPr>
        <p:txBody>
          <a:bodyPr wrap="square" lIns="22855" tIns="22855" rIns="22855" bIns="22855" rtlCol="0">
            <a:spAutoFit/>
          </a:bodyPr>
          <a:lstStyle/>
          <a:p>
            <a:pPr algn="ctr" defTabSz="914120"/>
            <a:r>
              <a:rPr lang="en-US" sz="900" b="1" u="sng" dirty="0">
                <a:solidFill>
                  <a:prstClr val="black"/>
                </a:solidFill>
                <a:latin typeface="Calibri"/>
              </a:rPr>
              <a:t>LHCONE L3VPN: A global infrastructure for High Energy Physics data analysis (LHC, Belle II, Pierre Auger Observatory, NOvA, XENON, JUNO)</a:t>
            </a:r>
          </a:p>
        </p:txBody>
      </p:sp>
      <p:sp>
        <p:nvSpPr>
          <p:cNvPr id="948" name="TextBox 947"/>
          <p:cNvSpPr txBox="1"/>
          <p:nvPr/>
        </p:nvSpPr>
        <p:spPr>
          <a:xfrm rot="5400000">
            <a:off x="11558604" y="3817160"/>
            <a:ext cx="323422" cy="178510"/>
          </a:xfrm>
          <a:prstGeom prst="rect">
            <a:avLst/>
          </a:prstGeom>
          <a:noFill/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550" b="1" dirty="0">
                <a:solidFill>
                  <a:prstClr val="black"/>
                </a:solidFill>
                <a:latin typeface="Calibri"/>
              </a:rPr>
              <a:t>TIFR</a:t>
            </a:r>
            <a:br>
              <a:rPr lang="en-US" sz="550" b="1" dirty="0">
                <a:solidFill>
                  <a:prstClr val="black"/>
                </a:solidFill>
                <a:latin typeface="Calibri"/>
              </a:rPr>
            </a:br>
            <a:r>
              <a:rPr lang="en-US" sz="550" b="1" dirty="0">
                <a:solidFill>
                  <a:prstClr val="black"/>
                </a:solidFill>
                <a:latin typeface="Calibri"/>
              </a:rPr>
              <a:t>NKN, India</a:t>
            </a:r>
          </a:p>
        </p:txBody>
      </p:sp>
      <p:sp>
        <p:nvSpPr>
          <p:cNvPr id="949" name="TextBox 948"/>
          <p:cNvSpPr txBox="1"/>
          <p:nvPr/>
        </p:nvSpPr>
        <p:spPr>
          <a:xfrm rot="16200000">
            <a:off x="271144" y="1579959"/>
            <a:ext cx="326345" cy="130795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914120"/>
            <a:r>
              <a:rPr lang="en-US" sz="550" dirty="0">
                <a:solidFill>
                  <a:prstClr val="black"/>
                </a:solidFill>
                <a:latin typeface="Calibri"/>
              </a:rPr>
              <a:t>to</a:t>
            </a:r>
            <a:r>
              <a:rPr lang="en-US" sz="550" b="1" dirty="0">
                <a:solidFill>
                  <a:prstClr val="black"/>
                </a:solidFill>
                <a:latin typeface="Calibri"/>
              </a:rPr>
              <a:t> CERN</a:t>
            </a:r>
          </a:p>
        </p:txBody>
      </p:sp>
      <p:sp>
        <p:nvSpPr>
          <p:cNvPr id="955" name="Freeform 954"/>
          <p:cNvSpPr/>
          <p:nvPr/>
        </p:nvSpPr>
        <p:spPr bwMode="auto">
          <a:xfrm>
            <a:off x="2467136" y="1309894"/>
            <a:ext cx="3667508" cy="2237949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709073 w 1709073"/>
              <a:gd name="connsiteY0" fmla="*/ 4732 h 273723"/>
              <a:gd name="connsiteX1" fmla="*/ 331552 w 1709073"/>
              <a:gd name="connsiteY1" fmla="*/ 22316 h 273723"/>
              <a:gd name="connsiteX2" fmla="*/ 0 w 1709073"/>
              <a:gd name="connsiteY2" fmla="*/ 273723 h 273723"/>
              <a:gd name="connsiteX0" fmla="*/ 1709073 w 1709073"/>
              <a:gd name="connsiteY0" fmla="*/ 0 h 268991"/>
              <a:gd name="connsiteX1" fmla="*/ 331552 w 1709073"/>
              <a:gd name="connsiteY1" fmla="*/ 17584 h 268991"/>
              <a:gd name="connsiteX2" fmla="*/ 0 w 1709073"/>
              <a:gd name="connsiteY2" fmla="*/ 268991 h 268991"/>
              <a:gd name="connsiteX0" fmla="*/ 1734882 w 1734882"/>
              <a:gd name="connsiteY0" fmla="*/ 0 h 289554"/>
              <a:gd name="connsiteX1" fmla="*/ 357361 w 1734882"/>
              <a:gd name="connsiteY1" fmla="*/ 17584 h 289554"/>
              <a:gd name="connsiteX2" fmla="*/ 0 w 1734882"/>
              <a:gd name="connsiteY2" fmla="*/ 289554 h 289554"/>
              <a:gd name="connsiteX0" fmla="*/ 2025845 w 2025845"/>
              <a:gd name="connsiteY0" fmla="*/ 214962 h 277224"/>
              <a:gd name="connsiteX1" fmla="*/ 357361 w 2025845"/>
              <a:gd name="connsiteY1" fmla="*/ 5254 h 277224"/>
              <a:gd name="connsiteX2" fmla="*/ 0 w 2025845"/>
              <a:gd name="connsiteY2" fmla="*/ 277224 h 277224"/>
              <a:gd name="connsiteX0" fmla="*/ 2025845 w 2025845"/>
              <a:gd name="connsiteY0" fmla="*/ 222159 h 284421"/>
              <a:gd name="connsiteX1" fmla="*/ 357361 w 2025845"/>
              <a:gd name="connsiteY1" fmla="*/ 12451 h 284421"/>
              <a:gd name="connsiteX2" fmla="*/ 0 w 2025845"/>
              <a:gd name="connsiteY2" fmla="*/ 284421 h 284421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139836 w 2139836"/>
              <a:gd name="connsiteY0" fmla="*/ 250752 h 295983"/>
              <a:gd name="connsiteX1" fmla="*/ 1106512 w 2139836"/>
              <a:gd name="connsiteY1" fmla="*/ 35051 h 295983"/>
              <a:gd name="connsiteX2" fmla="*/ 357361 w 2139836"/>
              <a:gd name="connsiteY2" fmla="*/ 24013 h 295983"/>
              <a:gd name="connsiteX3" fmla="*/ 0 w 2139836"/>
              <a:gd name="connsiteY3" fmla="*/ 295983 h 295983"/>
              <a:gd name="connsiteX0" fmla="*/ 2139836 w 2746648"/>
              <a:gd name="connsiteY0" fmla="*/ 246697 h 291928"/>
              <a:gd name="connsiteX1" fmla="*/ 2723154 w 2746648"/>
              <a:gd name="connsiteY1" fmla="*/ 51901 h 291928"/>
              <a:gd name="connsiteX2" fmla="*/ 1106512 w 2746648"/>
              <a:gd name="connsiteY2" fmla="*/ 30996 h 291928"/>
              <a:gd name="connsiteX3" fmla="*/ 357361 w 2746648"/>
              <a:gd name="connsiteY3" fmla="*/ 19958 h 291928"/>
              <a:gd name="connsiteX4" fmla="*/ 0 w 2746648"/>
              <a:gd name="connsiteY4" fmla="*/ 291928 h 291928"/>
              <a:gd name="connsiteX0" fmla="*/ 2093070 w 2745540"/>
              <a:gd name="connsiteY0" fmla="*/ 506649 h 506649"/>
              <a:gd name="connsiteX1" fmla="*/ 2723154 w 2745540"/>
              <a:gd name="connsiteY1" fmla="*/ 51901 h 506649"/>
              <a:gd name="connsiteX2" fmla="*/ 1106512 w 2745540"/>
              <a:gd name="connsiteY2" fmla="*/ 30996 h 506649"/>
              <a:gd name="connsiteX3" fmla="*/ 357361 w 2745540"/>
              <a:gd name="connsiteY3" fmla="*/ 19958 h 506649"/>
              <a:gd name="connsiteX4" fmla="*/ 0 w 2745540"/>
              <a:gd name="connsiteY4" fmla="*/ 291928 h 506649"/>
              <a:gd name="connsiteX0" fmla="*/ 2037536 w 2744353"/>
              <a:gd name="connsiteY0" fmla="*/ 621386 h 621386"/>
              <a:gd name="connsiteX1" fmla="*/ 2723154 w 2744353"/>
              <a:gd name="connsiteY1" fmla="*/ 51901 h 621386"/>
              <a:gd name="connsiteX2" fmla="*/ 1106512 w 2744353"/>
              <a:gd name="connsiteY2" fmla="*/ 30996 h 621386"/>
              <a:gd name="connsiteX3" fmla="*/ 357361 w 2744353"/>
              <a:gd name="connsiteY3" fmla="*/ 19958 h 621386"/>
              <a:gd name="connsiteX4" fmla="*/ 0 w 2744353"/>
              <a:gd name="connsiteY4" fmla="*/ 291928 h 621386"/>
              <a:gd name="connsiteX0" fmla="*/ 2037536 w 2744353"/>
              <a:gd name="connsiteY0" fmla="*/ 621386 h 621386"/>
              <a:gd name="connsiteX1" fmla="*/ 2723154 w 2744353"/>
              <a:gd name="connsiteY1" fmla="*/ 51901 h 621386"/>
              <a:gd name="connsiteX2" fmla="*/ 1106512 w 2744353"/>
              <a:gd name="connsiteY2" fmla="*/ 30996 h 621386"/>
              <a:gd name="connsiteX3" fmla="*/ 357361 w 2744353"/>
              <a:gd name="connsiteY3" fmla="*/ 19958 h 621386"/>
              <a:gd name="connsiteX4" fmla="*/ 0 w 2744353"/>
              <a:gd name="connsiteY4" fmla="*/ 314621 h 621386"/>
              <a:gd name="connsiteX0" fmla="*/ 2037536 w 2744353"/>
              <a:gd name="connsiteY0" fmla="*/ 616761 h 616761"/>
              <a:gd name="connsiteX1" fmla="*/ 2723154 w 2744353"/>
              <a:gd name="connsiteY1" fmla="*/ 47276 h 616761"/>
              <a:gd name="connsiteX2" fmla="*/ 1106512 w 2744353"/>
              <a:gd name="connsiteY2" fmla="*/ 26371 h 616761"/>
              <a:gd name="connsiteX3" fmla="*/ 407050 w 2744353"/>
              <a:gd name="connsiteY3" fmla="*/ 22057 h 616761"/>
              <a:gd name="connsiteX4" fmla="*/ 0 w 2744353"/>
              <a:gd name="connsiteY4" fmla="*/ 309996 h 616761"/>
              <a:gd name="connsiteX0" fmla="*/ 2037536 w 2744353"/>
              <a:gd name="connsiteY0" fmla="*/ 616761 h 616761"/>
              <a:gd name="connsiteX1" fmla="*/ 2723154 w 2744353"/>
              <a:gd name="connsiteY1" fmla="*/ 47276 h 616761"/>
              <a:gd name="connsiteX2" fmla="*/ 1106512 w 2744353"/>
              <a:gd name="connsiteY2" fmla="*/ 26371 h 616761"/>
              <a:gd name="connsiteX3" fmla="*/ 407050 w 2744353"/>
              <a:gd name="connsiteY3" fmla="*/ 22057 h 616761"/>
              <a:gd name="connsiteX4" fmla="*/ 0 w 2744353"/>
              <a:gd name="connsiteY4" fmla="*/ 309996 h 616761"/>
              <a:gd name="connsiteX0" fmla="*/ 2037536 w 2782579"/>
              <a:gd name="connsiteY0" fmla="*/ 616761 h 616761"/>
              <a:gd name="connsiteX1" fmla="*/ 2395550 w 2782579"/>
              <a:gd name="connsiteY1" fmla="*/ 212750 h 616761"/>
              <a:gd name="connsiteX2" fmla="*/ 2723154 w 2782579"/>
              <a:gd name="connsiteY2" fmla="*/ 47276 h 616761"/>
              <a:gd name="connsiteX3" fmla="*/ 1106512 w 2782579"/>
              <a:gd name="connsiteY3" fmla="*/ 26371 h 616761"/>
              <a:gd name="connsiteX4" fmla="*/ 407050 w 2782579"/>
              <a:gd name="connsiteY4" fmla="*/ 22057 h 616761"/>
              <a:gd name="connsiteX5" fmla="*/ 0 w 2782579"/>
              <a:gd name="connsiteY5" fmla="*/ 309996 h 616761"/>
              <a:gd name="connsiteX0" fmla="*/ 1852193 w 2782579"/>
              <a:gd name="connsiteY0" fmla="*/ 647921 h 647921"/>
              <a:gd name="connsiteX1" fmla="*/ 2395550 w 2782579"/>
              <a:gd name="connsiteY1" fmla="*/ 212750 h 647921"/>
              <a:gd name="connsiteX2" fmla="*/ 2723154 w 2782579"/>
              <a:gd name="connsiteY2" fmla="*/ 47276 h 647921"/>
              <a:gd name="connsiteX3" fmla="*/ 1106512 w 2782579"/>
              <a:gd name="connsiteY3" fmla="*/ 26371 h 647921"/>
              <a:gd name="connsiteX4" fmla="*/ 407050 w 2782579"/>
              <a:gd name="connsiteY4" fmla="*/ 22057 h 647921"/>
              <a:gd name="connsiteX5" fmla="*/ 0 w 2782579"/>
              <a:gd name="connsiteY5" fmla="*/ 309996 h 647921"/>
              <a:gd name="connsiteX0" fmla="*/ 1852193 w 2782579"/>
              <a:gd name="connsiteY0" fmla="*/ 647921 h 647921"/>
              <a:gd name="connsiteX1" fmla="*/ 2395550 w 2782579"/>
              <a:gd name="connsiteY1" fmla="*/ 212750 h 647921"/>
              <a:gd name="connsiteX2" fmla="*/ 2723154 w 2782579"/>
              <a:gd name="connsiteY2" fmla="*/ 47276 h 647921"/>
              <a:gd name="connsiteX3" fmla="*/ 1106512 w 2782579"/>
              <a:gd name="connsiteY3" fmla="*/ 26371 h 647921"/>
              <a:gd name="connsiteX4" fmla="*/ 407050 w 2782579"/>
              <a:gd name="connsiteY4" fmla="*/ 22057 h 647921"/>
              <a:gd name="connsiteX5" fmla="*/ 0 w 2782579"/>
              <a:gd name="connsiteY5" fmla="*/ 309996 h 647921"/>
              <a:gd name="connsiteX0" fmla="*/ 1852193 w 2782579"/>
              <a:gd name="connsiteY0" fmla="*/ 647921 h 647921"/>
              <a:gd name="connsiteX1" fmla="*/ 2395550 w 2782579"/>
              <a:gd name="connsiteY1" fmla="*/ 212750 h 647921"/>
              <a:gd name="connsiteX2" fmla="*/ 2723154 w 2782579"/>
              <a:gd name="connsiteY2" fmla="*/ 47276 h 647921"/>
              <a:gd name="connsiteX3" fmla="*/ 1106512 w 2782579"/>
              <a:gd name="connsiteY3" fmla="*/ 26371 h 647921"/>
              <a:gd name="connsiteX4" fmla="*/ 407050 w 2782579"/>
              <a:gd name="connsiteY4" fmla="*/ 22057 h 647921"/>
              <a:gd name="connsiteX5" fmla="*/ 0 w 2782579"/>
              <a:gd name="connsiteY5" fmla="*/ 309996 h 647921"/>
              <a:gd name="connsiteX0" fmla="*/ 1861460 w 2791846"/>
              <a:gd name="connsiteY0" fmla="*/ 647921 h 647921"/>
              <a:gd name="connsiteX1" fmla="*/ 2404817 w 2791846"/>
              <a:gd name="connsiteY1" fmla="*/ 212750 h 647921"/>
              <a:gd name="connsiteX2" fmla="*/ 2732421 w 2791846"/>
              <a:gd name="connsiteY2" fmla="*/ 47276 h 647921"/>
              <a:gd name="connsiteX3" fmla="*/ 1115779 w 2791846"/>
              <a:gd name="connsiteY3" fmla="*/ 26371 h 647921"/>
              <a:gd name="connsiteX4" fmla="*/ 416317 w 2791846"/>
              <a:gd name="connsiteY4" fmla="*/ 22057 h 647921"/>
              <a:gd name="connsiteX5" fmla="*/ 0 w 2791846"/>
              <a:gd name="connsiteY5" fmla="*/ 329337 h 647921"/>
              <a:gd name="connsiteX0" fmla="*/ 1861460 w 2698118"/>
              <a:gd name="connsiteY0" fmla="*/ 643977 h 643977"/>
              <a:gd name="connsiteX1" fmla="*/ 2404817 w 2698118"/>
              <a:gd name="connsiteY1" fmla="*/ 208806 h 643977"/>
              <a:gd name="connsiteX2" fmla="*/ 2625849 w 2698118"/>
              <a:gd name="connsiteY2" fmla="*/ 42257 h 643977"/>
              <a:gd name="connsiteX3" fmla="*/ 1115779 w 2698118"/>
              <a:gd name="connsiteY3" fmla="*/ 22427 h 643977"/>
              <a:gd name="connsiteX4" fmla="*/ 416317 w 2698118"/>
              <a:gd name="connsiteY4" fmla="*/ 18113 h 643977"/>
              <a:gd name="connsiteX5" fmla="*/ 0 w 2698118"/>
              <a:gd name="connsiteY5" fmla="*/ 325393 h 643977"/>
              <a:gd name="connsiteX0" fmla="*/ 1861460 w 2639116"/>
              <a:gd name="connsiteY0" fmla="*/ 643977 h 643977"/>
              <a:gd name="connsiteX1" fmla="*/ 2404817 w 2639116"/>
              <a:gd name="connsiteY1" fmla="*/ 208806 h 643977"/>
              <a:gd name="connsiteX2" fmla="*/ 2625849 w 2639116"/>
              <a:gd name="connsiteY2" fmla="*/ 42257 h 643977"/>
              <a:gd name="connsiteX3" fmla="*/ 1115779 w 2639116"/>
              <a:gd name="connsiteY3" fmla="*/ 22427 h 643977"/>
              <a:gd name="connsiteX4" fmla="*/ 416317 w 2639116"/>
              <a:gd name="connsiteY4" fmla="*/ 18113 h 643977"/>
              <a:gd name="connsiteX5" fmla="*/ 0 w 2639116"/>
              <a:gd name="connsiteY5" fmla="*/ 325393 h 643977"/>
              <a:gd name="connsiteX0" fmla="*/ 1861460 w 2639116"/>
              <a:gd name="connsiteY0" fmla="*/ 635874 h 635874"/>
              <a:gd name="connsiteX1" fmla="*/ 2404817 w 2639116"/>
              <a:gd name="connsiteY1" fmla="*/ 200703 h 635874"/>
              <a:gd name="connsiteX2" fmla="*/ 2625849 w 2639116"/>
              <a:gd name="connsiteY2" fmla="*/ 34154 h 635874"/>
              <a:gd name="connsiteX3" fmla="*/ 1115779 w 2639116"/>
              <a:gd name="connsiteY3" fmla="*/ 14324 h 635874"/>
              <a:gd name="connsiteX4" fmla="*/ 425584 w 2639116"/>
              <a:gd name="connsiteY4" fmla="*/ 20755 h 635874"/>
              <a:gd name="connsiteX5" fmla="*/ 0 w 2639116"/>
              <a:gd name="connsiteY5" fmla="*/ 317290 h 635874"/>
              <a:gd name="connsiteX0" fmla="*/ 1861460 w 2639116"/>
              <a:gd name="connsiteY0" fmla="*/ 638950 h 638950"/>
              <a:gd name="connsiteX1" fmla="*/ 2404817 w 2639116"/>
              <a:gd name="connsiteY1" fmla="*/ 203779 h 638950"/>
              <a:gd name="connsiteX2" fmla="*/ 2625849 w 2639116"/>
              <a:gd name="connsiteY2" fmla="*/ 37230 h 638950"/>
              <a:gd name="connsiteX3" fmla="*/ 1115779 w 2639116"/>
              <a:gd name="connsiteY3" fmla="*/ 17400 h 638950"/>
              <a:gd name="connsiteX4" fmla="*/ 425584 w 2639116"/>
              <a:gd name="connsiteY4" fmla="*/ 23831 h 638950"/>
              <a:gd name="connsiteX5" fmla="*/ 0 w 2639116"/>
              <a:gd name="connsiteY5" fmla="*/ 320366 h 638950"/>
              <a:gd name="connsiteX0" fmla="*/ 1861460 w 2639116"/>
              <a:gd name="connsiteY0" fmla="*/ 627789 h 627789"/>
              <a:gd name="connsiteX1" fmla="*/ 2404817 w 2639116"/>
              <a:gd name="connsiteY1" fmla="*/ 192618 h 627789"/>
              <a:gd name="connsiteX2" fmla="*/ 2625849 w 2639116"/>
              <a:gd name="connsiteY2" fmla="*/ 26069 h 627789"/>
              <a:gd name="connsiteX3" fmla="*/ 1115779 w 2639116"/>
              <a:gd name="connsiteY3" fmla="*/ 6239 h 627789"/>
              <a:gd name="connsiteX4" fmla="*/ 425584 w 2639116"/>
              <a:gd name="connsiteY4" fmla="*/ 12670 h 627789"/>
              <a:gd name="connsiteX5" fmla="*/ 0 w 2639116"/>
              <a:gd name="connsiteY5" fmla="*/ 309205 h 627789"/>
              <a:gd name="connsiteX0" fmla="*/ 1861460 w 2697797"/>
              <a:gd name="connsiteY0" fmla="*/ 636859 h 636859"/>
              <a:gd name="connsiteX1" fmla="*/ 2404817 w 2697797"/>
              <a:gd name="connsiteY1" fmla="*/ 201688 h 636859"/>
              <a:gd name="connsiteX2" fmla="*/ 2625849 w 2697797"/>
              <a:gd name="connsiteY2" fmla="*/ 35139 h 636859"/>
              <a:gd name="connsiteX3" fmla="*/ 1120413 w 2697797"/>
              <a:gd name="connsiteY3" fmla="*/ 23905 h 636859"/>
              <a:gd name="connsiteX4" fmla="*/ 425584 w 2697797"/>
              <a:gd name="connsiteY4" fmla="*/ 21740 h 636859"/>
              <a:gd name="connsiteX5" fmla="*/ 0 w 2697797"/>
              <a:gd name="connsiteY5" fmla="*/ 318275 h 636859"/>
              <a:gd name="connsiteX0" fmla="*/ 1861460 w 2634609"/>
              <a:gd name="connsiteY0" fmla="*/ 636859 h 636859"/>
              <a:gd name="connsiteX1" fmla="*/ 2404817 w 2634609"/>
              <a:gd name="connsiteY1" fmla="*/ 201688 h 636859"/>
              <a:gd name="connsiteX2" fmla="*/ 2625849 w 2634609"/>
              <a:gd name="connsiteY2" fmla="*/ 35139 h 636859"/>
              <a:gd name="connsiteX3" fmla="*/ 1120413 w 2634609"/>
              <a:gd name="connsiteY3" fmla="*/ 23905 h 636859"/>
              <a:gd name="connsiteX4" fmla="*/ 425584 w 2634609"/>
              <a:gd name="connsiteY4" fmla="*/ 21740 h 636859"/>
              <a:gd name="connsiteX5" fmla="*/ 0 w 2634609"/>
              <a:gd name="connsiteY5" fmla="*/ 318275 h 636859"/>
              <a:gd name="connsiteX0" fmla="*/ 1782689 w 2634609"/>
              <a:gd name="connsiteY0" fmla="*/ 632561 h 632561"/>
              <a:gd name="connsiteX1" fmla="*/ 2404817 w 2634609"/>
              <a:gd name="connsiteY1" fmla="*/ 201688 h 632561"/>
              <a:gd name="connsiteX2" fmla="*/ 2625849 w 2634609"/>
              <a:gd name="connsiteY2" fmla="*/ 35139 h 632561"/>
              <a:gd name="connsiteX3" fmla="*/ 1120413 w 2634609"/>
              <a:gd name="connsiteY3" fmla="*/ 23905 h 632561"/>
              <a:gd name="connsiteX4" fmla="*/ 425584 w 2634609"/>
              <a:gd name="connsiteY4" fmla="*/ 21740 h 632561"/>
              <a:gd name="connsiteX5" fmla="*/ 0 w 2634609"/>
              <a:gd name="connsiteY5" fmla="*/ 318275 h 632561"/>
              <a:gd name="connsiteX0" fmla="*/ 1782689 w 2634609"/>
              <a:gd name="connsiteY0" fmla="*/ 632561 h 632561"/>
              <a:gd name="connsiteX1" fmla="*/ 2404817 w 2634609"/>
              <a:gd name="connsiteY1" fmla="*/ 201688 h 632561"/>
              <a:gd name="connsiteX2" fmla="*/ 2625849 w 2634609"/>
              <a:gd name="connsiteY2" fmla="*/ 35139 h 632561"/>
              <a:gd name="connsiteX3" fmla="*/ 1120413 w 2634609"/>
              <a:gd name="connsiteY3" fmla="*/ 23905 h 632561"/>
              <a:gd name="connsiteX4" fmla="*/ 425584 w 2634609"/>
              <a:gd name="connsiteY4" fmla="*/ 21740 h 632561"/>
              <a:gd name="connsiteX5" fmla="*/ 0 w 2634609"/>
              <a:gd name="connsiteY5" fmla="*/ 318275 h 632561"/>
              <a:gd name="connsiteX0" fmla="*/ 1782689 w 2634609"/>
              <a:gd name="connsiteY0" fmla="*/ 614034 h 614034"/>
              <a:gd name="connsiteX1" fmla="*/ 2404817 w 2634609"/>
              <a:gd name="connsiteY1" fmla="*/ 183161 h 614034"/>
              <a:gd name="connsiteX2" fmla="*/ 2625849 w 2634609"/>
              <a:gd name="connsiteY2" fmla="*/ 16612 h 614034"/>
              <a:gd name="connsiteX3" fmla="*/ 1120413 w 2634609"/>
              <a:gd name="connsiteY3" fmla="*/ 5378 h 614034"/>
              <a:gd name="connsiteX4" fmla="*/ 425584 w 2634609"/>
              <a:gd name="connsiteY4" fmla="*/ 3213 h 614034"/>
              <a:gd name="connsiteX5" fmla="*/ 0 w 2634609"/>
              <a:gd name="connsiteY5" fmla="*/ 299748 h 614034"/>
              <a:gd name="connsiteX0" fmla="*/ 1782689 w 2697797"/>
              <a:gd name="connsiteY0" fmla="*/ 632233 h 632233"/>
              <a:gd name="connsiteX1" fmla="*/ 2404817 w 2697797"/>
              <a:gd name="connsiteY1" fmla="*/ 201360 h 632233"/>
              <a:gd name="connsiteX2" fmla="*/ 2625849 w 2697797"/>
              <a:gd name="connsiteY2" fmla="*/ 34811 h 632233"/>
              <a:gd name="connsiteX3" fmla="*/ 1120413 w 2697797"/>
              <a:gd name="connsiteY3" fmla="*/ 23577 h 632233"/>
              <a:gd name="connsiteX4" fmla="*/ 425584 w 2697797"/>
              <a:gd name="connsiteY4" fmla="*/ 21412 h 632233"/>
              <a:gd name="connsiteX5" fmla="*/ 0 w 2697797"/>
              <a:gd name="connsiteY5" fmla="*/ 317947 h 632233"/>
              <a:gd name="connsiteX0" fmla="*/ 1782689 w 2697797"/>
              <a:gd name="connsiteY0" fmla="*/ 632561 h 632561"/>
              <a:gd name="connsiteX1" fmla="*/ 2404817 w 2697797"/>
              <a:gd name="connsiteY1" fmla="*/ 201688 h 632561"/>
              <a:gd name="connsiteX2" fmla="*/ 2625849 w 2697797"/>
              <a:gd name="connsiteY2" fmla="*/ 35139 h 632561"/>
              <a:gd name="connsiteX3" fmla="*/ 1120413 w 2697797"/>
              <a:gd name="connsiteY3" fmla="*/ 23905 h 632561"/>
              <a:gd name="connsiteX4" fmla="*/ 425584 w 2697797"/>
              <a:gd name="connsiteY4" fmla="*/ 21740 h 632561"/>
              <a:gd name="connsiteX5" fmla="*/ 0 w 2697797"/>
              <a:gd name="connsiteY5" fmla="*/ 318275 h 632561"/>
              <a:gd name="connsiteX0" fmla="*/ 1782689 w 2697797"/>
              <a:gd name="connsiteY0" fmla="*/ 613581 h 613581"/>
              <a:gd name="connsiteX1" fmla="*/ 2404817 w 2697797"/>
              <a:gd name="connsiteY1" fmla="*/ 182708 h 613581"/>
              <a:gd name="connsiteX2" fmla="*/ 2625849 w 2697797"/>
              <a:gd name="connsiteY2" fmla="*/ 16159 h 613581"/>
              <a:gd name="connsiteX3" fmla="*/ 1120413 w 2697797"/>
              <a:gd name="connsiteY3" fmla="*/ 4925 h 613581"/>
              <a:gd name="connsiteX4" fmla="*/ 425584 w 2697797"/>
              <a:gd name="connsiteY4" fmla="*/ 2760 h 613581"/>
              <a:gd name="connsiteX5" fmla="*/ 0 w 2697797"/>
              <a:gd name="connsiteY5" fmla="*/ 299295 h 613581"/>
              <a:gd name="connsiteX0" fmla="*/ 1782689 w 2465554"/>
              <a:gd name="connsiteY0" fmla="*/ 615486 h 615486"/>
              <a:gd name="connsiteX1" fmla="*/ 2404817 w 2465554"/>
              <a:gd name="connsiteY1" fmla="*/ 184613 h 615486"/>
              <a:gd name="connsiteX2" fmla="*/ 2258956 w 2465554"/>
              <a:gd name="connsiteY2" fmla="*/ 15259 h 615486"/>
              <a:gd name="connsiteX3" fmla="*/ 1120413 w 2465554"/>
              <a:gd name="connsiteY3" fmla="*/ 6830 h 615486"/>
              <a:gd name="connsiteX4" fmla="*/ 425584 w 2465554"/>
              <a:gd name="connsiteY4" fmla="*/ 4665 h 615486"/>
              <a:gd name="connsiteX5" fmla="*/ 0 w 2465554"/>
              <a:gd name="connsiteY5" fmla="*/ 301200 h 615486"/>
              <a:gd name="connsiteX0" fmla="*/ 1782689 w 2442364"/>
              <a:gd name="connsiteY0" fmla="*/ 610821 h 610821"/>
              <a:gd name="connsiteX1" fmla="*/ 2404817 w 2442364"/>
              <a:gd name="connsiteY1" fmla="*/ 179948 h 610821"/>
              <a:gd name="connsiteX2" fmla="*/ 2258956 w 2442364"/>
              <a:gd name="connsiteY2" fmla="*/ 10594 h 610821"/>
              <a:gd name="connsiteX3" fmla="*/ 1120413 w 2442364"/>
              <a:gd name="connsiteY3" fmla="*/ 2165 h 610821"/>
              <a:gd name="connsiteX4" fmla="*/ 425584 w 2442364"/>
              <a:gd name="connsiteY4" fmla="*/ 0 h 610821"/>
              <a:gd name="connsiteX5" fmla="*/ 0 w 2442364"/>
              <a:gd name="connsiteY5" fmla="*/ 296535 h 610821"/>
              <a:gd name="connsiteX0" fmla="*/ 1782689 w 2447357"/>
              <a:gd name="connsiteY0" fmla="*/ 610821 h 610821"/>
              <a:gd name="connsiteX1" fmla="*/ 2404817 w 2447357"/>
              <a:gd name="connsiteY1" fmla="*/ 179948 h 610821"/>
              <a:gd name="connsiteX2" fmla="*/ 2291210 w 2447357"/>
              <a:gd name="connsiteY2" fmla="*/ 10594 h 610821"/>
              <a:gd name="connsiteX3" fmla="*/ 1120413 w 2447357"/>
              <a:gd name="connsiteY3" fmla="*/ 2165 h 610821"/>
              <a:gd name="connsiteX4" fmla="*/ 425584 w 2447357"/>
              <a:gd name="connsiteY4" fmla="*/ 0 h 610821"/>
              <a:gd name="connsiteX5" fmla="*/ 0 w 2447357"/>
              <a:gd name="connsiteY5" fmla="*/ 296535 h 610821"/>
              <a:gd name="connsiteX0" fmla="*/ 1782689 w 2447357"/>
              <a:gd name="connsiteY0" fmla="*/ 610821 h 610821"/>
              <a:gd name="connsiteX1" fmla="*/ 2404817 w 2447357"/>
              <a:gd name="connsiteY1" fmla="*/ 179948 h 610821"/>
              <a:gd name="connsiteX2" fmla="*/ 2291210 w 2447357"/>
              <a:gd name="connsiteY2" fmla="*/ 10594 h 610821"/>
              <a:gd name="connsiteX3" fmla="*/ 1120413 w 2447357"/>
              <a:gd name="connsiteY3" fmla="*/ 2165 h 610821"/>
              <a:gd name="connsiteX4" fmla="*/ 425584 w 2447357"/>
              <a:gd name="connsiteY4" fmla="*/ 0 h 610821"/>
              <a:gd name="connsiteX5" fmla="*/ 0 w 2447357"/>
              <a:gd name="connsiteY5" fmla="*/ 296535 h 610821"/>
              <a:gd name="connsiteX0" fmla="*/ 1782689 w 2444402"/>
              <a:gd name="connsiteY0" fmla="*/ 610821 h 610821"/>
              <a:gd name="connsiteX1" fmla="*/ 2404817 w 2444402"/>
              <a:gd name="connsiteY1" fmla="*/ 179948 h 610821"/>
              <a:gd name="connsiteX2" fmla="*/ 2291210 w 2444402"/>
              <a:gd name="connsiteY2" fmla="*/ 10594 h 610821"/>
              <a:gd name="connsiteX3" fmla="*/ 1120413 w 2444402"/>
              <a:gd name="connsiteY3" fmla="*/ 2165 h 610821"/>
              <a:gd name="connsiteX4" fmla="*/ 425584 w 2444402"/>
              <a:gd name="connsiteY4" fmla="*/ 0 h 610821"/>
              <a:gd name="connsiteX5" fmla="*/ 0 w 2444402"/>
              <a:gd name="connsiteY5" fmla="*/ 296535 h 610821"/>
              <a:gd name="connsiteX0" fmla="*/ 1782689 w 2444402"/>
              <a:gd name="connsiteY0" fmla="*/ 610821 h 610821"/>
              <a:gd name="connsiteX1" fmla="*/ 2404817 w 2444402"/>
              <a:gd name="connsiteY1" fmla="*/ 179948 h 610821"/>
              <a:gd name="connsiteX2" fmla="*/ 2291210 w 2444402"/>
              <a:gd name="connsiteY2" fmla="*/ 10594 h 610821"/>
              <a:gd name="connsiteX3" fmla="*/ 1120413 w 2444402"/>
              <a:gd name="connsiteY3" fmla="*/ 2165 h 610821"/>
              <a:gd name="connsiteX4" fmla="*/ 425584 w 2444402"/>
              <a:gd name="connsiteY4" fmla="*/ 0 h 610821"/>
              <a:gd name="connsiteX5" fmla="*/ 0 w 2444402"/>
              <a:gd name="connsiteY5" fmla="*/ 296535 h 610821"/>
              <a:gd name="connsiteX0" fmla="*/ 1782689 w 2444402"/>
              <a:gd name="connsiteY0" fmla="*/ 608951 h 608951"/>
              <a:gd name="connsiteX1" fmla="*/ 2404817 w 2444402"/>
              <a:gd name="connsiteY1" fmla="*/ 178078 h 608951"/>
              <a:gd name="connsiteX2" fmla="*/ 2291210 w 2444402"/>
              <a:gd name="connsiteY2" fmla="*/ 8724 h 608951"/>
              <a:gd name="connsiteX3" fmla="*/ 1120413 w 2444402"/>
              <a:gd name="connsiteY3" fmla="*/ 295 h 608951"/>
              <a:gd name="connsiteX4" fmla="*/ 385266 w 2444402"/>
              <a:gd name="connsiteY4" fmla="*/ 0 h 608951"/>
              <a:gd name="connsiteX5" fmla="*/ 0 w 2444402"/>
              <a:gd name="connsiteY5" fmla="*/ 294665 h 608951"/>
              <a:gd name="connsiteX0" fmla="*/ 1782689 w 2444402"/>
              <a:gd name="connsiteY0" fmla="*/ 608951 h 608951"/>
              <a:gd name="connsiteX1" fmla="*/ 2404817 w 2444402"/>
              <a:gd name="connsiteY1" fmla="*/ 178078 h 608951"/>
              <a:gd name="connsiteX2" fmla="*/ 2291210 w 2444402"/>
              <a:gd name="connsiteY2" fmla="*/ 8724 h 608951"/>
              <a:gd name="connsiteX3" fmla="*/ 1120413 w 2444402"/>
              <a:gd name="connsiteY3" fmla="*/ 295 h 608951"/>
              <a:gd name="connsiteX4" fmla="*/ 385266 w 2444402"/>
              <a:gd name="connsiteY4" fmla="*/ 0 h 608951"/>
              <a:gd name="connsiteX5" fmla="*/ 0 w 2444402"/>
              <a:gd name="connsiteY5" fmla="*/ 294665 h 608951"/>
              <a:gd name="connsiteX0" fmla="*/ 1782689 w 2444402"/>
              <a:gd name="connsiteY0" fmla="*/ 608951 h 608951"/>
              <a:gd name="connsiteX1" fmla="*/ 2404817 w 2444402"/>
              <a:gd name="connsiteY1" fmla="*/ 178078 h 608951"/>
              <a:gd name="connsiteX2" fmla="*/ 2291210 w 2444402"/>
              <a:gd name="connsiteY2" fmla="*/ 8724 h 608951"/>
              <a:gd name="connsiteX3" fmla="*/ 1120413 w 2444402"/>
              <a:gd name="connsiteY3" fmla="*/ 295 h 608951"/>
              <a:gd name="connsiteX4" fmla="*/ 385266 w 2444402"/>
              <a:gd name="connsiteY4" fmla="*/ 0 h 608951"/>
              <a:gd name="connsiteX5" fmla="*/ 0 w 2444402"/>
              <a:gd name="connsiteY5" fmla="*/ 294665 h 608951"/>
              <a:gd name="connsiteX0" fmla="*/ 1782689 w 2444402"/>
              <a:gd name="connsiteY0" fmla="*/ 612178 h 612178"/>
              <a:gd name="connsiteX1" fmla="*/ 2404817 w 2444402"/>
              <a:gd name="connsiteY1" fmla="*/ 181305 h 612178"/>
              <a:gd name="connsiteX2" fmla="*/ 2291210 w 2444402"/>
              <a:gd name="connsiteY2" fmla="*/ 11951 h 612178"/>
              <a:gd name="connsiteX3" fmla="*/ 1120413 w 2444402"/>
              <a:gd name="connsiteY3" fmla="*/ 3522 h 612178"/>
              <a:gd name="connsiteX4" fmla="*/ 385266 w 2444402"/>
              <a:gd name="connsiteY4" fmla="*/ 3227 h 612178"/>
              <a:gd name="connsiteX5" fmla="*/ 0 w 2444402"/>
              <a:gd name="connsiteY5" fmla="*/ 297892 h 612178"/>
              <a:gd name="connsiteX0" fmla="*/ 1782689 w 2407011"/>
              <a:gd name="connsiteY0" fmla="*/ 612178 h 612178"/>
              <a:gd name="connsiteX1" fmla="*/ 2201746 w 2407011"/>
              <a:gd name="connsiteY1" fmla="*/ 469336 h 612178"/>
              <a:gd name="connsiteX2" fmla="*/ 2404817 w 2407011"/>
              <a:gd name="connsiteY2" fmla="*/ 181305 h 612178"/>
              <a:gd name="connsiteX3" fmla="*/ 2291210 w 2407011"/>
              <a:gd name="connsiteY3" fmla="*/ 11951 h 612178"/>
              <a:gd name="connsiteX4" fmla="*/ 1120413 w 2407011"/>
              <a:gd name="connsiteY4" fmla="*/ 3522 h 612178"/>
              <a:gd name="connsiteX5" fmla="*/ 385266 w 2407011"/>
              <a:gd name="connsiteY5" fmla="*/ 3227 h 612178"/>
              <a:gd name="connsiteX6" fmla="*/ 0 w 2407011"/>
              <a:gd name="connsiteY6" fmla="*/ 297892 h 612178"/>
              <a:gd name="connsiteX0" fmla="*/ 1782689 w 2407011"/>
              <a:gd name="connsiteY0" fmla="*/ 612178 h 612178"/>
              <a:gd name="connsiteX1" fmla="*/ 2201746 w 2407011"/>
              <a:gd name="connsiteY1" fmla="*/ 469336 h 612178"/>
              <a:gd name="connsiteX2" fmla="*/ 2404817 w 2407011"/>
              <a:gd name="connsiteY2" fmla="*/ 181305 h 612178"/>
              <a:gd name="connsiteX3" fmla="*/ 2291210 w 2407011"/>
              <a:gd name="connsiteY3" fmla="*/ 11951 h 612178"/>
              <a:gd name="connsiteX4" fmla="*/ 1120413 w 2407011"/>
              <a:gd name="connsiteY4" fmla="*/ 3522 h 612178"/>
              <a:gd name="connsiteX5" fmla="*/ 385266 w 2407011"/>
              <a:gd name="connsiteY5" fmla="*/ 3227 h 612178"/>
              <a:gd name="connsiteX6" fmla="*/ 0 w 2407011"/>
              <a:gd name="connsiteY6" fmla="*/ 297892 h 612178"/>
              <a:gd name="connsiteX0" fmla="*/ 1782689 w 2407011"/>
              <a:gd name="connsiteY0" fmla="*/ 612178 h 612178"/>
              <a:gd name="connsiteX1" fmla="*/ 2201746 w 2407011"/>
              <a:gd name="connsiteY1" fmla="*/ 469336 h 612178"/>
              <a:gd name="connsiteX2" fmla="*/ 2404817 w 2407011"/>
              <a:gd name="connsiteY2" fmla="*/ 181305 h 612178"/>
              <a:gd name="connsiteX3" fmla="*/ 2291210 w 2407011"/>
              <a:gd name="connsiteY3" fmla="*/ 11951 h 612178"/>
              <a:gd name="connsiteX4" fmla="*/ 1120413 w 2407011"/>
              <a:gd name="connsiteY4" fmla="*/ 3522 h 612178"/>
              <a:gd name="connsiteX5" fmla="*/ 385266 w 2407011"/>
              <a:gd name="connsiteY5" fmla="*/ 3227 h 612178"/>
              <a:gd name="connsiteX6" fmla="*/ 0 w 2407011"/>
              <a:gd name="connsiteY6" fmla="*/ 297892 h 612178"/>
              <a:gd name="connsiteX0" fmla="*/ 1782689 w 2407011"/>
              <a:gd name="connsiteY0" fmla="*/ 612178 h 612178"/>
              <a:gd name="connsiteX1" fmla="*/ 2201746 w 2407011"/>
              <a:gd name="connsiteY1" fmla="*/ 469336 h 612178"/>
              <a:gd name="connsiteX2" fmla="*/ 2404817 w 2407011"/>
              <a:gd name="connsiteY2" fmla="*/ 181305 h 612178"/>
              <a:gd name="connsiteX3" fmla="*/ 2291210 w 2407011"/>
              <a:gd name="connsiteY3" fmla="*/ 11951 h 612178"/>
              <a:gd name="connsiteX4" fmla="*/ 1120413 w 2407011"/>
              <a:gd name="connsiteY4" fmla="*/ 3522 h 612178"/>
              <a:gd name="connsiteX5" fmla="*/ 385266 w 2407011"/>
              <a:gd name="connsiteY5" fmla="*/ 3227 h 612178"/>
              <a:gd name="connsiteX6" fmla="*/ 0 w 2407011"/>
              <a:gd name="connsiteY6" fmla="*/ 297892 h 612178"/>
              <a:gd name="connsiteX0" fmla="*/ 1782689 w 2413353"/>
              <a:gd name="connsiteY0" fmla="*/ 612178 h 612178"/>
              <a:gd name="connsiteX1" fmla="*/ 2201746 w 2413353"/>
              <a:gd name="connsiteY1" fmla="*/ 469336 h 612178"/>
              <a:gd name="connsiteX2" fmla="*/ 2404817 w 2413353"/>
              <a:gd name="connsiteY2" fmla="*/ 181305 h 612178"/>
              <a:gd name="connsiteX3" fmla="*/ 2367094 w 2413353"/>
              <a:gd name="connsiteY3" fmla="*/ 103276 h 612178"/>
              <a:gd name="connsiteX4" fmla="*/ 2291210 w 2413353"/>
              <a:gd name="connsiteY4" fmla="*/ 11951 h 612178"/>
              <a:gd name="connsiteX5" fmla="*/ 1120413 w 2413353"/>
              <a:gd name="connsiteY5" fmla="*/ 3522 h 612178"/>
              <a:gd name="connsiteX6" fmla="*/ 385266 w 2413353"/>
              <a:gd name="connsiteY6" fmla="*/ 3227 h 612178"/>
              <a:gd name="connsiteX7" fmla="*/ 0 w 2413353"/>
              <a:gd name="connsiteY7" fmla="*/ 297892 h 612178"/>
              <a:gd name="connsiteX0" fmla="*/ 1782689 w 2413353"/>
              <a:gd name="connsiteY0" fmla="*/ 612178 h 612178"/>
              <a:gd name="connsiteX1" fmla="*/ 2201746 w 2413353"/>
              <a:gd name="connsiteY1" fmla="*/ 469336 h 612178"/>
              <a:gd name="connsiteX2" fmla="*/ 2404817 w 2413353"/>
              <a:gd name="connsiteY2" fmla="*/ 181305 h 612178"/>
              <a:gd name="connsiteX3" fmla="*/ 2367094 w 2413353"/>
              <a:gd name="connsiteY3" fmla="*/ 103276 h 612178"/>
              <a:gd name="connsiteX4" fmla="*/ 2291210 w 2413353"/>
              <a:gd name="connsiteY4" fmla="*/ 11951 h 612178"/>
              <a:gd name="connsiteX5" fmla="*/ 1120413 w 2413353"/>
              <a:gd name="connsiteY5" fmla="*/ 3522 h 612178"/>
              <a:gd name="connsiteX6" fmla="*/ 385266 w 2413353"/>
              <a:gd name="connsiteY6" fmla="*/ 3227 h 612178"/>
              <a:gd name="connsiteX7" fmla="*/ 0 w 2413353"/>
              <a:gd name="connsiteY7" fmla="*/ 297892 h 612178"/>
              <a:gd name="connsiteX0" fmla="*/ 1782689 w 2409856"/>
              <a:gd name="connsiteY0" fmla="*/ 612178 h 612178"/>
              <a:gd name="connsiteX1" fmla="*/ 2201746 w 2409856"/>
              <a:gd name="connsiteY1" fmla="*/ 469336 h 612178"/>
              <a:gd name="connsiteX2" fmla="*/ 2404817 w 2409856"/>
              <a:gd name="connsiteY2" fmla="*/ 181305 h 612178"/>
              <a:gd name="connsiteX3" fmla="*/ 2343473 w 2409856"/>
              <a:gd name="connsiteY3" fmla="*/ 107189 h 612178"/>
              <a:gd name="connsiteX4" fmla="*/ 2291210 w 2409856"/>
              <a:gd name="connsiteY4" fmla="*/ 11951 h 612178"/>
              <a:gd name="connsiteX5" fmla="*/ 1120413 w 2409856"/>
              <a:gd name="connsiteY5" fmla="*/ 3522 h 612178"/>
              <a:gd name="connsiteX6" fmla="*/ 385266 w 2409856"/>
              <a:gd name="connsiteY6" fmla="*/ 3227 h 612178"/>
              <a:gd name="connsiteX7" fmla="*/ 0 w 2409856"/>
              <a:gd name="connsiteY7" fmla="*/ 297892 h 612178"/>
              <a:gd name="connsiteX0" fmla="*/ 1850178 w 2409856"/>
              <a:gd name="connsiteY0" fmla="*/ 611552 h 611552"/>
              <a:gd name="connsiteX1" fmla="*/ 2201746 w 2409856"/>
              <a:gd name="connsiteY1" fmla="*/ 469336 h 611552"/>
              <a:gd name="connsiteX2" fmla="*/ 2404817 w 2409856"/>
              <a:gd name="connsiteY2" fmla="*/ 181305 h 611552"/>
              <a:gd name="connsiteX3" fmla="*/ 2343473 w 2409856"/>
              <a:gd name="connsiteY3" fmla="*/ 107189 h 611552"/>
              <a:gd name="connsiteX4" fmla="*/ 2291210 w 2409856"/>
              <a:gd name="connsiteY4" fmla="*/ 11951 h 611552"/>
              <a:gd name="connsiteX5" fmla="*/ 1120413 w 2409856"/>
              <a:gd name="connsiteY5" fmla="*/ 3522 h 611552"/>
              <a:gd name="connsiteX6" fmla="*/ 385266 w 2409856"/>
              <a:gd name="connsiteY6" fmla="*/ 3227 h 611552"/>
              <a:gd name="connsiteX7" fmla="*/ 0 w 2409856"/>
              <a:gd name="connsiteY7" fmla="*/ 297892 h 611552"/>
              <a:gd name="connsiteX0" fmla="*/ 1850178 w 2406953"/>
              <a:gd name="connsiteY0" fmla="*/ 611552 h 611552"/>
              <a:gd name="connsiteX1" fmla="*/ 2261136 w 2406953"/>
              <a:gd name="connsiteY1" fmla="*/ 470588 h 611552"/>
              <a:gd name="connsiteX2" fmla="*/ 2404817 w 2406953"/>
              <a:gd name="connsiteY2" fmla="*/ 181305 h 611552"/>
              <a:gd name="connsiteX3" fmla="*/ 2343473 w 2406953"/>
              <a:gd name="connsiteY3" fmla="*/ 107189 h 611552"/>
              <a:gd name="connsiteX4" fmla="*/ 2291210 w 2406953"/>
              <a:gd name="connsiteY4" fmla="*/ 11951 h 611552"/>
              <a:gd name="connsiteX5" fmla="*/ 1120413 w 2406953"/>
              <a:gd name="connsiteY5" fmla="*/ 3522 h 611552"/>
              <a:gd name="connsiteX6" fmla="*/ 385266 w 2406953"/>
              <a:gd name="connsiteY6" fmla="*/ 3227 h 611552"/>
              <a:gd name="connsiteX7" fmla="*/ 0 w 2406953"/>
              <a:gd name="connsiteY7" fmla="*/ 297892 h 611552"/>
              <a:gd name="connsiteX0" fmla="*/ 1956205 w 2512980"/>
              <a:gd name="connsiteY0" fmla="*/ 611552 h 611552"/>
              <a:gd name="connsiteX1" fmla="*/ 2367163 w 2512980"/>
              <a:gd name="connsiteY1" fmla="*/ 470588 h 611552"/>
              <a:gd name="connsiteX2" fmla="*/ 2510844 w 2512980"/>
              <a:gd name="connsiteY2" fmla="*/ 181305 h 611552"/>
              <a:gd name="connsiteX3" fmla="*/ 2449500 w 2512980"/>
              <a:gd name="connsiteY3" fmla="*/ 107189 h 611552"/>
              <a:gd name="connsiteX4" fmla="*/ 2397237 w 2512980"/>
              <a:gd name="connsiteY4" fmla="*/ 11951 h 611552"/>
              <a:gd name="connsiteX5" fmla="*/ 1226440 w 2512980"/>
              <a:gd name="connsiteY5" fmla="*/ 3522 h 611552"/>
              <a:gd name="connsiteX6" fmla="*/ 491293 w 2512980"/>
              <a:gd name="connsiteY6" fmla="*/ 3227 h 611552"/>
              <a:gd name="connsiteX7" fmla="*/ 0 w 2512980"/>
              <a:gd name="connsiteY7" fmla="*/ 299620 h 611552"/>
              <a:gd name="connsiteX0" fmla="*/ 1956205 w 2512980"/>
              <a:gd name="connsiteY0" fmla="*/ 611552 h 611552"/>
              <a:gd name="connsiteX1" fmla="*/ 2367163 w 2512980"/>
              <a:gd name="connsiteY1" fmla="*/ 470588 h 611552"/>
              <a:gd name="connsiteX2" fmla="*/ 2510844 w 2512980"/>
              <a:gd name="connsiteY2" fmla="*/ 181305 h 611552"/>
              <a:gd name="connsiteX3" fmla="*/ 2449500 w 2512980"/>
              <a:gd name="connsiteY3" fmla="*/ 107189 h 611552"/>
              <a:gd name="connsiteX4" fmla="*/ 2397237 w 2512980"/>
              <a:gd name="connsiteY4" fmla="*/ 11951 h 611552"/>
              <a:gd name="connsiteX5" fmla="*/ 1226440 w 2512980"/>
              <a:gd name="connsiteY5" fmla="*/ 3522 h 611552"/>
              <a:gd name="connsiteX6" fmla="*/ 491293 w 2512980"/>
              <a:gd name="connsiteY6" fmla="*/ 3227 h 611552"/>
              <a:gd name="connsiteX7" fmla="*/ 0 w 2512980"/>
              <a:gd name="connsiteY7" fmla="*/ 299620 h 611552"/>
              <a:gd name="connsiteX0" fmla="*/ 1956205 w 2512980"/>
              <a:gd name="connsiteY0" fmla="*/ 611552 h 611552"/>
              <a:gd name="connsiteX1" fmla="*/ 2367163 w 2512980"/>
              <a:gd name="connsiteY1" fmla="*/ 470588 h 611552"/>
              <a:gd name="connsiteX2" fmla="*/ 2510844 w 2512980"/>
              <a:gd name="connsiteY2" fmla="*/ 181305 h 611552"/>
              <a:gd name="connsiteX3" fmla="*/ 2449500 w 2512980"/>
              <a:gd name="connsiteY3" fmla="*/ 107189 h 611552"/>
              <a:gd name="connsiteX4" fmla="*/ 2397237 w 2512980"/>
              <a:gd name="connsiteY4" fmla="*/ 11951 h 611552"/>
              <a:gd name="connsiteX5" fmla="*/ 1226440 w 2512980"/>
              <a:gd name="connsiteY5" fmla="*/ 3522 h 611552"/>
              <a:gd name="connsiteX6" fmla="*/ 491293 w 2512980"/>
              <a:gd name="connsiteY6" fmla="*/ 3227 h 611552"/>
              <a:gd name="connsiteX7" fmla="*/ 261188 w 2512980"/>
              <a:gd name="connsiteY7" fmla="*/ 259297 h 611552"/>
              <a:gd name="connsiteX8" fmla="*/ 0 w 2512980"/>
              <a:gd name="connsiteY8" fmla="*/ 299620 h 611552"/>
              <a:gd name="connsiteX0" fmla="*/ 1956205 w 2512980"/>
              <a:gd name="connsiteY0" fmla="*/ 611552 h 611552"/>
              <a:gd name="connsiteX1" fmla="*/ 2367163 w 2512980"/>
              <a:gd name="connsiteY1" fmla="*/ 470588 h 611552"/>
              <a:gd name="connsiteX2" fmla="*/ 2510844 w 2512980"/>
              <a:gd name="connsiteY2" fmla="*/ 181305 h 611552"/>
              <a:gd name="connsiteX3" fmla="*/ 2449500 w 2512980"/>
              <a:gd name="connsiteY3" fmla="*/ 107189 h 611552"/>
              <a:gd name="connsiteX4" fmla="*/ 2397237 w 2512980"/>
              <a:gd name="connsiteY4" fmla="*/ 11951 h 611552"/>
              <a:gd name="connsiteX5" fmla="*/ 1226440 w 2512980"/>
              <a:gd name="connsiteY5" fmla="*/ 3522 h 611552"/>
              <a:gd name="connsiteX6" fmla="*/ 491293 w 2512980"/>
              <a:gd name="connsiteY6" fmla="*/ 3227 h 611552"/>
              <a:gd name="connsiteX7" fmla="*/ 261188 w 2512980"/>
              <a:gd name="connsiteY7" fmla="*/ 259297 h 611552"/>
              <a:gd name="connsiteX8" fmla="*/ 0 w 2512980"/>
              <a:gd name="connsiteY8" fmla="*/ 299620 h 611552"/>
              <a:gd name="connsiteX0" fmla="*/ 1956205 w 2512980"/>
              <a:gd name="connsiteY0" fmla="*/ 611552 h 611552"/>
              <a:gd name="connsiteX1" fmla="*/ 2367163 w 2512980"/>
              <a:gd name="connsiteY1" fmla="*/ 470588 h 611552"/>
              <a:gd name="connsiteX2" fmla="*/ 2510844 w 2512980"/>
              <a:gd name="connsiteY2" fmla="*/ 181305 h 611552"/>
              <a:gd name="connsiteX3" fmla="*/ 2449500 w 2512980"/>
              <a:gd name="connsiteY3" fmla="*/ 107189 h 611552"/>
              <a:gd name="connsiteX4" fmla="*/ 2397237 w 2512980"/>
              <a:gd name="connsiteY4" fmla="*/ 11951 h 611552"/>
              <a:gd name="connsiteX5" fmla="*/ 1226440 w 2512980"/>
              <a:gd name="connsiteY5" fmla="*/ 3522 h 611552"/>
              <a:gd name="connsiteX6" fmla="*/ 491293 w 2512980"/>
              <a:gd name="connsiteY6" fmla="*/ 3227 h 611552"/>
              <a:gd name="connsiteX7" fmla="*/ 261188 w 2512980"/>
              <a:gd name="connsiteY7" fmla="*/ 259297 h 611552"/>
              <a:gd name="connsiteX8" fmla="*/ 0 w 2512980"/>
              <a:gd name="connsiteY8" fmla="*/ 299620 h 611552"/>
              <a:gd name="connsiteX0" fmla="*/ 2059252 w 2616027"/>
              <a:gd name="connsiteY0" fmla="*/ 611552 h 611552"/>
              <a:gd name="connsiteX1" fmla="*/ 2470210 w 2616027"/>
              <a:gd name="connsiteY1" fmla="*/ 470588 h 611552"/>
              <a:gd name="connsiteX2" fmla="*/ 2613891 w 2616027"/>
              <a:gd name="connsiteY2" fmla="*/ 181305 h 611552"/>
              <a:gd name="connsiteX3" fmla="*/ 2552547 w 2616027"/>
              <a:gd name="connsiteY3" fmla="*/ 107189 h 611552"/>
              <a:gd name="connsiteX4" fmla="*/ 2500284 w 2616027"/>
              <a:gd name="connsiteY4" fmla="*/ 11951 h 611552"/>
              <a:gd name="connsiteX5" fmla="*/ 1329487 w 2616027"/>
              <a:gd name="connsiteY5" fmla="*/ 3522 h 611552"/>
              <a:gd name="connsiteX6" fmla="*/ 594340 w 2616027"/>
              <a:gd name="connsiteY6" fmla="*/ 3227 h 611552"/>
              <a:gd name="connsiteX7" fmla="*/ 364235 w 2616027"/>
              <a:gd name="connsiteY7" fmla="*/ 259297 h 611552"/>
              <a:gd name="connsiteX8" fmla="*/ 0 w 2616027"/>
              <a:gd name="connsiteY8" fmla="*/ 307758 h 611552"/>
              <a:gd name="connsiteX0" fmla="*/ 1988591 w 2616027"/>
              <a:gd name="connsiteY0" fmla="*/ 617186 h 617186"/>
              <a:gd name="connsiteX1" fmla="*/ 2470210 w 2616027"/>
              <a:gd name="connsiteY1" fmla="*/ 470588 h 617186"/>
              <a:gd name="connsiteX2" fmla="*/ 2613891 w 2616027"/>
              <a:gd name="connsiteY2" fmla="*/ 181305 h 617186"/>
              <a:gd name="connsiteX3" fmla="*/ 2552547 w 2616027"/>
              <a:gd name="connsiteY3" fmla="*/ 107189 h 617186"/>
              <a:gd name="connsiteX4" fmla="*/ 2500284 w 2616027"/>
              <a:gd name="connsiteY4" fmla="*/ 11951 h 617186"/>
              <a:gd name="connsiteX5" fmla="*/ 1329487 w 2616027"/>
              <a:gd name="connsiteY5" fmla="*/ 3522 h 617186"/>
              <a:gd name="connsiteX6" fmla="*/ 594340 w 2616027"/>
              <a:gd name="connsiteY6" fmla="*/ 3227 h 617186"/>
              <a:gd name="connsiteX7" fmla="*/ 364235 w 2616027"/>
              <a:gd name="connsiteY7" fmla="*/ 259297 h 617186"/>
              <a:gd name="connsiteX8" fmla="*/ 0 w 2616027"/>
              <a:gd name="connsiteY8" fmla="*/ 307758 h 617186"/>
              <a:gd name="connsiteX0" fmla="*/ 2003312 w 2616027"/>
              <a:gd name="connsiteY0" fmla="*/ 619064 h 619064"/>
              <a:gd name="connsiteX1" fmla="*/ 2470210 w 2616027"/>
              <a:gd name="connsiteY1" fmla="*/ 470588 h 619064"/>
              <a:gd name="connsiteX2" fmla="*/ 2613891 w 2616027"/>
              <a:gd name="connsiteY2" fmla="*/ 181305 h 619064"/>
              <a:gd name="connsiteX3" fmla="*/ 2552547 w 2616027"/>
              <a:gd name="connsiteY3" fmla="*/ 107189 h 619064"/>
              <a:gd name="connsiteX4" fmla="*/ 2500284 w 2616027"/>
              <a:gd name="connsiteY4" fmla="*/ 11951 h 619064"/>
              <a:gd name="connsiteX5" fmla="*/ 1329487 w 2616027"/>
              <a:gd name="connsiteY5" fmla="*/ 3522 h 619064"/>
              <a:gd name="connsiteX6" fmla="*/ 594340 w 2616027"/>
              <a:gd name="connsiteY6" fmla="*/ 3227 h 619064"/>
              <a:gd name="connsiteX7" fmla="*/ 364235 w 2616027"/>
              <a:gd name="connsiteY7" fmla="*/ 259297 h 619064"/>
              <a:gd name="connsiteX8" fmla="*/ 0 w 2616027"/>
              <a:gd name="connsiteY8" fmla="*/ 307758 h 619064"/>
              <a:gd name="connsiteX0" fmla="*/ 2035054 w 2647769"/>
              <a:gd name="connsiteY0" fmla="*/ 619064 h 619064"/>
              <a:gd name="connsiteX1" fmla="*/ 2501952 w 2647769"/>
              <a:gd name="connsiteY1" fmla="*/ 470588 h 619064"/>
              <a:gd name="connsiteX2" fmla="*/ 2645633 w 2647769"/>
              <a:gd name="connsiteY2" fmla="*/ 181305 h 619064"/>
              <a:gd name="connsiteX3" fmla="*/ 2584289 w 2647769"/>
              <a:gd name="connsiteY3" fmla="*/ 107189 h 619064"/>
              <a:gd name="connsiteX4" fmla="*/ 2532026 w 2647769"/>
              <a:gd name="connsiteY4" fmla="*/ 11951 h 619064"/>
              <a:gd name="connsiteX5" fmla="*/ 1361229 w 2647769"/>
              <a:gd name="connsiteY5" fmla="*/ 3522 h 619064"/>
              <a:gd name="connsiteX6" fmla="*/ 626082 w 2647769"/>
              <a:gd name="connsiteY6" fmla="*/ 3227 h 619064"/>
              <a:gd name="connsiteX7" fmla="*/ 395977 w 2647769"/>
              <a:gd name="connsiteY7" fmla="*/ 259297 h 619064"/>
              <a:gd name="connsiteX8" fmla="*/ 0 w 2647769"/>
              <a:gd name="connsiteY8" fmla="*/ 356502 h 619064"/>
              <a:gd name="connsiteX0" fmla="*/ 2035054 w 2647769"/>
              <a:gd name="connsiteY0" fmla="*/ 619064 h 619064"/>
              <a:gd name="connsiteX1" fmla="*/ 2501952 w 2647769"/>
              <a:gd name="connsiteY1" fmla="*/ 470588 h 619064"/>
              <a:gd name="connsiteX2" fmla="*/ 2645633 w 2647769"/>
              <a:gd name="connsiteY2" fmla="*/ 181305 h 619064"/>
              <a:gd name="connsiteX3" fmla="*/ 2584289 w 2647769"/>
              <a:gd name="connsiteY3" fmla="*/ 107189 h 619064"/>
              <a:gd name="connsiteX4" fmla="*/ 2532026 w 2647769"/>
              <a:gd name="connsiteY4" fmla="*/ 11951 h 619064"/>
              <a:gd name="connsiteX5" fmla="*/ 1361229 w 2647769"/>
              <a:gd name="connsiteY5" fmla="*/ 3522 h 619064"/>
              <a:gd name="connsiteX6" fmla="*/ 626082 w 2647769"/>
              <a:gd name="connsiteY6" fmla="*/ 3227 h 619064"/>
              <a:gd name="connsiteX7" fmla="*/ 343073 w 2647769"/>
              <a:gd name="connsiteY7" fmla="*/ 311041 h 619064"/>
              <a:gd name="connsiteX8" fmla="*/ 0 w 2647769"/>
              <a:gd name="connsiteY8" fmla="*/ 356502 h 619064"/>
              <a:gd name="connsiteX0" fmla="*/ 2035054 w 2647769"/>
              <a:gd name="connsiteY0" fmla="*/ 619064 h 619064"/>
              <a:gd name="connsiteX1" fmla="*/ 2501952 w 2647769"/>
              <a:gd name="connsiteY1" fmla="*/ 470588 h 619064"/>
              <a:gd name="connsiteX2" fmla="*/ 2645633 w 2647769"/>
              <a:gd name="connsiteY2" fmla="*/ 181305 h 619064"/>
              <a:gd name="connsiteX3" fmla="*/ 2584289 w 2647769"/>
              <a:gd name="connsiteY3" fmla="*/ 107189 h 619064"/>
              <a:gd name="connsiteX4" fmla="*/ 2532026 w 2647769"/>
              <a:gd name="connsiteY4" fmla="*/ 11951 h 619064"/>
              <a:gd name="connsiteX5" fmla="*/ 1361229 w 2647769"/>
              <a:gd name="connsiteY5" fmla="*/ 3522 h 619064"/>
              <a:gd name="connsiteX6" fmla="*/ 626082 w 2647769"/>
              <a:gd name="connsiteY6" fmla="*/ 3227 h 619064"/>
              <a:gd name="connsiteX7" fmla="*/ 314858 w 2647769"/>
              <a:gd name="connsiteY7" fmla="*/ 257048 h 619064"/>
              <a:gd name="connsiteX8" fmla="*/ 0 w 2647769"/>
              <a:gd name="connsiteY8" fmla="*/ 356502 h 619064"/>
              <a:gd name="connsiteX0" fmla="*/ 2578198 w 3190913"/>
              <a:gd name="connsiteY0" fmla="*/ 619064 h 619064"/>
              <a:gd name="connsiteX1" fmla="*/ 3045096 w 3190913"/>
              <a:gd name="connsiteY1" fmla="*/ 470588 h 619064"/>
              <a:gd name="connsiteX2" fmla="*/ 3188777 w 3190913"/>
              <a:gd name="connsiteY2" fmla="*/ 181305 h 619064"/>
              <a:gd name="connsiteX3" fmla="*/ 3127433 w 3190913"/>
              <a:gd name="connsiteY3" fmla="*/ 107189 h 619064"/>
              <a:gd name="connsiteX4" fmla="*/ 3075170 w 3190913"/>
              <a:gd name="connsiteY4" fmla="*/ 11951 h 619064"/>
              <a:gd name="connsiteX5" fmla="*/ 1904373 w 3190913"/>
              <a:gd name="connsiteY5" fmla="*/ 3522 h 619064"/>
              <a:gd name="connsiteX6" fmla="*/ 1169226 w 3190913"/>
              <a:gd name="connsiteY6" fmla="*/ 3227 h 619064"/>
              <a:gd name="connsiteX7" fmla="*/ 858002 w 3190913"/>
              <a:gd name="connsiteY7" fmla="*/ 257048 h 619064"/>
              <a:gd name="connsiteX8" fmla="*/ 0 w 3190913"/>
              <a:gd name="connsiteY8" fmla="*/ 265763 h 619064"/>
              <a:gd name="connsiteX0" fmla="*/ 2578198 w 3190913"/>
              <a:gd name="connsiteY0" fmla="*/ 619064 h 619064"/>
              <a:gd name="connsiteX1" fmla="*/ 3045096 w 3190913"/>
              <a:gd name="connsiteY1" fmla="*/ 470588 h 619064"/>
              <a:gd name="connsiteX2" fmla="*/ 3188777 w 3190913"/>
              <a:gd name="connsiteY2" fmla="*/ 181305 h 619064"/>
              <a:gd name="connsiteX3" fmla="*/ 3127433 w 3190913"/>
              <a:gd name="connsiteY3" fmla="*/ 107189 h 619064"/>
              <a:gd name="connsiteX4" fmla="*/ 3075170 w 3190913"/>
              <a:gd name="connsiteY4" fmla="*/ 11951 h 619064"/>
              <a:gd name="connsiteX5" fmla="*/ 1904373 w 3190913"/>
              <a:gd name="connsiteY5" fmla="*/ 3522 h 619064"/>
              <a:gd name="connsiteX6" fmla="*/ 1169226 w 3190913"/>
              <a:gd name="connsiteY6" fmla="*/ 3227 h 619064"/>
              <a:gd name="connsiteX7" fmla="*/ 787464 w 3190913"/>
              <a:gd name="connsiteY7" fmla="*/ 214303 h 619064"/>
              <a:gd name="connsiteX8" fmla="*/ 0 w 3190913"/>
              <a:gd name="connsiteY8" fmla="*/ 265763 h 619064"/>
              <a:gd name="connsiteX0" fmla="*/ 2578198 w 3190913"/>
              <a:gd name="connsiteY0" fmla="*/ 619587 h 619587"/>
              <a:gd name="connsiteX1" fmla="*/ 3045096 w 3190913"/>
              <a:gd name="connsiteY1" fmla="*/ 471111 h 619587"/>
              <a:gd name="connsiteX2" fmla="*/ 3188777 w 3190913"/>
              <a:gd name="connsiteY2" fmla="*/ 181828 h 619587"/>
              <a:gd name="connsiteX3" fmla="*/ 3127433 w 3190913"/>
              <a:gd name="connsiteY3" fmla="*/ 107712 h 619587"/>
              <a:gd name="connsiteX4" fmla="*/ 3075170 w 3190913"/>
              <a:gd name="connsiteY4" fmla="*/ 12474 h 619587"/>
              <a:gd name="connsiteX5" fmla="*/ 1904373 w 3190913"/>
              <a:gd name="connsiteY5" fmla="*/ 4045 h 619587"/>
              <a:gd name="connsiteX6" fmla="*/ 932923 w 3190913"/>
              <a:gd name="connsiteY6" fmla="*/ 0 h 619587"/>
              <a:gd name="connsiteX7" fmla="*/ 787464 w 3190913"/>
              <a:gd name="connsiteY7" fmla="*/ 214826 h 619587"/>
              <a:gd name="connsiteX8" fmla="*/ 0 w 3190913"/>
              <a:gd name="connsiteY8" fmla="*/ 266286 h 619587"/>
              <a:gd name="connsiteX0" fmla="*/ 2599359 w 3212074"/>
              <a:gd name="connsiteY0" fmla="*/ 619587 h 619587"/>
              <a:gd name="connsiteX1" fmla="*/ 3066257 w 3212074"/>
              <a:gd name="connsiteY1" fmla="*/ 471111 h 619587"/>
              <a:gd name="connsiteX2" fmla="*/ 3209938 w 3212074"/>
              <a:gd name="connsiteY2" fmla="*/ 181828 h 619587"/>
              <a:gd name="connsiteX3" fmla="*/ 3148594 w 3212074"/>
              <a:gd name="connsiteY3" fmla="*/ 107712 h 619587"/>
              <a:gd name="connsiteX4" fmla="*/ 3096331 w 3212074"/>
              <a:gd name="connsiteY4" fmla="*/ 12474 h 619587"/>
              <a:gd name="connsiteX5" fmla="*/ 1925534 w 3212074"/>
              <a:gd name="connsiteY5" fmla="*/ 4045 h 619587"/>
              <a:gd name="connsiteX6" fmla="*/ 954084 w 3212074"/>
              <a:gd name="connsiteY6" fmla="*/ 0 h 619587"/>
              <a:gd name="connsiteX7" fmla="*/ 808625 w 3212074"/>
              <a:gd name="connsiteY7" fmla="*/ 214826 h 619587"/>
              <a:gd name="connsiteX8" fmla="*/ 0 w 3212074"/>
              <a:gd name="connsiteY8" fmla="*/ 235540 h 619587"/>
              <a:gd name="connsiteX0" fmla="*/ 2599359 w 3212074"/>
              <a:gd name="connsiteY0" fmla="*/ 619587 h 619587"/>
              <a:gd name="connsiteX1" fmla="*/ 3066257 w 3212074"/>
              <a:gd name="connsiteY1" fmla="*/ 471111 h 619587"/>
              <a:gd name="connsiteX2" fmla="*/ 3209938 w 3212074"/>
              <a:gd name="connsiteY2" fmla="*/ 181828 h 619587"/>
              <a:gd name="connsiteX3" fmla="*/ 3148594 w 3212074"/>
              <a:gd name="connsiteY3" fmla="*/ 107712 h 619587"/>
              <a:gd name="connsiteX4" fmla="*/ 3096331 w 3212074"/>
              <a:gd name="connsiteY4" fmla="*/ 12474 h 619587"/>
              <a:gd name="connsiteX5" fmla="*/ 1925534 w 3212074"/>
              <a:gd name="connsiteY5" fmla="*/ 4045 h 619587"/>
              <a:gd name="connsiteX6" fmla="*/ 954084 w 3212074"/>
              <a:gd name="connsiteY6" fmla="*/ 0 h 619587"/>
              <a:gd name="connsiteX7" fmla="*/ 812152 w 3212074"/>
              <a:gd name="connsiteY7" fmla="*/ 155583 h 619587"/>
              <a:gd name="connsiteX8" fmla="*/ 0 w 3212074"/>
              <a:gd name="connsiteY8" fmla="*/ 235540 h 619587"/>
              <a:gd name="connsiteX0" fmla="*/ 2585251 w 3197966"/>
              <a:gd name="connsiteY0" fmla="*/ 619587 h 619587"/>
              <a:gd name="connsiteX1" fmla="*/ 3052149 w 3197966"/>
              <a:gd name="connsiteY1" fmla="*/ 471111 h 619587"/>
              <a:gd name="connsiteX2" fmla="*/ 3195830 w 3197966"/>
              <a:gd name="connsiteY2" fmla="*/ 181828 h 619587"/>
              <a:gd name="connsiteX3" fmla="*/ 3134486 w 3197966"/>
              <a:gd name="connsiteY3" fmla="*/ 107712 h 619587"/>
              <a:gd name="connsiteX4" fmla="*/ 3082223 w 3197966"/>
              <a:gd name="connsiteY4" fmla="*/ 12474 h 619587"/>
              <a:gd name="connsiteX5" fmla="*/ 1911426 w 3197966"/>
              <a:gd name="connsiteY5" fmla="*/ 4045 h 619587"/>
              <a:gd name="connsiteX6" fmla="*/ 939976 w 3197966"/>
              <a:gd name="connsiteY6" fmla="*/ 0 h 619587"/>
              <a:gd name="connsiteX7" fmla="*/ 798044 w 3197966"/>
              <a:gd name="connsiteY7" fmla="*/ 155583 h 619587"/>
              <a:gd name="connsiteX8" fmla="*/ 0 w 3197966"/>
              <a:gd name="connsiteY8" fmla="*/ 309781 h 619587"/>
              <a:gd name="connsiteX0" fmla="*/ 2585251 w 3197966"/>
              <a:gd name="connsiteY0" fmla="*/ 619587 h 619587"/>
              <a:gd name="connsiteX1" fmla="*/ 3052149 w 3197966"/>
              <a:gd name="connsiteY1" fmla="*/ 471111 h 619587"/>
              <a:gd name="connsiteX2" fmla="*/ 3195830 w 3197966"/>
              <a:gd name="connsiteY2" fmla="*/ 181828 h 619587"/>
              <a:gd name="connsiteX3" fmla="*/ 3134486 w 3197966"/>
              <a:gd name="connsiteY3" fmla="*/ 107712 h 619587"/>
              <a:gd name="connsiteX4" fmla="*/ 3082223 w 3197966"/>
              <a:gd name="connsiteY4" fmla="*/ 12474 h 619587"/>
              <a:gd name="connsiteX5" fmla="*/ 1911426 w 3197966"/>
              <a:gd name="connsiteY5" fmla="*/ 4045 h 619587"/>
              <a:gd name="connsiteX6" fmla="*/ 939976 w 3197966"/>
              <a:gd name="connsiteY6" fmla="*/ 0 h 619587"/>
              <a:gd name="connsiteX7" fmla="*/ 741614 w 3197966"/>
              <a:gd name="connsiteY7" fmla="*/ 220825 h 619587"/>
              <a:gd name="connsiteX8" fmla="*/ 0 w 3197966"/>
              <a:gd name="connsiteY8" fmla="*/ 309781 h 619587"/>
              <a:gd name="connsiteX0" fmla="*/ 2585251 w 3142695"/>
              <a:gd name="connsiteY0" fmla="*/ 619587 h 619587"/>
              <a:gd name="connsiteX1" fmla="*/ 3052149 w 3142695"/>
              <a:gd name="connsiteY1" fmla="*/ 471111 h 619587"/>
              <a:gd name="connsiteX2" fmla="*/ 3134001 w 3142695"/>
              <a:gd name="connsiteY2" fmla="*/ 182454 h 619587"/>
              <a:gd name="connsiteX3" fmla="*/ 3134486 w 3142695"/>
              <a:gd name="connsiteY3" fmla="*/ 107712 h 619587"/>
              <a:gd name="connsiteX4" fmla="*/ 3082223 w 3142695"/>
              <a:gd name="connsiteY4" fmla="*/ 12474 h 619587"/>
              <a:gd name="connsiteX5" fmla="*/ 1911426 w 3142695"/>
              <a:gd name="connsiteY5" fmla="*/ 4045 h 619587"/>
              <a:gd name="connsiteX6" fmla="*/ 939976 w 3142695"/>
              <a:gd name="connsiteY6" fmla="*/ 0 h 619587"/>
              <a:gd name="connsiteX7" fmla="*/ 741614 w 3142695"/>
              <a:gd name="connsiteY7" fmla="*/ 220825 h 619587"/>
              <a:gd name="connsiteX8" fmla="*/ 0 w 3142695"/>
              <a:gd name="connsiteY8" fmla="*/ 309781 h 619587"/>
              <a:gd name="connsiteX0" fmla="*/ 2585251 w 3148950"/>
              <a:gd name="connsiteY0" fmla="*/ 619587 h 619587"/>
              <a:gd name="connsiteX1" fmla="*/ 3052149 w 3148950"/>
              <a:gd name="connsiteY1" fmla="*/ 471111 h 619587"/>
              <a:gd name="connsiteX2" fmla="*/ 3134001 w 3148950"/>
              <a:gd name="connsiteY2" fmla="*/ 182454 h 619587"/>
              <a:gd name="connsiteX3" fmla="*/ 3134486 w 3148950"/>
              <a:gd name="connsiteY3" fmla="*/ 107712 h 619587"/>
              <a:gd name="connsiteX4" fmla="*/ 3082223 w 3148950"/>
              <a:gd name="connsiteY4" fmla="*/ 12474 h 619587"/>
              <a:gd name="connsiteX5" fmla="*/ 1911426 w 3148950"/>
              <a:gd name="connsiteY5" fmla="*/ 4045 h 619587"/>
              <a:gd name="connsiteX6" fmla="*/ 939976 w 3148950"/>
              <a:gd name="connsiteY6" fmla="*/ 0 h 619587"/>
              <a:gd name="connsiteX7" fmla="*/ 741614 w 3148950"/>
              <a:gd name="connsiteY7" fmla="*/ 220825 h 619587"/>
              <a:gd name="connsiteX8" fmla="*/ 0 w 3148950"/>
              <a:gd name="connsiteY8" fmla="*/ 309781 h 619587"/>
              <a:gd name="connsiteX0" fmla="*/ 2585251 w 3158168"/>
              <a:gd name="connsiteY0" fmla="*/ 619587 h 619587"/>
              <a:gd name="connsiteX1" fmla="*/ 3052149 w 3158168"/>
              <a:gd name="connsiteY1" fmla="*/ 471111 h 619587"/>
              <a:gd name="connsiteX2" fmla="*/ 3134001 w 3158168"/>
              <a:gd name="connsiteY2" fmla="*/ 182454 h 619587"/>
              <a:gd name="connsiteX3" fmla="*/ 3134486 w 3158168"/>
              <a:gd name="connsiteY3" fmla="*/ 107712 h 619587"/>
              <a:gd name="connsiteX4" fmla="*/ 3082223 w 3158168"/>
              <a:gd name="connsiteY4" fmla="*/ 12474 h 619587"/>
              <a:gd name="connsiteX5" fmla="*/ 1911426 w 3158168"/>
              <a:gd name="connsiteY5" fmla="*/ 4045 h 619587"/>
              <a:gd name="connsiteX6" fmla="*/ 939976 w 3158168"/>
              <a:gd name="connsiteY6" fmla="*/ 0 h 619587"/>
              <a:gd name="connsiteX7" fmla="*/ 741614 w 3158168"/>
              <a:gd name="connsiteY7" fmla="*/ 220825 h 619587"/>
              <a:gd name="connsiteX8" fmla="*/ 0 w 3158168"/>
              <a:gd name="connsiteY8" fmla="*/ 309781 h 619587"/>
              <a:gd name="connsiteX0" fmla="*/ 2359529 w 2932446"/>
              <a:gd name="connsiteY0" fmla="*/ 619587 h 619587"/>
              <a:gd name="connsiteX1" fmla="*/ 2826427 w 2932446"/>
              <a:gd name="connsiteY1" fmla="*/ 471111 h 619587"/>
              <a:gd name="connsiteX2" fmla="*/ 2908279 w 2932446"/>
              <a:gd name="connsiteY2" fmla="*/ 182454 h 619587"/>
              <a:gd name="connsiteX3" fmla="*/ 2908764 w 2932446"/>
              <a:gd name="connsiteY3" fmla="*/ 107712 h 619587"/>
              <a:gd name="connsiteX4" fmla="*/ 2856501 w 2932446"/>
              <a:gd name="connsiteY4" fmla="*/ 12474 h 619587"/>
              <a:gd name="connsiteX5" fmla="*/ 1685704 w 2932446"/>
              <a:gd name="connsiteY5" fmla="*/ 4045 h 619587"/>
              <a:gd name="connsiteX6" fmla="*/ 714254 w 2932446"/>
              <a:gd name="connsiteY6" fmla="*/ 0 h 619587"/>
              <a:gd name="connsiteX7" fmla="*/ 515892 w 2932446"/>
              <a:gd name="connsiteY7" fmla="*/ 220825 h 619587"/>
              <a:gd name="connsiteX8" fmla="*/ 0 w 2932446"/>
              <a:gd name="connsiteY8" fmla="*/ 288784 h 619587"/>
              <a:gd name="connsiteX0" fmla="*/ 2359529 w 2908764"/>
              <a:gd name="connsiteY0" fmla="*/ 619587 h 619587"/>
              <a:gd name="connsiteX1" fmla="*/ 2826427 w 2908764"/>
              <a:gd name="connsiteY1" fmla="*/ 471111 h 619587"/>
              <a:gd name="connsiteX2" fmla="*/ 2908764 w 2908764"/>
              <a:gd name="connsiteY2" fmla="*/ 107712 h 619587"/>
              <a:gd name="connsiteX3" fmla="*/ 2856501 w 2908764"/>
              <a:gd name="connsiteY3" fmla="*/ 12474 h 619587"/>
              <a:gd name="connsiteX4" fmla="*/ 1685704 w 2908764"/>
              <a:gd name="connsiteY4" fmla="*/ 4045 h 619587"/>
              <a:gd name="connsiteX5" fmla="*/ 714254 w 2908764"/>
              <a:gd name="connsiteY5" fmla="*/ 0 h 619587"/>
              <a:gd name="connsiteX6" fmla="*/ 515892 w 2908764"/>
              <a:gd name="connsiteY6" fmla="*/ 220825 h 619587"/>
              <a:gd name="connsiteX7" fmla="*/ 0 w 2908764"/>
              <a:gd name="connsiteY7" fmla="*/ 288784 h 619587"/>
              <a:gd name="connsiteX0" fmla="*/ 2826427 w 2908764"/>
              <a:gd name="connsiteY0" fmla="*/ 471111 h 471111"/>
              <a:gd name="connsiteX1" fmla="*/ 2908764 w 2908764"/>
              <a:gd name="connsiteY1" fmla="*/ 107712 h 471111"/>
              <a:gd name="connsiteX2" fmla="*/ 2856501 w 2908764"/>
              <a:gd name="connsiteY2" fmla="*/ 12474 h 471111"/>
              <a:gd name="connsiteX3" fmla="*/ 1685704 w 2908764"/>
              <a:gd name="connsiteY3" fmla="*/ 4045 h 471111"/>
              <a:gd name="connsiteX4" fmla="*/ 714254 w 2908764"/>
              <a:gd name="connsiteY4" fmla="*/ 0 h 471111"/>
              <a:gd name="connsiteX5" fmla="*/ 515892 w 2908764"/>
              <a:gd name="connsiteY5" fmla="*/ 220825 h 471111"/>
              <a:gd name="connsiteX6" fmla="*/ 0 w 2908764"/>
              <a:gd name="connsiteY6" fmla="*/ 288784 h 471111"/>
              <a:gd name="connsiteX0" fmla="*/ 2908764 w 2908764"/>
              <a:gd name="connsiteY0" fmla="*/ 107712 h 288784"/>
              <a:gd name="connsiteX1" fmla="*/ 2856501 w 2908764"/>
              <a:gd name="connsiteY1" fmla="*/ 12474 h 288784"/>
              <a:gd name="connsiteX2" fmla="*/ 1685704 w 2908764"/>
              <a:gd name="connsiteY2" fmla="*/ 4045 h 288784"/>
              <a:gd name="connsiteX3" fmla="*/ 714254 w 2908764"/>
              <a:gd name="connsiteY3" fmla="*/ 0 h 288784"/>
              <a:gd name="connsiteX4" fmla="*/ 515892 w 2908764"/>
              <a:gd name="connsiteY4" fmla="*/ 220825 h 288784"/>
              <a:gd name="connsiteX5" fmla="*/ 0 w 2908764"/>
              <a:gd name="connsiteY5" fmla="*/ 288784 h 288784"/>
              <a:gd name="connsiteX0" fmla="*/ 2908764 w 2908764"/>
              <a:gd name="connsiteY0" fmla="*/ 107712 h 288784"/>
              <a:gd name="connsiteX1" fmla="*/ 2837372 w 2908764"/>
              <a:gd name="connsiteY1" fmla="*/ 14101 h 288784"/>
              <a:gd name="connsiteX2" fmla="*/ 1685704 w 2908764"/>
              <a:gd name="connsiteY2" fmla="*/ 4045 h 288784"/>
              <a:gd name="connsiteX3" fmla="*/ 714254 w 2908764"/>
              <a:gd name="connsiteY3" fmla="*/ 0 h 288784"/>
              <a:gd name="connsiteX4" fmla="*/ 515892 w 2908764"/>
              <a:gd name="connsiteY4" fmla="*/ 220825 h 288784"/>
              <a:gd name="connsiteX5" fmla="*/ 0 w 2908764"/>
              <a:gd name="connsiteY5" fmla="*/ 288784 h 288784"/>
              <a:gd name="connsiteX0" fmla="*/ 2908764 w 2908764"/>
              <a:gd name="connsiteY0" fmla="*/ 103667 h 284739"/>
              <a:gd name="connsiteX1" fmla="*/ 2837372 w 2908764"/>
              <a:gd name="connsiteY1" fmla="*/ 10056 h 284739"/>
              <a:gd name="connsiteX2" fmla="*/ 1685704 w 2908764"/>
              <a:gd name="connsiteY2" fmla="*/ 0 h 284739"/>
              <a:gd name="connsiteX3" fmla="*/ 696567 w 2908764"/>
              <a:gd name="connsiteY3" fmla="*/ 790 h 284739"/>
              <a:gd name="connsiteX4" fmla="*/ 515892 w 2908764"/>
              <a:gd name="connsiteY4" fmla="*/ 216780 h 284739"/>
              <a:gd name="connsiteX5" fmla="*/ 0 w 2908764"/>
              <a:gd name="connsiteY5" fmla="*/ 284739 h 284739"/>
              <a:gd name="connsiteX0" fmla="*/ 2908764 w 2908764"/>
              <a:gd name="connsiteY0" fmla="*/ 103667 h 284739"/>
              <a:gd name="connsiteX1" fmla="*/ 2837372 w 2908764"/>
              <a:gd name="connsiteY1" fmla="*/ 10056 h 284739"/>
              <a:gd name="connsiteX2" fmla="*/ 1685704 w 2908764"/>
              <a:gd name="connsiteY2" fmla="*/ 0 h 284739"/>
              <a:gd name="connsiteX3" fmla="*/ 754682 w 2908764"/>
              <a:gd name="connsiteY3" fmla="*/ 2939 h 284739"/>
              <a:gd name="connsiteX4" fmla="*/ 515892 w 2908764"/>
              <a:gd name="connsiteY4" fmla="*/ 216780 h 284739"/>
              <a:gd name="connsiteX5" fmla="*/ 0 w 2908764"/>
              <a:gd name="connsiteY5" fmla="*/ 284739 h 284739"/>
              <a:gd name="connsiteX0" fmla="*/ 2908764 w 2908764"/>
              <a:gd name="connsiteY0" fmla="*/ 103667 h 284739"/>
              <a:gd name="connsiteX1" fmla="*/ 2837372 w 2908764"/>
              <a:gd name="connsiteY1" fmla="*/ 10056 h 284739"/>
              <a:gd name="connsiteX2" fmla="*/ 1685704 w 2908764"/>
              <a:gd name="connsiteY2" fmla="*/ 0 h 284739"/>
              <a:gd name="connsiteX3" fmla="*/ 754682 w 2908764"/>
              <a:gd name="connsiteY3" fmla="*/ 2939 h 284739"/>
              <a:gd name="connsiteX4" fmla="*/ 515892 w 2908764"/>
              <a:gd name="connsiteY4" fmla="*/ 216780 h 284739"/>
              <a:gd name="connsiteX5" fmla="*/ 0 w 2908764"/>
              <a:gd name="connsiteY5" fmla="*/ 284739 h 284739"/>
              <a:gd name="connsiteX0" fmla="*/ 2886778 w 2886778"/>
              <a:gd name="connsiteY0" fmla="*/ 103667 h 284739"/>
              <a:gd name="connsiteX1" fmla="*/ 2837372 w 2886778"/>
              <a:gd name="connsiteY1" fmla="*/ 10056 h 284739"/>
              <a:gd name="connsiteX2" fmla="*/ 1685704 w 2886778"/>
              <a:gd name="connsiteY2" fmla="*/ 0 h 284739"/>
              <a:gd name="connsiteX3" fmla="*/ 754682 w 2886778"/>
              <a:gd name="connsiteY3" fmla="*/ 2939 h 284739"/>
              <a:gd name="connsiteX4" fmla="*/ 515892 w 2886778"/>
              <a:gd name="connsiteY4" fmla="*/ 216780 h 284739"/>
              <a:gd name="connsiteX5" fmla="*/ 0 w 2886778"/>
              <a:gd name="connsiteY5" fmla="*/ 284739 h 284739"/>
              <a:gd name="connsiteX0" fmla="*/ 2721013 w 2721013"/>
              <a:gd name="connsiteY0" fmla="*/ 103667 h 295988"/>
              <a:gd name="connsiteX1" fmla="*/ 2671607 w 2721013"/>
              <a:gd name="connsiteY1" fmla="*/ 10056 h 295988"/>
              <a:gd name="connsiteX2" fmla="*/ 1519939 w 2721013"/>
              <a:gd name="connsiteY2" fmla="*/ 0 h 295988"/>
              <a:gd name="connsiteX3" fmla="*/ 588917 w 2721013"/>
              <a:gd name="connsiteY3" fmla="*/ 2939 h 295988"/>
              <a:gd name="connsiteX4" fmla="*/ 350127 w 2721013"/>
              <a:gd name="connsiteY4" fmla="*/ 216780 h 295988"/>
              <a:gd name="connsiteX5" fmla="*/ 0 w 2721013"/>
              <a:gd name="connsiteY5" fmla="*/ 295988 h 295988"/>
              <a:gd name="connsiteX0" fmla="*/ 2721013 w 2721013"/>
              <a:gd name="connsiteY0" fmla="*/ 103667 h 295988"/>
              <a:gd name="connsiteX1" fmla="*/ 2595724 w 2721013"/>
              <a:gd name="connsiteY1" fmla="*/ 18954 h 295988"/>
              <a:gd name="connsiteX2" fmla="*/ 1519939 w 2721013"/>
              <a:gd name="connsiteY2" fmla="*/ 0 h 295988"/>
              <a:gd name="connsiteX3" fmla="*/ 588917 w 2721013"/>
              <a:gd name="connsiteY3" fmla="*/ 2939 h 295988"/>
              <a:gd name="connsiteX4" fmla="*/ 350127 w 2721013"/>
              <a:gd name="connsiteY4" fmla="*/ 216780 h 295988"/>
              <a:gd name="connsiteX5" fmla="*/ 0 w 2721013"/>
              <a:gd name="connsiteY5" fmla="*/ 295988 h 295988"/>
              <a:gd name="connsiteX0" fmla="*/ 2721013 w 2721013"/>
              <a:gd name="connsiteY0" fmla="*/ 103667 h 295988"/>
              <a:gd name="connsiteX1" fmla="*/ 2595724 w 2721013"/>
              <a:gd name="connsiteY1" fmla="*/ 18954 h 295988"/>
              <a:gd name="connsiteX2" fmla="*/ 1519939 w 2721013"/>
              <a:gd name="connsiteY2" fmla="*/ 0 h 295988"/>
              <a:gd name="connsiteX3" fmla="*/ 588917 w 2721013"/>
              <a:gd name="connsiteY3" fmla="*/ 2939 h 295988"/>
              <a:gd name="connsiteX4" fmla="*/ 350127 w 2721013"/>
              <a:gd name="connsiteY4" fmla="*/ 216780 h 295988"/>
              <a:gd name="connsiteX5" fmla="*/ 0 w 2721013"/>
              <a:gd name="connsiteY5" fmla="*/ 295988 h 295988"/>
              <a:gd name="connsiteX0" fmla="*/ 2745058 w 2745058"/>
              <a:gd name="connsiteY0" fmla="*/ 103667 h 325592"/>
              <a:gd name="connsiteX1" fmla="*/ 2619769 w 2745058"/>
              <a:gd name="connsiteY1" fmla="*/ 18954 h 325592"/>
              <a:gd name="connsiteX2" fmla="*/ 1543984 w 2745058"/>
              <a:gd name="connsiteY2" fmla="*/ 0 h 325592"/>
              <a:gd name="connsiteX3" fmla="*/ 612962 w 2745058"/>
              <a:gd name="connsiteY3" fmla="*/ 2939 h 325592"/>
              <a:gd name="connsiteX4" fmla="*/ 374172 w 2745058"/>
              <a:gd name="connsiteY4" fmla="*/ 216780 h 325592"/>
              <a:gd name="connsiteX5" fmla="*/ 0 w 2745058"/>
              <a:gd name="connsiteY5" fmla="*/ 325592 h 325592"/>
              <a:gd name="connsiteX0" fmla="*/ 2745058 w 2745058"/>
              <a:gd name="connsiteY0" fmla="*/ 103667 h 325592"/>
              <a:gd name="connsiteX1" fmla="*/ 2619769 w 2745058"/>
              <a:gd name="connsiteY1" fmla="*/ 18954 h 325592"/>
              <a:gd name="connsiteX2" fmla="*/ 1543984 w 2745058"/>
              <a:gd name="connsiteY2" fmla="*/ 0 h 325592"/>
              <a:gd name="connsiteX3" fmla="*/ 612962 w 2745058"/>
              <a:gd name="connsiteY3" fmla="*/ 2939 h 325592"/>
              <a:gd name="connsiteX4" fmla="*/ 374172 w 2745058"/>
              <a:gd name="connsiteY4" fmla="*/ 216780 h 325592"/>
              <a:gd name="connsiteX5" fmla="*/ 0 w 2745058"/>
              <a:gd name="connsiteY5" fmla="*/ 325592 h 325592"/>
              <a:gd name="connsiteX0" fmla="*/ 2745058 w 2745058"/>
              <a:gd name="connsiteY0" fmla="*/ 103667 h 325592"/>
              <a:gd name="connsiteX1" fmla="*/ 2619769 w 2745058"/>
              <a:gd name="connsiteY1" fmla="*/ 18954 h 325592"/>
              <a:gd name="connsiteX2" fmla="*/ 1543984 w 2745058"/>
              <a:gd name="connsiteY2" fmla="*/ 0 h 325592"/>
              <a:gd name="connsiteX3" fmla="*/ 612962 w 2745058"/>
              <a:gd name="connsiteY3" fmla="*/ 2939 h 325592"/>
              <a:gd name="connsiteX4" fmla="*/ 374172 w 2745058"/>
              <a:gd name="connsiteY4" fmla="*/ 216780 h 325592"/>
              <a:gd name="connsiteX5" fmla="*/ 0 w 2745058"/>
              <a:gd name="connsiteY5" fmla="*/ 325592 h 325592"/>
              <a:gd name="connsiteX0" fmla="*/ 2745058 w 2745058"/>
              <a:gd name="connsiteY0" fmla="*/ 115189 h 337114"/>
              <a:gd name="connsiteX1" fmla="*/ 2619769 w 2745058"/>
              <a:gd name="connsiteY1" fmla="*/ 30476 h 337114"/>
              <a:gd name="connsiteX2" fmla="*/ 1539752 w 2745058"/>
              <a:gd name="connsiteY2" fmla="*/ 20047 h 337114"/>
              <a:gd name="connsiteX3" fmla="*/ 612962 w 2745058"/>
              <a:gd name="connsiteY3" fmla="*/ 14461 h 337114"/>
              <a:gd name="connsiteX4" fmla="*/ 374172 w 2745058"/>
              <a:gd name="connsiteY4" fmla="*/ 228302 h 337114"/>
              <a:gd name="connsiteX5" fmla="*/ 0 w 2745058"/>
              <a:gd name="connsiteY5" fmla="*/ 337114 h 337114"/>
              <a:gd name="connsiteX0" fmla="*/ 2745058 w 2745058"/>
              <a:gd name="connsiteY0" fmla="*/ 115189 h 337114"/>
              <a:gd name="connsiteX1" fmla="*/ 2619769 w 2745058"/>
              <a:gd name="connsiteY1" fmla="*/ 30476 h 337114"/>
              <a:gd name="connsiteX2" fmla="*/ 1539752 w 2745058"/>
              <a:gd name="connsiteY2" fmla="*/ 20047 h 337114"/>
              <a:gd name="connsiteX3" fmla="*/ 612962 w 2745058"/>
              <a:gd name="connsiteY3" fmla="*/ 14461 h 337114"/>
              <a:gd name="connsiteX4" fmla="*/ 374172 w 2745058"/>
              <a:gd name="connsiteY4" fmla="*/ 228302 h 337114"/>
              <a:gd name="connsiteX5" fmla="*/ 0 w 2745058"/>
              <a:gd name="connsiteY5" fmla="*/ 337114 h 337114"/>
              <a:gd name="connsiteX0" fmla="*/ 2745058 w 2745058"/>
              <a:gd name="connsiteY0" fmla="*/ 105603 h 327528"/>
              <a:gd name="connsiteX1" fmla="*/ 2619769 w 2745058"/>
              <a:gd name="connsiteY1" fmla="*/ 20890 h 327528"/>
              <a:gd name="connsiteX2" fmla="*/ 1539752 w 2745058"/>
              <a:gd name="connsiteY2" fmla="*/ 10461 h 327528"/>
              <a:gd name="connsiteX3" fmla="*/ 612962 w 2745058"/>
              <a:gd name="connsiteY3" fmla="*/ 4875 h 327528"/>
              <a:gd name="connsiteX4" fmla="*/ 374172 w 2745058"/>
              <a:gd name="connsiteY4" fmla="*/ 218716 h 327528"/>
              <a:gd name="connsiteX5" fmla="*/ 0 w 2745058"/>
              <a:gd name="connsiteY5" fmla="*/ 327528 h 327528"/>
              <a:gd name="connsiteX0" fmla="*/ 2745058 w 2745058"/>
              <a:gd name="connsiteY0" fmla="*/ 105603 h 327528"/>
              <a:gd name="connsiteX1" fmla="*/ 2547832 w 2745058"/>
              <a:gd name="connsiteY1" fmla="*/ 18995 h 327528"/>
              <a:gd name="connsiteX2" fmla="*/ 1539752 w 2745058"/>
              <a:gd name="connsiteY2" fmla="*/ 10461 h 327528"/>
              <a:gd name="connsiteX3" fmla="*/ 612962 w 2745058"/>
              <a:gd name="connsiteY3" fmla="*/ 4875 h 327528"/>
              <a:gd name="connsiteX4" fmla="*/ 374172 w 2745058"/>
              <a:gd name="connsiteY4" fmla="*/ 218716 h 327528"/>
              <a:gd name="connsiteX5" fmla="*/ 0 w 2745058"/>
              <a:gd name="connsiteY5" fmla="*/ 327528 h 327528"/>
              <a:gd name="connsiteX0" fmla="*/ 2575794 w 2575794"/>
              <a:gd name="connsiteY0" fmla="*/ 105603 h 335106"/>
              <a:gd name="connsiteX1" fmla="*/ 2378568 w 2575794"/>
              <a:gd name="connsiteY1" fmla="*/ 18995 h 335106"/>
              <a:gd name="connsiteX2" fmla="*/ 1370488 w 2575794"/>
              <a:gd name="connsiteY2" fmla="*/ 10461 h 335106"/>
              <a:gd name="connsiteX3" fmla="*/ 443698 w 2575794"/>
              <a:gd name="connsiteY3" fmla="*/ 4875 h 335106"/>
              <a:gd name="connsiteX4" fmla="*/ 204908 w 2575794"/>
              <a:gd name="connsiteY4" fmla="*/ 218716 h 335106"/>
              <a:gd name="connsiteX5" fmla="*/ 0 w 2575794"/>
              <a:gd name="connsiteY5" fmla="*/ 335106 h 335106"/>
              <a:gd name="connsiteX0" fmla="*/ 2609510 w 2609510"/>
              <a:gd name="connsiteY0" fmla="*/ 105603 h 356587"/>
              <a:gd name="connsiteX1" fmla="*/ 2412284 w 2609510"/>
              <a:gd name="connsiteY1" fmla="*/ 18995 h 356587"/>
              <a:gd name="connsiteX2" fmla="*/ 1404204 w 2609510"/>
              <a:gd name="connsiteY2" fmla="*/ 10461 h 356587"/>
              <a:gd name="connsiteX3" fmla="*/ 477414 w 2609510"/>
              <a:gd name="connsiteY3" fmla="*/ 4875 h 356587"/>
              <a:gd name="connsiteX4" fmla="*/ 238624 w 2609510"/>
              <a:gd name="connsiteY4" fmla="*/ 218716 h 356587"/>
              <a:gd name="connsiteX5" fmla="*/ 0 w 2609510"/>
              <a:gd name="connsiteY5" fmla="*/ 356587 h 356587"/>
              <a:gd name="connsiteX0" fmla="*/ 2579782 w 2579782"/>
              <a:gd name="connsiteY0" fmla="*/ 81404 h 356587"/>
              <a:gd name="connsiteX1" fmla="*/ 2412284 w 2579782"/>
              <a:gd name="connsiteY1" fmla="*/ 18995 h 356587"/>
              <a:gd name="connsiteX2" fmla="*/ 1404204 w 2579782"/>
              <a:gd name="connsiteY2" fmla="*/ 10461 h 356587"/>
              <a:gd name="connsiteX3" fmla="*/ 477414 w 2579782"/>
              <a:gd name="connsiteY3" fmla="*/ 4875 h 356587"/>
              <a:gd name="connsiteX4" fmla="*/ 238624 w 2579782"/>
              <a:gd name="connsiteY4" fmla="*/ 218716 h 356587"/>
              <a:gd name="connsiteX5" fmla="*/ 0 w 2579782"/>
              <a:gd name="connsiteY5" fmla="*/ 356587 h 356587"/>
              <a:gd name="connsiteX0" fmla="*/ 2579782 w 2579782"/>
              <a:gd name="connsiteY0" fmla="*/ 81404 h 356587"/>
              <a:gd name="connsiteX1" fmla="*/ 2412284 w 2579782"/>
              <a:gd name="connsiteY1" fmla="*/ 18995 h 356587"/>
              <a:gd name="connsiteX2" fmla="*/ 1404204 w 2579782"/>
              <a:gd name="connsiteY2" fmla="*/ 10461 h 356587"/>
              <a:gd name="connsiteX3" fmla="*/ 477414 w 2579782"/>
              <a:gd name="connsiteY3" fmla="*/ 4875 h 356587"/>
              <a:gd name="connsiteX4" fmla="*/ 238624 w 2579782"/>
              <a:gd name="connsiteY4" fmla="*/ 218716 h 356587"/>
              <a:gd name="connsiteX5" fmla="*/ 0 w 2579782"/>
              <a:gd name="connsiteY5" fmla="*/ 356587 h 356587"/>
              <a:gd name="connsiteX0" fmla="*/ 2579782 w 2579782"/>
              <a:gd name="connsiteY0" fmla="*/ 81353 h 356536"/>
              <a:gd name="connsiteX1" fmla="*/ 2269050 w 2579782"/>
              <a:gd name="connsiteY1" fmla="*/ 14104 h 356536"/>
              <a:gd name="connsiteX2" fmla="*/ 1404204 w 2579782"/>
              <a:gd name="connsiteY2" fmla="*/ 10410 h 356536"/>
              <a:gd name="connsiteX3" fmla="*/ 477414 w 2579782"/>
              <a:gd name="connsiteY3" fmla="*/ 4824 h 356536"/>
              <a:gd name="connsiteX4" fmla="*/ 238624 w 2579782"/>
              <a:gd name="connsiteY4" fmla="*/ 218665 h 356536"/>
              <a:gd name="connsiteX5" fmla="*/ 0 w 2579782"/>
              <a:gd name="connsiteY5" fmla="*/ 356536 h 356536"/>
              <a:gd name="connsiteX0" fmla="*/ 2579782 w 2579782"/>
              <a:gd name="connsiteY0" fmla="*/ 81353 h 356536"/>
              <a:gd name="connsiteX1" fmla="*/ 2269050 w 2579782"/>
              <a:gd name="connsiteY1" fmla="*/ 14104 h 356536"/>
              <a:gd name="connsiteX2" fmla="*/ 1404204 w 2579782"/>
              <a:gd name="connsiteY2" fmla="*/ 10410 h 356536"/>
              <a:gd name="connsiteX3" fmla="*/ 477414 w 2579782"/>
              <a:gd name="connsiteY3" fmla="*/ 4824 h 356536"/>
              <a:gd name="connsiteX4" fmla="*/ 238624 w 2579782"/>
              <a:gd name="connsiteY4" fmla="*/ 218665 h 356536"/>
              <a:gd name="connsiteX5" fmla="*/ 0 w 2579782"/>
              <a:gd name="connsiteY5" fmla="*/ 356536 h 356536"/>
              <a:gd name="connsiteX0" fmla="*/ 2579782 w 2579782"/>
              <a:gd name="connsiteY0" fmla="*/ 77207 h 352390"/>
              <a:gd name="connsiteX1" fmla="*/ 2269050 w 2579782"/>
              <a:gd name="connsiteY1" fmla="*/ 9958 h 352390"/>
              <a:gd name="connsiteX2" fmla="*/ 1404204 w 2579782"/>
              <a:gd name="connsiteY2" fmla="*/ 6264 h 352390"/>
              <a:gd name="connsiteX3" fmla="*/ 395303 w 2579782"/>
              <a:gd name="connsiteY3" fmla="*/ 6039 h 352390"/>
              <a:gd name="connsiteX4" fmla="*/ 238624 w 2579782"/>
              <a:gd name="connsiteY4" fmla="*/ 214519 h 352390"/>
              <a:gd name="connsiteX5" fmla="*/ 0 w 2579782"/>
              <a:gd name="connsiteY5" fmla="*/ 352390 h 352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79782" h="352390">
                <a:moveTo>
                  <a:pt x="2579782" y="77207"/>
                </a:moveTo>
                <a:cubicBezTo>
                  <a:pt x="2523034" y="49608"/>
                  <a:pt x="2497411" y="10288"/>
                  <a:pt x="2269050" y="9958"/>
                </a:cubicBezTo>
                <a:lnTo>
                  <a:pt x="1404204" y="6264"/>
                </a:lnTo>
                <a:cubicBezTo>
                  <a:pt x="1105598" y="4717"/>
                  <a:pt x="619187" y="-6883"/>
                  <a:pt x="395303" y="6039"/>
                </a:cubicBezTo>
                <a:cubicBezTo>
                  <a:pt x="171419" y="18961"/>
                  <a:pt x="340784" y="160744"/>
                  <a:pt x="238624" y="214519"/>
                </a:cubicBezTo>
                <a:cubicBezTo>
                  <a:pt x="174844" y="248944"/>
                  <a:pt x="26722" y="346629"/>
                  <a:pt x="0" y="352390"/>
                </a:cubicBezTo>
              </a:path>
            </a:pathLst>
          </a:custGeom>
          <a:noFill/>
          <a:ln w="190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59" name="Freeform 958"/>
          <p:cNvSpPr/>
          <p:nvPr/>
        </p:nvSpPr>
        <p:spPr bwMode="auto">
          <a:xfrm flipH="1">
            <a:off x="6768749" y="166128"/>
            <a:ext cx="2739509" cy="2185698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610821"/>
              <a:gd name="connsiteY0" fmla="*/ 0 h 5816515"/>
              <a:gd name="connsiteX1" fmla="*/ 4199984 w 10610821"/>
              <a:gd name="connsiteY1" fmla="*/ 927775 h 5816515"/>
              <a:gd name="connsiteX2" fmla="*/ 6078766 w 10610821"/>
              <a:gd name="connsiteY2" fmla="*/ 5802872 h 5816515"/>
              <a:gd name="connsiteX3" fmla="*/ 10610821 w 10610821"/>
              <a:gd name="connsiteY3" fmla="*/ 5001919 h 5816515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6151526 w 11095433"/>
              <a:gd name="connsiteY1" fmla="*/ 899735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361088 w 11095433"/>
              <a:gd name="connsiteY1" fmla="*/ 1161439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0348869"/>
              <a:gd name="connsiteY0" fmla="*/ 0 h 5835694"/>
              <a:gd name="connsiteX1" fmla="*/ 5614524 w 10348869"/>
              <a:gd name="connsiteY1" fmla="*/ 1367064 h 5835694"/>
              <a:gd name="connsiteX2" fmla="*/ 6497888 w 10348869"/>
              <a:gd name="connsiteY2" fmla="*/ 5821565 h 5835694"/>
              <a:gd name="connsiteX3" fmla="*/ 10348869 w 10348869"/>
              <a:gd name="connsiteY3" fmla="*/ 5029958 h 5835694"/>
              <a:gd name="connsiteX0" fmla="*/ 0 w 10348869"/>
              <a:gd name="connsiteY0" fmla="*/ 0 h 5835694"/>
              <a:gd name="connsiteX1" fmla="*/ 5614524 w 10348869"/>
              <a:gd name="connsiteY1" fmla="*/ 1367064 h 5835694"/>
              <a:gd name="connsiteX2" fmla="*/ 6497888 w 10348869"/>
              <a:gd name="connsiteY2" fmla="*/ 5821565 h 5835694"/>
              <a:gd name="connsiteX3" fmla="*/ 10348869 w 10348869"/>
              <a:gd name="connsiteY3" fmla="*/ 5029958 h 5835694"/>
              <a:gd name="connsiteX0" fmla="*/ 0 w 10908352"/>
              <a:gd name="connsiteY0" fmla="*/ 0 h 5825143"/>
              <a:gd name="connsiteX1" fmla="*/ 5614524 w 10908352"/>
              <a:gd name="connsiteY1" fmla="*/ 1367064 h 5825143"/>
              <a:gd name="connsiteX2" fmla="*/ 6497888 w 10908352"/>
              <a:gd name="connsiteY2" fmla="*/ 5821565 h 5825143"/>
              <a:gd name="connsiteX3" fmla="*/ 10908352 w 10908352"/>
              <a:gd name="connsiteY3" fmla="*/ 4344505 h 5825143"/>
              <a:gd name="connsiteX0" fmla="*/ 0 w 10908352"/>
              <a:gd name="connsiteY0" fmla="*/ 0 h 5825143"/>
              <a:gd name="connsiteX1" fmla="*/ 5560433 w 10908352"/>
              <a:gd name="connsiteY1" fmla="*/ 1524672 h 5825143"/>
              <a:gd name="connsiteX2" fmla="*/ 6497888 w 10908352"/>
              <a:gd name="connsiteY2" fmla="*/ 5821565 h 5825143"/>
              <a:gd name="connsiteX3" fmla="*/ 10908352 w 10908352"/>
              <a:gd name="connsiteY3" fmla="*/ 4344505 h 5825143"/>
              <a:gd name="connsiteX0" fmla="*/ 0 w 10908352"/>
              <a:gd name="connsiteY0" fmla="*/ 0 h 5825143"/>
              <a:gd name="connsiteX1" fmla="*/ 1302286 w 10908352"/>
              <a:gd name="connsiteY1" fmla="*/ 1187727 h 5825143"/>
              <a:gd name="connsiteX2" fmla="*/ 5560433 w 10908352"/>
              <a:gd name="connsiteY2" fmla="*/ 1524672 h 5825143"/>
              <a:gd name="connsiteX3" fmla="*/ 6497888 w 10908352"/>
              <a:gd name="connsiteY3" fmla="*/ 5821565 h 5825143"/>
              <a:gd name="connsiteX4" fmla="*/ 10908352 w 10908352"/>
              <a:gd name="connsiteY4" fmla="*/ 4344505 h 5825143"/>
              <a:gd name="connsiteX0" fmla="*/ 0 w 10908352"/>
              <a:gd name="connsiteY0" fmla="*/ 0 h 5825143"/>
              <a:gd name="connsiteX1" fmla="*/ 1302286 w 10908352"/>
              <a:gd name="connsiteY1" fmla="*/ 1187727 h 5825143"/>
              <a:gd name="connsiteX2" fmla="*/ 5560433 w 10908352"/>
              <a:gd name="connsiteY2" fmla="*/ 1524672 h 5825143"/>
              <a:gd name="connsiteX3" fmla="*/ 6497888 w 10908352"/>
              <a:gd name="connsiteY3" fmla="*/ 5821565 h 5825143"/>
              <a:gd name="connsiteX4" fmla="*/ 10908352 w 10908352"/>
              <a:gd name="connsiteY4" fmla="*/ 4344505 h 5825143"/>
              <a:gd name="connsiteX0" fmla="*/ 0 w 10908352"/>
              <a:gd name="connsiteY0" fmla="*/ 0 h 5726811"/>
              <a:gd name="connsiteX1" fmla="*/ 1302286 w 10908352"/>
              <a:gd name="connsiteY1" fmla="*/ 1187727 h 5726811"/>
              <a:gd name="connsiteX2" fmla="*/ 5560433 w 10908352"/>
              <a:gd name="connsiteY2" fmla="*/ 1524672 h 5726811"/>
              <a:gd name="connsiteX3" fmla="*/ 6497888 w 10908352"/>
              <a:gd name="connsiteY3" fmla="*/ 5722785 h 5726811"/>
              <a:gd name="connsiteX4" fmla="*/ 10908352 w 10908352"/>
              <a:gd name="connsiteY4" fmla="*/ 4344505 h 5726811"/>
              <a:gd name="connsiteX0" fmla="*/ 0 w 10908352"/>
              <a:gd name="connsiteY0" fmla="*/ 0 h 5530584"/>
              <a:gd name="connsiteX1" fmla="*/ 1302286 w 10908352"/>
              <a:gd name="connsiteY1" fmla="*/ 1187727 h 5530584"/>
              <a:gd name="connsiteX2" fmla="*/ 5560433 w 10908352"/>
              <a:gd name="connsiteY2" fmla="*/ 1524672 h 5530584"/>
              <a:gd name="connsiteX3" fmla="*/ 7046769 w 10908352"/>
              <a:gd name="connsiteY3" fmla="*/ 5525227 h 5530584"/>
              <a:gd name="connsiteX4" fmla="*/ 10908352 w 10908352"/>
              <a:gd name="connsiteY4" fmla="*/ 4344505 h 5530584"/>
              <a:gd name="connsiteX0" fmla="*/ 0 w 10908352"/>
              <a:gd name="connsiteY0" fmla="*/ 0 h 5530585"/>
              <a:gd name="connsiteX1" fmla="*/ 1302286 w 10908352"/>
              <a:gd name="connsiteY1" fmla="*/ 1187727 h 5530585"/>
              <a:gd name="connsiteX2" fmla="*/ 5560433 w 10908352"/>
              <a:gd name="connsiteY2" fmla="*/ 1524672 h 5530585"/>
              <a:gd name="connsiteX3" fmla="*/ 7046769 w 10908352"/>
              <a:gd name="connsiteY3" fmla="*/ 5525227 h 5530585"/>
              <a:gd name="connsiteX4" fmla="*/ 10908352 w 10908352"/>
              <a:gd name="connsiteY4" fmla="*/ 4344505 h 5530585"/>
              <a:gd name="connsiteX0" fmla="*/ 0 w 10908352"/>
              <a:gd name="connsiteY0" fmla="*/ 0 h 5530585"/>
              <a:gd name="connsiteX1" fmla="*/ 1302286 w 10908352"/>
              <a:gd name="connsiteY1" fmla="*/ 1187727 h 5530585"/>
              <a:gd name="connsiteX2" fmla="*/ 5560433 w 10908352"/>
              <a:gd name="connsiteY2" fmla="*/ 1524672 h 5530585"/>
              <a:gd name="connsiteX3" fmla="*/ 7046769 w 10908352"/>
              <a:gd name="connsiteY3" fmla="*/ 5525227 h 5530585"/>
              <a:gd name="connsiteX4" fmla="*/ 10908352 w 10908352"/>
              <a:gd name="connsiteY4" fmla="*/ 4344505 h 5530585"/>
              <a:gd name="connsiteX0" fmla="*/ 0 w 10908352"/>
              <a:gd name="connsiteY0" fmla="*/ 0 h 5530585"/>
              <a:gd name="connsiteX1" fmla="*/ 1302286 w 10908352"/>
              <a:gd name="connsiteY1" fmla="*/ 1187727 h 5530585"/>
              <a:gd name="connsiteX2" fmla="*/ 5791824 w 10908352"/>
              <a:gd name="connsiteY2" fmla="*/ 1516245 h 5530585"/>
              <a:gd name="connsiteX3" fmla="*/ 7046769 w 10908352"/>
              <a:gd name="connsiteY3" fmla="*/ 5525227 h 5530585"/>
              <a:gd name="connsiteX4" fmla="*/ 10908352 w 10908352"/>
              <a:gd name="connsiteY4" fmla="*/ 4344505 h 5530585"/>
              <a:gd name="connsiteX0" fmla="*/ 0 w 10908352"/>
              <a:gd name="connsiteY0" fmla="*/ 0 h 5530585"/>
              <a:gd name="connsiteX1" fmla="*/ 1157667 w 10908352"/>
              <a:gd name="connsiteY1" fmla="*/ 1010748 h 5530585"/>
              <a:gd name="connsiteX2" fmla="*/ 5791824 w 10908352"/>
              <a:gd name="connsiteY2" fmla="*/ 1516245 h 5530585"/>
              <a:gd name="connsiteX3" fmla="*/ 7046769 w 10908352"/>
              <a:gd name="connsiteY3" fmla="*/ 5525227 h 5530585"/>
              <a:gd name="connsiteX4" fmla="*/ 10908352 w 10908352"/>
              <a:gd name="connsiteY4" fmla="*/ 4344505 h 5530585"/>
              <a:gd name="connsiteX0" fmla="*/ 0 w 10244362"/>
              <a:gd name="connsiteY0" fmla="*/ 0 h 5543234"/>
              <a:gd name="connsiteX1" fmla="*/ 1157667 w 10244362"/>
              <a:gd name="connsiteY1" fmla="*/ 1010748 h 5543234"/>
              <a:gd name="connsiteX2" fmla="*/ 5791824 w 10244362"/>
              <a:gd name="connsiteY2" fmla="*/ 1516245 h 5543234"/>
              <a:gd name="connsiteX3" fmla="*/ 7046769 w 10244362"/>
              <a:gd name="connsiteY3" fmla="*/ 5525227 h 5543234"/>
              <a:gd name="connsiteX4" fmla="*/ 10244362 w 10244362"/>
              <a:gd name="connsiteY4" fmla="*/ 4792999 h 5543234"/>
              <a:gd name="connsiteX0" fmla="*/ 0 w 7377126"/>
              <a:gd name="connsiteY0" fmla="*/ 0 h 5872757"/>
              <a:gd name="connsiteX1" fmla="*/ 1157667 w 7377126"/>
              <a:gd name="connsiteY1" fmla="*/ 1010748 h 5872757"/>
              <a:gd name="connsiteX2" fmla="*/ 5791824 w 7377126"/>
              <a:gd name="connsiteY2" fmla="*/ 1516245 h 5872757"/>
              <a:gd name="connsiteX3" fmla="*/ 7046769 w 7377126"/>
              <a:gd name="connsiteY3" fmla="*/ 5525227 h 5872757"/>
              <a:gd name="connsiteX4" fmla="*/ 7377126 w 7377126"/>
              <a:gd name="connsiteY4" fmla="*/ 5544888 h 5872757"/>
              <a:gd name="connsiteX0" fmla="*/ 0 w 7377126"/>
              <a:gd name="connsiteY0" fmla="*/ 0 h 5548933"/>
              <a:gd name="connsiteX1" fmla="*/ 1157667 w 7377126"/>
              <a:gd name="connsiteY1" fmla="*/ 1010748 h 5548933"/>
              <a:gd name="connsiteX2" fmla="*/ 5791824 w 7377126"/>
              <a:gd name="connsiteY2" fmla="*/ 1516245 h 5548933"/>
              <a:gd name="connsiteX3" fmla="*/ 7046769 w 7377126"/>
              <a:gd name="connsiteY3" fmla="*/ 5525227 h 5548933"/>
              <a:gd name="connsiteX4" fmla="*/ 7377126 w 7377126"/>
              <a:gd name="connsiteY4" fmla="*/ 5544888 h 5548933"/>
              <a:gd name="connsiteX0" fmla="*/ 0 w 7377126"/>
              <a:gd name="connsiteY0" fmla="*/ 0 h 5554685"/>
              <a:gd name="connsiteX1" fmla="*/ 1157667 w 7377126"/>
              <a:gd name="connsiteY1" fmla="*/ 1010748 h 5554685"/>
              <a:gd name="connsiteX2" fmla="*/ 5791824 w 7377126"/>
              <a:gd name="connsiteY2" fmla="*/ 1516245 h 5554685"/>
              <a:gd name="connsiteX3" fmla="*/ 7046769 w 7377126"/>
              <a:gd name="connsiteY3" fmla="*/ 5525227 h 5554685"/>
              <a:gd name="connsiteX4" fmla="*/ 7377126 w 7377126"/>
              <a:gd name="connsiteY4" fmla="*/ 5544888 h 5554685"/>
              <a:gd name="connsiteX0" fmla="*/ 0 w 7377126"/>
              <a:gd name="connsiteY0" fmla="*/ 0 h 5554685"/>
              <a:gd name="connsiteX1" fmla="*/ 1157667 w 7377126"/>
              <a:gd name="connsiteY1" fmla="*/ 1010748 h 5554685"/>
              <a:gd name="connsiteX2" fmla="*/ 5791824 w 7377126"/>
              <a:gd name="connsiteY2" fmla="*/ 1516245 h 5554685"/>
              <a:gd name="connsiteX3" fmla="*/ 7046769 w 7377126"/>
              <a:gd name="connsiteY3" fmla="*/ 5525227 h 5554685"/>
              <a:gd name="connsiteX4" fmla="*/ 7377126 w 7377126"/>
              <a:gd name="connsiteY4" fmla="*/ 5544888 h 5554685"/>
              <a:gd name="connsiteX0" fmla="*/ 0 w 7377126"/>
              <a:gd name="connsiteY0" fmla="*/ 0 h 5544888"/>
              <a:gd name="connsiteX1" fmla="*/ 1157667 w 7377126"/>
              <a:gd name="connsiteY1" fmla="*/ 1010748 h 5544888"/>
              <a:gd name="connsiteX2" fmla="*/ 5791824 w 7377126"/>
              <a:gd name="connsiteY2" fmla="*/ 1516245 h 5544888"/>
              <a:gd name="connsiteX3" fmla="*/ 7046770 w 7377126"/>
              <a:gd name="connsiteY3" fmla="*/ 5467129 h 5544888"/>
              <a:gd name="connsiteX4" fmla="*/ 7377126 w 7377126"/>
              <a:gd name="connsiteY4" fmla="*/ 5544888 h 5544888"/>
              <a:gd name="connsiteX0" fmla="*/ 0 w 8016972"/>
              <a:gd name="connsiteY0" fmla="*/ 0 h 5513229"/>
              <a:gd name="connsiteX1" fmla="*/ 1157667 w 8016972"/>
              <a:gd name="connsiteY1" fmla="*/ 1010748 h 5513229"/>
              <a:gd name="connsiteX2" fmla="*/ 5791824 w 8016972"/>
              <a:gd name="connsiteY2" fmla="*/ 1516245 h 5513229"/>
              <a:gd name="connsiteX3" fmla="*/ 7046770 w 8016972"/>
              <a:gd name="connsiteY3" fmla="*/ 5467129 h 5513229"/>
              <a:gd name="connsiteX4" fmla="*/ 8016972 w 8016972"/>
              <a:gd name="connsiteY4" fmla="*/ 5513229 h 5513229"/>
              <a:gd name="connsiteX0" fmla="*/ 0 w 8016972"/>
              <a:gd name="connsiteY0" fmla="*/ 0 h 5525797"/>
              <a:gd name="connsiteX1" fmla="*/ 1157667 w 8016972"/>
              <a:gd name="connsiteY1" fmla="*/ 1010748 h 5525797"/>
              <a:gd name="connsiteX2" fmla="*/ 5791824 w 8016972"/>
              <a:gd name="connsiteY2" fmla="*/ 1516245 h 5525797"/>
              <a:gd name="connsiteX3" fmla="*/ 7046770 w 8016972"/>
              <a:gd name="connsiteY3" fmla="*/ 5467129 h 5525797"/>
              <a:gd name="connsiteX4" fmla="*/ 8016972 w 8016972"/>
              <a:gd name="connsiteY4" fmla="*/ 5513229 h 5525797"/>
              <a:gd name="connsiteX0" fmla="*/ 0 w 10249432"/>
              <a:gd name="connsiteY0" fmla="*/ 0 h 5473365"/>
              <a:gd name="connsiteX1" fmla="*/ 1157667 w 10249432"/>
              <a:gd name="connsiteY1" fmla="*/ 1010748 h 5473365"/>
              <a:gd name="connsiteX2" fmla="*/ 5791824 w 10249432"/>
              <a:gd name="connsiteY2" fmla="*/ 1516245 h 5473365"/>
              <a:gd name="connsiteX3" fmla="*/ 7046770 w 10249432"/>
              <a:gd name="connsiteY3" fmla="*/ 5467129 h 5473365"/>
              <a:gd name="connsiteX4" fmla="*/ 10249432 w 10249432"/>
              <a:gd name="connsiteY4" fmla="*/ 4853043 h 5473365"/>
              <a:gd name="connsiteX0" fmla="*/ 0 w 10249432"/>
              <a:gd name="connsiteY0" fmla="*/ 0 h 5481631"/>
              <a:gd name="connsiteX1" fmla="*/ 1157667 w 10249432"/>
              <a:gd name="connsiteY1" fmla="*/ 1010748 h 5481631"/>
              <a:gd name="connsiteX2" fmla="*/ 5791824 w 10249432"/>
              <a:gd name="connsiteY2" fmla="*/ 1516245 h 5481631"/>
              <a:gd name="connsiteX3" fmla="*/ 7046770 w 10249432"/>
              <a:gd name="connsiteY3" fmla="*/ 5467129 h 5481631"/>
              <a:gd name="connsiteX4" fmla="*/ 10249432 w 10249432"/>
              <a:gd name="connsiteY4" fmla="*/ 4853043 h 5481631"/>
              <a:gd name="connsiteX0" fmla="*/ 0 w 10309796"/>
              <a:gd name="connsiteY0" fmla="*/ 0 h 5449972"/>
              <a:gd name="connsiteX1" fmla="*/ 1218031 w 10309796"/>
              <a:gd name="connsiteY1" fmla="*/ 979089 h 5449972"/>
              <a:gd name="connsiteX2" fmla="*/ 5852188 w 10309796"/>
              <a:gd name="connsiteY2" fmla="*/ 1484586 h 5449972"/>
              <a:gd name="connsiteX3" fmla="*/ 7107134 w 10309796"/>
              <a:gd name="connsiteY3" fmla="*/ 5435470 h 5449972"/>
              <a:gd name="connsiteX4" fmla="*/ 10309796 w 10309796"/>
              <a:gd name="connsiteY4" fmla="*/ 4821384 h 5449972"/>
              <a:gd name="connsiteX0" fmla="*/ 0 w 10309796"/>
              <a:gd name="connsiteY0" fmla="*/ 0 h 5449972"/>
              <a:gd name="connsiteX1" fmla="*/ 1218031 w 10309796"/>
              <a:gd name="connsiteY1" fmla="*/ 979089 h 5449972"/>
              <a:gd name="connsiteX2" fmla="*/ 5852188 w 10309796"/>
              <a:gd name="connsiteY2" fmla="*/ 1484586 h 5449972"/>
              <a:gd name="connsiteX3" fmla="*/ 7107134 w 10309796"/>
              <a:gd name="connsiteY3" fmla="*/ 5435470 h 5449972"/>
              <a:gd name="connsiteX4" fmla="*/ 10309796 w 10309796"/>
              <a:gd name="connsiteY4" fmla="*/ 4821384 h 5449972"/>
              <a:gd name="connsiteX0" fmla="*/ 0 w 10755114"/>
              <a:gd name="connsiteY0" fmla="*/ 0 h 5690398"/>
              <a:gd name="connsiteX1" fmla="*/ 1663349 w 10755114"/>
              <a:gd name="connsiteY1" fmla="*/ 1219515 h 5690398"/>
              <a:gd name="connsiteX2" fmla="*/ 6297506 w 10755114"/>
              <a:gd name="connsiteY2" fmla="*/ 1725012 h 5690398"/>
              <a:gd name="connsiteX3" fmla="*/ 7552452 w 10755114"/>
              <a:gd name="connsiteY3" fmla="*/ 5675896 h 5690398"/>
              <a:gd name="connsiteX4" fmla="*/ 10755114 w 10755114"/>
              <a:gd name="connsiteY4" fmla="*/ 5061810 h 5690398"/>
              <a:gd name="connsiteX0" fmla="*/ 0 w 10755114"/>
              <a:gd name="connsiteY0" fmla="*/ 0 h 5531794"/>
              <a:gd name="connsiteX1" fmla="*/ 1663349 w 10755114"/>
              <a:gd name="connsiteY1" fmla="*/ 1219515 h 5531794"/>
              <a:gd name="connsiteX2" fmla="*/ 6297506 w 10755114"/>
              <a:gd name="connsiteY2" fmla="*/ 1725012 h 5531794"/>
              <a:gd name="connsiteX3" fmla="*/ 9189654 w 10755114"/>
              <a:gd name="connsiteY3" fmla="*/ 5504164 h 5531794"/>
              <a:gd name="connsiteX4" fmla="*/ 10755114 w 10755114"/>
              <a:gd name="connsiteY4" fmla="*/ 5061810 h 5531794"/>
              <a:gd name="connsiteX0" fmla="*/ 0 w 12562584"/>
              <a:gd name="connsiteY0" fmla="*/ 0 h 5536809"/>
              <a:gd name="connsiteX1" fmla="*/ 1663349 w 12562584"/>
              <a:gd name="connsiteY1" fmla="*/ 1219515 h 5536809"/>
              <a:gd name="connsiteX2" fmla="*/ 6297506 w 12562584"/>
              <a:gd name="connsiteY2" fmla="*/ 1725012 h 5536809"/>
              <a:gd name="connsiteX3" fmla="*/ 9189654 w 12562584"/>
              <a:gd name="connsiteY3" fmla="*/ 5504164 h 5536809"/>
              <a:gd name="connsiteX4" fmla="*/ 12562584 w 12562584"/>
              <a:gd name="connsiteY4" fmla="*/ 5096158 h 5536809"/>
              <a:gd name="connsiteX0" fmla="*/ 0 w 12562584"/>
              <a:gd name="connsiteY0" fmla="*/ 0 h 5681194"/>
              <a:gd name="connsiteX1" fmla="*/ 1663349 w 12562584"/>
              <a:gd name="connsiteY1" fmla="*/ 1219515 h 5681194"/>
              <a:gd name="connsiteX2" fmla="*/ 6297506 w 12562584"/>
              <a:gd name="connsiteY2" fmla="*/ 1725012 h 5681194"/>
              <a:gd name="connsiteX3" fmla="*/ 9333729 w 12562584"/>
              <a:gd name="connsiteY3" fmla="*/ 5664447 h 5681194"/>
              <a:gd name="connsiteX4" fmla="*/ 12562584 w 12562584"/>
              <a:gd name="connsiteY4" fmla="*/ 5096158 h 5681194"/>
              <a:gd name="connsiteX0" fmla="*/ 0 w 12562584"/>
              <a:gd name="connsiteY0" fmla="*/ 0 h 5736227"/>
              <a:gd name="connsiteX1" fmla="*/ 1663349 w 12562584"/>
              <a:gd name="connsiteY1" fmla="*/ 1219515 h 5736227"/>
              <a:gd name="connsiteX2" fmla="*/ 6297506 w 12562584"/>
              <a:gd name="connsiteY2" fmla="*/ 1725012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663349 w 12562584"/>
              <a:gd name="connsiteY1" fmla="*/ 1219515 h 5736227"/>
              <a:gd name="connsiteX2" fmla="*/ 6297506 w 12562584"/>
              <a:gd name="connsiteY2" fmla="*/ 1725012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663349 w 12562584"/>
              <a:gd name="connsiteY1" fmla="*/ 1219515 h 5736227"/>
              <a:gd name="connsiteX2" fmla="*/ 8000195 w 12562584"/>
              <a:gd name="connsiteY2" fmla="*/ 1942540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663349 w 12562584"/>
              <a:gd name="connsiteY1" fmla="*/ 1219515 h 5736227"/>
              <a:gd name="connsiteX2" fmla="*/ 8000195 w 12562584"/>
              <a:gd name="connsiteY2" fmla="*/ 1942540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663349 w 12562584"/>
              <a:gd name="connsiteY1" fmla="*/ 1219515 h 5736227"/>
              <a:gd name="connsiteX2" fmla="*/ 8340734 w 12562584"/>
              <a:gd name="connsiteY2" fmla="*/ 1873847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663349 w 12562584"/>
              <a:gd name="connsiteY1" fmla="*/ 1219515 h 5736227"/>
              <a:gd name="connsiteX2" fmla="*/ 8288343 w 12562584"/>
              <a:gd name="connsiteY2" fmla="*/ 1873847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663349 w 12562584"/>
              <a:gd name="connsiteY1" fmla="*/ 1219515 h 5736227"/>
              <a:gd name="connsiteX2" fmla="*/ 8484807 w 12562584"/>
              <a:gd name="connsiteY2" fmla="*/ 1679217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663349 w 12562584"/>
              <a:gd name="connsiteY1" fmla="*/ 1219515 h 5736227"/>
              <a:gd name="connsiteX2" fmla="*/ 8262148 w 12562584"/>
              <a:gd name="connsiteY2" fmla="*/ 912145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741934 w 12562584"/>
              <a:gd name="connsiteY1" fmla="*/ 921847 h 5736227"/>
              <a:gd name="connsiteX2" fmla="*/ 8262148 w 12562584"/>
              <a:gd name="connsiteY2" fmla="*/ 912145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741934 w 12562584"/>
              <a:gd name="connsiteY1" fmla="*/ 921847 h 5736227"/>
              <a:gd name="connsiteX2" fmla="*/ 8262148 w 12562584"/>
              <a:gd name="connsiteY2" fmla="*/ 912145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741934 w 12562584"/>
              <a:gd name="connsiteY1" fmla="*/ 921847 h 5736227"/>
              <a:gd name="connsiteX2" fmla="*/ 8995613 w 12562584"/>
              <a:gd name="connsiteY2" fmla="*/ 912145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741934 w 12562584"/>
              <a:gd name="connsiteY1" fmla="*/ 921847 h 5736227"/>
              <a:gd name="connsiteX2" fmla="*/ 8995613 w 12562584"/>
              <a:gd name="connsiteY2" fmla="*/ 912145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741934 w 12562584"/>
              <a:gd name="connsiteY1" fmla="*/ 921847 h 5736227"/>
              <a:gd name="connsiteX2" fmla="*/ 8995613 w 12562584"/>
              <a:gd name="connsiteY2" fmla="*/ 912145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741934 w 12562584"/>
              <a:gd name="connsiteY1" fmla="*/ 921847 h 5736227"/>
              <a:gd name="connsiteX2" fmla="*/ 8995613 w 12562584"/>
              <a:gd name="connsiteY2" fmla="*/ 912145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034664 w 12562584"/>
              <a:gd name="connsiteY1" fmla="*/ 795911 h 5736227"/>
              <a:gd name="connsiteX2" fmla="*/ 8995613 w 12562584"/>
              <a:gd name="connsiteY2" fmla="*/ 912145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034664 w 12562584"/>
              <a:gd name="connsiteY1" fmla="*/ 795911 h 5736227"/>
              <a:gd name="connsiteX2" fmla="*/ 7135753 w 12562584"/>
              <a:gd name="connsiteY2" fmla="*/ 980839 h 5736227"/>
              <a:gd name="connsiteX3" fmla="*/ 9333729 w 12562584"/>
              <a:gd name="connsiteY3" fmla="*/ 5664447 h 5736227"/>
              <a:gd name="connsiteX4" fmla="*/ 12562584 w 12562584"/>
              <a:gd name="connsiteY4" fmla="*/ 5096158 h 5736227"/>
              <a:gd name="connsiteX0" fmla="*/ 0 w 12562584"/>
              <a:gd name="connsiteY0" fmla="*/ 0 h 5736227"/>
              <a:gd name="connsiteX1" fmla="*/ 1034664 w 12562584"/>
              <a:gd name="connsiteY1" fmla="*/ 795911 h 5736227"/>
              <a:gd name="connsiteX2" fmla="*/ 7135753 w 12562584"/>
              <a:gd name="connsiteY2" fmla="*/ 980839 h 5736227"/>
              <a:gd name="connsiteX3" fmla="*/ 7816705 w 12562584"/>
              <a:gd name="connsiteY3" fmla="*/ 3819865 h 5736227"/>
              <a:gd name="connsiteX4" fmla="*/ 9333729 w 12562584"/>
              <a:gd name="connsiteY4" fmla="*/ 5664447 h 5736227"/>
              <a:gd name="connsiteX5" fmla="*/ 12562584 w 12562584"/>
              <a:gd name="connsiteY5" fmla="*/ 5096158 h 5736227"/>
              <a:gd name="connsiteX0" fmla="*/ 0 w 12562584"/>
              <a:gd name="connsiteY0" fmla="*/ 0 h 5736227"/>
              <a:gd name="connsiteX1" fmla="*/ 1034664 w 12562584"/>
              <a:gd name="connsiteY1" fmla="*/ 795911 h 5736227"/>
              <a:gd name="connsiteX2" fmla="*/ 7135753 w 12562584"/>
              <a:gd name="connsiteY2" fmla="*/ 980839 h 5736227"/>
              <a:gd name="connsiteX3" fmla="*/ 7816705 w 12562584"/>
              <a:gd name="connsiteY3" fmla="*/ 3819865 h 5736227"/>
              <a:gd name="connsiteX4" fmla="*/ 9333729 w 12562584"/>
              <a:gd name="connsiteY4" fmla="*/ 5664447 h 5736227"/>
              <a:gd name="connsiteX5" fmla="*/ 12562584 w 12562584"/>
              <a:gd name="connsiteY5" fmla="*/ 5096158 h 5736227"/>
              <a:gd name="connsiteX0" fmla="*/ 0 w 12562584"/>
              <a:gd name="connsiteY0" fmla="*/ 0 h 5736228"/>
              <a:gd name="connsiteX1" fmla="*/ 1034664 w 12562584"/>
              <a:gd name="connsiteY1" fmla="*/ 795911 h 5736228"/>
              <a:gd name="connsiteX2" fmla="*/ 7135753 w 12562584"/>
              <a:gd name="connsiteY2" fmla="*/ 980839 h 5736228"/>
              <a:gd name="connsiteX3" fmla="*/ 7816705 w 12562584"/>
              <a:gd name="connsiteY3" fmla="*/ 3819865 h 5736228"/>
              <a:gd name="connsiteX4" fmla="*/ 9399217 w 12562584"/>
              <a:gd name="connsiteY4" fmla="*/ 5664448 h 5736228"/>
              <a:gd name="connsiteX5" fmla="*/ 12562584 w 12562584"/>
              <a:gd name="connsiteY5" fmla="*/ 5096158 h 5736228"/>
              <a:gd name="connsiteX0" fmla="*/ 0 w 9440940"/>
              <a:gd name="connsiteY0" fmla="*/ 0 h 6456720"/>
              <a:gd name="connsiteX1" fmla="*/ 1034664 w 9440940"/>
              <a:gd name="connsiteY1" fmla="*/ 795911 h 6456720"/>
              <a:gd name="connsiteX2" fmla="*/ 7135753 w 9440940"/>
              <a:gd name="connsiteY2" fmla="*/ 980839 h 6456720"/>
              <a:gd name="connsiteX3" fmla="*/ 7816705 w 9440940"/>
              <a:gd name="connsiteY3" fmla="*/ 3819865 h 6456720"/>
              <a:gd name="connsiteX4" fmla="*/ 9399217 w 9440940"/>
              <a:gd name="connsiteY4" fmla="*/ 5664448 h 6456720"/>
              <a:gd name="connsiteX5" fmla="*/ 9133973 w 9440940"/>
              <a:gd name="connsiteY5" fmla="*/ 6330839 h 6456720"/>
              <a:gd name="connsiteX0" fmla="*/ 0 w 9459934"/>
              <a:gd name="connsiteY0" fmla="*/ 0 h 6372143"/>
              <a:gd name="connsiteX1" fmla="*/ 1034664 w 9459934"/>
              <a:gd name="connsiteY1" fmla="*/ 795911 h 6372143"/>
              <a:gd name="connsiteX2" fmla="*/ 7135753 w 9459934"/>
              <a:gd name="connsiteY2" fmla="*/ 980839 h 6372143"/>
              <a:gd name="connsiteX3" fmla="*/ 7816705 w 9459934"/>
              <a:gd name="connsiteY3" fmla="*/ 3819865 h 6372143"/>
              <a:gd name="connsiteX4" fmla="*/ 9399217 w 9459934"/>
              <a:gd name="connsiteY4" fmla="*/ 5664448 h 6372143"/>
              <a:gd name="connsiteX5" fmla="*/ 9459934 w 9459934"/>
              <a:gd name="connsiteY5" fmla="*/ 6235865 h 6372143"/>
              <a:gd name="connsiteX0" fmla="*/ 0 w 9520829"/>
              <a:gd name="connsiteY0" fmla="*/ 0 h 6235865"/>
              <a:gd name="connsiteX1" fmla="*/ 1034664 w 9520829"/>
              <a:gd name="connsiteY1" fmla="*/ 795911 h 6235865"/>
              <a:gd name="connsiteX2" fmla="*/ 7135753 w 9520829"/>
              <a:gd name="connsiteY2" fmla="*/ 980839 h 6235865"/>
              <a:gd name="connsiteX3" fmla="*/ 7816705 w 9520829"/>
              <a:gd name="connsiteY3" fmla="*/ 3819865 h 6235865"/>
              <a:gd name="connsiteX4" fmla="*/ 9399217 w 9520829"/>
              <a:gd name="connsiteY4" fmla="*/ 5664448 h 6235865"/>
              <a:gd name="connsiteX5" fmla="*/ 9459934 w 9520829"/>
              <a:gd name="connsiteY5" fmla="*/ 6235865 h 6235865"/>
              <a:gd name="connsiteX0" fmla="*/ 0 w 9467878"/>
              <a:gd name="connsiteY0" fmla="*/ 0 h 6415263"/>
              <a:gd name="connsiteX1" fmla="*/ 1034664 w 9467878"/>
              <a:gd name="connsiteY1" fmla="*/ 795911 h 6415263"/>
              <a:gd name="connsiteX2" fmla="*/ 7135753 w 9467878"/>
              <a:gd name="connsiteY2" fmla="*/ 980839 h 6415263"/>
              <a:gd name="connsiteX3" fmla="*/ 7816705 w 9467878"/>
              <a:gd name="connsiteY3" fmla="*/ 3819865 h 6415263"/>
              <a:gd name="connsiteX4" fmla="*/ 9399217 w 9467878"/>
              <a:gd name="connsiteY4" fmla="*/ 5664448 h 6415263"/>
              <a:gd name="connsiteX5" fmla="*/ 8964958 w 9467878"/>
              <a:gd name="connsiteY5" fmla="*/ 6415263 h 6415263"/>
              <a:gd name="connsiteX0" fmla="*/ 0 w 9459621"/>
              <a:gd name="connsiteY0" fmla="*/ 0 h 6373052"/>
              <a:gd name="connsiteX1" fmla="*/ 1034664 w 9459621"/>
              <a:gd name="connsiteY1" fmla="*/ 795911 h 6373052"/>
              <a:gd name="connsiteX2" fmla="*/ 7135753 w 9459621"/>
              <a:gd name="connsiteY2" fmla="*/ 980839 h 6373052"/>
              <a:gd name="connsiteX3" fmla="*/ 7816705 w 9459621"/>
              <a:gd name="connsiteY3" fmla="*/ 3819865 h 6373052"/>
              <a:gd name="connsiteX4" fmla="*/ 9399217 w 9459621"/>
              <a:gd name="connsiteY4" fmla="*/ 5664448 h 6373052"/>
              <a:gd name="connsiteX5" fmla="*/ 8808015 w 9459621"/>
              <a:gd name="connsiteY5" fmla="*/ 6373052 h 6373052"/>
              <a:gd name="connsiteX0" fmla="*/ 0 w 9473344"/>
              <a:gd name="connsiteY0" fmla="*/ 0 h 6394157"/>
              <a:gd name="connsiteX1" fmla="*/ 1034664 w 9473344"/>
              <a:gd name="connsiteY1" fmla="*/ 795911 h 6394157"/>
              <a:gd name="connsiteX2" fmla="*/ 7135753 w 9473344"/>
              <a:gd name="connsiteY2" fmla="*/ 980839 h 6394157"/>
              <a:gd name="connsiteX3" fmla="*/ 7816705 w 9473344"/>
              <a:gd name="connsiteY3" fmla="*/ 3819865 h 6394157"/>
              <a:gd name="connsiteX4" fmla="*/ 9399217 w 9473344"/>
              <a:gd name="connsiteY4" fmla="*/ 5664448 h 6394157"/>
              <a:gd name="connsiteX5" fmla="*/ 9049468 w 9473344"/>
              <a:gd name="connsiteY5" fmla="*/ 6394157 h 6394157"/>
              <a:gd name="connsiteX0" fmla="*/ 0 w 9511563"/>
              <a:gd name="connsiteY0" fmla="*/ 0 h 6394157"/>
              <a:gd name="connsiteX1" fmla="*/ 1034664 w 9511563"/>
              <a:gd name="connsiteY1" fmla="*/ 795911 h 6394157"/>
              <a:gd name="connsiteX2" fmla="*/ 7135753 w 9511563"/>
              <a:gd name="connsiteY2" fmla="*/ 980839 h 6394157"/>
              <a:gd name="connsiteX3" fmla="*/ 7816705 w 9511563"/>
              <a:gd name="connsiteY3" fmla="*/ 3819865 h 6394157"/>
              <a:gd name="connsiteX4" fmla="*/ 9399217 w 9511563"/>
              <a:gd name="connsiteY4" fmla="*/ 5664448 h 6394157"/>
              <a:gd name="connsiteX5" fmla="*/ 9049468 w 9511563"/>
              <a:gd name="connsiteY5" fmla="*/ 6394157 h 6394157"/>
              <a:gd name="connsiteX0" fmla="*/ 0 w 9422037"/>
              <a:gd name="connsiteY0" fmla="*/ 0 h 6394157"/>
              <a:gd name="connsiteX1" fmla="*/ 1034664 w 9422037"/>
              <a:gd name="connsiteY1" fmla="*/ 795911 h 6394157"/>
              <a:gd name="connsiteX2" fmla="*/ 7135753 w 9422037"/>
              <a:gd name="connsiteY2" fmla="*/ 980839 h 6394157"/>
              <a:gd name="connsiteX3" fmla="*/ 7816705 w 9422037"/>
              <a:gd name="connsiteY3" fmla="*/ 3819865 h 6394157"/>
              <a:gd name="connsiteX4" fmla="*/ 9290563 w 9422037"/>
              <a:gd name="connsiteY4" fmla="*/ 5421734 h 6394157"/>
              <a:gd name="connsiteX5" fmla="*/ 9049468 w 9422037"/>
              <a:gd name="connsiteY5" fmla="*/ 6394157 h 6394157"/>
              <a:gd name="connsiteX0" fmla="*/ 0 w 9422037"/>
              <a:gd name="connsiteY0" fmla="*/ 0 h 6394157"/>
              <a:gd name="connsiteX1" fmla="*/ 1034664 w 9422037"/>
              <a:gd name="connsiteY1" fmla="*/ 795911 h 6394157"/>
              <a:gd name="connsiteX2" fmla="*/ 7135753 w 9422037"/>
              <a:gd name="connsiteY2" fmla="*/ 980839 h 6394157"/>
              <a:gd name="connsiteX3" fmla="*/ 7816705 w 9422037"/>
              <a:gd name="connsiteY3" fmla="*/ 3819865 h 6394157"/>
              <a:gd name="connsiteX4" fmla="*/ 9290563 w 9422037"/>
              <a:gd name="connsiteY4" fmla="*/ 5421734 h 6394157"/>
              <a:gd name="connsiteX5" fmla="*/ 9049468 w 9422037"/>
              <a:gd name="connsiteY5" fmla="*/ 6394157 h 6394157"/>
              <a:gd name="connsiteX0" fmla="*/ 0 w 9422037"/>
              <a:gd name="connsiteY0" fmla="*/ 0 h 6394157"/>
              <a:gd name="connsiteX1" fmla="*/ 1034664 w 9422037"/>
              <a:gd name="connsiteY1" fmla="*/ 795911 h 6394157"/>
              <a:gd name="connsiteX2" fmla="*/ 7135753 w 9422037"/>
              <a:gd name="connsiteY2" fmla="*/ 980839 h 6394157"/>
              <a:gd name="connsiteX3" fmla="*/ 7816705 w 9422037"/>
              <a:gd name="connsiteY3" fmla="*/ 3819865 h 6394157"/>
              <a:gd name="connsiteX4" fmla="*/ 9290563 w 9422037"/>
              <a:gd name="connsiteY4" fmla="*/ 5421734 h 6394157"/>
              <a:gd name="connsiteX5" fmla="*/ 9049468 w 9422037"/>
              <a:gd name="connsiteY5" fmla="*/ 6394157 h 6394157"/>
              <a:gd name="connsiteX0" fmla="*/ 0 w 9422037"/>
              <a:gd name="connsiteY0" fmla="*/ 0 h 6394157"/>
              <a:gd name="connsiteX1" fmla="*/ 1034664 w 9422037"/>
              <a:gd name="connsiteY1" fmla="*/ 795911 h 6394157"/>
              <a:gd name="connsiteX2" fmla="*/ 7135753 w 9422037"/>
              <a:gd name="connsiteY2" fmla="*/ 980839 h 6394157"/>
              <a:gd name="connsiteX3" fmla="*/ 7816705 w 9422037"/>
              <a:gd name="connsiteY3" fmla="*/ 3819865 h 6394157"/>
              <a:gd name="connsiteX4" fmla="*/ 9290563 w 9422037"/>
              <a:gd name="connsiteY4" fmla="*/ 5421734 h 6394157"/>
              <a:gd name="connsiteX5" fmla="*/ 9049468 w 9422037"/>
              <a:gd name="connsiteY5" fmla="*/ 6394157 h 6394157"/>
              <a:gd name="connsiteX0" fmla="*/ 0 w 9337529"/>
              <a:gd name="connsiteY0" fmla="*/ 0 h 6668531"/>
              <a:gd name="connsiteX1" fmla="*/ 950156 w 9337529"/>
              <a:gd name="connsiteY1" fmla="*/ 1070285 h 6668531"/>
              <a:gd name="connsiteX2" fmla="*/ 7051245 w 9337529"/>
              <a:gd name="connsiteY2" fmla="*/ 1255213 h 6668531"/>
              <a:gd name="connsiteX3" fmla="*/ 7732197 w 9337529"/>
              <a:gd name="connsiteY3" fmla="*/ 4094239 h 6668531"/>
              <a:gd name="connsiteX4" fmla="*/ 9206055 w 9337529"/>
              <a:gd name="connsiteY4" fmla="*/ 5696108 h 6668531"/>
              <a:gd name="connsiteX5" fmla="*/ 8964960 w 9337529"/>
              <a:gd name="connsiteY5" fmla="*/ 6668531 h 6668531"/>
              <a:gd name="connsiteX0" fmla="*/ 0 w 9337529"/>
              <a:gd name="connsiteY0" fmla="*/ 0 h 6668531"/>
              <a:gd name="connsiteX1" fmla="*/ 1396841 w 9337529"/>
              <a:gd name="connsiteY1" fmla="*/ 1038626 h 6668531"/>
              <a:gd name="connsiteX2" fmla="*/ 7051245 w 9337529"/>
              <a:gd name="connsiteY2" fmla="*/ 1255213 h 6668531"/>
              <a:gd name="connsiteX3" fmla="*/ 7732197 w 9337529"/>
              <a:gd name="connsiteY3" fmla="*/ 4094239 h 6668531"/>
              <a:gd name="connsiteX4" fmla="*/ 9206055 w 9337529"/>
              <a:gd name="connsiteY4" fmla="*/ 5696108 h 6668531"/>
              <a:gd name="connsiteX5" fmla="*/ 8964960 w 9337529"/>
              <a:gd name="connsiteY5" fmla="*/ 6668531 h 6668531"/>
              <a:gd name="connsiteX0" fmla="*/ 0 w 9337529"/>
              <a:gd name="connsiteY0" fmla="*/ 0 h 6668531"/>
              <a:gd name="connsiteX1" fmla="*/ 1396841 w 9337529"/>
              <a:gd name="connsiteY1" fmla="*/ 1038626 h 6668531"/>
              <a:gd name="connsiteX2" fmla="*/ 7051245 w 9337529"/>
              <a:gd name="connsiteY2" fmla="*/ 1255213 h 6668531"/>
              <a:gd name="connsiteX3" fmla="*/ 9206055 w 9337529"/>
              <a:gd name="connsiteY3" fmla="*/ 5696108 h 6668531"/>
              <a:gd name="connsiteX4" fmla="*/ 8964960 w 9337529"/>
              <a:gd name="connsiteY4" fmla="*/ 6668531 h 6668531"/>
              <a:gd name="connsiteX0" fmla="*/ 0 w 9206055"/>
              <a:gd name="connsiteY0" fmla="*/ 0 h 5696108"/>
              <a:gd name="connsiteX1" fmla="*/ 1396841 w 9206055"/>
              <a:gd name="connsiteY1" fmla="*/ 1038626 h 5696108"/>
              <a:gd name="connsiteX2" fmla="*/ 7051245 w 9206055"/>
              <a:gd name="connsiteY2" fmla="*/ 1255213 h 5696108"/>
              <a:gd name="connsiteX3" fmla="*/ 9206055 w 9206055"/>
              <a:gd name="connsiteY3" fmla="*/ 5696108 h 5696108"/>
              <a:gd name="connsiteX0" fmla="*/ 0 w 8071233"/>
              <a:gd name="connsiteY0" fmla="*/ 0 h 5685556"/>
              <a:gd name="connsiteX1" fmla="*/ 1396841 w 8071233"/>
              <a:gd name="connsiteY1" fmla="*/ 1038626 h 5685556"/>
              <a:gd name="connsiteX2" fmla="*/ 7051245 w 8071233"/>
              <a:gd name="connsiteY2" fmla="*/ 1255213 h 5685556"/>
              <a:gd name="connsiteX3" fmla="*/ 8071233 w 8071233"/>
              <a:gd name="connsiteY3" fmla="*/ 5685556 h 5685556"/>
              <a:gd name="connsiteX0" fmla="*/ 0 w 8071233"/>
              <a:gd name="connsiteY0" fmla="*/ 0 h 5685556"/>
              <a:gd name="connsiteX1" fmla="*/ 1396841 w 8071233"/>
              <a:gd name="connsiteY1" fmla="*/ 1038626 h 5685556"/>
              <a:gd name="connsiteX2" fmla="*/ 7328914 w 8071233"/>
              <a:gd name="connsiteY2" fmla="*/ 1213002 h 5685556"/>
              <a:gd name="connsiteX3" fmla="*/ 8071233 w 8071233"/>
              <a:gd name="connsiteY3" fmla="*/ 5685556 h 5685556"/>
              <a:gd name="connsiteX0" fmla="*/ 0 w 7992492"/>
              <a:gd name="connsiteY0" fmla="*/ 0 h 5089937"/>
              <a:gd name="connsiteX1" fmla="*/ 1396841 w 7992492"/>
              <a:gd name="connsiteY1" fmla="*/ 1038626 h 5089937"/>
              <a:gd name="connsiteX2" fmla="*/ 7328914 w 7992492"/>
              <a:gd name="connsiteY2" fmla="*/ 1213002 h 5089937"/>
              <a:gd name="connsiteX3" fmla="*/ 7992492 w 7992492"/>
              <a:gd name="connsiteY3" fmla="*/ 5089937 h 5089937"/>
              <a:gd name="connsiteX0" fmla="*/ 0 w 7992492"/>
              <a:gd name="connsiteY0" fmla="*/ 0 h 5089937"/>
              <a:gd name="connsiteX1" fmla="*/ 1396841 w 7992492"/>
              <a:gd name="connsiteY1" fmla="*/ 1038626 h 5089937"/>
              <a:gd name="connsiteX2" fmla="*/ 7108438 w 7992492"/>
              <a:gd name="connsiteY2" fmla="*/ 1213002 h 5089937"/>
              <a:gd name="connsiteX3" fmla="*/ 7992492 w 7992492"/>
              <a:gd name="connsiteY3" fmla="*/ 5089937 h 5089937"/>
              <a:gd name="connsiteX0" fmla="*/ 0 w 7543243"/>
              <a:gd name="connsiteY0" fmla="*/ 0 h 5138000"/>
              <a:gd name="connsiteX1" fmla="*/ 1396841 w 7543243"/>
              <a:gd name="connsiteY1" fmla="*/ 1038626 h 5138000"/>
              <a:gd name="connsiteX2" fmla="*/ 7108438 w 7543243"/>
              <a:gd name="connsiteY2" fmla="*/ 1213002 h 5138000"/>
              <a:gd name="connsiteX3" fmla="*/ 7128362 w 7543243"/>
              <a:gd name="connsiteY3" fmla="*/ 5138000 h 5138000"/>
              <a:gd name="connsiteX0" fmla="*/ 0 w 7128362"/>
              <a:gd name="connsiteY0" fmla="*/ 0 h 5138000"/>
              <a:gd name="connsiteX1" fmla="*/ 1396841 w 7128362"/>
              <a:gd name="connsiteY1" fmla="*/ 1038626 h 5138000"/>
              <a:gd name="connsiteX2" fmla="*/ 6320556 w 7128362"/>
              <a:gd name="connsiteY2" fmla="*/ 1032768 h 5138000"/>
              <a:gd name="connsiteX3" fmla="*/ 7128362 w 7128362"/>
              <a:gd name="connsiteY3" fmla="*/ 5138000 h 5138000"/>
              <a:gd name="connsiteX0" fmla="*/ 0 w 7128362"/>
              <a:gd name="connsiteY0" fmla="*/ 713412 h 5851412"/>
              <a:gd name="connsiteX1" fmla="*/ 1396841 w 7128362"/>
              <a:gd name="connsiteY1" fmla="*/ 1752038 h 5851412"/>
              <a:gd name="connsiteX2" fmla="*/ 5964738 w 7128362"/>
              <a:gd name="connsiteY2" fmla="*/ 148105 h 5851412"/>
              <a:gd name="connsiteX3" fmla="*/ 7128362 w 7128362"/>
              <a:gd name="connsiteY3" fmla="*/ 5851412 h 5851412"/>
              <a:gd name="connsiteX0" fmla="*/ 0 w 7128362"/>
              <a:gd name="connsiteY0" fmla="*/ 975408 h 6113408"/>
              <a:gd name="connsiteX1" fmla="*/ 748744 w 7128362"/>
              <a:gd name="connsiteY1" fmla="*/ 79523 h 6113408"/>
              <a:gd name="connsiteX2" fmla="*/ 5964738 w 7128362"/>
              <a:gd name="connsiteY2" fmla="*/ 410101 h 6113408"/>
              <a:gd name="connsiteX3" fmla="*/ 7128362 w 7128362"/>
              <a:gd name="connsiteY3" fmla="*/ 6113408 h 6113408"/>
              <a:gd name="connsiteX0" fmla="*/ 0 w 7128362"/>
              <a:gd name="connsiteY0" fmla="*/ 975409 h 6113409"/>
              <a:gd name="connsiteX1" fmla="*/ 748744 w 7128362"/>
              <a:gd name="connsiteY1" fmla="*/ 79524 h 6113409"/>
              <a:gd name="connsiteX2" fmla="*/ 5964738 w 7128362"/>
              <a:gd name="connsiteY2" fmla="*/ 410102 h 6113409"/>
              <a:gd name="connsiteX3" fmla="*/ 7128362 w 7128362"/>
              <a:gd name="connsiteY3" fmla="*/ 6113409 h 6113409"/>
              <a:gd name="connsiteX0" fmla="*/ 0 w 7128362"/>
              <a:gd name="connsiteY0" fmla="*/ 907072 h 6045072"/>
              <a:gd name="connsiteX1" fmla="*/ 748744 w 7128362"/>
              <a:gd name="connsiteY1" fmla="*/ 11187 h 6045072"/>
              <a:gd name="connsiteX2" fmla="*/ 5952030 w 7128362"/>
              <a:gd name="connsiteY2" fmla="*/ 461921 h 6045072"/>
              <a:gd name="connsiteX3" fmla="*/ 7128362 w 7128362"/>
              <a:gd name="connsiteY3" fmla="*/ 6045072 h 6045072"/>
              <a:gd name="connsiteX0" fmla="*/ 0 w 7128362"/>
              <a:gd name="connsiteY0" fmla="*/ 908037 h 6046037"/>
              <a:gd name="connsiteX1" fmla="*/ 748744 w 7128362"/>
              <a:gd name="connsiteY1" fmla="*/ 12152 h 6046037"/>
              <a:gd name="connsiteX2" fmla="*/ 5952030 w 7128362"/>
              <a:gd name="connsiteY2" fmla="*/ 462886 h 6046037"/>
              <a:gd name="connsiteX3" fmla="*/ 7128362 w 7128362"/>
              <a:gd name="connsiteY3" fmla="*/ 6046037 h 6046037"/>
              <a:gd name="connsiteX0" fmla="*/ 0 w 7128362"/>
              <a:gd name="connsiteY0" fmla="*/ 859879 h 5997879"/>
              <a:gd name="connsiteX1" fmla="*/ 723328 w 7128362"/>
              <a:gd name="connsiteY1" fmla="*/ 72134 h 5997879"/>
              <a:gd name="connsiteX2" fmla="*/ 5952030 w 7128362"/>
              <a:gd name="connsiteY2" fmla="*/ 414728 h 5997879"/>
              <a:gd name="connsiteX3" fmla="*/ 7128362 w 7128362"/>
              <a:gd name="connsiteY3" fmla="*/ 5997879 h 5997879"/>
              <a:gd name="connsiteX0" fmla="*/ 0 w 7128362"/>
              <a:gd name="connsiteY0" fmla="*/ 877899 h 6015899"/>
              <a:gd name="connsiteX1" fmla="*/ 723328 w 7128362"/>
              <a:gd name="connsiteY1" fmla="*/ 90154 h 6015899"/>
              <a:gd name="connsiteX2" fmla="*/ 5812244 w 7128362"/>
              <a:gd name="connsiteY2" fmla="*/ 540889 h 6015899"/>
              <a:gd name="connsiteX3" fmla="*/ 7128362 w 7128362"/>
              <a:gd name="connsiteY3" fmla="*/ 6015899 h 6015899"/>
              <a:gd name="connsiteX0" fmla="*/ 0 w 7128362"/>
              <a:gd name="connsiteY0" fmla="*/ 832223 h 5970223"/>
              <a:gd name="connsiteX1" fmla="*/ 723328 w 7128362"/>
              <a:gd name="connsiteY1" fmla="*/ 44478 h 5970223"/>
              <a:gd name="connsiteX2" fmla="*/ 5837660 w 7128362"/>
              <a:gd name="connsiteY2" fmla="*/ 603353 h 5970223"/>
              <a:gd name="connsiteX3" fmla="*/ 7128362 w 7128362"/>
              <a:gd name="connsiteY3" fmla="*/ 5970223 h 5970223"/>
              <a:gd name="connsiteX0" fmla="*/ 0 w 7128362"/>
              <a:gd name="connsiteY0" fmla="*/ 776658 h 5914658"/>
              <a:gd name="connsiteX1" fmla="*/ 723328 w 7128362"/>
              <a:gd name="connsiteY1" fmla="*/ 73022 h 5914658"/>
              <a:gd name="connsiteX2" fmla="*/ 5837660 w 7128362"/>
              <a:gd name="connsiteY2" fmla="*/ 547788 h 5914658"/>
              <a:gd name="connsiteX3" fmla="*/ 7128362 w 7128362"/>
              <a:gd name="connsiteY3" fmla="*/ 5914658 h 5914658"/>
              <a:gd name="connsiteX0" fmla="*/ 0 w 7001284"/>
              <a:gd name="connsiteY0" fmla="*/ 776658 h 5770472"/>
              <a:gd name="connsiteX1" fmla="*/ 723328 w 7001284"/>
              <a:gd name="connsiteY1" fmla="*/ 73022 h 5770472"/>
              <a:gd name="connsiteX2" fmla="*/ 5837660 w 7001284"/>
              <a:gd name="connsiteY2" fmla="*/ 547788 h 5770472"/>
              <a:gd name="connsiteX3" fmla="*/ 7001284 w 7001284"/>
              <a:gd name="connsiteY3" fmla="*/ 5770472 h 5770472"/>
              <a:gd name="connsiteX0" fmla="*/ 0 w 7001284"/>
              <a:gd name="connsiteY0" fmla="*/ 776658 h 5770472"/>
              <a:gd name="connsiteX1" fmla="*/ 723328 w 7001284"/>
              <a:gd name="connsiteY1" fmla="*/ 73022 h 5770472"/>
              <a:gd name="connsiteX2" fmla="*/ 5837660 w 7001284"/>
              <a:gd name="connsiteY2" fmla="*/ 547788 h 5770472"/>
              <a:gd name="connsiteX3" fmla="*/ 7001284 w 7001284"/>
              <a:gd name="connsiteY3" fmla="*/ 5770472 h 5770472"/>
              <a:gd name="connsiteX0" fmla="*/ 0 w 7001284"/>
              <a:gd name="connsiteY0" fmla="*/ 861362 h 5855176"/>
              <a:gd name="connsiteX1" fmla="*/ 723328 w 7001284"/>
              <a:gd name="connsiteY1" fmla="*/ 157726 h 5855176"/>
              <a:gd name="connsiteX2" fmla="*/ 5952030 w 7001284"/>
              <a:gd name="connsiteY2" fmla="*/ 473044 h 5855176"/>
              <a:gd name="connsiteX3" fmla="*/ 7001284 w 7001284"/>
              <a:gd name="connsiteY3" fmla="*/ 5855176 h 5855176"/>
              <a:gd name="connsiteX0" fmla="*/ 0 w 7442482"/>
              <a:gd name="connsiteY0" fmla="*/ 861362 h 5816464"/>
              <a:gd name="connsiteX1" fmla="*/ 723328 w 7442482"/>
              <a:gd name="connsiteY1" fmla="*/ 157726 h 5816464"/>
              <a:gd name="connsiteX2" fmla="*/ 5952030 w 7442482"/>
              <a:gd name="connsiteY2" fmla="*/ 473044 h 5816464"/>
              <a:gd name="connsiteX3" fmla="*/ 7442482 w 7442482"/>
              <a:gd name="connsiteY3" fmla="*/ 5816464 h 5816464"/>
              <a:gd name="connsiteX0" fmla="*/ 0 w 7690551"/>
              <a:gd name="connsiteY0" fmla="*/ 861362 h 5816464"/>
              <a:gd name="connsiteX1" fmla="*/ 723328 w 7690551"/>
              <a:gd name="connsiteY1" fmla="*/ 157726 h 5816464"/>
              <a:gd name="connsiteX2" fmla="*/ 5952030 w 7690551"/>
              <a:gd name="connsiteY2" fmla="*/ 473044 h 5816464"/>
              <a:gd name="connsiteX3" fmla="*/ 7690551 w 7690551"/>
              <a:gd name="connsiteY3" fmla="*/ 5816464 h 5816464"/>
              <a:gd name="connsiteX0" fmla="*/ 0 w 7690551"/>
              <a:gd name="connsiteY0" fmla="*/ 1161221 h 6116323"/>
              <a:gd name="connsiteX1" fmla="*/ 723328 w 7690551"/>
              <a:gd name="connsiteY1" fmla="*/ 457585 h 6116323"/>
              <a:gd name="connsiteX2" fmla="*/ 5997463 w 7690551"/>
              <a:gd name="connsiteY2" fmla="*/ 345356 h 6116323"/>
              <a:gd name="connsiteX3" fmla="*/ 7690551 w 7690551"/>
              <a:gd name="connsiteY3" fmla="*/ 6116323 h 6116323"/>
              <a:gd name="connsiteX0" fmla="*/ 0 w 7690551"/>
              <a:gd name="connsiteY0" fmla="*/ 967079 h 5922181"/>
              <a:gd name="connsiteX1" fmla="*/ 723328 w 7690551"/>
              <a:gd name="connsiteY1" fmla="*/ 263443 h 5922181"/>
              <a:gd name="connsiteX2" fmla="*/ 6224628 w 7690551"/>
              <a:gd name="connsiteY2" fmla="*/ 414320 h 5922181"/>
              <a:gd name="connsiteX3" fmla="*/ 7690551 w 7690551"/>
              <a:gd name="connsiteY3" fmla="*/ 5922181 h 5922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90551" h="5922181">
                <a:moveTo>
                  <a:pt x="0" y="967079"/>
                </a:moveTo>
                <a:cubicBezTo>
                  <a:pt x="223058" y="1109871"/>
                  <a:pt x="-314110" y="355569"/>
                  <a:pt x="723328" y="263443"/>
                </a:cubicBezTo>
                <a:cubicBezTo>
                  <a:pt x="1760766" y="171317"/>
                  <a:pt x="5112229" y="-360168"/>
                  <a:pt x="6224628" y="414320"/>
                </a:cubicBezTo>
                <a:cubicBezTo>
                  <a:pt x="7337027" y="1188808"/>
                  <a:pt x="7613048" y="4671510"/>
                  <a:pt x="7690551" y="5922181"/>
                </a:cubicBezTo>
              </a:path>
            </a:pathLst>
          </a:custGeom>
          <a:noFill/>
          <a:ln w="76200" cap="flat" cmpd="tri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60" name="Freeform 959"/>
          <p:cNvSpPr/>
          <p:nvPr/>
        </p:nvSpPr>
        <p:spPr bwMode="auto">
          <a:xfrm flipH="1">
            <a:off x="5371566" y="2989095"/>
            <a:ext cx="1229805" cy="197619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958206 w 5581173"/>
              <a:gd name="connsiteY0" fmla="*/ 5365759 h 5365759"/>
              <a:gd name="connsiteX1" fmla="*/ 987770 w 5581173"/>
              <a:gd name="connsiteY1" fmla="*/ 2869652 h 5365759"/>
              <a:gd name="connsiteX2" fmla="*/ 306138 w 5581173"/>
              <a:gd name="connsiteY2" fmla="*/ 207518 h 5365759"/>
              <a:gd name="connsiteX3" fmla="*/ 5581173 w 5581173"/>
              <a:gd name="connsiteY3" fmla="*/ 0 h 5365759"/>
              <a:gd name="connsiteX0" fmla="*/ 3958206 w 4684767"/>
              <a:gd name="connsiteY0" fmla="*/ 5436472 h 5436472"/>
              <a:gd name="connsiteX1" fmla="*/ 987770 w 4684767"/>
              <a:gd name="connsiteY1" fmla="*/ 2940365 h 5436472"/>
              <a:gd name="connsiteX2" fmla="*/ 306138 w 4684767"/>
              <a:gd name="connsiteY2" fmla="*/ 278231 h 5436472"/>
              <a:gd name="connsiteX3" fmla="*/ 4684767 w 4684767"/>
              <a:gd name="connsiteY3" fmla="*/ 0 h 5436472"/>
              <a:gd name="connsiteX0" fmla="*/ 3958206 w 4834168"/>
              <a:gd name="connsiteY0" fmla="*/ 5660395 h 5660395"/>
              <a:gd name="connsiteX1" fmla="*/ 987770 w 4834168"/>
              <a:gd name="connsiteY1" fmla="*/ 3164288 h 5660395"/>
              <a:gd name="connsiteX2" fmla="*/ 306138 w 4834168"/>
              <a:gd name="connsiteY2" fmla="*/ 502154 h 5660395"/>
              <a:gd name="connsiteX3" fmla="*/ 4834168 w 4834168"/>
              <a:gd name="connsiteY3" fmla="*/ 0 h 5660395"/>
              <a:gd name="connsiteX0" fmla="*/ 3958206 w 4834168"/>
              <a:gd name="connsiteY0" fmla="*/ 5660395 h 5660395"/>
              <a:gd name="connsiteX1" fmla="*/ 987770 w 4834168"/>
              <a:gd name="connsiteY1" fmla="*/ 3164288 h 5660395"/>
              <a:gd name="connsiteX2" fmla="*/ 306138 w 4834168"/>
              <a:gd name="connsiteY2" fmla="*/ 502154 h 5660395"/>
              <a:gd name="connsiteX3" fmla="*/ 4834168 w 4834168"/>
              <a:gd name="connsiteY3" fmla="*/ 0 h 5660395"/>
              <a:gd name="connsiteX0" fmla="*/ 3698376 w 4574338"/>
              <a:gd name="connsiteY0" fmla="*/ 5660395 h 5660395"/>
              <a:gd name="connsiteX1" fmla="*/ 727940 w 4574338"/>
              <a:gd name="connsiteY1" fmla="*/ 3164288 h 5660395"/>
              <a:gd name="connsiteX2" fmla="*/ 46308 w 4574338"/>
              <a:gd name="connsiteY2" fmla="*/ 502154 h 5660395"/>
              <a:gd name="connsiteX3" fmla="*/ 4574338 w 4574338"/>
              <a:gd name="connsiteY3" fmla="*/ 0 h 5660395"/>
              <a:gd name="connsiteX0" fmla="*/ 3698376 w 4716158"/>
              <a:gd name="connsiteY0" fmla="*/ 7431727 h 7431727"/>
              <a:gd name="connsiteX1" fmla="*/ 727940 w 4716158"/>
              <a:gd name="connsiteY1" fmla="*/ 4935620 h 7431727"/>
              <a:gd name="connsiteX2" fmla="*/ 46308 w 4716158"/>
              <a:gd name="connsiteY2" fmla="*/ 2273486 h 7431727"/>
              <a:gd name="connsiteX3" fmla="*/ 4716158 w 4716158"/>
              <a:gd name="connsiteY3" fmla="*/ 0 h 7431727"/>
              <a:gd name="connsiteX0" fmla="*/ 3018745 w 4036527"/>
              <a:gd name="connsiteY0" fmla="*/ 7431727 h 7431727"/>
              <a:gd name="connsiteX1" fmla="*/ 48309 w 4036527"/>
              <a:gd name="connsiteY1" fmla="*/ 4935620 h 7431727"/>
              <a:gd name="connsiteX2" fmla="*/ 1163057 w 4036527"/>
              <a:gd name="connsiteY2" fmla="*/ 2124322 h 7431727"/>
              <a:gd name="connsiteX3" fmla="*/ 4036527 w 4036527"/>
              <a:gd name="connsiteY3" fmla="*/ 0 h 7431727"/>
              <a:gd name="connsiteX0" fmla="*/ 3613809 w 4631591"/>
              <a:gd name="connsiteY0" fmla="*/ 7431727 h 7431727"/>
              <a:gd name="connsiteX1" fmla="*/ 643373 w 4631591"/>
              <a:gd name="connsiteY1" fmla="*/ 4935620 h 7431727"/>
              <a:gd name="connsiteX2" fmla="*/ 56288 w 4631591"/>
              <a:gd name="connsiteY2" fmla="*/ 1210687 h 7431727"/>
              <a:gd name="connsiteX3" fmla="*/ 4631591 w 4631591"/>
              <a:gd name="connsiteY3" fmla="*/ 0 h 7431727"/>
              <a:gd name="connsiteX0" fmla="*/ 3594096 w 4611878"/>
              <a:gd name="connsiteY0" fmla="*/ 7431727 h 7431727"/>
              <a:gd name="connsiteX1" fmla="*/ 816451 w 4611878"/>
              <a:gd name="connsiteY1" fmla="*/ 5424457 h 7431727"/>
              <a:gd name="connsiteX2" fmla="*/ 36575 w 4611878"/>
              <a:gd name="connsiteY2" fmla="*/ 1210687 h 7431727"/>
              <a:gd name="connsiteX3" fmla="*/ 4611878 w 4611878"/>
              <a:gd name="connsiteY3" fmla="*/ 0 h 7431727"/>
              <a:gd name="connsiteX0" fmla="*/ 3586361 w 4604143"/>
              <a:gd name="connsiteY0" fmla="*/ 7431727 h 7431727"/>
              <a:gd name="connsiteX1" fmla="*/ 946425 w 4604143"/>
              <a:gd name="connsiteY1" fmla="*/ 5554814 h 7431727"/>
              <a:gd name="connsiteX2" fmla="*/ 28840 w 4604143"/>
              <a:gd name="connsiteY2" fmla="*/ 1210687 h 7431727"/>
              <a:gd name="connsiteX3" fmla="*/ 4604143 w 4604143"/>
              <a:gd name="connsiteY3" fmla="*/ 0 h 7431727"/>
              <a:gd name="connsiteX0" fmla="*/ 3602939 w 4620721"/>
              <a:gd name="connsiteY0" fmla="*/ 7431727 h 7431727"/>
              <a:gd name="connsiteX1" fmla="*/ 963003 w 4620721"/>
              <a:gd name="connsiteY1" fmla="*/ 5554814 h 7431727"/>
              <a:gd name="connsiteX2" fmla="*/ 28203 w 4620721"/>
              <a:gd name="connsiteY2" fmla="*/ 1373634 h 7431727"/>
              <a:gd name="connsiteX3" fmla="*/ 4620721 w 4620721"/>
              <a:gd name="connsiteY3" fmla="*/ 0 h 7431727"/>
              <a:gd name="connsiteX0" fmla="*/ 3602939 w 4620721"/>
              <a:gd name="connsiteY0" fmla="*/ 7431727 h 7431727"/>
              <a:gd name="connsiteX1" fmla="*/ 963003 w 4620721"/>
              <a:gd name="connsiteY1" fmla="*/ 5554814 h 7431727"/>
              <a:gd name="connsiteX2" fmla="*/ 28203 w 4620721"/>
              <a:gd name="connsiteY2" fmla="*/ 1373634 h 7431727"/>
              <a:gd name="connsiteX3" fmla="*/ 4620721 w 4620721"/>
              <a:gd name="connsiteY3" fmla="*/ 0 h 7431727"/>
              <a:gd name="connsiteX0" fmla="*/ 3522108 w 4539890"/>
              <a:gd name="connsiteY0" fmla="*/ 7431727 h 7431727"/>
              <a:gd name="connsiteX1" fmla="*/ 882172 w 4539890"/>
              <a:gd name="connsiteY1" fmla="*/ 5554814 h 7431727"/>
              <a:gd name="connsiteX2" fmla="*/ 31608 w 4539890"/>
              <a:gd name="connsiteY2" fmla="*/ 622753 h 7431727"/>
              <a:gd name="connsiteX3" fmla="*/ 4539890 w 4539890"/>
              <a:gd name="connsiteY3" fmla="*/ 0 h 7431727"/>
              <a:gd name="connsiteX0" fmla="*/ 3883611 w 4901393"/>
              <a:gd name="connsiteY0" fmla="*/ 7431727 h 7431727"/>
              <a:gd name="connsiteX1" fmla="*/ 1243675 w 4901393"/>
              <a:gd name="connsiteY1" fmla="*/ 5554814 h 7431727"/>
              <a:gd name="connsiteX2" fmla="*/ 313626 w 4901393"/>
              <a:gd name="connsiteY2" fmla="*/ 1378839 h 7431727"/>
              <a:gd name="connsiteX3" fmla="*/ 393111 w 4901393"/>
              <a:gd name="connsiteY3" fmla="*/ 622753 h 7431727"/>
              <a:gd name="connsiteX4" fmla="*/ 4901393 w 4901393"/>
              <a:gd name="connsiteY4" fmla="*/ 0 h 7431727"/>
              <a:gd name="connsiteX0" fmla="*/ 3595215 w 4612997"/>
              <a:gd name="connsiteY0" fmla="*/ 7431727 h 7431727"/>
              <a:gd name="connsiteX1" fmla="*/ 955279 w 4612997"/>
              <a:gd name="connsiteY1" fmla="*/ 5554814 h 7431727"/>
              <a:gd name="connsiteX2" fmla="*/ 25230 w 4612997"/>
              <a:gd name="connsiteY2" fmla="*/ 1378839 h 7431727"/>
              <a:gd name="connsiteX3" fmla="*/ 104715 w 4612997"/>
              <a:gd name="connsiteY3" fmla="*/ 622753 h 7431727"/>
              <a:gd name="connsiteX4" fmla="*/ 4612997 w 4612997"/>
              <a:gd name="connsiteY4" fmla="*/ 0 h 7431727"/>
              <a:gd name="connsiteX0" fmla="*/ 3595215 w 3595215"/>
              <a:gd name="connsiteY0" fmla="*/ 6808974 h 6808974"/>
              <a:gd name="connsiteX1" fmla="*/ 955279 w 3595215"/>
              <a:gd name="connsiteY1" fmla="*/ 4932061 h 6808974"/>
              <a:gd name="connsiteX2" fmla="*/ 25230 w 3595215"/>
              <a:gd name="connsiteY2" fmla="*/ 756086 h 6808974"/>
              <a:gd name="connsiteX3" fmla="*/ 104715 w 3595215"/>
              <a:gd name="connsiteY3" fmla="*/ 0 h 6808974"/>
              <a:gd name="connsiteX0" fmla="*/ 3630070 w 3630070"/>
              <a:gd name="connsiteY0" fmla="*/ 6808974 h 6808974"/>
              <a:gd name="connsiteX1" fmla="*/ 990134 w 3630070"/>
              <a:gd name="connsiteY1" fmla="*/ 4932061 h 6808974"/>
              <a:gd name="connsiteX2" fmla="*/ 60085 w 3630070"/>
              <a:gd name="connsiteY2" fmla="*/ 756086 h 6808974"/>
              <a:gd name="connsiteX3" fmla="*/ 139570 w 3630070"/>
              <a:gd name="connsiteY3" fmla="*/ 0 h 6808974"/>
              <a:gd name="connsiteX0" fmla="*/ 3599732 w 3599732"/>
              <a:gd name="connsiteY0" fmla="*/ 6808974 h 6808974"/>
              <a:gd name="connsiteX1" fmla="*/ 959796 w 3599732"/>
              <a:gd name="connsiteY1" fmla="*/ 4932061 h 6808974"/>
              <a:gd name="connsiteX2" fmla="*/ 29747 w 3599732"/>
              <a:gd name="connsiteY2" fmla="*/ 756086 h 6808974"/>
              <a:gd name="connsiteX3" fmla="*/ 109232 w 3599732"/>
              <a:gd name="connsiteY3" fmla="*/ 0 h 6808974"/>
              <a:gd name="connsiteX0" fmla="*/ 3599732 w 3599732"/>
              <a:gd name="connsiteY0" fmla="*/ 6808974 h 6808974"/>
              <a:gd name="connsiteX1" fmla="*/ 959796 w 3599732"/>
              <a:gd name="connsiteY1" fmla="*/ 4932061 h 6808974"/>
              <a:gd name="connsiteX2" fmla="*/ 29747 w 3599732"/>
              <a:gd name="connsiteY2" fmla="*/ 756086 h 6808974"/>
              <a:gd name="connsiteX3" fmla="*/ 109232 w 3599732"/>
              <a:gd name="connsiteY3" fmla="*/ 0 h 6808974"/>
              <a:gd name="connsiteX0" fmla="*/ 3569985 w 3569985"/>
              <a:gd name="connsiteY0" fmla="*/ 6052888 h 6052888"/>
              <a:gd name="connsiteX1" fmla="*/ 930049 w 3569985"/>
              <a:gd name="connsiteY1" fmla="*/ 4175975 h 6052888"/>
              <a:gd name="connsiteX2" fmla="*/ 0 w 3569985"/>
              <a:gd name="connsiteY2" fmla="*/ 0 h 6052888"/>
              <a:gd name="connsiteX0" fmla="*/ 2872941 w 2872941"/>
              <a:gd name="connsiteY0" fmla="*/ 6367918 h 6367918"/>
              <a:gd name="connsiteX1" fmla="*/ 233005 w 2872941"/>
              <a:gd name="connsiteY1" fmla="*/ 4491005 h 6367918"/>
              <a:gd name="connsiteX2" fmla="*/ 129208 w 2872941"/>
              <a:gd name="connsiteY2" fmla="*/ 0 h 6367918"/>
              <a:gd name="connsiteX0" fmla="*/ 3970567 w 3970567"/>
              <a:gd name="connsiteY0" fmla="*/ 6367918 h 6367918"/>
              <a:gd name="connsiteX1" fmla="*/ 1330631 w 3970567"/>
              <a:gd name="connsiteY1" fmla="*/ 4491005 h 6367918"/>
              <a:gd name="connsiteX2" fmla="*/ 1226834 w 3970567"/>
              <a:gd name="connsiteY2" fmla="*/ 0 h 6367918"/>
              <a:gd name="connsiteX0" fmla="*/ 3970567 w 3970567"/>
              <a:gd name="connsiteY0" fmla="*/ 6248423 h 6248423"/>
              <a:gd name="connsiteX1" fmla="*/ 1330631 w 3970567"/>
              <a:gd name="connsiteY1" fmla="*/ 4371510 h 6248423"/>
              <a:gd name="connsiteX2" fmla="*/ 1226834 w 3970567"/>
              <a:gd name="connsiteY2" fmla="*/ 0 h 6248423"/>
              <a:gd name="connsiteX0" fmla="*/ 2949017 w 2949017"/>
              <a:gd name="connsiteY0" fmla="*/ 6569499 h 6569499"/>
              <a:gd name="connsiteX1" fmla="*/ 309081 w 2949017"/>
              <a:gd name="connsiteY1" fmla="*/ 4692586 h 6569499"/>
              <a:gd name="connsiteX2" fmla="*/ 41791 w 2949017"/>
              <a:gd name="connsiteY2" fmla="*/ 324599 h 6569499"/>
              <a:gd name="connsiteX3" fmla="*/ 205284 w 2949017"/>
              <a:gd name="connsiteY3" fmla="*/ 321076 h 6569499"/>
              <a:gd name="connsiteX0" fmla="*/ 2949015 w 3799483"/>
              <a:gd name="connsiteY0" fmla="*/ 7247826 h 7247826"/>
              <a:gd name="connsiteX1" fmla="*/ 309079 w 3799483"/>
              <a:gd name="connsiteY1" fmla="*/ 5370913 h 7247826"/>
              <a:gd name="connsiteX2" fmla="*/ 41789 w 3799483"/>
              <a:gd name="connsiteY2" fmla="*/ 1002926 h 7247826"/>
              <a:gd name="connsiteX3" fmla="*/ 3799483 w 3799483"/>
              <a:gd name="connsiteY3" fmla="*/ 0 h 7247826"/>
              <a:gd name="connsiteX0" fmla="*/ 2949015 w 3730628"/>
              <a:gd name="connsiteY0" fmla="*/ 7302142 h 7302142"/>
              <a:gd name="connsiteX1" fmla="*/ 309079 w 3730628"/>
              <a:gd name="connsiteY1" fmla="*/ 5425229 h 7302142"/>
              <a:gd name="connsiteX2" fmla="*/ 41789 w 3730628"/>
              <a:gd name="connsiteY2" fmla="*/ 1057242 h 7302142"/>
              <a:gd name="connsiteX3" fmla="*/ 3730628 w 3730628"/>
              <a:gd name="connsiteY3" fmla="*/ 0 h 7302142"/>
              <a:gd name="connsiteX0" fmla="*/ 2949015 w 2949015"/>
              <a:gd name="connsiteY0" fmla="*/ 6704369 h 6704369"/>
              <a:gd name="connsiteX1" fmla="*/ 309079 w 2949015"/>
              <a:gd name="connsiteY1" fmla="*/ 4827456 h 6704369"/>
              <a:gd name="connsiteX2" fmla="*/ 41789 w 2949015"/>
              <a:gd name="connsiteY2" fmla="*/ 459469 h 6704369"/>
              <a:gd name="connsiteX3" fmla="*/ 2931918 w 2949015"/>
              <a:gd name="connsiteY3" fmla="*/ 86601 h 6704369"/>
              <a:gd name="connsiteX0" fmla="*/ 2949015 w 2949015"/>
              <a:gd name="connsiteY0" fmla="*/ 6704369 h 6704369"/>
              <a:gd name="connsiteX1" fmla="*/ 309079 w 2949015"/>
              <a:gd name="connsiteY1" fmla="*/ 4827456 h 6704369"/>
              <a:gd name="connsiteX2" fmla="*/ 41789 w 2949015"/>
              <a:gd name="connsiteY2" fmla="*/ 459469 h 6704369"/>
              <a:gd name="connsiteX3" fmla="*/ 2931918 w 2949015"/>
              <a:gd name="connsiteY3" fmla="*/ 86601 h 6704369"/>
              <a:gd name="connsiteX0" fmla="*/ 2949015 w 2949015"/>
              <a:gd name="connsiteY0" fmla="*/ 6244900 h 6244900"/>
              <a:gd name="connsiteX1" fmla="*/ 309079 w 2949015"/>
              <a:gd name="connsiteY1" fmla="*/ 4367987 h 6244900"/>
              <a:gd name="connsiteX2" fmla="*/ 41789 w 2949015"/>
              <a:gd name="connsiteY2" fmla="*/ 0 h 6244900"/>
              <a:gd name="connsiteX0" fmla="*/ 2644580 w 3386703"/>
              <a:gd name="connsiteY0" fmla="*/ 7287755 h 7287755"/>
              <a:gd name="connsiteX1" fmla="*/ 4644 w 3386703"/>
              <a:gd name="connsiteY1" fmla="*/ 5410842 h 7287755"/>
              <a:gd name="connsiteX2" fmla="*/ 3386636 w 3386703"/>
              <a:gd name="connsiteY2" fmla="*/ 0 h 7287755"/>
              <a:gd name="connsiteX0" fmla="*/ 2644580 w 3386635"/>
              <a:gd name="connsiteY0" fmla="*/ 7287755 h 7287755"/>
              <a:gd name="connsiteX1" fmla="*/ 4644 w 3386635"/>
              <a:gd name="connsiteY1" fmla="*/ 5410842 h 7287755"/>
              <a:gd name="connsiteX2" fmla="*/ 3386636 w 3386635"/>
              <a:gd name="connsiteY2" fmla="*/ 0 h 7287755"/>
              <a:gd name="connsiteX0" fmla="*/ 3553711 w 4295767"/>
              <a:gd name="connsiteY0" fmla="*/ 7287755 h 7287755"/>
              <a:gd name="connsiteX1" fmla="*/ 913775 w 4295767"/>
              <a:gd name="connsiteY1" fmla="*/ 5410842 h 7287755"/>
              <a:gd name="connsiteX2" fmla="*/ 205818 w 4295767"/>
              <a:gd name="connsiteY2" fmla="*/ 1064585 h 7287755"/>
              <a:gd name="connsiteX3" fmla="*/ 4295767 w 4295767"/>
              <a:gd name="connsiteY3" fmla="*/ 0 h 7287755"/>
              <a:gd name="connsiteX0" fmla="*/ 3553711 w 4295767"/>
              <a:gd name="connsiteY0" fmla="*/ 7287755 h 7287755"/>
              <a:gd name="connsiteX1" fmla="*/ 913775 w 4295767"/>
              <a:gd name="connsiteY1" fmla="*/ 5410842 h 7287755"/>
              <a:gd name="connsiteX2" fmla="*/ 205818 w 4295767"/>
              <a:gd name="connsiteY2" fmla="*/ 1064585 h 7287755"/>
              <a:gd name="connsiteX3" fmla="*/ 4295767 w 4295767"/>
              <a:gd name="connsiteY3" fmla="*/ 0 h 7287755"/>
              <a:gd name="connsiteX0" fmla="*/ 3577249 w 4319305"/>
              <a:gd name="connsiteY0" fmla="*/ 7287755 h 7287755"/>
              <a:gd name="connsiteX1" fmla="*/ 937313 w 4319305"/>
              <a:gd name="connsiteY1" fmla="*/ 5410842 h 7287755"/>
              <a:gd name="connsiteX2" fmla="*/ 229356 w 4319305"/>
              <a:gd name="connsiteY2" fmla="*/ 1064585 h 7287755"/>
              <a:gd name="connsiteX3" fmla="*/ 4319305 w 4319305"/>
              <a:gd name="connsiteY3" fmla="*/ 0 h 7287755"/>
              <a:gd name="connsiteX0" fmla="*/ 3553778 w 4295834"/>
              <a:gd name="connsiteY0" fmla="*/ 7287755 h 7287755"/>
              <a:gd name="connsiteX1" fmla="*/ 913842 w 4295834"/>
              <a:gd name="connsiteY1" fmla="*/ 5410842 h 7287755"/>
              <a:gd name="connsiteX2" fmla="*/ 233427 w 4295834"/>
              <a:gd name="connsiteY2" fmla="*/ 1162353 h 7287755"/>
              <a:gd name="connsiteX3" fmla="*/ 4295834 w 4295834"/>
              <a:gd name="connsiteY3" fmla="*/ 0 h 7287755"/>
              <a:gd name="connsiteX0" fmla="*/ 3696466 w 4438522"/>
              <a:gd name="connsiteY0" fmla="*/ 7287755 h 7287755"/>
              <a:gd name="connsiteX1" fmla="*/ 1056530 w 4438522"/>
              <a:gd name="connsiteY1" fmla="*/ 5410842 h 7287755"/>
              <a:gd name="connsiteX2" fmla="*/ 210864 w 4438522"/>
              <a:gd name="connsiteY2" fmla="*/ 1227532 h 7287755"/>
              <a:gd name="connsiteX3" fmla="*/ 4438522 w 4438522"/>
              <a:gd name="connsiteY3" fmla="*/ 0 h 7287755"/>
              <a:gd name="connsiteX0" fmla="*/ 3696466 w 4438522"/>
              <a:gd name="connsiteY0" fmla="*/ 7287755 h 7287755"/>
              <a:gd name="connsiteX1" fmla="*/ 1056530 w 4438522"/>
              <a:gd name="connsiteY1" fmla="*/ 5410842 h 7287755"/>
              <a:gd name="connsiteX2" fmla="*/ 210864 w 4438522"/>
              <a:gd name="connsiteY2" fmla="*/ 1227532 h 7287755"/>
              <a:gd name="connsiteX3" fmla="*/ 4438522 w 4438522"/>
              <a:gd name="connsiteY3" fmla="*/ 0 h 7287755"/>
              <a:gd name="connsiteX0" fmla="*/ 3696466 w 4438522"/>
              <a:gd name="connsiteY0" fmla="*/ 7287755 h 7287755"/>
              <a:gd name="connsiteX1" fmla="*/ 1056530 w 4438522"/>
              <a:gd name="connsiteY1" fmla="*/ 5410842 h 7287755"/>
              <a:gd name="connsiteX2" fmla="*/ 210864 w 4438522"/>
              <a:gd name="connsiteY2" fmla="*/ 1227532 h 7287755"/>
              <a:gd name="connsiteX3" fmla="*/ 4438522 w 4438522"/>
              <a:gd name="connsiteY3" fmla="*/ 0 h 7287755"/>
              <a:gd name="connsiteX0" fmla="*/ 3696466 w 3696466"/>
              <a:gd name="connsiteY0" fmla="*/ 6060224 h 6060224"/>
              <a:gd name="connsiteX1" fmla="*/ 1056530 w 3696466"/>
              <a:gd name="connsiteY1" fmla="*/ 4183311 h 6060224"/>
              <a:gd name="connsiteX2" fmla="*/ 210864 w 3696466"/>
              <a:gd name="connsiteY2" fmla="*/ 1 h 6060224"/>
              <a:gd name="connsiteX0" fmla="*/ 4323669 w 4323669"/>
              <a:gd name="connsiteY0" fmla="*/ 6092812 h 6092812"/>
              <a:gd name="connsiteX1" fmla="*/ 1683733 w 4323669"/>
              <a:gd name="connsiteY1" fmla="*/ 4215899 h 6092812"/>
              <a:gd name="connsiteX2" fmla="*/ 149524 w 4323669"/>
              <a:gd name="connsiteY2" fmla="*/ 0 h 6092812"/>
              <a:gd name="connsiteX0" fmla="*/ 4174145 w 4174145"/>
              <a:gd name="connsiteY0" fmla="*/ 6092812 h 6092812"/>
              <a:gd name="connsiteX1" fmla="*/ 1534209 w 4174145"/>
              <a:gd name="connsiteY1" fmla="*/ 4215899 h 6092812"/>
              <a:gd name="connsiteX2" fmla="*/ 0 w 4174145"/>
              <a:gd name="connsiteY2" fmla="*/ 0 h 6092812"/>
              <a:gd name="connsiteX0" fmla="*/ 4298083 w 4298083"/>
              <a:gd name="connsiteY0" fmla="*/ 6027633 h 6027633"/>
              <a:gd name="connsiteX1" fmla="*/ 1658147 w 4298083"/>
              <a:gd name="connsiteY1" fmla="*/ 4150720 h 6027633"/>
              <a:gd name="connsiteX2" fmla="*/ 0 w 4298083"/>
              <a:gd name="connsiteY2" fmla="*/ 0 h 6027633"/>
              <a:gd name="connsiteX0" fmla="*/ 4298083 w 4298083"/>
              <a:gd name="connsiteY0" fmla="*/ 6027633 h 6027633"/>
              <a:gd name="connsiteX1" fmla="*/ 1658147 w 4298083"/>
              <a:gd name="connsiteY1" fmla="*/ 4150720 h 6027633"/>
              <a:gd name="connsiteX2" fmla="*/ 0 w 4298083"/>
              <a:gd name="connsiteY2" fmla="*/ 0 h 6027633"/>
              <a:gd name="connsiteX0" fmla="*/ 3831504 w 3831504"/>
              <a:gd name="connsiteY0" fmla="*/ 5810455 h 5810455"/>
              <a:gd name="connsiteX1" fmla="*/ 1658147 w 3831504"/>
              <a:gd name="connsiteY1" fmla="*/ 4150720 h 5810455"/>
              <a:gd name="connsiteX2" fmla="*/ 0 w 3831504"/>
              <a:gd name="connsiteY2" fmla="*/ 0 h 5810455"/>
              <a:gd name="connsiteX0" fmla="*/ 3831504 w 3831504"/>
              <a:gd name="connsiteY0" fmla="*/ 5810455 h 5810455"/>
              <a:gd name="connsiteX1" fmla="*/ 1658147 w 3831504"/>
              <a:gd name="connsiteY1" fmla="*/ 4150720 h 5810455"/>
              <a:gd name="connsiteX2" fmla="*/ 0 w 3831504"/>
              <a:gd name="connsiteY2" fmla="*/ 0 h 5810455"/>
              <a:gd name="connsiteX0" fmla="*/ 2927177 w 2927177"/>
              <a:gd name="connsiteY0" fmla="*/ 5235843 h 5235843"/>
              <a:gd name="connsiteX1" fmla="*/ 753820 w 2927177"/>
              <a:gd name="connsiteY1" fmla="*/ 3576108 h 5235843"/>
              <a:gd name="connsiteX2" fmla="*/ 0 w 2927177"/>
              <a:gd name="connsiteY2" fmla="*/ 0 h 5235843"/>
              <a:gd name="connsiteX0" fmla="*/ 2927177 w 2927177"/>
              <a:gd name="connsiteY0" fmla="*/ 5235843 h 5235843"/>
              <a:gd name="connsiteX1" fmla="*/ 753820 w 2927177"/>
              <a:gd name="connsiteY1" fmla="*/ 3576108 h 5235843"/>
              <a:gd name="connsiteX2" fmla="*/ 0 w 2927177"/>
              <a:gd name="connsiteY2" fmla="*/ 0 h 5235843"/>
              <a:gd name="connsiteX0" fmla="*/ 3458432 w 3458432"/>
              <a:gd name="connsiteY0" fmla="*/ 5636206 h 5636206"/>
              <a:gd name="connsiteX1" fmla="*/ 1285075 w 3458432"/>
              <a:gd name="connsiteY1" fmla="*/ 3976471 h 5636206"/>
              <a:gd name="connsiteX2" fmla="*/ 0 w 3458432"/>
              <a:gd name="connsiteY2" fmla="*/ 0 h 5636206"/>
              <a:gd name="connsiteX0" fmla="*/ 4268808 w 4268808"/>
              <a:gd name="connsiteY0" fmla="*/ 5636206 h 5636206"/>
              <a:gd name="connsiteX1" fmla="*/ 1285075 w 4268808"/>
              <a:gd name="connsiteY1" fmla="*/ 3976471 h 5636206"/>
              <a:gd name="connsiteX2" fmla="*/ 0 w 4268808"/>
              <a:gd name="connsiteY2" fmla="*/ 0 h 5636206"/>
              <a:gd name="connsiteX0" fmla="*/ 4268808 w 4268808"/>
              <a:gd name="connsiteY0" fmla="*/ 5636206 h 5636206"/>
              <a:gd name="connsiteX1" fmla="*/ 1285075 w 4268808"/>
              <a:gd name="connsiteY1" fmla="*/ 3976471 h 5636206"/>
              <a:gd name="connsiteX2" fmla="*/ 0 w 4268808"/>
              <a:gd name="connsiteY2" fmla="*/ 0 h 5636206"/>
              <a:gd name="connsiteX0" fmla="*/ 4268808 w 4268808"/>
              <a:gd name="connsiteY0" fmla="*/ 5636206 h 5636206"/>
              <a:gd name="connsiteX1" fmla="*/ 1432415 w 4268808"/>
              <a:gd name="connsiteY1" fmla="*/ 3852368 h 5636206"/>
              <a:gd name="connsiteX2" fmla="*/ 0 w 4268808"/>
              <a:gd name="connsiteY2" fmla="*/ 0 h 5636206"/>
              <a:gd name="connsiteX0" fmla="*/ 4268808 w 4268808"/>
              <a:gd name="connsiteY0" fmla="*/ 5636206 h 5636206"/>
              <a:gd name="connsiteX1" fmla="*/ 1873671 w 4268808"/>
              <a:gd name="connsiteY1" fmla="*/ 3542651 h 5636206"/>
              <a:gd name="connsiteX2" fmla="*/ 0 w 4268808"/>
              <a:gd name="connsiteY2" fmla="*/ 0 h 5636206"/>
              <a:gd name="connsiteX0" fmla="*/ 3798135 w 3798135"/>
              <a:gd name="connsiteY0" fmla="*/ 5140659 h 5140659"/>
              <a:gd name="connsiteX1" fmla="*/ 1873671 w 3798135"/>
              <a:gd name="connsiteY1" fmla="*/ 3542651 h 5140659"/>
              <a:gd name="connsiteX2" fmla="*/ 0 w 3798135"/>
              <a:gd name="connsiteY2" fmla="*/ 0 h 5140659"/>
              <a:gd name="connsiteX0" fmla="*/ 3798135 w 3798135"/>
              <a:gd name="connsiteY0" fmla="*/ 5140659 h 5140659"/>
              <a:gd name="connsiteX1" fmla="*/ 1873671 w 3798135"/>
              <a:gd name="connsiteY1" fmla="*/ 3542651 h 5140659"/>
              <a:gd name="connsiteX2" fmla="*/ 0 w 3798135"/>
              <a:gd name="connsiteY2" fmla="*/ 0 h 5140659"/>
              <a:gd name="connsiteX0" fmla="*/ 3798135 w 3798135"/>
              <a:gd name="connsiteY0" fmla="*/ 5140659 h 5140659"/>
              <a:gd name="connsiteX1" fmla="*/ 1814837 w 3798135"/>
              <a:gd name="connsiteY1" fmla="*/ 3282489 h 5140659"/>
              <a:gd name="connsiteX2" fmla="*/ 0 w 3798135"/>
              <a:gd name="connsiteY2" fmla="*/ 0 h 5140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98135" h="5140659">
                <a:moveTo>
                  <a:pt x="3798135" y="5140659"/>
                </a:moveTo>
                <a:cubicBezTo>
                  <a:pt x="2544730" y="4347436"/>
                  <a:pt x="2453421" y="4250898"/>
                  <a:pt x="1814837" y="3282489"/>
                </a:cubicBezTo>
                <a:cubicBezTo>
                  <a:pt x="1176253" y="2314080"/>
                  <a:pt x="1479886" y="777964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61" name="Freeform 960"/>
          <p:cNvSpPr/>
          <p:nvPr/>
        </p:nvSpPr>
        <p:spPr bwMode="auto">
          <a:xfrm flipH="1" flipV="1">
            <a:off x="8973516" y="2676467"/>
            <a:ext cx="409940" cy="1865827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0371980"/>
              <a:gd name="connsiteY0" fmla="*/ 454169 h 797423"/>
              <a:gd name="connsiteX1" fmla="*/ 3359942 w 10371980"/>
              <a:gd name="connsiteY1" fmla="*/ 561651 h 797423"/>
              <a:gd name="connsiteX2" fmla="*/ 6198488 w 10371980"/>
              <a:gd name="connsiteY2" fmla="*/ 776978 h 797423"/>
              <a:gd name="connsiteX3" fmla="*/ 10371980 w 10371980"/>
              <a:gd name="connsiteY3" fmla="*/ 1 h 797423"/>
              <a:gd name="connsiteX0" fmla="*/ 0 w 10325379"/>
              <a:gd name="connsiteY0" fmla="*/ 306751 h 798975"/>
              <a:gd name="connsiteX1" fmla="*/ 3313341 w 10325379"/>
              <a:gd name="connsiteY1" fmla="*/ 561650 h 798975"/>
              <a:gd name="connsiteX2" fmla="*/ 6151887 w 10325379"/>
              <a:gd name="connsiteY2" fmla="*/ 776977 h 798975"/>
              <a:gd name="connsiteX3" fmla="*/ 10325379 w 10325379"/>
              <a:gd name="connsiteY3" fmla="*/ 0 h 798975"/>
              <a:gd name="connsiteX0" fmla="*/ 0 w 10325379"/>
              <a:gd name="connsiteY0" fmla="*/ 306751 h 798976"/>
              <a:gd name="connsiteX1" fmla="*/ 3313341 w 10325379"/>
              <a:gd name="connsiteY1" fmla="*/ 561650 h 798976"/>
              <a:gd name="connsiteX2" fmla="*/ 6151887 w 10325379"/>
              <a:gd name="connsiteY2" fmla="*/ 776977 h 798976"/>
              <a:gd name="connsiteX3" fmla="*/ 10325379 w 10325379"/>
              <a:gd name="connsiteY3" fmla="*/ 0 h 798976"/>
              <a:gd name="connsiteX0" fmla="*/ 0 w 10325379"/>
              <a:gd name="connsiteY0" fmla="*/ 306751 h 798976"/>
              <a:gd name="connsiteX1" fmla="*/ 3313341 w 10325379"/>
              <a:gd name="connsiteY1" fmla="*/ 561650 h 798976"/>
              <a:gd name="connsiteX2" fmla="*/ 6151887 w 10325379"/>
              <a:gd name="connsiteY2" fmla="*/ 776977 h 798976"/>
              <a:gd name="connsiteX3" fmla="*/ 10325379 w 10325379"/>
              <a:gd name="connsiteY3" fmla="*/ 0 h 798976"/>
              <a:gd name="connsiteX0" fmla="*/ 0 w 10325379"/>
              <a:gd name="connsiteY0" fmla="*/ 306751 h 781242"/>
              <a:gd name="connsiteX1" fmla="*/ 6151887 w 10325379"/>
              <a:gd name="connsiteY1" fmla="*/ 776977 h 781242"/>
              <a:gd name="connsiteX2" fmla="*/ 10325379 w 10325379"/>
              <a:gd name="connsiteY2" fmla="*/ 0 h 781242"/>
              <a:gd name="connsiteX0" fmla="*/ 0 w 10748983"/>
              <a:gd name="connsiteY0" fmla="*/ 636445 h 813565"/>
              <a:gd name="connsiteX1" fmla="*/ 6575491 w 10748983"/>
              <a:gd name="connsiteY1" fmla="*/ 776977 h 813565"/>
              <a:gd name="connsiteX2" fmla="*/ 10748983 w 10748983"/>
              <a:gd name="connsiteY2" fmla="*/ 0 h 813565"/>
              <a:gd name="connsiteX0" fmla="*/ 0 w 10748983"/>
              <a:gd name="connsiteY0" fmla="*/ 636445 h 796898"/>
              <a:gd name="connsiteX1" fmla="*/ 6575491 w 10748983"/>
              <a:gd name="connsiteY1" fmla="*/ 776977 h 796898"/>
              <a:gd name="connsiteX2" fmla="*/ 10748983 w 10748983"/>
              <a:gd name="connsiteY2" fmla="*/ 0 h 796898"/>
              <a:gd name="connsiteX0" fmla="*/ 0 w 6593744"/>
              <a:gd name="connsiteY0" fmla="*/ 721418 h 904493"/>
              <a:gd name="connsiteX1" fmla="*/ 6575491 w 6593744"/>
              <a:gd name="connsiteY1" fmla="*/ 861950 h 904493"/>
              <a:gd name="connsiteX2" fmla="*/ 2223920 w 6593744"/>
              <a:gd name="connsiteY2" fmla="*/ 0 h 904493"/>
              <a:gd name="connsiteX0" fmla="*/ 0 w 6841046"/>
              <a:gd name="connsiteY0" fmla="*/ 721418 h 904493"/>
              <a:gd name="connsiteX1" fmla="*/ 6575491 w 6841046"/>
              <a:gd name="connsiteY1" fmla="*/ 861950 h 904493"/>
              <a:gd name="connsiteX2" fmla="*/ 2223920 w 6841046"/>
              <a:gd name="connsiteY2" fmla="*/ 0 h 904493"/>
              <a:gd name="connsiteX0" fmla="*/ 0 w 6882424"/>
              <a:gd name="connsiteY0" fmla="*/ 721418 h 786217"/>
              <a:gd name="connsiteX1" fmla="*/ 6628437 w 6882424"/>
              <a:gd name="connsiteY1" fmla="*/ 685207 h 786217"/>
              <a:gd name="connsiteX2" fmla="*/ 2223920 w 6882424"/>
              <a:gd name="connsiteY2" fmla="*/ 0 h 786217"/>
              <a:gd name="connsiteX0" fmla="*/ 2435744 w 9084646"/>
              <a:gd name="connsiteY0" fmla="*/ 765604 h 832847"/>
              <a:gd name="connsiteX1" fmla="*/ 9064181 w 9084646"/>
              <a:gd name="connsiteY1" fmla="*/ 729393 h 832847"/>
              <a:gd name="connsiteX2" fmla="*/ 0 w 9084646"/>
              <a:gd name="connsiteY2" fmla="*/ 0 h 832847"/>
              <a:gd name="connsiteX0" fmla="*/ 2435744 w 9173183"/>
              <a:gd name="connsiteY0" fmla="*/ 765604 h 820034"/>
              <a:gd name="connsiteX1" fmla="*/ 9064181 w 9173183"/>
              <a:gd name="connsiteY1" fmla="*/ 729393 h 820034"/>
              <a:gd name="connsiteX2" fmla="*/ 6089325 w 9173183"/>
              <a:gd name="connsiteY2" fmla="*/ 248121 h 820034"/>
              <a:gd name="connsiteX3" fmla="*/ 0 w 9173183"/>
              <a:gd name="connsiteY3" fmla="*/ 0 h 820034"/>
              <a:gd name="connsiteX0" fmla="*/ 3124107 w 9861546"/>
              <a:gd name="connsiteY0" fmla="*/ 752009 h 806439"/>
              <a:gd name="connsiteX1" fmla="*/ 9752544 w 9861546"/>
              <a:gd name="connsiteY1" fmla="*/ 715798 h 806439"/>
              <a:gd name="connsiteX2" fmla="*/ 6777688 w 9861546"/>
              <a:gd name="connsiteY2" fmla="*/ 234526 h 806439"/>
              <a:gd name="connsiteX3" fmla="*/ 0 w 9861546"/>
              <a:gd name="connsiteY3" fmla="*/ 0 h 806439"/>
              <a:gd name="connsiteX0" fmla="*/ 2965256 w 9702695"/>
              <a:gd name="connsiteY0" fmla="*/ 752009 h 806439"/>
              <a:gd name="connsiteX1" fmla="*/ 9593693 w 9702695"/>
              <a:gd name="connsiteY1" fmla="*/ 715798 h 806439"/>
              <a:gd name="connsiteX2" fmla="*/ 6618837 w 9702695"/>
              <a:gd name="connsiteY2" fmla="*/ 234526 h 806439"/>
              <a:gd name="connsiteX3" fmla="*/ 0 w 9702695"/>
              <a:gd name="connsiteY3" fmla="*/ 0 h 806439"/>
              <a:gd name="connsiteX0" fmla="*/ 0 w 6737439"/>
              <a:gd name="connsiteY0" fmla="*/ 1020522 h 1074952"/>
              <a:gd name="connsiteX1" fmla="*/ 6628437 w 6737439"/>
              <a:gd name="connsiteY1" fmla="*/ 984311 h 1074952"/>
              <a:gd name="connsiteX2" fmla="*/ 3653581 w 6737439"/>
              <a:gd name="connsiteY2" fmla="*/ 503039 h 1074952"/>
              <a:gd name="connsiteX3" fmla="*/ 2647517 w 6737439"/>
              <a:gd name="connsiteY3" fmla="*/ 0 h 1074952"/>
              <a:gd name="connsiteX0" fmla="*/ 0 w 6932904"/>
              <a:gd name="connsiteY0" fmla="*/ 1020522 h 1080458"/>
              <a:gd name="connsiteX1" fmla="*/ 6628437 w 6932904"/>
              <a:gd name="connsiteY1" fmla="*/ 984311 h 1080458"/>
              <a:gd name="connsiteX2" fmla="*/ 4977352 w 6932904"/>
              <a:gd name="connsiteY2" fmla="*/ 390876 h 1080458"/>
              <a:gd name="connsiteX3" fmla="*/ 2647517 w 6932904"/>
              <a:gd name="connsiteY3" fmla="*/ 0 h 1080458"/>
              <a:gd name="connsiteX0" fmla="*/ 0 w 6932904"/>
              <a:gd name="connsiteY0" fmla="*/ 1020522 h 1080458"/>
              <a:gd name="connsiteX1" fmla="*/ 6628437 w 6932904"/>
              <a:gd name="connsiteY1" fmla="*/ 984311 h 1080458"/>
              <a:gd name="connsiteX2" fmla="*/ 4977352 w 6932904"/>
              <a:gd name="connsiteY2" fmla="*/ 390876 h 1080458"/>
              <a:gd name="connsiteX3" fmla="*/ 2647517 w 6932904"/>
              <a:gd name="connsiteY3" fmla="*/ 0 h 1080458"/>
              <a:gd name="connsiteX0" fmla="*/ 0 w 6770997"/>
              <a:gd name="connsiteY0" fmla="*/ 1020522 h 1080458"/>
              <a:gd name="connsiteX1" fmla="*/ 6628437 w 6770997"/>
              <a:gd name="connsiteY1" fmla="*/ 984311 h 1080458"/>
              <a:gd name="connsiteX2" fmla="*/ 4977352 w 6770997"/>
              <a:gd name="connsiteY2" fmla="*/ 390876 h 1080458"/>
              <a:gd name="connsiteX3" fmla="*/ 2647517 w 6770997"/>
              <a:gd name="connsiteY3" fmla="*/ 0 h 1080458"/>
              <a:gd name="connsiteX0" fmla="*/ 0 w 6869527"/>
              <a:gd name="connsiteY0" fmla="*/ 1020522 h 1080458"/>
              <a:gd name="connsiteX1" fmla="*/ 6628437 w 6869527"/>
              <a:gd name="connsiteY1" fmla="*/ 984311 h 1080458"/>
              <a:gd name="connsiteX2" fmla="*/ 4977352 w 6869527"/>
              <a:gd name="connsiteY2" fmla="*/ 390876 h 1080458"/>
              <a:gd name="connsiteX3" fmla="*/ 2647517 w 6869527"/>
              <a:gd name="connsiteY3" fmla="*/ 0 h 1080458"/>
              <a:gd name="connsiteX0" fmla="*/ 0 w 6980119"/>
              <a:gd name="connsiteY0" fmla="*/ 1020522 h 1081159"/>
              <a:gd name="connsiteX1" fmla="*/ 6628437 w 6980119"/>
              <a:gd name="connsiteY1" fmla="*/ 984311 h 1081159"/>
              <a:gd name="connsiteX2" fmla="*/ 5506864 w 6980119"/>
              <a:gd name="connsiteY2" fmla="*/ 377280 h 1081159"/>
              <a:gd name="connsiteX3" fmla="*/ 2647517 w 6980119"/>
              <a:gd name="connsiteY3" fmla="*/ 0 h 1081159"/>
              <a:gd name="connsiteX0" fmla="*/ 0 w 6909198"/>
              <a:gd name="connsiteY0" fmla="*/ 1020522 h 1081159"/>
              <a:gd name="connsiteX1" fmla="*/ 6628437 w 6909198"/>
              <a:gd name="connsiteY1" fmla="*/ 984311 h 1081159"/>
              <a:gd name="connsiteX2" fmla="*/ 5506864 w 6909198"/>
              <a:gd name="connsiteY2" fmla="*/ 377280 h 1081159"/>
              <a:gd name="connsiteX3" fmla="*/ 2647517 w 6909198"/>
              <a:gd name="connsiteY3" fmla="*/ 0 h 1081159"/>
              <a:gd name="connsiteX0" fmla="*/ 0 w 6909198"/>
              <a:gd name="connsiteY0" fmla="*/ 1020522 h 1081159"/>
              <a:gd name="connsiteX1" fmla="*/ 6628437 w 6909198"/>
              <a:gd name="connsiteY1" fmla="*/ 984311 h 1081159"/>
              <a:gd name="connsiteX2" fmla="*/ 5506864 w 6909198"/>
              <a:gd name="connsiteY2" fmla="*/ 377280 h 1081159"/>
              <a:gd name="connsiteX3" fmla="*/ 2647517 w 6909198"/>
              <a:gd name="connsiteY3" fmla="*/ 0 h 1081159"/>
              <a:gd name="connsiteX0" fmla="*/ 0 w 8621572"/>
              <a:gd name="connsiteY0" fmla="*/ 1240436 h 1265566"/>
              <a:gd name="connsiteX1" fmla="*/ 8232085 w 8621572"/>
              <a:gd name="connsiteY1" fmla="*/ 984311 h 1265566"/>
              <a:gd name="connsiteX2" fmla="*/ 7110512 w 8621572"/>
              <a:gd name="connsiteY2" fmla="*/ 377280 h 1265566"/>
              <a:gd name="connsiteX3" fmla="*/ 4251165 w 8621572"/>
              <a:gd name="connsiteY3" fmla="*/ 0 h 1265566"/>
              <a:gd name="connsiteX0" fmla="*/ 0 w 8621572"/>
              <a:gd name="connsiteY0" fmla="*/ 1240436 h 1240436"/>
              <a:gd name="connsiteX1" fmla="*/ 8232085 w 8621572"/>
              <a:gd name="connsiteY1" fmla="*/ 984311 h 1240436"/>
              <a:gd name="connsiteX2" fmla="*/ 7110512 w 8621572"/>
              <a:gd name="connsiteY2" fmla="*/ 377280 h 1240436"/>
              <a:gd name="connsiteX3" fmla="*/ 4251165 w 8621572"/>
              <a:gd name="connsiteY3" fmla="*/ 0 h 1240436"/>
              <a:gd name="connsiteX0" fmla="*/ 0 w 8621572"/>
              <a:gd name="connsiteY0" fmla="*/ 1240436 h 1240436"/>
              <a:gd name="connsiteX1" fmla="*/ 8232085 w 8621572"/>
              <a:gd name="connsiteY1" fmla="*/ 984311 h 1240436"/>
              <a:gd name="connsiteX2" fmla="*/ 7110512 w 8621572"/>
              <a:gd name="connsiteY2" fmla="*/ 377280 h 1240436"/>
              <a:gd name="connsiteX3" fmla="*/ 4251165 w 8621572"/>
              <a:gd name="connsiteY3" fmla="*/ 0 h 1240436"/>
              <a:gd name="connsiteX0" fmla="*/ 0 w 8318437"/>
              <a:gd name="connsiteY0" fmla="*/ 1240436 h 1240436"/>
              <a:gd name="connsiteX1" fmla="*/ 8232085 w 8318437"/>
              <a:gd name="connsiteY1" fmla="*/ 984311 h 1240436"/>
              <a:gd name="connsiteX2" fmla="*/ 4251165 w 8318437"/>
              <a:gd name="connsiteY2" fmla="*/ 0 h 1240436"/>
              <a:gd name="connsiteX0" fmla="*/ 0 w 7748493"/>
              <a:gd name="connsiteY0" fmla="*/ 1240436 h 1240436"/>
              <a:gd name="connsiteX1" fmla="*/ 7648937 w 7748493"/>
              <a:gd name="connsiteY1" fmla="*/ 988990 h 1240436"/>
              <a:gd name="connsiteX2" fmla="*/ 4251165 w 7748493"/>
              <a:gd name="connsiteY2" fmla="*/ 0 h 1240436"/>
              <a:gd name="connsiteX0" fmla="*/ 0 w 7789165"/>
              <a:gd name="connsiteY0" fmla="*/ 1325409 h 1325409"/>
              <a:gd name="connsiteX1" fmla="*/ 7648937 w 7789165"/>
              <a:gd name="connsiteY1" fmla="*/ 1073963 h 1325409"/>
              <a:gd name="connsiteX2" fmla="*/ 5363132 w 7789165"/>
              <a:gd name="connsiteY2" fmla="*/ 0 h 1325409"/>
              <a:gd name="connsiteX0" fmla="*/ 0 w 8768005"/>
              <a:gd name="connsiteY0" fmla="*/ 1341495 h 1341495"/>
              <a:gd name="connsiteX1" fmla="*/ 8627777 w 8768005"/>
              <a:gd name="connsiteY1" fmla="*/ 1073963 h 1341495"/>
              <a:gd name="connsiteX2" fmla="*/ 6341972 w 8768005"/>
              <a:gd name="connsiteY2" fmla="*/ 0 h 1341495"/>
              <a:gd name="connsiteX0" fmla="*/ 0 w 8768005"/>
              <a:gd name="connsiteY0" fmla="*/ 1341495 h 1341495"/>
              <a:gd name="connsiteX1" fmla="*/ 8627777 w 8768005"/>
              <a:gd name="connsiteY1" fmla="*/ 1073963 h 1341495"/>
              <a:gd name="connsiteX2" fmla="*/ 6341972 w 8768005"/>
              <a:gd name="connsiteY2" fmla="*/ 0 h 1341495"/>
              <a:gd name="connsiteX0" fmla="*/ 0 w 9062169"/>
              <a:gd name="connsiteY0" fmla="*/ 1328067 h 1328067"/>
              <a:gd name="connsiteX1" fmla="*/ 8921941 w 9062169"/>
              <a:gd name="connsiteY1" fmla="*/ 1073963 h 1328067"/>
              <a:gd name="connsiteX2" fmla="*/ 6636136 w 9062169"/>
              <a:gd name="connsiteY2" fmla="*/ 0 h 1328067"/>
              <a:gd name="connsiteX0" fmla="*/ 0 w 8969316"/>
              <a:gd name="connsiteY0" fmla="*/ 1328067 h 1328067"/>
              <a:gd name="connsiteX1" fmla="*/ 8823887 w 8969316"/>
              <a:gd name="connsiteY1" fmla="*/ 936323 h 1328067"/>
              <a:gd name="connsiteX2" fmla="*/ 6636136 w 8969316"/>
              <a:gd name="connsiteY2" fmla="*/ 0 h 1328067"/>
              <a:gd name="connsiteX0" fmla="*/ 0 w 9949858"/>
              <a:gd name="connsiteY0" fmla="*/ 1314639 h 1314639"/>
              <a:gd name="connsiteX1" fmla="*/ 9804429 w 9949858"/>
              <a:gd name="connsiteY1" fmla="*/ 936323 h 1314639"/>
              <a:gd name="connsiteX2" fmla="*/ 7616678 w 9949858"/>
              <a:gd name="connsiteY2" fmla="*/ 0 h 1314639"/>
              <a:gd name="connsiteX0" fmla="*/ 0 w 9949858"/>
              <a:gd name="connsiteY0" fmla="*/ 1314639 h 1314639"/>
              <a:gd name="connsiteX1" fmla="*/ 9804429 w 9949858"/>
              <a:gd name="connsiteY1" fmla="*/ 936323 h 1314639"/>
              <a:gd name="connsiteX2" fmla="*/ 7616678 w 9949858"/>
              <a:gd name="connsiteY2" fmla="*/ 0 h 1314639"/>
              <a:gd name="connsiteX0" fmla="*/ 0 w 10930400"/>
              <a:gd name="connsiteY0" fmla="*/ 1334781 h 1334781"/>
              <a:gd name="connsiteX1" fmla="*/ 10784971 w 10930400"/>
              <a:gd name="connsiteY1" fmla="*/ 936323 h 1334781"/>
              <a:gd name="connsiteX2" fmla="*/ 8597220 w 10930400"/>
              <a:gd name="connsiteY2" fmla="*/ 0 h 1334781"/>
              <a:gd name="connsiteX0" fmla="*/ 0 w 10930400"/>
              <a:gd name="connsiteY0" fmla="*/ 1334781 h 1334781"/>
              <a:gd name="connsiteX1" fmla="*/ 10784971 w 10930400"/>
              <a:gd name="connsiteY1" fmla="*/ 936323 h 1334781"/>
              <a:gd name="connsiteX2" fmla="*/ 8597220 w 10930400"/>
              <a:gd name="connsiteY2" fmla="*/ 0 h 1334781"/>
              <a:gd name="connsiteX0" fmla="*/ 0 w 8677230"/>
              <a:gd name="connsiteY0" fmla="*/ 1334781 h 1334781"/>
              <a:gd name="connsiteX1" fmla="*/ 2842571 w 8677230"/>
              <a:gd name="connsiteY1" fmla="*/ 906110 h 1334781"/>
              <a:gd name="connsiteX2" fmla="*/ 8597220 w 8677230"/>
              <a:gd name="connsiteY2" fmla="*/ 0 h 1334781"/>
              <a:gd name="connsiteX0" fmla="*/ 0 w 5896109"/>
              <a:gd name="connsiteY0" fmla="*/ 1331424 h 1331424"/>
              <a:gd name="connsiteX1" fmla="*/ 2842571 w 5896109"/>
              <a:gd name="connsiteY1" fmla="*/ 902753 h 1331424"/>
              <a:gd name="connsiteX2" fmla="*/ 5753645 w 5896109"/>
              <a:gd name="connsiteY2" fmla="*/ 0 h 1331424"/>
              <a:gd name="connsiteX0" fmla="*/ 0 w 5879825"/>
              <a:gd name="connsiteY0" fmla="*/ 1331424 h 1331424"/>
              <a:gd name="connsiteX1" fmla="*/ 2842571 w 5879825"/>
              <a:gd name="connsiteY1" fmla="*/ 902753 h 1331424"/>
              <a:gd name="connsiteX2" fmla="*/ 5753645 w 5879825"/>
              <a:gd name="connsiteY2" fmla="*/ 0 h 1331424"/>
              <a:gd name="connsiteX0" fmla="*/ 0 w 5879825"/>
              <a:gd name="connsiteY0" fmla="*/ 1331424 h 1331424"/>
              <a:gd name="connsiteX1" fmla="*/ 2842571 w 5879825"/>
              <a:gd name="connsiteY1" fmla="*/ 902753 h 1331424"/>
              <a:gd name="connsiteX2" fmla="*/ 5753645 w 5879825"/>
              <a:gd name="connsiteY2" fmla="*/ 0 h 1331424"/>
              <a:gd name="connsiteX0" fmla="*/ 0 w 5753646"/>
              <a:gd name="connsiteY0" fmla="*/ 1331424 h 1331424"/>
              <a:gd name="connsiteX1" fmla="*/ 2842571 w 5753646"/>
              <a:gd name="connsiteY1" fmla="*/ 902753 h 1331424"/>
              <a:gd name="connsiteX2" fmla="*/ 3467136 w 5753646"/>
              <a:gd name="connsiteY2" fmla="*/ 563183 h 1331424"/>
              <a:gd name="connsiteX3" fmla="*/ 5753645 w 5753646"/>
              <a:gd name="connsiteY3" fmla="*/ 0 h 1331424"/>
              <a:gd name="connsiteX0" fmla="*/ 0 w 5753646"/>
              <a:gd name="connsiteY0" fmla="*/ 1331424 h 1331424"/>
              <a:gd name="connsiteX1" fmla="*/ 2548407 w 5753646"/>
              <a:gd name="connsiteY1" fmla="*/ 892682 h 1331424"/>
              <a:gd name="connsiteX2" fmla="*/ 3467136 w 5753646"/>
              <a:gd name="connsiteY2" fmla="*/ 563183 h 1331424"/>
              <a:gd name="connsiteX3" fmla="*/ 5753645 w 5753646"/>
              <a:gd name="connsiteY3" fmla="*/ 0 h 1331424"/>
              <a:gd name="connsiteX0" fmla="*/ 0 w 5753646"/>
              <a:gd name="connsiteY0" fmla="*/ 1331424 h 1331424"/>
              <a:gd name="connsiteX1" fmla="*/ 2548407 w 5753646"/>
              <a:gd name="connsiteY1" fmla="*/ 892682 h 1331424"/>
              <a:gd name="connsiteX2" fmla="*/ 3467136 w 5753646"/>
              <a:gd name="connsiteY2" fmla="*/ 563183 h 1331424"/>
              <a:gd name="connsiteX3" fmla="*/ 5753645 w 5753646"/>
              <a:gd name="connsiteY3" fmla="*/ 0 h 1331424"/>
              <a:gd name="connsiteX0" fmla="*/ 0 w 5753646"/>
              <a:gd name="connsiteY0" fmla="*/ 1364203 h 1364203"/>
              <a:gd name="connsiteX1" fmla="*/ 2548407 w 5753646"/>
              <a:gd name="connsiteY1" fmla="*/ 925461 h 1364203"/>
              <a:gd name="connsiteX2" fmla="*/ 3467136 w 5753646"/>
              <a:gd name="connsiteY2" fmla="*/ 595962 h 1364203"/>
              <a:gd name="connsiteX3" fmla="*/ 5753646 w 5753646"/>
              <a:gd name="connsiteY3" fmla="*/ 0 h 1364203"/>
              <a:gd name="connsiteX0" fmla="*/ 0 w 5753646"/>
              <a:gd name="connsiteY0" fmla="*/ 1364203 h 1364203"/>
              <a:gd name="connsiteX1" fmla="*/ 2548407 w 5753646"/>
              <a:gd name="connsiteY1" fmla="*/ 925461 h 1364203"/>
              <a:gd name="connsiteX2" fmla="*/ 3320052 w 5753646"/>
              <a:gd name="connsiteY2" fmla="*/ 606033 h 1364203"/>
              <a:gd name="connsiteX3" fmla="*/ 5753646 w 5753646"/>
              <a:gd name="connsiteY3" fmla="*/ 0 h 1364203"/>
              <a:gd name="connsiteX0" fmla="*/ 0 w 5753646"/>
              <a:gd name="connsiteY0" fmla="*/ 1364203 h 1364203"/>
              <a:gd name="connsiteX1" fmla="*/ 2548407 w 5753646"/>
              <a:gd name="connsiteY1" fmla="*/ 925461 h 1364203"/>
              <a:gd name="connsiteX2" fmla="*/ 3320052 w 5753646"/>
              <a:gd name="connsiteY2" fmla="*/ 606033 h 1364203"/>
              <a:gd name="connsiteX3" fmla="*/ 5753646 w 5753646"/>
              <a:gd name="connsiteY3" fmla="*/ 0 h 1364203"/>
              <a:gd name="connsiteX0" fmla="*/ 0 w 5753646"/>
              <a:gd name="connsiteY0" fmla="*/ 1364203 h 1364203"/>
              <a:gd name="connsiteX1" fmla="*/ 2548407 w 5753646"/>
              <a:gd name="connsiteY1" fmla="*/ 925461 h 1364203"/>
              <a:gd name="connsiteX2" fmla="*/ 4006431 w 5753646"/>
              <a:gd name="connsiteY2" fmla="*/ 602676 h 1364203"/>
              <a:gd name="connsiteX3" fmla="*/ 5753646 w 5753646"/>
              <a:gd name="connsiteY3" fmla="*/ 0 h 1364203"/>
              <a:gd name="connsiteX0" fmla="*/ 756800 w 4336709"/>
              <a:gd name="connsiteY0" fmla="*/ 1550257 h 1550257"/>
              <a:gd name="connsiteX1" fmla="*/ 1131470 w 4336709"/>
              <a:gd name="connsiteY1" fmla="*/ 925461 h 1550257"/>
              <a:gd name="connsiteX2" fmla="*/ 2589494 w 4336709"/>
              <a:gd name="connsiteY2" fmla="*/ 602676 h 1550257"/>
              <a:gd name="connsiteX3" fmla="*/ 4336709 w 4336709"/>
              <a:gd name="connsiteY3" fmla="*/ 0 h 1550257"/>
              <a:gd name="connsiteX0" fmla="*/ 756800 w 4336709"/>
              <a:gd name="connsiteY0" fmla="*/ 1550257 h 1550257"/>
              <a:gd name="connsiteX1" fmla="*/ 1131470 w 4336709"/>
              <a:gd name="connsiteY1" fmla="*/ 925461 h 1550257"/>
              <a:gd name="connsiteX2" fmla="*/ 2589494 w 4336709"/>
              <a:gd name="connsiteY2" fmla="*/ 602676 h 1550257"/>
              <a:gd name="connsiteX3" fmla="*/ 4336709 w 4336709"/>
              <a:gd name="connsiteY3" fmla="*/ 0 h 1550257"/>
              <a:gd name="connsiteX0" fmla="*/ 0 w 3579909"/>
              <a:gd name="connsiteY0" fmla="*/ 1550257 h 1550257"/>
              <a:gd name="connsiteX1" fmla="*/ 1801186 w 3579909"/>
              <a:gd name="connsiteY1" fmla="*/ 1024690 h 1550257"/>
              <a:gd name="connsiteX2" fmla="*/ 1832694 w 3579909"/>
              <a:gd name="connsiteY2" fmla="*/ 602676 h 1550257"/>
              <a:gd name="connsiteX3" fmla="*/ 3579909 w 3579909"/>
              <a:gd name="connsiteY3" fmla="*/ 0 h 1550257"/>
              <a:gd name="connsiteX0" fmla="*/ 0 w 3579909"/>
              <a:gd name="connsiteY0" fmla="*/ 1550257 h 1550257"/>
              <a:gd name="connsiteX1" fmla="*/ 1853874 w 3579909"/>
              <a:gd name="connsiteY1" fmla="*/ 1093243 h 1550257"/>
              <a:gd name="connsiteX2" fmla="*/ 1832694 w 3579909"/>
              <a:gd name="connsiteY2" fmla="*/ 602676 h 1550257"/>
              <a:gd name="connsiteX3" fmla="*/ 3579909 w 3579909"/>
              <a:gd name="connsiteY3" fmla="*/ 0 h 1550257"/>
              <a:gd name="connsiteX0" fmla="*/ 0 w 3579909"/>
              <a:gd name="connsiteY0" fmla="*/ 1550257 h 1550257"/>
              <a:gd name="connsiteX1" fmla="*/ 1853874 w 3579909"/>
              <a:gd name="connsiteY1" fmla="*/ 1093243 h 1550257"/>
              <a:gd name="connsiteX2" fmla="*/ 1832694 w 3579909"/>
              <a:gd name="connsiteY2" fmla="*/ 602676 h 1550257"/>
              <a:gd name="connsiteX3" fmla="*/ 3579909 w 3579909"/>
              <a:gd name="connsiteY3" fmla="*/ 0 h 1550257"/>
              <a:gd name="connsiteX0" fmla="*/ 0 w 3579909"/>
              <a:gd name="connsiteY0" fmla="*/ 1550257 h 1550257"/>
              <a:gd name="connsiteX1" fmla="*/ 1853874 w 3579909"/>
              <a:gd name="connsiteY1" fmla="*/ 1093243 h 1550257"/>
              <a:gd name="connsiteX2" fmla="*/ 1832694 w 3579909"/>
              <a:gd name="connsiteY2" fmla="*/ 602676 h 1550257"/>
              <a:gd name="connsiteX3" fmla="*/ 3579909 w 3579909"/>
              <a:gd name="connsiteY3" fmla="*/ 0 h 1550257"/>
              <a:gd name="connsiteX0" fmla="*/ 0 w 3579909"/>
              <a:gd name="connsiteY0" fmla="*/ 1550257 h 1550257"/>
              <a:gd name="connsiteX1" fmla="*/ 2433496 w 3579909"/>
              <a:gd name="connsiteY1" fmla="*/ 1114891 h 1550257"/>
              <a:gd name="connsiteX2" fmla="*/ 1832694 w 3579909"/>
              <a:gd name="connsiteY2" fmla="*/ 602676 h 1550257"/>
              <a:gd name="connsiteX3" fmla="*/ 3579909 w 3579909"/>
              <a:gd name="connsiteY3" fmla="*/ 0 h 1550257"/>
              <a:gd name="connsiteX0" fmla="*/ 0 w 5055305"/>
              <a:gd name="connsiteY0" fmla="*/ 1575513 h 1575513"/>
              <a:gd name="connsiteX1" fmla="*/ 3908892 w 5055305"/>
              <a:gd name="connsiteY1" fmla="*/ 1114891 h 1575513"/>
              <a:gd name="connsiteX2" fmla="*/ 3308090 w 5055305"/>
              <a:gd name="connsiteY2" fmla="*/ 602676 h 1575513"/>
              <a:gd name="connsiteX3" fmla="*/ 5055305 w 5055305"/>
              <a:gd name="connsiteY3" fmla="*/ 0 h 1575513"/>
              <a:gd name="connsiteX0" fmla="*/ 0 w 5055305"/>
              <a:gd name="connsiteY0" fmla="*/ 1575513 h 1575513"/>
              <a:gd name="connsiteX1" fmla="*/ 3908892 w 5055305"/>
              <a:gd name="connsiteY1" fmla="*/ 1114891 h 1575513"/>
              <a:gd name="connsiteX2" fmla="*/ 3308090 w 5055305"/>
              <a:gd name="connsiteY2" fmla="*/ 602676 h 1575513"/>
              <a:gd name="connsiteX3" fmla="*/ 5055305 w 5055305"/>
              <a:gd name="connsiteY3" fmla="*/ 0 h 1575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55305" h="1575513">
                <a:moveTo>
                  <a:pt x="0" y="1575513"/>
                </a:moveTo>
                <a:cubicBezTo>
                  <a:pt x="434772" y="1226217"/>
                  <a:pt x="2040670" y="1381619"/>
                  <a:pt x="3908892" y="1114891"/>
                </a:cubicBezTo>
                <a:cubicBezTo>
                  <a:pt x="4993361" y="987970"/>
                  <a:pt x="3011636" y="773458"/>
                  <a:pt x="3308090" y="602676"/>
                </a:cubicBezTo>
                <a:cubicBezTo>
                  <a:pt x="3604544" y="431894"/>
                  <a:pt x="4788617" y="94983"/>
                  <a:pt x="5055305" y="0"/>
                </a:cubicBezTo>
              </a:path>
            </a:pathLst>
          </a:custGeom>
          <a:noFill/>
          <a:ln w="76200" cap="flat" cmpd="sng" algn="ctr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62" name="Freeform 961"/>
          <p:cNvSpPr/>
          <p:nvPr/>
        </p:nvSpPr>
        <p:spPr bwMode="auto">
          <a:xfrm flipH="1">
            <a:off x="9275671" y="4548348"/>
            <a:ext cx="1632393" cy="109126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288355 w 14489884"/>
              <a:gd name="connsiteY0" fmla="*/ 0 h 26328672"/>
              <a:gd name="connsiteX1" fmla="*/ 840691 w 14489884"/>
              <a:gd name="connsiteY1" fmla="*/ 24925190 h 26328672"/>
              <a:gd name="connsiteX2" fmla="*/ 9989391 w 14489884"/>
              <a:gd name="connsiteY2" fmla="*/ 21195351 h 26328672"/>
              <a:gd name="connsiteX3" fmla="*/ 14489865 w 14489884"/>
              <a:gd name="connsiteY3" fmla="*/ 4422272 h 26328672"/>
              <a:gd name="connsiteX0" fmla="*/ 141992 w 14343521"/>
              <a:gd name="connsiteY0" fmla="*/ 0 h 22336894"/>
              <a:gd name="connsiteX1" fmla="*/ 939507 w 14343521"/>
              <a:gd name="connsiteY1" fmla="*/ 18537547 h 22336894"/>
              <a:gd name="connsiteX2" fmla="*/ 9843028 w 14343521"/>
              <a:gd name="connsiteY2" fmla="*/ 21195351 h 22336894"/>
              <a:gd name="connsiteX3" fmla="*/ 14343502 w 14343521"/>
              <a:gd name="connsiteY3" fmla="*/ 4422272 h 22336894"/>
              <a:gd name="connsiteX0" fmla="*/ 141992 w 19099856"/>
              <a:gd name="connsiteY0" fmla="*/ 0 h 27968331"/>
              <a:gd name="connsiteX1" fmla="*/ 939507 w 19099856"/>
              <a:gd name="connsiteY1" fmla="*/ 18537547 h 27968331"/>
              <a:gd name="connsiteX2" fmla="*/ 9843028 w 19099856"/>
              <a:gd name="connsiteY2" fmla="*/ 21195351 h 27968331"/>
              <a:gd name="connsiteX3" fmla="*/ 19099851 w 19099856"/>
              <a:gd name="connsiteY3" fmla="*/ 18528322 h 27968331"/>
              <a:gd name="connsiteX0" fmla="*/ 141992 w 19099850"/>
              <a:gd name="connsiteY0" fmla="*/ 0 h 21299921"/>
              <a:gd name="connsiteX1" fmla="*/ 939507 w 19099850"/>
              <a:gd name="connsiteY1" fmla="*/ 18537547 h 21299921"/>
              <a:gd name="connsiteX2" fmla="*/ 9843028 w 19099850"/>
              <a:gd name="connsiteY2" fmla="*/ 21195351 h 21299921"/>
              <a:gd name="connsiteX3" fmla="*/ 19099851 w 19099850"/>
              <a:gd name="connsiteY3" fmla="*/ 18528322 h 21299921"/>
              <a:gd name="connsiteX0" fmla="*/ 141992 w 19099856"/>
              <a:gd name="connsiteY0" fmla="*/ 0 h 21291998"/>
              <a:gd name="connsiteX1" fmla="*/ 939507 w 19099856"/>
              <a:gd name="connsiteY1" fmla="*/ 18537547 h 21291998"/>
              <a:gd name="connsiteX2" fmla="*/ 9843028 w 19099856"/>
              <a:gd name="connsiteY2" fmla="*/ 21195351 h 21291998"/>
              <a:gd name="connsiteX3" fmla="*/ 19099856 w 19099856"/>
              <a:gd name="connsiteY3" fmla="*/ 16805290 h 21291998"/>
              <a:gd name="connsiteX0" fmla="*/ 141992 w 19099856"/>
              <a:gd name="connsiteY0" fmla="*/ 0 h 23656877"/>
              <a:gd name="connsiteX1" fmla="*/ 939507 w 19099856"/>
              <a:gd name="connsiteY1" fmla="*/ 18537547 h 23656877"/>
              <a:gd name="connsiteX2" fmla="*/ 9843028 w 19099856"/>
              <a:gd name="connsiteY2" fmla="*/ 21195351 h 23656877"/>
              <a:gd name="connsiteX3" fmla="*/ 19099856 w 19099856"/>
              <a:gd name="connsiteY3" fmla="*/ 16805290 h 23656877"/>
              <a:gd name="connsiteX0" fmla="*/ 0 w 18957864"/>
              <a:gd name="connsiteY0" fmla="*/ 33 h 23656910"/>
              <a:gd name="connsiteX1" fmla="*/ 3565495 w 18957864"/>
              <a:gd name="connsiteY1" fmla="*/ 12184856 h 23656910"/>
              <a:gd name="connsiteX2" fmla="*/ 9701036 w 18957864"/>
              <a:gd name="connsiteY2" fmla="*/ 21195384 h 23656910"/>
              <a:gd name="connsiteX3" fmla="*/ 18957864 w 18957864"/>
              <a:gd name="connsiteY3" fmla="*/ 16805323 h 23656910"/>
              <a:gd name="connsiteX0" fmla="*/ 0 w 18957864"/>
              <a:gd name="connsiteY0" fmla="*/ 66 h 23656943"/>
              <a:gd name="connsiteX1" fmla="*/ 3565495 w 18957864"/>
              <a:gd name="connsiteY1" fmla="*/ 12184889 h 23656943"/>
              <a:gd name="connsiteX2" fmla="*/ 9701036 w 18957864"/>
              <a:gd name="connsiteY2" fmla="*/ 21195417 h 23656943"/>
              <a:gd name="connsiteX3" fmla="*/ 18957864 w 18957864"/>
              <a:gd name="connsiteY3" fmla="*/ 16805356 h 23656943"/>
              <a:gd name="connsiteX0" fmla="*/ 0 w 18957864"/>
              <a:gd name="connsiteY0" fmla="*/ 66 h 23656943"/>
              <a:gd name="connsiteX1" fmla="*/ 3565495 w 18957864"/>
              <a:gd name="connsiteY1" fmla="*/ 12184889 h 23656943"/>
              <a:gd name="connsiteX2" fmla="*/ 9701036 w 18957864"/>
              <a:gd name="connsiteY2" fmla="*/ 21195417 h 23656943"/>
              <a:gd name="connsiteX3" fmla="*/ 18957864 w 18957864"/>
              <a:gd name="connsiteY3" fmla="*/ 16805356 h 23656943"/>
              <a:gd name="connsiteX0" fmla="*/ 0 w 18957864"/>
              <a:gd name="connsiteY0" fmla="*/ -1 h 23656876"/>
              <a:gd name="connsiteX1" fmla="*/ 9701036 w 18957864"/>
              <a:gd name="connsiteY1" fmla="*/ 21195350 h 23656876"/>
              <a:gd name="connsiteX2" fmla="*/ 18957864 w 18957864"/>
              <a:gd name="connsiteY2" fmla="*/ 16805289 h 23656876"/>
              <a:gd name="connsiteX0" fmla="*/ 0 w 18662490"/>
              <a:gd name="connsiteY0" fmla="*/ 0 h 24518384"/>
              <a:gd name="connsiteX1" fmla="*/ 9405662 w 18662490"/>
              <a:gd name="connsiteY1" fmla="*/ 22056858 h 24518384"/>
              <a:gd name="connsiteX2" fmla="*/ 18662490 w 18662490"/>
              <a:gd name="connsiteY2" fmla="*/ 17666797 h 24518384"/>
              <a:gd name="connsiteX0" fmla="*/ 0 w 18071736"/>
              <a:gd name="connsiteY0" fmla="*/ 0 h 27677292"/>
              <a:gd name="connsiteX1" fmla="*/ 8814908 w 18071736"/>
              <a:gd name="connsiteY1" fmla="*/ 25215766 h 27677292"/>
              <a:gd name="connsiteX2" fmla="*/ 18071736 w 18071736"/>
              <a:gd name="connsiteY2" fmla="*/ 20825705 h 27677292"/>
              <a:gd name="connsiteX0" fmla="*/ 0 w 18071736"/>
              <a:gd name="connsiteY0" fmla="*/ 0 h 27677292"/>
              <a:gd name="connsiteX1" fmla="*/ 8814908 w 18071736"/>
              <a:gd name="connsiteY1" fmla="*/ 25215766 h 27677292"/>
              <a:gd name="connsiteX2" fmla="*/ 18071736 w 18071736"/>
              <a:gd name="connsiteY2" fmla="*/ 20825705 h 27677292"/>
              <a:gd name="connsiteX0" fmla="*/ 0 w 17788652"/>
              <a:gd name="connsiteY0" fmla="*/ 0 h 20433725"/>
              <a:gd name="connsiteX1" fmla="*/ 8531824 w 17788652"/>
              <a:gd name="connsiteY1" fmla="*/ 17972199 h 20433725"/>
              <a:gd name="connsiteX2" fmla="*/ 17788652 w 17788652"/>
              <a:gd name="connsiteY2" fmla="*/ 13582138 h 20433725"/>
              <a:gd name="connsiteX0" fmla="*/ 0 w 18024555"/>
              <a:gd name="connsiteY0" fmla="*/ 100112 h 6851592"/>
              <a:gd name="connsiteX1" fmla="*/ 8767727 w 18024555"/>
              <a:gd name="connsiteY1" fmla="*/ 4390066 h 6851592"/>
              <a:gd name="connsiteX2" fmla="*/ 18024555 w 18024555"/>
              <a:gd name="connsiteY2" fmla="*/ 5 h 6851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24555" h="6851592">
                <a:moveTo>
                  <a:pt x="0" y="100112"/>
                </a:moveTo>
                <a:cubicBezTo>
                  <a:pt x="1381070" y="9684929"/>
                  <a:pt x="5608083" y="1589184"/>
                  <a:pt x="8767727" y="4390066"/>
                </a:cubicBezTo>
                <a:cubicBezTo>
                  <a:pt x="11794451" y="4388529"/>
                  <a:pt x="16418436" y="12199975"/>
                  <a:pt x="18024555" y="5"/>
                </a:cubicBezTo>
              </a:path>
            </a:pathLst>
          </a:custGeom>
          <a:noFill/>
          <a:ln w="76200" cap="flat" cmpd="sng" algn="ctr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64" name="Rounded Rectangular Callout 963"/>
          <p:cNvSpPr/>
          <p:nvPr/>
        </p:nvSpPr>
        <p:spPr bwMode="auto">
          <a:xfrm>
            <a:off x="9135091" y="3994808"/>
            <a:ext cx="346515" cy="298315"/>
          </a:xfrm>
          <a:prstGeom prst="wedgeRoundRectCallout">
            <a:avLst>
              <a:gd name="adj1" fmla="val -88104"/>
              <a:gd name="adj2" fmla="val -48072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5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GÉANT</a:t>
            </a:r>
            <a:r>
              <a:rPr lang="en-US" sz="5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 </a:t>
            </a:r>
            <a:r>
              <a:rPr lang="en-US" sz="5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Open</a:t>
            </a:r>
            <a:r>
              <a:rPr lang="en-US" sz="5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/>
            </a:r>
            <a:br>
              <a:rPr lang="en-US" sz="5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</a:br>
            <a:r>
              <a:rPr lang="en-US" sz="5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London</a:t>
            </a:r>
            <a:endParaRPr lang="en-US" sz="450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65" name="Freeform 964"/>
          <p:cNvSpPr/>
          <p:nvPr/>
        </p:nvSpPr>
        <p:spPr bwMode="auto">
          <a:xfrm flipH="1">
            <a:off x="4999709" y="2437290"/>
            <a:ext cx="3455417" cy="2029297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500832 w 14876644"/>
              <a:gd name="connsiteY0" fmla="*/ 14820097 h 20075230"/>
              <a:gd name="connsiteX1" fmla="*/ 525049 w 14876644"/>
              <a:gd name="connsiteY1" fmla="*/ 19976731 h 20075230"/>
              <a:gd name="connsiteX2" fmla="*/ 8029502 w 14876644"/>
              <a:gd name="connsiteY2" fmla="*/ 9172339 h 20075230"/>
              <a:gd name="connsiteX3" fmla="*/ 10376157 w 14876644"/>
              <a:gd name="connsiteY3" fmla="*/ 16773079 h 20075230"/>
              <a:gd name="connsiteX4" fmla="*/ 14876631 w 14876644"/>
              <a:gd name="connsiteY4" fmla="*/ 0 h 20075230"/>
              <a:gd name="connsiteX0" fmla="*/ 5380474 w 14367127"/>
              <a:gd name="connsiteY0" fmla="*/ 3980631 h 20024639"/>
              <a:gd name="connsiteX1" fmla="*/ 15532 w 14367127"/>
              <a:gd name="connsiteY1" fmla="*/ 19976731 h 20024639"/>
              <a:gd name="connsiteX2" fmla="*/ 7519985 w 14367127"/>
              <a:gd name="connsiteY2" fmla="*/ 9172339 h 20024639"/>
              <a:gd name="connsiteX3" fmla="*/ 9866640 w 14367127"/>
              <a:gd name="connsiteY3" fmla="*/ 16773079 h 20024639"/>
              <a:gd name="connsiteX4" fmla="*/ 14367114 w 14367127"/>
              <a:gd name="connsiteY4" fmla="*/ 0 h 20024639"/>
              <a:gd name="connsiteX0" fmla="*/ 0 w 8986653"/>
              <a:gd name="connsiteY0" fmla="*/ 3980631 h 16937263"/>
              <a:gd name="connsiteX1" fmla="*/ 2139511 w 8986653"/>
              <a:gd name="connsiteY1" fmla="*/ 9172339 h 16937263"/>
              <a:gd name="connsiteX2" fmla="*/ 4486166 w 8986653"/>
              <a:gd name="connsiteY2" fmla="*/ 16773079 h 16937263"/>
              <a:gd name="connsiteX3" fmla="*/ 8986640 w 8986653"/>
              <a:gd name="connsiteY3" fmla="*/ 0 h 16937263"/>
              <a:gd name="connsiteX0" fmla="*/ 0 w 8986653"/>
              <a:gd name="connsiteY0" fmla="*/ 3980631 h 15284250"/>
              <a:gd name="connsiteX1" fmla="*/ 2139511 w 8986653"/>
              <a:gd name="connsiteY1" fmla="*/ 9172339 h 15284250"/>
              <a:gd name="connsiteX2" fmla="*/ 4461945 w 8986653"/>
              <a:gd name="connsiteY2" fmla="*/ 15089278 h 15284250"/>
              <a:gd name="connsiteX3" fmla="*/ 8986640 w 8986653"/>
              <a:gd name="connsiteY3" fmla="*/ 0 h 15284250"/>
              <a:gd name="connsiteX0" fmla="*/ 0 w 8986653"/>
              <a:gd name="connsiteY0" fmla="*/ 3980631 h 15284250"/>
              <a:gd name="connsiteX1" fmla="*/ 2139511 w 8986653"/>
              <a:gd name="connsiteY1" fmla="*/ 9172339 h 15284250"/>
              <a:gd name="connsiteX2" fmla="*/ 4461945 w 8986653"/>
              <a:gd name="connsiteY2" fmla="*/ 15089278 h 15284250"/>
              <a:gd name="connsiteX3" fmla="*/ 8986640 w 8986653"/>
              <a:gd name="connsiteY3" fmla="*/ 0 h 15284250"/>
              <a:gd name="connsiteX0" fmla="*/ 0 w 8986653"/>
              <a:gd name="connsiteY0" fmla="*/ 3980631 h 15284250"/>
              <a:gd name="connsiteX1" fmla="*/ 2139511 w 8986653"/>
              <a:gd name="connsiteY1" fmla="*/ 9172338 h 15284250"/>
              <a:gd name="connsiteX2" fmla="*/ 4461945 w 8986653"/>
              <a:gd name="connsiteY2" fmla="*/ 15089278 h 15284250"/>
              <a:gd name="connsiteX3" fmla="*/ 8986640 w 8986653"/>
              <a:gd name="connsiteY3" fmla="*/ 0 h 15284250"/>
              <a:gd name="connsiteX0" fmla="*/ 0 w 8986653"/>
              <a:gd name="connsiteY0" fmla="*/ 3980631 h 15284250"/>
              <a:gd name="connsiteX1" fmla="*/ 2139511 w 8986653"/>
              <a:gd name="connsiteY1" fmla="*/ 9172338 h 15284250"/>
              <a:gd name="connsiteX2" fmla="*/ 4461945 w 8986653"/>
              <a:gd name="connsiteY2" fmla="*/ 15089278 h 15284250"/>
              <a:gd name="connsiteX3" fmla="*/ 8986640 w 8986653"/>
              <a:gd name="connsiteY3" fmla="*/ 0 h 15284250"/>
              <a:gd name="connsiteX0" fmla="*/ 0 w 8986653"/>
              <a:gd name="connsiteY0" fmla="*/ 3980631 h 15284250"/>
              <a:gd name="connsiteX1" fmla="*/ 2139511 w 8986653"/>
              <a:gd name="connsiteY1" fmla="*/ 9172338 h 15284250"/>
              <a:gd name="connsiteX2" fmla="*/ 4461945 w 8986653"/>
              <a:gd name="connsiteY2" fmla="*/ 15089278 h 15284250"/>
              <a:gd name="connsiteX3" fmla="*/ 8986640 w 8986653"/>
              <a:gd name="connsiteY3" fmla="*/ 0 h 15284250"/>
              <a:gd name="connsiteX0" fmla="*/ 0 w 8986653"/>
              <a:gd name="connsiteY0" fmla="*/ 3980631 h 15291118"/>
              <a:gd name="connsiteX1" fmla="*/ 2139511 w 8986653"/>
              <a:gd name="connsiteY1" fmla="*/ 9172338 h 15291118"/>
              <a:gd name="connsiteX2" fmla="*/ 4461945 w 8986653"/>
              <a:gd name="connsiteY2" fmla="*/ 15089278 h 15291118"/>
              <a:gd name="connsiteX3" fmla="*/ 8986640 w 8986653"/>
              <a:gd name="connsiteY3" fmla="*/ 0 h 15291118"/>
              <a:gd name="connsiteX0" fmla="*/ 0 w 8986653"/>
              <a:gd name="connsiteY0" fmla="*/ 3980631 h 15122534"/>
              <a:gd name="connsiteX1" fmla="*/ 4461945 w 8986653"/>
              <a:gd name="connsiteY1" fmla="*/ 15089278 h 15122534"/>
              <a:gd name="connsiteX2" fmla="*/ 8986640 w 8986653"/>
              <a:gd name="connsiteY2" fmla="*/ 0 h 15122534"/>
              <a:gd name="connsiteX0" fmla="*/ 0 w 8768667"/>
              <a:gd name="connsiteY0" fmla="*/ 15346284 h 17046192"/>
              <a:gd name="connsiteX1" fmla="*/ 4243957 w 8768667"/>
              <a:gd name="connsiteY1" fmla="*/ 15089278 h 17046192"/>
              <a:gd name="connsiteX2" fmla="*/ 8768652 w 8768667"/>
              <a:gd name="connsiteY2" fmla="*/ 0 h 17046192"/>
              <a:gd name="connsiteX0" fmla="*/ 0 w 8768665"/>
              <a:gd name="connsiteY0" fmla="*/ 15346284 h 17046192"/>
              <a:gd name="connsiteX1" fmla="*/ 4243957 w 8768665"/>
              <a:gd name="connsiteY1" fmla="*/ 15089278 h 17046192"/>
              <a:gd name="connsiteX2" fmla="*/ 8768652 w 8768665"/>
              <a:gd name="connsiteY2" fmla="*/ 0 h 17046192"/>
              <a:gd name="connsiteX0" fmla="*/ 0 w 8768667"/>
              <a:gd name="connsiteY0" fmla="*/ 15346284 h 16428516"/>
              <a:gd name="connsiteX1" fmla="*/ 4243957 w 8768667"/>
              <a:gd name="connsiteY1" fmla="*/ 15089278 h 16428516"/>
              <a:gd name="connsiteX2" fmla="*/ 8768652 w 8768667"/>
              <a:gd name="connsiteY2" fmla="*/ 0 h 16428516"/>
              <a:gd name="connsiteX0" fmla="*/ 0 w 8768662"/>
              <a:gd name="connsiteY0" fmla="*/ 15346284 h 16524262"/>
              <a:gd name="connsiteX1" fmla="*/ 4200309 w 8768662"/>
              <a:gd name="connsiteY1" fmla="*/ 15935385 h 16524262"/>
              <a:gd name="connsiteX2" fmla="*/ 4243957 w 8768662"/>
              <a:gd name="connsiteY2" fmla="*/ 15089278 h 16524262"/>
              <a:gd name="connsiteX3" fmla="*/ 8768652 w 8768662"/>
              <a:gd name="connsiteY3" fmla="*/ 0 h 16524262"/>
              <a:gd name="connsiteX0" fmla="*/ 0 w 8149594"/>
              <a:gd name="connsiteY0" fmla="*/ 6479348 h 10301995"/>
              <a:gd name="connsiteX1" fmla="*/ 4200309 w 8149594"/>
              <a:gd name="connsiteY1" fmla="*/ 7068449 h 10301995"/>
              <a:gd name="connsiteX2" fmla="*/ 4243957 w 8149594"/>
              <a:gd name="connsiteY2" fmla="*/ 6222342 h 10301995"/>
              <a:gd name="connsiteX3" fmla="*/ 8149581 w 8149594"/>
              <a:gd name="connsiteY3" fmla="*/ 0 h 10301995"/>
              <a:gd name="connsiteX0" fmla="*/ 0 w 8149581"/>
              <a:gd name="connsiteY0" fmla="*/ 6479348 h 7092640"/>
              <a:gd name="connsiteX1" fmla="*/ 4200309 w 8149581"/>
              <a:gd name="connsiteY1" fmla="*/ 7068449 h 7092640"/>
              <a:gd name="connsiteX2" fmla="*/ 4243957 w 8149581"/>
              <a:gd name="connsiteY2" fmla="*/ 6222342 h 7092640"/>
              <a:gd name="connsiteX3" fmla="*/ 8149581 w 8149581"/>
              <a:gd name="connsiteY3" fmla="*/ 0 h 7092640"/>
              <a:gd name="connsiteX0" fmla="*/ 0 w 8149581"/>
              <a:gd name="connsiteY0" fmla="*/ 6479348 h 6764403"/>
              <a:gd name="connsiteX1" fmla="*/ 4243957 w 8149581"/>
              <a:gd name="connsiteY1" fmla="*/ 6222342 h 6764403"/>
              <a:gd name="connsiteX2" fmla="*/ 8149581 w 8149581"/>
              <a:gd name="connsiteY2" fmla="*/ 0 h 6764403"/>
              <a:gd name="connsiteX0" fmla="*/ 0 w 8149581"/>
              <a:gd name="connsiteY0" fmla="*/ 6479348 h 6479346"/>
              <a:gd name="connsiteX1" fmla="*/ 4243957 w 8149581"/>
              <a:gd name="connsiteY1" fmla="*/ 6222342 h 6479346"/>
              <a:gd name="connsiteX2" fmla="*/ 8149581 w 8149581"/>
              <a:gd name="connsiteY2" fmla="*/ 0 h 6479346"/>
              <a:gd name="connsiteX0" fmla="*/ 0 w 8534781"/>
              <a:gd name="connsiteY0" fmla="*/ 7412710 h 7765858"/>
              <a:gd name="connsiteX1" fmla="*/ 4243957 w 8534781"/>
              <a:gd name="connsiteY1" fmla="*/ 7155704 h 7765858"/>
              <a:gd name="connsiteX2" fmla="*/ 8534781 w 8534781"/>
              <a:gd name="connsiteY2" fmla="*/ 0 h 7765858"/>
              <a:gd name="connsiteX0" fmla="*/ 0 w 8539852"/>
              <a:gd name="connsiteY0" fmla="*/ 7412710 h 7765858"/>
              <a:gd name="connsiteX1" fmla="*/ 4243957 w 8539852"/>
              <a:gd name="connsiteY1" fmla="*/ 7155704 h 7765858"/>
              <a:gd name="connsiteX2" fmla="*/ 8534781 w 8539852"/>
              <a:gd name="connsiteY2" fmla="*/ 0 h 7765858"/>
              <a:gd name="connsiteX0" fmla="*/ 0 w 8539874"/>
              <a:gd name="connsiteY0" fmla="*/ 7412710 h 9045896"/>
              <a:gd name="connsiteX1" fmla="*/ 4257714 w 8539874"/>
              <a:gd name="connsiteY1" fmla="*/ 8711311 h 9045896"/>
              <a:gd name="connsiteX2" fmla="*/ 8534781 w 8539874"/>
              <a:gd name="connsiteY2" fmla="*/ 0 h 9045896"/>
              <a:gd name="connsiteX0" fmla="*/ 0 w 8539874"/>
              <a:gd name="connsiteY0" fmla="*/ 7412710 h 8765816"/>
              <a:gd name="connsiteX1" fmla="*/ 4257714 w 8539874"/>
              <a:gd name="connsiteY1" fmla="*/ 8711311 h 8765816"/>
              <a:gd name="connsiteX2" fmla="*/ 8534781 w 8539874"/>
              <a:gd name="connsiteY2" fmla="*/ 0 h 8765816"/>
              <a:gd name="connsiteX0" fmla="*/ 0 w 8182094"/>
              <a:gd name="connsiteY0" fmla="*/ 9201647 h 9531805"/>
              <a:gd name="connsiteX1" fmla="*/ 3900028 w 8182094"/>
              <a:gd name="connsiteY1" fmla="*/ 8711311 h 9531805"/>
              <a:gd name="connsiteX2" fmla="*/ 8177095 w 8182094"/>
              <a:gd name="connsiteY2" fmla="*/ 0 h 9531805"/>
              <a:gd name="connsiteX0" fmla="*/ 0 w 8269041"/>
              <a:gd name="connsiteY0" fmla="*/ 24214382 h 25640885"/>
              <a:gd name="connsiteX1" fmla="*/ 3900028 w 8269041"/>
              <a:gd name="connsiteY1" fmla="*/ 23724046 h 25640885"/>
              <a:gd name="connsiteX2" fmla="*/ 8264154 w 8269041"/>
              <a:gd name="connsiteY2" fmla="*/ 0 h 25640885"/>
              <a:gd name="connsiteX0" fmla="*/ 0 w 8269247"/>
              <a:gd name="connsiteY0" fmla="*/ 24214382 h 24214383"/>
              <a:gd name="connsiteX1" fmla="*/ 4030619 w 8269247"/>
              <a:gd name="connsiteY1" fmla="*/ 11541586 h 24214383"/>
              <a:gd name="connsiteX2" fmla="*/ 8264154 w 8269247"/>
              <a:gd name="connsiteY2" fmla="*/ 0 h 24214383"/>
              <a:gd name="connsiteX0" fmla="*/ 0 w 8126590"/>
              <a:gd name="connsiteY0" fmla="*/ 23407838 h 23407838"/>
              <a:gd name="connsiteX1" fmla="*/ 3887964 w 8126590"/>
              <a:gd name="connsiteY1" fmla="*/ 11541586 h 23407838"/>
              <a:gd name="connsiteX2" fmla="*/ 8121499 w 8126590"/>
              <a:gd name="connsiteY2" fmla="*/ 0 h 23407838"/>
              <a:gd name="connsiteX0" fmla="*/ 0 w 8126592"/>
              <a:gd name="connsiteY0" fmla="*/ 23407838 h 23476760"/>
              <a:gd name="connsiteX1" fmla="*/ 3887964 w 8126592"/>
              <a:gd name="connsiteY1" fmla="*/ 11541586 h 23476760"/>
              <a:gd name="connsiteX2" fmla="*/ 8121499 w 8126592"/>
              <a:gd name="connsiteY2" fmla="*/ 0 h 23476760"/>
              <a:gd name="connsiteX0" fmla="*/ 0 w 8121498"/>
              <a:gd name="connsiteY0" fmla="*/ 23407838 h 23476760"/>
              <a:gd name="connsiteX1" fmla="*/ 3887964 w 8121498"/>
              <a:gd name="connsiteY1" fmla="*/ 11541586 h 23476760"/>
              <a:gd name="connsiteX2" fmla="*/ 8121499 w 8121498"/>
              <a:gd name="connsiteY2" fmla="*/ 0 h 23476760"/>
              <a:gd name="connsiteX0" fmla="*/ 0 w 8121500"/>
              <a:gd name="connsiteY0" fmla="*/ 23407838 h 23476760"/>
              <a:gd name="connsiteX1" fmla="*/ 3887964 w 8121500"/>
              <a:gd name="connsiteY1" fmla="*/ 11541586 h 23476760"/>
              <a:gd name="connsiteX2" fmla="*/ 7396929 w 8121500"/>
              <a:gd name="connsiteY2" fmla="*/ 5618161 h 23476760"/>
              <a:gd name="connsiteX3" fmla="*/ 8121499 w 8121500"/>
              <a:gd name="connsiteY3" fmla="*/ 0 h 23476760"/>
              <a:gd name="connsiteX0" fmla="*/ 0 w 8083457"/>
              <a:gd name="connsiteY0" fmla="*/ 23622918 h 23691840"/>
              <a:gd name="connsiteX1" fmla="*/ 3887964 w 8083457"/>
              <a:gd name="connsiteY1" fmla="*/ 11756666 h 23691840"/>
              <a:gd name="connsiteX2" fmla="*/ 7396929 w 8083457"/>
              <a:gd name="connsiteY2" fmla="*/ 5833241 h 23691840"/>
              <a:gd name="connsiteX3" fmla="*/ 8083457 w 8083457"/>
              <a:gd name="connsiteY3" fmla="*/ 0 h 23691840"/>
              <a:gd name="connsiteX0" fmla="*/ 0 w 8083457"/>
              <a:gd name="connsiteY0" fmla="*/ 23622918 h 23691840"/>
              <a:gd name="connsiteX1" fmla="*/ 3887964 w 8083457"/>
              <a:gd name="connsiteY1" fmla="*/ 11756666 h 23691840"/>
              <a:gd name="connsiteX2" fmla="*/ 7396929 w 8083457"/>
              <a:gd name="connsiteY2" fmla="*/ 5833241 h 23691840"/>
              <a:gd name="connsiteX3" fmla="*/ 8083457 w 8083457"/>
              <a:gd name="connsiteY3" fmla="*/ 0 h 23691840"/>
              <a:gd name="connsiteX0" fmla="*/ 0 w 8494695"/>
              <a:gd name="connsiteY0" fmla="*/ 18734002 h 18874185"/>
              <a:gd name="connsiteX1" fmla="*/ 4299202 w 8494695"/>
              <a:gd name="connsiteY1" fmla="*/ 11756666 h 18874185"/>
              <a:gd name="connsiteX2" fmla="*/ 7808167 w 8494695"/>
              <a:gd name="connsiteY2" fmla="*/ 5833241 h 18874185"/>
              <a:gd name="connsiteX3" fmla="*/ 8494695 w 8494695"/>
              <a:gd name="connsiteY3" fmla="*/ 0 h 18874185"/>
              <a:gd name="connsiteX0" fmla="*/ 0 w 9137950"/>
              <a:gd name="connsiteY0" fmla="*/ 28828939 h 28873472"/>
              <a:gd name="connsiteX1" fmla="*/ 4942457 w 9137950"/>
              <a:gd name="connsiteY1" fmla="*/ 11756666 h 28873472"/>
              <a:gd name="connsiteX2" fmla="*/ 8451422 w 9137950"/>
              <a:gd name="connsiteY2" fmla="*/ 5833241 h 28873472"/>
              <a:gd name="connsiteX3" fmla="*/ 9137950 w 9137950"/>
              <a:gd name="connsiteY3" fmla="*/ 0 h 28873472"/>
              <a:gd name="connsiteX0" fmla="*/ 0 w 9137950"/>
              <a:gd name="connsiteY0" fmla="*/ 28828939 h 28893806"/>
              <a:gd name="connsiteX1" fmla="*/ 3205671 w 9137950"/>
              <a:gd name="connsiteY1" fmla="*/ 16366495 h 28893806"/>
              <a:gd name="connsiteX2" fmla="*/ 8451422 w 9137950"/>
              <a:gd name="connsiteY2" fmla="*/ 5833241 h 28893806"/>
              <a:gd name="connsiteX3" fmla="*/ 9137950 w 9137950"/>
              <a:gd name="connsiteY3" fmla="*/ 0 h 28893806"/>
              <a:gd name="connsiteX0" fmla="*/ 0 w 9137950"/>
              <a:gd name="connsiteY0" fmla="*/ 28828939 h 29421713"/>
              <a:gd name="connsiteX1" fmla="*/ 3205671 w 9137950"/>
              <a:gd name="connsiteY1" fmla="*/ 16366495 h 29421713"/>
              <a:gd name="connsiteX2" fmla="*/ 8451422 w 9137950"/>
              <a:gd name="connsiteY2" fmla="*/ 5833241 h 29421713"/>
              <a:gd name="connsiteX3" fmla="*/ 9137950 w 9137950"/>
              <a:gd name="connsiteY3" fmla="*/ 0 h 29421713"/>
              <a:gd name="connsiteX0" fmla="*/ 0 w 9137950"/>
              <a:gd name="connsiteY0" fmla="*/ 28828939 h 28888753"/>
              <a:gd name="connsiteX1" fmla="*/ 3205671 w 9137950"/>
              <a:gd name="connsiteY1" fmla="*/ 16366495 h 28888753"/>
              <a:gd name="connsiteX2" fmla="*/ 8451422 w 9137950"/>
              <a:gd name="connsiteY2" fmla="*/ 5833241 h 28888753"/>
              <a:gd name="connsiteX3" fmla="*/ 9137950 w 9137950"/>
              <a:gd name="connsiteY3" fmla="*/ 0 h 28888753"/>
              <a:gd name="connsiteX0" fmla="*/ 0 w 9137950"/>
              <a:gd name="connsiteY0" fmla="*/ 28828939 h 28917192"/>
              <a:gd name="connsiteX1" fmla="*/ 3205671 w 9137950"/>
              <a:gd name="connsiteY1" fmla="*/ 16366495 h 28917192"/>
              <a:gd name="connsiteX2" fmla="*/ 8451422 w 9137950"/>
              <a:gd name="connsiteY2" fmla="*/ 5833241 h 28917192"/>
              <a:gd name="connsiteX3" fmla="*/ 9137950 w 9137950"/>
              <a:gd name="connsiteY3" fmla="*/ 0 h 28917192"/>
              <a:gd name="connsiteX0" fmla="*/ 0 w 9137950"/>
              <a:gd name="connsiteY0" fmla="*/ 28828939 h 28927871"/>
              <a:gd name="connsiteX1" fmla="*/ 3077021 w 9137950"/>
              <a:gd name="connsiteY1" fmla="*/ 17183425 h 28927871"/>
              <a:gd name="connsiteX2" fmla="*/ 8451422 w 9137950"/>
              <a:gd name="connsiteY2" fmla="*/ 5833241 h 28927871"/>
              <a:gd name="connsiteX3" fmla="*/ 9137950 w 9137950"/>
              <a:gd name="connsiteY3" fmla="*/ 0 h 28927871"/>
              <a:gd name="connsiteX0" fmla="*/ 0 w 9137950"/>
              <a:gd name="connsiteY0" fmla="*/ 28828939 h 28903208"/>
              <a:gd name="connsiteX1" fmla="*/ 3077021 w 9137950"/>
              <a:gd name="connsiteY1" fmla="*/ 17183425 h 28903208"/>
              <a:gd name="connsiteX2" fmla="*/ 8451422 w 9137950"/>
              <a:gd name="connsiteY2" fmla="*/ 5833241 h 28903208"/>
              <a:gd name="connsiteX3" fmla="*/ 9137950 w 9137950"/>
              <a:gd name="connsiteY3" fmla="*/ 0 h 28903208"/>
              <a:gd name="connsiteX0" fmla="*/ 0 w 9137950"/>
              <a:gd name="connsiteY0" fmla="*/ 28828939 h 28849354"/>
              <a:gd name="connsiteX1" fmla="*/ 3077021 w 9137950"/>
              <a:gd name="connsiteY1" fmla="*/ 17183425 h 28849354"/>
              <a:gd name="connsiteX2" fmla="*/ 8451422 w 9137950"/>
              <a:gd name="connsiteY2" fmla="*/ 5833241 h 28849354"/>
              <a:gd name="connsiteX3" fmla="*/ 9137950 w 9137950"/>
              <a:gd name="connsiteY3" fmla="*/ 0 h 28849354"/>
              <a:gd name="connsiteX0" fmla="*/ 0 w 9137950"/>
              <a:gd name="connsiteY0" fmla="*/ 28828939 h 29053906"/>
              <a:gd name="connsiteX1" fmla="*/ 3077021 w 9137950"/>
              <a:gd name="connsiteY1" fmla="*/ 17183425 h 29053906"/>
              <a:gd name="connsiteX2" fmla="*/ 8451422 w 9137950"/>
              <a:gd name="connsiteY2" fmla="*/ 5833241 h 29053906"/>
              <a:gd name="connsiteX3" fmla="*/ 9137950 w 9137950"/>
              <a:gd name="connsiteY3" fmla="*/ 0 h 29053906"/>
              <a:gd name="connsiteX0" fmla="*/ 0 w 8666230"/>
              <a:gd name="connsiteY0" fmla="*/ 26669909 h 26923118"/>
              <a:gd name="connsiteX1" fmla="*/ 2605301 w 8666230"/>
              <a:gd name="connsiteY1" fmla="*/ 17183425 h 26923118"/>
              <a:gd name="connsiteX2" fmla="*/ 7979702 w 8666230"/>
              <a:gd name="connsiteY2" fmla="*/ 5833241 h 26923118"/>
              <a:gd name="connsiteX3" fmla="*/ 8666230 w 8666230"/>
              <a:gd name="connsiteY3" fmla="*/ 0 h 26923118"/>
              <a:gd name="connsiteX0" fmla="*/ 0 w 8666230"/>
              <a:gd name="connsiteY0" fmla="*/ 26669909 h 26882579"/>
              <a:gd name="connsiteX1" fmla="*/ 2658904 w 8666230"/>
              <a:gd name="connsiteY1" fmla="*/ 15432864 h 26882579"/>
              <a:gd name="connsiteX2" fmla="*/ 7979702 w 8666230"/>
              <a:gd name="connsiteY2" fmla="*/ 5833241 h 26882579"/>
              <a:gd name="connsiteX3" fmla="*/ 8666230 w 8666230"/>
              <a:gd name="connsiteY3" fmla="*/ 0 h 26882579"/>
              <a:gd name="connsiteX0" fmla="*/ 0 w 8666230"/>
              <a:gd name="connsiteY0" fmla="*/ 26669909 h 26905208"/>
              <a:gd name="connsiteX1" fmla="*/ 2701789 w 8666230"/>
              <a:gd name="connsiteY1" fmla="*/ 16483202 h 26905208"/>
              <a:gd name="connsiteX2" fmla="*/ 7979702 w 8666230"/>
              <a:gd name="connsiteY2" fmla="*/ 5833241 h 26905208"/>
              <a:gd name="connsiteX3" fmla="*/ 8666230 w 8666230"/>
              <a:gd name="connsiteY3" fmla="*/ 0 h 26905208"/>
              <a:gd name="connsiteX0" fmla="*/ 0 w 8666230"/>
              <a:gd name="connsiteY0" fmla="*/ 26669909 h 26965084"/>
              <a:gd name="connsiteX1" fmla="*/ 2701789 w 8666230"/>
              <a:gd name="connsiteY1" fmla="*/ 16483202 h 26965084"/>
              <a:gd name="connsiteX2" fmla="*/ 7979702 w 8666230"/>
              <a:gd name="connsiteY2" fmla="*/ 5833241 h 26965084"/>
              <a:gd name="connsiteX3" fmla="*/ 8666230 w 8666230"/>
              <a:gd name="connsiteY3" fmla="*/ 0 h 26965084"/>
              <a:gd name="connsiteX0" fmla="*/ 0 w 8666230"/>
              <a:gd name="connsiteY0" fmla="*/ 26669909 h 26669909"/>
              <a:gd name="connsiteX1" fmla="*/ 2701789 w 8666230"/>
              <a:gd name="connsiteY1" fmla="*/ 16483202 h 26669909"/>
              <a:gd name="connsiteX2" fmla="*/ 7979702 w 8666230"/>
              <a:gd name="connsiteY2" fmla="*/ 5833241 h 26669909"/>
              <a:gd name="connsiteX3" fmla="*/ 8666230 w 8666230"/>
              <a:gd name="connsiteY3" fmla="*/ 0 h 26669909"/>
              <a:gd name="connsiteX0" fmla="*/ 0 w 8666230"/>
              <a:gd name="connsiteY0" fmla="*/ 26669909 h 26669909"/>
              <a:gd name="connsiteX1" fmla="*/ 3280718 w 8666230"/>
              <a:gd name="connsiteY1" fmla="*/ 15841333 h 26669909"/>
              <a:gd name="connsiteX2" fmla="*/ 7979702 w 8666230"/>
              <a:gd name="connsiteY2" fmla="*/ 5833241 h 26669909"/>
              <a:gd name="connsiteX3" fmla="*/ 8666230 w 8666230"/>
              <a:gd name="connsiteY3" fmla="*/ 0 h 26669909"/>
              <a:gd name="connsiteX0" fmla="*/ 0 w 8666230"/>
              <a:gd name="connsiteY0" fmla="*/ 26669909 h 26669909"/>
              <a:gd name="connsiteX1" fmla="*/ 3280718 w 8666230"/>
              <a:gd name="connsiteY1" fmla="*/ 15841333 h 26669909"/>
              <a:gd name="connsiteX2" fmla="*/ 7979702 w 8666230"/>
              <a:gd name="connsiteY2" fmla="*/ 5833241 h 26669909"/>
              <a:gd name="connsiteX3" fmla="*/ 8666230 w 8666230"/>
              <a:gd name="connsiteY3" fmla="*/ 0 h 26669909"/>
              <a:gd name="connsiteX0" fmla="*/ 0 w 8666230"/>
              <a:gd name="connsiteY0" fmla="*/ 26669909 h 26669909"/>
              <a:gd name="connsiteX1" fmla="*/ 3280718 w 8666230"/>
              <a:gd name="connsiteY1" fmla="*/ 15841333 h 26669909"/>
              <a:gd name="connsiteX2" fmla="*/ 7979702 w 8666230"/>
              <a:gd name="connsiteY2" fmla="*/ 5833241 h 26669909"/>
              <a:gd name="connsiteX3" fmla="*/ 8666230 w 8666230"/>
              <a:gd name="connsiteY3" fmla="*/ 0 h 26669909"/>
              <a:gd name="connsiteX0" fmla="*/ 0 w 8666230"/>
              <a:gd name="connsiteY0" fmla="*/ 26669909 h 26669909"/>
              <a:gd name="connsiteX1" fmla="*/ 3602345 w 8666230"/>
              <a:gd name="connsiteY1" fmla="*/ 14440880 h 26669909"/>
              <a:gd name="connsiteX2" fmla="*/ 7979702 w 8666230"/>
              <a:gd name="connsiteY2" fmla="*/ 5833241 h 26669909"/>
              <a:gd name="connsiteX3" fmla="*/ 8666230 w 8666230"/>
              <a:gd name="connsiteY3" fmla="*/ 0 h 26669909"/>
              <a:gd name="connsiteX0" fmla="*/ 0 w 8666230"/>
              <a:gd name="connsiteY0" fmla="*/ 26669909 h 26669909"/>
              <a:gd name="connsiteX1" fmla="*/ 3602345 w 8666230"/>
              <a:gd name="connsiteY1" fmla="*/ 14440880 h 26669909"/>
              <a:gd name="connsiteX2" fmla="*/ 7979702 w 8666230"/>
              <a:gd name="connsiteY2" fmla="*/ 5833241 h 26669909"/>
              <a:gd name="connsiteX3" fmla="*/ 8666230 w 8666230"/>
              <a:gd name="connsiteY3" fmla="*/ 0 h 26669909"/>
              <a:gd name="connsiteX0" fmla="*/ 0 w 8548300"/>
              <a:gd name="connsiteY0" fmla="*/ 26669909 h 26669909"/>
              <a:gd name="connsiteX1" fmla="*/ 3484415 w 8548300"/>
              <a:gd name="connsiteY1" fmla="*/ 14440880 h 26669909"/>
              <a:gd name="connsiteX2" fmla="*/ 7861772 w 8548300"/>
              <a:gd name="connsiteY2" fmla="*/ 5833241 h 26669909"/>
              <a:gd name="connsiteX3" fmla="*/ 8548300 w 8548300"/>
              <a:gd name="connsiteY3" fmla="*/ 0 h 26669909"/>
              <a:gd name="connsiteX0" fmla="*/ 0 w 8548300"/>
              <a:gd name="connsiteY0" fmla="*/ 26669909 h 26669909"/>
              <a:gd name="connsiteX1" fmla="*/ 3484415 w 8548300"/>
              <a:gd name="connsiteY1" fmla="*/ 14440880 h 26669909"/>
              <a:gd name="connsiteX2" fmla="*/ 7861772 w 8548300"/>
              <a:gd name="connsiteY2" fmla="*/ 5833241 h 26669909"/>
              <a:gd name="connsiteX3" fmla="*/ 8548300 w 8548300"/>
              <a:gd name="connsiteY3" fmla="*/ 0 h 26669909"/>
              <a:gd name="connsiteX0" fmla="*/ 0 w 8548300"/>
              <a:gd name="connsiteY0" fmla="*/ 26669909 h 26669909"/>
              <a:gd name="connsiteX1" fmla="*/ 3484415 w 8548300"/>
              <a:gd name="connsiteY1" fmla="*/ 14440880 h 26669909"/>
              <a:gd name="connsiteX2" fmla="*/ 7861772 w 8548300"/>
              <a:gd name="connsiteY2" fmla="*/ 5833241 h 26669909"/>
              <a:gd name="connsiteX3" fmla="*/ 8548300 w 8548300"/>
              <a:gd name="connsiteY3" fmla="*/ 0 h 26669909"/>
              <a:gd name="connsiteX0" fmla="*/ 0 w 8548300"/>
              <a:gd name="connsiteY0" fmla="*/ 26669909 h 26669909"/>
              <a:gd name="connsiteX1" fmla="*/ 3484415 w 8548300"/>
              <a:gd name="connsiteY1" fmla="*/ 14440880 h 26669909"/>
              <a:gd name="connsiteX2" fmla="*/ 7861772 w 8548300"/>
              <a:gd name="connsiteY2" fmla="*/ 5833241 h 26669909"/>
              <a:gd name="connsiteX3" fmla="*/ 8548300 w 8548300"/>
              <a:gd name="connsiteY3" fmla="*/ 0 h 26669909"/>
              <a:gd name="connsiteX0" fmla="*/ 0 w 8623346"/>
              <a:gd name="connsiteY0" fmla="*/ 27661900 h 27661900"/>
              <a:gd name="connsiteX1" fmla="*/ 3484415 w 8623346"/>
              <a:gd name="connsiteY1" fmla="*/ 15432871 h 27661900"/>
              <a:gd name="connsiteX2" fmla="*/ 7861772 w 8623346"/>
              <a:gd name="connsiteY2" fmla="*/ 6825232 h 27661900"/>
              <a:gd name="connsiteX3" fmla="*/ 8623346 w 8623346"/>
              <a:gd name="connsiteY3" fmla="*/ 0 h 27661900"/>
              <a:gd name="connsiteX0" fmla="*/ 0 w 8623346"/>
              <a:gd name="connsiteY0" fmla="*/ 27661900 h 27661900"/>
              <a:gd name="connsiteX1" fmla="*/ 3913251 w 8623346"/>
              <a:gd name="connsiteY1" fmla="*/ 16599910 h 27661900"/>
              <a:gd name="connsiteX2" fmla="*/ 7861772 w 8623346"/>
              <a:gd name="connsiteY2" fmla="*/ 6825232 h 27661900"/>
              <a:gd name="connsiteX3" fmla="*/ 8623346 w 8623346"/>
              <a:gd name="connsiteY3" fmla="*/ 0 h 27661900"/>
              <a:gd name="connsiteX0" fmla="*/ 0 w 8623346"/>
              <a:gd name="connsiteY0" fmla="*/ 27661900 h 27661900"/>
              <a:gd name="connsiteX1" fmla="*/ 3913251 w 8623346"/>
              <a:gd name="connsiteY1" fmla="*/ 16599910 h 27661900"/>
              <a:gd name="connsiteX2" fmla="*/ 7861772 w 8623346"/>
              <a:gd name="connsiteY2" fmla="*/ 6825232 h 27661900"/>
              <a:gd name="connsiteX3" fmla="*/ 8623346 w 8623346"/>
              <a:gd name="connsiteY3" fmla="*/ 0 h 27661900"/>
              <a:gd name="connsiteX0" fmla="*/ 0 w 8623346"/>
              <a:gd name="connsiteY0" fmla="*/ 27661900 h 27661900"/>
              <a:gd name="connsiteX1" fmla="*/ 3913251 w 8623346"/>
              <a:gd name="connsiteY1" fmla="*/ 16599910 h 27661900"/>
              <a:gd name="connsiteX2" fmla="*/ 7861772 w 8623346"/>
              <a:gd name="connsiteY2" fmla="*/ 6825232 h 27661900"/>
              <a:gd name="connsiteX3" fmla="*/ 8623346 w 8623346"/>
              <a:gd name="connsiteY3" fmla="*/ 0 h 27661900"/>
              <a:gd name="connsiteX0" fmla="*/ 0 w 8623346"/>
              <a:gd name="connsiteY0" fmla="*/ 27661900 h 27661900"/>
              <a:gd name="connsiteX1" fmla="*/ 3913251 w 8623346"/>
              <a:gd name="connsiteY1" fmla="*/ 16599910 h 27661900"/>
              <a:gd name="connsiteX2" fmla="*/ 7584359 w 8623346"/>
              <a:gd name="connsiteY2" fmla="*/ 5805024 h 27661900"/>
              <a:gd name="connsiteX3" fmla="*/ 8623346 w 8623346"/>
              <a:gd name="connsiteY3" fmla="*/ 0 h 27661900"/>
              <a:gd name="connsiteX0" fmla="*/ 0 w 8623346"/>
              <a:gd name="connsiteY0" fmla="*/ 27661900 h 27661900"/>
              <a:gd name="connsiteX1" fmla="*/ 3913251 w 8623346"/>
              <a:gd name="connsiteY1" fmla="*/ 17325916 h 27661900"/>
              <a:gd name="connsiteX2" fmla="*/ 7584359 w 8623346"/>
              <a:gd name="connsiteY2" fmla="*/ 5805024 h 27661900"/>
              <a:gd name="connsiteX3" fmla="*/ 8623346 w 8623346"/>
              <a:gd name="connsiteY3" fmla="*/ 0 h 27661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3346" h="27661900">
                <a:moveTo>
                  <a:pt x="0" y="27661900"/>
                </a:moveTo>
                <a:cubicBezTo>
                  <a:pt x="646454" y="17332157"/>
                  <a:pt x="2649191" y="20968729"/>
                  <a:pt x="3913251" y="17325916"/>
                </a:cubicBezTo>
                <a:cubicBezTo>
                  <a:pt x="5177311" y="13683103"/>
                  <a:pt x="6878770" y="7728621"/>
                  <a:pt x="7584359" y="5805024"/>
                </a:cubicBezTo>
                <a:cubicBezTo>
                  <a:pt x="8289948" y="3881427"/>
                  <a:pt x="8576555" y="2238791"/>
                  <a:pt x="8623346" y="0"/>
                </a:cubicBezTo>
              </a:path>
            </a:pathLst>
          </a:custGeom>
          <a:noFill/>
          <a:ln w="76200" cap="flat" cmpd="sng" algn="ctr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66" name="Freeform 965"/>
          <p:cNvSpPr/>
          <p:nvPr/>
        </p:nvSpPr>
        <p:spPr bwMode="auto">
          <a:xfrm flipH="1">
            <a:off x="4802256" y="2441762"/>
            <a:ext cx="4382075" cy="231510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0 w 15374126"/>
              <a:gd name="connsiteY0" fmla="*/ 11 h 27367945"/>
              <a:gd name="connsiteX1" fmla="*/ 1724933 w 15374126"/>
              <a:gd name="connsiteY1" fmla="*/ 25894044 h 27367945"/>
              <a:gd name="connsiteX2" fmla="*/ 10873633 w 15374126"/>
              <a:gd name="connsiteY2" fmla="*/ 22164205 h 27367945"/>
              <a:gd name="connsiteX3" fmla="*/ 15374107 w 15374126"/>
              <a:gd name="connsiteY3" fmla="*/ 5391126 h 27367945"/>
              <a:gd name="connsiteX0" fmla="*/ 45590 w 14749619"/>
              <a:gd name="connsiteY0" fmla="*/ 10 h 28882889"/>
              <a:gd name="connsiteX1" fmla="*/ 1100426 w 14749619"/>
              <a:gd name="connsiteY1" fmla="*/ 27306185 h 28882889"/>
              <a:gd name="connsiteX2" fmla="*/ 10249126 w 14749619"/>
              <a:gd name="connsiteY2" fmla="*/ 23576346 h 28882889"/>
              <a:gd name="connsiteX3" fmla="*/ 14749600 w 14749619"/>
              <a:gd name="connsiteY3" fmla="*/ 6803267 h 28882889"/>
              <a:gd name="connsiteX0" fmla="*/ 569840 w 15273869"/>
              <a:gd name="connsiteY0" fmla="*/ 0 h 28882879"/>
              <a:gd name="connsiteX1" fmla="*/ 1624676 w 15273869"/>
              <a:gd name="connsiteY1" fmla="*/ 27306175 h 28882879"/>
              <a:gd name="connsiteX2" fmla="*/ 10773376 w 15273869"/>
              <a:gd name="connsiteY2" fmla="*/ 23576336 h 28882879"/>
              <a:gd name="connsiteX3" fmla="*/ 15273850 w 15273869"/>
              <a:gd name="connsiteY3" fmla="*/ 6803257 h 28882879"/>
              <a:gd name="connsiteX0" fmla="*/ 569840 w 15648785"/>
              <a:gd name="connsiteY0" fmla="*/ 53184272 h 85151394"/>
              <a:gd name="connsiteX1" fmla="*/ 1624676 w 15648785"/>
              <a:gd name="connsiteY1" fmla="*/ 80490447 h 85151394"/>
              <a:gd name="connsiteX2" fmla="*/ 10773376 w 15648785"/>
              <a:gd name="connsiteY2" fmla="*/ 76760608 h 85151394"/>
              <a:gd name="connsiteX3" fmla="*/ 15648768 w 15648785"/>
              <a:gd name="connsiteY3" fmla="*/ 0 h 85151394"/>
              <a:gd name="connsiteX0" fmla="*/ 613355 w 15692311"/>
              <a:gd name="connsiteY0" fmla="*/ 53184272 h 87064285"/>
              <a:gd name="connsiteX1" fmla="*/ 1668191 w 15692311"/>
              <a:gd name="connsiteY1" fmla="*/ 80490447 h 87064285"/>
              <a:gd name="connsiteX2" fmla="*/ 11794942 w 15692311"/>
              <a:gd name="connsiteY2" fmla="*/ 79722944 h 87064285"/>
              <a:gd name="connsiteX3" fmla="*/ 15692283 w 15692311"/>
              <a:gd name="connsiteY3" fmla="*/ 0 h 87064285"/>
              <a:gd name="connsiteX0" fmla="*/ 404512 w 15483466"/>
              <a:gd name="connsiteY0" fmla="*/ 53184272 h 101651414"/>
              <a:gd name="connsiteX1" fmla="*/ 2300308 w 15483466"/>
              <a:gd name="connsiteY1" fmla="*/ 100486329 h 101651414"/>
              <a:gd name="connsiteX2" fmla="*/ 11586099 w 15483466"/>
              <a:gd name="connsiteY2" fmla="*/ 79722944 h 101651414"/>
              <a:gd name="connsiteX3" fmla="*/ 15483440 w 15483466"/>
              <a:gd name="connsiteY3" fmla="*/ 0 h 101651414"/>
              <a:gd name="connsiteX0" fmla="*/ 598957 w 14752855"/>
              <a:gd name="connsiteY0" fmla="*/ 80586006 h 100487230"/>
              <a:gd name="connsiteX1" fmla="*/ 1569697 w 14752855"/>
              <a:gd name="connsiteY1" fmla="*/ 100486329 h 100487230"/>
              <a:gd name="connsiteX2" fmla="*/ 10855488 w 14752855"/>
              <a:gd name="connsiteY2" fmla="*/ 79722944 h 100487230"/>
              <a:gd name="connsiteX3" fmla="*/ 14752829 w 14752855"/>
              <a:gd name="connsiteY3" fmla="*/ 0 h 100487230"/>
              <a:gd name="connsiteX0" fmla="*/ 598957 w 14752855"/>
              <a:gd name="connsiteY0" fmla="*/ 80586006 h 103851433"/>
              <a:gd name="connsiteX1" fmla="*/ 1569697 w 14752855"/>
              <a:gd name="connsiteY1" fmla="*/ 103850704 h 103851433"/>
              <a:gd name="connsiteX2" fmla="*/ 10855488 w 14752855"/>
              <a:gd name="connsiteY2" fmla="*/ 79722944 h 103851433"/>
              <a:gd name="connsiteX3" fmla="*/ 14752829 w 14752855"/>
              <a:gd name="connsiteY3" fmla="*/ 0 h 103851433"/>
              <a:gd name="connsiteX0" fmla="*/ 618536 w 14772442"/>
              <a:gd name="connsiteY0" fmla="*/ 80586006 h 103862551"/>
              <a:gd name="connsiteX1" fmla="*/ 1589276 w 14772442"/>
              <a:gd name="connsiteY1" fmla="*/ 103850704 h 103862551"/>
              <a:gd name="connsiteX2" fmla="*/ 11299552 w 14772442"/>
              <a:gd name="connsiteY2" fmla="*/ 82339685 h 103862551"/>
              <a:gd name="connsiteX3" fmla="*/ 14772408 w 14772442"/>
              <a:gd name="connsiteY3" fmla="*/ 0 h 103862551"/>
              <a:gd name="connsiteX0" fmla="*/ 618536 w 13821693"/>
              <a:gd name="connsiteY0" fmla="*/ 39465828 h 62742373"/>
              <a:gd name="connsiteX1" fmla="*/ 1589276 w 13821693"/>
              <a:gd name="connsiteY1" fmla="*/ 62730526 h 62742373"/>
              <a:gd name="connsiteX2" fmla="*/ 11299552 w 13821693"/>
              <a:gd name="connsiteY2" fmla="*/ 41219507 h 62742373"/>
              <a:gd name="connsiteX3" fmla="*/ 13821564 w 13821693"/>
              <a:gd name="connsiteY3" fmla="*/ 0 h 62742373"/>
              <a:gd name="connsiteX0" fmla="*/ 708997 w 13632095"/>
              <a:gd name="connsiteY0" fmla="*/ 41622440 h 62730706"/>
              <a:gd name="connsiteX1" fmla="*/ 1399678 w 13632095"/>
              <a:gd name="connsiteY1" fmla="*/ 62730526 h 62730706"/>
              <a:gd name="connsiteX2" fmla="*/ 11109954 w 13632095"/>
              <a:gd name="connsiteY2" fmla="*/ 41219507 h 62730706"/>
              <a:gd name="connsiteX3" fmla="*/ 13631966 w 13632095"/>
              <a:gd name="connsiteY3" fmla="*/ 0 h 62730706"/>
              <a:gd name="connsiteX0" fmla="*/ 409096 w 13332194"/>
              <a:gd name="connsiteY0" fmla="*/ 41622440 h 62730873"/>
              <a:gd name="connsiteX1" fmla="*/ 1099777 w 13332194"/>
              <a:gd name="connsiteY1" fmla="*/ 62730526 h 62730873"/>
              <a:gd name="connsiteX2" fmla="*/ 10810053 w 13332194"/>
              <a:gd name="connsiteY2" fmla="*/ 41219507 h 62730873"/>
              <a:gd name="connsiteX3" fmla="*/ 13332065 w 13332194"/>
              <a:gd name="connsiteY3" fmla="*/ 0 h 62730873"/>
              <a:gd name="connsiteX0" fmla="*/ 175855 w 13098953"/>
              <a:gd name="connsiteY0" fmla="*/ 41622440 h 64168605"/>
              <a:gd name="connsiteX1" fmla="*/ 1459603 w 13098953"/>
              <a:gd name="connsiteY1" fmla="*/ 64168313 h 64168605"/>
              <a:gd name="connsiteX2" fmla="*/ 10576812 w 13098953"/>
              <a:gd name="connsiteY2" fmla="*/ 41219507 h 64168605"/>
              <a:gd name="connsiteX3" fmla="*/ 13098824 w 13098953"/>
              <a:gd name="connsiteY3" fmla="*/ 0 h 64168605"/>
              <a:gd name="connsiteX0" fmla="*/ 175855 w 13395428"/>
              <a:gd name="connsiteY0" fmla="*/ 50249000 h 72795165"/>
              <a:gd name="connsiteX1" fmla="*/ 1459603 w 13395428"/>
              <a:gd name="connsiteY1" fmla="*/ 72794873 h 72795165"/>
              <a:gd name="connsiteX2" fmla="*/ 10576812 w 13395428"/>
              <a:gd name="connsiteY2" fmla="*/ 49846067 h 72795165"/>
              <a:gd name="connsiteX3" fmla="*/ 13395358 w 13395428"/>
              <a:gd name="connsiteY3" fmla="*/ 0 h 72795165"/>
              <a:gd name="connsiteX0" fmla="*/ 184764 w 13404375"/>
              <a:gd name="connsiteY0" fmla="*/ 50249000 h 73088545"/>
              <a:gd name="connsiteX1" fmla="*/ 1468512 w 13404375"/>
              <a:gd name="connsiteY1" fmla="*/ 72794873 h 73088545"/>
              <a:gd name="connsiteX2" fmla="*/ 10816359 w 13404375"/>
              <a:gd name="connsiteY2" fmla="*/ 56316017 h 73088545"/>
              <a:gd name="connsiteX3" fmla="*/ 13404267 w 13404375"/>
              <a:gd name="connsiteY3" fmla="*/ 0 h 73088545"/>
              <a:gd name="connsiteX0" fmla="*/ 184764 w 13274111"/>
              <a:gd name="connsiteY0" fmla="*/ 117351612 h 140191157"/>
              <a:gd name="connsiteX1" fmla="*/ 1468512 w 13274111"/>
              <a:gd name="connsiteY1" fmla="*/ 139897485 h 140191157"/>
              <a:gd name="connsiteX2" fmla="*/ 10816359 w 13274111"/>
              <a:gd name="connsiteY2" fmla="*/ 123418629 h 140191157"/>
              <a:gd name="connsiteX3" fmla="*/ 13273952 w 13274111"/>
              <a:gd name="connsiteY3" fmla="*/ 0 h 140191157"/>
              <a:gd name="connsiteX0" fmla="*/ 182721 w 13272043"/>
              <a:gd name="connsiteY0" fmla="*/ 117351612 h 142347609"/>
              <a:gd name="connsiteX1" fmla="*/ 1466469 w 13272043"/>
              <a:gd name="connsiteY1" fmla="*/ 139897485 h 142347609"/>
              <a:gd name="connsiteX2" fmla="*/ 10762190 w 13272043"/>
              <a:gd name="connsiteY2" fmla="*/ 60296666 h 142347609"/>
              <a:gd name="connsiteX3" fmla="*/ 13271909 w 13272043"/>
              <a:gd name="connsiteY3" fmla="*/ 0 h 142347609"/>
              <a:gd name="connsiteX0" fmla="*/ 52080 w 13141402"/>
              <a:gd name="connsiteY0" fmla="*/ 117351612 h 139263350"/>
              <a:gd name="connsiteX1" fmla="*/ 2378366 w 13141402"/>
              <a:gd name="connsiteY1" fmla="*/ 136485512 h 139263350"/>
              <a:gd name="connsiteX2" fmla="*/ 10631549 w 13141402"/>
              <a:gd name="connsiteY2" fmla="*/ 60296666 h 139263350"/>
              <a:gd name="connsiteX3" fmla="*/ 13141268 w 13141402"/>
              <a:gd name="connsiteY3" fmla="*/ 0 h 139263350"/>
              <a:gd name="connsiteX0" fmla="*/ 55741 w 13151499"/>
              <a:gd name="connsiteY0" fmla="*/ 117351612 h 140157781"/>
              <a:gd name="connsiteX1" fmla="*/ 2382027 w 13151499"/>
              <a:gd name="connsiteY1" fmla="*/ 136485512 h 140157781"/>
              <a:gd name="connsiteX2" fmla="*/ 11136310 w 13151499"/>
              <a:gd name="connsiteY2" fmla="*/ 46712983 h 140157781"/>
              <a:gd name="connsiteX3" fmla="*/ 13144929 w 13151499"/>
              <a:gd name="connsiteY3" fmla="*/ 0 h 140157781"/>
              <a:gd name="connsiteX0" fmla="*/ 37173 w 13132931"/>
              <a:gd name="connsiteY0" fmla="*/ 117351612 h 138666298"/>
              <a:gd name="connsiteX1" fmla="*/ 2363459 w 13132931"/>
              <a:gd name="connsiteY1" fmla="*/ 136485512 h 138666298"/>
              <a:gd name="connsiteX2" fmla="*/ 7696301 w 13132931"/>
              <a:gd name="connsiteY2" fmla="*/ 69678071 h 138666298"/>
              <a:gd name="connsiteX3" fmla="*/ 11117742 w 13132931"/>
              <a:gd name="connsiteY3" fmla="*/ 46712983 h 138666298"/>
              <a:gd name="connsiteX4" fmla="*/ 13126361 w 13132931"/>
              <a:gd name="connsiteY4" fmla="*/ 0 h 138666298"/>
              <a:gd name="connsiteX0" fmla="*/ 37173 w 13132931"/>
              <a:gd name="connsiteY0" fmla="*/ 117351612 h 138666298"/>
              <a:gd name="connsiteX1" fmla="*/ 2363459 w 13132931"/>
              <a:gd name="connsiteY1" fmla="*/ 136485512 h 138666298"/>
              <a:gd name="connsiteX2" fmla="*/ 7696301 w 13132931"/>
              <a:gd name="connsiteY2" fmla="*/ 69678071 h 138666298"/>
              <a:gd name="connsiteX3" fmla="*/ 11117742 w 13132931"/>
              <a:gd name="connsiteY3" fmla="*/ 46712983 h 138666298"/>
              <a:gd name="connsiteX4" fmla="*/ 13126361 w 13132931"/>
              <a:gd name="connsiteY4" fmla="*/ 0 h 138666298"/>
              <a:gd name="connsiteX0" fmla="*/ 37750 w 13133508"/>
              <a:gd name="connsiteY0" fmla="*/ 117351612 h 138874801"/>
              <a:gd name="connsiteX1" fmla="*/ 2364036 w 13133508"/>
              <a:gd name="connsiteY1" fmla="*/ 136485512 h 138874801"/>
              <a:gd name="connsiteX2" fmla="*/ 7848725 w 13133508"/>
              <a:gd name="connsiteY2" fmla="*/ 66364975 h 138874801"/>
              <a:gd name="connsiteX3" fmla="*/ 11118319 w 13133508"/>
              <a:gd name="connsiteY3" fmla="*/ 46712983 h 138874801"/>
              <a:gd name="connsiteX4" fmla="*/ 13126938 w 13133508"/>
              <a:gd name="connsiteY4" fmla="*/ 0 h 138874801"/>
              <a:gd name="connsiteX0" fmla="*/ 37750 w 13133508"/>
              <a:gd name="connsiteY0" fmla="*/ 117351612 h 138874801"/>
              <a:gd name="connsiteX1" fmla="*/ 2364036 w 13133508"/>
              <a:gd name="connsiteY1" fmla="*/ 136485512 h 138874801"/>
              <a:gd name="connsiteX2" fmla="*/ 7848725 w 13133508"/>
              <a:gd name="connsiteY2" fmla="*/ 66364975 h 138874801"/>
              <a:gd name="connsiteX3" fmla="*/ 11118319 w 13133508"/>
              <a:gd name="connsiteY3" fmla="*/ 46712983 h 138874801"/>
              <a:gd name="connsiteX4" fmla="*/ 13126938 w 13133508"/>
              <a:gd name="connsiteY4" fmla="*/ 0 h 138874801"/>
              <a:gd name="connsiteX0" fmla="*/ 37750 w 13133508"/>
              <a:gd name="connsiteY0" fmla="*/ 117351612 h 138874801"/>
              <a:gd name="connsiteX1" fmla="*/ 2364036 w 13133508"/>
              <a:gd name="connsiteY1" fmla="*/ 136485512 h 138874801"/>
              <a:gd name="connsiteX2" fmla="*/ 7848725 w 13133508"/>
              <a:gd name="connsiteY2" fmla="*/ 66364975 h 138874801"/>
              <a:gd name="connsiteX3" fmla="*/ 11118319 w 13133508"/>
              <a:gd name="connsiteY3" fmla="*/ 46712983 h 138874801"/>
              <a:gd name="connsiteX4" fmla="*/ 13126938 w 13133508"/>
              <a:gd name="connsiteY4" fmla="*/ 0 h 138874801"/>
              <a:gd name="connsiteX0" fmla="*/ 37750 w 13127047"/>
              <a:gd name="connsiteY0" fmla="*/ 117351612 h 138874801"/>
              <a:gd name="connsiteX1" fmla="*/ 2364036 w 13127047"/>
              <a:gd name="connsiteY1" fmla="*/ 136485512 h 138874801"/>
              <a:gd name="connsiteX2" fmla="*/ 7848725 w 13127047"/>
              <a:gd name="connsiteY2" fmla="*/ 66364975 h 138874801"/>
              <a:gd name="connsiteX3" fmla="*/ 11118319 w 13127047"/>
              <a:gd name="connsiteY3" fmla="*/ 46712983 h 138874801"/>
              <a:gd name="connsiteX4" fmla="*/ 13126938 w 13127047"/>
              <a:gd name="connsiteY4" fmla="*/ 0 h 138874801"/>
              <a:gd name="connsiteX0" fmla="*/ 37750 w 13187715"/>
              <a:gd name="connsiteY0" fmla="*/ 117682909 h 139206098"/>
              <a:gd name="connsiteX1" fmla="*/ 2364036 w 13187715"/>
              <a:gd name="connsiteY1" fmla="*/ 136816809 h 139206098"/>
              <a:gd name="connsiteX2" fmla="*/ 7848725 w 13187715"/>
              <a:gd name="connsiteY2" fmla="*/ 66696272 h 139206098"/>
              <a:gd name="connsiteX3" fmla="*/ 11118319 w 13187715"/>
              <a:gd name="connsiteY3" fmla="*/ 47044280 h 139206098"/>
              <a:gd name="connsiteX4" fmla="*/ 13187679 w 13187715"/>
              <a:gd name="connsiteY4" fmla="*/ 0 h 139206098"/>
              <a:gd name="connsiteX0" fmla="*/ 37750 w 13248456"/>
              <a:gd name="connsiteY0" fmla="*/ 118014206 h 139537395"/>
              <a:gd name="connsiteX1" fmla="*/ 2364036 w 13248456"/>
              <a:gd name="connsiteY1" fmla="*/ 137148106 h 139537395"/>
              <a:gd name="connsiteX2" fmla="*/ 7848725 w 13248456"/>
              <a:gd name="connsiteY2" fmla="*/ 67027569 h 139537395"/>
              <a:gd name="connsiteX3" fmla="*/ 11118319 w 13248456"/>
              <a:gd name="connsiteY3" fmla="*/ 47375577 h 139537395"/>
              <a:gd name="connsiteX4" fmla="*/ 13248419 w 13248456"/>
              <a:gd name="connsiteY4" fmla="*/ 0 h 139537395"/>
              <a:gd name="connsiteX0" fmla="*/ 37750 w 13248521"/>
              <a:gd name="connsiteY0" fmla="*/ 118014206 h 139537395"/>
              <a:gd name="connsiteX1" fmla="*/ 2364036 w 13248521"/>
              <a:gd name="connsiteY1" fmla="*/ 137148106 h 139537395"/>
              <a:gd name="connsiteX2" fmla="*/ 7848725 w 13248521"/>
              <a:gd name="connsiteY2" fmla="*/ 67027569 h 139537395"/>
              <a:gd name="connsiteX3" fmla="*/ 11923116 w 13248521"/>
              <a:gd name="connsiteY3" fmla="*/ 43068547 h 139537395"/>
              <a:gd name="connsiteX4" fmla="*/ 13248419 w 13248521"/>
              <a:gd name="connsiteY4" fmla="*/ 0 h 139537395"/>
              <a:gd name="connsiteX0" fmla="*/ 31895 w 13242664"/>
              <a:gd name="connsiteY0" fmla="*/ 118014206 h 139239723"/>
              <a:gd name="connsiteX1" fmla="*/ 2646693 w 13242664"/>
              <a:gd name="connsiteY1" fmla="*/ 136816808 h 139239723"/>
              <a:gd name="connsiteX2" fmla="*/ 7842870 w 13242664"/>
              <a:gd name="connsiteY2" fmla="*/ 67027569 h 139239723"/>
              <a:gd name="connsiteX3" fmla="*/ 11917261 w 13242664"/>
              <a:gd name="connsiteY3" fmla="*/ 43068547 h 139239723"/>
              <a:gd name="connsiteX4" fmla="*/ 13242564 w 13242664"/>
              <a:gd name="connsiteY4" fmla="*/ 0 h 139239723"/>
              <a:gd name="connsiteX0" fmla="*/ 40989 w 12758889"/>
              <a:gd name="connsiteY0" fmla="*/ 98591768 h 137398117"/>
              <a:gd name="connsiteX1" fmla="*/ 2162917 w 12758889"/>
              <a:gd name="connsiteY1" fmla="*/ 136816808 h 137398117"/>
              <a:gd name="connsiteX2" fmla="*/ 7359094 w 12758889"/>
              <a:gd name="connsiteY2" fmla="*/ 67027569 h 137398117"/>
              <a:gd name="connsiteX3" fmla="*/ 11433485 w 12758889"/>
              <a:gd name="connsiteY3" fmla="*/ 43068547 h 137398117"/>
              <a:gd name="connsiteX4" fmla="*/ 12758788 w 12758889"/>
              <a:gd name="connsiteY4" fmla="*/ 0 h 137398117"/>
              <a:gd name="connsiteX0" fmla="*/ 32083 w 13229884"/>
              <a:gd name="connsiteY0" fmla="*/ 93394211 h 137184668"/>
              <a:gd name="connsiteX1" fmla="*/ 2633912 w 13229884"/>
              <a:gd name="connsiteY1" fmla="*/ 136816808 h 137184668"/>
              <a:gd name="connsiteX2" fmla="*/ 7830089 w 13229884"/>
              <a:gd name="connsiteY2" fmla="*/ 67027569 h 137184668"/>
              <a:gd name="connsiteX3" fmla="*/ 11904480 w 13229884"/>
              <a:gd name="connsiteY3" fmla="*/ 43068547 h 137184668"/>
              <a:gd name="connsiteX4" fmla="*/ 13229783 w 13229884"/>
              <a:gd name="connsiteY4" fmla="*/ 0 h 137184668"/>
              <a:gd name="connsiteX0" fmla="*/ 29971 w 13227772"/>
              <a:gd name="connsiteY0" fmla="*/ 93394211 h 111616834"/>
              <a:gd name="connsiteX1" fmla="*/ 2761505 w 13227772"/>
              <a:gd name="connsiteY1" fmla="*/ 110555455 h 111616834"/>
              <a:gd name="connsiteX2" fmla="*/ 7827977 w 13227772"/>
              <a:gd name="connsiteY2" fmla="*/ 67027569 h 111616834"/>
              <a:gd name="connsiteX3" fmla="*/ 11902368 w 13227772"/>
              <a:gd name="connsiteY3" fmla="*/ 43068547 h 111616834"/>
              <a:gd name="connsiteX4" fmla="*/ 13227671 w 13227772"/>
              <a:gd name="connsiteY4" fmla="*/ 0 h 111616834"/>
              <a:gd name="connsiteX0" fmla="*/ -1 w 10466266"/>
              <a:gd name="connsiteY0" fmla="*/ 110555455 h 110555454"/>
              <a:gd name="connsiteX1" fmla="*/ 5066471 w 10466266"/>
              <a:gd name="connsiteY1" fmla="*/ 67027569 h 110555454"/>
              <a:gd name="connsiteX2" fmla="*/ 9140862 w 10466266"/>
              <a:gd name="connsiteY2" fmla="*/ 43068547 h 110555454"/>
              <a:gd name="connsiteX3" fmla="*/ 10466165 w 10466266"/>
              <a:gd name="connsiteY3" fmla="*/ 0 h 110555454"/>
              <a:gd name="connsiteX0" fmla="*/ 0 w 10838890"/>
              <a:gd name="connsiteY0" fmla="*/ 127628381 h 127628381"/>
              <a:gd name="connsiteX1" fmla="*/ 5439095 w 10838890"/>
              <a:gd name="connsiteY1" fmla="*/ 67027569 h 127628381"/>
              <a:gd name="connsiteX2" fmla="*/ 9513486 w 10838890"/>
              <a:gd name="connsiteY2" fmla="*/ 43068547 h 127628381"/>
              <a:gd name="connsiteX3" fmla="*/ 10838789 w 10838890"/>
              <a:gd name="connsiteY3" fmla="*/ 0 h 127628381"/>
              <a:gd name="connsiteX0" fmla="*/ 0 w 10838890"/>
              <a:gd name="connsiteY0" fmla="*/ 127628381 h 127628381"/>
              <a:gd name="connsiteX1" fmla="*/ 5439095 w 10838890"/>
              <a:gd name="connsiteY1" fmla="*/ 67027569 h 127628381"/>
              <a:gd name="connsiteX2" fmla="*/ 9513486 w 10838890"/>
              <a:gd name="connsiteY2" fmla="*/ 43068547 h 127628381"/>
              <a:gd name="connsiteX3" fmla="*/ 10838789 w 10838890"/>
              <a:gd name="connsiteY3" fmla="*/ 0 h 127628381"/>
              <a:gd name="connsiteX0" fmla="*/ 0 w 10877437"/>
              <a:gd name="connsiteY0" fmla="*/ 126544391 h 126544391"/>
              <a:gd name="connsiteX1" fmla="*/ 5477642 w 10877437"/>
              <a:gd name="connsiteY1" fmla="*/ 67027569 h 126544391"/>
              <a:gd name="connsiteX2" fmla="*/ 9552033 w 10877437"/>
              <a:gd name="connsiteY2" fmla="*/ 43068547 h 126544391"/>
              <a:gd name="connsiteX3" fmla="*/ 10877336 w 10877437"/>
              <a:gd name="connsiteY3" fmla="*/ 0 h 126544391"/>
              <a:gd name="connsiteX0" fmla="*/ 0 w 11532739"/>
              <a:gd name="connsiteY0" fmla="*/ 134945336 h 134945336"/>
              <a:gd name="connsiteX1" fmla="*/ 6132944 w 11532739"/>
              <a:gd name="connsiteY1" fmla="*/ 67027569 h 134945336"/>
              <a:gd name="connsiteX2" fmla="*/ 10207335 w 11532739"/>
              <a:gd name="connsiteY2" fmla="*/ 43068547 h 134945336"/>
              <a:gd name="connsiteX3" fmla="*/ 11532638 w 11532739"/>
              <a:gd name="connsiteY3" fmla="*/ 0 h 134945336"/>
              <a:gd name="connsiteX0" fmla="*/ 0 w 11532739"/>
              <a:gd name="connsiteY0" fmla="*/ 134945336 h 134945336"/>
              <a:gd name="connsiteX1" fmla="*/ 6132944 w 11532739"/>
              <a:gd name="connsiteY1" fmla="*/ 67027569 h 134945336"/>
              <a:gd name="connsiteX2" fmla="*/ 10207335 w 11532739"/>
              <a:gd name="connsiteY2" fmla="*/ 43068547 h 134945336"/>
              <a:gd name="connsiteX3" fmla="*/ 11532638 w 11532739"/>
              <a:gd name="connsiteY3" fmla="*/ 0 h 134945336"/>
              <a:gd name="connsiteX0" fmla="*/ 0 w 13113175"/>
              <a:gd name="connsiteY0" fmla="*/ 132506383 h 132506383"/>
              <a:gd name="connsiteX1" fmla="*/ 7713380 w 13113175"/>
              <a:gd name="connsiteY1" fmla="*/ 67027569 h 132506383"/>
              <a:gd name="connsiteX2" fmla="*/ 11787771 w 13113175"/>
              <a:gd name="connsiteY2" fmla="*/ 43068547 h 132506383"/>
              <a:gd name="connsiteX3" fmla="*/ 13113074 w 13113175"/>
              <a:gd name="connsiteY3" fmla="*/ 0 h 132506383"/>
              <a:gd name="connsiteX0" fmla="*/ 0 w 13113175"/>
              <a:gd name="connsiteY0" fmla="*/ 132506383 h 138976074"/>
              <a:gd name="connsiteX1" fmla="*/ 7713380 w 13113175"/>
              <a:gd name="connsiteY1" fmla="*/ 67027569 h 138976074"/>
              <a:gd name="connsiteX2" fmla="*/ 11787771 w 13113175"/>
              <a:gd name="connsiteY2" fmla="*/ 43068547 h 138976074"/>
              <a:gd name="connsiteX3" fmla="*/ 13113074 w 13113175"/>
              <a:gd name="connsiteY3" fmla="*/ 0 h 138976074"/>
              <a:gd name="connsiteX0" fmla="*/ 0 w 13113175"/>
              <a:gd name="connsiteY0" fmla="*/ 132506383 h 145303856"/>
              <a:gd name="connsiteX1" fmla="*/ 7713380 w 13113175"/>
              <a:gd name="connsiteY1" fmla="*/ 67027569 h 145303856"/>
              <a:gd name="connsiteX2" fmla="*/ 11787771 w 13113175"/>
              <a:gd name="connsiteY2" fmla="*/ 43068547 h 145303856"/>
              <a:gd name="connsiteX3" fmla="*/ 13113074 w 13113175"/>
              <a:gd name="connsiteY3" fmla="*/ 0 h 145303856"/>
              <a:gd name="connsiteX0" fmla="*/ 0 w 13113175"/>
              <a:gd name="connsiteY0" fmla="*/ 132506383 h 136530429"/>
              <a:gd name="connsiteX1" fmla="*/ 3806810 w 13113175"/>
              <a:gd name="connsiteY1" fmla="*/ 131582599 h 136530429"/>
              <a:gd name="connsiteX2" fmla="*/ 7713380 w 13113175"/>
              <a:gd name="connsiteY2" fmla="*/ 67027569 h 136530429"/>
              <a:gd name="connsiteX3" fmla="*/ 11787771 w 13113175"/>
              <a:gd name="connsiteY3" fmla="*/ 43068547 h 136530429"/>
              <a:gd name="connsiteX4" fmla="*/ 13113074 w 13113175"/>
              <a:gd name="connsiteY4" fmla="*/ 0 h 136530429"/>
              <a:gd name="connsiteX0" fmla="*/ 0 w 13113175"/>
              <a:gd name="connsiteY0" fmla="*/ 132506383 h 139691228"/>
              <a:gd name="connsiteX1" fmla="*/ 3768263 w 13113175"/>
              <a:gd name="connsiteY1" fmla="*/ 135647584 h 139691228"/>
              <a:gd name="connsiteX2" fmla="*/ 7713380 w 13113175"/>
              <a:gd name="connsiteY2" fmla="*/ 67027569 h 139691228"/>
              <a:gd name="connsiteX3" fmla="*/ 11787771 w 13113175"/>
              <a:gd name="connsiteY3" fmla="*/ 43068547 h 139691228"/>
              <a:gd name="connsiteX4" fmla="*/ 13113074 w 13113175"/>
              <a:gd name="connsiteY4" fmla="*/ 0 h 139691228"/>
              <a:gd name="connsiteX0" fmla="*/ 0 w 13113175"/>
              <a:gd name="connsiteY0" fmla="*/ 132506383 h 139691228"/>
              <a:gd name="connsiteX1" fmla="*/ 3768263 w 13113175"/>
              <a:gd name="connsiteY1" fmla="*/ 135647584 h 139691228"/>
              <a:gd name="connsiteX2" fmla="*/ 7713380 w 13113175"/>
              <a:gd name="connsiteY2" fmla="*/ 67027569 h 139691228"/>
              <a:gd name="connsiteX3" fmla="*/ 11787771 w 13113175"/>
              <a:gd name="connsiteY3" fmla="*/ 43068547 h 139691228"/>
              <a:gd name="connsiteX4" fmla="*/ 13113074 w 13113175"/>
              <a:gd name="connsiteY4" fmla="*/ 0 h 139691228"/>
              <a:gd name="connsiteX0" fmla="*/ 0 w 13113175"/>
              <a:gd name="connsiteY0" fmla="*/ 133048393 h 139792356"/>
              <a:gd name="connsiteX1" fmla="*/ 3768263 w 13113175"/>
              <a:gd name="connsiteY1" fmla="*/ 135647584 h 139792356"/>
              <a:gd name="connsiteX2" fmla="*/ 7713380 w 13113175"/>
              <a:gd name="connsiteY2" fmla="*/ 67027569 h 139792356"/>
              <a:gd name="connsiteX3" fmla="*/ 11787771 w 13113175"/>
              <a:gd name="connsiteY3" fmla="*/ 43068547 h 139792356"/>
              <a:gd name="connsiteX4" fmla="*/ 13113074 w 13113175"/>
              <a:gd name="connsiteY4" fmla="*/ 0 h 139792356"/>
              <a:gd name="connsiteX0" fmla="*/ 0 w 13113175"/>
              <a:gd name="connsiteY0" fmla="*/ 133048393 h 144294737"/>
              <a:gd name="connsiteX1" fmla="*/ 3768263 w 13113175"/>
              <a:gd name="connsiteY1" fmla="*/ 135647584 h 144294737"/>
              <a:gd name="connsiteX2" fmla="*/ 7713380 w 13113175"/>
              <a:gd name="connsiteY2" fmla="*/ 67027569 h 144294737"/>
              <a:gd name="connsiteX3" fmla="*/ 11787771 w 13113175"/>
              <a:gd name="connsiteY3" fmla="*/ 43068547 h 144294737"/>
              <a:gd name="connsiteX4" fmla="*/ 13113074 w 13113175"/>
              <a:gd name="connsiteY4" fmla="*/ 0 h 144294737"/>
              <a:gd name="connsiteX0" fmla="*/ 0 w 13177408"/>
              <a:gd name="connsiteY0" fmla="*/ 136300394 h 147546738"/>
              <a:gd name="connsiteX1" fmla="*/ 3768263 w 13177408"/>
              <a:gd name="connsiteY1" fmla="*/ 138899585 h 147546738"/>
              <a:gd name="connsiteX2" fmla="*/ 7713380 w 13177408"/>
              <a:gd name="connsiteY2" fmla="*/ 70279570 h 147546738"/>
              <a:gd name="connsiteX3" fmla="*/ 11787771 w 13177408"/>
              <a:gd name="connsiteY3" fmla="*/ 46320548 h 147546738"/>
              <a:gd name="connsiteX4" fmla="*/ 13177320 w 13177408"/>
              <a:gd name="connsiteY4" fmla="*/ 0 h 147546738"/>
              <a:gd name="connsiteX0" fmla="*/ 0 w 13177408"/>
              <a:gd name="connsiteY0" fmla="*/ 136300394 h 147546738"/>
              <a:gd name="connsiteX1" fmla="*/ 3768263 w 13177408"/>
              <a:gd name="connsiteY1" fmla="*/ 138899585 h 147546738"/>
              <a:gd name="connsiteX2" fmla="*/ 7854720 w 13177408"/>
              <a:gd name="connsiteY2" fmla="*/ 86810485 h 147546738"/>
              <a:gd name="connsiteX3" fmla="*/ 11787771 w 13177408"/>
              <a:gd name="connsiteY3" fmla="*/ 46320548 h 147546738"/>
              <a:gd name="connsiteX4" fmla="*/ 13177320 w 13177408"/>
              <a:gd name="connsiteY4" fmla="*/ 0 h 147546738"/>
              <a:gd name="connsiteX0" fmla="*/ 0 w 13177408"/>
              <a:gd name="connsiteY0" fmla="*/ 136300394 h 148702269"/>
              <a:gd name="connsiteX1" fmla="*/ 3768263 w 13177408"/>
              <a:gd name="connsiteY1" fmla="*/ 138899585 h 148702269"/>
              <a:gd name="connsiteX2" fmla="*/ 7854720 w 13177408"/>
              <a:gd name="connsiteY2" fmla="*/ 86810485 h 148702269"/>
              <a:gd name="connsiteX3" fmla="*/ 11787771 w 13177408"/>
              <a:gd name="connsiteY3" fmla="*/ 46320548 h 148702269"/>
              <a:gd name="connsiteX4" fmla="*/ 13177320 w 13177408"/>
              <a:gd name="connsiteY4" fmla="*/ 0 h 148702269"/>
              <a:gd name="connsiteX0" fmla="*/ 0 w 13177408"/>
              <a:gd name="connsiteY0" fmla="*/ 136300394 h 148850647"/>
              <a:gd name="connsiteX1" fmla="*/ 3973847 w 13177408"/>
              <a:gd name="connsiteY1" fmla="*/ 139170560 h 148850647"/>
              <a:gd name="connsiteX2" fmla="*/ 7854720 w 13177408"/>
              <a:gd name="connsiteY2" fmla="*/ 86810485 h 148850647"/>
              <a:gd name="connsiteX3" fmla="*/ 11787771 w 13177408"/>
              <a:gd name="connsiteY3" fmla="*/ 46320548 h 148850647"/>
              <a:gd name="connsiteX4" fmla="*/ 13177320 w 13177408"/>
              <a:gd name="connsiteY4" fmla="*/ 0 h 148850647"/>
              <a:gd name="connsiteX0" fmla="*/ 0 w 13177379"/>
              <a:gd name="connsiteY0" fmla="*/ 136300394 h 148850647"/>
              <a:gd name="connsiteX1" fmla="*/ 3973847 w 13177379"/>
              <a:gd name="connsiteY1" fmla="*/ 139170560 h 148850647"/>
              <a:gd name="connsiteX2" fmla="*/ 7854720 w 13177379"/>
              <a:gd name="connsiteY2" fmla="*/ 86810485 h 148850647"/>
              <a:gd name="connsiteX3" fmla="*/ 11545150 w 13177379"/>
              <a:gd name="connsiteY3" fmla="*/ 39118706 h 148850647"/>
              <a:gd name="connsiteX4" fmla="*/ 13177320 w 13177379"/>
              <a:gd name="connsiteY4" fmla="*/ 0 h 148850647"/>
              <a:gd name="connsiteX0" fmla="*/ 0 w 13177379"/>
              <a:gd name="connsiteY0" fmla="*/ 136300394 h 146830093"/>
              <a:gd name="connsiteX1" fmla="*/ 3973847 w 13177379"/>
              <a:gd name="connsiteY1" fmla="*/ 139170560 h 146830093"/>
              <a:gd name="connsiteX2" fmla="*/ 7836748 w 13177379"/>
              <a:gd name="connsiteY2" fmla="*/ 84536241 h 146830093"/>
              <a:gd name="connsiteX3" fmla="*/ 11545150 w 13177379"/>
              <a:gd name="connsiteY3" fmla="*/ 39118706 h 146830093"/>
              <a:gd name="connsiteX4" fmla="*/ 13177320 w 13177379"/>
              <a:gd name="connsiteY4" fmla="*/ 0 h 14683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77379" h="146830093">
                <a:moveTo>
                  <a:pt x="0" y="136300394"/>
                </a:moveTo>
                <a:cubicBezTo>
                  <a:pt x="88383" y="151909525"/>
                  <a:pt x="2667722" y="147797919"/>
                  <a:pt x="3973847" y="139170560"/>
                </a:cubicBezTo>
                <a:cubicBezTo>
                  <a:pt x="5279972" y="130543201"/>
                  <a:pt x="6500163" y="98791750"/>
                  <a:pt x="7836748" y="84536241"/>
                </a:cubicBezTo>
                <a:cubicBezTo>
                  <a:pt x="9295795" y="69574153"/>
                  <a:pt x="10645201" y="50289967"/>
                  <a:pt x="11545150" y="39118706"/>
                </a:cubicBezTo>
                <a:cubicBezTo>
                  <a:pt x="12445099" y="27947445"/>
                  <a:pt x="13185048" y="19553947"/>
                  <a:pt x="13177320" y="0"/>
                </a:cubicBezTo>
              </a:path>
            </a:pathLst>
          </a:custGeom>
          <a:noFill/>
          <a:ln w="76200" cap="flat" cmpd="sng" algn="ctr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68" name="Freeform 967"/>
          <p:cNvSpPr/>
          <p:nvPr/>
        </p:nvSpPr>
        <p:spPr bwMode="auto">
          <a:xfrm flipH="1">
            <a:off x="4914032" y="2451967"/>
            <a:ext cx="3793672" cy="222275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500832 w 14876644"/>
              <a:gd name="connsiteY0" fmla="*/ 14820097 h 20075230"/>
              <a:gd name="connsiteX1" fmla="*/ 525049 w 14876644"/>
              <a:gd name="connsiteY1" fmla="*/ 19976731 h 20075230"/>
              <a:gd name="connsiteX2" fmla="*/ 8029502 w 14876644"/>
              <a:gd name="connsiteY2" fmla="*/ 9172339 h 20075230"/>
              <a:gd name="connsiteX3" fmla="*/ 10376157 w 14876644"/>
              <a:gd name="connsiteY3" fmla="*/ 16773079 h 20075230"/>
              <a:gd name="connsiteX4" fmla="*/ 14876631 w 14876644"/>
              <a:gd name="connsiteY4" fmla="*/ 0 h 20075230"/>
              <a:gd name="connsiteX0" fmla="*/ 5380474 w 14367127"/>
              <a:gd name="connsiteY0" fmla="*/ 3980631 h 20024639"/>
              <a:gd name="connsiteX1" fmla="*/ 15532 w 14367127"/>
              <a:gd name="connsiteY1" fmla="*/ 19976731 h 20024639"/>
              <a:gd name="connsiteX2" fmla="*/ 7519985 w 14367127"/>
              <a:gd name="connsiteY2" fmla="*/ 9172339 h 20024639"/>
              <a:gd name="connsiteX3" fmla="*/ 9866640 w 14367127"/>
              <a:gd name="connsiteY3" fmla="*/ 16773079 h 20024639"/>
              <a:gd name="connsiteX4" fmla="*/ 14367114 w 14367127"/>
              <a:gd name="connsiteY4" fmla="*/ 0 h 20024639"/>
              <a:gd name="connsiteX0" fmla="*/ 0 w 8986653"/>
              <a:gd name="connsiteY0" fmla="*/ 3980631 h 16937263"/>
              <a:gd name="connsiteX1" fmla="*/ 2139511 w 8986653"/>
              <a:gd name="connsiteY1" fmla="*/ 9172339 h 16937263"/>
              <a:gd name="connsiteX2" fmla="*/ 4486166 w 8986653"/>
              <a:gd name="connsiteY2" fmla="*/ 16773079 h 16937263"/>
              <a:gd name="connsiteX3" fmla="*/ 8986640 w 8986653"/>
              <a:gd name="connsiteY3" fmla="*/ 0 h 16937263"/>
              <a:gd name="connsiteX0" fmla="*/ 0 w 8986653"/>
              <a:gd name="connsiteY0" fmla="*/ 3980631 h 15284250"/>
              <a:gd name="connsiteX1" fmla="*/ 2139511 w 8986653"/>
              <a:gd name="connsiteY1" fmla="*/ 9172339 h 15284250"/>
              <a:gd name="connsiteX2" fmla="*/ 4461945 w 8986653"/>
              <a:gd name="connsiteY2" fmla="*/ 15089278 h 15284250"/>
              <a:gd name="connsiteX3" fmla="*/ 8986640 w 8986653"/>
              <a:gd name="connsiteY3" fmla="*/ 0 h 15284250"/>
              <a:gd name="connsiteX0" fmla="*/ 0 w 8986653"/>
              <a:gd name="connsiteY0" fmla="*/ 3980631 h 15284250"/>
              <a:gd name="connsiteX1" fmla="*/ 2139511 w 8986653"/>
              <a:gd name="connsiteY1" fmla="*/ 9172339 h 15284250"/>
              <a:gd name="connsiteX2" fmla="*/ 4461945 w 8986653"/>
              <a:gd name="connsiteY2" fmla="*/ 15089278 h 15284250"/>
              <a:gd name="connsiteX3" fmla="*/ 8986640 w 8986653"/>
              <a:gd name="connsiteY3" fmla="*/ 0 h 15284250"/>
              <a:gd name="connsiteX0" fmla="*/ 0 w 8986653"/>
              <a:gd name="connsiteY0" fmla="*/ 3980631 h 15284250"/>
              <a:gd name="connsiteX1" fmla="*/ 2139511 w 8986653"/>
              <a:gd name="connsiteY1" fmla="*/ 9172338 h 15284250"/>
              <a:gd name="connsiteX2" fmla="*/ 4461945 w 8986653"/>
              <a:gd name="connsiteY2" fmla="*/ 15089278 h 15284250"/>
              <a:gd name="connsiteX3" fmla="*/ 8986640 w 8986653"/>
              <a:gd name="connsiteY3" fmla="*/ 0 h 15284250"/>
              <a:gd name="connsiteX0" fmla="*/ 0 w 8986653"/>
              <a:gd name="connsiteY0" fmla="*/ 3980631 h 15284250"/>
              <a:gd name="connsiteX1" fmla="*/ 2139511 w 8986653"/>
              <a:gd name="connsiteY1" fmla="*/ 9172338 h 15284250"/>
              <a:gd name="connsiteX2" fmla="*/ 4461945 w 8986653"/>
              <a:gd name="connsiteY2" fmla="*/ 15089278 h 15284250"/>
              <a:gd name="connsiteX3" fmla="*/ 8986640 w 8986653"/>
              <a:gd name="connsiteY3" fmla="*/ 0 h 15284250"/>
              <a:gd name="connsiteX0" fmla="*/ 0 w 8986653"/>
              <a:gd name="connsiteY0" fmla="*/ 3980631 h 15284250"/>
              <a:gd name="connsiteX1" fmla="*/ 2139511 w 8986653"/>
              <a:gd name="connsiteY1" fmla="*/ 9172338 h 15284250"/>
              <a:gd name="connsiteX2" fmla="*/ 4461945 w 8986653"/>
              <a:gd name="connsiteY2" fmla="*/ 15089278 h 15284250"/>
              <a:gd name="connsiteX3" fmla="*/ 8986640 w 8986653"/>
              <a:gd name="connsiteY3" fmla="*/ 0 h 15284250"/>
              <a:gd name="connsiteX0" fmla="*/ 0 w 8986653"/>
              <a:gd name="connsiteY0" fmla="*/ 3980631 h 15291118"/>
              <a:gd name="connsiteX1" fmla="*/ 2139511 w 8986653"/>
              <a:gd name="connsiteY1" fmla="*/ 9172338 h 15291118"/>
              <a:gd name="connsiteX2" fmla="*/ 4461945 w 8986653"/>
              <a:gd name="connsiteY2" fmla="*/ 15089278 h 15291118"/>
              <a:gd name="connsiteX3" fmla="*/ 8986640 w 8986653"/>
              <a:gd name="connsiteY3" fmla="*/ 0 h 15291118"/>
              <a:gd name="connsiteX0" fmla="*/ 0 w 8986653"/>
              <a:gd name="connsiteY0" fmla="*/ 3980631 h 15122534"/>
              <a:gd name="connsiteX1" fmla="*/ 4461945 w 8986653"/>
              <a:gd name="connsiteY1" fmla="*/ 15089278 h 15122534"/>
              <a:gd name="connsiteX2" fmla="*/ 8986640 w 8986653"/>
              <a:gd name="connsiteY2" fmla="*/ 0 h 15122534"/>
              <a:gd name="connsiteX0" fmla="*/ 0 w 8768667"/>
              <a:gd name="connsiteY0" fmla="*/ 15346284 h 17046192"/>
              <a:gd name="connsiteX1" fmla="*/ 4243957 w 8768667"/>
              <a:gd name="connsiteY1" fmla="*/ 15089278 h 17046192"/>
              <a:gd name="connsiteX2" fmla="*/ 8768652 w 8768667"/>
              <a:gd name="connsiteY2" fmla="*/ 0 h 17046192"/>
              <a:gd name="connsiteX0" fmla="*/ 0 w 6918855"/>
              <a:gd name="connsiteY0" fmla="*/ 17131794 h 18265826"/>
              <a:gd name="connsiteX1" fmla="*/ 2394148 w 6918855"/>
              <a:gd name="connsiteY1" fmla="*/ 15089278 h 18265826"/>
              <a:gd name="connsiteX2" fmla="*/ 6918843 w 6918855"/>
              <a:gd name="connsiteY2" fmla="*/ 0 h 18265826"/>
              <a:gd name="connsiteX0" fmla="*/ 0 w 6918856"/>
              <a:gd name="connsiteY0" fmla="*/ 17131794 h 19048369"/>
              <a:gd name="connsiteX1" fmla="*/ 2532852 w 6918856"/>
              <a:gd name="connsiteY1" fmla="*/ 17080777 h 19048369"/>
              <a:gd name="connsiteX2" fmla="*/ 6918843 w 6918856"/>
              <a:gd name="connsiteY2" fmla="*/ 0 h 19048369"/>
              <a:gd name="connsiteX0" fmla="*/ 0 w 6918856"/>
              <a:gd name="connsiteY0" fmla="*/ 17131794 h 18342045"/>
              <a:gd name="connsiteX1" fmla="*/ 2532852 w 6918856"/>
              <a:gd name="connsiteY1" fmla="*/ 17080777 h 18342045"/>
              <a:gd name="connsiteX2" fmla="*/ 6918843 w 6918856"/>
              <a:gd name="connsiteY2" fmla="*/ 0 h 18342045"/>
              <a:gd name="connsiteX0" fmla="*/ 0 w 6918856"/>
              <a:gd name="connsiteY0" fmla="*/ 17131794 h 18477383"/>
              <a:gd name="connsiteX1" fmla="*/ 2532852 w 6918856"/>
              <a:gd name="connsiteY1" fmla="*/ 17449565 h 18477383"/>
              <a:gd name="connsiteX2" fmla="*/ 6918843 w 6918856"/>
              <a:gd name="connsiteY2" fmla="*/ 0 h 18477383"/>
              <a:gd name="connsiteX0" fmla="*/ 0 w 6522560"/>
              <a:gd name="connsiteY0" fmla="*/ 9239567 h 11096795"/>
              <a:gd name="connsiteX1" fmla="*/ 2532852 w 6522560"/>
              <a:gd name="connsiteY1" fmla="*/ 9557338 h 11096795"/>
              <a:gd name="connsiteX2" fmla="*/ 6522545 w 6522560"/>
              <a:gd name="connsiteY2" fmla="*/ 0 h 11096795"/>
              <a:gd name="connsiteX0" fmla="*/ 0 w 6522545"/>
              <a:gd name="connsiteY0" fmla="*/ 9239567 h 10585156"/>
              <a:gd name="connsiteX1" fmla="*/ 2532852 w 6522545"/>
              <a:gd name="connsiteY1" fmla="*/ 9557338 h 10585156"/>
              <a:gd name="connsiteX2" fmla="*/ 6522545 w 6522545"/>
              <a:gd name="connsiteY2" fmla="*/ 0 h 10585156"/>
              <a:gd name="connsiteX0" fmla="*/ 0 w 6591243"/>
              <a:gd name="connsiteY0" fmla="*/ 8655063 h 10000652"/>
              <a:gd name="connsiteX1" fmla="*/ 2532852 w 6591243"/>
              <a:gd name="connsiteY1" fmla="*/ 8972834 h 10000652"/>
              <a:gd name="connsiteX2" fmla="*/ 6591243 w 6591243"/>
              <a:gd name="connsiteY2" fmla="*/ 0 h 10000652"/>
              <a:gd name="connsiteX0" fmla="*/ 0 w 6591243"/>
              <a:gd name="connsiteY0" fmla="*/ 8655063 h 10000652"/>
              <a:gd name="connsiteX1" fmla="*/ 2532852 w 6591243"/>
              <a:gd name="connsiteY1" fmla="*/ 8972834 h 10000652"/>
              <a:gd name="connsiteX2" fmla="*/ 6591243 w 6591243"/>
              <a:gd name="connsiteY2" fmla="*/ 0 h 10000652"/>
              <a:gd name="connsiteX0" fmla="*/ 0 w 6591243"/>
              <a:gd name="connsiteY0" fmla="*/ 8655063 h 10777249"/>
              <a:gd name="connsiteX1" fmla="*/ 2532852 w 6591243"/>
              <a:gd name="connsiteY1" fmla="*/ 8972834 h 10777249"/>
              <a:gd name="connsiteX2" fmla="*/ 6591243 w 6591243"/>
              <a:gd name="connsiteY2" fmla="*/ 0 h 10777249"/>
              <a:gd name="connsiteX0" fmla="*/ 0 w 6591243"/>
              <a:gd name="connsiteY0" fmla="*/ 8655063 h 10180439"/>
              <a:gd name="connsiteX1" fmla="*/ 2532852 w 6591243"/>
              <a:gd name="connsiteY1" fmla="*/ 8972834 h 10180439"/>
              <a:gd name="connsiteX2" fmla="*/ 6591243 w 6591243"/>
              <a:gd name="connsiteY2" fmla="*/ 0 h 10180439"/>
              <a:gd name="connsiteX0" fmla="*/ 0 w 6591243"/>
              <a:gd name="connsiteY0" fmla="*/ 8655063 h 10030567"/>
              <a:gd name="connsiteX1" fmla="*/ 2532852 w 6591243"/>
              <a:gd name="connsiteY1" fmla="*/ 8972834 h 10030567"/>
              <a:gd name="connsiteX2" fmla="*/ 6591243 w 6591243"/>
              <a:gd name="connsiteY2" fmla="*/ 0 h 10030567"/>
              <a:gd name="connsiteX0" fmla="*/ 0 w 6699197"/>
              <a:gd name="connsiteY0" fmla="*/ 10554710 h 12241273"/>
              <a:gd name="connsiteX1" fmla="*/ 2532852 w 6699197"/>
              <a:gd name="connsiteY1" fmla="*/ 10872481 h 12241273"/>
              <a:gd name="connsiteX2" fmla="*/ 6699197 w 6699197"/>
              <a:gd name="connsiteY2" fmla="*/ 0 h 12241273"/>
              <a:gd name="connsiteX0" fmla="*/ 0 w 6702960"/>
              <a:gd name="connsiteY0" fmla="*/ 10554710 h 12241273"/>
              <a:gd name="connsiteX1" fmla="*/ 2532852 w 6702960"/>
              <a:gd name="connsiteY1" fmla="*/ 10872481 h 12241273"/>
              <a:gd name="connsiteX2" fmla="*/ 6699197 w 6702960"/>
              <a:gd name="connsiteY2" fmla="*/ 0 h 12241273"/>
              <a:gd name="connsiteX0" fmla="*/ 0 w 6703993"/>
              <a:gd name="connsiteY0" fmla="*/ 10554710 h 12278845"/>
              <a:gd name="connsiteX1" fmla="*/ 3239459 w 6703993"/>
              <a:gd name="connsiteY1" fmla="*/ 10945550 h 12278845"/>
              <a:gd name="connsiteX2" fmla="*/ 6699197 w 6703993"/>
              <a:gd name="connsiteY2" fmla="*/ 0 h 12278845"/>
              <a:gd name="connsiteX0" fmla="*/ 0 w 6703887"/>
              <a:gd name="connsiteY0" fmla="*/ 10554710 h 12036086"/>
              <a:gd name="connsiteX1" fmla="*/ 3239459 w 6703887"/>
              <a:gd name="connsiteY1" fmla="*/ 10945550 h 12036086"/>
              <a:gd name="connsiteX2" fmla="*/ 6699197 w 6703887"/>
              <a:gd name="connsiteY2" fmla="*/ 0 h 12036086"/>
              <a:gd name="connsiteX0" fmla="*/ 0 w 6688491"/>
              <a:gd name="connsiteY0" fmla="*/ 23847871 h 26485872"/>
              <a:gd name="connsiteX1" fmla="*/ 3239459 w 6688491"/>
              <a:gd name="connsiteY1" fmla="*/ 24238711 h 26485872"/>
              <a:gd name="connsiteX2" fmla="*/ 6683671 w 6688491"/>
              <a:gd name="connsiteY2" fmla="*/ 0 h 26485872"/>
              <a:gd name="connsiteX0" fmla="*/ 0 w 6688642"/>
              <a:gd name="connsiteY0" fmla="*/ 23847871 h 24333048"/>
              <a:gd name="connsiteX1" fmla="*/ 3317092 w 6688642"/>
              <a:gd name="connsiteY1" fmla="*/ 15684857 h 24333048"/>
              <a:gd name="connsiteX2" fmla="*/ 6683671 w 6688642"/>
              <a:gd name="connsiteY2" fmla="*/ 0 h 24333048"/>
              <a:gd name="connsiteX0" fmla="*/ 0 w 6688642"/>
              <a:gd name="connsiteY0" fmla="*/ 23847871 h 24895496"/>
              <a:gd name="connsiteX1" fmla="*/ 3317092 w 6688642"/>
              <a:gd name="connsiteY1" fmla="*/ 15684857 h 24895496"/>
              <a:gd name="connsiteX2" fmla="*/ 6683671 w 6688642"/>
              <a:gd name="connsiteY2" fmla="*/ 0 h 24895496"/>
              <a:gd name="connsiteX0" fmla="*/ 0 w 6689488"/>
              <a:gd name="connsiteY0" fmla="*/ 23847871 h 24610478"/>
              <a:gd name="connsiteX1" fmla="*/ 3679423 w 6689488"/>
              <a:gd name="connsiteY1" fmla="*/ 11445198 h 24610478"/>
              <a:gd name="connsiteX2" fmla="*/ 6683671 w 6689488"/>
              <a:gd name="connsiteY2" fmla="*/ 0 h 24610478"/>
              <a:gd name="connsiteX0" fmla="*/ 0 w 6689489"/>
              <a:gd name="connsiteY0" fmla="*/ 23847871 h 25306957"/>
              <a:gd name="connsiteX1" fmla="*/ 3679423 w 6689489"/>
              <a:gd name="connsiteY1" fmla="*/ 11445198 h 25306957"/>
              <a:gd name="connsiteX2" fmla="*/ 6683671 w 6689489"/>
              <a:gd name="connsiteY2" fmla="*/ 0 h 25306957"/>
              <a:gd name="connsiteX0" fmla="*/ 0 w 6686756"/>
              <a:gd name="connsiteY0" fmla="*/ 23847871 h 25306957"/>
              <a:gd name="connsiteX1" fmla="*/ 3679423 w 6686756"/>
              <a:gd name="connsiteY1" fmla="*/ 11445198 h 25306957"/>
              <a:gd name="connsiteX2" fmla="*/ 6683671 w 6686756"/>
              <a:gd name="connsiteY2" fmla="*/ 0 h 25306957"/>
              <a:gd name="connsiteX0" fmla="*/ 0 w 6683671"/>
              <a:gd name="connsiteY0" fmla="*/ 23847871 h 25306957"/>
              <a:gd name="connsiteX1" fmla="*/ 3679423 w 6683671"/>
              <a:gd name="connsiteY1" fmla="*/ 11445198 h 25306957"/>
              <a:gd name="connsiteX2" fmla="*/ 5982230 w 6683671"/>
              <a:gd name="connsiteY2" fmla="*/ 6461230 h 25306957"/>
              <a:gd name="connsiteX3" fmla="*/ 6683671 w 6683671"/>
              <a:gd name="connsiteY3" fmla="*/ 0 h 25306957"/>
              <a:gd name="connsiteX0" fmla="*/ 0 w 6683671"/>
              <a:gd name="connsiteY0" fmla="*/ 23847871 h 25306957"/>
              <a:gd name="connsiteX1" fmla="*/ 3679423 w 6683671"/>
              <a:gd name="connsiteY1" fmla="*/ 11445198 h 25306957"/>
              <a:gd name="connsiteX2" fmla="*/ 5982230 w 6683671"/>
              <a:gd name="connsiteY2" fmla="*/ 6461230 h 25306957"/>
              <a:gd name="connsiteX3" fmla="*/ 6683671 w 6683671"/>
              <a:gd name="connsiteY3" fmla="*/ 0 h 25306957"/>
              <a:gd name="connsiteX0" fmla="*/ 0 w 6710846"/>
              <a:gd name="connsiteY0" fmla="*/ 23782640 h 25241726"/>
              <a:gd name="connsiteX1" fmla="*/ 3679423 w 6710846"/>
              <a:gd name="connsiteY1" fmla="*/ 11379967 h 25241726"/>
              <a:gd name="connsiteX2" fmla="*/ 5982230 w 6710846"/>
              <a:gd name="connsiteY2" fmla="*/ 6395999 h 25241726"/>
              <a:gd name="connsiteX3" fmla="*/ 6710846 w 6710846"/>
              <a:gd name="connsiteY3" fmla="*/ 0 h 25241726"/>
              <a:gd name="connsiteX0" fmla="*/ 0 w 6710846"/>
              <a:gd name="connsiteY0" fmla="*/ 23782640 h 25241726"/>
              <a:gd name="connsiteX1" fmla="*/ 3679423 w 6710846"/>
              <a:gd name="connsiteY1" fmla="*/ 11379967 h 25241726"/>
              <a:gd name="connsiteX2" fmla="*/ 6036579 w 6710846"/>
              <a:gd name="connsiteY2" fmla="*/ 6656899 h 25241726"/>
              <a:gd name="connsiteX3" fmla="*/ 6710846 w 6710846"/>
              <a:gd name="connsiteY3" fmla="*/ 0 h 25241726"/>
              <a:gd name="connsiteX0" fmla="*/ 0 w 6997123"/>
              <a:gd name="connsiteY0" fmla="*/ 18881802 h 20835586"/>
              <a:gd name="connsiteX1" fmla="*/ 3965700 w 6997123"/>
              <a:gd name="connsiteY1" fmla="*/ 11379967 h 20835586"/>
              <a:gd name="connsiteX2" fmla="*/ 6322856 w 6997123"/>
              <a:gd name="connsiteY2" fmla="*/ 6656899 h 20835586"/>
              <a:gd name="connsiteX3" fmla="*/ 6997123 w 6997123"/>
              <a:gd name="connsiteY3" fmla="*/ 0 h 20835586"/>
              <a:gd name="connsiteX0" fmla="*/ 0 w 6942962"/>
              <a:gd name="connsiteY0" fmla="*/ 18666379 h 20649361"/>
              <a:gd name="connsiteX1" fmla="*/ 3911539 w 6942962"/>
              <a:gd name="connsiteY1" fmla="*/ 11379967 h 20649361"/>
              <a:gd name="connsiteX2" fmla="*/ 6268695 w 6942962"/>
              <a:gd name="connsiteY2" fmla="*/ 6656899 h 20649361"/>
              <a:gd name="connsiteX3" fmla="*/ 6942962 w 6942962"/>
              <a:gd name="connsiteY3" fmla="*/ 0 h 20649361"/>
              <a:gd name="connsiteX0" fmla="*/ 0 w 6942962"/>
              <a:gd name="connsiteY0" fmla="*/ 18666379 h 20018529"/>
              <a:gd name="connsiteX1" fmla="*/ 3911539 w 6942962"/>
              <a:gd name="connsiteY1" fmla="*/ 11379967 h 20018529"/>
              <a:gd name="connsiteX2" fmla="*/ 6268695 w 6942962"/>
              <a:gd name="connsiteY2" fmla="*/ 6656899 h 20018529"/>
              <a:gd name="connsiteX3" fmla="*/ 6942962 w 6942962"/>
              <a:gd name="connsiteY3" fmla="*/ 0 h 20018529"/>
              <a:gd name="connsiteX0" fmla="*/ 0 w 6766668"/>
              <a:gd name="connsiteY0" fmla="*/ 26028961 h 26852004"/>
              <a:gd name="connsiteX1" fmla="*/ 3735245 w 6766668"/>
              <a:gd name="connsiteY1" fmla="*/ 11379967 h 26852004"/>
              <a:gd name="connsiteX2" fmla="*/ 6092401 w 6766668"/>
              <a:gd name="connsiteY2" fmla="*/ 6656899 h 26852004"/>
              <a:gd name="connsiteX3" fmla="*/ 6766668 w 6766668"/>
              <a:gd name="connsiteY3" fmla="*/ 0 h 26852004"/>
              <a:gd name="connsiteX0" fmla="*/ 0 w 6766668"/>
              <a:gd name="connsiteY0" fmla="*/ 26295721 h 27107133"/>
              <a:gd name="connsiteX1" fmla="*/ 3735245 w 6766668"/>
              <a:gd name="connsiteY1" fmla="*/ 11379967 h 27107133"/>
              <a:gd name="connsiteX2" fmla="*/ 6092401 w 6766668"/>
              <a:gd name="connsiteY2" fmla="*/ 6656899 h 27107133"/>
              <a:gd name="connsiteX3" fmla="*/ 6766668 w 6766668"/>
              <a:gd name="connsiteY3" fmla="*/ 0 h 27107133"/>
              <a:gd name="connsiteX0" fmla="*/ 0 w 6766668"/>
              <a:gd name="connsiteY0" fmla="*/ 26295721 h 26901062"/>
              <a:gd name="connsiteX1" fmla="*/ 3735245 w 6766668"/>
              <a:gd name="connsiteY1" fmla="*/ 11379967 h 26901062"/>
              <a:gd name="connsiteX2" fmla="*/ 6092401 w 6766668"/>
              <a:gd name="connsiteY2" fmla="*/ 6656899 h 26901062"/>
              <a:gd name="connsiteX3" fmla="*/ 6766668 w 6766668"/>
              <a:gd name="connsiteY3" fmla="*/ 0 h 26901062"/>
              <a:gd name="connsiteX0" fmla="*/ 0 w 6781998"/>
              <a:gd name="connsiteY0" fmla="*/ 27149355 h 27754696"/>
              <a:gd name="connsiteX1" fmla="*/ 3735245 w 6781998"/>
              <a:gd name="connsiteY1" fmla="*/ 12233601 h 27754696"/>
              <a:gd name="connsiteX2" fmla="*/ 6092401 w 6781998"/>
              <a:gd name="connsiteY2" fmla="*/ 7510533 h 27754696"/>
              <a:gd name="connsiteX3" fmla="*/ 6781998 w 6781998"/>
              <a:gd name="connsiteY3" fmla="*/ 0 h 27754696"/>
              <a:gd name="connsiteX0" fmla="*/ 0 w 6781998"/>
              <a:gd name="connsiteY0" fmla="*/ 27149355 h 27891813"/>
              <a:gd name="connsiteX1" fmla="*/ 3819559 w 6781998"/>
              <a:gd name="connsiteY1" fmla="*/ 15488080 h 27891813"/>
              <a:gd name="connsiteX2" fmla="*/ 6092401 w 6781998"/>
              <a:gd name="connsiteY2" fmla="*/ 7510533 h 27891813"/>
              <a:gd name="connsiteX3" fmla="*/ 6781998 w 6781998"/>
              <a:gd name="connsiteY3" fmla="*/ 0 h 27891813"/>
              <a:gd name="connsiteX0" fmla="*/ 0 w 6781998"/>
              <a:gd name="connsiteY0" fmla="*/ 27149355 h 27845140"/>
              <a:gd name="connsiteX1" fmla="*/ 3819559 w 6781998"/>
              <a:gd name="connsiteY1" fmla="*/ 15488080 h 27845140"/>
              <a:gd name="connsiteX2" fmla="*/ 6092401 w 6781998"/>
              <a:gd name="connsiteY2" fmla="*/ 7510533 h 27845140"/>
              <a:gd name="connsiteX3" fmla="*/ 6781998 w 6781998"/>
              <a:gd name="connsiteY3" fmla="*/ 0 h 27845140"/>
              <a:gd name="connsiteX0" fmla="*/ 0 w 6781998"/>
              <a:gd name="connsiteY0" fmla="*/ 27149355 h 27845140"/>
              <a:gd name="connsiteX1" fmla="*/ 3819559 w 6781998"/>
              <a:gd name="connsiteY1" fmla="*/ 15488080 h 27845140"/>
              <a:gd name="connsiteX2" fmla="*/ 5910769 w 6781998"/>
              <a:gd name="connsiteY2" fmla="*/ 6538206 h 27845140"/>
              <a:gd name="connsiteX3" fmla="*/ 6781998 w 6781998"/>
              <a:gd name="connsiteY3" fmla="*/ 0 h 27845140"/>
              <a:gd name="connsiteX0" fmla="*/ 0 w 6781998"/>
              <a:gd name="connsiteY0" fmla="*/ 27149355 h 27811144"/>
              <a:gd name="connsiteX1" fmla="*/ 3739428 w 6781998"/>
              <a:gd name="connsiteY1" fmla="*/ 14702744 h 27811144"/>
              <a:gd name="connsiteX2" fmla="*/ 5910769 w 6781998"/>
              <a:gd name="connsiteY2" fmla="*/ 6538206 h 27811144"/>
              <a:gd name="connsiteX3" fmla="*/ 6781998 w 6781998"/>
              <a:gd name="connsiteY3" fmla="*/ 0 h 27811144"/>
              <a:gd name="connsiteX0" fmla="*/ 0 w 6781998"/>
              <a:gd name="connsiteY0" fmla="*/ 27149355 h 27817082"/>
              <a:gd name="connsiteX1" fmla="*/ 3739428 w 6781998"/>
              <a:gd name="connsiteY1" fmla="*/ 14702744 h 27817082"/>
              <a:gd name="connsiteX2" fmla="*/ 5910769 w 6781998"/>
              <a:gd name="connsiteY2" fmla="*/ 6538206 h 27817082"/>
              <a:gd name="connsiteX3" fmla="*/ 6781998 w 6781998"/>
              <a:gd name="connsiteY3" fmla="*/ 0 h 27817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81998" h="27817082">
                <a:moveTo>
                  <a:pt x="0" y="27149355"/>
                </a:moveTo>
                <a:cubicBezTo>
                  <a:pt x="1265854" y="30893070"/>
                  <a:pt x="2757638" y="17813295"/>
                  <a:pt x="3739428" y="14702744"/>
                </a:cubicBezTo>
                <a:cubicBezTo>
                  <a:pt x="4721369" y="11631035"/>
                  <a:pt x="5410061" y="8445739"/>
                  <a:pt x="5910769" y="6538206"/>
                </a:cubicBezTo>
                <a:cubicBezTo>
                  <a:pt x="6411477" y="4630673"/>
                  <a:pt x="6722461" y="3055379"/>
                  <a:pt x="6781998" y="0"/>
                </a:cubicBezTo>
              </a:path>
            </a:pathLst>
          </a:custGeom>
          <a:noFill/>
          <a:ln w="76200" cap="flat" cmpd="sng" algn="ctr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69" name="Freeform 968"/>
          <p:cNvSpPr/>
          <p:nvPr/>
        </p:nvSpPr>
        <p:spPr bwMode="auto">
          <a:xfrm flipH="1" flipV="1">
            <a:off x="8379420" y="2994913"/>
            <a:ext cx="373533" cy="1456465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0371980"/>
              <a:gd name="connsiteY0" fmla="*/ 454169 h 797423"/>
              <a:gd name="connsiteX1" fmla="*/ 3359942 w 10371980"/>
              <a:gd name="connsiteY1" fmla="*/ 561651 h 797423"/>
              <a:gd name="connsiteX2" fmla="*/ 6198488 w 10371980"/>
              <a:gd name="connsiteY2" fmla="*/ 776978 h 797423"/>
              <a:gd name="connsiteX3" fmla="*/ 10371980 w 10371980"/>
              <a:gd name="connsiteY3" fmla="*/ 1 h 797423"/>
              <a:gd name="connsiteX0" fmla="*/ 0 w 10325379"/>
              <a:gd name="connsiteY0" fmla="*/ 306751 h 798975"/>
              <a:gd name="connsiteX1" fmla="*/ 3313341 w 10325379"/>
              <a:gd name="connsiteY1" fmla="*/ 561650 h 798975"/>
              <a:gd name="connsiteX2" fmla="*/ 6151887 w 10325379"/>
              <a:gd name="connsiteY2" fmla="*/ 776977 h 798975"/>
              <a:gd name="connsiteX3" fmla="*/ 10325379 w 10325379"/>
              <a:gd name="connsiteY3" fmla="*/ 0 h 798975"/>
              <a:gd name="connsiteX0" fmla="*/ 0 w 10325379"/>
              <a:gd name="connsiteY0" fmla="*/ 306751 h 798976"/>
              <a:gd name="connsiteX1" fmla="*/ 3313341 w 10325379"/>
              <a:gd name="connsiteY1" fmla="*/ 561650 h 798976"/>
              <a:gd name="connsiteX2" fmla="*/ 6151887 w 10325379"/>
              <a:gd name="connsiteY2" fmla="*/ 776977 h 798976"/>
              <a:gd name="connsiteX3" fmla="*/ 10325379 w 10325379"/>
              <a:gd name="connsiteY3" fmla="*/ 0 h 798976"/>
              <a:gd name="connsiteX0" fmla="*/ 0 w 10325379"/>
              <a:gd name="connsiteY0" fmla="*/ 306751 h 798976"/>
              <a:gd name="connsiteX1" fmla="*/ 3313341 w 10325379"/>
              <a:gd name="connsiteY1" fmla="*/ 561650 h 798976"/>
              <a:gd name="connsiteX2" fmla="*/ 6151887 w 10325379"/>
              <a:gd name="connsiteY2" fmla="*/ 776977 h 798976"/>
              <a:gd name="connsiteX3" fmla="*/ 10325379 w 10325379"/>
              <a:gd name="connsiteY3" fmla="*/ 0 h 798976"/>
              <a:gd name="connsiteX0" fmla="*/ 0 w 10325379"/>
              <a:gd name="connsiteY0" fmla="*/ 306751 h 781242"/>
              <a:gd name="connsiteX1" fmla="*/ 6151887 w 10325379"/>
              <a:gd name="connsiteY1" fmla="*/ 776977 h 781242"/>
              <a:gd name="connsiteX2" fmla="*/ 10325379 w 10325379"/>
              <a:gd name="connsiteY2" fmla="*/ 0 h 781242"/>
              <a:gd name="connsiteX0" fmla="*/ 0 w 10748983"/>
              <a:gd name="connsiteY0" fmla="*/ 636445 h 813565"/>
              <a:gd name="connsiteX1" fmla="*/ 6575491 w 10748983"/>
              <a:gd name="connsiteY1" fmla="*/ 776977 h 813565"/>
              <a:gd name="connsiteX2" fmla="*/ 10748983 w 10748983"/>
              <a:gd name="connsiteY2" fmla="*/ 0 h 813565"/>
              <a:gd name="connsiteX0" fmla="*/ 0 w 10748983"/>
              <a:gd name="connsiteY0" fmla="*/ 636445 h 796898"/>
              <a:gd name="connsiteX1" fmla="*/ 6575491 w 10748983"/>
              <a:gd name="connsiteY1" fmla="*/ 776977 h 796898"/>
              <a:gd name="connsiteX2" fmla="*/ 10748983 w 10748983"/>
              <a:gd name="connsiteY2" fmla="*/ 0 h 796898"/>
              <a:gd name="connsiteX0" fmla="*/ 0 w 6593744"/>
              <a:gd name="connsiteY0" fmla="*/ 721418 h 904493"/>
              <a:gd name="connsiteX1" fmla="*/ 6575491 w 6593744"/>
              <a:gd name="connsiteY1" fmla="*/ 861950 h 904493"/>
              <a:gd name="connsiteX2" fmla="*/ 2223920 w 6593744"/>
              <a:gd name="connsiteY2" fmla="*/ 0 h 904493"/>
              <a:gd name="connsiteX0" fmla="*/ 0 w 6841046"/>
              <a:gd name="connsiteY0" fmla="*/ 721418 h 904493"/>
              <a:gd name="connsiteX1" fmla="*/ 6575491 w 6841046"/>
              <a:gd name="connsiteY1" fmla="*/ 861950 h 904493"/>
              <a:gd name="connsiteX2" fmla="*/ 2223920 w 6841046"/>
              <a:gd name="connsiteY2" fmla="*/ 0 h 904493"/>
              <a:gd name="connsiteX0" fmla="*/ 0 w 6882424"/>
              <a:gd name="connsiteY0" fmla="*/ 721418 h 786217"/>
              <a:gd name="connsiteX1" fmla="*/ 6628437 w 6882424"/>
              <a:gd name="connsiteY1" fmla="*/ 685207 h 786217"/>
              <a:gd name="connsiteX2" fmla="*/ 2223920 w 6882424"/>
              <a:gd name="connsiteY2" fmla="*/ 0 h 786217"/>
              <a:gd name="connsiteX0" fmla="*/ 2435744 w 9084646"/>
              <a:gd name="connsiteY0" fmla="*/ 765604 h 832847"/>
              <a:gd name="connsiteX1" fmla="*/ 9064181 w 9084646"/>
              <a:gd name="connsiteY1" fmla="*/ 729393 h 832847"/>
              <a:gd name="connsiteX2" fmla="*/ 0 w 9084646"/>
              <a:gd name="connsiteY2" fmla="*/ 0 h 832847"/>
              <a:gd name="connsiteX0" fmla="*/ 2435744 w 9173183"/>
              <a:gd name="connsiteY0" fmla="*/ 765604 h 820034"/>
              <a:gd name="connsiteX1" fmla="*/ 9064181 w 9173183"/>
              <a:gd name="connsiteY1" fmla="*/ 729393 h 820034"/>
              <a:gd name="connsiteX2" fmla="*/ 6089325 w 9173183"/>
              <a:gd name="connsiteY2" fmla="*/ 248121 h 820034"/>
              <a:gd name="connsiteX3" fmla="*/ 0 w 9173183"/>
              <a:gd name="connsiteY3" fmla="*/ 0 h 820034"/>
              <a:gd name="connsiteX0" fmla="*/ 3124107 w 9861546"/>
              <a:gd name="connsiteY0" fmla="*/ 752009 h 806439"/>
              <a:gd name="connsiteX1" fmla="*/ 9752544 w 9861546"/>
              <a:gd name="connsiteY1" fmla="*/ 715798 h 806439"/>
              <a:gd name="connsiteX2" fmla="*/ 6777688 w 9861546"/>
              <a:gd name="connsiteY2" fmla="*/ 234526 h 806439"/>
              <a:gd name="connsiteX3" fmla="*/ 0 w 9861546"/>
              <a:gd name="connsiteY3" fmla="*/ 0 h 806439"/>
              <a:gd name="connsiteX0" fmla="*/ 0 w 15168785"/>
              <a:gd name="connsiteY0" fmla="*/ 642867 h 748907"/>
              <a:gd name="connsiteX1" fmla="*/ 14588299 w 15168785"/>
              <a:gd name="connsiteY1" fmla="*/ 715798 h 748907"/>
              <a:gd name="connsiteX2" fmla="*/ 11613443 w 15168785"/>
              <a:gd name="connsiteY2" fmla="*/ 234526 h 748907"/>
              <a:gd name="connsiteX3" fmla="*/ 4835755 w 15168785"/>
              <a:gd name="connsiteY3" fmla="*/ 0 h 748907"/>
              <a:gd name="connsiteX0" fmla="*/ 0 w 12245577"/>
              <a:gd name="connsiteY0" fmla="*/ 642867 h 678687"/>
              <a:gd name="connsiteX1" fmla="*/ 9760197 w 12245577"/>
              <a:gd name="connsiteY1" fmla="*/ 546021 h 678687"/>
              <a:gd name="connsiteX2" fmla="*/ 11613443 w 12245577"/>
              <a:gd name="connsiteY2" fmla="*/ 234526 h 678687"/>
              <a:gd name="connsiteX3" fmla="*/ 4835755 w 12245577"/>
              <a:gd name="connsiteY3" fmla="*/ 0 h 678687"/>
              <a:gd name="connsiteX0" fmla="*/ 0 w 12245567"/>
              <a:gd name="connsiteY0" fmla="*/ 696688 h 732508"/>
              <a:gd name="connsiteX1" fmla="*/ 9760197 w 12245567"/>
              <a:gd name="connsiteY1" fmla="*/ 599842 h 732508"/>
              <a:gd name="connsiteX2" fmla="*/ 11613443 w 12245567"/>
              <a:gd name="connsiteY2" fmla="*/ 288347 h 732508"/>
              <a:gd name="connsiteX3" fmla="*/ 10285845 w 12245567"/>
              <a:gd name="connsiteY3" fmla="*/ 0 h 732508"/>
              <a:gd name="connsiteX0" fmla="*/ 0 w 12156497"/>
              <a:gd name="connsiteY0" fmla="*/ 654820 h 697785"/>
              <a:gd name="connsiteX1" fmla="*/ 9673728 w 12156497"/>
              <a:gd name="connsiteY1" fmla="*/ 599842 h 697785"/>
              <a:gd name="connsiteX2" fmla="*/ 11526974 w 12156497"/>
              <a:gd name="connsiteY2" fmla="*/ 288347 h 697785"/>
              <a:gd name="connsiteX3" fmla="*/ 10199376 w 12156497"/>
              <a:gd name="connsiteY3" fmla="*/ 0 h 697785"/>
              <a:gd name="connsiteX0" fmla="*/ 0 w 12156497"/>
              <a:gd name="connsiteY0" fmla="*/ 654820 h 654820"/>
              <a:gd name="connsiteX1" fmla="*/ 9673728 w 12156497"/>
              <a:gd name="connsiteY1" fmla="*/ 599842 h 654820"/>
              <a:gd name="connsiteX2" fmla="*/ 11526974 w 12156497"/>
              <a:gd name="connsiteY2" fmla="*/ 288347 h 654820"/>
              <a:gd name="connsiteX3" fmla="*/ 10199376 w 12156497"/>
              <a:gd name="connsiteY3" fmla="*/ 0 h 654820"/>
              <a:gd name="connsiteX0" fmla="*/ 0 w 9579693"/>
              <a:gd name="connsiteY0" fmla="*/ 696688 h 696688"/>
              <a:gd name="connsiteX1" fmla="*/ 7166256 w 9579693"/>
              <a:gd name="connsiteY1" fmla="*/ 599842 h 696688"/>
              <a:gd name="connsiteX2" fmla="*/ 9019502 w 9579693"/>
              <a:gd name="connsiteY2" fmla="*/ 288347 h 696688"/>
              <a:gd name="connsiteX3" fmla="*/ 7691904 w 9579693"/>
              <a:gd name="connsiteY3" fmla="*/ 0 h 696688"/>
              <a:gd name="connsiteX0" fmla="*/ 0 w 9551645"/>
              <a:gd name="connsiteY0" fmla="*/ 696688 h 696688"/>
              <a:gd name="connsiteX1" fmla="*/ 6993328 w 9551645"/>
              <a:gd name="connsiteY1" fmla="*/ 561195 h 696688"/>
              <a:gd name="connsiteX2" fmla="*/ 9019502 w 9551645"/>
              <a:gd name="connsiteY2" fmla="*/ 288347 h 696688"/>
              <a:gd name="connsiteX3" fmla="*/ 7691904 w 9551645"/>
              <a:gd name="connsiteY3" fmla="*/ 0 h 696688"/>
              <a:gd name="connsiteX0" fmla="*/ 0 w 9551645"/>
              <a:gd name="connsiteY0" fmla="*/ 696688 h 696688"/>
              <a:gd name="connsiteX1" fmla="*/ 6993328 w 9551645"/>
              <a:gd name="connsiteY1" fmla="*/ 561195 h 696688"/>
              <a:gd name="connsiteX2" fmla="*/ 9019499 w 9551645"/>
              <a:gd name="connsiteY2" fmla="*/ 288347 h 696688"/>
              <a:gd name="connsiteX3" fmla="*/ 7691904 w 9551645"/>
              <a:gd name="connsiteY3" fmla="*/ 0 h 696688"/>
              <a:gd name="connsiteX0" fmla="*/ 0 w 9551645"/>
              <a:gd name="connsiteY0" fmla="*/ 696688 h 696688"/>
              <a:gd name="connsiteX1" fmla="*/ 6993328 w 9551645"/>
              <a:gd name="connsiteY1" fmla="*/ 561195 h 696688"/>
              <a:gd name="connsiteX2" fmla="*/ 9019499 w 9551645"/>
              <a:gd name="connsiteY2" fmla="*/ 288347 h 696688"/>
              <a:gd name="connsiteX3" fmla="*/ 7691904 w 9551645"/>
              <a:gd name="connsiteY3" fmla="*/ 0 h 696688"/>
              <a:gd name="connsiteX0" fmla="*/ 0 w 9551645"/>
              <a:gd name="connsiteY0" fmla="*/ 776444 h 776444"/>
              <a:gd name="connsiteX1" fmla="*/ 6993328 w 9551645"/>
              <a:gd name="connsiteY1" fmla="*/ 640951 h 776444"/>
              <a:gd name="connsiteX2" fmla="*/ 9019499 w 9551645"/>
              <a:gd name="connsiteY2" fmla="*/ 368103 h 776444"/>
              <a:gd name="connsiteX3" fmla="*/ 8034507 w 9551645"/>
              <a:gd name="connsiteY3" fmla="*/ 0 h 776444"/>
              <a:gd name="connsiteX0" fmla="*/ 0 w 9551645"/>
              <a:gd name="connsiteY0" fmla="*/ 776444 h 776444"/>
              <a:gd name="connsiteX1" fmla="*/ 6993328 w 9551645"/>
              <a:gd name="connsiteY1" fmla="*/ 640951 h 776444"/>
              <a:gd name="connsiteX2" fmla="*/ 9019499 w 9551645"/>
              <a:gd name="connsiteY2" fmla="*/ 368103 h 776444"/>
              <a:gd name="connsiteX3" fmla="*/ 8034507 w 9551645"/>
              <a:gd name="connsiteY3" fmla="*/ 0 h 776444"/>
              <a:gd name="connsiteX0" fmla="*/ 0 w 8034507"/>
              <a:gd name="connsiteY0" fmla="*/ 776444 h 776444"/>
              <a:gd name="connsiteX1" fmla="*/ 6993328 w 8034507"/>
              <a:gd name="connsiteY1" fmla="*/ 640951 h 776444"/>
              <a:gd name="connsiteX2" fmla="*/ 8034507 w 8034507"/>
              <a:gd name="connsiteY2" fmla="*/ 0 h 776444"/>
              <a:gd name="connsiteX0" fmla="*/ 0 w 9822797"/>
              <a:gd name="connsiteY0" fmla="*/ 776444 h 776444"/>
              <a:gd name="connsiteX1" fmla="*/ 9477141 w 9822797"/>
              <a:gd name="connsiteY1" fmla="*/ 551625 h 776444"/>
              <a:gd name="connsiteX2" fmla="*/ 8034507 w 9822797"/>
              <a:gd name="connsiteY2" fmla="*/ 0 h 776444"/>
              <a:gd name="connsiteX0" fmla="*/ 0 w 9822797"/>
              <a:gd name="connsiteY0" fmla="*/ 776444 h 776444"/>
              <a:gd name="connsiteX1" fmla="*/ 9477141 w 9822797"/>
              <a:gd name="connsiteY1" fmla="*/ 551625 h 776444"/>
              <a:gd name="connsiteX2" fmla="*/ 8034507 w 9822797"/>
              <a:gd name="connsiteY2" fmla="*/ 0 h 776444"/>
              <a:gd name="connsiteX0" fmla="*/ 0 w 10316212"/>
              <a:gd name="connsiteY0" fmla="*/ 758065 h 758065"/>
              <a:gd name="connsiteX1" fmla="*/ 9970556 w 10316212"/>
              <a:gd name="connsiteY1" fmla="*/ 551625 h 758065"/>
              <a:gd name="connsiteX2" fmla="*/ 8527922 w 10316212"/>
              <a:gd name="connsiteY2" fmla="*/ 0 h 758065"/>
              <a:gd name="connsiteX0" fmla="*/ 0 w 10316212"/>
              <a:gd name="connsiteY0" fmla="*/ 758065 h 758065"/>
              <a:gd name="connsiteX1" fmla="*/ 9970556 w 10316212"/>
              <a:gd name="connsiteY1" fmla="*/ 525895 h 758065"/>
              <a:gd name="connsiteX2" fmla="*/ 8527922 w 10316212"/>
              <a:gd name="connsiteY2" fmla="*/ 0 h 758065"/>
              <a:gd name="connsiteX0" fmla="*/ 0 w 5986471"/>
              <a:gd name="connsiteY0" fmla="*/ 810368 h 810368"/>
              <a:gd name="connsiteX1" fmla="*/ 5640815 w 5986471"/>
              <a:gd name="connsiteY1" fmla="*/ 525895 h 810368"/>
              <a:gd name="connsiteX2" fmla="*/ 4198181 w 5986471"/>
              <a:gd name="connsiteY2" fmla="*/ 0 h 810368"/>
              <a:gd name="connsiteX0" fmla="*/ 0 w 4447377"/>
              <a:gd name="connsiteY0" fmla="*/ 810368 h 810368"/>
              <a:gd name="connsiteX1" fmla="*/ 3785204 w 4447377"/>
              <a:gd name="connsiteY1" fmla="*/ 523518 h 810368"/>
              <a:gd name="connsiteX2" fmla="*/ 4198181 w 4447377"/>
              <a:gd name="connsiteY2" fmla="*/ 0 h 810368"/>
              <a:gd name="connsiteX0" fmla="*/ 0 w 4996856"/>
              <a:gd name="connsiteY0" fmla="*/ 810368 h 810368"/>
              <a:gd name="connsiteX1" fmla="*/ 3785204 w 4996856"/>
              <a:gd name="connsiteY1" fmla="*/ 523518 h 810368"/>
              <a:gd name="connsiteX2" fmla="*/ 4198181 w 4996856"/>
              <a:gd name="connsiteY2" fmla="*/ 0 h 810368"/>
              <a:gd name="connsiteX0" fmla="*/ 0 w 5152688"/>
              <a:gd name="connsiteY0" fmla="*/ 810368 h 810368"/>
              <a:gd name="connsiteX1" fmla="*/ 4138650 w 5152688"/>
              <a:gd name="connsiteY1" fmla="*/ 535405 h 810368"/>
              <a:gd name="connsiteX2" fmla="*/ 4198181 w 5152688"/>
              <a:gd name="connsiteY2" fmla="*/ 0 h 810368"/>
              <a:gd name="connsiteX0" fmla="*/ 0 w 7724524"/>
              <a:gd name="connsiteY0" fmla="*/ 810368 h 810368"/>
              <a:gd name="connsiteX1" fmla="*/ 7408053 w 7724524"/>
              <a:gd name="connsiteY1" fmla="*/ 566311 h 810368"/>
              <a:gd name="connsiteX2" fmla="*/ 4198181 w 7724524"/>
              <a:gd name="connsiteY2" fmla="*/ 0 h 810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724524" h="810368">
                <a:moveTo>
                  <a:pt x="0" y="810368"/>
                </a:moveTo>
                <a:cubicBezTo>
                  <a:pt x="3159047" y="735428"/>
                  <a:pt x="6068969" y="695718"/>
                  <a:pt x="7408053" y="566311"/>
                </a:cubicBezTo>
                <a:cubicBezTo>
                  <a:pt x="8747137" y="436904"/>
                  <a:pt x="5483417" y="221496"/>
                  <a:pt x="4198181" y="0"/>
                </a:cubicBezTo>
              </a:path>
            </a:pathLst>
          </a:custGeom>
          <a:noFill/>
          <a:ln w="76200" cap="flat" cmpd="sng" algn="ctr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70" name="Freeform 969"/>
          <p:cNvSpPr/>
          <p:nvPr/>
        </p:nvSpPr>
        <p:spPr bwMode="auto">
          <a:xfrm flipH="1">
            <a:off x="9268522" y="3085974"/>
            <a:ext cx="736147" cy="138544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673688 w 35628437"/>
              <a:gd name="connsiteY0" fmla="*/ 24 h 64026060"/>
              <a:gd name="connsiteX1" fmla="*/ 19654 w 35628437"/>
              <a:gd name="connsiteY1" fmla="*/ 19001286 h 64026060"/>
              <a:gd name="connsiteX2" fmla="*/ 11694307 w 35628437"/>
              <a:gd name="connsiteY2" fmla="*/ 52392110 h 64026060"/>
              <a:gd name="connsiteX3" fmla="*/ 35628437 w 35628437"/>
              <a:gd name="connsiteY3" fmla="*/ 60572406 h 64026060"/>
              <a:gd name="connsiteX0" fmla="*/ 8673688 w 35628437"/>
              <a:gd name="connsiteY0" fmla="*/ 24 h 60572406"/>
              <a:gd name="connsiteX1" fmla="*/ 19654 w 35628437"/>
              <a:gd name="connsiteY1" fmla="*/ 19001286 h 60572406"/>
              <a:gd name="connsiteX2" fmla="*/ 11694307 w 35628437"/>
              <a:gd name="connsiteY2" fmla="*/ 52392110 h 60572406"/>
              <a:gd name="connsiteX3" fmla="*/ 35628437 w 35628437"/>
              <a:gd name="connsiteY3" fmla="*/ 60572406 h 60572406"/>
              <a:gd name="connsiteX0" fmla="*/ 8706481 w 35661230"/>
              <a:gd name="connsiteY0" fmla="*/ 24 h 60572406"/>
              <a:gd name="connsiteX1" fmla="*/ 52447 w 35661230"/>
              <a:gd name="connsiteY1" fmla="*/ 19001286 h 60572406"/>
              <a:gd name="connsiteX2" fmla="*/ 13784920 w 35661230"/>
              <a:gd name="connsiteY2" fmla="*/ 50742310 h 60572406"/>
              <a:gd name="connsiteX3" fmla="*/ 35661230 w 35661230"/>
              <a:gd name="connsiteY3" fmla="*/ 60572406 h 60572406"/>
              <a:gd name="connsiteX0" fmla="*/ 10011661 w 35634877"/>
              <a:gd name="connsiteY0" fmla="*/ 215 h 49230162"/>
              <a:gd name="connsiteX1" fmla="*/ 26094 w 35634877"/>
              <a:gd name="connsiteY1" fmla="*/ 7659042 h 49230162"/>
              <a:gd name="connsiteX2" fmla="*/ 13758567 w 35634877"/>
              <a:gd name="connsiteY2" fmla="*/ 39400066 h 49230162"/>
              <a:gd name="connsiteX3" fmla="*/ 35634877 w 35634877"/>
              <a:gd name="connsiteY3" fmla="*/ 49230162 h 49230162"/>
              <a:gd name="connsiteX0" fmla="*/ 8314747 w 33937963"/>
              <a:gd name="connsiteY0" fmla="*/ 67 h 49230014"/>
              <a:gd name="connsiteX1" fmla="*/ 30771 w 33937963"/>
              <a:gd name="connsiteY1" fmla="*/ 9669443 h 49230014"/>
              <a:gd name="connsiteX2" fmla="*/ 12061653 w 33937963"/>
              <a:gd name="connsiteY2" fmla="*/ 39399918 h 49230014"/>
              <a:gd name="connsiteX3" fmla="*/ 33937963 w 33937963"/>
              <a:gd name="connsiteY3" fmla="*/ 49230014 h 49230014"/>
              <a:gd name="connsiteX0" fmla="*/ 4689510 w 34080564"/>
              <a:gd name="connsiteY0" fmla="*/ 106 h 48316175"/>
              <a:gd name="connsiteX1" fmla="*/ 173372 w 34080564"/>
              <a:gd name="connsiteY1" fmla="*/ 8755604 h 48316175"/>
              <a:gd name="connsiteX2" fmla="*/ 12204254 w 34080564"/>
              <a:gd name="connsiteY2" fmla="*/ 38486079 h 48316175"/>
              <a:gd name="connsiteX3" fmla="*/ 34080564 w 34080564"/>
              <a:gd name="connsiteY3" fmla="*/ 48316175 h 48316175"/>
              <a:gd name="connsiteX0" fmla="*/ -1 w 33907191"/>
              <a:gd name="connsiteY0" fmla="*/ 0 h 39560571"/>
              <a:gd name="connsiteX1" fmla="*/ 12030881 w 33907191"/>
              <a:gd name="connsiteY1" fmla="*/ 29730475 h 39560571"/>
              <a:gd name="connsiteX2" fmla="*/ 33907191 w 33907191"/>
              <a:gd name="connsiteY2" fmla="*/ 39560571 h 39560571"/>
              <a:gd name="connsiteX0" fmla="*/ 0 w 30503994"/>
              <a:gd name="connsiteY0" fmla="*/ 0 h 49430495"/>
              <a:gd name="connsiteX1" fmla="*/ 8627684 w 30503994"/>
              <a:gd name="connsiteY1" fmla="*/ 39600399 h 49430495"/>
              <a:gd name="connsiteX2" fmla="*/ 30503994 w 30503994"/>
              <a:gd name="connsiteY2" fmla="*/ 49430495 h 49430495"/>
              <a:gd name="connsiteX0" fmla="*/ 3634774 w 34138768"/>
              <a:gd name="connsiteY0" fmla="*/ 0 h 49430495"/>
              <a:gd name="connsiteX1" fmla="*/ 12262458 w 34138768"/>
              <a:gd name="connsiteY1" fmla="*/ 39600399 h 49430495"/>
              <a:gd name="connsiteX2" fmla="*/ 34138768 w 34138768"/>
              <a:gd name="connsiteY2" fmla="*/ 49430495 h 49430495"/>
              <a:gd name="connsiteX0" fmla="*/ 3379963 w 35452387"/>
              <a:gd name="connsiteY0" fmla="*/ 0 h 50272867"/>
              <a:gd name="connsiteX1" fmla="*/ 13576077 w 35452387"/>
              <a:gd name="connsiteY1" fmla="*/ 40442771 h 50272867"/>
              <a:gd name="connsiteX2" fmla="*/ 35452387 w 35452387"/>
              <a:gd name="connsiteY2" fmla="*/ 50272867 h 50272867"/>
              <a:gd name="connsiteX0" fmla="*/ 3484170 w 35556594"/>
              <a:gd name="connsiteY0" fmla="*/ 0 h 50272867"/>
              <a:gd name="connsiteX1" fmla="*/ 361611 w 35556594"/>
              <a:gd name="connsiteY1" fmla="*/ 30419070 h 50272867"/>
              <a:gd name="connsiteX2" fmla="*/ 13680284 w 35556594"/>
              <a:gd name="connsiteY2" fmla="*/ 40442771 h 50272867"/>
              <a:gd name="connsiteX3" fmla="*/ 35556594 w 35556594"/>
              <a:gd name="connsiteY3" fmla="*/ 50272867 h 50272867"/>
              <a:gd name="connsiteX0" fmla="*/ 4889555 w 36961979"/>
              <a:gd name="connsiteY0" fmla="*/ 0 h 50272867"/>
              <a:gd name="connsiteX1" fmla="*/ 1766996 w 36961979"/>
              <a:gd name="connsiteY1" fmla="*/ 30419070 h 50272867"/>
              <a:gd name="connsiteX2" fmla="*/ 36961979 w 36961979"/>
              <a:gd name="connsiteY2" fmla="*/ 50272867 h 50272867"/>
              <a:gd name="connsiteX0" fmla="*/ 1721049 w 33793473"/>
              <a:gd name="connsiteY0" fmla="*/ 0 h 50272867"/>
              <a:gd name="connsiteX1" fmla="*/ 2631606 w 33793473"/>
              <a:gd name="connsiteY1" fmla="*/ 30082117 h 50272867"/>
              <a:gd name="connsiteX2" fmla="*/ 33793473 w 33793473"/>
              <a:gd name="connsiteY2" fmla="*/ 50272867 h 50272867"/>
              <a:gd name="connsiteX0" fmla="*/ 2957189 w 33349142"/>
              <a:gd name="connsiteY0" fmla="*/ 0 h 48756632"/>
              <a:gd name="connsiteX1" fmla="*/ 2187275 w 33349142"/>
              <a:gd name="connsiteY1" fmla="*/ 28565882 h 48756632"/>
              <a:gd name="connsiteX2" fmla="*/ 33349142 w 33349142"/>
              <a:gd name="connsiteY2" fmla="*/ 48756632 h 48756632"/>
              <a:gd name="connsiteX0" fmla="*/ 4870783 w 32932039"/>
              <a:gd name="connsiteY0" fmla="*/ 0 h 58715402"/>
              <a:gd name="connsiteX1" fmla="*/ 1770172 w 32932039"/>
              <a:gd name="connsiteY1" fmla="*/ 38524652 h 58715402"/>
              <a:gd name="connsiteX2" fmla="*/ 32932039 w 32932039"/>
              <a:gd name="connsiteY2" fmla="*/ 58715402 h 58715402"/>
              <a:gd name="connsiteX0" fmla="*/ 0 w 28061256"/>
              <a:gd name="connsiteY0" fmla="*/ 0 h 58715402"/>
              <a:gd name="connsiteX1" fmla="*/ 6496442 w 28061256"/>
              <a:gd name="connsiteY1" fmla="*/ 43775626 h 58715402"/>
              <a:gd name="connsiteX2" fmla="*/ 28061256 w 28061256"/>
              <a:gd name="connsiteY2" fmla="*/ 58715402 h 58715402"/>
              <a:gd name="connsiteX0" fmla="*/ 0 w 26815776"/>
              <a:gd name="connsiteY0" fmla="*/ 0 h 59956214"/>
              <a:gd name="connsiteX1" fmla="*/ 5250962 w 26815776"/>
              <a:gd name="connsiteY1" fmla="*/ 45016438 h 59956214"/>
              <a:gd name="connsiteX2" fmla="*/ 26815776 w 26815776"/>
              <a:gd name="connsiteY2" fmla="*/ 59956214 h 59956214"/>
              <a:gd name="connsiteX0" fmla="*/ 0 w 26815776"/>
              <a:gd name="connsiteY0" fmla="*/ 0 h 59956214"/>
              <a:gd name="connsiteX1" fmla="*/ 5250962 w 26815776"/>
              <a:gd name="connsiteY1" fmla="*/ 45016438 h 59956214"/>
              <a:gd name="connsiteX2" fmla="*/ 26815776 w 26815776"/>
              <a:gd name="connsiteY2" fmla="*/ 59956214 h 59956214"/>
              <a:gd name="connsiteX0" fmla="*/ 0 w 26815776"/>
              <a:gd name="connsiteY0" fmla="*/ 0 h 59956214"/>
              <a:gd name="connsiteX1" fmla="*/ 7049984 w 26815776"/>
              <a:gd name="connsiteY1" fmla="*/ 45016444 h 59956214"/>
              <a:gd name="connsiteX2" fmla="*/ 26815776 w 26815776"/>
              <a:gd name="connsiteY2" fmla="*/ 59956214 h 59956214"/>
              <a:gd name="connsiteX0" fmla="*/ 0 w 23632881"/>
              <a:gd name="connsiteY0" fmla="*/ 0 h 59601690"/>
              <a:gd name="connsiteX1" fmla="*/ 7049984 w 23632881"/>
              <a:gd name="connsiteY1" fmla="*/ 45016444 h 59601690"/>
              <a:gd name="connsiteX2" fmla="*/ 23632881 w 23632881"/>
              <a:gd name="connsiteY2" fmla="*/ 59601690 h 59601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632881" h="59601690">
                <a:moveTo>
                  <a:pt x="0" y="0"/>
                </a:moveTo>
                <a:cubicBezTo>
                  <a:pt x="1681686" y="16179192"/>
                  <a:pt x="1704580" y="36637633"/>
                  <a:pt x="7049984" y="45016444"/>
                </a:cubicBezTo>
                <a:cubicBezTo>
                  <a:pt x="12395388" y="53395255"/>
                  <a:pt x="16300593" y="55465482"/>
                  <a:pt x="23632881" y="59601690"/>
                </a:cubicBezTo>
              </a:path>
            </a:pathLst>
          </a:custGeom>
          <a:noFill/>
          <a:ln w="76200" cap="flat" cmpd="sng" algn="ctr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72" name="Freeform 971"/>
          <p:cNvSpPr/>
          <p:nvPr/>
        </p:nvSpPr>
        <p:spPr bwMode="auto">
          <a:xfrm flipH="1">
            <a:off x="9255654" y="4406874"/>
            <a:ext cx="1615691" cy="123205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288355 w 14489884"/>
              <a:gd name="connsiteY0" fmla="*/ 0 h 26328672"/>
              <a:gd name="connsiteX1" fmla="*/ 840691 w 14489884"/>
              <a:gd name="connsiteY1" fmla="*/ 24925190 h 26328672"/>
              <a:gd name="connsiteX2" fmla="*/ 9989391 w 14489884"/>
              <a:gd name="connsiteY2" fmla="*/ 21195351 h 26328672"/>
              <a:gd name="connsiteX3" fmla="*/ 14489865 w 14489884"/>
              <a:gd name="connsiteY3" fmla="*/ 4422272 h 26328672"/>
              <a:gd name="connsiteX0" fmla="*/ 141992 w 14343521"/>
              <a:gd name="connsiteY0" fmla="*/ 0 h 22336894"/>
              <a:gd name="connsiteX1" fmla="*/ 939507 w 14343521"/>
              <a:gd name="connsiteY1" fmla="*/ 18537547 h 22336894"/>
              <a:gd name="connsiteX2" fmla="*/ 9843028 w 14343521"/>
              <a:gd name="connsiteY2" fmla="*/ 21195351 h 22336894"/>
              <a:gd name="connsiteX3" fmla="*/ 14343502 w 14343521"/>
              <a:gd name="connsiteY3" fmla="*/ 4422272 h 22336894"/>
              <a:gd name="connsiteX0" fmla="*/ 0 w 14969924"/>
              <a:gd name="connsiteY0" fmla="*/ 4360719 h 17642868"/>
              <a:gd name="connsiteX1" fmla="*/ 1565910 w 14969924"/>
              <a:gd name="connsiteY1" fmla="*/ 14115275 h 17642868"/>
              <a:gd name="connsiteX2" fmla="*/ 10469431 w 14969924"/>
              <a:gd name="connsiteY2" fmla="*/ 16773079 h 17642868"/>
              <a:gd name="connsiteX3" fmla="*/ 14969905 w 14969924"/>
              <a:gd name="connsiteY3" fmla="*/ 0 h 17642868"/>
              <a:gd name="connsiteX0" fmla="*/ 0 w 12664820"/>
              <a:gd name="connsiteY0" fmla="*/ 4626889 h 17928043"/>
              <a:gd name="connsiteX1" fmla="*/ 1565910 w 12664820"/>
              <a:gd name="connsiteY1" fmla="*/ 14381445 h 17928043"/>
              <a:gd name="connsiteX2" fmla="*/ 10469431 w 12664820"/>
              <a:gd name="connsiteY2" fmla="*/ 17039249 h 17928043"/>
              <a:gd name="connsiteX3" fmla="*/ 12664699 w 12664820"/>
              <a:gd name="connsiteY3" fmla="*/ 0 h 17928043"/>
              <a:gd name="connsiteX0" fmla="*/ 0 w 12664731"/>
              <a:gd name="connsiteY0" fmla="*/ 4626889 h 14863062"/>
              <a:gd name="connsiteX1" fmla="*/ 1565910 w 12664731"/>
              <a:gd name="connsiteY1" fmla="*/ 14381445 h 14863062"/>
              <a:gd name="connsiteX2" fmla="*/ 9281902 w 12664731"/>
              <a:gd name="connsiteY2" fmla="*/ 11982368 h 14863062"/>
              <a:gd name="connsiteX3" fmla="*/ 12664699 w 12664731"/>
              <a:gd name="connsiteY3" fmla="*/ 0 h 14863062"/>
              <a:gd name="connsiteX0" fmla="*/ 0 w 12664731"/>
              <a:gd name="connsiteY0" fmla="*/ 4626889 h 14863062"/>
              <a:gd name="connsiteX1" fmla="*/ 1565910 w 12664731"/>
              <a:gd name="connsiteY1" fmla="*/ 14381445 h 14863062"/>
              <a:gd name="connsiteX2" fmla="*/ 9281902 w 12664731"/>
              <a:gd name="connsiteY2" fmla="*/ 11982367 h 14863062"/>
              <a:gd name="connsiteX3" fmla="*/ 12664699 w 12664731"/>
              <a:gd name="connsiteY3" fmla="*/ 0 h 14863062"/>
              <a:gd name="connsiteX0" fmla="*/ 0 w 12664699"/>
              <a:gd name="connsiteY0" fmla="*/ 4626889 h 14421770"/>
              <a:gd name="connsiteX1" fmla="*/ 1565910 w 12664699"/>
              <a:gd name="connsiteY1" fmla="*/ 14381445 h 14421770"/>
              <a:gd name="connsiteX2" fmla="*/ 12664699 w 12664699"/>
              <a:gd name="connsiteY2" fmla="*/ 0 h 14421770"/>
              <a:gd name="connsiteX0" fmla="*/ 0 w 12664699"/>
              <a:gd name="connsiteY0" fmla="*/ 4626889 h 15482840"/>
              <a:gd name="connsiteX1" fmla="*/ 8341816 w 12664699"/>
              <a:gd name="connsiteY1" fmla="*/ 15446063 h 15482840"/>
              <a:gd name="connsiteX2" fmla="*/ 12664699 w 12664699"/>
              <a:gd name="connsiteY2" fmla="*/ 0 h 15482840"/>
              <a:gd name="connsiteX0" fmla="*/ 0 w 12664699"/>
              <a:gd name="connsiteY0" fmla="*/ 4626889 h 15482840"/>
              <a:gd name="connsiteX1" fmla="*/ 8341816 w 12664699"/>
              <a:gd name="connsiteY1" fmla="*/ 15446063 h 15482840"/>
              <a:gd name="connsiteX2" fmla="*/ 12664699 w 12664699"/>
              <a:gd name="connsiteY2" fmla="*/ 0 h 15482840"/>
              <a:gd name="connsiteX0" fmla="*/ 0 w 20069303"/>
              <a:gd name="connsiteY0" fmla="*/ 31 h 14185157"/>
              <a:gd name="connsiteX1" fmla="*/ 8341816 w 20069303"/>
              <a:gd name="connsiteY1" fmla="*/ 10819205 h 14185157"/>
              <a:gd name="connsiteX2" fmla="*/ 20069303 w 20069303"/>
              <a:gd name="connsiteY2" fmla="*/ 9745331 h 14185157"/>
              <a:gd name="connsiteX0" fmla="*/ 0 w 20069303"/>
              <a:gd name="connsiteY0" fmla="*/ 31 h 11423648"/>
              <a:gd name="connsiteX1" fmla="*/ 8341816 w 20069303"/>
              <a:gd name="connsiteY1" fmla="*/ 10819205 h 11423648"/>
              <a:gd name="connsiteX2" fmla="*/ 20069303 w 20069303"/>
              <a:gd name="connsiteY2" fmla="*/ 9745331 h 11423648"/>
              <a:gd name="connsiteX0" fmla="*/ 0 w 23183022"/>
              <a:gd name="connsiteY0" fmla="*/ 0 h 97822840"/>
              <a:gd name="connsiteX1" fmla="*/ 11455535 w 23183022"/>
              <a:gd name="connsiteY1" fmla="*/ 97218397 h 97822840"/>
              <a:gd name="connsiteX2" fmla="*/ 23183022 w 23183022"/>
              <a:gd name="connsiteY2" fmla="*/ 96144523 h 97822840"/>
              <a:gd name="connsiteX0" fmla="*/ 0 w 23183022"/>
              <a:gd name="connsiteY0" fmla="*/ 0 h 97822840"/>
              <a:gd name="connsiteX1" fmla="*/ 11455535 w 23183022"/>
              <a:gd name="connsiteY1" fmla="*/ 97218397 h 97822840"/>
              <a:gd name="connsiteX2" fmla="*/ 23183022 w 23183022"/>
              <a:gd name="connsiteY2" fmla="*/ 96144523 h 97822840"/>
              <a:gd name="connsiteX0" fmla="*/ 0 w 23459791"/>
              <a:gd name="connsiteY0" fmla="*/ 0 h 69473032"/>
              <a:gd name="connsiteX1" fmla="*/ 11732304 w 23459791"/>
              <a:gd name="connsiteY1" fmla="*/ 68868589 h 69473032"/>
              <a:gd name="connsiteX2" fmla="*/ 23459791 w 23459791"/>
              <a:gd name="connsiteY2" fmla="*/ 67794715 h 69473032"/>
              <a:gd name="connsiteX0" fmla="*/ 0 w 23459791"/>
              <a:gd name="connsiteY0" fmla="*/ 0 h 69473032"/>
              <a:gd name="connsiteX1" fmla="*/ 11732304 w 23459791"/>
              <a:gd name="connsiteY1" fmla="*/ 68868589 h 69473032"/>
              <a:gd name="connsiteX2" fmla="*/ 23459791 w 23459791"/>
              <a:gd name="connsiteY2" fmla="*/ 67794715 h 69473032"/>
              <a:gd name="connsiteX0" fmla="*/ 0 w 23459791"/>
              <a:gd name="connsiteY0" fmla="*/ 0 h 69473032"/>
              <a:gd name="connsiteX1" fmla="*/ 11732304 w 23459791"/>
              <a:gd name="connsiteY1" fmla="*/ 68868589 h 69473032"/>
              <a:gd name="connsiteX2" fmla="*/ 23459791 w 23459791"/>
              <a:gd name="connsiteY2" fmla="*/ 67794715 h 69473032"/>
              <a:gd name="connsiteX0" fmla="*/ 0 w 23944148"/>
              <a:gd name="connsiteY0" fmla="*/ 0 h 104572772"/>
              <a:gd name="connsiteX1" fmla="*/ 12216661 w 23944148"/>
              <a:gd name="connsiteY1" fmla="*/ 103968329 h 104572772"/>
              <a:gd name="connsiteX2" fmla="*/ 23944148 w 23944148"/>
              <a:gd name="connsiteY2" fmla="*/ 102894455 h 104572772"/>
              <a:gd name="connsiteX0" fmla="*/ 0 w 24009193"/>
              <a:gd name="connsiteY0" fmla="*/ 0 h 71094912"/>
              <a:gd name="connsiteX1" fmla="*/ 12281706 w 24009193"/>
              <a:gd name="connsiteY1" fmla="*/ 70490469 h 71094912"/>
              <a:gd name="connsiteX2" fmla="*/ 24009193 w 24009193"/>
              <a:gd name="connsiteY2" fmla="*/ 69416595 h 71094912"/>
              <a:gd name="connsiteX0" fmla="*/ 0 w 24594583"/>
              <a:gd name="connsiteY0" fmla="*/ 0 h 32176609"/>
              <a:gd name="connsiteX1" fmla="*/ 12867096 w 24594583"/>
              <a:gd name="connsiteY1" fmla="*/ 22505589 h 32176609"/>
              <a:gd name="connsiteX2" fmla="*/ 24594583 w 24594583"/>
              <a:gd name="connsiteY2" fmla="*/ 21431715 h 32176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94583" h="32176609">
                <a:moveTo>
                  <a:pt x="0" y="0"/>
                </a:moveTo>
                <a:cubicBezTo>
                  <a:pt x="2672620" y="56681933"/>
                  <a:pt x="9522212" y="20881372"/>
                  <a:pt x="12867096" y="22505589"/>
                </a:cubicBezTo>
                <a:cubicBezTo>
                  <a:pt x="16211980" y="24129806"/>
                  <a:pt x="19627862" y="22032517"/>
                  <a:pt x="24594583" y="21431715"/>
                </a:cubicBezTo>
              </a:path>
            </a:pathLst>
          </a:custGeom>
          <a:noFill/>
          <a:ln w="76200" cap="flat" cmpd="sng" algn="ctr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73" name="Freeform 972"/>
          <p:cNvSpPr/>
          <p:nvPr/>
        </p:nvSpPr>
        <p:spPr bwMode="auto">
          <a:xfrm flipH="1">
            <a:off x="10110204" y="3060410"/>
            <a:ext cx="137082" cy="2957898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29239870 w 29241312"/>
              <a:gd name="connsiteY0" fmla="*/ 31 h 33959239"/>
              <a:gd name="connsiteX1" fmla="*/ 10324766 w 29241312"/>
              <a:gd name="connsiteY1" fmla="*/ 13711498 h 33959239"/>
              <a:gd name="connsiteX2" fmla="*/ 17066307 w 29241312"/>
              <a:gd name="connsiteY2" fmla="*/ 33959239 h 33959239"/>
              <a:gd name="connsiteX0" fmla="*/ 25662272 w 25667857"/>
              <a:gd name="connsiteY0" fmla="*/ 31 h 33959239"/>
              <a:gd name="connsiteX1" fmla="*/ 19512854 w 25667857"/>
              <a:gd name="connsiteY1" fmla="*/ 14170669 h 33959239"/>
              <a:gd name="connsiteX2" fmla="*/ 13488709 w 25667857"/>
              <a:gd name="connsiteY2" fmla="*/ 33959239 h 33959239"/>
              <a:gd name="connsiteX0" fmla="*/ 28373277 w 28378862"/>
              <a:gd name="connsiteY0" fmla="*/ 31 h 33959239"/>
              <a:gd name="connsiteX1" fmla="*/ 22223859 w 28378862"/>
              <a:gd name="connsiteY1" fmla="*/ 14170669 h 33959239"/>
              <a:gd name="connsiteX2" fmla="*/ 16199714 w 28378862"/>
              <a:gd name="connsiteY2" fmla="*/ 33959239 h 33959239"/>
              <a:gd name="connsiteX0" fmla="*/ 27595592 w 27622428"/>
              <a:gd name="connsiteY0" fmla="*/ 31 h 33959239"/>
              <a:gd name="connsiteX1" fmla="*/ 25020576 w 27622428"/>
              <a:gd name="connsiteY1" fmla="*/ 14170669 h 33959239"/>
              <a:gd name="connsiteX2" fmla="*/ 15422029 w 27622428"/>
              <a:gd name="connsiteY2" fmla="*/ 33959239 h 33959239"/>
              <a:gd name="connsiteX0" fmla="*/ 25980733 w 32417460"/>
              <a:gd name="connsiteY0" fmla="*/ 31 h 33959239"/>
              <a:gd name="connsiteX1" fmla="*/ 32086390 w 32417460"/>
              <a:gd name="connsiteY1" fmla="*/ 14113276 h 33959239"/>
              <a:gd name="connsiteX2" fmla="*/ 13807170 w 32417460"/>
              <a:gd name="connsiteY2" fmla="*/ 33959239 h 33959239"/>
              <a:gd name="connsiteX0" fmla="*/ 26992491 w 32457593"/>
              <a:gd name="connsiteY0" fmla="*/ 20 h 38166823"/>
              <a:gd name="connsiteX1" fmla="*/ 32086390 w 32457593"/>
              <a:gd name="connsiteY1" fmla="*/ 18320860 h 38166823"/>
              <a:gd name="connsiteX2" fmla="*/ 13807170 w 32457593"/>
              <a:gd name="connsiteY2" fmla="*/ 38166823 h 38166823"/>
              <a:gd name="connsiteX0" fmla="*/ 19404707 w 32280664"/>
              <a:gd name="connsiteY0" fmla="*/ 20 h 38166823"/>
              <a:gd name="connsiteX1" fmla="*/ 32086390 w 32280664"/>
              <a:gd name="connsiteY1" fmla="*/ 18320860 h 38166823"/>
              <a:gd name="connsiteX2" fmla="*/ 13807170 w 32280664"/>
              <a:gd name="connsiteY2" fmla="*/ 38166823 h 38166823"/>
              <a:gd name="connsiteX0" fmla="*/ 19749126 w 32625083"/>
              <a:gd name="connsiteY0" fmla="*/ 20 h 36577096"/>
              <a:gd name="connsiteX1" fmla="*/ 32430809 w 32625083"/>
              <a:gd name="connsiteY1" fmla="*/ 18320860 h 36577096"/>
              <a:gd name="connsiteX2" fmla="*/ 13738561 w 32625083"/>
              <a:gd name="connsiteY2" fmla="*/ 36577096 h 36577096"/>
              <a:gd name="connsiteX0" fmla="*/ 8914682 w 21790639"/>
              <a:gd name="connsiteY0" fmla="*/ 20 h 36577096"/>
              <a:gd name="connsiteX1" fmla="*/ 21596365 w 21790639"/>
              <a:gd name="connsiteY1" fmla="*/ 18320860 h 36577096"/>
              <a:gd name="connsiteX2" fmla="*/ 2904117 w 21790639"/>
              <a:gd name="connsiteY2" fmla="*/ 36577096 h 36577096"/>
              <a:gd name="connsiteX0" fmla="*/ 9968044 w 13251078"/>
              <a:gd name="connsiteY0" fmla="*/ 20 h 36577096"/>
              <a:gd name="connsiteX1" fmla="*/ 12736722 w 13251078"/>
              <a:gd name="connsiteY1" fmla="*/ 18093758 h 36577096"/>
              <a:gd name="connsiteX2" fmla="*/ 3957479 w 13251078"/>
              <a:gd name="connsiteY2" fmla="*/ 36577096 h 36577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51078" h="36577096">
                <a:moveTo>
                  <a:pt x="9968044" y="20"/>
                </a:moveTo>
                <a:cubicBezTo>
                  <a:pt x="10149701" y="-17521"/>
                  <a:pt x="14765649" y="12433890"/>
                  <a:pt x="12736722" y="18093758"/>
                </a:cubicBezTo>
                <a:cubicBezTo>
                  <a:pt x="10707795" y="23753626"/>
                  <a:pt x="-7982043" y="23218303"/>
                  <a:pt x="3957479" y="36577096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74" name="Freeform 973"/>
          <p:cNvSpPr/>
          <p:nvPr/>
        </p:nvSpPr>
        <p:spPr bwMode="auto">
          <a:xfrm flipH="1">
            <a:off x="8815729" y="3630285"/>
            <a:ext cx="850183" cy="264477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19053271 w 23098067"/>
              <a:gd name="connsiteY0" fmla="*/ 31 h 33716558"/>
              <a:gd name="connsiteX1" fmla="*/ 138167 w 23098067"/>
              <a:gd name="connsiteY1" fmla="*/ 13711498 h 33716558"/>
              <a:gd name="connsiteX2" fmla="*/ 23098067 w 23098067"/>
              <a:gd name="connsiteY2" fmla="*/ 33716558 h 33716558"/>
              <a:gd name="connsiteX0" fmla="*/ 18983708 w 27735360"/>
              <a:gd name="connsiteY0" fmla="*/ 31 h 33716558"/>
              <a:gd name="connsiteX1" fmla="*/ 68604 w 27735360"/>
              <a:gd name="connsiteY1" fmla="*/ 13711498 h 33716558"/>
              <a:gd name="connsiteX2" fmla="*/ 23028504 w 27735360"/>
              <a:gd name="connsiteY2" fmla="*/ 33716558 h 33716558"/>
              <a:gd name="connsiteX0" fmla="*/ 23611097 w 32005734"/>
              <a:gd name="connsiteY0" fmla="*/ 31 h 33716558"/>
              <a:gd name="connsiteX1" fmla="*/ 62177 w 32005734"/>
              <a:gd name="connsiteY1" fmla="*/ 13711498 h 33716558"/>
              <a:gd name="connsiteX2" fmla="*/ 27655893 w 32005734"/>
              <a:gd name="connsiteY2" fmla="*/ 33716558 h 33716558"/>
              <a:gd name="connsiteX0" fmla="*/ 15212292 w 32005768"/>
              <a:gd name="connsiteY0" fmla="*/ 35 h 33049196"/>
              <a:gd name="connsiteX1" fmla="*/ 62177 w 32005768"/>
              <a:gd name="connsiteY1" fmla="*/ 13044136 h 33049196"/>
              <a:gd name="connsiteX2" fmla="*/ 27655893 w 32005768"/>
              <a:gd name="connsiteY2" fmla="*/ 33049196 h 33049196"/>
              <a:gd name="connsiteX0" fmla="*/ 15203932 w 39186646"/>
              <a:gd name="connsiteY0" fmla="*/ 35 h 32704018"/>
              <a:gd name="connsiteX1" fmla="*/ 53817 w 39186646"/>
              <a:gd name="connsiteY1" fmla="*/ 13044136 h 32704018"/>
              <a:gd name="connsiteX2" fmla="*/ 35322302 w 39186646"/>
              <a:gd name="connsiteY2" fmla="*/ 32704018 h 32704018"/>
              <a:gd name="connsiteX0" fmla="*/ 4525965 w 39186646"/>
              <a:gd name="connsiteY0" fmla="*/ 34 h 32358840"/>
              <a:gd name="connsiteX1" fmla="*/ 53817 w 39186646"/>
              <a:gd name="connsiteY1" fmla="*/ 12698958 h 32358840"/>
              <a:gd name="connsiteX2" fmla="*/ 35322302 w 39186646"/>
              <a:gd name="connsiteY2" fmla="*/ 32358840 h 32358840"/>
              <a:gd name="connsiteX0" fmla="*/ 6526273 w 41077607"/>
              <a:gd name="connsiteY0" fmla="*/ 34 h 32358840"/>
              <a:gd name="connsiteX1" fmla="*/ 52004 w 41077607"/>
              <a:gd name="connsiteY1" fmla="*/ 12422818 h 32358840"/>
              <a:gd name="connsiteX2" fmla="*/ 37322610 w 41077607"/>
              <a:gd name="connsiteY2" fmla="*/ 32358840 h 32358840"/>
              <a:gd name="connsiteX0" fmla="*/ 6192894 w 40762022"/>
              <a:gd name="connsiteY0" fmla="*/ 27 h 32358833"/>
              <a:gd name="connsiteX1" fmla="*/ 52307 w 40762022"/>
              <a:gd name="connsiteY1" fmla="*/ 14424869 h 32358833"/>
              <a:gd name="connsiteX2" fmla="*/ 36989231 w 40762022"/>
              <a:gd name="connsiteY2" fmla="*/ 32358833 h 32358833"/>
              <a:gd name="connsiteX0" fmla="*/ 6140587 w 40981085"/>
              <a:gd name="connsiteY0" fmla="*/ 27 h 32358833"/>
              <a:gd name="connsiteX1" fmla="*/ 0 w 40981085"/>
              <a:gd name="connsiteY1" fmla="*/ 14424869 h 32358833"/>
              <a:gd name="connsiteX2" fmla="*/ 36936924 w 40981085"/>
              <a:gd name="connsiteY2" fmla="*/ 32358833 h 32358833"/>
              <a:gd name="connsiteX0" fmla="*/ 15511896 w 49849405"/>
              <a:gd name="connsiteY0" fmla="*/ 27 h 32358833"/>
              <a:gd name="connsiteX1" fmla="*/ 0 w 49849405"/>
              <a:gd name="connsiteY1" fmla="*/ 13890019 h 32358833"/>
              <a:gd name="connsiteX2" fmla="*/ 46308233 w 49849405"/>
              <a:gd name="connsiteY2" fmla="*/ 32358833 h 32358833"/>
              <a:gd name="connsiteX0" fmla="*/ 17875295 w 52212804"/>
              <a:gd name="connsiteY0" fmla="*/ -1 h 32358805"/>
              <a:gd name="connsiteX1" fmla="*/ 6292169 w 52212804"/>
              <a:gd name="connsiteY1" fmla="*/ 3481838 h 32358805"/>
              <a:gd name="connsiteX2" fmla="*/ 2363399 w 52212804"/>
              <a:gd name="connsiteY2" fmla="*/ 13889991 h 32358805"/>
              <a:gd name="connsiteX3" fmla="*/ 48671632 w 52212804"/>
              <a:gd name="connsiteY3" fmla="*/ 32358805 h 32358805"/>
              <a:gd name="connsiteX0" fmla="*/ 17540774 w 51878283"/>
              <a:gd name="connsiteY0" fmla="*/ -1 h 32358805"/>
              <a:gd name="connsiteX1" fmla="*/ 5957648 w 51878283"/>
              <a:gd name="connsiteY1" fmla="*/ 3481838 h 32358805"/>
              <a:gd name="connsiteX2" fmla="*/ 2028878 w 51878283"/>
              <a:gd name="connsiteY2" fmla="*/ 13889991 h 32358805"/>
              <a:gd name="connsiteX3" fmla="*/ 48337111 w 51878283"/>
              <a:gd name="connsiteY3" fmla="*/ 32358805 h 32358805"/>
              <a:gd name="connsiteX0" fmla="*/ 15511895 w 49849404"/>
              <a:gd name="connsiteY0" fmla="*/ -1 h 32358805"/>
              <a:gd name="connsiteX1" fmla="*/ 3928769 w 49849404"/>
              <a:gd name="connsiteY1" fmla="*/ 3481838 h 32358805"/>
              <a:gd name="connsiteX2" fmla="*/ -1 w 49849404"/>
              <a:gd name="connsiteY2" fmla="*/ 13889991 h 32358805"/>
              <a:gd name="connsiteX3" fmla="*/ 46308232 w 49849404"/>
              <a:gd name="connsiteY3" fmla="*/ 32358805 h 32358805"/>
              <a:gd name="connsiteX0" fmla="*/ 15511895 w 49968823"/>
              <a:gd name="connsiteY0" fmla="*/ -1 h 32358805"/>
              <a:gd name="connsiteX1" fmla="*/ 3928769 w 49968823"/>
              <a:gd name="connsiteY1" fmla="*/ 3481838 h 32358805"/>
              <a:gd name="connsiteX2" fmla="*/ -1 w 49968823"/>
              <a:gd name="connsiteY2" fmla="*/ 13889991 h 32358805"/>
              <a:gd name="connsiteX3" fmla="*/ 46308232 w 49968823"/>
              <a:gd name="connsiteY3" fmla="*/ 32358805 h 32358805"/>
              <a:gd name="connsiteX0" fmla="*/ 13109351 w 47690801"/>
              <a:gd name="connsiteY0" fmla="*/ -1 h 32358805"/>
              <a:gd name="connsiteX1" fmla="*/ 1526225 w 47690801"/>
              <a:gd name="connsiteY1" fmla="*/ 3481838 h 32358805"/>
              <a:gd name="connsiteX2" fmla="*/ 0 w 47690801"/>
              <a:gd name="connsiteY2" fmla="*/ 14110907 h 32358805"/>
              <a:gd name="connsiteX3" fmla="*/ 43905688 w 47690801"/>
              <a:gd name="connsiteY3" fmla="*/ 32358805 h 32358805"/>
              <a:gd name="connsiteX0" fmla="*/ 2698354 w 47690801"/>
              <a:gd name="connsiteY0" fmla="*/ 0 h 33518621"/>
              <a:gd name="connsiteX1" fmla="*/ 1526225 w 47690801"/>
              <a:gd name="connsiteY1" fmla="*/ 4641654 h 33518621"/>
              <a:gd name="connsiteX2" fmla="*/ 0 w 47690801"/>
              <a:gd name="connsiteY2" fmla="*/ 15270723 h 33518621"/>
              <a:gd name="connsiteX3" fmla="*/ 43905688 w 47690801"/>
              <a:gd name="connsiteY3" fmla="*/ 33518621 h 33518621"/>
              <a:gd name="connsiteX0" fmla="*/ 2698354 w 52551552"/>
              <a:gd name="connsiteY0" fmla="*/ 0 h 37752856"/>
              <a:gd name="connsiteX1" fmla="*/ 1526225 w 52551552"/>
              <a:gd name="connsiteY1" fmla="*/ 4641654 h 37752856"/>
              <a:gd name="connsiteX2" fmla="*/ 0 w 52551552"/>
              <a:gd name="connsiteY2" fmla="*/ 15270723 h 37752856"/>
              <a:gd name="connsiteX3" fmla="*/ 49022201 w 52551552"/>
              <a:gd name="connsiteY3" fmla="*/ 37752856 h 37752856"/>
              <a:gd name="connsiteX0" fmla="*/ 4884755 w 54737953"/>
              <a:gd name="connsiteY0" fmla="*/ 0 h 37752856"/>
              <a:gd name="connsiteX1" fmla="*/ 3712626 w 54737953"/>
              <a:gd name="connsiteY1" fmla="*/ 4641654 h 37752856"/>
              <a:gd name="connsiteX2" fmla="*/ 2186401 w 54737953"/>
              <a:gd name="connsiteY2" fmla="*/ 15270723 h 37752856"/>
              <a:gd name="connsiteX3" fmla="*/ 51208602 w 54737953"/>
              <a:gd name="connsiteY3" fmla="*/ 37752856 h 37752856"/>
              <a:gd name="connsiteX0" fmla="*/ 2595151 w 52603993"/>
              <a:gd name="connsiteY0" fmla="*/ 0 h 37752856"/>
              <a:gd name="connsiteX1" fmla="*/ 1423022 w 52603993"/>
              <a:gd name="connsiteY1" fmla="*/ 4641654 h 37752856"/>
              <a:gd name="connsiteX2" fmla="*/ 3094615 w 52603993"/>
              <a:gd name="connsiteY2" fmla="*/ 15336883 h 37752856"/>
              <a:gd name="connsiteX3" fmla="*/ 48918998 w 52603993"/>
              <a:gd name="connsiteY3" fmla="*/ 37752856 h 37752856"/>
              <a:gd name="connsiteX0" fmla="*/ 2595151 w 50727738"/>
              <a:gd name="connsiteY0" fmla="*/ 0 h 37752856"/>
              <a:gd name="connsiteX1" fmla="*/ 1423022 w 50727738"/>
              <a:gd name="connsiteY1" fmla="*/ 4641654 h 37752856"/>
              <a:gd name="connsiteX2" fmla="*/ 3094615 w 50727738"/>
              <a:gd name="connsiteY2" fmla="*/ 15336883 h 37752856"/>
              <a:gd name="connsiteX3" fmla="*/ 48918998 w 50727738"/>
              <a:gd name="connsiteY3" fmla="*/ 37752856 h 37752856"/>
              <a:gd name="connsiteX0" fmla="*/ 3546506 w 51637530"/>
              <a:gd name="connsiteY0" fmla="*/ 0 h 37752856"/>
              <a:gd name="connsiteX1" fmla="*/ 2374377 w 51637530"/>
              <a:gd name="connsiteY1" fmla="*/ 4641654 h 37752856"/>
              <a:gd name="connsiteX2" fmla="*/ 2611434 w 51637530"/>
              <a:gd name="connsiteY2" fmla="*/ 22459899 h 37752856"/>
              <a:gd name="connsiteX3" fmla="*/ 49870353 w 51637530"/>
              <a:gd name="connsiteY3" fmla="*/ 37752856 h 37752856"/>
              <a:gd name="connsiteX0" fmla="*/ 3546506 w 48853565"/>
              <a:gd name="connsiteY0" fmla="*/ 0 h 39771043"/>
              <a:gd name="connsiteX1" fmla="*/ 2374377 w 48853565"/>
              <a:gd name="connsiteY1" fmla="*/ 4641654 h 39771043"/>
              <a:gd name="connsiteX2" fmla="*/ 2611434 w 48853565"/>
              <a:gd name="connsiteY2" fmla="*/ 22459899 h 39771043"/>
              <a:gd name="connsiteX3" fmla="*/ 47001281 w 48853565"/>
              <a:gd name="connsiteY3" fmla="*/ 39771043 h 39771043"/>
              <a:gd name="connsiteX0" fmla="*/ 1618415 w 47038984"/>
              <a:gd name="connsiteY0" fmla="*/ 0 h 39771043"/>
              <a:gd name="connsiteX1" fmla="*/ 446286 w 47038984"/>
              <a:gd name="connsiteY1" fmla="*/ 4641654 h 39771043"/>
              <a:gd name="connsiteX2" fmla="*/ 4126210 w 47038984"/>
              <a:gd name="connsiteY2" fmla="*/ 24359373 h 39771043"/>
              <a:gd name="connsiteX3" fmla="*/ 45073190 w 47038984"/>
              <a:gd name="connsiteY3" fmla="*/ 39771043 h 39771043"/>
              <a:gd name="connsiteX0" fmla="*/ 4401306 w 49673348"/>
              <a:gd name="connsiteY0" fmla="*/ 0 h 39771043"/>
              <a:gd name="connsiteX1" fmla="*/ 3229177 w 49673348"/>
              <a:gd name="connsiteY1" fmla="*/ 4641654 h 39771043"/>
              <a:gd name="connsiteX2" fmla="*/ 2318578 w 49673348"/>
              <a:gd name="connsiteY2" fmla="*/ 22459906 h 39771043"/>
              <a:gd name="connsiteX3" fmla="*/ 47856081 w 49673348"/>
              <a:gd name="connsiteY3" fmla="*/ 39771043 h 39771043"/>
              <a:gd name="connsiteX0" fmla="*/ 4401306 w 47856081"/>
              <a:gd name="connsiteY0" fmla="*/ 0 h 39771043"/>
              <a:gd name="connsiteX1" fmla="*/ 3229177 w 47856081"/>
              <a:gd name="connsiteY1" fmla="*/ 4641654 h 39771043"/>
              <a:gd name="connsiteX2" fmla="*/ 2318578 w 47856081"/>
              <a:gd name="connsiteY2" fmla="*/ 22459906 h 39771043"/>
              <a:gd name="connsiteX3" fmla="*/ 47856081 w 47856081"/>
              <a:gd name="connsiteY3" fmla="*/ 39771043 h 39771043"/>
              <a:gd name="connsiteX0" fmla="*/ 3229177 w 47856081"/>
              <a:gd name="connsiteY0" fmla="*/ -1 h 35129388"/>
              <a:gd name="connsiteX1" fmla="*/ 2318578 w 47856081"/>
              <a:gd name="connsiteY1" fmla="*/ 17818251 h 35129388"/>
              <a:gd name="connsiteX2" fmla="*/ 47856081 w 47856081"/>
              <a:gd name="connsiteY2" fmla="*/ 35129388 h 35129388"/>
              <a:gd name="connsiteX0" fmla="*/ 1975429 w 48323785"/>
              <a:gd name="connsiteY0" fmla="*/ 0 h 31152368"/>
              <a:gd name="connsiteX1" fmla="*/ 2786282 w 48323785"/>
              <a:gd name="connsiteY1" fmla="*/ 13841231 h 31152368"/>
              <a:gd name="connsiteX2" fmla="*/ 48323785 w 48323785"/>
              <a:gd name="connsiteY2" fmla="*/ 31152368 h 31152368"/>
              <a:gd name="connsiteX0" fmla="*/ 941149 w 49010955"/>
              <a:gd name="connsiteY0" fmla="*/ 0 h 30974295"/>
              <a:gd name="connsiteX1" fmla="*/ 3473452 w 49010955"/>
              <a:gd name="connsiteY1" fmla="*/ 13663158 h 30974295"/>
              <a:gd name="connsiteX2" fmla="*/ 49010955 w 49010955"/>
              <a:gd name="connsiteY2" fmla="*/ 30974295 h 30974295"/>
              <a:gd name="connsiteX0" fmla="*/ 551502 w 49482050"/>
              <a:gd name="connsiteY0" fmla="*/ 0 h 31686599"/>
              <a:gd name="connsiteX1" fmla="*/ 3944547 w 49482050"/>
              <a:gd name="connsiteY1" fmla="*/ 14375462 h 31686599"/>
              <a:gd name="connsiteX2" fmla="*/ 49482050 w 49482050"/>
              <a:gd name="connsiteY2" fmla="*/ 31686599 h 31686599"/>
              <a:gd name="connsiteX0" fmla="*/ 551502 w 60904926"/>
              <a:gd name="connsiteY0" fmla="*/ 0 h 35083836"/>
              <a:gd name="connsiteX1" fmla="*/ 3944547 w 60904926"/>
              <a:gd name="connsiteY1" fmla="*/ 14375462 h 35083836"/>
              <a:gd name="connsiteX2" fmla="*/ 60904926 w 60904926"/>
              <a:gd name="connsiteY2" fmla="*/ 35083836 h 35083836"/>
              <a:gd name="connsiteX0" fmla="*/ 32297 w 60385721"/>
              <a:gd name="connsiteY0" fmla="*/ 0 h 35083836"/>
              <a:gd name="connsiteX1" fmla="*/ 7351994 w 60385721"/>
              <a:gd name="connsiteY1" fmla="*/ 14301607 h 35083836"/>
              <a:gd name="connsiteX2" fmla="*/ 60385721 w 60385721"/>
              <a:gd name="connsiteY2" fmla="*/ 35083836 h 35083836"/>
              <a:gd name="connsiteX0" fmla="*/ 32297 w 60385721"/>
              <a:gd name="connsiteY0" fmla="*/ 0 h 35083836"/>
              <a:gd name="connsiteX1" fmla="*/ 7351994 w 60385721"/>
              <a:gd name="connsiteY1" fmla="*/ 14301607 h 35083836"/>
              <a:gd name="connsiteX2" fmla="*/ 55260953 w 60385721"/>
              <a:gd name="connsiteY2" fmla="*/ 21936371 h 35083836"/>
              <a:gd name="connsiteX3" fmla="*/ 60385721 w 60385721"/>
              <a:gd name="connsiteY3" fmla="*/ 35083836 h 35083836"/>
              <a:gd name="connsiteX0" fmla="*/ 32297 w 63383445"/>
              <a:gd name="connsiteY0" fmla="*/ 0 h 35083836"/>
              <a:gd name="connsiteX1" fmla="*/ 7351994 w 63383445"/>
              <a:gd name="connsiteY1" fmla="*/ 14301607 h 35083836"/>
              <a:gd name="connsiteX2" fmla="*/ 59901533 w 63383445"/>
              <a:gd name="connsiteY2" fmla="*/ 20754723 h 35083836"/>
              <a:gd name="connsiteX3" fmla="*/ 60385721 w 63383445"/>
              <a:gd name="connsiteY3" fmla="*/ 35083836 h 35083836"/>
              <a:gd name="connsiteX0" fmla="*/ 32297 w 62553959"/>
              <a:gd name="connsiteY0" fmla="*/ 0 h 35083836"/>
              <a:gd name="connsiteX1" fmla="*/ 7351994 w 62553959"/>
              <a:gd name="connsiteY1" fmla="*/ 14301607 h 35083836"/>
              <a:gd name="connsiteX2" fmla="*/ 58830625 w 62553959"/>
              <a:gd name="connsiteY2" fmla="*/ 21345551 h 35083836"/>
              <a:gd name="connsiteX3" fmla="*/ 60385721 w 62553959"/>
              <a:gd name="connsiteY3" fmla="*/ 35083836 h 35083836"/>
              <a:gd name="connsiteX0" fmla="*/ 32297 w 62553959"/>
              <a:gd name="connsiteY0" fmla="*/ 0 h 36524900"/>
              <a:gd name="connsiteX1" fmla="*/ 7351994 w 62553959"/>
              <a:gd name="connsiteY1" fmla="*/ 14301607 h 36524900"/>
              <a:gd name="connsiteX2" fmla="*/ 58830625 w 62553959"/>
              <a:gd name="connsiteY2" fmla="*/ 21345551 h 36524900"/>
              <a:gd name="connsiteX3" fmla="*/ 60385721 w 62553959"/>
              <a:gd name="connsiteY3" fmla="*/ 36524900 h 36524900"/>
              <a:gd name="connsiteX0" fmla="*/ 11792949 w 56384167"/>
              <a:gd name="connsiteY0" fmla="*/ 0 h 35738010"/>
              <a:gd name="connsiteX1" fmla="*/ 1182202 w 56384167"/>
              <a:gd name="connsiteY1" fmla="*/ 13514717 h 35738010"/>
              <a:gd name="connsiteX2" fmla="*/ 52660833 w 56384167"/>
              <a:gd name="connsiteY2" fmla="*/ 20558661 h 35738010"/>
              <a:gd name="connsiteX3" fmla="*/ 54215929 w 56384167"/>
              <a:gd name="connsiteY3" fmla="*/ 35738010 h 35738010"/>
              <a:gd name="connsiteX0" fmla="*/ 11792949 w 55973268"/>
              <a:gd name="connsiteY0" fmla="*/ 0 h 37127368"/>
              <a:gd name="connsiteX1" fmla="*/ 1182202 w 55973268"/>
              <a:gd name="connsiteY1" fmla="*/ 13514717 h 37127368"/>
              <a:gd name="connsiteX2" fmla="*/ 52660833 w 55973268"/>
              <a:gd name="connsiteY2" fmla="*/ 20558661 h 37127368"/>
              <a:gd name="connsiteX3" fmla="*/ 52297238 w 55973268"/>
              <a:gd name="connsiteY3" fmla="*/ 37127368 h 37127368"/>
              <a:gd name="connsiteX0" fmla="*/ 11792949 w 58510640"/>
              <a:gd name="connsiteY0" fmla="*/ 0 h 37127368"/>
              <a:gd name="connsiteX1" fmla="*/ 1182202 w 58510640"/>
              <a:gd name="connsiteY1" fmla="*/ 13514717 h 37127368"/>
              <a:gd name="connsiteX2" fmla="*/ 52660833 w 58510640"/>
              <a:gd name="connsiteY2" fmla="*/ 20558661 h 37127368"/>
              <a:gd name="connsiteX3" fmla="*/ 52297238 w 58510640"/>
              <a:gd name="connsiteY3" fmla="*/ 37127368 h 37127368"/>
              <a:gd name="connsiteX0" fmla="*/ 4813078 w 59272275"/>
              <a:gd name="connsiteY0" fmla="*/ 0 h 36740765"/>
              <a:gd name="connsiteX1" fmla="*/ 1943837 w 59272275"/>
              <a:gd name="connsiteY1" fmla="*/ 13128114 h 36740765"/>
              <a:gd name="connsiteX2" fmla="*/ 53422468 w 59272275"/>
              <a:gd name="connsiteY2" fmla="*/ 20172058 h 36740765"/>
              <a:gd name="connsiteX3" fmla="*/ 53058873 w 59272275"/>
              <a:gd name="connsiteY3" fmla="*/ 36740765 h 36740765"/>
              <a:gd name="connsiteX0" fmla="*/ 4813078 w 55712407"/>
              <a:gd name="connsiteY0" fmla="*/ 0 h 36740765"/>
              <a:gd name="connsiteX1" fmla="*/ 1943837 w 55712407"/>
              <a:gd name="connsiteY1" fmla="*/ 13128114 h 36740765"/>
              <a:gd name="connsiteX2" fmla="*/ 42744540 w 55712407"/>
              <a:gd name="connsiteY2" fmla="*/ 20172058 h 36740765"/>
              <a:gd name="connsiteX3" fmla="*/ 53058873 w 55712407"/>
              <a:gd name="connsiteY3" fmla="*/ 36740765 h 36740765"/>
              <a:gd name="connsiteX0" fmla="*/ 10048133 w 60947462"/>
              <a:gd name="connsiteY0" fmla="*/ 0 h 36740765"/>
              <a:gd name="connsiteX1" fmla="*/ 1306019 w 60947462"/>
              <a:gd name="connsiteY1" fmla="*/ 13072880 h 36740765"/>
              <a:gd name="connsiteX2" fmla="*/ 47979595 w 60947462"/>
              <a:gd name="connsiteY2" fmla="*/ 20172058 h 36740765"/>
              <a:gd name="connsiteX3" fmla="*/ 58293928 w 60947462"/>
              <a:gd name="connsiteY3" fmla="*/ 36740765 h 36740765"/>
              <a:gd name="connsiteX0" fmla="*/ 6186881 w 57086210"/>
              <a:gd name="connsiteY0" fmla="*/ 0 h 36740765"/>
              <a:gd name="connsiteX1" fmla="*/ 1715945 w 57086210"/>
              <a:gd name="connsiteY1" fmla="*/ 13072880 h 36740765"/>
              <a:gd name="connsiteX2" fmla="*/ 44118343 w 57086210"/>
              <a:gd name="connsiteY2" fmla="*/ 20172058 h 36740765"/>
              <a:gd name="connsiteX3" fmla="*/ 54432676 w 57086210"/>
              <a:gd name="connsiteY3" fmla="*/ 36740765 h 36740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086210" h="36740765">
                <a:moveTo>
                  <a:pt x="6186881" y="0"/>
                </a:moveTo>
                <a:cubicBezTo>
                  <a:pt x="5863574" y="1713296"/>
                  <a:pt x="-3845611" y="7749475"/>
                  <a:pt x="1715945" y="13072880"/>
                </a:cubicBezTo>
                <a:cubicBezTo>
                  <a:pt x="9016903" y="16888956"/>
                  <a:pt x="35279389" y="16708353"/>
                  <a:pt x="44118343" y="20172058"/>
                </a:cubicBezTo>
                <a:cubicBezTo>
                  <a:pt x="52957297" y="23635763"/>
                  <a:pt x="61587966" y="34643374"/>
                  <a:pt x="54432676" y="36740765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75" name="Freeform 974"/>
          <p:cNvSpPr/>
          <p:nvPr/>
        </p:nvSpPr>
        <p:spPr bwMode="auto">
          <a:xfrm flipH="1">
            <a:off x="9738899" y="2837208"/>
            <a:ext cx="140843" cy="2269781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0 w 21698869"/>
              <a:gd name="connsiteY0" fmla="*/ 20 h 38335251"/>
              <a:gd name="connsiteX1" fmla="*/ 14957342 w 21698869"/>
              <a:gd name="connsiteY1" fmla="*/ 18087510 h 38335251"/>
              <a:gd name="connsiteX2" fmla="*/ 21698883 w 21698869"/>
              <a:gd name="connsiteY2" fmla="*/ 38335251 h 38335251"/>
              <a:gd name="connsiteX0" fmla="*/ 0 w 42869101"/>
              <a:gd name="connsiteY0" fmla="*/ 20 h 38414812"/>
              <a:gd name="connsiteX1" fmla="*/ 36127574 w 42869101"/>
              <a:gd name="connsiteY1" fmla="*/ 18167071 h 38414812"/>
              <a:gd name="connsiteX2" fmla="*/ 42869115 w 42869101"/>
              <a:gd name="connsiteY2" fmla="*/ 38414812 h 38414812"/>
              <a:gd name="connsiteX0" fmla="*/ 0 w 42869101"/>
              <a:gd name="connsiteY0" fmla="*/ 30 h 38414822"/>
              <a:gd name="connsiteX1" fmla="*/ 16015791 w 42869101"/>
              <a:gd name="connsiteY1" fmla="*/ 13711501 h 38414822"/>
              <a:gd name="connsiteX2" fmla="*/ 42869115 w 42869101"/>
              <a:gd name="connsiteY2" fmla="*/ 38414822 h 38414822"/>
              <a:gd name="connsiteX0" fmla="*/ 0 w 41810629"/>
              <a:gd name="connsiteY0" fmla="*/ 30 h 38494383"/>
              <a:gd name="connsiteX1" fmla="*/ 14957319 w 41810629"/>
              <a:gd name="connsiteY1" fmla="*/ 13791062 h 38494383"/>
              <a:gd name="connsiteX2" fmla="*/ 41810643 w 41810629"/>
              <a:gd name="connsiteY2" fmla="*/ 38494383 h 38494383"/>
              <a:gd name="connsiteX0" fmla="*/ 0 w 41810629"/>
              <a:gd name="connsiteY0" fmla="*/ 30 h 38494383"/>
              <a:gd name="connsiteX1" fmla="*/ 14957319 w 41810629"/>
              <a:gd name="connsiteY1" fmla="*/ 13791062 h 38494383"/>
              <a:gd name="connsiteX2" fmla="*/ 41810643 w 41810629"/>
              <a:gd name="connsiteY2" fmla="*/ 38494383 h 38494383"/>
              <a:gd name="connsiteX0" fmla="*/ 0 w 41810629"/>
              <a:gd name="connsiteY0" fmla="*/ 30 h 38494383"/>
              <a:gd name="connsiteX1" fmla="*/ 14957319 w 41810629"/>
              <a:gd name="connsiteY1" fmla="*/ 13791062 h 38494383"/>
              <a:gd name="connsiteX2" fmla="*/ 41810643 w 41810629"/>
              <a:gd name="connsiteY2" fmla="*/ 38494383 h 38494383"/>
              <a:gd name="connsiteX0" fmla="*/ 0 w 41810629"/>
              <a:gd name="connsiteY0" fmla="*/ 50 h 38494403"/>
              <a:gd name="connsiteX1" fmla="*/ 14957319 w 41810629"/>
              <a:gd name="connsiteY1" fmla="*/ 13791082 h 38494403"/>
              <a:gd name="connsiteX2" fmla="*/ 41810643 w 41810629"/>
              <a:gd name="connsiteY2" fmla="*/ 38494403 h 38494403"/>
              <a:gd name="connsiteX0" fmla="*/ 0 w 41810629"/>
              <a:gd name="connsiteY0" fmla="*/ 50 h 38494403"/>
              <a:gd name="connsiteX1" fmla="*/ 14957319 w 41810629"/>
              <a:gd name="connsiteY1" fmla="*/ 13791082 h 38494403"/>
              <a:gd name="connsiteX2" fmla="*/ 41810643 w 41810629"/>
              <a:gd name="connsiteY2" fmla="*/ 38494403 h 38494403"/>
              <a:gd name="connsiteX0" fmla="*/ 15876942 w 26970992"/>
              <a:gd name="connsiteY0" fmla="*/ 20 h 45506408"/>
              <a:gd name="connsiteX1" fmla="*/ 117682 w 26970992"/>
              <a:gd name="connsiteY1" fmla="*/ 20803087 h 45506408"/>
              <a:gd name="connsiteX2" fmla="*/ 26971006 w 26970992"/>
              <a:gd name="connsiteY2" fmla="*/ 45506408 h 45506408"/>
              <a:gd name="connsiteX0" fmla="*/ 15876942 w 26970992"/>
              <a:gd name="connsiteY0" fmla="*/ 20 h 45506408"/>
              <a:gd name="connsiteX1" fmla="*/ 117682 w 26970992"/>
              <a:gd name="connsiteY1" fmla="*/ 20803087 h 45506408"/>
              <a:gd name="connsiteX2" fmla="*/ 26971006 w 26970992"/>
              <a:gd name="connsiteY2" fmla="*/ 45506408 h 45506408"/>
              <a:gd name="connsiteX0" fmla="*/ 18152303 w 26970992"/>
              <a:gd name="connsiteY0" fmla="*/ 20 h 45506408"/>
              <a:gd name="connsiteX1" fmla="*/ 117682 w 26970992"/>
              <a:gd name="connsiteY1" fmla="*/ 20803087 h 45506408"/>
              <a:gd name="connsiteX2" fmla="*/ 26971006 w 26970992"/>
              <a:gd name="connsiteY2" fmla="*/ 45506408 h 45506408"/>
              <a:gd name="connsiteX0" fmla="*/ 17014622 w 26970992"/>
              <a:gd name="connsiteY0" fmla="*/ 20 h 45677437"/>
              <a:gd name="connsiteX1" fmla="*/ 117682 w 26970992"/>
              <a:gd name="connsiteY1" fmla="*/ 20974116 h 45677437"/>
              <a:gd name="connsiteX2" fmla="*/ 26971006 w 26970992"/>
              <a:gd name="connsiteY2" fmla="*/ 45677437 h 45677437"/>
              <a:gd name="connsiteX0" fmla="*/ 17156000 w 27112370"/>
              <a:gd name="connsiteY0" fmla="*/ 115974 h 45793391"/>
              <a:gd name="connsiteX1" fmla="*/ 10114255 w 27112370"/>
              <a:gd name="connsiteY1" fmla="*/ 2249999 h 45793391"/>
              <a:gd name="connsiteX2" fmla="*/ 259060 w 27112370"/>
              <a:gd name="connsiteY2" fmla="*/ 21090070 h 45793391"/>
              <a:gd name="connsiteX3" fmla="*/ 27112384 w 27112370"/>
              <a:gd name="connsiteY3" fmla="*/ 45793391 h 45793391"/>
              <a:gd name="connsiteX0" fmla="*/ 10114255 w 27112370"/>
              <a:gd name="connsiteY0" fmla="*/ 0 h 43543392"/>
              <a:gd name="connsiteX1" fmla="*/ 259060 w 27112370"/>
              <a:gd name="connsiteY1" fmla="*/ 18840071 h 43543392"/>
              <a:gd name="connsiteX2" fmla="*/ 27112384 w 27112370"/>
              <a:gd name="connsiteY2" fmla="*/ 43543392 h 43543392"/>
              <a:gd name="connsiteX0" fmla="*/ 15710669 w 27020514"/>
              <a:gd name="connsiteY0" fmla="*/ 0 h 45424665"/>
              <a:gd name="connsiteX1" fmla="*/ 167204 w 27020514"/>
              <a:gd name="connsiteY1" fmla="*/ 20721344 h 45424665"/>
              <a:gd name="connsiteX2" fmla="*/ 27020528 w 27020514"/>
              <a:gd name="connsiteY2" fmla="*/ 45424665 h 45424665"/>
              <a:gd name="connsiteX0" fmla="*/ 15774302 w 27084147"/>
              <a:gd name="connsiteY0" fmla="*/ 0 h 45424665"/>
              <a:gd name="connsiteX1" fmla="*/ 230837 w 27084147"/>
              <a:gd name="connsiteY1" fmla="*/ 20721344 h 45424665"/>
              <a:gd name="connsiteX2" fmla="*/ 27084161 w 27084147"/>
              <a:gd name="connsiteY2" fmla="*/ 45424665 h 45424665"/>
              <a:gd name="connsiteX0" fmla="*/ 24650367 w 35960212"/>
              <a:gd name="connsiteY0" fmla="*/ 0 h 45424665"/>
              <a:gd name="connsiteX1" fmla="*/ 9106902 w 35960212"/>
              <a:gd name="connsiteY1" fmla="*/ 20721344 h 45424665"/>
              <a:gd name="connsiteX2" fmla="*/ 35960226 w 35960212"/>
              <a:gd name="connsiteY2" fmla="*/ 45424665 h 45424665"/>
              <a:gd name="connsiteX0" fmla="*/ 26189417 w 37499262"/>
              <a:gd name="connsiteY0" fmla="*/ 0 h 45424665"/>
              <a:gd name="connsiteX1" fmla="*/ 7233044 w 37499262"/>
              <a:gd name="connsiteY1" fmla="*/ 20892363 h 45424665"/>
              <a:gd name="connsiteX2" fmla="*/ 37499276 w 37499262"/>
              <a:gd name="connsiteY2" fmla="*/ 45424665 h 45424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499262" h="45424665">
                <a:moveTo>
                  <a:pt x="26189417" y="0"/>
                </a:moveTo>
                <a:cubicBezTo>
                  <a:pt x="-16444584" y="5719008"/>
                  <a:pt x="5348068" y="13635131"/>
                  <a:pt x="7233044" y="20892363"/>
                </a:cubicBezTo>
                <a:cubicBezTo>
                  <a:pt x="5204117" y="26552231"/>
                  <a:pt x="33434818" y="39513698"/>
                  <a:pt x="37499276" y="45424665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77" name="Freeform 976"/>
          <p:cNvSpPr/>
          <p:nvPr/>
        </p:nvSpPr>
        <p:spPr bwMode="auto">
          <a:xfrm flipH="1">
            <a:off x="11109539" y="2349856"/>
            <a:ext cx="46817" cy="33128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487392 w 7228938"/>
              <a:gd name="connsiteY0" fmla="*/ -18 h 20247723"/>
              <a:gd name="connsiteX1" fmla="*/ 7228933 w 7228938"/>
              <a:gd name="connsiteY1" fmla="*/ 20247723 h 20247723"/>
              <a:gd name="connsiteX0" fmla="*/ 2619105 w 2619103"/>
              <a:gd name="connsiteY0" fmla="*/ -18 h 24326743"/>
              <a:gd name="connsiteX1" fmla="*/ 2189280 w 2619103"/>
              <a:gd name="connsiteY1" fmla="*/ 24326743 h 24326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19103" h="24326743">
                <a:moveTo>
                  <a:pt x="2619105" y="-18"/>
                </a:moveTo>
                <a:cubicBezTo>
                  <a:pt x="590178" y="5659850"/>
                  <a:pt x="-1875178" y="18415776"/>
                  <a:pt x="2189280" y="24326743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78" name="Freeform 977"/>
          <p:cNvSpPr/>
          <p:nvPr/>
        </p:nvSpPr>
        <p:spPr bwMode="auto">
          <a:xfrm flipH="1">
            <a:off x="10395957" y="2941803"/>
            <a:ext cx="380861" cy="2251906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19513646 w 19515078"/>
              <a:gd name="connsiteY0" fmla="*/ 63 h 33959271"/>
              <a:gd name="connsiteX1" fmla="*/ 478763 w 19515078"/>
              <a:gd name="connsiteY1" fmla="*/ 9076904 h 33959271"/>
              <a:gd name="connsiteX2" fmla="*/ 7340083 w 19515078"/>
              <a:gd name="connsiteY2" fmla="*/ 33959271 h 33959271"/>
              <a:gd name="connsiteX0" fmla="*/ 15599921 w 15601665"/>
              <a:gd name="connsiteY0" fmla="*/ 63 h 34330039"/>
              <a:gd name="connsiteX1" fmla="*/ 278138 w 15601665"/>
              <a:gd name="connsiteY1" fmla="*/ 9447672 h 34330039"/>
              <a:gd name="connsiteX2" fmla="*/ 7139458 w 15601665"/>
              <a:gd name="connsiteY2" fmla="*/ 34330039 h 34330039"/>
              <a:gd name="connsiteX0" fmla="*/ 12841030 w 12843087"/>
              <a:gd name="connsiteY0" fmla="*/ 47 h 35442334"/>
              <a:gd name="connsiteX1" fmla="*/ 154350 w 12843087"/>
              <a:gd name="connsiteY1" fmla="*/ 10559967 h 35442334"/>
              <a:gd name="connsiteX2" fmla="*/ 7015670 w 12843087"/>
              <a:gd name="connsiteY2" fmla="*/ 35442334 h 35442334"/>
              <a:gd name="connsiteX0" fmla="*/ 16103475 w 16105170"/>
              <a:gd name="connsiteY0" fmla="*/ 54 h 34700806"/>
              <a:gd name="connsiteX1" fmla="*/ 302577 w 16105170"/>
              <a:gd name="connsiteY1" fmla="*/ 9818439 h 34700806"/>
              <a:gd name="connsiteX2" fmla="*/ 7163897 w 16105170"/>
              <a:gd name="connsiteY2" fmla="*/ 34700806 h 34700806"/>
              <a:gd name="connsiteX0" fmla="*/ 16217066 w 16218741"/>
              <a:gd name="connsiteY0" fmla="*/ 7727 h 34708479"/>
              <a:gd name="connsiteX1" fmla="*/ 296394 w 16218741"/>
              <a:gd name="connsiteY1" fmla="*/ 5469567 h 34708479"/>
              <a:gd name="connsiteX2" fmla="*/ 7277488 w 16218741"/>
              <a:gd name="connsiteY2" fmla="*/ 34708479 h 34708479"/>
              <a:gd name="connsiteX0" fmla="*/ 16217066 w 16218741"/>
              <a:gd name="connsiteY0" fmla="*/ 7727 h 34708479"/>
              <a:gd name="connsiteX1" fmla="*/ 296394 w 16218741"/>
              <a:gd name="connsiteY1" fmla="*/ 5469567 h 34708479"/>
              <a:gd name="connsiteX2" fmla="*/ 7277488 w 16218741"/>
              <a:gd name="connsiteY2" fmla="*/ 34708479 h 34708479"/>
              <a:gd name="connsiteX0" fmla="*/ 13456704 w 13458681"/>
              <a:gd name="connsiteY0" fmla="*/ 757 h 35350354"/>
              <a:gd name="connsiteX1" fmla="*/ 171143 w 13458681"/>
              <a:gd name="connsiteY1" fmla="*/ 6111442 h 35350354"/>
              <a:gd name="connsiteX2" fmla="*/ 7152237 w 13458681"/>
              <a:gd name="connsiteY2" fmla="*/ 35350354 h 35350354"/>
              <a:gd name="connsiteX0" fmla="*/ 15211207 w 15212981"/>
              <a:gd name="connsiteY0" fmla="*/ 7728 h 34708479"/>
              <a:gd name="connsiteX1" fmla="*/ 248757 w 15212981"/>
              <a:gd name="connsiteY1" fmla="*/ 5469567 h 34708479"/>
              <a:gd name="connsiteX2" fmla="*/ 7229851 w 15212981"/>
              <a:gd name="connsiteY2" fmla="*/ 34708479 h 34708479"/>
              <a:gd name="connsiteX0" fmla="*/ 8302267 w 8305786"/>
              <a:gd name="connsiteY0" fmla="*/ 164743 h 33755633"/>
              <a:gd name="connsiteX1" fmla="*/ 248765 w 8305786"/>
              <a:gd name="connsiteY1" fmla="*/ 4516721 h 33755633"/>
              <a:gd name="connsiteX2" fmla="*/ 7229859 w 8305786"/>
              <a:gd name="connsiteY2" fmla="*/ 33755633 h 33755633"/>
              <a:gd name="connsiteX0" fmla="*/ 7892857 w 7896592"/>
              <a:gd name="connsiteY0" fmla="*/ 3247 h 34881638"/>
              <a:gd name="connsiteX1" fmla="*/ 248765 w 7896592"/>
              <a:gd name="connsiteY1" fmla="*/ 5642726 h 34881638"/>
              <a:gd name="connsiteX2" fmla="*/ 7229859 w 7896592"/>
              <a:gd name="connsiteY2" fmla="*/ 34881638 h 34881638"/>
              <a:gd name="connsiteX0" fmla="*/ 8396804 w 8400270"/>
              <a:gd name="connsiteY0" fmla="*/ 442775 h 35321166"/>
              <a:gd name="connsiteX1" fmla="*/ 227203 w 8400270"/>
              <a:gd name="connsiteY1" fmla="*/ 3964842 h 35321166"/>
              <a:gd name="connsiteX2" fmla="*/ 7733806 w 8400270"/>
              <a:gd name="connsiteY2" fmla="*/ 35321166 h 35321166"/>
              <a:gd name="connsiteX0" fmla="*/ 8396804 w 8400316"/>
              <a:gd name="connsiteY0" fmla="*/ 174 h 34878565"/>
              <a:gd name="connsiteX1" fmla="*/ 227203 w 8400316"/>
              <a:gd name="connsiteY1" fmla="*/ 3522241 h 34878565"/>
              <a:gd name="connsiteX2" fmla="*/ 7733806 w 8400316"/>
              <a:gd name="connsiteY2" fmla="*/ 34878565 h 34878565"/>
              <a:gd name="connsiteX0" fmla="*/ 8279810 w 8283322"/>
              <a:gd name="connsiteY0" fmla="*/ 174 h 34878565"/>
              <a:gd name="connsiteX1" fmla="*/ 110209 w 8283322"/>
              <a:gd name="connsiteY1" fmla="*/ 3522241 h 34878565"/>
              <a:gd name="connsiteX2" fmla="*/ 7616812 w 8283322"/>
              <a:gd name="connsiteY2" fmla="*/ 34878565 h 34878565"/>
              <a:gd name="connsiteX0" fmla="*/ 8228390 w 8231933"/>
              <a:gd name="connsiteY0" fmla="*/ 166 h 34878557"/>
              <a:gd name="connsiteX1" fmla="*/ 111341 w 8231933"/>
              <a:gd name="connsiteY1" fmla="*/ 3573878 h 34878557"/>
              <a:gd name="connsiteX2" fmla="*/ 7565392 w 8231933"/>
              <a:gd name="connsiteY2" fmla="*/ 34878557 h 34878557"/>
              <a:gd name="connsiteX0" fmla="*/ 10705169 w 10707783"/>
              <a:gd name="connsiteY0" fmla="*/ 24605 h 33218785"/>
              <a:gd name="connsiteX1" fmla="*/ 111341 w 10707783"/>
              <a:gd name="connsiteY1" fmla="*/ 1914106 h 33218785"/>
              <a:gd name="connsiteX2" fmla="*/ 7565392 w 10707783"/>
              <a:gd name="connsiteY2" fmla="*/ 33218785 h 33218785"/>
              <a:gd name="connsiteX0" fmla="*/ 4526281 w 5026338"/>
              <a:gd name="connsiteY0" fmla="*/ 46 h 33194226"/>
              <a:gd name="connsiteX1" fmla="*/ 4260162 w 5026338"/>
              <a:gd name="connsiteY1" fmla="*/ 7266053 h 33194226"/>
              <a:gd name="connsiteX2" fmla="*/ 1386504 w 5026338"/>
              <a:gd name="connsiteY2" fmla="*/ 33194226 h 33194226"/>
              <a:gd name="connsiteX0" fmla="*/ 4526281 w 4784613"/>
              <a:gd name="connsiteY0" fmla="*/ 54 h 33194234"/>
              <a:gd name="connsiteX1" fmla="*/ 4260162 w 4784613"/>
              <a:gd name="connsiteY1" fmla="*/ 7266061 h 33194234"/>
              <a:gd name="connsiteX2" fmla="*/ 1386504 w 4784613"/>
              <a:gd name="connsiteY2" fmla="*/ 33194234 h 33194234"/>
              <a:gd name="connsiteX0" fmla="*/ 3591657 w 3681612"/>
              <a:gd name="connsiteY0" fmla="*/ 137 h 33712532"/>
              <a:gd name="connsiteX1" fmla="*/ 3325538 w 3681612"/>
              <a:gd name="connsiteY1" fmla="*/ 7266144 h 33712532"/>
              <a:gd name="connsiteX2" fmla="*/ 1479980 w 3681612"/>
              <a:gd name="connsiteY2" fmla="*/ 33712532 h 33712532"/>
              <a:gd name="connsiteX0" fmla="*/ 2111677 w 2201632"/>
              <a:gd name="connsiteY0" fmla="*/ 137 h 33712532"/>
              <a:gd name="connsiteX1" fmla="*/ 1845558 w 2201632"/>
              <a:gd name="connsiteY1" fmla="*/ 7266144 h 33712532"/>
              <a:gd name="connsiteX2" fmla="*/ 0 w 2201632"/>
              <a:gd name="connsiteY2" fmla="*/ 33712532 h 33712532"/>
              <a:gd name="connsiteX0" fmla="*/ 2111677 w 2423009"/>
              <a:gd name="connsiteY0" fmla="*/ 273 h 33712668"/>
              <a:gd name="connsiteX1" fmla="*/ 2266143 w 2423009"/>
              <a:gd name="connsiteY1" fmla="*/ 6424179 h 33712668"/>
              <a:gd name="connsiteX2" fmla="*/ 0 w 2423009"/>
              <a:gd name="connsiteY2" fmla="*/ 33712668 h 33712668"/>
              <a:gd name="connsiteX0" fmla="*/ 2111677 w 2952332"/>
              <a:gd name="connsiteY0" fmla="*/ 174 h 33712569"/>
              <a:gd name="connsiteX1" fmla="*/ 2873653 w 2952332"/>
              <a:gd name="connsiteY1" fmla="*/ 6877516 h 33712569"/>
              <a:gd name="connsiteX2" fmla="*/ 0 w 2952332"/>
              <a:gd name="connsiteY2" fmla="*/ 33712569 h 33712569"/>
              <a:gd name="connsiteX0" fmla="*/ 2842489 w 3067042"/>
              <a:gd name="connsiteY0" fmla="*/ 113 h 34405624"/>
              <a:gd name="connsiteX1" fmla="*/ 2873653 w 3067042"/>
              <a:gd name="connsiteY1" fmla="*/ 7570571 h 34405624"/>
              <a:gd name="connsiteX2" fmla="*/ 0 w 3067042"/>
              <a:gd name="connsiteY2" fmla="*/ 34405624 h 34405624"/>
              <a:gd name="connsiteX0" fmla="*/ 2611706 w 3007617"/>
              <a:gd name="connsiteY0" fmla="*/ 136 h 34139065"/>
              <a:gd name="connsiteX1" fmla="*/ 2873653 w 3007617"/>
              <a:gd name="connsiteY1" fmla="*/ 7304012 h 34139065"/>
              <a:gd name="connsiteX2" fmla="*/ 0 w 3007617"/>
              <a:gd name="connsiteY2" fmla="*/ 34139065 h 34139065"/>
              <a:gd name="connsiteX0" fmla="*/ 2611706 w 3007617"/>
              <a:gd name="connsiteY0" fmla="*/ 136 h 34139065"/>
              <a:gd name="connsiteX1" fmla="*/ 2873653 w 3007617"/>
              <a:gd name="connsiteY1" fmla="*/ 7304012 h 34139065"/>
              <a:gd name="connsiteX2" fmla="*/ 0 w 3007617"/>
              <a:gd name="connsiteY2" fmla="*/ 34139065 h 34139065"/>
              <a:gd name="connsiteX0" fmla="*/ 2611706 w 3814953"/>
              <a:gd name="connsiteY0" fmla="*/ 0 h 34138929"/>
              <a:gd name="connsiteX1" fmla="*/ 2873653 w 3814953"/>
              <a:gd name="connsiteY1" fmla="*/ 7303876 h 34138929"/>
              <a:gd name="connsiteX2" fmla="*/ 0 w 3814953"/>
              <a:gd name="connsiteY2" fmla="*/ 34138929 h 34138929"/>
              <a:gd name="connsiteX0" fmla="*/ 2611706 w 4077610"/>
              <a:gd name="connsiteY0" fmla="*/ 0 h 34138929"/>
              <a:gd name="connsiteX1" fmla="*/ 2873653 w 4077610"/>
              <a:gd name="connsiteY1" fmla="*/ 7303876 h 34138929"/>
              <a:gd name="connsiteX2" fmla="*/ 0 w 4077610"/>
              <a:gd name="connsiteY2" fmla="*/ 34138929 h 34138929"/>
              <a:gd name="connsiteX0" fmla="*/ 2611706 w 4165383"/>
              <a:gd name="connsiteY0" fmla="*/ 0 h 34138929"/>
              <a:gd name="connsiteX1" fmla="*/ 3065970 w 4165383"/>
              <a:gd name="connsiteY1" fmla="*/ 7250558 h 34138929"/>
              <a:gd name="connsiteX2" fmla="*/ 0 w 4165383"/>
              <a:gd name="connsiteY2" fmla="*/ 34138929 h 34138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65383" h="34138929">
                <a:moveTo>
                  <a:pt x="2611706" y="0"/>
                </a:moveTo>
                <a:cubicBezTo>
                  <a:pt x="4947335" y="35778"/>
                  <a:pt x="4264120" y="1791770"/>
                  <a:pt x="3065970" y="7250558"/>
                </a:cubicBezTo>
                <a:cubicBezTo>
                  <a:pt x="2714024" y="12869290"/>
                  <a:pt x="1198" y="25572093"/>
                  <a:pt x="0" y="34138929"/>
                </a:cubicBezTo>
              </a:path>
            </a:pathLst>
          </a:cu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79" name="Freeform 978"/>
          <p:cNvSpPr/>
          <p:nvPr/>
        </p:nvSpPr>
        <p:spPr bwMode="auto">
          <a:xfrm flipH="1">
            <a:off x="10697890" y="3363092"/>
            <a:ext cx="521650" cy="204192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22246266 w 22247485"/>
              <a:gd name="connsiteY0" fmla="*/ 51 h 33959259"/>
              <a:gd name="connsiteX1" fmla="*/ 334305 w 22247485"/>
              <a:gd name="connsiteY1" fmla="*/ 10223384 h 33959259"/>
              <a:gd name="connsiteX2" fmla="*/ 10072703 w 22247485"/>
              <a:gd name="connsiteY2" fmla="*/ 33959259 h 33959259"/>
              <a:gd name="connsiteX0" fmla="*/ 19895313 w 19896710"/>
              <a:gd name="connsiteY0" fmla="*/ 44 h 33959252"/>
              <a:gd name="connsiteX1" fmla="*/ 451370 w 19896710"/>
              <a:gd name="connsiteY1" fmla="*/ 10857586 h 33959252"/>
              <a:gd name="connsiteX2" fmla="*/ 7721750 w 19896710"/>
              <a:gd name="connsiteY2" fmla="*/ 33959252 h 33959252"/>
              <a:gd name="connsiteX0" fmla="*/ 20559691 w 20561029"/>
              <a:gd name="connsiteY0" fmla="*/ 2841 h 33962049"/>
              <a:gd name="connsiteX1" fmla="*/ 410606 w 20561029"/>
              <a:gd name="connsiteY1" fmla="*/ 5548899 h 33962049"/>
              <a:gd name="connsiteX2" fmla="*/ 8386128 w 20561029"/>
              <a:gd name="connsiteY2" fmla="*/ 33962049 h 33962049"/>
              <a:gd name="connsiteX0" fmla="*/ 20506042 w 20507365"/>
              <a:gd name="connsiteY0" fmla="*/ 91 h 33959299"/>
              <a:gd name="connsiteX1" fmla="*/ 356957 w 20507365"/>
              <a:gd name="connsiteY1" fmla="*/ 5546149 h 33959299"/>
              <a:gd name="connsiteX2" fmla="*/ 8332479 w 20507365"/>
              <a:gd name="connsiteY2" fmla="*/ 33959299 h 33959299"/>
              <a:gd name="connsiteX0" fmla="*/ 21320896 w 21322171"/>
              <a:gd name="connsiteY0" fmla="*/ 428 h 31948228"/>
              <a:gd name="connsiteX1" fmla="*/ 356957 w 21322171"/>
              <a:gd name="connsiteY1" fmla="*/ 3535078 h 31948228"/>
              <a:gd name="connsiteX2" fmla="*/ 8332479 w 21322171"/>
              <a:gd name="connsiteY2" fmla="*/ 31948228 h 31948228"/>
              <a:gd name="connsiteX0" fmla="*/ 14666200 w 14668137"/>
              <a:gd name="connsiteY0" fmla="*/ 191159 h 30574529"/>
              <a:gd name="connsiteX1" fmla="*/ 356957 w 14668137"/>
              <a:gd name="connsiteY1" fmla="*/ 2161379 h 30574529"/>
              <a:gd name="connsiteX2" fmla="*/ 8332479 w 14668137"/>
              <a:gd name="connsiteY2" fmla="*/ 30574529 h 30574529"/>
              <a:gd name="connsiteX0" fmla="*/ 14666201 w 14668137"/>
              <a:gd name="connsiteY0" fmla="*/ 332369 h 30380507"/>
              <a:gd name="connsiteX1" fmla="*/ 356957 w 14668137"/>
              <a:gd name="connsiteY1" fmla="*/ 1967357 h 30380507"/>
              <a:gd name="connsiteX2" fmla="*/ 8332479 w 14668137"/>
              <a:gd name="connsiteY2" fmla="*/ 30380507 h 30380507"/>
              <a:gd name="connsiteX0" fmla="*/ 14666201 w 14668137"/>
              <a:gd name="connsiteY0" fmla="*/ 332369 h 30380507"/>
              <a:gd name="connsiteX1" fmla="*/ 356957 w 14668137"/>
              <a:gd name="connsiteY1" fmla="*/ 1967357 h 30380507"/>
              <a:gd name="connsiteX2" fmla="*/ 8332479 w 14668137"/>
              <a:gd name="connsiteY2" fmla="*/ 30380507 h 30380507"/>
              <a:gd name="connsiteX0" fmla="*/ 14666201 w 15042251"/>
              <a:gd name="connsiteY0" fmla="*/ 1103075 h 31151213"/>
              <a:gd name="connsiteX1" fmla="*/ 13716818 w 15042251"/>
              <a:gd name="connsiteY1" fmla="*/ 935362 h 31151213"/>
              <a:gd name="connsiteX2" fmla="*/ 356957 w 15042251"/>
              <a:gd name="connsiteY2" fmla="*/ 2738063 h 31151213"/>
              <a:gd name="connsiteX3" fmla="*/ 8332479 w 15042251"/>
              <a:gd name="connsiteY3" fmla="*/ 31151213 h 31151213"/>
              <a:gd name="connsiteX0" fmla="*/ 13716818 w 13716819"/>
              <a:gd name="connsiteY0" fmla="*/ 935362 h 31151213"/>
              <a:gd name="connsiteX1" fmla="*/ 356957 w 13716819"/>
              <a:gd name="connsiteY1" fmla="*/ 2738063 h 31151213"/>
              <a:gd name="connsiteX2" fmla="*/ 8332479 w 13716819"/>
              <a:gd name="connsiteY2" fmla="*/ 31151213 h 31151213"/>
              <a:gd name="connsiteX0" fmla="*/ 19692465 w 19692465"/>
              <a:gd name="connsiteY0" fmla="*/ 0 h 33959306"/>
              <a:gd name="connsiteX1" fmla="*/ 356957 w 19692465"/>
              <a:gd name="connsiteY1" fmla="*/ 5546156 h 33959306"/>
              <a:gd name="connsiteX2" fmla="*/ 8332479 w 19692465"/>
              <a:gd name="connsiteY2" fmla="*/ 33959306 h 33959306"/>
              <a:gd name="connsiteX0" fmla="*/ 19692465 w 19692465"/>
              <a:gd name="connsiteY0" fmla="*/ 0 h 33959306"/>
              <a:gd name="connsiteX1" fmla="*/ 356957 w 19692465"/>
              <a:gd name="connsiteY1" fmla="*/ 5546156 h 33959306"/>
              <a:gd name="connsiteX2" fmla="*/ 8332479 w 19692465"/>
              <a:gd name="connsiteY2" fmla="*/ 33959306 h 33959306"/>
              <a:gd name="connsiteX0" fmla="*/ 20602599 w 20602599"/>
              <a:gd name="connsiteY0" fmla="*/ 0 h 33959306"/>
              <a:gd name="connsiteX1" fmla="*/ 316414 w 20602599"/>
              <a:gd name="connsiteY1" fmla="*/ 5546158 h 33959306"/>
              <a:gd name="connsiteX2" fmla="*/ 9242613 w 20602599"/>
              <a:gd name="connsiteY2" fmla="*/ 33959306 h 33959306"/>
              <a:gd name="connsiteX0" fmla="*/ 20602599 w 20602599"/>
              <a:gd name="connsiteY0" fmla="*/ 0 h 33959306"/>
              <a:gd name="connsiteX1" fmla="*/ 316414 w 20602599"/>
              <a:gd name="connsiteY1" fmla="*/ 5546158 h 33959306"/>
              <a:gd name="connsiteX2" fmla="*/ 9242613 w 20602599"/>
              <a:gd name="connsiteY2" fmla="*/ 33959306 h 33959306"/>
              <a:gd name="connsiteX0" fmla="*/ 20335935 w 20335935"/>
              <a:gd name="connsiteY0" fmla="*/ 0 h 33959306"/>
              <a:gd name="connsiteX1" fmla="*/ 49750 w 20335935"/>
              <a:gd name="connsiteY1" fmla="*/ 5546158 h 33959306"/>
              <a:gd name="connsiteX2" fmla="*/ 8975949 w 20335935"/>
              <a:gd name="connsiteY2" fmla="*/ 33959306 h 33959306"/>
              <a:gd name="connsiteX0" fmla="*/ 20335935 w 20335935"/>
              <a:gd name="connsiteY0" fmla="*/ 0 h 33959306"/>
              <a:gd name="connsiteX1" fmla="*/ 49750 w 20335935"/>
              <a:gd name="connsiteY1" fmla="*/ 5546158 h 33959306"/>
              <a:gd name="connsiteX2" fmla="*/ 8975949 w 20335935"/>
              <a:gd name="connsiteY2" fmla="*/ 33959306 h 33959306"/>
              <a:gd name="connsiteX0" fmla="*/ 17924372 w 17924372"/>
              <a:gd name="connsiteY0" fmla="*/ 0 h 33959306"/>
              <a:gd name="connsiteX1" fmla="*/ 82779 w 17924372"/>
              <a:gd name="connsiteY1" fmla="*/ 5602034 h 33959306"/>
              <a:gd name="connsiteX2" fmla="*/ 6564386 w 17924372"/>
              <a:gd name="connsiteY2" fmla="*/ 33959306 h 33959306"/>
              <a:gd name="connsiteX0" fmla="*/ 20267891 w 20267891"/>
              <a:gd name="connsiteY0" fmla="*/ 0 h 30929198"/>
              <a:gd name="connsiteX1" fmla="*/ 82779 w 20267891"/>
              <a:gd name="connsiteY1" fmla="*/ 2571926 h 30929198"/>
              <a:gd name="connsiteX2" fmla="*/ 6564386 w 20267891"/>
              <a:gd name="connsiteY2" fmla="*/ 30929198 h 30929198"/>
              <a:gd name="connsiteX0" fmla="*/ 21011726 w 21011726"/>
              <a:gd name="connsiteY0" fmla="*/ 0 h 30929198"/>
              <a:gd name="connsiteX1" fmla="*/ 826614 w 21011726"/>
              <a:gd name="connsiteY1" fmla="*/ 2571926 h 30929198"/>
              <a:gd name="connsiteX2" fmla="*/ 4977810 w 21011726"/>
              <a:gd name="connsiteY2" fmla="*/ 19114262 h 30929198"/>
              <a:gd name="connsiteX3" fmla="*/ 7308221 w 21011726"/>
              <a:gd name="connsiteY3" fmla="*/ 30929198 h 30929198"/>
              <a:gd name="connsiteX0" fmla="*/ 20941083 w 20941083"/>
              <a:gd name="connsiteY0" fmla="*/ 0 h 30929198"/>
              <a:gd name="connsiteX1" fmla="*/ 755971 w 20941083"/>
              <a:gd name="connsiteY1" fmla="*/ 2571926 h 30929198"/>
              <a:gd name="connsiteX2" fmla="*/ 5684781 w 20941083"/>
              <a:gd name="connsiteY2" fmla="*/ 19114262 h 30929198"/>
              <a:gd name="connsiteX3" fmla="*/ 7237578 w 20941083"/>
              <a:gd name="connsiteY3" fmla="*/ 30929198 h 30929198"/>
              <a:gd name="connsiteX0" fmla="*/ 20960026 w 20960026"/>
              <a:gd name="connsiteY0" fmla="*/ 0 h 30929198"/>
              <a:gd name="connsiteX1" fmla="*/ 774914 w 20960026"/>
              <a:gd name="connsiteY1" fmla="*/ 2571926 h 30929198"/>
              <a:gd name="connsiteX2" fmla="*/ 5481550 w 20960026"/>
              <a:gd name="connsiteY2" fmla="*/ 18944651 h 30929198"/>
              <a:gd name="connsiteX3" fmla="*/ 7256521 w 20960026"/>
              <a:gd name="connsiteY3" fmla="*/ 30929198 h 30929198"/>
              <a:gd name="connsiteX0" fmla="*/ 20960026 w 20960026"/>
              <a:gd name="connsiteY0" fmla="*/ 0 h 30929198"/>
              <a:gd name="connsiteX1" fmla="*/ 774914 w 20960026"/>
              <a:gd name="connsiteY1" fmla="*/ 2571926 h 30929198"/>
              <a:gd name="connsiteX2" fmla="*/ 5481550 w 20960026"/>
              <a:gd name="connsiteY2" fmla="*/ 18944651 h 30929198"/>
              <a:gd name="connsiteX3" fmla="*/ 7256521 w 20960026"/>
              <a:gd name="connsiteY3" fmla="*/ 30929198 h 30929198"/>
              <a:gd name="connsiteX0" fmla="*/ 20960026 w 20960026"/>
              <a:gd name="connsiteY0" fmla="*/ 0 h 30929198"/>
              <a:gd name="connsiteX1" fmla="*/ 774914 w 20960026"/>
              <a:gd name="connsiteY1" fmla="*/ 2571926 h 30929198"/>
              <a:gd name="connsiteX2" fmla="*/ 5481550 w 20960026"/>
              <a:gd name="connsiteY2" fmla="*/ 18944651 h 30929198"/>
              <a:gd name="connsiteX3" fmla="*/ 7256521 w 20960026"/>
              <a:gd name="connsiteY3" fmla="*/ 30929198 h 30929198"/>
              <a:gd name="connsiteX0" fmla="*/ 15525799 w 19729682"/>
              <a:gd name="connsiteY0" fmla="*/ 0 h 30929198"/>
              <a:gd name="connsiteX1" fmla="*/ 19715760 w 19729682"/>
              <a:gd name="connsiteY1" fmla="*/ 6520657 h 30929198"/>
              <a:gd name="connsiteX2" fmla="*/ 47323 w 19729682"/>
              <a:gd name="connsiteY2" fmla="*/ 18944651 h 30929198"/>
              <a:gd name="connsiteX3" fmla="*/ 1822294 w 19729682"/>
              <a:gd name="connsiteY3" fmla="*/ 30929198 h 30929198"/>
              <a:gd name="connsiteX0" fmla="*/ 18516049 w 19731962"/>
              <a:gd name="connsiteY0" fmla="*/ 0 h 29594417"/>
              <a:gd name="connsiteX1" fmla="*/ 19715760 w 19731962"/>
              <a:gd name="connsiteY1" fmla="*/ 5185876 h 29594417"/>
              <a:gd name="connsiteX2" fmla="*/ 47323 w 19731962"/>
              <a:gd name="connsiteY2" fmla="*/ 17609870 h 29594417"/>
              <a:gd name="connsiteX3" fmla="*/ 1822294 w 19731962"/>
              <a:gd name="connsiteY3" fmla="*/ 29594417 h 29594417"/>
              <a:gd name="connsiteX0" fmla="*/ 18516049 w 20023744"/>
              <a:gd name="connsiteY0" fmla="*/ 0 h 29594417"/>
              <a:gd name="connsiteX1" fmla="*/ 19715760 w 20023744"/>
              <a:gd name="connsiteY1" fmla="*/ 5185876 h 29594417"/>
              <a:gd name="connsiteX2" fmla="*/ 47323 w 20023744"/>
              <a:gd name="connsiteY2" fmla="*/ 17609870 h 29594417"/>
              <a:gd name="connsiteX3" fmla="*/ 1822294 w 20023744"/>
              <a:gd name="connsiteY3" fmla="*/ 29594417 h 29594417"/>
              <a:gd name="connsiteX0" fmla="*/ 18520619 w 19225803"/>
              <a:gd name="connsiteY0" fmla="*/ 0 h 29594417"/>
              <a:gd name="connsiteX1" fmla="*/ 18089276 w 19225803"/>
              <a:gd name="connsiteY1" fmla="*/ 4852179 h 29594417"/>
              <a:gd name="connsiteX2" fmla="*/ 51893 w 19225803"/>
              <a:gd name="connsiteY2" fmla="*/ 17609870 h 29594417"/>
              <a:gd name="connsiteX3" fmla="*/ 1826864 w 19225803"/>
              <a:gd name="connsiteY3" fmla="*/ 29594417 h 29594417"/>
              <a:gd name="connsiteX0" fmla="*/ 18089276 w 18089277"/>
              <a:gd name="connsiteY0" fmla="*/ 0 h 24742238"/>
              <a:gd name="connsiteX1" fmla="*/ 51893 w 18089277"/>
              <a:gd name="connsiteY1" fmla="*/ 12757691 h 24742238"/>
              <a:gd name="connsiteX2" fmla="*/ 1826864 w 18089277"/>
              <a:gd name="connsiteY2" fmla="*/ 24742238 h 24742238"/>
              <a:gd name="connsiteX0" fmla="*/ 14839585 w 14839585"/>
              <a:gd name="connsiteY0" fmla="*/ 0 h 24464158"/>
              <a:gd name="connsiteX1" fmla="*/ 64288 w 14839585"/>
              <a:gd name="connsiteY1" fmla="*/ 12479611 h 24464158"/>
              <a:gd name="connsiteX2" fmla="*/ 1839259 w 14839585"/>
              <a:gd name="connsiteY2" fmla="*/ 24464158 h 24464158"/>
              <a:gd name="connsiteX0" fmla="*/ 13211320 w 16199947"/>
              <a:gd name="connsiteY0" fmla="*/ 0 h 24464158"/>
              <a:gd name="connsiteX1" fmla="*/ 16196310 w 16199947"/>
              <a:gd name="connsiteY1" fmla="*/ 9865665 h 24464158"/>
              <a:gd name="connsiteX2" fmla="*/ 210994 w 16199947"/>
              <a:gd name="connsiteY2" fmla="*/ 24464158 h 24464158"/>
              <a:gd name="connsiteX0" fmla="*/ 15476664 w 16199947"/>
              <a:gd name="connsiteY0" fmla="*/ 0 h 24742238"/>
              <a:gd name="connsiteX1" fmla="*/ 16196310 w 16199947"/>
              <a:gd name="connsiteY1" fmla="*/ 10143745 h 24742238"/>
              <a:gd name="connsiteX2" fmla="*/ 210994 w 16199947"/>
              <a:gd name="connsiteY2" fmla="*/ 24742238 h 24742238"/>
              <a:gd name="connsiteX0" fmla="*/ 15476664 w 16199947"/>
              <a:gd name="connsiteY0" fmla="*/ 0 h 24742238"/>
              <a:gd name="connsiteX1" fmla="*/ 16196310 w 16199947"/>
              <a:gd name="connsiteY1" fmla="*/ 10143745 h 24742238"/>
              <a:gd name="connsiteX2" fmla="*/ 210994 w 16199947"/>
              <a:gd name="connsiteY2" fmla="*/ 24742238 h 24742238"/>
              <a:gd name="connsiteX0" fmla="*/ 15476664 w 16199947"/>
              <a:gd name="connsiteY0" fmla="*/ 0 h 24742238"/>
              <a:gd name="connsiteX1" fmla="*/ 16196310 w 16199947"/>
              <a:gd name="connsiteY1" fmla="*/ 10143745 h 24742238"/>
              <a:gd name="connsiteX2" fmla="*/ 210994 w 16199947"/>
              <a:gd name="connsiteY2" fmla="*/ 24742238 h 24742238"/>
              <a:gd name="connsiteX0" fmla="*/ 15489377 w 16696458"/>
              <a:gd name="connsiteY0" fmla="*/ 0 h 24742238"/>
              <a:gd name="connsiteX1" fmla="*/ 16209023 w 16696458"/>
              <a:gd name="connsiteY1" fmla="*/ 10143745 h 24742238"/>
              <a:gd name="connsiteX2" fmla="*/ 223707 w 16696458"/>
              <a:gd name="connsiteY2" fmla="*/ 24742238 h 24742238"/>
              <a:gd name="connsiteX0" fmla="*/ 10158892 w 11702406"/>
              <a:gd name="connsiteY0" fmla="*/ 0 h 26800024"/>
              <a:gd name="connsiteX1" fmla="*/ 10878538 w 11702406"/>
              <a:gd name="connsiteY1" fmla="*/ 10143745 h 26800024"/>
              <a:gd name="connsiteX2" fmla="*/ 330038 w 11702406"/>
              <a:gd name="connsiteY2" fmla="*/ 26800024 h 26800024"/>
              <a:gd name="connsiteX0" fmla="*/ 9828853 w 11372367"/>
              <a:gd name="connsiteY0" fmla="*/ 0 h 26800024"/>
              <a:gd name="connsiteX1" fmla="*/ 10548499 w 11372367"/>
              <a:gd name="connsiteY1" fmla="*/ 10143745 h 26800024"/>
              <a:gd name="connsiteX2" fmla="*/ -1 w 11372367"/>
              <a:gd name="connsiteY2" fmla="*/ 26800024 h 26800024"/>
              <a:gd name="connsiteX0" fmla="*/ 6566757 w 10743103"/>
              <a:gd name="connsiteY0" fmla="*/ 0 h 26521944"/>
              <a:gd name="connsiteX1" fmla="*/ 10548499 w 10743103"/>
              <a:gd name="connsiteY1" fmla="*/ 9865665 h 26521944"/>
              <a:gd name="connsiteX2" fmla="*/ -1 w 10743103"/>
              <a:gd name="connsiteY2" fmla="*/ 26521944 h 26521944"/>
              <a:gd name="connsiteX0" fmla="*/ 6566757 w 10689917"/>
              <a:gd name="connsiteY0" fmla="*/ 0 h 26521944"/>
              <a:gd name="connsiteX1" fmla="*/ 10548499 w 10689917"/>
              <a:gd name="connsiteY1" fmla="*/ 9865665 h 26521944"/>
              <a:gd name="connsiteX2" fmla="*/ -1 w 10689917"/>
              <a:gd name="connsiteY2" fmla="*/ 26521944 h 26521944"/>
              <a:gd name="connsiteX0" fmla="*/ 6566757 w 10601348"/>
              <a:gd name="connsiteY0" fmla="*/ 0 h 26521944"/>
              <a:gd name="connsiteX1" fmla="*/ 10457885 w 10601348"/>
              <a:gd name="connsiteY1" fmla="*/ 9698819 h 26521944"/>
              <a:gd name="connsiteX2" fmla="*/ -1 w 10601348"/>
              <a:gd name="connsiteY2" fmla="*/ 26521944 h 26521944"/>
              <a:gd name="connsiteX0" fmla="*/ 6566757 w 10601348"/>
              <a:gd name="connsiteY0" fmla="*/ 0 h 26521944"/>
              <a:gd name="connsiteX1" fmla="*/ 10457885 w 10601348"/>
              <a:gd name="connsiteY1" fmla="*/ 9698819 h 26521944"/>
              <a:gd name="connsiteX2" fmla="*/ -1 w 10601348"/>
              <a:gd name="connsiteY2" fmla="*/ 26521944 h 26521944"/>
              <a:gd name="connsiteX0" fmla="*/ 6566757 w 10590183"/>
              <a:gd name="connsiteY0" fmla="*/ 0 h 26521944"/>
              <a:gd name="connsiteX1" fmla="*/ 10457885 w 10590183"/>
              <a:gd name="connsiteY1" fmla="*/ 9698819 h 26521944"/>
              <a:gd name="connsiteX2" fmla="*/ -1 w 10590183"/>
              <a:gd name="connsiteY2" fmla="*/ 26521944 h 26521944"/>
              <a:gd name="connsiteX0" fmla="*/ 5660619 w 10547473"/>
              <a:gd name="connsiteY0" fmla="*/ 0 h 26577561"/>
              <a:gd name="connsiteX1" fmla="*/ 10457885 w 10547473"/>
              <a:gd name="connsiteY1" fmla="*/ 9754436 h 26577561"/>
              <a:gd name="connsiteX2" fmla="*/ -1 w 10547473"/>
              <a:gd name="connsiteY2" fmla="*/ 26577561 h 26577561"/>
              <a:gd name="connsiteX0" fmla="*/ 5660619 w 10626150"/>
              <a:gd name="connsiteY0" fmla="*/ 0 h 26577561"/>
              <a:gd name="connsiteX1" fmla="*/ 10457885 w 10626150"/>
              <a:gd name="connsiteY1" fmla="*/ 9754436 h 26577561"/>
              <a:gd name="connsiteX2" fmla="*/ -1 w 10626150"/>
              <a:gd name="connsiteY2" fmla="*/ 26577561 h 26577561"/>
              <a:gd name="connsiteX0" fmla="*/ 5660619 w 10626150"/>
              <a:gd name="connsiteY0" fmla="*/ 0 h 26577561"/>
              <a:gd name="connsiteX1" fmla="*/ 10457885 w 10626150"/>
              <a:gd name="connsiteY1" fmla="*/ 9754436 h 26577561"/>
              <a:gd name="connsiteX2" fmla="*/ -1 w 10626150"/>
              <a:gd name="connsiteY2" fmla="*/ 26577561 h 26577561"/>
              <a:gd name="connsiteX0" fmla="*/ 5660619 w 11062423"/>
              <a:gd name="connsiteY0" fmla="*/ 0 h 26577561"/>
              <a:gd name="connsiteX1" fmla="*/ 10910955 w 11062423"/>
              <a:gd name="connsiteY1" fmla="*/ 9754436 h 26577561"/>
              <a:gd name="connsiteX2" fmla="*/ -1 w 11062423"/>
              <a:gd name="connsiteY2" fmla="*/ 26577561 h 26577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62423" h="26577561">
                <a:moveTo>
                  <a:pt x="5660619" y="0"/>
                </a:moveTo>
                <a:cubicBezTo>
                  <a:pt x="8182469" y="7476635"/>
                  <a:pt x="11854392" y="5324843"/>
                  <a:pt x="10910955" y="9754436"/>
                </a:cubicBezTo>
                <a:cubicBezTo>
                  <a:pt x="9967518" y="14184029"/>
                  <a:pt x="7851369" y="19062679"/>
                  <a:pt x="-1" y="2657756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84" name="Freeform 983"/>
          <p:cNvSpPr/>
          <p:nvPr/>
        </p:nvSpPr>
        <p:spPr bwMode="auto">
          <a:xfrm flipH="1">
            <a:off x="7933946" y="692645"/>
            <a:ext cx="950006" cy="221741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0371980"/>
              <a:gd name="connsiteY0" fmla="*/ 454169 h 797423"/>
              <a:gd name="connsiteX1" fmla="*/ 3359942 w 10371980"/>
              <a:gd name="connsiteY1" fmla="*/ 561651 h 797423"/>
              <a:gd name="connsiteX2" fmla="*/ 6198488 w 10371980"/>
              <a:gd name="connsiteY2" fmla="*/ 776978 h 797423"/>
              <a:gd name="connsiteX3" fmla="*/ 10371980 w 10371980"/>
              <a:gd name="connsiteY3" fmla="*/ 1 h 797423"/>
              <a:gd name="connsiteX0" fmla="*/ 0 w 10325379"/>
              <a:gd name="connsiteY0" fmla="*/ 306751 h 798975"/>
              <a:gd name="connsiteX1" fmla="*/ 3313341 w 10325379"/>
              <a:gd name="connsiteY1" fmla="*/ 561650 h 798975"/>
              <a:gd name="connsiteX2" fmla="*/ 6151887 w 10325379"/>
              <a:gd name="connsiteY2" fmla="*/ 776977 h 798975"/>
              <a:gd name="connsiteX3" fmla="*/ 10325379 w 10325379"/>
              <a:gd name="connsiteY3" fmla="*/ 0 h 798975"/>
              <a:gd name="connsiteX0" fmla="*/ 0 w 10325379"/>
              <a:gd name="connsiteY0" fmla="*/ 306751 h 798976"/>
              <a:gd name="connsiteX1" fmla="*/ 3313341 w 10325379"/>
              <a:gd name="connsiteY1" fmla="*/ 561650 h 798976"/>
              <a:gd name="connsiteX2" fmla="*/ 6151887 w 10325379"/>
              <a:gd name="connsiteY2" fmla="*/ 776977 h 798976"/>
              <a:gd name="connsiteX3" fmla="*/ 10325379 w 10325379"/>
              <a:gd name="connsiteY3" fmla="*/ 0 h 798976"/>
              <a:gd name="connsiteX0" fmla="*/ 0 w 10325379"/>
              <a:gd name="connsiteY0" fmla="*/ 306751 h 798976"/>
              <a:gd name="connsiteX1" fmla="*/ 3313341 w 10325379"/>
              <a:gd name="connsiteY1" fmla="*/ 561650 h 798976"/>
              <a:gd name="connsiteX2" fmla="*/ 6151887 w 10325379"/>
              <a:gd name="connsiteY2" fmla="*/ 776977 h 798976"/>
              <a:gd name="connsiteX3" fmla="*/ 10325379 w 10325379"/>
              <a:gd name="connsiteY3" fmla="*/ 0 h 798976"/>
              <a:gd name="connsiteX0" fmla="*/ 0 w 10325379"/>
              <a:gd name="connsiteY0" fmla="*/ 306751 h 781242"/>
              <a:gd name="connsiteX1" fmla="*/ 6151887 w 10325379"/>
              <a:gd name="connsiteY1" fmla="*/ 776977 h 781242"/>
              <a:gd name="connsiteX2" fmla="*/ 10325379 w 10325379"/>
              <a:gd name="connsiteY2" fmla="*/ 0 h 781242"/>
              <a:gd name="connsiteX0" fmla="*/ 0 w 10748983"/>
              <a:gd name="connsiteY0" fmla="*/ 636445 h 813565"/>
              <a:gd name="connsiteX1" fmla="*/ 6575491 w 10748983"/>
              <a:gd name="connsiteY1" fmla="*/ 776977 h 813565"/>
              <a:gd name="connsiteX2" fmla="*/ 10748983 w 10748983"/>
              <a:gd name="connsiteY2" fmla="*/ 0 h 813565"/>
              <a:gd name="connsiteX0" fmla="*/ 0 w 10748983"/>
              <a:gd name="connsiteY0" fmla="*/ 636445 h 796898"/>
              <a:gd name="connsiteX1" fmla="*/ 6575491 w 10748983"/>
              <a:gd name="connsiteY1" fmla="*/ 776977 h 796898"/>
              <a:gd name="connsiteX2" fmla="*/ 10748983 w 10748983"/>
              <a:gd name="connsiteY2" fmla="*/ 0 h 796898"/>
              <a:gd name="connsiteX0" fmla="*/ 0 w 6593744"/>
              <a:gd name="connsiteY0" fmla="*/ 721418 h 904493"/>
              <a:gd name="connsiteX1" fmla="*/ 6575491 w 6593744"/>
              <a:gd name="connsiteY1" fmla="*/ 861950 h 904493"/>
              <a:gd name="connsiteX2" fmla="*/ 2223920 w 6593744"/>
              <a:gd name="connsiteY2" fmla="*/ 0 h 904493"/>
              <a:gd name="connsiteX0" fmla="*/ 0 w 6841046"/>
              <a:gd name="connsiteY0" fmla="*/ 721418 h 904493"/>
              <a:gd name="connsiteX1" fmla="*/ 6575491 w 6841046"/>
              <a:gd name="connsiteY1" fmla="*/ 861950 h 904493"/>
              <a:gd name="connsiteX2" fmla="*/ 2223920 w 6841046"/>
              <a:gd name="connsiteY2" fmla="*/ 0 h 904493"/>
              <a:gd name="connsiteX0" fmla="*/ 0 w 6882424"/>
              <a:gd name="connsiteY0" fmla="*/ 721418 h 786217"/>
              <a:gd name="connsiteX1" fmla="*/ 6628437 w 6882424"/>
              <a:gd name="connsiteY1" fmla="*/ 685207 h 786217"/>
              <a:gd name="connsiteX2" fmla="*/ 2223920 w 6882424"/>
              <a:gd name="connsiteY2" fmla="*/ 0 h 786217"/>
              <a:gd name="connsiteX0" fmla="*/ 2435744 w 9084646"/>
              <a:gd name="connsiteY0" fmla="*/ 765604 h 832847"/>
              <a:gd name="connsiteX1" fmla="*/ 9064181 w 9084646"/>
              <a:gd name="connsiteY1" fmla="*/ 729393 h 832847"/>
              <a:gd name="connsiteX2" fmla="*/ 0 w 9084646"/>
              <a:gd name="connsiteY2" fmla="*/ 0 h 832847"/>
              <a:gd name="connsiteX0" fmla="*/ 2435744 w 9173183"/>
              <a:gd name="connsiteY0" fmla="*/ 765604 h 820034"/>
              <a:gd name="connsiteX1" fmla="*/ 9064181 w 9173183"/>
              <a:gd name="connsiteY1" fmla="*/ 729393 h 820034"/>
              <a:gd name="connsiteX2" fmla="*/ 6089325 w 9173183"/>
              <a:gd name="connsiteY2" fmla="*/ 248121 h 820034"/>
              <a:gd name="connsiteX3" fmla="*/ 0 w 9173183"/>
              <a:gd name="connsiteY3" fmla="*/ 0 h 820034"/>
              <a:gd name="connsiteX0" fmla="*/ 3124107 w 9861546"/>
              <a:gd name="connsiteY0" fmla="*/ 752009 h 806439"/>
              <a:gd name="connsiteX1" fmla="*/ 9752544 w 9861546"/>
              <a:gd name="connsiteY1" fmla="*/ 715798 h 806439"/>
              <a:gd name="connsiteX2" fmla="*/ 6777688 w 9861546"/>
              <a:gd name="connsiteY2" fmla="*/ 234526 h 806439"/>
              <a:gd name="connsiteX3" fmla="*/ 0 w 9861546"/>
              <a:gd name="connsiteY3" fmla="*/ 0 h 806439"/>
              <a:gd name="connsiteX0" fmla="*/ 2965256 w 9702695"/>
              <a:gd name="connsiteY0" fmla="*/ 752009 h 806439"/>
              <a:gd name="connsiteX1" fmla="*/ 9593693 w 9702695"/>
              <a:gd name="connsiteY1" fmla="*/ 715798 h 806439"/>
              <a:gd name="connsiteX2" fmla="*/ 6618837 w 9702695"/>
              <a:gd name="connsiteY2" fmla="*/ 234526 h 806439"/>
              <a:gd name="connsiteX3" fmla="*/ 0 w 9702695"/>
              <a:gd name="connsiteY3" fmla="*/ 0 h 806439"/>
              <a:gd name="connsiteX0" fmla="*/ 0 w 6737439"/>
              <a:gd name="connsiteY0" fmla="*/ 1020522 h 1074952"/>
              <a:gd name="connsiteX1" fmla="*/ 6628437 w 6737439"/>
              <a:gd name="connsiteY1" fmla="*/ 984311 h 1074952"/>
              <a:gd name="connsiteX2" fmla="*/ 3653581 w 6737439"/>
              <a:gd name="connsiteY2" fmla="*/ 503039 h 1074952"/>
              <a:gd name="connsiteX3" fmla="*/ 2647517 w 6737439"/>
              <a:gd name="connsiteY3" fmla="*/ 0 h 1074952"/>
              <a:gd name="connsiteX0" fmla="*/ 0 w 6932904"/>
              <a:gd name="connsiteY0" fmla="*/ 1020522 h 1080458"/>
              <a:gd name="connsiteX1" fmla="*/ 6628437 w 6932904"/>
              <a:gd name="connsiteY1" fmla="*/ 984311 h 1080458"/>
              <a:gd name="connsiteX2" fmla="*/ 4977352 w 6932904"/>
              <a:gd name="connsiteY2" fmla="*/ 390876 h 1080458"/>
              <a:gd name="connsiteX3" fmla="*/ 2647517 w 6932904"/>
              <a:gd name="connsiteY3" fmla="*/ 0 h 1080458"/>
              <a:gd name="connsiteX0" fmla="*/ 0 w 6932904"/>
              <a:gd name="connsiteY0" fmla="*/ 1020522 h 1080458"/>
              <a:gd name="connsiteX1" fmla="*/ 6628437 w 6932904"/>
              <a:gd name="connsiteY1" fmla="*/ 984311 h 1080458"/>
              <a:gd name="connsiteX2" fmla="*/ 4977352 w 6932904"/>
              <a:gd name="connsiteY2" fmla="*/ 390876 h 1080458"/>
              <a:gd name="connsiteX3" fmla="*/ 2647517 w 6932904"/>
              <a:gd name="connsiteY3" fmla="*/ 0 h 1080458"/>
              <a:gd name="connsiteX0" fmla="*/ 0 w 6770997"/>
              <a:gd name="connsiteY0" fmla="*/ 1020522 h 1080458"/>
              <a:gd name="connsiteX1" fmla="*/ 6628437 w 6770997"/>
              <a:gd name="connsiteY1" fmla="*/ 984311 h 1080458"/>
              <a:gd name="connsiteX2" fmla="*/ 4977352 w 6770997"/>
              <a:gd name="connsiteY2" fmla="*/ 390876 h 1080458"/>
              <a:gd name="connsiteX3" fmla="*/ 2647517 w 6770997"/>
              <a:gd name="connsiteY3" fmla="*/ 0 h 1080458"/>
              <a:gd name="connsiteX0" fmla="*/ 0 w 6869527"/>
              <a:gd name="connsiteY0" fmla="*/ 1020522 h 1080458"/>
              <a:gd name="connsiteX1" fmla="*/ 6628437 w 6869527"/>
              <a:gd name="connsiteY1" fmla="*/ 984311 h 1080458"/>
              <a:gd name="connsiteX2" fmla="*/ 4977352 w 6869527"/>
              <a:gd name="connsiteY2" fmla="*/ 390876 h 1080458"/>
              <a:gd name="connsiteX3" fmla="*/ 2647517 w 6869527"/>
              <a:gd name="connsiteY3" fmla="*/ 0 h 1080458"/>
              <a:gd name="connsiteX0" fmla="*/ 0 w 6980119"/>
              <a:gd name="connsiteY0" fmla="*/ 1020522 h 1081159"/>
              <a:gd name="connsiteX1" fmla="*/ 6628437 w 6980119"/>
              <a:gd name="connsiteY1" fmla="*/ 984311 h 1081159"/>
              <a:gd name="connsiteX2" fmla="*/ 5506864 w 6980119"/>
              <a:gd name="connsiteY2" fmla="*/ 377280 h 1081159"/>
              <a:gd name="connsiteX3" fmla="*/ 2647517 w 6980119"/>
              <a:gd name="connsiteY3" fmla="*/ 0 h 1081159"/>
              <a:gd name="connsiteX0" fmla="*/ 0 w 6909198"/>
              <a:gd name="connsiteY0" fmla="*/ 1020522 h 1081159"/>
              <a:gd name="connsiteX1" fmla="*/ 6628437 w 6909198"/>
              <a:gd name="connsiteY1" fmla="*/ 984311 h 1081159"/>
              <a:gd name="connsiteX2" fmla="*/ 5506864 w 6909198"/>
              <a:gd name="connsiteY2" fmla="*/ 377280 h 1081159"/>
              <a:gd name="connsiteX3" fmla="*/ 2647517 w 6909198"/>
              <a:gd name="connsiteY3" fmla="*/ 0 h 1081159"/>
              <a:gd name="connsiteX0" fmla="*/ 0 w 6909198"/>
              <a:gd name="connsiteY0" fmla="*/ 1020522 h 1081159"/>
              <a:gd name="connsiteX1" fmla="*/ 6628437 w 6909198"/>
              <a:gd name="connsiteY1" fmla="*/ 984311 h 1081159"/>
              <a:gd name="connsiteX2" fmla="*/ 5506864 w 6909198"/>
              <a:gd name="connsiteY2" fmla="*/ 377280 h 1081159"/>
              <a:gd name="connsiteX3" fmla="*/ 2647517 w 6909198"/>
              <a:gd name="connsiteY3" fmla="*/ 0 h 1081159"/>
              <a:gd name="connsiteX0" fmla="*/ 0 w 8621572"/>
              <a:gd name="connsiteY0" fmla="*/ 1240436 h 1265566"/>
              <a:gd name="connsiteX1" fmla="*/ 8232085 w 8621572"/>
              <a:gd name="connsiteY1" fmla="*/ 984311 h 1265566"/>
              <a:gd name="connsiteX2" fmla="*/ 7110512 w 8621572"/>
              <a:gd name="connsiteY2" fmla="*/ 377280 h 1265566"/>
              <a:gd name="connsiteX3" fmla="*/ 4251165 w 8621572"/>
              <a:gd name="connsiteY3" fmla="*/ 0 h 1265566"/>
              <a:gd name="connsiteX0" fmla="*/ 0 w 8621572"/>
              <a:gd name="connsiteY0" fmla="*/ 1240436 h 1240436"/>
              <a:gd name="connsiteX1" fmla="*/ 8232085 w 8621572"/>
              <a:gd name="connsiteY1" fmla="*/ 984311 h 1240436"/>
              <a:gd name="connsiteX2" fmla="*/ 7110512 w 8621572"/>
              <a:gd name="connsiteY2" fmla="*/ 377280 h 1240436"/>
              <a:gd name="connsiteX3" fmla="*/ 4251165 w 8621572"/>
              <a:gd name="connsiteY3" fmla="*/ 0 h 1240436"/>
              <a:gd name="connsiteX0" fmla="*/ 0 w 8621572"/>
              <a:gd name="connsiteY0" fmla="*/ 1240436 h 1240436"/>
              <a:gd name="connsiteX1" fmla="*/ 8232085 w 8621572"/>
              <a:gd name="connsiteY1" fmla="*/ 984311 h 1240436"/>
              <a:gd name="connsiteX2" fmla="*/ 7110512 w 8621572"/>
              <a:gd name="connsiteY2" fmla="*/ 377280 h 1240436"/>
              <a:gd name="connsiteX3" fmla="*/ 4251165 w 8621572"/>
              <a:gd name="connsiteY3" fmla="*/ 0 h 1240436"/>
              <a:gd name="connsiteX0" fmla="*/ 0 w 8318437"/>
              <a:gd name="connsiteY0" fmla="*/ 1240436 h 1240436"/>
              <a:gd name="connsiteX1" fmla="*/ 8232085 w 8318437"/>
              <a:gd name="connsiteY1" fmla="*/ 984311 h 1240436"/>
              <a:gd name="connsiteX2" fmla="*/ 4251165 w 8318437"/>
              <a:gd name="connsiteY2" fmla="*/ 0 h 1240436"/>
              <a:gd name="connsiteX0" fmla="*/ 0 w 7748493"/>
              <a:gd name="connsiteY0" fmla="*/ 1240436 h 1240436"/>
              <a:gd name="connsiteX1" fmla="*/ 7648937 w 7748493"/>
              <a:gd name="connsiteY1" fmla="*/ 988990 h 1240436"/>
              <a:gd name="connsiteX2" fmla="*/ 4251165 w 7748493"/>
              <a:gd name="connsiteY2" fmla="*/ 0 h 1240436"/>
              <a:gd name="connsiteX0" fmla="*/ 0 w 7897288"/>
              <a:gd name="connsiteY0" fmla="*/ 1253401 h 1253401"/>
              <a:gd name="connsiteX1" fmla="*/ 7648937 w 7897288"/>
              <a:gd name="connsiteY1" fmla="*/ 1001955 h 1253401"/>
              <a:gd name="connsiteX2" fmla="*/ 5727200 w 7897288"/>
              <a:gd name="connsiteY2" fmla="*/ 0 h 1253401"/>
              <a:gd name="connsiteX0" fmla="*/ 0 w 6061765"/>
              <a:gd name="connsiteY0" fmla="*/ 1253401 h 1253401"/>
              <a:gd name="connsiteX1" fmla="*/ 4743001 w 6061765"/>
              <a:gd name="connsiteY1" fmla="*/ 919846 h 1253401"/>
              <a:gd name="connsiteX2" fmla="*/ 5727200 w 6061765"/>
              <a:gd name="connsiteY2" fmla="*/ 0 h 1253401"/>
              <a:gd name="connsiteX0" fmla="*/ 0 w 6061765"/>
              <a:gd name="connsiteY0" fmla="*/ 1231878 h 1231878"/>
              <a:gd name="connsiteX1" fmla="*/ 4743001 w 6061765"/>
              <a:gd name="connsiteY1" fmla="*/ 919846 h 1231878"/>
              <a:gd name="connsiteX2" fmla="*/ 5727200 w 6061765"/>
              <a:gd name="connsiteY2" fmla="*/ 0 h 1231878"/>
              <a:gd name="connsiteX0" fmla="*/ 0 w 5951741"/>
              <a:gd name="connsiteY0" fmla="*/ 1231878 h 1231878"/>
              <a:gd name="connsiteX1" fmla="*/ 3936622 w 5951741"/>
              <a:gd name="connsiteY1" fmla="*/ 916775 h 1231878"/>
              <a:gd name="connsiteX2" fmla="*/ 5727200 w 5951741"/>
              <a:gd name="connsiteY2" fmla="*/ 0 h 1231878"/>
              <a:gd name="connsiteX0" fmla="*/ 0 w 5951741"/>
              <a:gd name="connsiteY0" fmla="*/ 1231878 h 1238267"/>
              <a:gd name="connsiteX1" fmla="*/ 2995626 w 5951741"/>
              <a:gd name="connsiteY1" fmla="*/ 1212009 h 1238267"/>
              <a:gd name="connsiteX2" fmla="*/ 3936622 w 5951741"/>
              <a:gd name="connsiteY2" fmla="*/ 916775 h 1238267"/>
              <a:gd name="connsiteX3" fmla="*/ 5727200 w 5951741"/>
              <a:gd name="connsiteY3" fmla="*/ 0 h 1238267"/>
              <a:gd name="connsiteX0" fmla="*/ 0 w 5951741"/>
              <a:gd name="connsiteY0" fmla="*/ 1231878 h 1256495"/>
              <a:gd name="connsiteX1" fmla="*/ 845291 w 5951741"/>
              <a:gd name="connsiteY1" fmla="*/ 1256224 h 1256495"/>
              <a:gd name="connsiteX2" fmla="*/ 2995626 w 5951741"/>
              <a:gd name="connsiteY2" fmla="*/ 1212009 h 1256495"/>
              <a:gd name="connsiteX3" fmla="*/ 3936622 w 5951741"/>
              <a:gd name="connsiteY3" fmla="*/ 916775 h 1256495"/>
              <a:gd name="connsiteX4" fmla="*/ 5727200 w 5951741"/>
              <a:gd name="connsiteY4" fmla="*/ 0 h 1256495"/>
              <a:gd name="connsiteX0" fmla="*/ 0 w 5951741"/>
              <a:gd name="connsiteY0" fmla="*/ 1231878 h 1269844"/>
              <a:gd name="connsiteX1" fmla="*/ 845291 w 5951741"/>
              <a:gd name="connsiteY1" fmla="*/ 1256224 h 1269844"/>
              <a:gd name="connsiteX2" fmla="*/ 2861232 w 5951741"/>
              <a:gd name="connsiteY2" fmla="*/ 1243942 h 1269844"/>
              <a:gd name="connsiteX3" fmla="*/ 3936622 w 5951741"/>
              <a:gd name="connsiteY3" fmla="*/ 916775 h 1269844"/>
              <a:gd name="connsiteX4" fmla="*/ 5727200 w 5951741"/>
              <a:gd name="connsiteY4" fmla="*/ 0 h 1269844"/>
              <a:gd name="connsiteX0" fmla="*/ 0 w 5951741"/>
              <a:gd name="connsiteY0" fmla="*/ 1231878 h 1349909"/>
              <a:gd name="connsiteX1" fmla="*/ 845291 w 5951741"/>
              <a:gd name="connsiteY1" fmla="*/ 1256224 h 1349909"/>
              <a:gd name="connsiteX2" fmla="*/ 3408615 w 5951741"/>
              <a:gd name="connsiteY2" fmla="*/ 1338105 h 1349909"/>
              <a:gd name="connsiteX3" fmla="*/ 3936622 w 5951741"/>
              <a:gd name="connsiteY3" fmla="*/ 916775 h 1349909"/>
              <a:gd name="connsiteX4" fmla="*/ 5727200 w 5951741"/>
              <a:gd name="connsiteY4" fmla="*/ 0 h 1349909"/>
              <a:gd name="connsiteX0" fmla="*/ 0 w 5106450"/>
              <a:gd name="connsiteY0" fmla="*/ 1256224 h 1349909"/>
              <a:gd name="connsiteX1" fmla="*/ 2563324 w 5106450"/>
              <a:gd name="connsiteY1" fmla="*/ 1338105 h 1349909"/>
              <a:gd name="connsiteX2" fmla="*/ 3091331 w 5106450"/>
              <a:gd name="connsiteY2" fmla="*/ 916775 h 1349909"/>
              <a:gd name="connsiteX3" fmla="*/ 4881909 w 5106450"/>
              <a:gd name="connsiteY3" fmla="*/ 0 h 1349909"/>
              <a:gd name="connsiteX0" fmla="*/ 0 w 5203047"/>
              <a:gd name="connsiteY0" fmla="*/ 1273880 h 1351254"/>
              <a:gd name="connsiteX1" fmla="*/ 2659921 w 5203047"/>
              <a:gd name="connsiteY1" fmla="*/ 1338105 h 1351254"/>
              <a:gd name="connsiteX2" fmla="*/ 3187928 w 5203047"/>
              <a:gd name="connsiteY2" fmla="*/ 916775 h 1351254"/>
              <a:gd name="connsiteX3" fmla="*/ 4978506 w 5203047"/>
              <a:gd name="connsiteY3" fmla="*/ 0 h 1351254"/>
              <a:gd name="connsiteX0" fmla="*/ 0 w 5203047"/>
              <a:gd name="connsiteY0" fmla="*/ 1273880 h 1355417"/>
              <a:gd name="connsiteX1" fmla="*/ 2659921 w 5203047"/>
              <a:gd name="connsiteY1" fmla="*/ 1338105 h 1355417"/>
              <a:gd name="connsiteX2" fmla="*/ 3187928 w 5203047"/>
              <a:gd name="connsiteY2" fmla="*/ 916775 h 1355417"/>
              <a:gd name="connsiteX3" fmla="*/ 4978506 w 5203047"/>
              <a:gd name="connsiteY3" fmla="*/ 0 h 1355417"/>
              <a:gd name="connsiteX0" fmla="*/ 0 w 5131161"/>
              <a:gd name="connsiteY0" fmla="*/ 1254172 h 1354626"/>
              <a:gd name="connsiteX1" fmla="*/ 2588035 w 5131161"/>
              <a:gd name="connsiteY1" fmla="*/ 1338105 h 1354626"/>
              <a:gd name="connsiteX2" fmla="*/ 3116042 w 5131161"/>
              <a:gd name="connsiteY2" fmla="*/ 916775 h 1354626"/>
              <a:gd name="connsiteX3" fmla="*/ 4906620 w 5131161"/>
              <a:gd name="connsiteY3" fmla="*/ 0 h 1354626"/>
              <a:gd name="connsiteX0" fmla="*/ 0 w 5131161"/>
              <a:gd name="connsiteY0" fmla="*/ 1254172 h 1333717"/>
              <a:gd name="connsiteX1" fmla="*/ 2683882 w 5131161"/>
              <a:gd name="connsiteY1" fmla="*/ 1314017 h 1333717"/>
              <a:gd name="connsiteX2" fmla="*/ 3116042 w 5131161"/>
              <a:gd name="connsiteY2" fmla="*/ 916775 h 1333717"/>
              <a:gd name="connsiteX3" fmla="*/ 4906620 w 5131161"/>
              <a:gd name="connsiteY3" fmla="*/ 0 h 1333717"/>
              <a:gd name="connsiteX0" fmla="*/ 0 w 5158043"/>
              <a:gd name="connsiteY0" fmla="*/ 1224695 h 1328087"/>
              <a:gd name="connsiteX1" fmla="*/ 2710764 w 5158043"/>
              <a:gd name="connsiteY1" fmla="*/ 1314017 h 1328087"/>
              <a:gd name="connsiteX2" fmla="*/ 3142924 w 5158043"/>
              <a:gd name="connsiteY2" fmla="*/ 916775 h 1328087"/>
              <a:gd name="connsiteX3" fmla="*/ 4933502 w 5158043"/>
              <a:gd name="connsiteY3" fmla="*/ 0 h 1328087"/>
              <a:gd name="connsiteX0" fmla="*/ 0 w 5158043"/>
              <a:gd name="connsiteY0" fmla="*/ 1224695 h 1324381"/>
              <a:gd name="connsiteX1" fmla="*/ 2710764 w 5158043"/>
              <a:gd name="connsiteY1" fmla="*/ 1314017 h 1324381"/>
              <a:gd name="connsiteX2" fmla="*/ 3142924 w 5158043"/>
              <a:gd name="connsiteY2" fmla="*/ 916775 h 1324381"/>
              <a:gd name="connsiteX3" fmla="*/ 4933502 w 5158043"/>
              <a:gd name="connsiteY3" fmla="*/ 0 h 1324381"/>
              <a:gd name="connsiteX0" fmla="*/ 0 w 5265559"/>
              <a:gd name="connsiteY0" fmla="*/ 1232064 h 1325196"/>
              <a:gd name="connsiteX1" fmla="*/ 2818280 w 5265559"/>
              <a:gd name="connsiteY1" fmla="*/ 1314017 h 1325196"/>
              <a:gd name="connsiteX2" fmla="*/ 3250440 w 5265559"/>
              <a:gd name="connsiteY2" fmla="*/ 916775 h 1325196"/>
              <a:gd name="connsiteX3" fmla="*/ 5041018 w 5265559"/>
              <a:gd name="connsiteY3" fmla="*/ 0 h 1325196"/>
              <a:gd name="connsiteX0" fmla="*/ 0 w 6806516"/>
              <a:gd name="connsiteY0" fmla="*/ 1242724 h 1335856"/>
              <a:gd name="connsiteX1" fmla="*/ 2818280 w 6806516"/>
              <a:gd name="connsiteY1" fmla="*/ 1324677 h 1335856"/>
              <a:gd name="connsiteX2" fmla="*/ 3250440 w 6806516"/>
              <a:gd name="connsiteY2" fmla="*/ 927435 h 1335856"/>
              <a:gd name="connsiteX3" fmla="*/ 6674055 w 6806516"/>
              <a:gd name="connsiteY3" fmla="*/ 0 h 1335856"/>
              <a:gd name="connsiteX0" fmla="*/ 0 w 6790171"/>
              <a:gd name="connsiteY0" fmla="*/ 1242724 h 1337171"/>
              <a:gd name="connsiteX1" fmla="*/ 2818280 w 6790171"/>
              <a:gd name="connsiteY1" fmla="*/ 1324677 h 1337171"/>
              <a:gd name="connsiteX2" fmla="*/ 2696373 w 6790171"/>
              <a:gd name="connsiteY2" fmla="*/ 903450 h 1337171"/>
              <a:gd name="connsiteX3" fmla="*/ 6674055 w 6790171"/>
              <a:gd name="connsiteY3" fmla="*/ 0 h 1337171"/>
              <a:gd name="connsiteX0" fmla="*/ 0 w 6790171"/>
              <a:gd name="connsiteY0" fmla="*/ 1242724 h 1301101"/>
              <a:gd name="connsiteX1" fmla="*/ 2872036 w 6790171"/>
              <a:gd name="connsiteY1" fmla="*/ 1285374 h 1301101"/>
              <a:gd name="connsiteX2" fmla="*/ 2696373 w 6790171"/>
              <a:gd name="connsiteY2" fmla="*/ 903450 h 1301101"/>
              <a:gd name="connsiteX3" fmla="*/ 6674055 w 6790171"/>
              <a:gd name="connsiteY3" fmla="*/ 0 h 1301101"/>
              <a:gd name="connsiteX0" fmla="*/ 0 w 6764604"/>
              <a:gd name="connsiteY0" fmla="*/ 1242724 h 1307376"/>
              <a:gd name="connsiteX1" fmla="*/ 2872036 w 6764604"/>
              <a:gd name="connsiteY1" fmla="*/ 1285374 h 1307376"/>
              <a:gd name="connsiteX2" fmla="*/ 1433048 w 6764604"/>
              <a:gd name="connsiteY2" fmla="*/ 807650 h 1307376"/>
              <a:gd name="connsiteX3" fmla="*/ 6674055 w 6764604"/>
              <a:gd name="connsiteY3" fmla="*/ 0 h 1307376"/>
              <a:gd name="connsiteX0" fmla="*/ 0 w 6786138"/>
              <a:gd name="connsiteY0" fmla="*/ 1242724 h 1305905"/>
              <a:gd name="connsiteX1" fmla="*/ 2872036 w 6786138"/>
              <a:gd name="connsiteY1" fmla="*/ 1285374 h 1305905"/>
              <a:gd name="connsiteX2" fmla="*/ 2535097 w 6786138"/>
              <a:gd name="connsiteY2" fmla="*/ 829757 h 1305905"/>
              <a:gd name="connsiteX3" fmla="*/ 6674055 w 6786138"/>
              <a:gd name="connsiteY3" fmla="*/ 0 h 1305905"/>
              <a:gd name="connsiteX0" fmla="*/ 0 w 6786138"/>
              <a:gd name="connsiteY0" fmla="*/ 1242724 h 1295199"/>
              <a:gd name="connsiteX1" fmla="*/ 2791398 w 6786138"/>
              <a:gd name="connsiteY1" fmla="*/ 1273092 h 1295199"/>
              <a:gd name="connsiteX2" fmla="*/ 2535097 w 6786138"/>
              <a:gd name="connsiteY2" fmla="*/ 829757 h 1295199"/>
              <a:gd name="connsiteX3" fmla="*/ 6674055 w 6786138"/>
              <a:gd name="connsiteY3" fmla="*/ 0 h 1295199"/>
              <a:gd name="connsiteX0" fmla="*/ 0 w 6809646"/>
              <a:gd name="connsiteY0" fmla="*/ 1242724 h 1296043"/>
              <a:gd name="connsiteX1" fmla="*/ 2791398 w 6809646"/>
              <a:gd name="connsiteY1" fmla="*/ 1273092 h 1296043"/>
              <a:gd name="connsiteX2" fmla="*/ 3341473 w 6809646"/>
              <a:gd name="connsiteY2" fmla="*/ 817475 h 1296043"/>
              <a:gd name="connsiteX3" fmla="*/ 6674055 w 6809646"/>
              <a:gd name="connsiteY3" fmla="*/ 0 h 1296043"/>
              <a:gd name="connsiteX0" fmla="*/ 0 w 6809646"/>
              <a:gd name="connsiteY0" fmla="*/ 1242724 h 1281550"/>
              <a:gd name="connsiteX1" fmla="*/ 2845158 w 6809646"/>
              <a:gd name="connsiteY1" fmla="*/ 1255897 h 1281550"/>
              <a:gd name="connsiteX2" fmla="*/ 3341473 w 6809646"/>
              <a:gd name="connsiteY2" fmla="*/ 817475 h 1281550"/>
              <a:gd name="connsiteX3" fmla="*/ 6674055 w 6809646"/>
              <a:gd name="connsiteY3" fmla="*/ 0 h 1281550"/>
              <a:gd name="connsiteX0" fmla="*/ 0 w 6809646"/>
              <a:gd name="connsiteY0" fmla="*/ 1242724 h 1242724"/>
              <a:gd name="connsiteX1" fmla="*/ 3341473 w 6809646"/>
              <a:gd name="connsiteY1" fmla="*/ 817475 h 1242724"/>
              <a:gd name="connsiteX2" fmla="*/ 6674055 w 6809646"/>
              <a:gd name="connsiteY2" fmla="*/ 0 h 1242724"/>
              <a:gd name="connsiteX0" fmla="*/ 0 w 6809646"/>
              <a:gd name="connsiteY0" fmla="*/ 1242724 h 1242724"/>
              <a:gd name="connsiteX1" fmla="*/ 3341473 w 6809646"/>
              <a:gd name="connsiteY1" fmla="*/ 817475 h 1242724"/>
              <a:gd name="connsiteX2" fmla="*/ 6674055 w 6809646"/>
              <a:gd name="connsiteY2" fmla="*/ 0 h 1242724"/>
              <a:gd name="connsiteX0" fmla="*/ 0 w 6809646"/>
              <a:gd name="connsiteY0" fmla="*/ 1242724 h 1242724"/>
              <a:gd name="connsiteX1" fmla="*/ 3341473 w 6809646"/>
              <a:gd name="connsiteY1" fmla="*/ 817475 h 1242724"/>
              <a:gd name="connsiteX2" fmla="*/ 6674055 w 6809646"/>
              <a:gd name="connsiteY2" fmla="*/ 0 h 1242724"/>
              <a:gd name="connsiteX0" fmla="*/ 0 w 6809646"/>
              <a:gd name="connsiteY0" fmla="*/ 1242724 h 1242724"/>
              <a:gd name="connsiteX1" fmla="*/ 3341473 w 6809646"/>
              <a:gd name="connsiteY1" fmla="*/ 817475 h 1242724"/>
              <a:gd name="connsiteX2" fmla="*/ 6674055 w 6809646"/>
              <a:gd name="connsiteY2" fmla="*/ 0 h 1242724"/>
              <a:gd name="connsiteX0" fmla="*/ 0 w 6789097"/>
              <a:gd name="connsiteY0" fmla="*/ 1242724 h 1242724"/>
              <a:gd name="connsiteX1" fmla="*/ 3341473 w 6789097"/>
              <a:gd name="connsiteY1" fmla="*/ 817475 h 1242724"/>
              <a:gd name="connsiteX2" fmla="*/ 6674055 w 6789097"/>
              <a:gd name="connsiteY2" fmla="*/ 0 h 1242724"/>
              <a:gd name="connsiteX0" fmla="*/ 0 w 6764308"/>
              <a:gd name="connsiteY0" fmla="*/ 1242724 h 1242724"/>
              <a:gd name="connsiteX1" fmla="*/ 3341473 w 6764308"/>
              <a:gd name="connsiteY1" fmla="*/ 817475 h 1242724"/>
              <a:gd name="connsiteX2" fmla="*/ 6674055 w 6764308"/>
              <a:gd name="connsiteY2" fmla="*/ 0 h 1242724"/>
              <a:gd name="connsiteX0" fmla="*/ 0 w 7468461"/>
              <a:gd name="connsiteY0" fmla="*/ 1202404 h 1202404"/>
              <a:gd name="connsiteX1" fmla="*/ 3990717 w 7468461"/>
              <a:gd name="connsiteY1" fmla="*/ 817475 h 1202404"/>
              <a:gd name="connsiteX2" fmla="*/ 7323299 w 7468461"/>
              <a:gd name="connsiteY2" fmla="*/ 0 h 1202404"/>
              <a:gd name="connsiteX0" fmla="*/ 0 w 7400889"/>
              <a:gd name="connsiteY0" fmla="*/ 1202404 h 1202404"/>
              <a:gd name="connsiteX1" fmla="*/ 866452 w 7400889"/>
              <a:gd name="connsiteY1" fmla="*/ 582786 h 1202404"/>
              <a:gd name="connsiteX2" fmla="*/ 7323299 w 7400889"/>
              <a:gd name="connsiteY2" fmla="*/ 0 h 1202404"/>
              <a:gd name="connsiteX0" fmla="*/ 678670 w 6907960"/>
              <a:gd name="connsiteY0" fmla="*/ 1162457 h 1162457"/>
              <a:gd name="connsiteX1" fmla="*/ 373523 w 6907960"/>
              <a:gd name="connsiteY1" fmla="*/ 582786 h 1162457"/>
              <a:gd name="connsiteX2" fmla="*/ 6830370 w 6907960"/>
              <a:gd name="connsiteY2" fmla="*/ 0 h 1162457"/>
              <a:gd name="connsiteX0" fmla="*/ 644421 w 6873711"/>
              <a:gd name="connsiteY0" fmla="*/ 1162457 h 1162457"/>
              <a:gd name="connsiteX1" fmla="*/ 339274 w 6873711"/>
              <a:gd name="connsiteY1" fmla="*/ 582786 h 1162457"/>
              <a:gd name="connsiteX2" fmla="*/ 6796121 w 6873711"/>
              <a:gd name="connsiteY2" fmla="*/ 0 h 1162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73711" h="1162457">
                <a:moveTo>
                  <a:pt x="644421" y="1162457"/>
                </a:moveTo>
                <a:cubicBezTo>
                  <a:pt x="1662177" y="1050562"/>
                  <a:pt x="-881276" y="783187"/>
                  <a:pt x="339274" y="582786"/>
                </a:cubicBezTo>
                <a:cubicBezTo>
                  <a:pt x="1559824" y="382385"/>
                  <a:pt x="7625479" y="205065"/>
                  <a:pt x="6796121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93" name="Freeform 7"/>
          <p:cNvSpPr>
            <a:spLocks/>
          </p:cNvSpPr>
          <p:nvPr/>
        </p:nvSpPr>
        <p:spPr bwMode="auto">
          <a:xfrm>
            <a:off x="10947664" y="2005952"/>
            <a:ext cx="601592" cy="457717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18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94" name="TextBox 993"/>
          <p:cNvSpPr txBox="1"/>
          <p:nvPr/>
        </p:nvSpPr>
        <p:spPr>
          <a:xfrm>
            <a:off x="11070862" y="2000129"/>
            <a:ext cx="355199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CESNET</a:t>
            </a: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Czechia</a:t>
            </a:r>
          </a:p>
        </p:txBody>
      </p:sp>
      <p:sp>
        <p:nvSpPr>
          <p:cNvPr id="996" name="TextBox 995"/>
          <p:cNvSpPr txBox="1"/>
          <p:nvPr/>
        </p:nvSpPr>
        <p:spPr>
          <a:xfrm>
            <a:off x="8706118" y="4299720"/>
            <a:ext cx="287873" cy="146184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ESnet</a:t>
            </a:r>
          </a:p>
        </p:txBody>
      </p:sp>
      <p:sp>
        <p:nvSpPr>
          <p:cNvPr id="997" name="Oval 996"/>
          <p:cNvSpPr/>
          <p:nvPr/>
        </p:nvSpPr>
        <p:spPr bwMode="auto">
          <a:xfrm>
            <a:off x="9022220" y="4435646"/>
            <a:ext cx="312508" cy="163352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Geneva</a:t>
            </a:r>
          </a:p>
        </p:txBody>
      </p:sp>
      <p:sp>
        <p:nvSpPr>
          <p:cNvPr id="1000" name="Freeform 7"/>
          <p:cNvSpPr>
            <a:spLocks/>
          </p:cNvSpPr>
          <p:nvPr/>
        </p:nvSpPr>
        <p:spPr bwMode="auto">
          <a:xfrm>
            <a:off x="8778810" y="6116765"/>
            <a:ext cx="663883" cy="632465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5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01" name="TextBox 1000"/>
          <p:cNvSpPr txBox="1"/>
          <p:nvPr/>
        </p:nvSpPr>
        <p:spPr>
          <a:xfrm>
            <a:off x="8755654" y="6124103"/>
            <a:ext cx="710193" cy="225693"/>
          </a:xfrm>
          <a:prstGeom prst="rect">
            <a:avLst/>
          </a:prstGeom>
          <a:noFill/>
        </p:spPr>
        <p:txBody>
          <a:bodyPr wrap="square" lIns="45707" tIns="22855" rIns="45707" bIns="22855" rtlCol="0">
            <a:spAutoFit/>
          </a:bodyPr>
          <a:lstStyle/>
          <a:p>
            <a:pPr algn="ctr" defTabSz="914120">
              <a:lnSpc>
                <a:spcPts val="700"/>
              </a:lnSpc>
            </a:pPr>
            <a:r>
              <a:rPr lang="en-US" sz="650" b="1" u="sng" dirty="0" err="1">
                <a:solidFill>
                  <a:prstClr val="black"/>
                </a:solidFill>
                <a:latin typeface="Calibri"/>
              </a:rPr>
              <a:t>RedIRIS</a:t>
            </a:r>
            <a:endParaRPr lang="en-US" sz="650" b="1" u="sng" dirty="0">
              <a:solidFill>
                <a:prstClr val="black"/>
              </a:solidFill>
              <a:latin typeface="Calibri"/>
            </a:endParaRPr>
          </a:p>
          <a:p>
            <a:pPr algn="ctr" defTabSz="914120">
              <a:lnSpc>
                <a:spcPts val="700"/>
              </a:lnSpc>
            </a:pPr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Spain</a:t>
            </a:r>
          </a:p>
        </p:txBody>
      </p:sp>
      <p:grpSp>
        <p:nvGrpSpPr>
          <p:cNvPr id="1003" name="Group 1002"/>
          <p:cNvGrpSpPr/>
          <p:nvPr/>
        </p:nvGrpSpPr>
        <p:grpSpPr>
          <a:xfrm>
            <a:off x="11025502" y="5356211"/>
            <a:ext cx="685800" cy="532187"/>
            <a:chOff x="8506385" y="5251450"/>
            <a:chExt cx="637615" cy="454934"/>
          </a:xfrm>
        </p:grpSpPr>
        <p:sp>
          <p:nvSpPr>
            <p:cNvPr id="1004" name="Freeform 7"/>
            <p:cNvSpPr>
              <a:spLocks/>
            </p:cNvSpPr>
            <p:nvPr/>
          </p:nvSpPr>
          <p:spPr bwMode="auto">
            <a:xfrm>
              <a:off x="8506385" y="5251450"/>
              <a:ext cx="637615" cy="454934"/>
            </a:xfrm>
            <a:custGeom>
              <a:avLst/>
              <a:gdLst>
                <a:gd name="T0" fmla="*/ 5 w 2184"/>
                <a:gd name="T1" fmla="*/ 630 h 1434"/>
                <a:gd name="T2" fmla="*/ 68 w 2184"/>
                <a:gd name="T3" fmla="*/ 535 h 1434"/>
                <a:gd name="T4" fmla="*/ 119 w 2184"/>
                <a:gd name="T5" fmla="*/ 390 h 1434"/>
                <a:gd name="T6" fmla="*/ 201 w 2184"/>
                <a:gd name="T7" fmla="*/ 293 h 1434"/>
                <a:gd name="T8" fmla="*/ 348 w 2184"/>
                <a:gd name="T9" fmla="*/ 204 h 1434"/>
                <a:gd name="T10" fmla="*/ 401 w 2184"/>
                <a:gd name="T11" fmla="*/ 129 h 1434"/>
                <a:gd name="T12" fmla="*/ 516 w 2184"/>
                <a:gd name="T13" fmla="*/ 91 h 1434"/>
                <a:gd name="T14" fmla="*/ 593 w 2184"/>
                <a:gd name="T15" fmla="*/ 81 h 1434"/>
                <a:gd name="T16" fmla="*/ 724 w 2184"/>
                <a:gd name="T17" fmla="*/ 57 h 1434"/>
                <a:gd name="T18" fmla="*/ 835 w 2184"/>
                <a:gd name="T19" fmla="*/ 22 h 1434"/>
                <a:gd name="T20" fmla="*/ 972 w 2184"/>
                <a:gd name="T21" fmla="*/ 13 h 1434"/>
                <a:gd name="T22" fmla="*/ 1064 w 2184"/>
                <a:gd name="T23" fmla="*/ 18 h 1434"/>
                <a:gd name="T24" fmla="*/ 1152 w 2184"/>
                <a:gd name="T25" fmla="*/ 19 h 1434"/>
                <a:gd name="T26" fmla="*/ 1200 w 2184"/>
                <a:gd name="T27" fmla="*/ 6 h 1434"/>
                <a:gd name="T28" fmla="*/ 1298 w 2184"/>
                <a:gd name="T29" fmla="*/ 48 h 1434"/>
                <a:gd name="T30" fmla="*/ 1403 w 2184"/>
                <a:gd name="T31" fmla="*/ 65 h 1434"/>
                <a:gd name="T32" fmla="*/ 1489 w 2184"/>
                <a:gd name="T33" fmla="*/ 41 h 1434"/>
                <a:gd name="T34" fmla="*/ 1616 w 2184"/>
                <a:gd name="T35" fmla="*/ 88 h 1434"/>
                <a:gd name="T36" fmla="*/ 1672 w 2184"/>
                <a:gd name="T37" fmla="*/ 116 h 1434"/>
                <a:gd name="T38" fmla="*/ 1733 w 2184"/>
                <a:gd name="T39" fmla="*/ 137 h 1434"/>
                <a:gd name="T40" fmla="*/ 1737 w 2184"/>
                <a:gd name="T41" fmla="*/ 175 h 1434"/>
                <a:gd name="T42" fmla="*/ 1887 w 2184"/>
                <a:gd name="T43" fmla="*/ 201 h 1434"/>
                <a:gd name="T44" fmla="*/ 1914 w 2184"/>
                <a:gd name="T45" fmla="*/ 301 h 1434"/>
                <a:gd name="T46" fmla="*/ 1990 w 2184"/>
                <a:gd name="T47" fmla="*/ 395 h 1434"/>
                <a:gd name="T48" fmla="*/ 2122 w 2184"/>
                <a:gd name="T49" fmla="*/ 476 h 1434"/>
                <a:gd name="T50" fmla="*/ 2133 w 2184"/>
                <a:gd name="T51" fmla="*/ 575 h 1434"/>
                <a:gd name="T52" fmla="*/ 2159 w 2184"/>
                <a:gd name="T53" fmla="*/ 654 h 1434"/>
                <a:gd name="T54" fmla="*/ 2116 w 2184"/>
                <a:gd name="T55" fmla="*/ 719 h 1434"/>
                <a:gd name="T56" fmla="*/ 2176 w 2184"/>
                <a:gd name="T57" fmla="*/ 735 h 1434"/>
                <a:gd name="T58" fmla="*/ 2172 w 2184"/>
                <a:gd name="T59" fmla="*/ 796 h 1434"/>
                <a:gd name="T60" fmla="*/ 2121 w 2184"/>
                <a:gd name="T61" fmla="*/ 820 h 1434"/>
                <a:gd name="T62" fmla="*/ 2098 w 2184"/>
                <a:gd name="T63" fmla="*/ 947 h 1434"/>
                <a:gd name="T64" fmla="*/ 2071 w 2184"/>
                <a:gd name="T65" fmla="*/ 992 h 1434"/>
                <a:gd name="T66" fmla="*/ 2068 w 2184"/>
                <a:gd name="T67" fmla="*/ 1060 h 1434"/>
                <a:gd name="T68" fmla="*/ 1981 w 2184"/>
                <a:gd name="T69" fmla="*/ 1071 h 1434"/>
                <a:gd name="T70" fmla="*/ 1916 w 2184"/>
                <a:gd name="T71" fmla="*/ 1208 h 1434"/>
                <a:gd name="T72" fmla="*/ 1776 w 2184"/>
                <a:gd name="T73" fmla="*/ 1235 h 1434"/>
                <a:gd name="T74" fmla="*/ 1707 w 2184"/>
                <a:gd name="T75" fmla="*/ 1313 h 1434"/>
                <a:gd name="T76" fmla="*/ 1589 w 2184"/>
                <a:gd name="T77" fmla="*/ 1351 h 1434"/>
                <a:gd name="T78" fmla="*/ 1494 w 2184"/>
                <a:gd name="T79" fmla="*/ 1402 h 1434"/>
                <a:gd name="T80" fmla="*/ 1430 w 2184"/>
                <a:gd name="T81" fmla="*/ 1362 h 1434"/>
                <a:gd name="T82" fmla="*/ 1363 w 2184"/>
                <a:gd name="T83" fmla="*/ 1431 h 1434"/>
                <a:gd name="T84" fmla="*/ 1260 w 2184"/>
                <a:gd name="T85" fmla="*/ 1394 h 1434"/>
                <a:gd name="T86" fmla="*/ 1192 w 2184"/>
                <a:gd name="T87" fmla="*/ 1429 h 1434"/>
                <a:gd name="T88" fmla="*/ 1087 w 2184"/>
                <a:gd name="T89" fmla="*/ 1397 h 1434"/>
                <a:gd name="T90" fmla="*/ 980 w 2184"/>
                <a:gd name="T91" fmla="*/ 1434 h 1434"/>
                <a:gd name="T92" fmla="*/ 872 w 2184"/>
                <a:gd name="T93" fmla="*/ 1375 h 1434"/>
                <a:gd name="T94" fmla="*/ 748 w 2184"/>
                <a:gd name="T95" fmla="*/ 1380 h 1434"/>
                <a:gd name="T96" fmla="*/ 694 w 2184"/>
                <a:gd name="T97" fmla="*/ 1307 h 1434"/>
                <a:gd name="T98" fmla="*/ 619 w 2184"/>
                <a:gd name="T99" fmla="*/ 1343 h 1434"/>
                <a:gd name="T100" fmla="*/ 525 w 2184"/>
                <a:gd name="T101" fmla="*/ 1299 h 1434"/>
                <a:gd name="T102" fmla="*/ 519 w 2184"/>
                <a:gd name="T103" fmla="*/ 1262 h 1434"/>
                <a:gd name="T104" fmla="*/ 399 w 2184"/>
                <a:gd name="T105" fmla="*/ 1210 h 1434"/>
                <a:gd name="T106" fmla="*/ 329 w 2184"/>
                <a:gd name="T107" fmla="*/ 1165 h 1434"/>
                <a:gd name="T108" fmla="*/ 172 w 2184"/>
                <a:gd name="T109" fmla="*/ 1103 h 1434"/>
                <a:gd name="T110" fmla="*/ 105 w 2184"/>
                <a:gd name="T111" fmla="*/ 976 h 1434"/>
                <a:gd name="T112" fmla="*/ 5 w 2184"/>
                <a:gd name="T113" fmla="*/ 907 h 1434"/>
                <a:gd name="T114" fmla="*/ 26 w 2184"/>
                <a:gd name="T115" fmla="*/ 818 h 1434"/>
                <a:gd name="T116" fmla="*/ 22 w 2184"/>
                <a:gd name="T117" fmla="*/ 737 h 1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84" h="1434">
                  <a:moveTo>
                    <a:pt x="48" y="719"/>
                  </a:moveTo>
                  <a:lnTo>
                    <a:pt x="33" y="708"/>
                  </a:lnTo>
                  <a:lnTo>
                    <a:pt x="21" y="696"/>
                  </a:lnTo>
                  <a:lnTo>
                    <a:pt x="13" y="680"/>
                  </a:lnTo>
                  <a:lnTo>
                    <a:pt x="6" y="664"/>
                  </a:lnTo>
                  <a:lnTo>
                    <a:pt x="5" y="648"/>
                  </a:lnTo>
                  <a:lnTo>
                    <a:pt x="5" y="630"/>
                  </a:lnTo>
                  <a:lnTo>
                    <a:pt x="10" y="613"/>
                  </a:lnTo>
                  <a:lnTo>
                    <a:pt x="18" y="597"/>
                  </a:lnTo>
                  <a:lnTo>
                    <a:pt x="29" y="583"/>
                  </a:lnTo>
                  <a:lnTo>
                    <a:pt x="43" y="570"/>
                  </a:lnTo>
                  <a:lnTo>
                    <a:pt x="61" y="562"/>
                  </a:lnTo>
                  <a:lnTo>
                    <a:pt x="78" y="555"/>
                  </a:lnTo>
                  <a:lnTo>
                    <a:pt x="68" y="535"/>
                  </a:lnTo>
                  <a:lnTo>
                    <a:pt x="62" y="511"/>
                  </a:lnTo>
                  <a:lnTo>
                    <a:pt x="61" y="489"/>
                  </a:lnTo>
                  <a:lnTo>
                    <a:pt x="64" y="465"/>
                  </a:lnTo>
                  <a:lnTo>
                    <a:pt x="72" y="444"/>
                  </a:lnTo>
                  <a:lnTo>
                    <a:pt x="84" y="423"/>
                  </a:lnTo>
                  <a:lnTo>
                    <a:pt x="100" y="406"/>
                  </a:lnTo>
                  <a:lnTo>
                    <a:pt x="119" y="390"/>
                  </a:lnTo>
                  <a:lnTo>
                    <a:pt x="137" y="382"/>
                  </a:lnTo>
                  <a:lnTo>
                    <a:pt x="156" y="376"/>
                  </a:lnTo>
                  <a:lnTo>
                    <a:pt x="175" y="374"/>
                  </a:lnTo>
                  <a:lnTo>
                    <a:pt x="196" y="374"/>
                  </a:lnTo>
                  <a:lnTo>
                    <a:pt x="191" y="345"/>
                  </a:lnTo>
                  <a:lnTo>
                    <a:pt x="193" y="318"/>
                  </a:lnTo>
                  <a:lnTo>
                    <a:pt x="201" y="293"/>
                  </a:lnTo>
                  <a:lnTo>
                    <a:pt x="212" y="269"/>
                  </a:lnTo>
                  <a:lnTo>
                    <a:pt x="229" y="248"/>
                  </a:lnTo>
                  <a:lnTo>
                    <a:pt x="248" y="231"/>
                  </a:lnTo>
                  <a:lnTo>
                    <a:pt x="272" y="216"/>
                  </a:lnTo>
                  <a:lnTo>
                    <a:pt x="299" y="207"/>
                  </a:lnTo>
                  <a:lnTo>
                    <a:pt x="325" y="204"/>
                  </a:lnTo>
                  <a:lnTo>
                    <a:pt x="348" y="204"/>
                  </a:lnTo>
                  <a:lnTo>
                    <a:pt x="372" y="209"/>
                  </a:lnTo>
                  <a:lnTo>
                    <a:pt x="395" y="216"/>
                  </a:lnTo>
                  <a:lnTo>
                    <a:pt x="388" y="199"/>
                  </a:lnTo>
                  <a:lnTo>
                    <a:pt x="387" y="180"/>
                  </a:lnTo>
                  <a:lnTo>
                    <a:pt x="388" y="162"/>
                  </a:lnTo>
                  <a:lnTo>
                    <a:pt x="393" y="145"/>
                  </a:lnTo>
                  <a:lnTo>
                    <a:pt x="401" y="129"/>
                  </a:lnTo>
                  <a:lnTo>
                    <a:pt x="414" y="115"/>
                  </a:lnTo>
                  <a:lnTo>
                    <a:pt x="428" y="102"/>
                  </a:lnTo>
                  <a:lnTo>
                    <a:pt x="444" y="92"/>
                  </a:lnTo>
                  <a:lnTo>
                    <a:pt x="461" y="88"/>
                  </a:lnTo>
                  <a:lnTo>
                    <a:pt x="481" y="84"/>
                  </a:lnTo>
                  <a:lnTo>
                    <a:pt x="498" y="86"/>
                  </a:lnTo>
                  <a:lnTo>
                    <a:pt x="516" y="91"/>
                  </a:lnTo>
                  <a:lnTo>
                    <a:pt x="531" y="97"/>
                  </a:lnTo>
                  <a:lnTo>
                    <a:pt x="546" y="108"/>
                  </a:lnTo>
                  <a:lnTo>
                    <a:pt x="558" y="121"/>
                  </a:lnTo>
                  <a:lnTo>
                    <a:pt x="570" y="137"/>
                  </a:lnTo>
                  <a:lnTo>
                    <a:pt x="574" y="116"/>
                  </a:lnTo>
                  <a:lnTo>
                    <a:pt x="582" y="97"/>
                  </a:lnTo>
                  <a:lnTo>
                    <a:pt x="593" y="81"/>
                  </a:lnTo>
                  <a:lnTo>
                    <a:pt x="609" y="67"/>
                  </a:lnTo>
                  <a:lnTo>
                    <a:pt x="625" y="56"/>
                  </a:lnTo>
                  <a:lnTo>
                    <a:pt x="644" y="49"/>
                  </a:lnTo>
                  <a:lnTo>
                    <a:pt x="665" y="46"/>
                  </a:lnTo>
                  <a:lnTo>
                    <a:pt x="687" y="46"/>
                  </a:lnTo>
                  <a:lnTo>
                    <a:pt x="706" y="51"/>
                  </a:lnTo>
                  <a:lnTo>
                    <a:pt x="724" y="57"/>
                  </a:lnTo>
                  <a:lnTo>
                    <a:pt x="741" y="68"/>
                  </a:lnTo>
                  <a:lnTo>
                    <a:pt x="756" y="83"/>
                  </a:lnTo>
                  <a:lnTo>
                    <a:pt x="768" y="67"/>
                  </a:lnTo>
                  <a:lnTo>
                    <a:pt x="784" y="53"/>
                  </a:lnTo>
                  <a:lnTo>
                    <a:pt x="800" y="41"/>
                  </a:lnTo>
                  <a:lnTo>
                    <a:pt x="818" y="30"/>
                  </a:lnTo>
                  <a:lnTo>
                    <a:pt x="835" y="22"/>
                  </a:lnTo>
                  <a:lnTo>
                    <a:pt x="854" y="16"/>
                  </a:lnTo>
                  <a:lnTo>
                    <a:pt x="873" y="10"/>
                  </a:lnTo>
                  <a:lnTo>
                    <a:pt x="894" y="6"/>
                  </a:lnTo>
                  <a:lnTo>
                    <a:pt x="913" y="6"/>
                  </a:lnTo>
                  <a:lnTo>
                    <a:pt x="932" y="6"/>
                  </a:lnTo>
                  <a:lnTo>
                    <a:pt x="953" y="8"/>
                  </a:lnTo>
                  <a:lnTo>
                    <a:pt x="972" y="13"/>
                  </a:lnTo>
                  <a:lnTo>
                    <a:pt x="991" y="19"/>
                  </a:lnTo>
                  <a:lnTo>
                    <a:pt x="1010" y="27"/>
                  </a:lnTo>
                  <a:lnTo>
                    <a:pt x="1028" y="37"/>
                  </a:lnTo>
                  <a:lnTo>
                    <a:pt x="1045" y="48"/>
                  </a:lnTo>
                  <a:lnTo>
                    <a:pt x="1050" y="37"/>
                  </a:lnTo>
                  <a:lnTo>
                    <a:pt x="1056" y="26"/>
                  </a:lnTo>
                  <a:lnTo>
                    <a:pt x="1064" y="18"/>
                  </a:lnTo>
                  <a:lnTo>
                    <a:pt x="1074" y="10"/>
                  </a:lnTo>
                  <a:lnTo>
                    <a:pt x="1085" y="5"/>
                  </a:lnTo>
                  <a:lnTo>
                    <a:pt x="1096" y="2"/>
                  </a:lnTo>
                  <a:lnTo>
                    <a:pt x="1109" y="2"/>
                  </a:lnTo>
                  <a:lnTo>
                    <a:pt x="1122" y="3"/>
                  </a:lnTo>
                  <a:lnTo>
                    <a:pt x="1138" y="10"/>
                  </a:lnTo>
                  <a:lnTo>
                    <a:pt x="1152" y="19"/>
                  </a:lnTo>
                  <a:lnTo>
                    <a:pt x="1161" y="33"/>
                  </a:lnTo>
                  <a:lnTo>
                    <a:pt x="1168" y="49"/>
                  </a:lnTo>
                  <a:lnTo>
                    <a:pt x="1169" y="38"/>
                  </a:lnTo>
                  <a:lnTo>
                    <a:pt x="1174" y="29"/>
                  </a:lnTo>
                  <a:lnTo>
                    <a:pt x="1182" y="19"/>
                  </a:lnTo>
                  <a:lnTo>
                    <a:pt x="1190" y="11"/>
                  </a:lnTo>
                  <a:lnTo>
                    <a:pt x="1200" y="6"/>
                  </a:lnTo>
                  <a:lnTo>
                    <a:pt x="1212" y="2"/>
                  </a:lnTo>
                  <a:lnTo>
                    <a:pt x="1225" y="0"/>
                  </a:lnTo>
                  <a:lnTo>
                    <a:pt x="1238" y="2"/>
                  </a:lnTo>
                  <a:lnTo>
                    <a:pt x="1257" y="6"/>
                  </a:lnTo>
                  <a:lnTo>
                    <a:pt x="1274" y="18"/>
                  </a:lnTo>
                  <a:lnTo>
                    <a:pt x="1289" y="30"/>
                  </a:lnTo>
                  <a:lnTo>
                    <a:pt x="1298" y="48"/>
                  </a:lnTo>
                  <a:lnTo>
                    <a:pt x="1306" y="43"/>
                  </a:lnTo>
                  <a:lnTo>
                    <a:pt x="1317" y="38"/>
                  </a:lnTo>
                  <a:lnTo>
                    <a:pt x="1340" y="37"/>
                  </a:lnTo>
                  <a:lnTo>
                    <a:pt x="1365" y="40"/>
                  </a:lnTo>
                  <a:lnTo>
                    <a:pt x="1386" y="49"/>
                  </a:lnTo>
                  <a:lnTo>
                    <a:pt x="1395" y="56"/>
                  </a:lnTo>
                  <a:lnTo>
                    <a:pt x="1403" y="65"/>
                  </a:lnTo>
                  <a:lnTo>
                    <a:pt x="1408" y="73"/>
                  </a:lnTo>
                  <a:lnTo>
                    <a:pt x="1410" y="83"/>
                  </a:lnTo>
                  <a:lnTo>
                    <a:pt x="1419" y="68"/>
                  </a:lnTo>
                  <a:lnTo>
                    <a:pt x="1433" y="59"/>
                  </a:lnTo>
                  <a:lnTo>
                    <a:pt x="1449" y="49"/>
                  </a:lnTo>
                  <a:lnTo>
                    <a:pt x="1468" y="45"/>
                  </a:lnTo>
                  <a:lnTo>
                    <a:pt x="1489" y="41"/>
                  </a:lnTo>
                  <a:lnTo>
                    <a:pt x="1511" y="41"/>
                  </a:lnTo>
                  <a:lnTo>
                    <a:pt x="1535" y="45"/>
                  </a:lnTo>
                  <a:lnTo>
                    <a:pt x="1558" y="51"/>
                  </a:lnTo>
                  <a:lnTo>
                    <a:pt x="1575" y="59"/>
                  </a:lnTo>
                  <a:lnTo>
                    <a:pt x="1591" y="67"/>
                  </a:lnTo>
                  <a:lnTo>
                    <a:pt x="1605" y="76"/>
                  </a:lnTo>
                  <a:lnTo>
                    <a:pt x="1616" y="88"/>
                  </a:lnTo>
                  <a:lnTo>
                    <a:pt x="1626" y="99"/>
                  </a:lnTo>
                  <a:lnTo>
                    <a:pt x="1632" y="111"/>
                  </a:lnTo>
                  <a:lnTo>
                    <a:pt x="1636" y="124"/>
                  </a:lnTo>
                  <a:lnTo>
                    <a:pt x="1636" y="137"/>
                  </a:lnTo>
                  <a:lnTo>
                    <a:pt x="1648" y="127"/>
                  </a:lnTo>
                  <a:lnTo>
                    <a:pt x="1659" y="121"/>
                  </a:lnTo>
                  <a:lnTo>
                    <a:pt x="1672" y="116"/>
                  </a:lnTo>
                  <a:lnTo>
                    <a:pt x="1685" y="115"/>
                  </a:lnTo>
                  <a:lnTo>
                    <a:pt x="1696" y="113"/>
                  </a:lnTo>
                  <a:lnTo>
                    <a:pt x="1707" y="115"/>
                  </a:lnTo>
                  <a:lnTo>
                    <a:pt x="1717" y="118"/>
                  </a:lnTo>
                  <a:lnTo>
                    <a:pt x="1725" y="124"/>
                  </a:lnTo>
                  <a:lnTo>
                    <a:pt x="1729" y="131"/>
                  </a:lnTo>
                  <a:lnTo>
                    <a:pt x="1733" y="137"/>
                  </a:lnTo>
                  <a:lnTo>
                    <a:pt x="1734" y="145"/>
                  </a:lnTo>
                  <a:lnTo>
                    <a:pt x="1734" y="153"/>
                  </a:lnTo>
                  <a:lnTo>
                    <a:pt x="1733" y="162"/>
                  </a:lnTo>
                  <a:lnTo>
                    <a:pt x="1729" y="170"/>
                  </a:lnTo>
                  <a:lnTo>
                    <a:pt x="1723" y="180"/>
                  </a:lnTo>
                  <a:lnTo>
                    <a:pt x="1717" y="189"/>
                  </a:lnTo>
                  <a:lnTo>
                    <a:pt x="1737" y="175"/>
                  </a:lnTo>
                  <a:lnTo>
                    <a:pt x="1758" y="166"/>
                  </a:lnTo>
                  <a:lnTo>
                    <a:pt x="1782" y="161"/>
                  </a:lnTo>
                  <a:lnTo>
                    <a:pt x="1804" y="161"/>
                  </a:lnTo>
                  <a:lnTo>
                    <a:pt x="1826" y="164"/>
                  </a:lnTo>
                  <a:lnTo>
                    <a:pt x="1849" y="172"/>
                  </a:lnTo>
                  <a:lnTo>
                    <a:pt x="1869" y="185"/>
                  </a:lnTo>
                  <a:lnTo>
                    <a:pt x="1887" y="201"/>
                  </a:lnTo>
                  <a:lnTo>
                    <a:pt x="1896" y="213"/>
                  </a:lnTo>
                  <a:lnTo>
                    <a:pt x="1904" y="226"/>
                  </a:lnTo>
                  <a:lnTo>
                    <a:pt x="1911" y="240"/>
                  </a:lnTo>
                  <a:lnTo>
                    <a:pt x="1914" y="255"/>
                  </a:lnTo>
                  <a:lnTo>
                    <a:pt x="1916" y="271"/>
                  </a:lnTo>
                  <a:lnTo>
                    <a:pt x="1916" y="287"/>
                  </a:lnTo>
                  <a:lnTo>
                    <a:pt x="1914" y="301"/>
                  </a:lnTo>
                  <a:lnTo>
                    <a:pt x="1909" y="317"/>
                  </a:lnTo>
                  <a:lnTo>
                    <a:pt x="1931" y="326"/>
                  </a:lnTo>
                  <a:lnTo>
                    <a:pt x="1949" y="337"/>
                  </a:lnTo>
                  <a:lnTo>
                    <a:pt x="1965" y="350"/>
                  </a:lnTo>
                  <a:lnTo>
                    <a:pt x="1978" y="364"/>
                  </a:lnTo>
                  <a:lnTo>
                    <a:pt x="1986" y="379"/>
                  </a:lnTo>
                  <a:lnTo>
                    <a:pt x="1990" y="395"/>
                  </a:lnTo>
                  <a:lnTo>
                    <a:pt x="1990" y="411"/>
                  </a:lnTo>
                  <a:lnTo>
                    <a:pt x="1987" y="425"/>
                  </a:lnTo>
                  <a:lnTo>
                    <a:pt x="2021" y="428"/>
                  </a:lnTo>
                  <a:lnTo>
                    <a:pt x="2052" y="435"/>
                  </a:lnTo>
                  <a:lnTo>
                    <a:pt x="2079" y="446"/>
                  </a:lnTo>
                  <a:lnTo>
                    <a:pt x="2103" y="460"/>
                  </a:lnTo>
                  <a:lnTo>
                    <a:pt x="2122" y="476"/>
                  </a:lnTo>
                  <a:lnTo>
                    <a:pt x="2137" y="495"/>
                  </a:lnTo>
                  <a:lnTo>
                    <a:pt x="2141" y="505"/>
                  </a:lnTo>
                  <a:lnTo>
                    <a:pt x="2145" y="516"/>
                  </a:lnTo>
                  <a:lnTo>
                    <a:pt x="2146" y="527"/>
                  </a:lnTo>
                  <a:lnTo>
                    <a:pt x="2146" y="538"/>
                  </a:lnTo>
                  <a:lnTo>
                    <a:pt x="2141" y="557"/>
                  </a:lnTo>
                  <a:lnTo>
                    <a:pt x="2133" y="575"/>
                  </a:lnTo>
                  <a:lnTo>
                    <a:pt x="2119" y="592"/>
                  </a:lnTo>
                  <a:lnTo>
                    <a:pt x="2102" y="606"/>
                  </a:lnTo>
                  <a:lnTo>
                    <a:pt x="2119" y="613"/>
                  </a:lnTo>
                  <a:lnTo>
                    <a:pt x="2133" y="621"/>
                  </a:lnTo>
                  <a:lnTo>
                    <a:pt x="2146" y="632"/>
                  </a:lnTo>
                  <a:lnTo>
                    <a:pt x="2154" y="641"/>
                  </a:lnTo>
                  <a:lnTo>
                    <a:pt x="2159" y="654"/>
                  </a:lnTo>
                  <a:lnTo>
                    <a:pt x="2161" y="665"/>
                  </a:lnTo>
                  <a:lnTo>
                    <a:pt x="2159" y="678"/>
                  </a:lnTo>
                  <a:lnTo>
                    <a:pt x="2153" y="691"/>
                  </a:lnTo>
                  <a:lnTo>
                    <a:pt x="2146" y="699"/>
                  </a:lnTo>
                  <a:lnTo>
                    <a:pt x="2138" y="707"/>
                  </a:lnTo>
                  <a:lnTo>
                    <a:pt x="2127" y="713"/>
                  </a:lnTo>
                  <a:lnTo>
                    <a:pt x="2116" y="719"/>
                  </a:lnTo>
                  <a:lnTo>
                    <a:pt x="2126" y="716"/>
                  </a:lnTo>
                  <a:lnTo>
                    <a:pt x="2135" y="715"/>
                  </a:lnTo>
                  <a:lnTo>
                    <a:pt x="2145" y="716"/>
                  </a:lnTo>
                  <a:lnTo>
                    <a:pt x="2154" y="718"/>
                  </a:lnTo>
                  <a:lnTo>
                    <a:pt x="2162" y="723"/>
                  </a:lnTo>
                  <a:lnTo>
                    <a:pt x="2170" y="727"/>
                  </a:lnTo>
                  <a:lnTo>
                    <a:pt x="2176" y="735"/>
                  </a:lnTo>
                  <a:lnTo>
                    <a:pt x="2181" y="743"/>
                  </a:lnTo>
                  <a:lnTo>
                    <a:pt x="2184" y="753"/>
                  </a:lnTo>
                  <a:lnTo>
                    <a:pt x="2184" y="762"/>
                  </a:lnTo>
                  <a:lnTo>
                    <a:pt x="2184" y="770"/>
                  </a:lnTo>
                  <a:lnTo>
                    <a:pt x="2181" y="780"/>
                  </a:lnTo>
                  <a:lnTo>
                    <a:pt x="2178" y="788"/>
                  </a:lnTo>
                  <a:lnTo>
                    <a:pt x="2172" y="796"/>
                  </a:lnTo>
                  <a:lnTo>
                    <a:pt x="2165" y="802"/>
                  </a:lnTo>
                  <a:lnTo>
                    <a:pt x="2156" y="807"/>
                  </a:lnTo>
                  <a:lnTo>
                    <a:pt x="2145" y="810"/>
                  </a:lnTo>
                  <a:lnTo>
                    <a:pt x="2132" y="810"/>
                  </a:lnTo>
                  <a:lnTo>
                    <a:pt x="2119" y="807"/>
                  </a:lnTo>
                  <a:lnTo>
                    <a:pt x="2108" y="802"/>
                  </a:lnTo>
                  <a:lnTo>
                    <a:pt x="2121" y="820"/>
                  </a:lnTo>
                  <a:lnTo>
                    <a:pt x="2129" y="837"/>
                  </a:lnTo>
                  <a:lnTo>
                    <a:pt x="2133" y="856"/>
                  </a:lnTo>
                  <a:lnTo>
                    <a:pt x="2135" y="877"/>
                  </a:lnTo>
                  <a:lnTo>
                    <a:pt x="2132" y="896"/>
                  </a:lnTo>
                  <a:lnTo>
                    <a:pt x="2124" y="915"/>
                  </a:lnTo>
                  <a:lnTo>
                    <a:pt x="2114" y="933"/>
                  </a:lnTo>
                  <a:lnTo>
                    <a:pt x="2098" y="947"/>
                  </a:lnTo>
                  <a:lnTo>
                    <a:pt x="2086" y="957"/>
                  </a:lnTo>
                  <a:lnTo>
                    <a:pt x="2071" y="964"/>
                  </a:lnTo>
                  <a:lnTo>
                    <a:pt x="2056" y="971"/>
                  </a:lnTo>
                  <a:lnTo>
                    <a:pt x="2040" y="972"/>
                  </a:lnTo>
                  <a:lnTo>
                    <a:pt x="2052" y="977"/>
                  </a:lnTo>
                  <a:lnTo>
                    <a:pt x="2063" y="984"/>
                  </a:lnTo>
                  <a:lnTo>
                    <a:pt x="2071" y="992"/>
                  </a:lnTo>
                  <a:lnTo>
                    <a:pt x="2079" y="999"/>
                  </a:lnTo>
                  <a:lnTo>
                    <a:pt x="2084" y="1009"/>
                  </a:lnTo>
                  <a:lnTo>
                    <a:pt x="2086" y="1020"/>
                  </a:lnTo>
                  <a:lnTo>
                    <a:pt x="2086" y="1031"/>
                  </a:lnTo>
                  <a:lnTo>
                    <a:pt x="2083" y="1041"/>
                  </a:lnTo>
                  <a:lnTo>
                    <a:pt x="2076" y="1050"/>
                  </a:lnTo>
                  <a:lnTo>
                    <a:pt x="2068" y="1060"/>
                  </a:lnTo>
                  <a:lnTo>
                    <a:pt x="2057" y="1066"/>
                  </a:lnTo>
                  <a:lnTo>
                    <a:pt x="2046" y="1073"/>
                  </a:lnTo>
                  <a:lnTo>
                    <a:pt x="2033" y="1076"/>
                  </a:lnTo>
                  <a:lnTo>
                    <a:pt x="2021" y="1077"/>
                  </a:lnTo>
                  <a:lnTo>
                    <a:pt x="2008" y="1077"/>
                  </a:lnTo>
                  <a:lnTo>
                    <a:pt x="1993" y="1076"/>
                  </a:lnTo>
                  <a:lnTo>
                    <a:pt x="1981" y="1071"/>
                  </a:lnTo>
                  <a:lnTo>
                    <a:pt x="1970" y="1065"/>
                  </a:lnTo>
                  <a:lnTo>
                    <a:pt x="1973" y="1092"/>
                  </a:lnTo>
                  <a:lnTo>
                    <a:pt x="1971" y="1119"/>
                  </a:lnTo>
                  <a:lnTo>
                    <a:pt x="1963" y="1144"/>
                  </a:lnTo>
                  <a:lnTo>
                    <a:pt x="1952" y="1168"/>
                  </a:lnTo>
                  <a:lnTo>
                    <a:pt x="1936" y="1190"/>
                  </a:lnTo>
                  <a:lnTo>
                    <a:pt x="1916" y="1208"/>
                  </a:lnTo>
                  <a:lnTo>
                    <a:pt x="1892" y="1222"/>
                  </a:lnTo>
                  <a:lnTo>
                    <a:pt x="1865" y="1230"/>
                  </a:lnTo>
                  <a:lnTo>
                    <a:pt x="1841" y="1235"/>
                  </a:lnTo>
                  <a:lnTo>
                    <a:pt x="1815" y="1233"/>
                  </a:lnTo>
                  <a:lnTo>
                    <a:pt x="1791" y="1229"/>
                  </a:lnTo>
                  <a:lnTo>
                    <a:pt x="1769" y="1221"/>
                  </a:lnTo>
                  <a:lnTo>
                    <a:pt x="1776" y="1235"/>
                  </a:lnTo>
                  <a:lnTo>
                    <a:pt x="1777" y="1248"/>
                  </a:lnTo>
                  <a:lnTo>
                    <a:pt x="1774" y="1262"/>
                  </a:lnTo>
                  <a:lnTo>
                    <a:pt x="1768" y="1275"/>
                  </a:lnTo>
                  <a:lnTo>
                    <a:pt x="1758" y="1288"/>
                  </a:lnTo>
                  <a:lnTo>
                    <a:pt x="1744" y="1297"/>
                  </a:lnTo>
                  <a:lnTo>
                    <a:pt x="1726" y="1307"/>
                  </a:lnTo>
                  <a:lnTo>
                    <a:pt x="1707" y="1313"/>
                  </a:lnTo>
                  <a:lnTo>
                    <a:pt x="1678" y="1318"/>
                  </a:lnTo>
                  <a:lnTo>
                    <a:pt x="1648" y="1318"/>
                  </a:lnTo>
                  <a:lnTo>
                    <a:pt x="1621" y="1311"/>
                  </a:lnTo>
                  <a:lnTo>
                    <a:pt x="1596" y="1302"/>
                  </a:lnTo>
                  <a:lnTo>
                    <a:pt x="1597" y="1319"/>
                  </a:lnTo>
                  <a:lnTo>
                    <a:pt x="1594" y="1335"/>
                  </a:lnTo>
                  <a:lnTo>
                    <a:pt x="1589" y="1351"/>
                  </a:lnTo>
                  <a:lnTo>
                    <a:pt x="1581" y="1366"/>
                  </a:lnTo>
                  <a:lnTo>
                    <a:pt x="1570" y="1378"/>
                  </a:lnTo>
                  <a:lnTo>
                    <a:pt x="1558" y="1389"/>
                  </a:lnTo>
                  <a:lnTo>
                    <a:pt x="1542" y="1397"/>
                  </a:lnTo>
                  <a:lnTo>
                    <a:pt x="1526" y="1402"/>
                  </a:lnTo>
                  <a:lnTo>
                    <a:pt x="1510" y="1404"/>
                  </a:lnTo>
                  <a:lnTo>
                    <a:pt x="1494" y="1402"/>
                  </a:lnTo>
                  <a:lnTo>
                    <a:pt x="1480" y="1399"/>
                  </a:lnTo>
                  <a:lnTo>
                    <a:pt x="1465" y="1393"/>
                  </a:lnTo>
                  <a:lnTo>
                    <a:pt x="1454" y="1385"/>
                  </a:lnTo>
                  <a:lnTo>
                    <a:pt x="1443" y="1373"/>
                  </a:lnTo>
                  <a:lnTo>
                    <a:pt x="1433" y="1362"/>
                  </a:lnTo>
                  <a:lnTo>
                    <a:pt x="1427" y="1348"/>
                  </a:lnTo>
                  <a:lnTo>
                    <a:pt x="1430" y="1362"/>
                  </a:lnTo>
                  <a:lnTo>
                    <a:pt x="1430" y="1375"/>
                  </a:lnTo>
                  <a:lnTo>
                    <a:pt x="1426" y="1388"/>
                  </a:lnTo>
                  <a:lnTo>
                    <a:pt x="1419" y="1401"/>
                  </a:lnTo>
                  <a:lnTo>
                    <a:pt x="1410" y="1410"/>
                  </a:lnTo>
                  <a:lnTo>
                    <a:pt x="1397" y="1420"/>
                  </a:lnTo>
                  <a:lnTo>
                    <a:pt x="1381" y="1426"/>
                  </a:lnTo>
                  <a:lnTo>
                    <a:pt x="1363" y="1431"/>
                  </a:lnTo>
                  <a:lnTo>
                    <a:pt x="1346" y="1432"/>
                  </a:lnTo>
                  <a:lnTo>
                    <a:pt x="1328" y="1431"/>
                  </a:lnTo>
                  <a:lnTo>
                    <a:pt x="1313" y="1428"/>
                  </a:lnTo>
                  <a:lnTo>
                    <a:pt x="1297" y="1421"/>
                  </a:lnTo>
                  <a:lnTo>
                    <a:pt x="1282" y="1415"/>
                  </a:lnTo>
                  <a:lnTo>
                    <a:pt x="1270" y="1405"/>
                  </a:lnTo>
                  <a:lnTo>
                    <a:pt x="1260" y="1394"/>
                  </a:lnTo>
                  <a:lnTo>
                    <a:pt x="1252" y="1381"/>
                  </a:lnTo>
                  <a:lnTo>
                    <a:pt x="1249" y="1393"/>
                  </a:lnTo>
                  <a:lnTo>
                    <a:pt x="1243" y="1402"/>
                  </a:lnTo>
                  <a:lnTo>
                    <a:pt x="1233" y="1412"/>
                  </a:lnTo>
                  <a:lnTo>
                    <a:pt x="1222" y="1418"/>
                  </a:lnTo>
                  <a:lnTo>
                    <a:pt x="1208" y="1424"/>
                  </a:lnTo>
                  <a:lnTo>
                    <a:pt x="1192" y="1429"/>
                  </a:lnTo>
                  <a:lnTo>
                    <a:pt x="1176" y="1431"/>
                  </a:lnTo>
                  <a:lnTo>
                    <a:pt x="1158" y="1432"/>
                  </a:lnTo>
                  <a:lnTo>
                    <a:pt x="1133" y="1428"/>
                  </a:lnTo>
                  <a:lnTo>
                    <a:pt x="1111" y="1418"/>
                  </a:lnTo>
                  <a:lnTo>
                    <a:pt x="1101" y="1413"/>
                  </a:lnTo>
                  <a:lnTo>
                    <a:pt x="1093" y="1405"/>
                  </a:lnTo>
                  <a:lnTo>
                    <a:pt x="1087" y="1397"/>
                  </a:lnTo>
                  <a:lnTo>
                    <a:pt x="1082" y="1389"/>
                  </a:lnTo>
                  <a:lnTo>
                    <a:pt x="1071" y="1402"/>
                  </a:lnTo>
                  <a:lnTo>
                    <a:pt x="1058" y="1413"/>
                  </a:lnTo>
                  <a:lnTo>
                    <a:pt x="1041" y="1423"/>
                  </a:lnTo>
                  <a:lnTo>
                    <a:pt x="1021" y="1429"/>
                  </a:lnTo>
                  <a:lnTo>
                    <a:pt x="1002" y="1432"/>
                  </a:lnTo>
                  <a:lnTo>
                    <a:pt x="980" y="1434"/>
                  </a:lnTo>
                  <a:lnTo>
                    <a:pt x="959" y="1432"/>
                  </a:lnTo>
                  <a:lnTo>
                    <a:pt x="937" y="1429"/>
                  </a:lnTo>
                  <a:lnTo>
                    <a:pt x="913" y="1420"/>
                  </a:lnTo>
                  <a:lnTo>
                    <a:pt x="894" y="1407"/>
                  </a:lnTo>
                  <a:lnTo>
                    <a:pt x="880" y="1393"/>
                  </a:lnTo>
                  <a:lnTo>
                    <a:pt x="875" y="1385"/>
                  </a:lnTo>
                  <a:lnTo>
                    <a:pt x="872" y="1375"/>
                  </a:lnTo>
                  <a:lnTo>
                    <a:pt x="858" y="1383"/>
                  </a:lnTo>
                  <a:lnTo>
                    <a:pt x="842" y="1389"/>
                  </a:lnTo>
                  <a:lnTo>
                    <a:pt x="823" y="1393"/>
                  </a:lnTo>
                  <a:lnTo>
                    <a:pt x="805" y="1393"/>
                  </a:lnTo>
                  <a:lnTo>
                    <a:pt x="786" y="1391"/>
                  </a:lnTo>
                  <a:lnTo>
                    <a:pt x="767" y="1386"/>
                  </a:lnTo>
                  <a:lnTo>
                    <a:pt x="748" y="1380"/>
                  </a:lnTo>
                  <a:lnTo>
                    <a:pt x="732" y="1370"/>
                  </a:lnTo>
                  <a:lnTo>
                    <a:pt x="713" y="1356"/>
                  </a:lnTo>
                  <a:lnTo>
                    <a:pt x="702" y="1340"/>
                  </a:lnTo>
                  <a:lnTo>
                    <a:pt x="697" y="1332"/>
                  </a:lnTo>
                  <a:lnTo>
                    <a:pt x="694" y="1323"/>
                  </a:lnTo>
                  <a:lnTo>
                    <a:pt x="694" y="1315"/>
                  </a:lnTo>
                  <a:lnTo>
                    <a:pt x="694" y="1307"/>
                  </a:lnTo>
                  <a:lnTo>
                    <a:pt x="691" y="1316"/>
                  </a:lnTo>
                  <a:lnTo>
                    <a:pt x="684" y="1324"/>
                  </a:lnTo>
                  <a:lnTo>
                    <a:pt x="676" y="1331"/>
                  </a:lnTo>
                  <a:lnTo>
                    <a:pt x="665" y="1337"/>
                  </a:lnTo>
                  <a:lnTo>
                    <a:pt x="651" y="1340"/>
                  </a:lnTo>
                  <a:lnTo>
                    <a:pt x="635" y="1342"/>
                  </a:lnTo>
                  <a:lnTo>
                    <a:pt x="619" y="1343"/>
                  </a:lnTo>
                  <a:lnTo>
                    <a:pt x="601" y="1342"/>
                  </a:lnTo>
                  <a:lnTo>
                    <a:pt x="584" y="1337"/>
                  </a:lnTo>
                  <a:lnTo>
                    <a:pt x="568" y="1332"/>
                  </a:lnTo>
                  <a:lnTo>
                    <a:pt x="554" y="1326"/>
                  </a:lnTo>
                  <a:lnTo>
                    <a:pt x="543" y="1318"/>
                  </a:lnTo>
                  <a:lnTo>
                    <a:pt x="533" y="1308"/>
                  </a:lnTo>
                  <a:lnTo>
                    <a:pt x="525" y="1299"/>
                  </a:lnTo>
                  <a:lnTo>
                    <a:pt x="522" y="1289"/>
                  </a:lnTo>
                  <a:lnTo>
                    <a:pt x="522" y="1280"/>
                  </a:lnTo>
                  <a:lnTo>
                    <a:pt x="523" y="1272"/>
                  </a:lnTo>
                  <a:lnTo>
                    <a:pt x="527" y="1265"/>
                  </a:lnTo>
                  <a:lnTo>
                    <a:pt x="531" y="1260"/>
                  </a:lnTo>
                  <a:lnTo>
                    <a:pt x="538" y="1256"/>
                  </a:lnTo>
                  <a:lnTo>
                    <a:pt x="519" y="1262"/>
                  </a:lnTo>
                  <a:lnTo>
                    <a:pt x="498" y="1265"/>
                  </a:lnTo>
                  <a:lnTo>
                    <a:pt x="479" y="1265"/>
                  </a:lnTo>
                  <a:lnTo>
                    <a:pt x="460" y="1260"/>
                  </a:lnTo>
                  <a:lnTo>
                    <a:pt x="441" y="1253"/>
                  </a:lnTo>
                  <a:lnTo>
                    <a:pt x="425" y="1241"/>
                  </a:lnTo>
                  <a:lnTo>
                    <a:pt x="411" y="1227"/>
                  </a:lnTo>
                  <a:lnTo>
                    <a:pt x="399" y="1210"/>
                  </a:lnTo>
                  <a:lnTo>
                    <a:pt x="393" y="1192"/>
                  </a:lnTo>
                  <a:lnTo>
                    <a:pt x="390" y="1175"/>
                  </a:lnTo>
                  <a:lnTo>
                    <a:pt x="390" y="1155"/>
                  </a:lnTo>
                  <a:lnTo>
                    <a:pt x="393" y="1138"/>
                  </a:lnTo>
                  <a:lnTo>
                    <a:pt x="372" y="1151"/>
                  </a:lnTo>
                  <a:lnTo>
                    <a:pt x="352" y="1160"/>
                  </a:lnTo>
                  <a:lnTo>
                    <a:pt x="329" y="1165"/>
                  </a:lnTo>
                  <a:lnTo>
                    <a:pt x="307" y="1167"/>
                  </a:lnTo>
                  <a:lnTo>
                    <a:pt x="283" y="1165"/>
                  </a:lnTo>
                  <a:lnTo>
                    <a:pt x="261" y="1160"/>
                  </a:lnTo>
                  <a:lnTo>
                    <a:pt x="240" y="1151"/>
                  </a:lnTo>
                  <a:lnTo>
                    <a:pt x="220" y="1138"/>
                  </a:lnTo>
                  <a:lnTo>
                    <a:pt x="194" y="1122"/>
                  </a:lnTo>
                  <a:lnTo>
                    <a:pt x="172" y="1103"/>
                  </a:lnTo>
                  <a:lnTo>
                    <a:pt x="153" y="1082"/>
                  </a:lnTo>
                  <a:lnTo>
                    <a:pt x="138" y="1062"/>
                  </a:lnTo>
                  <a:lnTo>
                    <a:pt x="127" y="1041"/>
                  </a:lnTo>
                  <a:lnTo>
                    <a:pt x="123" y="1019"/>
                  </a:lnTo>
                  <a:lnTo>
                    <a:pt x="121" y="995"/>
                  </a:lnTo>
                  <a:lnTo>
                    <a:pt x="124" y="972"/>
                  </a:lnTo>
                  <a:lnTo>
                    <a:pt x="105" y="976"/>
                  </a:lnTo>
                  <a:lnTo>
                    <a:pt x="86" y="976"/>
                  </a:lnTo>
                  <a:lnTo>
                    <a:pt x="68" y="972"/>
                  </a:lnTo>
                  <a:lnTo>
                    <a:pt x="51" y="964"/>
                  </a:lnTo>
                  <a:lnTo>
                    <a:pt x="35" y="953"/>
                  </a:lnTo>
                  <a:lnTo>
                    <a:pt x="22" y="941"/>
                  </a:lnTo>
                  <a:lnTo>
                    <a:pt x="11" y="925"/>
                  </a:lnTo>
                  <a:lnTo>
                    <a:pt x="5" y="907"/>
                  </a:lnTo>
                  <a:lnTo>
                    <a:pt x="2" y="893"/>
                  </a:lnTo>
                  <a:lnTo>
                    <a:pt x="0" y="880"/>
                  </a:lnTo>
                  <a:lnTo>
                    <a:pt x="2" y="866"/>
                  </a:lnTo>
                  <a:lnTo>
                    <a:pt x="5" y="853"/>
                  </a:lnTo>
                  <a:lnTo>
                    <a:pt x="10" y="840"/>
                  </a:lnTo>
                  <a:lnTo>
                    <a:pt x="16" y="828"/>
                  </a:lnTo>
                  <a:lnTo>
                    <a:pt x="26" y="818"/>
                  </a:lnTo>
                  <a:lnTo>
                    <a:pt x="35" y="807"/>
                  </a:lnTo>
                  <a:lnTo>
                    <a:pt x="24" y="796"/>
                  </a:lnTo>
                  <a:lnTo>
                    <a:pt x="18" y="783"/>
                  </a:lnTo>
                  <a:lnTo>
                    <a:pt x="13" y="772"/>
                  </a:lnTo>
                  <a:lnTo>
                    <a:pt x="13" y="759"/>
                  </a:lnTo>
                  <a:lnTo>
                    <a:pt x="16" y="748"/>
                  </a:lnTo>
                  <a:lnTo>
                    <a:pt x="22" y="737"/>
                  </a:lnTo>
                  <a:lnTo>
                    <a:pt x="32" y="727"/>
                  </a:lnTo>
                  <a:lnTo>
                    <a:pt x="46" y="719"/>
                  </a:lnTo>
                  <a:lnTo>
                    <a:pt x="48" y="719"/>
                  </a:lnTo>
                </a:path>
              </a:pathLst>
            </a:custGeom>
            <a:solidFill>
              <a:srgbClr val="99FF99"/>
            </a:solidFill>
            <a:ln w="158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914120"/>
              <a:endParaRPr lang="en-US" sz="650" b="1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05" name="TextBox 1004"/>
            <p:cNvSpPr txBox="1"/>
            <p:nvPr/>
          </p:nvSpPr>
          <p:spPr>
            <a:xfrm>
              <a:off x="8578386" y="5266076"/>
              <a:ext cx="493612" cy="2499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120"/>
              <a:r>
                <a:rPr lang="en-US" sz="650" b="1" u="sng" err="1">
                  <a:solidFill>
                    <a:prstClr val="black"/>
                  </a:solidFill>
                  <a:latin typeface="Calibri"/>
                </a:rPr>
                <a:t>RoEduNet</a:t>
              </a:r>
              <a:endParaRPr lang="en-US" sz="650" b="1" u="sng">
                <a:solidFill>
                  <a:prstClr val="black"/>
                </a:solidFill>
                <a:latin typeface="Calibri"/>
              </a:endParaRPr>
            </a:p>
            <a:p>
              <a:pPr algn="ctr" defTabSz="914120"/>
              <a:r>
                <a:rPr lang="en-US" sz="650" b="1" u="sng">
                  <a:solidFill>
                    <a:prstClr val="black"/>
                  </a:solidFill>
                  <a:latin typeface="Calibri"/>
                </a:rPr>
                <a:t>Romania</a:t>
              </a:r>
            </a:p>
          </p:txBody>
        </p:sp>
      </p:grpSp>
      <p:sp>
        <p:nvSpPr>
          <p:cNvPr id="1010" name="TextBox 1009"/>
          <p:cNvSpPr txBox="1"/>
          <p:nvPr/>
        </p:nvSpPr>
        <p:spPr>
          <a:xfrm>
            <a:off x="11217937" y="5615384"/>
            <a:ext cx="345864" cy="216982"/>
          </a:xfrm>
          <a:prstGeom prst="rect">
            <a:avLst/>
          </a:prstGeom>
          <a:solidFill>
            <a:srgbClr val="F0EA00"/>
          </a:solidFill>
          <a:ln w="12700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UAIC xx, ISS,</a:t>
            </a:r>
            <a:br>
              <a:rPr lang="en-US" sz="450" dirty="0">
                <a:solidFill>
                  <a:prstClr val="black"/>
                </a:solidFill>
                <a:latin typeface="Calibri"/>
              </a:rPr>
            </a:br>
            <a:r>
              <a:rPr lang="en-US" sz="450" dirty="0">
                <a:solidFill>
                  <a:prstClr val="black"/>
                </a:solidFill>
                <a:latin typeface="Calibri"/>
              </a:rPr>
              <a:t>NIHAM,</a:t>
            </a:r>
            <a:br>
              <a:rPr lang="en-US" sz="450" dirty="0">
                <a:solidFill>
                  <a:prstClr val="black"/>
                </a:solidFill>
                <a:latin typeface="Calibri"/>
              </a:rPr>
            </a:br>
            <a:r>
              <a:rPr lang="en-US" sz="450" dirty="0">
                <a:solidFill>
                  <a:prstClr val="black"/>
                </a:solidFill>
                <a:latin typeface="Calibri"/>
              </a:rPr>
              <a:t>ITIM, NIPNEx3</a:t>
            </a:r>
          </a:p>
        </p:txBody>
      </p:sp>
      <p:sp>
        <p:nvSpPr>
          <p:cNvPr id="1012" name="Freeform 7"/>
          <p:cNvSpPr>
            <a:spLocks/>
          </p:cNvSpPr>
          <p:nvPr/>
        </p:nvSpPr>
        <p:spPr bwMode="auto">
          <a:xfrm>
            <a:off x="7305492" y="162938"/>
            <a:ext cx="915879" cy="852212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18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13" name="TextBox 1012"/>
          <p:cNvSpPr txBox="1"/>
          <p:nvPr/>
        </p:nvSpPr>
        <p:spPr>
          <a:xfrm>
            <a:off x="7639124" y="187282"/>
            <a:ext cx="307110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JANET</a:t>
            </a: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UK</a:t>
            </a:r>
          </a:p>
        </p:txBody>
      </p:sp>
      <p:sp>
        <p:nvSpPr>
          <p:cNvPr id="1015" name="Freeform 1014"/>
          <p:cNvSpPr/>
          <p:nvPr/>
        </p:nvSpPr>
        <p:spPr bwMode="auto">
          <a:xfrm flipH="1">
            <a:off x="9845814" y="3064642"/>
            <a:ext cx="241643" cy="2015111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0 w 28020529"/>
              <a:gd name="connsiteY0" fmla="*/ 20 h 36980414"/>
              <a:gd name="connsiteX1" fmla="*/ 21279037 w 28020529"/>
              <a:gd name="connsiteY1" fmla="*/ 16732673 h 36980414"/>
              <a:gd name="connsiteX2" fmla="*/ 28020578 w 28020529"/>
              <a:gd name="connsiteY2" fmla="*/ 36980414 h 36980414"/>
              <a:gd name="connsiteX0" fmla="*/ 7918478 w 7922871"/>
              <a:gd name="connsiteY0" fmla="*/ 20 h 37325695"/>
              <a:gd name="connsiteX1" fmla="*/ 487392 w 7922871"/>
              <a:gd name="connsiteY1" fmla="*/ 17077954 h 37325695"/>
              <a:gd name="connsiteX2" fmla="*/ 7228933 w 7922871"/>
              <a:gd name="connsiteY2" fmla="*/ 37325695 h 37325695"/>
              <a:gd name="connsiteX0" fmla="*/ 7918478 w 8034431"/>
              <a:gd name="connsiteY0" fmla="*/ 0 h 37325675"/>
              <a:gd name="connsiteX1" fmla="*/ 7297577 w 8034431"/>
              <a:gd name="connsiteY1" fmla="*/ 4041465 h 37325675"/>
              <a:gd name="connsiteX2" fmla="*/ 487392 w 8034431"/>
              <a:gd name="connsiteY2" fmla="*/ 17077934 h 37325675"/>
              <a:gd name="connsiteX3" fmla="*/ 7228933 w 8034431"/>
              <a:gd name="connsiteY3" fmla="*/ 37325675 h 37325675"/>
              <a:gd name="connsiteX0" fmla="*/ 7297577 w 7297578"/>
              <a:gd name="connsiteY0" fmla="*/ 0 h 33284210"/>
              <a:gd name="connsiteX1" fmla="*/ 487392 w 7297578"/>
              <a:gd name="connsiteY1" fmla="*/ 13036469 h 33284210"/>
              <a:gd name="connsiteX2" fmla="*/ 7228933 w 7297578"/>
              <a:gd name="connsiteY2" fmla="*/ 33284210 h 33284210"/>
              <a:gd name="connsiteX0" fmla="*/ 29554 w 43600156"/>
              <a:gd name="connsiteY0" fmla="*/ 0 h 36391708"/>
              <a:gd name="connsiteX1" fmla="*/ 36858663 w 43600156"/>
              <a:gd name="connsiteY1" fmla="*/ 16143967 h 36391708"/>
              <a:gd name="connsiteX2" fmla="*/ 43600204 w 43600156"/>
              <a:gd name="connsiteY2" fmla="*/ 36391708 h 36391708"/>
              <a:gd name="connsiteX0" fmla="*/ 0 w 46813156"/>
              <a:gd name="connsiteY0" fmla="*/ 0 h 36391708"/>
              <a:gd name="connsiteX1" fmla="*/ 36829109 w 46813156"/>
              <a:gd name="connsiteY1" fmla="*/ 16143967 h 36391708"/>
              <a:gd name="connsiteX2" fmla="*/ 43570650 w 46813156"/>
              <a:gd name="connsiteY2" fmla="*/ 36391708 h 36391708"/>
              <a:gd name="connsiteX0" fmla="*/ 0 w 50189236"/>
              <a:gd name="connsiteY0" fmla="*/ 0 h 36391708"/>
              <a:gd name="connsiteX1" fmla="*/ 48931060 w 50189236"/>
              <a:gd name="connsiteY1" fmla="*/ 4628110 h 36391708"/>
              <a:gd name="connsiteX2" fmla="*/ 36829109 w 50189236"/>
              <a:gd name="connsiteY2" fmla="*/ 16143967 h 36391708"/>
              <a:gd name="connsiteX3" fmla="*/ 43570650 w 50189236"/>
              <a:gd name="connsiteY3" fmla="*/ 36391708 h 36391708"/>
              <a:gd name="connsiteX0" fmla="*/ 0 w 50189236"/>
              <a:gd name="connsiteY0" fmla="*/ 0 h 36391708"/>
              <a:gd name="connsiteX1" fmla="*/ 48931060 w 50189236"/>
              <a:gd name="connsiteY1" fmla="*/ 4628110 h 36391708"/>
              <a:gd name="connsiteX2" fmla="*/ 36829109 w 50189236"/>
              <a:gd name="connsiteY2" fmla="*/ 16143967 h 36391708"/>
              <a:gd name="connsiteX3" fmla="*/ 43570650 w 50189236"/>
              <a:gd name="connsiteY3" fmla="*/ 36391708 h 36391708"/>
              <a:gd name="connsiteX0" fmla="*/ 0 w 62195423"/>
              <a:gd name="connsiteY0" fmla="*/ 0 h 40410809"/>
              <a:gd name="connsiteX1" fmla="*/ 60307697 w 62195423"/>
              <a:gd name="connsiteY1" fmla="*/ 8647211 h 40410809"/>
              <a:gd name="connsiteX2" fmla="*/ 48205746 w 62195423"/>
              <a:gd name="connsiteY2" fmla="*/ 20163068 h 40410809"/>
              <a:gd name="connsiteX3" fmla="*/ 54947287 w 62195423"/>
              <a:gd name="connsiteY3" fmla="*/ 40410809 h 40410809"/>
              <a:gd name="connsiteX0" fmla="*/ 0 w 54947273"/>
              <a:gd name="connsiteY0" fmla="*/ 0 h 40410809"/>
              <a:gd name="connsiteX1" fmla="*/ 30728421 w 54947273"/>
              <a:gd name="connsiteY1" fmla="*/ 12751827 h 40410809"/>
              <a:gd name="connsiteX2" fmla="*/ 48205746 w 54947273"/>
              <a:gd name="connsiteY2" fmla="*/ 20163068 h 40410809"/>
              <a:gd name="connsiteX3" fmla="*/ 54947287 w 54947273"/>
              <a:gd name="connsiteY3" fmla="*/ 40410809 h 40410809"/>
              <a:gd name="connsiteX0" fmla="*/ 0 w 54947273"/>
              <a:gd name="connsiteY0" fmla="*/ 0 h 40410809"/>
              <a:gd name="connsiteX1" fmla="*/ 30728421 w 54947273"/>
              <a:gd name="connsiteY1" fmla="*/ 12751827 h 40410809"/>
              <a:gd name="connsiteX2" fmla="*/ 54947287 w 54947273"/>
              <a:gd name="connsiteY2" fmla="*/ 40410809 h 40410809"/>
              <a:gd name="connsiteX0" fmla="*/ 0 w 69736847"/>
              <a:gd name="connsiteY0" fmla="*/ 0 h 40239780"/>
              <a:gd name="connsiteX1" fmla="*/ 30728421 w 69736847"/>
              <a:gd name="connsiteY1" fmla="*/ 12751827 h 40239780"/>
              <a:gd name="connsiteX2" fmla="*/ 69736847 w 69736847"/>
              <a:gd name="connsiteY2" fmla="*/ 40239780 h 40239780"/>
              <a:gd name="connsiteX0" fmla="*/ 0 w 69736847"/>
              <a:gd name="connsiteY0" fmla="*/ 0 h 40239780"/>
              <a:gd name="connsiteX1" fmla="*/ 30728421 w 69736847"/>
              <a:gd name="connsiteY1" fmla="*/ 12751827 h 40239780"/>
              <a:gd name="connsiteX2" fmla="*/ 69736847 w 69736847"/>
              <a:gd name="connsiteY2" fmla="*/ 40239780 h 40239780"/>
              <a:gd name="connsiteX0" fmla="*/ 0 w 69736847"/>
              <a:gd name="connsiteY0" fmla="*/ 0 h 40239780"/>
              <a:gd name="connsiteX1" fmla="*/ 20863364 w 69736847"/>
              <a:gd name="connsiteY1" fmla="*/ 12751826 h 40239780"/>
              <a:gd name="connsiteX2" fmla="*/ 69736847 w 69736847"/>
              <a:gd name="connsiteY2" fmla="*/ 40239780 h 40239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9736847" h="40239780">
                <a:moveTo>
                  <a:pt x="0" y="0"/>
                </a:moveTo>
                <a:cubicBezTo>
                  <a:pt x="7181337" y="771352"/>
                  <a:pt x="9240556" y="6045196"/>
                  <a:pt x="20863364" y="12751826"/>
                </a:cubicBezTo>
                <a:cubicBezTo>
                  <a:pt x="32486172" y="19458456"/>
                  <a:pt x="52177065" y="35161592"/>
                  <a:pt x="69736847" y="4023978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16" name="Freeform 1015"/>
          <p:cNvSpPr/>
          <p:nvPr/>
        </p:nvSpPr>
        <p:spPr bwMode="auto">
          <a:xfrm flipH="1">
            <a:off x="10160721" y="1769561"/>
            <a:ext cx="205111" cy="692719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18961157 w 67872486"/>
              <a:gd name="connsiteY0" fmla="*/ 24 h 19848684"/>
              <a:gd name="connsiteX1" fmla="*/ 46053 w 67872486"/>
              <a:gd name="connsiteY1" fmla="*/ 13711491 h 19848684"/>
              <a:gd name="connsiteX2" fmla="*/ 67872486 w 67872486"/>
              <a:gd name="connsiteY2" fmla="*/ 19848684 h 19848684"/>
              <a:gd name="connsiteX0" fmla="*/ 19148692 w 68060021"/>
              <a:gd name="connsiteY0" fmla="*/ 24 h 19848684"/>
              <a:gd name="connsiteX1" fmla="*/ 233588 w 68060021"/>
              <a:gd name="connsiteY1" fmla="*/ 13711491 h 19848684"/>
              <a:gd name="connsiteX2" fmla="*/ 68060021 w 68060021"/>
              <a:gd name="connsiteY2" fmla="*/ 19848684 h 19848684"/>
              <a:gd name="connsiteX0" fmla="*/ 61185554 w 68060021"/>
              <a:gd name="connsiteY0" fmla="*/ 0 h 32782012"/>
              <a:gd name="connsiteX1" fmla="*/ 233588 w 68060021"/>
              <a:gd name="connsiteY1" fmla="*/ 26644819 h 32782012"/>
              <a:gd name="connsiteX2" fmla="*/ 68060021 w 68060021"/>
              <a:gd name="connsiteY2" fmla="*/ 32782012 h 32782012"/>
              <a:gd name="connsiteX0" fmla="*/ 61185554 w 68060021"/>
              <a:gd name="connsiteY0" fmla="*/ 26 h 32782038"/>
              <a:gd name="connsiteX1" fmla="*/ 233593 w 68060021"/>
              <a:gd name="connsiteY1" fmla="*/ 23254526 h 32782038"/>
              <a:gd name="connsiteX2" fmla="*/ 68060021 w 68060021"/>
              <a:gd name="connsiteY2" fmla="*/ 32782038 h 32782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060021" h="32782038">
                <a:moveTo>
                  <a:pt x="61185554" y="26"/>
                </a:moveTo>
                <a:cubicBezTo>
                  <a:pt x="61367211" y="-17515"/>
                  <a:pt x="2262520" y="17594658"/>
                  <a:pt x="233593" y="23254526"/>
                </a:cubicBezTo>
                <a:cubicBezTo>
                  <a:pt x="-1795334" y="28914394"/>
                  <a:pt x="8463947" y="30033770"/>
                  <a:pt x="68060021" y="32782038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18" name="Freeform 1017"/>
          <p:cNvSpPr/>
          <p:nvPr/>
        </p:nvSpPr>
        <p:spPr bwMode="auto">
          <a:xfrm flipH="1">
            <a:off x="3706484" y="2248431"/>
            <a:ext cx="658437" cy="1404858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60604 w 2490250"/>
              <a:gd name="connsiteY0" fmla="*/ 5055169 h 5055169"/>
              <a:gd name="connsiteX1" fmla="*/ 1499543 w 2490250"/>
              <a:gd name="connsiteY1" fmla="*/ 2647373 h 5055169"/>
              <a:gd name="connsiteX2" fmla="*/ 2021703 w 2490250"/>
              <a:gd name="connsiteY2" fmla="*/ 0 h 5055169"/>
              <a:gd name="connsiteX0" fmla="*/ 60604 w 1587531"/>
              <a:gd name="connsiteY0" fmla="*/ 5593887 h 5593887"/>
              <a:gd name="connsiteX1" fmla="*/ 1499543 w 1587531"/>
              <a:gd name="connsiteY1" fmla="*/ 3186091 h 5593887"/>
              <a:gd name="connsiteX2" fmla="*/ 116531 w 1587531"/>
              <a:gd name="connsiteY2" fmla="*/ 0 h 5593887"/>
              <a:gd name="connsiteX0" fmla="*/ 60604 w 1559180"/>
              <a:gd name="connsiteY0" fmla="*/ 5593887 h 5593887"/>
              <a:gd name="connsiteX1" fmla="*/ 1499543 w 1559180"/>
              <a:gd name="connsiteY1" fmla="*/ 3186091 h 5593887"/>
              <a:gd name="connsiteX2" fmla="*/ 116531 w 1559180"/>
              <a:gd name="connsiteY2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208680 w 1769294"/>
              <a:gd name="connsiteY0" fmla="*/ 3374371 h 3536466"/>
              <a:gd name="connsiteX1" fmla="*/ 1383012 w 1769294"/>
              <a:gd name="connsiteY1" fmla="*/ 3186091 h 3536466"/>
              <a:gd name="connsiteX2" fmla="*/ 1697880 w 1769294"/>
              <a:gd name="connsiteY2" fmla="*/ 563857 h 3536466"/>
              <a:gd name="connsiteX3" fmla="*/ 0 w 1769294"/>
              <a:gd name="connsiteY3" fmla="*/ 0 h 3536466"/>
              <a:gd name="connsiteX0" fmla="*/ 208680 w 1769294"/>
              <a:gd name="connsiteY0" fmla="*/ 3374371 h 3672703"/>
              <a:gd name="connsiteX1" fmla="*/ 1383012 w 1769294"/>
              <a:gd name="connsiteY1" fmla="*/ 3186091 h 3672703"/>
              <a:gd name="connsiteX2" fmla="*/ 1697880 w 1769294"/>
              <a:gd name="connsiteY2" fmla="*/ 563857 h 3672703"/>
              <a:gd name="connsiteX3" fmla="*/ 0 w 1769294"/>
              <a:gd name="connsiteY3" fmla="*/ 0 h 3672703"/>
              <a:gd name="connsiteX0" fmla="*/ 499748 w 1769294"/>
              <a:gd name="connsiteY0" fmla="*/ 3428242 h 3696020"/>
              <a:gd name="connsiteX1" fmla="*/ 1383012 w 1769294"/>
              <a:gd name="connsiteY1" fmla="*/ 3186091 h 3696020"/>
              <a:gd name="connsiteX2" fmla="*/ 1697880 w 1769294"/>
              <a:gd name="connsiteY2" fmla="*/ 563857 h 3696020"/>
              <a:gd name="connsiteX3" fmla="*/ 0 w 1769294"/>
              <a:gd name="connsiteY3" fmla="*/ 0 h 3696020"/>
              <a:gd name="connsiteX0" fmla="*/ 499748 w 1834970"/>
              <a:gd name="connsiteY0" fmla="*/ 3428242 h 3550818"/>
              <a:gd name="connsiteX1" fmla="*/ 1674080 w 1834970"/>
              <a:gd name="connsiteY1" fmla="*/ 2841313 h 3550818"/>
              <a:gd name="connsiteX2" fmla="*/ 1697880 w 1834970"/>
              <a:gd name="connsiteY2" fmla="*/ 563857 h 3550818"/>
              <a:gd name="connsiteX3" fmla="*/ 0 w 1834970"/>
              <a:gd name="connsiteY3" fmla="*/ 0 h 3550818"/>
              <a:gd name="connsiteX0" fmla="*/ 499748 w 1815809"/>
              <a:gd name="connsiteY0" fmla="*/ 3428242 h 3550818"/>
              <a:gd name="connsiteX1" fmla="*/ 1674080 w 1815809"/>
              <a:gd name="connsiteY1" fmla="*/ 2841313 h 3550818"/>
              <a:gd name="connsiteX2" fmla="*/ 1697880 w 1815809"/>
              <a:gd name="connsiteY2" fmla="*/ 563857 h 3550818"/>
              <a:gd name="connsiteX3" fmla="*/ 0 w 1815809"/>
              <a:gd name="connsiteY3" fmla="*/ 0 h 3550818"/>
              <a:gd name="connsiteX0" fmla="*/ 499748 w 1815811"/>
              <a:gd name="connsiteY0" fmla="*/ 3428242 h 3478206"/>
              <a:gd name="connsiteX1" fmla="*/ 1674080 w 1815811"/>
              <a:gd name="connsiteY1" fmla="*/ 2841313 h 3478206"/>
              <a:gd name="connsiteX2" fmla="*/ 1697880 w 1815811"/>
              <a:gd name="connsiteY2" fmla="*/ 563857 h 3478206"/>
              <a:gd name="connsiteX3" fmla="*/ 0 w 1815811"/>
              <a:gd name="connsiteY3" fmla="*/ 0 h 3478206"/>
              <a:gd name="connsiteX0" fmla="*/ 457884 w 1815809"/>
              <a:gd name="connsiteY0" fmla="*/ 2729358 h 3006440"/>
              <a:gd name="connsiteX1" fmla="*/ 1674080 w 1815809"/>
              <a:gd name="connsiteY1" fmla="*/ 2841313 h 3006440"/>
              <a:gd name="connsiteX2" fmla="*/ 1697880 w 1815809"/>
              <a:gd name="connsiteY2" fmla="*/ 563857 h 3006440"/>
              <a:gd name="connsiteX3" fmla="*/ 0 w 1815809"/>
              <a:gd name="connsiteY3" fmla="*/ 0 h 3006440"/>
              <a:gd name="connsiteX0" fmla="*/ 457884 w 1815811"/>
              <a:gd name="connsiteY0" fmla="*/ 2729358 h 3114387"/>
              <a:gd name="connsiteX1" fmla="*/ 1674080 w 1815811"/>
              <a:gd name="connsiteY1" fmla="*/ 2841313 h 3114387"/>
              <a:gd name="connsiteX2" fmla="*/ 1697880 w 1815811"/>
              <a:gd name="connsiteY2" fmla="*/ 563857 h 3114387"/>
              <a:gd name="connsiteX3" fmla="*/ 0 w 1815811"/>
              <a:gd name="connsiteY3" fmla="*/ 0 h 3114387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478816 w 1836743"/>
              <a:gd name="connsiteY0" fmla="*/ 5558990 h 5944019"/>
              <a:gd name="connsiteX1" fmla="*/ 1695012 w 1836743"/>
              <a:gd name="connsiteY1" fmla="*/ 5670945 h 5944019"/>
              <a:gd name="connsiteX2" fmla="*/ 1718812 w 1836743"/>
              <a:gd name="connsiteY2" fmla="*/ 3393489 h 5944019"/>
              <a:gd name="connsiteX3" fmla="*/ 0 w 1836743"/>
              <a:gd name="connsiteY3" fmla="*/ 0 h 5944019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1695012 w 1836743"/>
              <a:gd name="connsiteY0" fmla="*/ 5670945 h 5670945"/>
              <a:gd name="connsiteX1" fmla="*/ 1718812 w 1836743"/>
              <a:gd name="connsiteY1" fmla="*/ 3393489 h 5670945"/>
              <a:gd name="connsiteX2" fmla="*/ 0 w 1836743"/>
              <a:gd name="connsiteY2" fmla="*/ 0 h 5670945"/>
              <a:gd name="connsiteX0" fmla="*/ 1718812 w 1718812"/>
              <a:gd name="connsiteY0" fmla="*/ 3393489 h 3393490"/>
              <a:gd name="connsiteX1" fmla="*/ 0 w 1718812"/>
              <a:gd name="connsiteY1" fmla="*/ 0 h 3393490"/>
              <a:gd name="connsiteX0" fmla="*/ 1449547 w 1449547"/>
              <a:gd name="connsiteY0" fmla="*/ 3174209 h 3174209"/>
              <a:gd name="connsiteX1" fmla="*/ 0 w 1449547"/>
              <a:gd name="connsiteY1" fmla="*/ 0 h 3174209"/>
              <a:gd name="connsiteX0" fmla="*/ 1423086 w 1423086"/>
              <a:gd name="connsiteY0" fmla="*/ 3281952 h 3281952"/>
              <a:gd name="connsiteX1" fmla="*/ 0 w 1423086"/>
              <a:gd name="connsiteY1" fmla="*/ 0 h 3281952"/>
              <a:gd name="connsiteX0" fmla="*/ 1629734 w 1629734"/>
              <a:gd name="connsiteY0" fmla="*/ 3310054 h 3310054"/>
              <a:gd name="connsiteX1" fmla="*/ 0 w 1629734"/>
              <a:gd name="connsiteY1" fmla="*/ 0 h 3310054"/>
              <a:gd name="connsiteX0" fmla="*/ 1629734 w 1629734"/>
              <a:gd name="connsiteY0" fmla="*/ 3310054 h 3310054"/>
              <a:gd name="connsiteX1" fmla="*/ 0 w 1629734"/>
              <a:gd name="connsiteY1" fmla="*/ 0 h 331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29734" h="3310054">
                <a:moveTo>
                  <a:pt x="1629734" y="3310054"/>
                </a:moveTo>
                <a:cubicBezTo>
                  <a:pt x="1147855" y="3102270"/>
                  <a:pt x="1192491" y="109799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19" name="Freeform 1018"/>
          <p:cNvSpPr/>
          <p:nvPr/>
        </p:nvSpPr>
        <p:spPr bwMode="auto">
          <a:xfrm flipH="1">
            <a:off x="8060184" y="905854"/>
            <a:ext cx="1318693" cy="1397871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610821"/>
              <a:gd name="connsiteY0" fmla="*/ 0 h 5816515"/>
              <a:gd name="connsiteX1" fmla="*/ 4199984 w 10610821"/>
              <a:gd name="connsiteY1" fmla="*/ 927775 h 5816515"/>
              <a:gd name="connsiteX2" fmla="*/ 6078766 w 10610821"/>
              <a:gd name="connsiteY2" fmla="*/ 5802872 h 5816515"/>
              <a:gd name="connsiteX3" fmla="*/ 10610821 w 10610821"/>
              <a:gd name="connsiteY3" fmla="*/ 5001919 h 5816515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6151526 w 11095433"/>
              <a:gd name="connsiteY1" fmla="*/ 899735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361088 w 11095433"/>
              <a:gd name="connsiteY1" fmla="*/ 1161439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7244452"/>
              <a:gd name="connsiteY0" fmla="*/ 0 h 5615940"/>
              <a:gd name="connsiteX1" fmla="*/ 6361088 w 7244452"/>
              <a:gd name="connsiteY1" fmla="*/ 1161439 h 5615940"/>
              <a:gd name="connsiteX2" fmla="*/ 7244452 w 7244452"/>
              <a:gd name="connsiteY2" fmla="*/ 5615940 h 5615940"/>
              <a:gd name="connsiteX0" fmla="*/ 0 w 6373353"/>
              <a:gd name="connsiteY0" fmla="*/ 0 h 3129742"/>
              <a:gd name="connsiteX1" fmla="*/ 6361088 w 6373353"/>
              <a:gd name="connsiteY1" fmla="*/ 1161439 h 3129742"/>
              <a:gd name="connsiteX2" fmla="*/ 1822046 w 6373353"/>
              <a:gd name="connsiteY2" fmla="*/ 3129742 h 3129742"/>
              <a:gd name="connsiteX0" fmla="*/ 0 w 6374735"/>
              <a:gd name="connsiteY0" fmla="*/ 0 h 3129742"/>
              <a:gd name="connsiteX1" fmla="*/ 6361088 w 6374735"/>
              <a:gd name="connsiteY1" fmla="*/ 1161439 h 3129742"/>
              <a:gd name="connsiteX2" fmla="*/ 1822046 w 6374735"/>
              <a:gd name="connsiteY2" fmla="*/ 3129742 h 3129742"/>
              <a:gd name="connsiteX0" fmla="*/ 0 w 1892125"/>
              <a:gd name="connsiteY0" fmla="*/ 0 h 3129742"/>
              <a:gd name="connsiteX1" fmla="*/ 1737634 w 1892125"/>
              <a:gd name="connsiteY1" fmla="*/ 1114706 h 3129742"/>
              <a:gd name="connsiteX2" fmla="*/ 1822046 w 1892125"/>
              <a:gd name="connsiteY2" fmla="*/ 3129742 h 3129742"/>
              <a:gd name="connsiteX0" fmla="*/ 0 w 966977"/>
              <a:gd name="connsiteY0" fmla="*/ 0 h 3111050"/>
              <a:gd name="connsiteX1" fmla="*/ 873193 w 966977"/>
              <a:gd name="connsiteY1" fmla="*/ 1096014 h 3111050"/>
              <a:gd name="connsiteX2" fmla="*/ 957605 w 966977"/>
              <a:gd name="connsiteY2" fmla="*/ 3111050 h 3111050"/>
              <a:gd name="connsiteX0" fmla="*/ 0 w 957604"/>
              <a:gd name="connsiteY0" fmla="*/ 0 h 3111050"/>
              <a:gd name="connsiteX1" fmla="*/ 957605 w 957604"/>
              <a:gd name="connsiteY1" fmla="*/ 3111050 h 3111050"/>
              <a:gd name="connsiteX0" fmla="*/ 0 w 957606"/>
              <a:gd name="connsiteY0" fmla="*/ 0 h 3111050"/>
              <a:gd name="connsiteX1" fmla="*/ 957605 w 957606"/>
              <a:gd name="connsiteY1" fmla="*/ 3111050 h 3111050"/>
              <a:gd name="connsiteX0" fmla="*/ 0 w 1140971"/>
              <a:gd name="connsiteY0" fmla="*/ 0 h 3008237"/>
              <a:gd name="connsiteX1" fmla="*/ 1140971 w 1140971"/>
              <a:gd name="connsiteY1" fmla="*/ 3008237 h 3008237"/>
              <a:gd name="connsiteX0" fmla="*/ 0 w 1303244"/>
              <a:gd name="connsiteY0" fmla="*/ 0 h 3008237"/>
              <a:gd name="connsiteX1" fmla="*/ 1303244 w 1303244"/>
              <a:gd name="connsiteY1" fmla="*/ 3008237 h 3008237"/>
              <a:gd name="connsiteX0" fmla="*/ 0 w 4494456"/>
              <a:gd name="connsiteY0" fmla="*/ 0 h 3298361"/>
              <a:gd name="connsiteX1" fmla="*/ 4488974 w 4494456"/>
              <a:gd name="connsiteY1" fmla="*/ 3298361 h 3298361"/>
              <a:gd name="connsiteX2" fmla="*/ 1303244 w 4494456"/>
              <a:gd name="connsiteY2" fmla="*/ 3008237 h 3298361"/>
              <a:gd name="connsiteX0" fmla="*/ 0 w 4494454"/>
              <a:gd name="connsiteY0" fmla="*/ 0 h 3298361"/>
              <a:gd name="connsiteX1" fmla="*/ 4488974 w 4494454"/>
              <a:gd name="connsiteY1" fmla="*/ 3298361 h 3298361"/>
              <a:gd name="connsiteX2" fmla="*/ 1303244 w 4494454"/>
              <a:gd name="connsiteY2" fmla="*/ 3008237 h 3298361"/>
              <a:gd name="connsiteX0" fmla="*/ 0 w 4494456"/>
              <a:gd name="connsiteY0" fmla="*/ 0 h 3298361"/>
              <a:gd name="connsiteX1" fmla="*/ 4488974 w 4494456"/>
              <a:gd name="connsiteY1" fmla="*/ 3298361 h 3298361"/>
              <a:gd name="connsiteX2" fmla="*/ 1303244 w 4494456"/>
              <a:gd name="connsiteY2" fmla="*/ 3008237 h 3298361"/>
              <a:gd name="connsiteX0" fmla="*/ 0 w 4488973"/>
              <a:gd name="connsiteY0" fmla="*/ 0 h 3298361"/>
              <a:gd name="connsiteX1" fmla="*/ 4488974 w 4488973"/>
              <a:gd name="connsiteY1" fmla="*/ 3298361 h 3298361"/>
              <a:gd name="connsiteX2" fmla="*/ 1303244 w 4488973"/>
              <a:gd name="connsiteY2" fmla="*/ 3008237 h 3298361"/>
              <a:gd name="connsiteX0" fmla="*/ 0 w 4488975"/>
              <a:gd name="connsiteY0" fmla="*/ 0 h 3298361"/>
              <a:gd name="connsiteX1" fmla="*/ 4488975 w 4488975"/>
              <a:gd name="connsiteY1" fmla="*/ 3298361 h 3298361"/>
              <a:gd name="connsiteX2" fmla="*/ 1303244 w 4488975"/>
              <a:gd name="connsiteY2" fmla="*/ 3008237 h 3298361"/>
              <a:gd name="connsiteX0" fmla="*/ 0 w 4648210"/>
              <a:gd name="connsiteY0" fmla="*/ 0 h 3399003"/>
              <a:gd name="connsiteX1" fmla="*/ 4488975 w 4648210"/>
              <a:gd name="connsiteY1" fmla="*/ 3298361 h 3399003"/>
              <a:gd name="connsiteX2" fmla="*/ 1303244 w 4648210"/>
              <a:gd name="connsiteY2" fmla="*/ 3008237 h 3399003"/>
              <a:gd name="connsiteX0" fmla="*/ 0 w 4525593"/>
              <a:gd name="connsiteY0" fmla="*/ 0 h 3303439"/>
              <a:gd name="connsiteX1" fmla="*/ 4488975 w 4525593"/>
              <a:gd name="connsiteY1" fmla="*/ 3298361 h 3303439"/>
              <a:gd name="connsiteX2" fmla="*/ 1303244 w 4525593"/>
              <a:gd name="connsiteY2" fmla="*/ 3008237 h 3303439"/>
              <a:gd name="connsiteX0" fmla="*/ 0 w 4525591"/>
              <a:gd name="connsiteY0" fmla="*/ 0 h 3303440"/>
              <a:gd name="connsiteX1" fmla="*/ 4488975 w 4525591"/>
              <a:gd name="connsiteY1" fmla="*/ 3298361 h 3303440"/>
              <a:gd name="connsiteX2" fmla="*/ 1380375 w 4525591"/>
              <a:gd name="connsiteY2" fmla="*/ 3008237 h 3303440"/>
              <a:gd name="connsiteX0" fmla="*/ 0 w 4525593"/>
              <a:gd name="connsiteY0" fmla="*/ 0 h 3308759"/>
              <a:gd name="connsiteX1" fmla="*/ 4488975 w 4525593"/>
              <a:gd name="connsiteY1" fmla="*/ 3298361 h 3308759"/>
              <a:gd name="connsiteX2" fmla="*/ 1380375 w 4525593"/>
              <a:gd name="connsiteY2" fmla="*/ 3008237 h 3308759"/>
              <a:gd name="connsiteX0" fmla="*/ 0 w 4525591"/>
              <a:gd name="connsiteY0" fmla="*/ 0 h 3308468"/>
              <a:gd name="connsiteX1" fmla="*/ 4488975 w 4525591"/>
              <a:gd name="connsiteY1" fmla="*/ 3298361 h 3308468"/>
              <a:gd name="connsiteX2" fmla="*/ 1341810 w 4525591"/>
              <a:gd name="connsiteY2" fmla="*/ 2987596 h 3308468"/>
              <a:gd name="connsiteX0" fmla="*/ 0 w 4525593"/>
              <a:gd name="connsiteY0" fmla="*/ 0 h 3266020"/>
              <a:gd name="connsiteX1" fmla="*/ 4488975 w 4525593"/>
              <a:gd name="connsiteY1" fmla="*/ 3255286 h 3266020"/>
              <a:gd name="connsiteX2" fmla="*/ 1341810 w 4525593"/>
              <a:gd name="connsiteY2" fmla="*/ 2987596 h 3266020"/>
              <a:gd name="connsiteX0" fmla="*/ 0 w 4525591"/>
              <a:gd name="connsiteY0" fmla="*/ 0 h 3266020"/>
              <a:gd name="connsiteX1" fmla="*/ 4488974 w 4525591"/>
              <a:gd name="connsiteY1" fmla="*/ 3255286 h 3266020"/>
              <a:gd name="connsiteX2" fmla="*/ 1341810 w 4525591"/>
              <a:gd name="connsiteY2" fmla="*/ 2987596 h 3266020"/>
              <a:gd name="connsiteX0" fmla="*/ 0 w 4525591"/>
              <a:gd name="connsiteY0" fmla="*/ 0 h 3266020"/>
              <a:gd name="connsiteX1" fmla="*/ 4488974 w 4525591"/>
              <a:gd name="connsiteY1" fmla="*/ 3255286 h 3266020"/>
              <a:gd name="connsiteX2" fmla="*/ 1341809 w 4525591"/>
              <a:gd name="connsiteY2" fmla="*/ 2987596 h 3266020"/>
              <a:gd name="connsiteX0" fmla="*/ 0 w 4525591"/>
              <a:gd name="connsiteY0" fmla="*/ 0 h 3255286"/>
              <a:gd name="connsiteX1" fmla="*/ 4488974 w 4525591"/>
              <a:gd name="connsiteY1" fmla="*/ 3255286 h 3255286"/>
              <a:gd name="connsiteX0" fmla="*/ 0 w 4981351"/>
              <a:gd name="connsiteY0" fmla="*/ 0 h 3487896"/>
              <a:gd name="connsiteX1" fmla="*/ 4947731 w 4981351"/>
              <a:gd name="connsiteY1" fmla="*/ 3487896 h 3487896"/>
              <a:gd name="connsiteX0" fmla="*/ 0 w 4947731"/>
              <a:gd name="connsiteY0" fmla="*/ 0 h 3487896"/>
              <a:gd name="connsiteX1" fmla="*/ 4947731 w 4947731"/>
              <a:gd name="connsiteY1" fmla="*/ 3487896 h 3487896"/>
              <a:gd name="connsiteX0" fmla="*/ 0 w 5032240"/>
              <a:gd name="connsiteY0" fmla="*/ 0 h 3281133"/>
              <a:gd name="connsiteX1" fmla="*/ 5032240 w 5032240"/>
              <a:gd name="connsiteY1" fmla="*/ 3281133 h 3281133"/>
              <a:gd name="connsiteX0" fmla="*/ 0 w 4046962"/>
              <a:gd name="connsiteY0" fmla="*/ 0 h 2956213"/>
              <a:gd name="connsiteX1" fmla="*/ 4046962 w 4046962"/>
              <a:gd name="connsiteY1" fmla="*/ 2956213 h 2956213"/>
              <a:gd name="connsiteX0" fmla="*/ 0 w 4004375"/>
              <a:gd name="connsiteY0" fmla="*/ 0 h 3029151"/>
              <a:gd name="connsiteX1" fmla="*/ 4004375 w 4004375"/>
              <a:gd name="connsiteY1" fmla="*/ 3029151 h 3029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004375" h="3029151">
                <a:moveTo>
                  <a:pt x="0" y="0"/>
                </a:moveTo>
                <a:cubicBezTo>
                  <a:pt x="189218" y="382459"/>
                  <a:pt x="3394614" y="2825576"/>
                  <a:pt x="4004375" y="3029151"/>
                </a:cubicBezTo>
              </a:path>
            </a:pathLst>
          </a:custGeom>
          <a:noFill/>
          <a:ln w="76200" cap="flat" cmpd="tri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23" name="Freeform 1022"/>
          <p:cNvSpPr/>
          <p:nvPr/>
        </p:nvSpPr>
        <p:spPr bwMode="auto">
          <a:xfrm>
            <a:off x="3901251" y="4795952"/>
            <a:ext cx="796404" cy="124888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4987023 w 4987023"/>
              <a:gd name="connsiteY0" fmla="*/ 3850849 h 4052292"/>
              <a:gd name="connsiteX1" fmla="*/ 13832 w 4987023"/>
              <a:gd name="connsiteY1" fmla="*/ 3714035 h 4052292"/>
              <a:gd name="connsiteX2" fmla="*/ 3526056 w 4987023"/>
              <a:gd name="connsiteY2" fmla="*/ 0 h 4052292"/>
              <a:gd name="connsiteX0" fmla="*/ 1683602 w 1683602"/>
              <a:gd name="connsiteY0" fmla="*/ 3850849 h 3850849"/>
              <a:gd name="connsiteX1" fmla="*/ 39488 w 1683602"/>
              <a:gd name="connsiteY1" fmla="*/ 3089574 h 3850849"/>
              <a:gd name="connsiteX2" fmla="*/ 222635 w 1683602"/>
              <a:gd name="connsiteY2" fmla="*/ 0 h 3850849"/>
              <a:gd name="connsiteX0" fmla="*/ 1683602 w 1683602"/>
              <a:gd name="connsiteY0" fmla="*/ 3791376 h 3791376"/>
              <a:gd name="connsiteX1" fmla="*/ 39488 w 1683602"/>
              <a:gd name="connsiteY1" fmla="*/ 3030101 h 3791376"/>
              <a:gd name="connsiteX2" fmla="*/ 650392 w 1683602"/>
              <a:gd name="connsiteY2" fmla="*/ 0 h 3791376"/>
              <a:gd name="connsiteX0" fmla="*/ 1683602 w 1683602"/>
              <a:gd name="connsiteY0" fmla="*/ 3791376 h 3791376"/>
              <a:gd name="connsiteX1" fmla="*/ 39488 w 1683602"/>
              <a:gd name="connsiteY1" fmla="*/ 3030101 h 3791376"/>
              <a:gd name="connsiteX2" fmla="*/ 650392 w 1683602"/>
              <a:gd name="connsiteY2" fmla="*/ 0 h 3791376"/>
              <a:gd name="connsiteX0" fmla="*/ 1644113 w 1644113"/>
              <a:gd name="connsiteY0" fmla="*/ 3791376 h 3791376"/>
              <a:gd name="connsiteX1" fmla="*/ -1 w 1644113"/>
              <a:gd name="connsiteY1" fmla="*/ 3030101 h 3791376"/>
              <a:gd name="connsiteX2" fmla="*/ 610903 w 1644113"/>
              <a:gd name="connsiteY2" fmla="*/ 0 h 3791376"/>
              <a:gd name="connsiteX0" fmla="*/ 1644113 w 1644113"/>
              <a:gd name="connsiteY0" fmla="*/ 3791376 h 3791376"/>
              <a:gd name="connsiteX1" fmla="*/ 0 w 1644113"/>
              <a:gd name="connsiteY1" fmla="*/ 3030100 h 3791376"/>
              <a:gd name="connsiteX2" fmla="*/ 610903 w 1644113"/>
              <a:gd name="connsiteY2" fmla="*/ 0 h 3791376"/>
              <a:gd name="connsiteX0" fmla="*/ 1683601 w 1683601"/>
              <a:gd name="connsiteY0" fmla="*/ 3791376 h 3791376"/>
              <a:gd name="connsiteX1" fmla="*/ 39488 w 1683601"/>
              <a:gd name="connsiteY1" fmla="*/ 3030100 h 3791376"/>
              <a:gd name="connsiteX2" fmla="*/ 650391 w 1683601"/>
              <a:gd name="connsiteY2" fmla="*/ 0 h 3791376"/>
              <a:gd name="connsiteX0" fmla="*/ 1674289 w 1674289"/>
              <a:gd name="connsiteY0" fmla="*/ 3791376 h 3791376"/>
              <a:gd name="connsiteX1" fmla="*/ 30176 w 1674289"/>
              <a:gd name="connsiteY1" fmla="*/ 3030100 h 3791376"/>
              <a:gd name="connsiteX2" fmla="*/ 641079 w 1674289"/>
              <a:gd name="connsiteY2" fmla="*/ 0 h 3791376"/>
              <a:gd name="connsiteX0" fmla="*/ 1713079 w 1713079"/>
              <a:gd name="connsiteY0" fmla="*/ 3791376 h 3791376"/>
              <a:gd name="connsiteX1" fmla="*/ 68966 w 1713079"/>
              <a:gd name="connsiteY1" fmla="*/ 3030100 h 3791376"/>
              <a:gd name="connsiteX2" fmla="*/ 679869 w 1713079"/>
              <a:gd name="connsiteY2" fmla="*/ 0 h 3791376"/>
              <a:gd name="connsiteX0" fmla="*/ 3477062 w 3477062"/>
              <a:gd name="connsiteY0" fmla="*/ 4443762 h 4443762"/>
              <a:gd name="connsiteX1" fmla="*/ 1832949 w 3477062"/>
              <a:gd name="connsiteY1" fmla="*/ 3682486 h 4443762"/>
              <a:gd name="connsiteX2" fmla="*/ 5452 w 3477062"/>
              <a:gd name="connsiteY2" fmla="*/ 117135 h 4443762"/>
              <a:gd name="connsiteX3" fmla="*/ 2443852 w 3477062"/>
              <a:gd name="connsiteY3" fmla="*/ 652386 h 4443762"/>
              <a:gd name="connsiteX0" fmla="*/ 3477062 w 3477062"/>
              <a:gd name="connsiteY0" fmla="*/ 4445954 h 4445954"/>
              <a:gd name="connsiteX1" fmla="*/ 1832949 w 3477062"/>
              <a:gd name="connsiteY1" fmla="*/ 3684678 h 4445954"/>
              <a:gd name="connsiteX2" fmla="*/ 5452 w 3477062"/>
              <a:gd name="connsiteY2" fmla="*/ 119327 h 4445954"/>
              <a:gd name="connsiteX3" fmla="*/ 1904506 w 3477062"/>
              <a:gd name="connsiteY3" fmla="*/ 624843 h 4445954"/>
              <a:gd name="connsiteX0" fmla="*/ 3477062 w 3477062"/>
              <a:gd name="connsiteY0" fmla="*/ 4326627 h 4326627"/>
              <a:gd name="connsiteX1" fmla="*/ 1832949 w 3477062"/>
              <a:gd name="connsiteY1" fmla="*/ 3565351 h 4326627"/>
              <a:gd name="connsiteX2" fmla="*/ 5452 w 3477062"/>
              <a:gd name="connsiteY2" fmla="*/ 0 h 4326627"/>
              <a:gd name="connsiteX3" fmla="*/ 1904506 w 3477062"/>
              <a:gd name="connsiteY3" fmla="*/ 505516 h 4326627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879633 h 4879633"/>
              <a:gd name="connsiteX1" fmla="*/ 1814412 w 3458525"/>
              <a:gd name="connsiteY1" fmla="*/ 4118357 h 4879633"/>
              <a:gd name="connsiteX2" fmla="*/ 5513 w 3458525"/>
              <a:gd name="connsiteY2" fmla="*/ 478665 h 4879633"/>
              <a:gd name="connsiteX3" fmla="*/ 2709839 w 3458525"/>
              <a:gd name="connsiteY3" fmla="*/ 0 h 4879633"/>
              <a:gd name="connsiteX0" fmla="*/ 3546854 w 3546854"/>
              <a:gd name="connsiteY0" fmla="*/ 2856677 h 4171459"/>
              <a:gd name="connsiteX1" fmla="*/ 1814468 w 3546854"/>
              <a:gd name="connsiteY1" fmla="*/ 4118357 h 4171459"/>
              <a:gd name="connsiteX2" fmla="*/ 5569 w 3546854"/>
              <a:gd name="connsiteY2" fmla="*/ 478665 h 4171459"/>
              <a:gd name="connsiteX3" fmla="*/ 2709895 w 3546854"/>
              <a:gd name="connsiteY3" fmla="*/ 0 h 4171459"/>
              <a:gd name="connsiteX0" fmla="*/ 3541285 w 3541285"/>
              <a:gd name="connsiteY0" fmla="*/ 2856677 h 2856678"/>
              <a:gd name="connsiteX1" fmla="*/ 0 w 3541285"/>
              <a:gd name="connsiteY1" fmla="*/ 478665 h 2856678"/>
              <a:gd name="connsiteX2" fmla="*/ 2704326 w 3541285"/>
              <a:gd name="connsiteY2" fmla="*/ 0 h 2856678"/>
              <a:gd name="connsiteX0" fmla="*/ 3541285 w 3541285"/>
              <a:gd name="connsiteY0" fmla="*/ 2856677 h 2856676"/>
              <a:gd name="connsiteX1" fmla="*/ 0 w 3541285"/>
              <a:gd name="connsiteY1" fmla="*/ 478665 h 2856676"/>
              <a:gd name="connsiteX2" fmla="*/ 2704326 w 3541285"/>
              <a:gd name="connsiteY2" fmla="*/ 0 h 2856676"/>
              <a:gd name="connsiteX0" fmla="*/ 3541285 w 3541285"/>
              <a:gd name="connsiteY0" fmla="*/ 2378012 h 2378012"/>
              <a:gd name="connsiteX1" fmla="*/ 0 w 3541285"/>
              <a:gd name="connsiteY1" fmla="*/ 0 h 2378012"/>
              <a:gd name="connsiteX0" fmla="*/ 3525514 w 3525514"/>
              <a:gd name="connsiteY0" fmla="*/ 2340188 h 2340188"/>
              <a:gd name="connsiteX1" fmla="*/ 0 w 3525514"/>
              <a:gd name="connsiteY1" fmla="*/ 0 h 2340188"/>
              <a:gd name="connsiteX0" fmla="*/ 3074848 w 3074848"/>
              <a:gd name="connsiteY0" fmla="*/ 1558054 h 1558054"/>
              <a:gd name="connsiteX1" fmla="*/ 0 w 3074848"/>
              <a:gd name="connsiteY1" fmla="*/ 0 h 1558054"/>
              <a:gd name="connsiteX0" fmla="*/ 3345009 w 3345009"/>
              <a:gd name="connsiteY0" fmla="*/ 1789295 h 1789295"/>
              <a:gd name="connsiteX1" fmla="*/ 0 w 3345009"/>
              <a:gd name="connsiteY1" fmla="*/ 0 h 1789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345009" h="1789295">
                <a:moveTo>
                  <a:pt x="3345009" y="1789295"/>
                </a:moveTo>
                <a:cubicBezTo>
                  <a:pt x="1018348" y="1764330"/>
                  <a:pt x="139493" y="476113"/>
                  <a:pt x="0" y="0"/>
                </a:cubicBezTo>
              </a:path>
            </a:pathLst>
          </a:custGeom>
          <a:noFill/>
          <a:ln w="762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24" name="Freeform 1023"/>
          <p:cNvSpPr/>
          <p:nvPr/>
        </p:nvSpPr>
        <p:spPr bwMode="auto">
          <a:xfrm flipH="1">
            <a:off x="9415733" y="759628"/>
            <a:ext cx="503520" cy="162589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610821"/>
              <a:gd name="connsiteY0" fmla="*/ 0 h 5816515"/>
              <a:gd name="connsiteX1" fmla="*/ 4199984 w 10610821"/>
              <a:gd name="connsiteY1" fmla="*/ 927775 h 5816515"/>
              <a:gd name="connsiteX2" fmla="*/ 6078766 w 10610821"/>
              <a:gd name="connsiteY2" fmla="*/ 5802872 h 5816515"/>
              <a:gd name="connsiteX3" fmla="*/ 10610821 w 10610821"/>
              <a:gd name="connsiteY3" fmla="*/ 5001919 h 5816515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6151526 w 11095433"/>
              <a:gd name="connsiteY1" fmla="*/ 899735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361088 w 11095433"/>
              <a:gd name="connsiteY1" fmla="*/ 1161439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7244452"/>
              <a:gd name="connsiteY0" fmla="*/ 0 h 5615940"/>
              <a:gd name="connsiteX1" fmla="*/ 6361088 w 7244452"/>
              <a:gd name="connsiteY1" fmla="*/ 1161439 h 5615940"/>
              <a:gd name="connsiteX2" fmla="*/ 7244452 w 7244452"/>
              <a:gd name="connsiteY2" fmla="*/ 5615940 h 5615940"/>
              <a:gd name="connsiteX0" fmla="*/ 0 w 6373353"/>
              <a:gd name="connsiteY0" fmla="*/ 0 h 3129742"/>
              <a:gd name="connsiteX1" fmla="*/ 6361088 w 6373353"/>
              <a:gd name="connsiteY1" fmla="*/ 1161439 h 3129742"/>
              <a:gd name="connsiteX2" fmla="*/ 1822046 w 6373353"/>
              <a:gd name="connsiteY2" fmla="*/ 3129742 h 3129742"/>
              <a:gd name="connsiteX0" fmla="*/ 0 w 6374735"/>
              <a:gd name="connsiteY0" fmla="*/ 0 h 3129742"/>
              <a:gd name="connsiteX1" fmla="*/ 6361088 w 6374735"/>
              <a:gd name="connsiteY1" fmla="*/ 1161439 h 3129742"/>
              <a:gd name="connsiteX2" fmla="*/ 1822046 w 6374735"/>
              <a:gd name="connsiteY2" fmla="*/ 3129742 h 3129742"/>
              <a:gd name="connsiteX0" fmla="*/ 0 w 1892125"/>
              <a:gd name="connsiteY0" fmla="*/ 0 h 3129742"/>
              <a:gd name="connsiteX1" fmla="*/ 1737634 w 1892125"/>
              <a:gd name="connsiteY1" fmla="*/ 1114706 h 3129742"/>
              <a:gd name="connsiteX2" fmla="*/ 1822046 w 1892125"/>
              <a:gd name="connsiteY2" fmla="*/ 3129742 h 3129742"/>
              <a:gd name="connsiteX0" fmla="*/ 0 w 966977"/>
              <a:gd name="connsiteY0" fmla="*/ 0 h 3111050"/>
              <a:gd name="connsiteX1" fmla="*/ 873193 w 966977"/>
              <a:gd name="connsiteY1" fmla="*/ 1096014 h 3111050"/>
              <a:gd name="connsiteX2" fmla="*/ 957605 w 966977"/>
              <a:gd name="connsiteY2" fmla="*/ 3111050 h 3111050"/>
              <a:gd name="connsiteX0" fmla="*/ 0 w 957604"/>
              <a:gd name="connsiteY0" fmla="*/ 0 h 3111050"/>
              <a:gd name="connsiteX1" fmla="*/ 957605 w 957604"/>
              <a:gd name="connsiteY1" fmla="*/ 3111050 h 3111050"/>
              <a:gd name="connsiteX0" fmla="*/ 0 w 957606"/>
              <a:gd name="connsiteY0" fmla="*/ 0 h 3111050"/>
              <a:gd name="connsiteX1" fmla="*/ 957605 w 957606"/>
              <a:gd name="connsiteY1" fmla="*/ 3111050 h 3111050"/>
              <a:gd name="connsiteX0" fmla="*/ 0 w 1140971"/>
              <a:gd name="connsiteY0" fmla="*/ 0 h 3008237"/>
              <a:gd name="connsiteX1" fmla="*/ 1140971 w 1140971"/>
              <a:gd name="connsiteY1" fmla="*/ 3008237 h 3008237"/>
              <a:gd name="connsiteX0" fmla="*/ 0 w 597537"/>
              <a:gd name="connsiteY0" fmla="*/ 0 h 2709146"/>
              <a:gd name="connsiteX1" fmla="*/ 342018 w 597537"/>
              <a:gd name="connsiteY1" fmla="*/ 2709146 h 2709146"/>
              <a:gd name="connsiteX0" fmla="*/ 0 w 927843"/>
              <a:gd name="connsiteY0" fmla="*/ 0 h 2709146"/>
              <a:gd name="connsiteX1" fmla="*/ 342018 w 927843"/>
              <a:gd name="connsiteY1" fmla="*/ 2709146 h 2709146"/>
              <a:gd name="connsiteX0" fmla="*/ 0 w 1006631"/>
              <a:gd name="connsiteY0" fmla="*/ 0 h 2661591"/>
              <a:gd name="connsiteX1" fmla="*/ 486407 w 1006631"/>
              <a:gd name="connsiteY1" fmla="*/ 2661591 h 2661591"/>
              <a:gd name="connsiteX0" fmla="*/ 0 w 1093296"/>
              <a:gd name="connsiteY0" fmla="*/ 0 h 2677443"/>
              <a:gd name="connsiteX1" fmla="*/ 630795 w 1093296"/>
              <a:gd name="connsiteY1" fmla="*/ 2677443 h 2677443"/>
              <a:gd name="connsiteX0" fmla="*/ 0 w 1334006"/>
              <a:gd name="connsiteY0" fmla="*/ 0 h 2677443"/>
              <a:gd name="connsiteX1" fmla="*/ 1219659 w 1334006"/>
              <a:gd name="connsiteY1" fmla="*/ 1419044 h 2677443"/>
              <a:gd name="connsiteX2" fmla="*/ 630795 w 1334006"/>
              <a:gd name="connsiteY2" fmla="*/ 2677443 h 2677443"/>
              <a:gd name="connsiteX0" fmla="*/ 0 w 1219659"/>
              <a:gd name="connsiteY0" fmla="*/ 0 h 2677443"/>
              <a:gd name="connsiteX1" fmla="*/ 1219659 w 1219659"/>
              <a:gd name="connsiteY1" fmla="*/ 1419044 h 2677443"/>
              <a:gd name="connsiteX2" fmla="*/ 630795 w 1219659"/>
              <a:gd name="connsiteY2" fmla="*/ 2677443 h 2677443"/>
              <a:gd name="connsiteX0" fmla="*/ 0 w 1221214"/>
              <a:gd name="connsiteY0" fmla="*/ 0 h 2677443"/>
              <a:gd name="connsiteX1" fmla="*/ 1219659 w 1221214"/>
              <a:gd name="connsiteY1" fmla="*/ 1419044 h 2677443"/>
              <a:gd name="connsiteX2" fmla="*/ 630795 w 1221214"/>
              <a:gd name="connsiteY2" fmla="*/ 2677443 h 2677443"/>
              <a:gd name="connsiteX0" fmla="*/ 0 w 1251234"/>
              <a:gd name="connsiteY0" fmla="*/ 0 h 2677443"/>
              <a:gd name="connsiteX1" fmla="*/ 1219659 w 1251234"/>
              <a:gd name="connsiteY1" fmla="*/ 1419044 h 2677443"/>
              <a:gd name="connsiteX2" fmla="*/ 630795 w 1251234"/>
              <a:gd name="connsiteY2" fmla="*/ 2677443 h 2677443"/>
              <a:gd name="connsiteX0" fmla="*/ 0 w 1223479"/>
              <a:gd name="connsiteY0" fmla="*/ 0 h 2761563"/>
              <a:gd name="connsiteX1" fmla="*/ 1219659 w 1223479"/>
              <a:gd name="connsiteY1" fmla="*/ 1419044 h 2761563"/>
              <a:gd name="connsiteX2" fmla="*/ 54501 w 1223479"/>
              <a:gd name="connsiteY2" fmla="*/ 2761563 h 2761563"/>
              <a:gd name="connsiteX0" fmla="*/ 0 w 1225819"/>
              <a:gd name="connsiteY0" fmla="*/ 0 h 2761563"/>
              <a:gd name="connsiteX1" fmla="*/ 1219659 w 1225819"/>
              <a:gd name="connsiteY1" fmla="*/ 1419044 h 2761563"/>
              <a:gd name="connsiteX2" fmla="*/ 54501 w 1225819"/>
              <a:gd name="connsiteY2" fmla="*/ 2761563 h 2761563"/>
              <a:gd name="connsiteX0" fmla="*/ 0 w 1368674"/>
              <a:gd name="connsiteY0" fmla="*/ 0 h 2761563"/>
              <a:gd name="connsiteX1" fmla="*/ 1364279 w 1368674"/>
              <a:gd name="connsiteY1" fmla="*/ 1480965 h 2761563"/>
              <a:gd name="connsiteX2" fmla="*/ 54501 w 1368674"/>
              <a:gd name="connsiteY2" fmla="*/ 2761563 h 2761563"/>
              <a:gd name="connsiteX0" fmla="*/ 356031 w 1722697"/>
              <a:gd name="connsiteY0" fmla="*/ 0 h 3523261"/>
              <a:gd name="connsiteX1" fmla="*/ 1720310 w 1722697"/>
              <a:gd name="connsiteY1" fmla="*/ 1480965 h 3523261"/>
              <a:gd name="connsiteX2" fmla="*/ 0 w 1722697"/>
              <a:gd name="connsiteY2" fmla="*/ 3523261 h 3523261"/>
              <a:gd name="connsiteX0" fmla="*/ 356031 w 1722513"/>
              <a:gd name="connsiteY0" fmla="*/ 0 h 3523261"/>
              <a:gd name="connsiteX1" fmla="*/ 1720310 w 1722513"/>
              <a:gd name="connsiteY1" fmla="*/ 1480965 h 3523261"/>
              <a:gd name="connsiteX2" fmla="*/ 0 w 1722513"/>
              <a:gd name="connsiteY2" fmla="*/ 3523261 h 3523261"/>
              <a:gd name="connsiteX0" fmla="*/ 356031 w 1529001"/>
              <a:gd name="connsiteY0" fmla="*/ 0 h 3523261"/>
              <a:gd name="connsiteX1" fmla="*/ 1526241 w 1529001"/>
              <a:gd name="connsiteY1" fmla="*/ 1587497 h 3523261"/>
              <a:gd name="connsiteX2" fmla="*/ 0 w 1529001"/>
              <a:gd name="connsiteY2" fmla="*/ 3523261 h 3523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9001" h="3523261">
                <a:moveTo>
                  <a:pt x="356031" y="0"/>
                </a:moveTo>
                <a:cubicBezTo>
                  <a:pt x="532794" y="238227"/>
                  <a:pt x="1473303" y="1214591"/>
                  <a:pt x="1526241" y="1587497"/>
                </a:cubicBezTo>
                <a:cubicBezTo>
                  <a:pt x="1579179" y="1960403"/>
                  <a:pt x="863525" y="2726843"/>
                  <a:pt x="0" y="3523261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31" name="Freeform 1030"/>
          <p:cNvSpPr/>
          <p:nvPr/>
        </p:nvSpPr>
        <p:spPr bwMode="auto">
          <a:xfrm flipH="1">
            <a:off x="4243433" y="3602585"/>
            <a:ext cx="269011" cy="436377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0 w 1193325"/>
              <a:gd name="connsiteY0" fmla="*/ 5074934 h 5074934"/>
              <a:gd name="connsiteX1" fmla="*/ 1193325 w 1193325"/>
              <a:gd name="connsiteY1" fmla="*/ 0 h 5074934"/>
              <a:gd name="connsiteX0" fmla="*/ 0 w 797878"/>
              <a:gd name="connsiteY0" fmla="*/ 2849644 h 2849644"/>
              <a:gd name="connsiteX1" fmla="*/ 797878 w 797878"/>
              <a:gd name="connsiteY1" fmla="*/ 0 h 2849644"/>
              <a:gd name="connsiteX0" fmla="*/ 0 w 797878"/>
              <a:gd name="connsiteY0" fmla="*/ 2849644 h 2849644"/>
              <a:gd name="connsiteX1" fmla="*/ 797878 w 797878"/>
              <a:gd name="connsiteY1" fmla="*/ 0 h 2849644"/>
              <a:gd name="connsiteX0" fmla="*/ 0 w 797878"/>
              <a:gd name="connsiteY0" fmla="*/ 2849644 h 4092592"/>
              <a:gd name="connsiteX1" fmla="*/ 81164 w 797878"/>
              <a:gd name="connsiteY1" fmla="*/ 4087945 h 4092592"/>
              <a:gd name="connsiteX2" fmla="*/ 797878 w 797878"/>
              <a:gd name="connsiteY2" fmla="*/ 0 h 4092592"/>
              <a:gd name="connsiteX0" fmla="*/ 0 w 949973"/>
              <a:gd name="connsiteY0" fmla="*/ 2913681 h 4092804"/>
              <a:gd name="connsiteX1" fmla="*/ 233259 w 949973"/>
              <a:gd name="connsiteY1" fmla="*/ 4087945 h 4092804"/>
              <a:gd name="connsiteX2" fmla="*/ 949973 w 949973"/>
              <a:gd name="connsiteY2" fmla="*/ 0 h 4092804"/>
              <a:gd name="connsiteX0" fmla="*/ 0 w 1322143"/>
              <a:gd name="connsiteY0" fmla="*/ 2867045 h 4092648"/>
              <a:gd name="connsiteX1" fmla="*/ 605429 w 1322143"/>
              <a:gd name="connsiteY1" fmla="*/ 4087945 h 4092648"/>
              <a:gd name="connsiteX2" fmla="*/ 1322143 w 1322143"/>
              <a:gd name="connsiteY2" fmla="*/ 0 h 4092648"/>
              <a:gd name="connsiteX0" fmla="*/ 0 w 1322143"/>
              <a:gd name="connsiteY0" fmla="*/ 2867045 h 3113977"/>
              <a:gd name="connsiteX1" fmla="*/ 800374 w 1322143"/>
              <a:gd name="connsiteY1" fmla="*/ 3099268 h 3113977"/>
              <a:gd name="connsiteX2" fmla="*/ 1322143 w 1322143"/>
              <a:gd name="connsiteY2" fmla="*/ 0 h 3113977"/>
              <a:gd name="connsiteX0" fmla="*/ 0 w 1782924"/>
              <a:gd name="connsiteY0" fmla="*/ 3184169 h 3184169"/>
              <a:gd name="connsiteX1" fmla="*/ 1261155 w 1782924"/>
              <a:gd name="connsiteY1" fmla="*/ 3099268 h 3184169"/>
              <a:gd name="connsiteX2" fmla="*/ 1782924 w 1782924"/>
              <a:gd name="connsiteY2" fmla="*/ 0 h 3184169"/>
              <a:gd name="connsiteX0" fmla="*/ 0 w 1782924"/>
              <a:gd name="connsiteY0" fmla="*/ 3184169 h 3184169"/>
              <a:gd name="connsiteX1" fmla="*/ 1261155 w 1782924"/>
              <a:gd name="connsiteY1" fmla="*/ 3099268 h 3184169"/>
              <a:gd name="connsiteX2" fmla="*/ 1782924 w 1782924"/>
              <a:gd name="connsiteY2" fmla="*/ 0 h 3184169"/>
              <a:gd name="connsiteX0" fmla="*/ 0 w 1782924"/>
              <a:gd name="connsiteY0" fmla="*/ 3184169 h 3184169"/>
              <a:gd name="connsiteX1" fmla="*/ 1172542 w 1782924"/>
              <a:gd name="connsiteY1" fmla="*/ 2968689 h 3184169"/>
              <a:gd name="connsiteX2" fmla="*/ 1782924 w 1782924"/>
              <a:gd name="connsiteY2" fmla="*/ 0 h 3184169"/>
              <a:gd name="connsiteX0" fmla="*/ 0 w 1782924"/>
              <a:gd name="connsiteY0" fmla="*/ 3184169 h 3184169"/>
              <a:gd name="connsiteX1" fmla="*/ 1172542 w 1782924"/>
              <a:gd name="connsiteY1" fmla="*/ 2968689 h 3184169"/>
              <a:gd name="connsiteX2" fmla="*/ 1782924 w 1782924"/>
              <a:gd name="connsiteY2" fmla="*/ 0 h 3184169"/>
              <a:gd name="connsiteX0" fmla="*/ 0 w 1960147"/>
              <a:gd name="connsiteY0" fmla="*/ 2867045 h 2867045"/>
              <a:gd name="connsiteX1" fmla="*/ 1172542 w 1960147"/>
              <a:gd name="connsiteY1" fmla="*/ 2651565 h 2867045"/>
              <a:gd name="connsiteX2" fmla="*/ 1960147 w 1960147"/>
              <a:gd name="connsiteY2" fmla="*/ 0 h 2867045"/>
              <a:gd name="connsiteX0" fmla="*/ 0 w 1960147"/>
              <a:gd name="connsiteY0" fmla="*/ 2867045 h 2867045"/>
              <a:gd name="connsiteX1" fmla="*/ 1172542 w 1960147"/>
              <a:gd name="connsiteY1" fmla="*/ 2651565 h 2867045"/>
              <a:gd name="connsiteX2" fmla="*/ 1960147 w 1960147"/>
              <a:gd name="connsiteY2" fmla="*/ 0 h 2867045"/>
              <a:gd name="connsiteX0" fmla="*/ 0 w 2073373"/>
              <a:gd name="connsiteY0" fmla="*/ 2896840 h 2896840"/>
              <a:gd name="connsiteX1" fmla="*/ 1172542 w 2073373"/>
              <a:gd name="connsiteY1" fmla="*/ 2681360 h 2896840"/>
              <a:gd name="connsiteX2" fmla="*/ 2073373 w 2073373"/>
              <a:gd name="connsiteY2" fmla="*/ 0 h 2896840"/>
              <a:gd name="connsiteX0" fmla="*/ 0 w 2073373"/>
              <a:gd name="connsiteY0" fmla="*/ 2896840 h 2896840"/>
              <a:gd name="connsiteX1" fmla="*/ 1172542 w 2073373"/>
              <a:gd name="connsiteY1" fmla="*/ 2681360 h 2896840"/>
              <a:gd name="connsiteX2" fmla="*/ 2073373 w 2073373"/>
              <a:gd name="connsiteY2" fmla="*/ 0 h 2896840"/>
              <a:gd name="connsiteX0" fmla="*/ 0 w 2073373"/>
              <a:gd name="connsiteY0" fmla="*/ 2896840 h 2896840"/>
              <a:gd name="connsiteX1" fmla="*/ 1172542 w 2073373"/>
              <a:gd name="connsiteY1" fmla="*/ 2681360 h 2896840"/>
              <a:gd name="connsiteX2" fmla="*/ 2073373 w 2073373"/>
              <a:gd name="connsiteY2" fmla="*/ 0 h 2896840"/>
              <a:gd name="connsiteX0" fmla="*/ 0 w 2073373"/>
              <a:gd name="connsiteY0" fmla="*/ 2896840 h 2896840"/>
              <a:gd name="connsiteX1" fmla="*/ 1172542 w 2073373"/>
              <a:gd name="connsiteY1" fmla="*/ 2681360 h 2896840"/>
              <a:gd name="connsiteX2" fmla="*/ 2073373 w 2073373"/>
              <a:gd name="connsiteY2" fmla="*/ 0 h 2896840"/>
              <a:gd name="connsiteX0" fmla="*/ 0 w 1172542"/>
              <a:gd name="connsiteY0" fmla="*/ 215480 h 215480"/>
              <a:gd name="connsiteX1" fmla="*/ 1172542 w 1172542"/>
              <a:gd name="connsiteY1" fmla="*/ 0 h 215480"/>
              <a:gd name="connsiteX0" fmla="*/ 0 w 1562432"/>
              <a:gd name="connsiteY0" fmla="*/ 252788 h 252788"/>
              <a:gd name="connsiteX1" fmla="*/ 1562432 w 1562432"/>
              <a:gd name="connsiteY1" fmla="*/ 0 h 252788"/>
              <a:gd name="connsiteX0" fmla="*/ 0 w 1562432"/>
              <a:gd name="connsiteY0" fmla="*/ 252788 h 252788"/>
              <a:gd name="connsiteX1" fmla="*/ 1562432 w 1562432"/>
              <a:gd name="connsiteY1" fmla="*/ 0 h 252788"/>
              <a:gd name="connsiteX0" fmla="*/ 0 w 1456098"/>
              <a:gd name="connsiteY0" fmla="*/ 44519 h 44519"/>
              <a:gd name="connsiteX1" fmla="*/ 1456098 w 1456098"/>
              <a:gd name="connsiteY1" fmla="*/ 6255 h 44519"/>
              <a:gd name="connsiteX0" fmla="*/ 0 w 1562247"/>
              <a:gd name="connsiteY0" fmla="*/ 6394 h 705959"/>
              <a:gd name="connsiteX1" fmla="*/ 1562247 w 1562247"/>
              <a:gd name="connsiteY1" fmla="*/ 705558 h 705959"/>
              <a:gd name="connsiteX0" fmla="*/ 0 w 1562247"/>
              <a:gd name="connsiteY0" fmla="*/ 0 h 700300"/>
              <a:gd name="connsiteX1" fmla="*/ 1562247 w 1562247"/>
              <a:gd name="connsiteY1" fmla="*/ 699164 h 700300"/>
              <a:gd name="connsiteX0" fmla="*/ 0 w 1390819"/>
              <a:gd name="connsiteY0" fmla="*/ 0 h 1401213"/>
              <a:gd name="connsiteX1" fmla="*/ 1390819 w 1390819"/>
              <a:gd name="connsiteY1" fmla="*/ 1400880 h 1401213"/>
              <a:gd name="connsiteX0" fmla="*/ 0 w 857491"/>
              <a:gd name="connsiteY0" fmla="*/ 0 h 950390"/>
              <a:gd name="connsiteX1" fmla="*/ 857491 w 857491"/>
              <a:gd name="connsiteY1" fmla="*/ 949778 h 950390"/>
              <a:gd name="connsiteX0" fmla="*/ 0 w 1105106"/>
              <a:gd name="connsiteY0" fmla="*/ 0 h 930364"/>
              <a:gd name="connsiteX1" fmla="*/ 1105106 w 1105106"/>
              <a:gd name="connsiteY1" fmla="*/ 929729 h 930364"/>
              <a:gd name="connsiteX0" fmla="*/ 0 w 1199170"/>
              <a:gd name="connsiteY0" fmla="*/ 0 h 1062251"/>
              <a:gd name="connsiteX1" fmla="*/ 1199170 w 1199170"/>
              <a:gd name="connsiteY1" fmla="*/ 1061744 h 1062251"/>
              <a:gd name="connsiteX0" fmla="*/ 0 w 1199170"/>
              <a:gd name="connsiteY0" fmla="*/ 0 h 1021031"/>
              <a:gd name="connsiteX1" fmla="*/ 1199170 w 1199170"/>
              <a:gd name="connsiteY1" fmla="*/ 1020490 h 1021031"/>
              <a:gd name="connsiteX0" fmla="*/ 0 w 1199170"/>
              <a:gd name="connsiteY0" fmla="*/ 0 h 1023765"/>
              <a:gd name="connsiteX1" fmla="*/ 1199170 w 1199170"/>
              <a:gd name="connsiteY1" fmla="*/ 1020490 h 1023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99170" h="1023765">
                <a:moveTo>
                  <a:pt x="0" y="0"/>
                </a:moveTo>
                <a:cubicBezTo>
                  <a:pt x="325161" y="450536"/>
                  <a:pt x="516810" y="1074434"/>
                  <a:pt x="1199170" y="102049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33" name="Freeform 1032"/>
          <p:cNvSpPr/>
          <p:nvPr/>
        </p:nvSpPr>
        <p:spPr bwMode="auto">
          <a:xfrm flipH="1">
            <a:off x="4627314" y="3492899"/>
            <a:ext cx="522583" cy="529011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284589 w 668471"/>
              <a:gd name="connsiteY0" fmla="*/ 4770758 h 4770758"/>
              <a:gd name="connsiteX1" fmla="*/ 26147 w 668471"/>
              <a:gd name="connsiteY1" fmla="*/ 3852939 h 4770758"/>
              <a:gd name="connsiteX2" fmla="*/ 565348 w 668471"/>
              <a:gd name="connsiteY2" fmla="*/ 0 h 4770758"/>
              <a:gd name="connsiteX0" fmla="*/ 335661 w 712812"/>
              <a:gd name="connsiteY0" fmla="*/ 4770758 h 4770758"/>
              <a:gd name="connsiteX1" fmla="*/ 24052 w 712812"/>
              <a:gd name="connsiteY1" fmla="*/ 3806303 h 4770758"/>
              <a:gd name="connsiteX2" fmla="*/ 616420 w 712812"/>
              <a:gd name="connsiteY2" fmla="*/ 0 h 4770758"/>
              <a:gd name="connsiteX0" fmla="*/ 961910 w 969898"/>
              <a:gd name="connsiteY0" fmla="*/ 3763426 h 3851073"/>
              <a:gd name="connsiteX1" fmla="*/ 12295 w 969898"/>
              <a:gd name="connsiteY1" fmla="*/ 3806303 h 3851073"/>
              <a:gd name="connsiteX2" fmla="*/ 604663 w 969898"/>
              <a:gd name="connsiteY2" fmla="*/ 0 h 3851073"/>
              <a:gd name="connsiteX0" fmla="*/ 926810 w 935023"/>
              <a:gd name="connsiteY0" fmla="*/ 3763426 h 3763426"/>
              <a:gd name="connsiteX1" fmla="*/ 12638 w 935023"/>
              <a:gd name="connsiteY1" fmla="*/ 3461199 h 3763426"/>
              <a:gd name="connsiteX2" fmla="*/ 569563 w 935023"/>
              <a:gd name="connsiteY2" fmla="*/ 0 h 3763426"/>
              <a:gd name="connsiteX0" fmla="*/ 926810 w 2662177"/>
              <a:gd name="connsiteY0" fmla="*/ 3763426 h 3763426"/>
              <a:gd name="connsiteX1" fmla="*/ 12638 w 2662177"/>
              <a:gd name="connsiteY1" fmla="*/ 3461199 h 3763426"/>
              <a:gd name="connsiteX2" fmla="*/ 2659324 w 2662177"/>
              <a:gd name="connsiteY2" fmla="*/ 2929709 h 3763426"/>
              <a:gd name="connsiteX3" fmla="*/ 569563 w 2662177"/>
              <a:gd name="connsiteY3" fmla="*/ 0 h 3763426"/>
              <a:gd name="connsiteX0" fmla="*/ 926810 w 2663338"/>
              <a:gd name="connsiteY0" fmla="*/ 3903334 h 3903334"/>
              <a:gd name="connsiteX1" fmla="*/ 12638 w 2663338"/>
              <a:gd name="connsiteY1" fmla="*/ 3601107 h 3903334"/>
              <a:gd name="connsiteX2" fmla="*/ 2659324 w 2663338"/>
              <a:gd name="connsiteY2" fmla="*/ 3069617 h 3903334"/>
              <a:gd name="connsiteX3" fmla="*/ 1225292 w 2663338"/>
              <a:gd name="connsiteY3" fmla="*/ 0 h 3903334"/>
              <a:gd name="connsiteX0" fmla="*/ 0 w 4483493"/>
              <a:gd name="connsiteY0" fmla="*/ 3483613 h 3639146"/>
              <a:gd name="connsiteX1" fmla="*/ 1832793 w 4483493"/>
              <a:gd name="connsiteY1" fmla="*/ 3601107 h 3639146"/>
              <a:gd name="connsiteX2" fmla="*/ 4479479 w 4483493"/>
              <a:gd name="connsiteY2" fmla="*/ 3069617 h 3639146"/>
              <a:gd name="connsiteX3" fmla="*/ 3045447 w 4483493"/>
              <a:gd name="connsiteY3" fmla="*/ 0 h 3639146"/>
              <a:gd name="connsiteX0" fmla="*/ 0 w 4483493"/>
              <a:gd name="connsiteY0" fmla="*/ 3483613 h 3644414"/>
              <a:gd name="connsiteX1" fmla="*/ 1832793 w 4483493"/>
              <a:gd name="connsiteY1" fmla="*/ 3601107 h 3644414"/>
              <a:gd name="connsiteX2" fmla="*/ 4479479 w 4483493"/>
              <a:gd name="connsiteY2" fmla="*/ 3069617 h 3644414"/>
              <a:gd name="connsiteX3" fmla="*/ 3045447 w 4483493"/>
              <a:gd name="connsiteY3" fmla="*/ 0 h 3644414"/>
              <a:gd name="connsiteX0" fmla="*/ 0 w 4483493"/>
              <a:gd name="connsiteY0" fmla="*/ 3483613 h 3483613"/>
              <a:gd name="connsiteX1" fmla="*/ 4479479 w 4483493"/>
              <a:gd name="connsiteY1" fmla="*/ 3069617 h 3483613"/>
              <a:gd name="connsiteX2" fmla="*/ 3045447 w 4483493"/>
              <a:gd name="connsiteY2" fmla="*/ 0 h 3483613"/>
              <a:gd name="connsiteX0" fmla="*/ 0 w 4465816"/>
              <a:gd name="connsiteY0" fmla="*/ 3483613 h 3483613"/>
              <a:gd name="connsiteX1" fmla="*/ 4461757 w 4465816"/>
              <a:gd name="connsiteY1" fmla="*/ 2967017 h 3483613"/>
              <a:gd name="connsiteX2" fmla="*/ 3045447 w 4465816"/>
              <a:gd name="connsiteY2" fmla="*/ 0 h 3483613"/>
              <a:gd name="connsiteX0" fmla="*/ 0 w 4466168"/>
              <a:gd name="connsiteY0" fmla="*/ 3610242 h 3610242"/>
              <a:gd name="connsiteX1" fmla="*/ 4461757 w 4466168"/>
              <a:gd name="connsiteY1" fmla="*/ 3093646 h 3610242"/>
              <a:gd name="connsiteX2" fmla="*/ 3172827 w 4466168"/>
              <a:gd name="connsiteY2" fmla="*/ 0 h 3610242"/>
              <a:gd name="connsiteX0" fmla="*/ 0 w 4467407"/>
              <a:gd name="connsiteY0" fmla="*/ 3610242 h 3610242"/>
              <a:gd name="connsiteX1" fmla="*/ 4461757 w 4467407"/>
              <a:gd name="connsiteY1" fmla="*/ 3093646 h 3610242"/>
              <a:gd name="connsiteX2" fmla="*/ 3172827 w 4467407"/>
              <a:gd name="connsiteY2" fmla="*/ 0 h 3610242"/>
              <a:gd name="connsiteX0" fmla="*/ 0 w 4354798"/>
              <a:gd name="connsiteY0" fmla="*/ 3610242 h 3610242"/>
              <a:gd name="connsiteX1" fmla="*/ 4348531 w 4354798"/>
              <a:gd name="connsiteY1" fmla="*/ 3101095 h 3610242"/>
              <a:gd name="connsiteX2" fmla="*/ 3172827 w 4354798"/>
              <a:gd name="connsiteY2" fmla="*/ 0 h 3610242"/>
              <a:gd name="connsiteX0" fmla="*/ 0 w 4354798"/>
              <a:gd name="connsiteY0" fmla="*/ 3610242 h 3610242"/>
              <a:gd name="connsiteX1" fmla="*/ 4348531 w 4354798"/>
              <a:gd name="connsiteY1" fmla="*/ 3101095 h 3610242"/>
              <a:gd name="connsiteX2" fmla="*/ 3172827 w 4354798"/>
              <a:gd name="connsiteY2" fmla="*/ 0 h 3610242"/>
              <a:gd name="connsiteX0" fmla="*/ 0 w 4354798"/>
              <a:gd name="connsiteY0" fmla="*/ 3610242 h 3610242"/>
              <a:gd name="connsiteX1" fmla="*/ 4348531 w 4354798"/>
              <a:gd name="connsiteY1" fmla="*/ 3101095 h 3610242"/>
              <a:gd name="connsiteX2" fmla="*/ 3172827 w 4354798"/>
              <a:gd name="connsiteY2" fmla="*/ 0 h 3610242"/>
              <a:gd name="connsiteX0" fmla="*/ 0 w 4348530"/>
              <a:gd name="connsiteY0" fmla="*/ 509147 h 509147"/>
              <a:gd name="connsiteX1" fmla="*/ 4348531 w 4348530"/>
              <a:gd name="connsiteY1" fmla="*/ 0 h 509147"/>
              <a:gd name="connsiteX0" fmla="*/ 0 w 1619291"/>
              <a:gd name="connsiteY0" fmla="*/ 639728 h 639728"/>
              <a:gd name="connsiteX1" fmla="*/ 1619291 w 1619291"/>
              <a:gd name="connsiteY1" fmla="*/ 0 h 639728"/>
              <a:gd name="connsiteX0" fmla="*/ 0 w 1461556"/>
              <a:gd name="connsiteY0" fmla="*/ 708900 h 708900"/>
              <a:gd name="connsiteX1" fmla="*/ 1461556 w 1461556"/>
              <a:gd name="connsiteY1" fmla="*/ 0 h 708900"/>
              <a:gd name="connsiteX0" fmla="*/ 0 w 1401585"/>
              <a:gd name="connsiteY0" fmla="*/ 2440262 h 2440262"/>
              <a:gd name="connsiteX1" fmla="*/ 1401585 w 1401585"/>
              <a:gd name="connsiteY1" fmla="*/ 0 h 2440262"/>
              <a:gd name="connsiteX0" fmla="*/ 0 w 1401585"/>
              <a:gd name="connsiteY0" fmla="*/ 2440262 h 2440262"/>
              <a:gd name="connsiteX1" fmla="*/ 1401585 w 1401585"/>
              <a:gd name="connsiteY1" fmla="*/ 0 h 2440262"/>
              <a:gd name="connsiteX0" fmla="*/ 0 w 1612545"/>
              <a:gd name="connsiteY0" fmla="*/ 2903898 h 2903898"/>
              <a:gd name="connsiteX1" fmla="*/ 1612545 w 1612545"/>
              <a:gd name="connsiteY1" fmla="*/ 0 h 2903898"/>
              <a:gd name="connsiteX0" fmla="*/ 0 w 1612545"/>
              <a:gd name="connsiteY0" fmla="*/ 2391710 h 2391710"/>
              <a:gd name="connsiteX1" fmla="*/ 1612545 w 1612545"/>
              <a:gd name="connsiteY1" fmla="*/ 0 h 2391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12545" h="2391710">
                <a:moveTo>
                  <a:pt x="0" y="2391710"/>
                </a:moveTo>
                <a:cubicBezTo>
                  <a:pt x="393490" y="1275414"/>
                  <a:pt x="1104971" y="580602"/>
                  <a:pt x="1612545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34" name="Freeform 1033"/>
          <p:cNvSpPr/>
          <p:nvPr/>
        </p:nvSpPr>
        <p:spPr bwMode="auto">
          <a:xfrm rot="20988078" flipH="1">
            <a:off x="4023038" y="3329503"/>
            <a:ext cx="112845" cy="255100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6847819"/>
              <a:gd name="connsiteY0" fmla="*/ 6786 h 572360"/>
              <a:gd name="connsiteX1" fmla="*/ 16847819 w 16847819"/>
              <a:gd name="connsiteY1" fmla="*/ 572360 h 572360"/>
              <a:gd name="connsiteX0" fmla="*/ 0 w 16847819"/>
              <a:gd name="connsiteY0" fmla="*/ 0 h 565574"/>
              <a:gd name="connsiteX1" fmla="*/ 16847819 w 16847819"/>
              <a:gd name="connsiteY1" fmla="*/ 565574 h 565574"/>
              <a:gd name="connsiteX0" fmla="*/ 0 w 20889782"/>
              <a:gd name="connsiteY0" fmla="*/ 866214 h 866238"/>
              <a:gd name="connsiteX1" fmla="*/ 20889782 w 20889782"/>
              <a:gd name="connsiteY1" fmla="*/ 30701 h 866238"/>
              <a:gd name="connsiteX0" fmla="*/ 0 w 20889782"/>
              <a:gd name="connsiteY0" fmla="*/ 1065057 h 1065057"/>
              <a:gd name="connsiteX1" fmla="*/ 20889782 w 20889782"/>
              <a:gd name="connsiteY1" fmla="*/ 229544 h 1065057"/>
              <a:gd name="connsiteX0" fmla="*/ 0 w 21238226"/>
              <a:gd name="connsiteY0" fmla="*/ 1086513 h 1086513"/>
              <a:gd name="connsiteX1" fmla="*/ 21238226 w 21238226"/>
              <a:gd name="connsiteY1" fmla="*/ 215765 h 1086513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6488 w 21244714"/>
              <a:gd name="connsiteY0" fmla="*/ 1110552 h 1110552"/>
              <a:gd name="connsiteX1" fmla="*/ 7925798 w 21244714"/>
              <a:gd name="connsiteY1" fmla="*/ 70381 h 1110552"/>
              <a:gd name="connsiteX2" fmla="*/ 21244714 w 21244714"/>
              <a:gd name="connsiteY2" fmla="*/ 239804 h 1110552"/>
              <a:gd name="connsiteX0" fmla="*/ 8810 w 21247036"/>
              <a:gd name="connsiteY0" fmla="*/ 1153844 h 1153844"/>
              <a:gd name="connsiteX1" fmla="*/ 7928120 w 21247036"/>
              <a:gd name="connsiteY1" fmla="*/ 113673 h 1153844"/>
              <a:gd name="connsiteX2" fmla="*/ 21247036 w 21247036"/>
              <a:gd name="connsiteY2" fmla="*/ 283096 h 1153844"/>
              <a:gd name="connsiteX0" fmla="*/ 17341 w 18026643"/>
              <a:gd name="connsiteY0" fmla="*/ 1114739 h 1114739"/>
              <a:gd name="connsiteX1" fmla="*/ 4707727 w 18026643"/>
              <a:gd name="connsiteY1" fmla="*/ 70423 h 1114739"/>
              <a:gd name="connsiteX2" fmla="*/ 18026643 w 18026643"/>
              <a:gd name="connsiteY2" fmla="*/ 239846 h 1114739"/>
              <a:gd name="connsiteX0" fmla="*/ 324867 w 18334169"/>
              <a:gd name="connsiteY0" fmla="*/ 1071602 h 1071602"/>
              <a:gd name="connsiteX1" fmla="*/ 2136484 w 18334169"/>
              <a:gd name="connsiteY1" fmla="*/ 89464 h 1071602"/>
              <a:gd name="connsiteX2" fmla="*/ 18334169 w 18334169"/>
              <a:gd name="connsiteY2" fmla="*/ 196709 h 1071602"/>
              <a:gd name="connsiteX0" fmla="*/ 3163 w 18012465"/>
              <a:gd name="connsiteY0" fmla="*/ 905782 h 1026026"/>
              <a:gd name="connsiteX1" fmla="*/ 14219659 w 18012465"/>
              <a:gd name="connsiteY1" fmla="*/ 1005548 h 1026026"/>
              <a:gd name="connsiteX2" fmla="*/ 18012465 w 18012465"/>
              <a:gd name="connsiteY2" fmla="*/ 30889 h 1026026"/>
              <a:gd name="connsiteX0" fmla="*/ 3474 w 16965951"/>
              <a:gd name="connsiteY0" fmla="*/ 988686 h 1028534"/>
              <a:gd name="connsiteX1" fmla="*/ 13173145 w 16965951"/>
              <a:gd name="connsiteY1" fmla="*/ 1005548 h 1028534"/>
              <a:gd name="connsiteX2" fmla="*/ 16965951 w 16965951"/>
              <a:gd name="connsiteY2" fmla="*/ 30889 h 1028534"/>
              <a:gd name="connsiteX0" fmla="*/ -1 w 16962476"/>
              <a:gd name="connsiteY0" fmla="*/ 988686 h 1062177"/>
              <a:gd name="connsiteX1" fmla="*/ 13169670 w 16962476"/>
              <a:gd name="connsiteY1" fmla="*/ 1005548 h 1062177"/>
              <a:gd name="connsiteX2" fmla="*/ 16962476 w 16962476"/>
              <a:gd name="connsiteY2" fmla="*/ 30889 h 1062177"/>
              <a:gd name="connsiteX0" fmla="*/ -1 w 17721422"/>
              <a:gd name="connsiteY0" fmla="*/ 879902 h 953393"/>
              <a:gd name="connsiteX1" fmla="*/ 13169670 w 17721422"/>
              <a:gd name="connsiteY1" fmla="*/ 896764 h 953393"/>
              <a:gd name="connsiteX2" fmla="*/ 17721422 w 17721422"/>
              <a:gd name="connsiteY2" fmla="*/ 34026 h 953393"/>
              <a:gd name="connsiteX0" fmla="*/ -1 w 17721422"/>
              <a:gd name="connsiteY0" fmla="*/ 845876 h 919367"/>
              <a:gd name="connsiteX1" fmla="*/ 13169670 w 17721422"/>
              <a:gd name="connsiteY1" fmla="*/ 862738 h 919367"/>
              <a:gd name="connsiteX2" fmla="*/ 17721422 w 17721422"/>
              <a:gd name="connsiteY2" fmla="*/ 0 h 919367"/>
              <a:gd name="connsiteX0" fmla="*/ -1 w 17721422"/>
              <a:gd name="connsiteY0" fmla="*/ 845876 h 845876"/>
              <a:gd name="connsiteX1" fmla="*/ 12960306 w 17721422"/>
              <a:gd name="connsiteY1" fmla="*/ 794342 h 845876"/>
              <a:gd name="connsiteX2" fmla="*/ 17721422 w 17721422"/>
              <a:gd name="connsiteY2" fmla="*/ 0 h 845876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7616741 w 17616741"/>
              <a:gd name="connsiteY1" fmla="*/ 0 h 847949"/>
              <a:gd name="connsiteX0" fmla="*/ -1 w 17616741"/>
              <a:gd name="connsiteY0" fmla="*/ 847949 h 847949"/>
              <a:gd name="connsiteX1" fmla="*/ 10227252 w 17616741"/>
              <a:gd name="connsiteY1" fmla="*/ 359094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0 w 19999044"/>
              <a:gd name="connsiteY0" fmla="*/ 806958 h 821286"/>
              <a:gd name="connsiteX1" fmla="*/ 16194929 w 19999044"/>
              <a:gd name="connsiteY1" fmla="*/ 821286 h 821286"/>
              <a:gd name="connsiteX2" fmla="*/ 19999044 w 19999044"/>
              <a:gd name="connsiteY2" fmla="*/ 0 h 821286"/>
              <a:gd name="connsiteX0" fmla="*/ 0 w 19999044"/>
              <a:gd name="connsiteY0" fmla="*/ 806958 h 837551"/>
              <a:gd name="connsiteX1" fmla="*/ 16194929 w 19999044"/>
              <a:gd name="connsiteY1" fmla="*/ 821286 h 837551"/>
              <a:gd name="connsiteX2" fmla="*/ 19999044 w 19999044"/>
              <a:gd name="connsiteY2" fmla="*/ 0 h 837551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24268603"/>
              <a:gd name="connsiteY0" fmla="*/ 0 h 1534967"/>
              <a:gd name="connsiteX1" fmla="*/ 20464488 w 24268603"/>
              <a:gd name="connsiteY1" fmla="*/ 1534920 h 1534967"/>
              <a:gd name="connsiteX2" fmla="*/ 24268603 w 24268603"/>
              <a:gd name="connsiteY2" fmla="*/ 713634 h 1534967"/>
              <a:gd name="connsiteX0" fmla="*/ 0 w 24268603"/>
              <a:gd name="connsiteY0" fmla="*/ 0 h 1660688"/>
              <a:gd name="connsiteX1" fmla="*/ 20464488 w 24268603"/>
              <a:gd name="connsiteY1" fmla="*/ 1534920 h 1660688"/>
              <a:gd name="connsiteX2" fmla="*/ 24268603 w 24268603"/>
              <a:gd name="connsiteY2" fmla="*/ 713634 h 1660688"/>
              <a:gd name="connsiteX0" fmla="*/ 0 w 24268603"/>
              <a:gd name="connsiteY0" fmla="*/ 0 h 1657431"/>
              <a:gd name="connsiteX1" fmla="*/ 20464488 w 24268603"/>
              <a:gd name="connsiteY1" fmla="*/ 1534920 h 1657431"/>
              <a:gd name="connsiteX2" fmla="*/ 24268603 w 24268603"/>
              <a:gd name="connsiteY2" fmla="*/ 713634 h 1657431"/>
              <a:gd name="connsiteX0" fmla="*/ 0 w 24268603"/>
              <a:gd name="connsiteY0" fmla="*/ 0 h 1673296"/>
              <a:gd name="connsiteX1" fmla="*/ 20464488 w 24268603"/>
              <a:gd name="connsiteY1" fmla="*/ 1534920 h 1673296"/>
              <a:gd name="connsiteX2" fmla="*/ 24268603 w 24268603"/>
              <a:gd name="connsiteY2" fmla="*/ 713634 h 1673296"/>
              <a:gd name="connsiteX0" fmla="*/ 0 w 24268603"/>
              <a:gd name="connsiteY0" fmla="*/ 0 h 713634"/>
              <a:gd name="connsiteX1" fmla="*/ 24268603 w 24268603"/>
              <a:gd name="connsiteY1" fmla="*/ 713634 h 713634"/>
              <a:gd name="connsiteX0" fmla="*/ 0 w 24268603"/>
              <a:gd name="connsiteY0" fmla="*/ 0 h 1366442"/>
              <a:gd name="connsiteX1" fmla="*/ 24268603 w 24268603"/>
              <a:gd name="connsiteY1" fmla="*/ 713634 h 1366442"/>
              <a:gd name="connsiteX0" fmla="*/ 0 w 24268603"/>
              <a:gd name="connsiteY0" fmla="*/ 0 h 1677813"/>
              <a:gd name="connsiteX1" fmla="*/ 24268603 w 24268603"/>
              <a:gd name="connsiteY1" fmla="*/ 713634 h 1677813"/>
              <a:gd name="connsiteX0" fmla="*/ 0 w 24090706"/>
              <a:gd name="connsiteY0" fmla="*/ 0 h 1931295"/>
              <a:gd name="connsiteX1" fmla="*/ 24090706 w 24090706"/>
              <a:gd name="connsiteY1" fmla="*/ 1081359 h 1931295"/>
              <a:gd name="connsiteX0" fmla="*/ 0 w 23912809"/>
              <a:gd name="connsiteY0" fmla="*/ 0 h 2220641"/>
              <a:gd name="connsiteX1" fmla="*/ 23912809 w 23912809"/>
              <a:gd name="connsiteY1" fmla="*/ 1468962 h 2220641"/>
              <a:gd name="connsiteX0" fmla="*/ 0 w 23912809"/>
              <a:gd name="connsiteY0" fmla="*/ 0 h 1777744"/>
              <a:gd name="connsiteX1" fmla="*/ 23912809 w 23912809"/>
              <a:gd name="connsiteY1" fmla="*/ 1468962 h 1777744"/>
              <a:gd name="connsiteX0" fmla="*/ 0 w 24179657"/>
              <a:gd name="connsiteY0" fmla="*/ 0 h 1221900"/>
              <a:gd name="connsiteX1" fmla="*/ 24179657 w 24179657"/>
              <a:gd name="connsiteY1" fmla="*/ 663942 h 1221900"/>
              <a:gd name="connsiteX0" fmla="*/ 0 w 24179657"/>
              <a:gd name="connsiteY0" fmla="*/ 0 h 1641077"/>
              <a:gd name="connsiteX1" fmla="*/ 24179657 w 24179657"/>
              <a:gd name="connsiteY1" fmla="*/ 663942 h 1641077"/>
              <a:gd name="connsiteX0" fmla="*/ 0 w 25424947"/>
              <a:gd name="connsiteY0" fmla="*/ 3251835 h 3707557"/>
              <a:gd name="connsiteX1" fmla="*/ 25424947 w 25424947"/>
              <a:gd name="connsiteY1" fmla="*/ 0 h 3707557"/>
              <a:gd name="connsiteX0" fmla="*/ 0 w 25424947"/>
              <a:gd name="connsiteY0" fmla="*/ 3251835 h 3878269"/>
              <a:gd name="connsiteX1" fmla="*/ 25424947 w 25424947"/>
              <a:gd name="connsiteY1" fmla="*/ 0 h 3878269"/>
              <a:gd name="connsiteX0" fmla="*/ 0 w 25424947"/>
              <a:gd name="connsiteY0" fmla="*/ 3251835 h 3656614"/>
              <a:gd name="connsiteX1" fmla="*/ 25424947 w 25424947"/>
              <a:gd name="connsiteY1" fmla="*/ 0 h 3656614"/>
              <a:gd name="connsiteX0" fmla="*/ 0 w 25424947"/>
              <a:gd name="connsiteY0" fmla="*/ 3251835 h 3979320"/>
              <a:gd name="connsiteX1" fmla="*/ 14268842 w 25424947"/>
              <a:gd name="connsiteY1" fmla="*/ 3403790 h 3979320"/>
              <a:gd name="connsiteX2" fmla="*/ 25424947 w 25424947"/>
              <a:gd name="connsiteY2" fmla="*/ 0 h 3979320"/>
              <a:gd name="connsiteX0" fmla="*/ 0 w 25424947"/>
              <a:gd name="connsiteY0" fmla="*/ 3251835 h 3424074"/>
              <a:gd name="connsiteX1" fmla="*/ 14268842 w 25424947"/>
              <a:gd name="connsiteY1" fmla="*/ 3403790 h 3424074"/>
              <a:gd name="connsiteX2" fmla="*/ 25424947 w 25424947"/>
              <a:gd name="connsiteY2" fmla="*/ 0 h 3424074"/>
              <a:gd name="connsiteX0" fmla="*/ 0 w 25424947"/>
              <a:gd name="connsiteY0" fmla="*/ 3251835 h 3404769"/>
              <a:gd name="connsiteX1" fmla="*/ 14268842 w 25424947"/>
              <a:gd name="connsiteY1" fmla="*/ 3403790 h 3404769"/>
              <a:gd name="connsiteX2" fmla="*/ 25424947 w 25424947"/>
              <a:gd name="connsiteY2" fmla="*/ 0 h 3404769"/>
              <a:gd name="connsiteX0" fmla="*/ 0 w 25424947"/>
              <a:gd name="connsiteY0" fmla="*/ 3251835 h 3437929"/>
              <a:gd name="connsiteX1" fmla="*/ 14268842 w 25424947"/>
              <a:gd name="connsiteY1" fmla="*/ 3403790 h 3437929"/>
              <a:gd name="connsiteX2" fmla="*/ 25424947 w 25424947"/>
              <a:gd name="connsiteY2" fmla="*/ 0 h 3437929"/>
              <a:gd name="connsiteX0" fmla="*/ 0 w 25424947"/>
              <a:gd name="connsiteY0" fmla="*/ 3251835 h 4724776"/>
              <a:gd name="connsiteX1" fmla="*/ 16996614 w 25424947"/>
              <a:gd name="connsiteY1" fmla="*/ 4715673 h 4724776"/>
              <a:gd name="connsiteX2" fmla="*/ 25424947 w 25424947"/>
              <a:gd name="connsiteY2" fmla="*/ 0 h 4724776"/>
              <a:gd name="connsiteX0" fmla="*/ 0 w 16737580"/>
              <a:gd name="connsiteY0" fmla="*/ 3669253 h 4846111"/>
              <a:gd name="connsiteX1" fmla="*/ 8309247 w 16737580"/>
              <a:gd name="connsiteY1" fmla="*/ 4715673 h 4846111"/>
              <a:gd name="connsiteX2" fmla="*/ 16737580 w 16737580"/>
              <a:gd name="connsiteY2" fmla="*/ 0 h 4846111"/>
              <a:gd name="connsiteX0" fmla="*/ 0 w 16737580"/>
              <a:gd name="connsiteY0" fmla="*/ 3669253 h 4906486"/>
              <a:gd name="connsiteX1" fmla="*/ 8309247 w 16737580"/>
              <a:gd name="connsiteY1" fmla="*/ 4715673 h 4906486"/>
              <a:gd name="connsiteX2" fmla="*/ 16737580 w 16737580"/>
              <a:gd name="connsiteY2" fmla="*/ 0 h 4906486"/>
              <a:gd name="connsiteX0" fmla="*/ 0 w 16737580"/>
              <a:gd name="connsiteY0" fmla="*/ 3669253 h 4777551"/>
              <a:gd name="connsiteX1" fmla="*/ 9584186 w 16737580"/>
              <a:gd name="connsiteY1" fmla="*/ 4566595 h 4777551"/>
              <a:gd name="connsiteX2" fmla="*/ 16737580 w 16737580"/>
              <a:gd name="connsiteY2" fmla="*/ 0 h 4777551"/>
              <a:gd name="connsiteX0" fmla="*/ 0 w 16737580"/>
              <a:gd name="connsiteY0" fmla="*/ 3669253 h 4769663"/>
              <a:gd name="connsiteX1" fmla="*/ 11133050 w 16737580"/>
              <a:gd name="connsiteY1" fmla="*/ 4557324 h 4769663"/>
              <a:gd name="connsiteX2" fmla="*/ 16737580 w 16737580"/>
              <a:gd name="connsiteY2" fmla="*/ 0 h 4769663"/>
              <a:gd name="connsiteX0" fmla="*/ 0 w 16737580"/>
              <a:gd name="connsiteY0" fmla="*/ 3669253 h 4825026"/>
              <a:gd name="connsiteX1" fmla="*/ 11133050 w 16737580"/>
              <a:gd name="connsiteY1" fmla="*/ 4557324 h 4825026"/>
              <a:gd name="connsiteX2" fmla="*/ 16737580 w 16737580"/>
              <a:gd name="connsiteY2" fmla="*/ 0 h 4825026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4878430 w 16737580"/>
              <a:gd name="connsiteY2" fmla="*/ 533413 h 4853138"/>
              <a:gd name="connsiteX3" fmla="*/ 16737580 w 16737580"/>
              <a:gd name="connsiteY3" fmla="*/ 0 h 4853138"/>
              <a:gd name="connsiteX0" fmla="*/ 0 w 16737580"/>
              <a:gd name="connsiteY0" fmla="*/ 3669253 h 4713496"/>
              <a:gd name="connsiteX1" fmla="*/ 12432989 w 16737580"/>
              <a:gd name="connsiteY1" fmla="*/ 4362632 h 4713496"/>
              <a:gd name="connsiteX2" fmla="*/ 14878430 w 16737580"/>
              <a:gd name="connsiteY2" fmla="*/ 533413 h 4713496"/>
              <a:gd name="connsiteX3" fmla="*/ 16737580 w 16737580"/>
              <a:gd name="connsiteY3" fmla="*/ 0 h 4713496"/>
              <a:gd name="connsiteX0" fmla="*/ 0 w 16737580"/>
              <a:gd name="connsiteY0" fmla="*/ 3669253 h 4673738"/>
              <a:gd name="connsiteX1" fmla="*/ 13513968 w 16737580"/>
              <a:gd name="connsiteY1" fmla="*/ 4303282 h 4673738"/>
              <a:gd name="connsiteX2" fmla="*/ 14878430 w 16737580"/>
              <a:gd name="connsiteY2" fmla="*/ 533413 h 4673738"/>
              <a:gd name="connsiteX3" fmla="*/ 16737580 w 16737580"/>
              <a:gd name="connsiteY3" fmla="*/ 0 h 4673738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5225887 w 16737580"/>
              <a:gd name="connsiteY2" fmla="*/ 533413 h 4673737"/>
              <a:gd name="connsiteX3" fmla="*/ 16737580 w 16737580"/>
              <a:gd name="connsiteY3" fmla="*/ 0 h 4673737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4917036 w 16737580"/>
              <a:gd name="connsiteY2" fmla="*/ 521544 h 4673737"/>
              <a:gd name="connsiteX3" fmla="*/ 16737580 w 16737580"/>
              <a:gd name="connsiteY3" fmla="*/ 0 h 4673737"/>
              <a:gd name="connsiteX0" fmla="*/ 0 w 16892006"/>
              <a:gd name="connsiteY0" fmla="*/ 3787953 h 4717248"/>
              <a:gd name="connsiteX1" fmla="*/ 13668394 w 16892006"/>
              <a:gd name="connsiteY1" fmla="*/ 4303282 h 4717248"/>
              <a:gd name="connsiteX2" fmla="*/ 15071462 w 16892006"/>
              <a:gd name="connsiteY2" fmla="*/ 521544 h 4717248"/>
              <a:gd name="connsiteX3" fmla="*/ 16892006 w 16892006"/>
              <a:gd name="connsiteY3" fmla="*/ 0 h 4717248"/>
              <a:gd name="connsiteX0" fmla="*/ 0 w 16853400"/>
              <a:gd name="connsiteY0" fmla="*/ 3740473 h 4699135"/>
              <a:gd name="connsiteX1" fmla="*/ 13629788 w 16853400"/>
              <a:gd name="connsiteY1" fmla="*/ 4303282 h 4699135"/>
              <a:gd name="connsiteX2" fmla="*/ 15032856 w 16853400"/>
              <a:gd name="connsiteY2" fmla="*/ 521544 h 4699135"/>
              <a:gd name="connsiteX3" fmla="*/ 16853400 w 16853400"/>
              <a:gd name="connsiteY3" fmla="*/ 0 h 4699135"/>
              <a:gd name="connsiteX0" fmla="*/ 0 w 17496840"/>
              <a:gd name="connsiteY0" fmla="*/ 3882913 h 4841573"/>
              <a:gd name="connsiteX1" fmla="*/ 13629788 w 17496840"/>
              <a:gd name="connsiteY1" fmla="*/ 4445722 h 4841573"/>
              <a:gd name="connsiteX2" fmla="*/ 15032856 w 17496840"/>
              <a:gd name="connsiteY2" fmla="*/ 663984 h 4841573"/>
              <a:gd name="connsiteX3" fmla="*/ 17496840 w 17496840"/>
              <a:gd name="connsiteY3" fmla="*/ 0 h 4841573"/>
              <a:gd name="connsiteX0" fmla="*/ 0 w 17496840"/>
              <a:gd name="connsiteY0" fmla="*/ 3882913 h 4841574"/>
              <a:gd name="connsiteX1" fmla="*/ 13629788 w 17496840"/>
              <a:gd name="connsiteY1" fmla="*/ 4445722 h 4841574"/>
              <a:gd name="connsiteX2" fmla="*/ 15032856 w 17496840"/>
              <a:gd name="connsiteY2" fmla="*/ 663984 h 4841574"/>
              <a:gd name="connsiteX3" fmla="*/ 17496840 w 17496840"/>
              <a:gd name="connsiteY3" fmla="*/ 0 h 4841574"/>
              <a:gd name="connsiteX0" fmla="*/ 0 w 29003771"/>
              <a:gd name="connsiteY0" fmla="*/ 3681539 h 4640200"/>
              <a:gd name="connsiteX1" fmla="*/ 13629788 w 29003771"/>
              <a:gd name="connsiteY1" fmla="*/ 4244348 h 4640200"/>
              <a:gd name="connsiteX2" fmla="*/ 15032856 w 29003771"/>
              <a:gd name="connsiteY2" fmla="*/ 462610 h 4640200"/>
              <a:gd name="connsiteX3" fmla="*/ 29003771 w 29003771"/>
              <a:gd name="connsiteY3" fmla="*/ 71941 h 4640200"/>
              <a:gd name="connsiteX0" fmla="*/ 0 w 29003771"/>
              <a:gd name="connsiteY0" fmla="*/ 3636833 h 4595494"/>
              <a:gd name="connsiteX1" fmla="*/ 13629788 w 29003771"/>
              <a:gd name="connsiteY1" fmla="*/ 4199642 h 4595494"/>
              <a:gd name="connsiteX2" fmla="*/ 15505748 w 29003771"/>
              <a:gd name="connsiteY2" fmla="*/ 515517 h 4595494"/>
              <a:gd name="connsiteX3" fmla="*/ 29003771 w 29003771"/>
              <a:gd name="connsiteY3" fmla="*/ 27235 h 4595494"/>
              <a:gd name="connsiteX0" fmla="*/ 0 w 30422434"/>
              <a:gd name="connsiteY0" fmla="*/ 3861339 h 4689751"/>
              <a:gd name="connsiteX1" fmla="*/ 15048451 w 30422434"/>
              <a:gd name="connsiteY1" fmla="*/ 4199640 h 4689751"/>
              <a:gd name="connsiteX2" fmla="*/ 16924411 w 30422434"/>
              <a:gd name="connsiteY2" fmla="*/ 515515 h 4689751"/>
              <a:gd name="connsiteX3" fmla="*/ 30422434 w 30422434"/>
              <a:gd name="connsiteY3" fmla="*/ 27233 h 4689751"/>
              <a:gd name="connsiteX0" fmla="*/ 0 w 30422434"/>
              <a:gd name="connsiteY0" fmla="*/ 3861339 h 4506609"/>
              <a:gd name="connsiteX1" fmla="*/ 15048451 w 30422434"/>
              <a:gd name="connsiteY1" fmla="*/ 4199640 h 4506609"/>
              <a:gd name="connsiteX2" fmla="*/ 16924411 w 30422434"/>
              <a:gd name="connsiteY2" fmla="*/ 515515 h 4506609"/>
              <a:gd name="connsiteX3" fmla="*/ 30422434 w 30422434"/>
              <a:gd name="connsiteY3" fmla="*/ 27233 h 4506609"/>
              <a:gd name="connsiteX0" fmla="*/ 0 w 30422434"/>
              <a:gd name="connsiteY0" fmla="*/ 3861339 h 4338574"/>
              <a:gd name="connsiteX1" fmla="*/ 15048451 w 30422434"/>
              <a:gd name="connsiteY1" fmla="*/ 4199640 h 4338574"/>
              <a:gd name="connsiteX2" fmla="*/ 16924411 w 30422434"/>
              <a:gd name="connsiteY2" fmla="*/ 515515 h 4338574"/>
              <a:gd name="connsiteX3" fmla="*/ 30422434 w 30422434"/>
              <a:gd name="connsiteY3" fmla="*/ 27233 h 4338574"/>
              <a:gd name="connsiteX0" fmla="*/ 0 w 30422434"/>
              <a:gd name="connsiteY0" fmla="*/ 3861339 h 4454259"/>
              <a:gd name="connsiteX1" fmla="*/ 15048451 w 30422434"/>
              <a:gd name="connsiteY1" fmla="*/ 4199640 h 4454259"/>
              <a:gd name="connsiteX2" fmla="*/ 16924411 w 30422434"/>
              <a:gd name="connsiteY2" fmla="*/ 515515 h 4454259"/>
              <a:gd name="connsiteX3" fmla="*/ 30422434 w 30422434"/>
              <a:gd name="connsiteY3" fmla="*/ 27233 h 4454259"/>
              <a:gd name="connsiteX0" fmla="*/ 0 w 30107176"/>
              <a:gd name="connsiteY0" fmla="*/ 4274385 h 4677863"/>
              <a:gd name="connsiteX1" fmla="*/ 14733193 w 30107176"/>
              <a:gd name="connsiteY1" fmla="*/ 4199640 h 4677863"/>
              <a:gd name="connsiteX2" fmla="*/ 16609153 w 30107176"/>
              <a:gd name="connsiteY2" fmla="*/ 515515 h 4677863"/>
              <a:gd name="connsiteX3" fmla="*/ 30107176 w 30107176"/>
              <a:gd name="connsiteY3" fmla="*/ 27233 h 4677863"/>
              <a:gd name="connsiteX0" fmla="*/ 0 w 30107176"/>
              <a:gd name="connsiteY0" fmla="*/ 4401854 h 4756416"/>
              <a:gd name="connsiteX1" fmla="*/ 14733193 w 30107176"/>
              <a:gd name="connsiteY1" fmla="*/ 4199640 h 4756416"/>
              <a:gd name="connsiteX2" fmla="*/ 16609153 w 30107176"/>
              <a:gd name="connsiteY2" fmla="*/ 515515 h 4756416"/>
              <a:gd name="connsiteX3" fmla="*/ 30107176 w 30107176"/>
              <a:gd name="connsiteY3" fmla="*/ 27233 h 4756416"/>
              <a:gd name="connsiteX0" fmla="*/ 0 w 26765386"/>
              <a:gd name="connsiteY0" fmla="*/ 4444344 h 4784390"/>
              <a:gd name="connsiteX1" fmla="*/ 11391403 w 26765386"/>
              <a:gd name="connsiteY1" fmla="*/ 4199640 h 4784390"/>
              <a:gd name="connsiteX2" fmla="*/ 13267363 w 26765386"/>
              <a:gd name="connsiteY2" fmla="*/ 515515 h 4784390"/>
              <a:gd name="connsiteX3" fmla="*/ 26765386 w 26765386"/>
              <a:gd name="connsiteY3" fmla="*/ 27233 h 4784390"/>
              <a:gd name="connsiteX0" fmla="*/ 0 w 26765386"/>
              <a:gd name="connsiteY0" fmla="*/ 4444344 h 4593704"/>
              <a:gd name="connsiteX1" fmla="*/ 11391403 w 26765386"/>
              <a:gd name="connsiteY1" fmla="*/ 4199640 h 4593704"/>
              <a:gd name="connsiteX2" fmla="*/ 13267363 w 26765386"/>
              <a:gd name="connsiteY2" fmla="*/ 515515 h 4593704"/>
              <a:gd name="connsiteX3" fmla="*/ 26765386 w 26765386"/>
              <a:gd name="connsiteY3" fmla="*/ 27233 h 4593704"/>
              <a:gd name="connsiteX0" fmla="*/ 0 w 26765386"/>
              <a:gd name="connsiteY0" fmla="*/ 4444344 h 4475382"/>
              <a:gd name="connsiteX1" fmla="*/ 11073166 w 26765386"/>
              <a:gd name="connsiteY1" fmla="*/ 3873886 h 4475382"/>
              <a:gd name="connsiteX2" fmla="*/ 13267363 w 26765386"/>
              <a:gd name="connsiteY2" fmla="*/ 515515 h 4475382"/>
              <a:gd name="connsiteX3" fmla="*/ 26765386 w 26765386"/>
              <a:gd name="connsiteY3" fmla="*/ 27233 h 4475382"/>
              <a:gd name="connsiteX0" fmla="*/ 0 w 51029528"/>
              <a:gd name="connsiteY0" fmla="*/ 1394455 h 3879940"/>
              <a:gd name="connsiteX1" fmla="*/ 35337308 w 51029528"/>
              <a:gd name="connsiteY1" fmla="*/ 3873886 h 3879940"/>
              <a:gd name="connsiteX2" fmla="*/ 37531505 w 51029528"/>
              <a:gd name="connsiteY2" fmla="*/ 515515 h 3879940"/>
              <a:gd name="connsiteX3" fmla="*/ 51029528 w 51029528"/>
              <a:gd name="connsiteY3" fmla="*/ 27233 h 3879940"/>
              <a:gd name="connsiteX0" fmla="*/ 0 w 51029528"/>
              <a:gd name="connsiteY0" fmla="*/ 1394455 h 1394455"/>
              <a:gd name="connsiteX1" fmla="*/ 37531505 w 51029528"/>
              <a:gd name="connsiteY1" fmla="*/ 515515 h 1394455"/>
              <a:gd name="connsiteX2" fmla="*/ 51029528 w 51029528"/>
              <a:gd name="connsiteY2" fmla="*/ 27233 h 1394455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462160 h 1462160"/>
              <a:gd name="connsiteX1" fmla="*/ 51029528 w 51029528"/>
              <a:gd name="connsiteY1" fmla="*/ 0 h 1462160"/>
              <a:gd name="connsiteX0" fmla="*/ 2142846 w 53172374"/>
              <a:gd name="connsiteY0" fmla="*/ 1462160 h 1462160"/>
              <a:gd name="connsiteX1" fmla="*/ 365916 w 53172374"/>
              <a:gd name="connsiteY1" fmla="*/ 1403982 h 1462160"/>
              <a:gd name="connsiteX2" fmla="*/ 53172374 w 53172374"/>
              <a:gd name="connsiteY2" fmla="*/ 0 h 1462160"/>
              <a:gd name="connsiteX0" fmla="*/ 0 w 75165935"/>
              <a:gd name="connsiteY0" fmla="*/ 2334855 h 2334855"/>
              <a:gd name="connsiteX1" fmla="*/ 22359477 w 75165935"/>
              <a:gd name="connsiteY1" fmla="*/ 1403982 h 2334855"/>
              <a:gd name="connsiteX2" fmla="*/ 75165935 w 75165935"/>
              <a:gd name="connsiteY2" fmla="*/ 0 h 2334855"/>
              <a:gd name="connsiteX0" fmla="*/ 0 w 75165935"/>
              <a:gd name="connsiteY0" fmla="*/ 2334855 h 2334855"/>
              <a:gd name="connsiteX1" fmla="*/ 23396010 w 75165935"/>
              <a:gd name="connsiteY1" fmla="*/ 1437228 h 2334855"/>
              <a:gd name="connsiteX2" fmla="*/ 75165935 w 75165935"/>
              <a:gd name="connsiteY2" fmla="*/ 0 h 2334855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44992"/>
              <a:gd name="connsiteX1" fmla="*/ 14025216 w 65795141"/>
              <a:gd name="connsiteY1" fmla="*/ 1437228 h 1444992"/>
              <a:gd name="connsiteX2" fmla="*/ 65795141 w 65795141"/>
              <a:gd name="connsiteY2" fmla="*/ 0 h 1444992"/>
              <a:gd name="connsiteX0" fmla="*/ 0 w 65795141"/>
              <a:gd name="connsiteY0" fmla="*/ 1098817 h 1154387"/>
              <a:gd name="connsiteX1" fmla="*/ 18944878 w 65795141"/>
              <a:gd name="connsiteY1" fmla="*/ 1069047 h 1154387"/>
              <a:gd name="connsiteX2" fmla="*/ 65795141 w 65795141"/>
              <a:gd name="connsiteY2" fmla="*/ 0 h 1154387"/>
              <a:gd name="connsiteX0" fmla="*/ 1 w 59793611"/>
              <a:gd name="connsiteY0" fmla="*/ 1010894 h 1154479"/>
              <a:gd name="connsiteX1" fmla="*/ 12943348 w 59793611"/>
              <a:gd name="connsiteY1" fmla="*/ 1069047 h 1154479"/>
              <a:gd name="connsiteX2" fmla="*/ 59793611 w 59793611"/>
              <a:gd name="connsiteY2" fmla="*/ 0 h 1154479"/>
              <a:gd name="connsiteX0" fmla="*/ 1 w 59793611"/>
              <a:gd name="connsiteY0" fmla="*/ 1010894 h 1059989"/>
              <a:gd name="connsiteX1" fmla="*/ 19508568 w 59793611"/>
              <a:gd name="connsiteY1" fmla="*/ 860457 h 1059989"/>
              <a:gd name="connsiteX2" fmla="*/ 59793611 w 59793611"/>
              <a:gd name="connsiteY2" fmla="*/ 0 h 1059989"/>
              <a:gd name="connsiteX0" fmla="*/ 13435430 w 33145388"/>
              <a:gd name="connsiteY0" fmla="*/ 188559 h 219280"/>
              <a:gd name="connsiteX1" fmla="*/ 32943997 w 33145388"/>
              <a:gd name="connsiteY1" fmla="*/ 38122 h 219280"/>
              <a:gd name="connsiteX2" fmla="*/ 7 w 33145388"/>
              <a:gd name="connsiteY2" fmla="*/ 0 h 219280"/>
              <a:gd name="connsiteX0" fmla="*/ 3385469 w 22909147"/>
              <a:gd name="connsiteY0" fmla="*/ 831622 h 875466"/>
              <a:gd name="connsiteX1" fmla="*/ 22894036 w 22909147"/>
              <a:gd name="connsiteY1" fmla="*/ 681185 h 875466"/>
              <a:gd name="connsiteX2" fmla="*/ 1 w 22909147"/>
              <a:gd name="connsiteY2" fmla="*/ 0 h 875466"/>
              <a:gd name="connsiteX0" fmla="*/ 3385469 w 8367217"/>
              <a:gd name="connsiteY0" fmla="*/ 831622 h 860721"/>
              <a:gd name="connsiteX1" fmla="*/ 8201493 w 8367217"/>
              <a:gd name="connsiteY1" fmla="*/ 563827 h 860721"/>
              <a:gd name="connsiteX2" fmla="*/ 1 w 8367217"/>
              <a:gd name="connsiteY2" fmla="*/ 0 h 860721"/>
              <a:gd name="connsiteX0" fmla="*/ 2169848 w 7542181"/>
              <a:gd name="connsiteY0" fmla="*/ 882861 h 912654"/>
              <a:gd name="connsiteX1" fmla="*/ 6985872 w 7542181"/>
              <a:gd name="connsiteY1" fmla="*/ 615066 h 912654"/>
              <a:gd name="connsiteX2" fmla="*/ -1 w 7542181"/>
              <a:gd name="connsiteY2" fmla="*/ 0 h 912654"/>
              <a:gd name="connsiteX0" fmla="*/ 2169848 w 11801561"/>
              <a:gd name="connsiteY0" fmla="*/ 882861 h 903961"/>
              <a:gd name="connsiteX1" fmla="*/ 11784024 w 11801561"/>
              <a:gd name="connsiteY1" fmla="*/ 479265 h 903961"/>
              <a:gd name="connsiteX2" fmla="*/ -1 w 11801561"/>
              <a:gd name="connsiteY2" fmla="*/ 0 h 903961"/>
              <a:gd name="connsiteX0" fmla="*/ 4658344 w 11899402"/>
              <a:gd name="connsiteY0" fmla="*/ 918241 h 938061"/>
              <a:gd name="connsiteX1" fmla="*/ 11784024 w 11899402"/>
              <a:gd name="connsiteY1" fmla="*/ 479265 h 938061"/>
              <a:gd name="connsiteX2" fmla="*/ -1 w 11899402"/>
              <a:gd name="connsiteY2" fmla="*/ 0 h 938061"/>
              <a:gd name="connsiteX0" fmla="*/ 6705768 w 14037899"/>
              <a:gd name="connsiteY0" fmla="*/ 809793 h 828937"/>
              <a:gd name="connsiteX1" fmla="*/ 13831448 w 14037899"/>
              <a:gd name="connsiteY1" fmla="*/ 370817 h 828937"/>
              <a:gd name="connsiteX2" fmla="*/ 4 w 14037899"/>
              <a:gd name="connsiteY2" fmla="*/ 0 h 828937"/>
              <a:gd name="connsiteX0" fmla="*/ 6705768 w 14037899"/>
              <a:gd name="connsiteY0" fmla="*/ 820967 h 840111"/>
              <a:gd name="connsiteX1" fmla="*/ 13831448 w 14037899"/>
              <a:gd name="connsiteY1" fmla="*/ 381991 h 840111"/>
              <a:gd name="connsiteX2" fmla="*/ 4 w 14037899"/>
              <a:gd name="connsiteY2" fmla="*/ 11174 h 840111"/>
              <a:gd name="connsiteX0" fmla="*/ 2 w 9713915"/>
              <a:gd name="connsiteY0" fmla="*/ 803245 h 822389"/>
              <a:gd name="connsiteX1" fmla="*/ 7125682 w 9713915"/>
              <a:gd name="connsiteY1" fmla="*/ 364269 h 822389"/>
              <a:gd name="connsiteX2" fmla="*/ 1376779 w 9713915"/>
              <a:gd name="connsiteY2" fmla="*/ 11756 h 822389"/>
              <a:gd name="connsiteX0" fmla="*/ 2255742 w 8337132"/>
              <a:gd name="connsiteY0" fmla="*/ 631884 h 660711"/>
              <a:gd name="connsiteX1" fmla="*/ 5748899 w 8337132"/>
              <a:gd name="connsiteY1" fmla="*/ 364269 h 660711"/>
              <a:gd name="connsiteX2" fmla="*/ -4 w 8337132"/>
              <a:gd name="connsiteY2" fmla="*/ 11756 h 660711"/>
              <a:gd name="connsiteX0" fmla="*/ 2255742 w 2255740"/>
              <a:gd name="connsiteY0" fmla="*/ 620128 h 620128"/>
              <a:gd name="connsiteX1" fmla="*/ -4 w 2255740"/>
              <a:gd name="connsiteY1" fmla="*/ 0 h 620128"/>
              <a:gd name="connsiteX0" fmla="*/ 3684451 w 3684452"/>
              <a:gd name="connsiteY0" fmla="*/ 505422 h 505422"/>
              <a:gd name="connsiteX1" fmla="*/ -4 w 3684452"/>
              <a:gd name="connsiteY1" fmla="*/ 0 h 505422"/>
              <a:gd name="connsiteX0" fmla="*/ 938279 w 938280"/>
              <a:gd name="connsiteY0" fmla="*/ 510302 h 510302"/>
              <a:gd name="connsiteX1" fmla="*/ -2 w 938280"/>
              <a:gd name="connsiteY1" fmla="*/ 0 h 510302"/>
              <a:gd name="connsiteX0" fmla="*/ 938279 w 3417629"/>
              <a:gd name="connsiteY0" fmla="*/ 514098 h 514098"/>
              <a:gd name="connsiteX1" fmla="*/ -2 w 3417629"/>
              <a:gd name="connsiteY1" fmla="*/ 3796 h 514098"/>
              <a:gd name="connsiteX0" fmla="*/ 938279 w 4995673"/>
              <a:gd name="connsiteY0" fmla="*/ 513226 h 513226"/>
              <a:gd name="connsiteX1" fmla="*/ -2 w 4995673"/>
              <a:gd name="connsiteY1" fmla="*/ 2924 h 513226"/>
              <a:gd name="connsiteX0" fmla="*/ 568828 w 4822068"/>
              <a:gd name="connsiteY0" fmla="*/ 549514 h 549514"/>
              <a:gd name="connsiteX1" fmla="*/ -6 w 4822068"/>
              <a:gd name="connsiteY1" fmla="*/ 2740 h 549514"/>
              <a:gd name="connsiteX0" fmla="*/ 18797075 w 19662634"/>
              <a:gd name="connsiteY0" fmla="*/ 291065 h 291065"/>
              <a:gd name="connsiteX1" fmla="*/ -4 w 19662634"/>
              <a:gd name="connsiteY1" fmla="*/ 4951 h 291065"/>
              <a:gd name="connsiteX0" fmla="*/ 22211580 w 22952065"/>
              <a:gd name="connsiteY0" fmla="*/ 345283 h 345283"/>
              <a:gd name="connsiteX1" fmla="*/ -4 w 22952065"/>
              <a:gd name="connsiteY1" fmla="*/ 4232 h 345283"/>
              <a:gd name="connsiteX0" fmla="*/ 22211580 w 22843186"/>
              <a:gd name="connsiteY0" fmla="*/ 413626 h 413626"/>
              <a:gd name="connsiteX1" fmla="*/ -4 w 22843186"/>
              <a:gd name="connsiteY1" fmla="*/ 72575 h 413626"/>
              <a:gd name="connsiteX0" fmla="*/ 21970354 w 22607582"/>
              <a:gd name="connsiteY0" fmla="*/ 353712 h 353712"/>
              <a:gd name="connsiteX1" fmla="*/ -4 w 22607582"/>
              <a:gd name="connsiteY1" fmla="*/ 79534 h 353712"/>
              <a:gd name="connsiteX0" fmla="*/ 21970354 w 21970356"/>
              <a:gd name="connsiteY0" fmla="*/ 517881 h 517881"/>
              <a:gd name="connsiteX1" fmla="*/ -4 w 21970356"/>
              <a:gd name="connsiteY1" fmla="*/ 243703 h 517881"/>
              <a:gd name="connsiteX0" fmla="*/ 578528 w 4780686"/>
              <a:gd name="connsiteY0" fmla="*/ 711564 h 711564"/>
              <a:gd name="connsiteX1" fmla="*/ 4163486 w 4780686"/>
              <a:gd name="connsiteY1" fmla="*/ 136447 h 711564"/>
              <a:gd name="connsiteX0" fmla="*/ 728374 w 2763730"/>
              <a:gd name="connsiteY0" fmla="*/ 692017 h 692017"/>
              <a:gd name="connsiteX1" fmla="*/ 1988015 w 2763730"/>
              <a:gd name="connsiteY1" fmla="*/ 143190 h 692017"/>
              <a:gd name="connsiteX0" fmla="*/ 1183754 w 2443398"/>
              <a:gd name="connsiteY0" fmla="*/ 548827 h 548827"/>
              <a:gd name="connsiteX1" fmla="*/ 2443395 w 2443398"/>
              <a:gd name="connsiteY1" fmla="*/ 0 h 548827"/>
              <a:gd name="connsiteX0" fmla="*/ 901419 w 3964588"/>
              <a:gd name="connsiteY0" fmla="*/ 639252 h 639252"/>
              <a:gd name="connsiteX1" fmla="*/ 3964585 w 3964588"/>
              <a:gd name="connsiteY1" fmla="*/ 0 h 639252"/>
              <a:gd name="connsiteX0" fmla="*/ 16132 w 3079301"/>
              <a:gd name="connsiteY0" fmla="*/ 639252 h 639252"/>
              <a:gd name="connsiteX1" fmla="*/ 3079298 w 3079301"/>
              <a:gd name="connsiteY1" fmla="*/ 0 h 639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79301" h="639252">
                <a:moveTo>
                  <a:pt x="16132" y="639252"/>
                </a:moveTo>
                <a:cubicBezTo>
                  <a:pt x="-226348" y="214294"/>
                  <a:pt x="2334036" y="132330"/>
                  <a:pt x="3079298" y="0"/>
                </a:cubicBezTo>
              </a:path>
            </a:pathLst>
          </a:cu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36" name="Freeform 1035"/>
          <p:cNvSpPr/>
          <p:nvPr/>
        </p:nvSpPr>
        <p:spPr bwMode="auto">
          <a:xfrm flipH="1">
            <a:off x="4316877" y="3662499"/>
            <a:ext cx="404973" cy="1233654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0 w 1193325"/>
              <a:gd name="connsiteY0" fmla="*/ 5074934 h 5074934"/>
              <a:gd name="connsiteX1" fmla="*/ 1193325 w 1193325"/>
              <a:gd name="connsiteY1" fmla="*/ 0 h 5074934"/>
              <a:gd name="connsiteX0" fmla="*/ 0 w 797878"/>
              <a:gd name="connsiteY0" fmla="*/ 2849644 h 2849644"/>
              <a:gd name="connsiteX1" fmla="*/ 797878 w 797878"/>
              <a:gd name="connsiteY1" fmla="*/ 0 h 2849644"/>
              <a:gd name="connsiteX0" fmla="*/ 0 w 797878"/>
              <a:gd name="connsiteY0" fmla="*/ 2849644 h 2849644"/>
              <a:gd name="connsiteX1" fmla="*/ 797878 w 797878"/>
              <a:gd name="connsiteY1" fmla="*/ 0 h 2849644"/>
              <a:gd name="connsiteX0" fmla="*/ 448299 w 754542"/>
              <a:gd name="connsiteY0" fmla="*/ 117741 h 3001142"/>
              <a:gd name="connsiteX1" fmla="*/ 29421 w 754542"/>
              <a:gd name="connsiteY1" fmla="*/ 2871344 h 3001142"/>
              <a:gd name="connsiteX0" fmla="*/ 4203071 w 4203225"/>
              <a:gd name="connsiteY0" fmla="*/ 2941812 h 5770631"/>
              <a:gd name="connsiteX1" fmla="*/ 238 w 4203225"/>
              <a:gd name="connsiteY1" fmla="*/ 335217 h 5770631"/>
              <a:gd name="connsiteX2" fmla="*/ 3784193 w 4203225"/>
              <a:gd name="connsiteY2" fmla="*/ 5695415 h 5770631"/>
              <a:gd name="connsiteX0" fmla="*/ 4218078 w 4218221"/>
              <a:gd name="connsiteY0" fmla="*/ 2941813 h 5770632"/>
              <a:gd name="connsiteX1" fmla="*/ 15245 w 4218221"/>
              <a:gd name="connsiteY1" fmla="*/ 335218 h 5770632"/>
              <a:gd name="connsiteX2" fmla="*/ 3799200 w 4218221"/>
              <a:gd name="connsiteY2" fmla="*/ 5695416 h 5770632"/>
              <a:gd name="connsiteX0" fmla="*/ 4218078 w 4218221"/>
              <a:gd name="connsiteY0" fmla="*/ 2661779 h 5503551"/>
              <a:gd name="connsiteX1" fmla="*/ 15245 w 4218221"/>
              <a:gd name="connsiteY1" fmla="*/ 55184 h 5503551"/>
              <a:gd name="connsiteX2" fmla="*/ 3799200 w 4218221"/>
              <a:gd name="connsiteY2" fmla="*/ 5415382 h 5503551"/>
              <a:gd name="connsiteX0" fmla="*/ 4202833 w 4203063"/>
              <a:gd name="connsiteY0" fmla="*/ 2661779 h 5503551"/>
              <a:gd name="connsiteX1" fmla="*/ 0 w 4203063"/>
              <a:gd name="connsiteY1" fmla="*/ 55184 h 5503551"/>
              <a:gd name="connsiteX2" fmla="*/ 3783955 w 4203063"/>
              <a:gd name="connsiteY2" fmla="*/ 5415382 h 5503551"/>
              <a:gd name="connsiteX0" fmla="*/ 4356112 w 4356342"/>
              <a:gd name="connsiteY0" fmla="*/ 2613483 h 5461209"/>
              <a:gd name="connsiteX1" fmla="*/ 153279 w 4356342"/>
              <a:gd name="connsiteY1" fmla="*/ 6888 h 5461209"/>
              <a:gd name="connsiteX2" fmla="*/ 3937234 w 4356342"/>
              <a:gd name="connsiteY2" fmla="*/ 5367086 h 5461209"/>
              <a:gd name="connsiteX0" fmla="*/ 3973074 w 3973342"/>
              <a:gd name="connsiteY0" fmla="*/ 2725433 h 5571713"/>
              <a:gd name="connsiteX1" fmla="*/ 165687 w 3973342"/>
              <a:gd name="connsiteY1" fmla="*/ 6774 h 5571713"/>
              <a:gd name="connsiteX2" fmla="*/ 3554196 w 3973342"/>
              <a:gd name="connsiteY2" fmla="*/ 5479036 h 5571713"/>
              <a:gd name="connsiteX0" fmla="*/ 3973074 w 3973342"/>
              <a:gd name="connsiteY0" fmla="*/ 2725204 h 5808673"/>
              <a:gd name="connsiteX1" fmla="*/ 165687 w 3973342"/>
              <a:gd name="connsiteY1" fmla="*/ 6545 h 5808673"/>
              <a:gd name="connsiteX2" fmla="*/ 3554196 w 3973342"/>
              <a:gd name="connsiteY2" fmla="*/ 5718946 h 5808673"/>
              <a:gd name="connsiteX0" fmla="*/ 3966153 w 3966421"/>
              <a:gd name="connsiteY0" fmla="*/ 2724574 h 6552337"/>
              <a:gd name="connsiteX1" fmla="*/ 158766 w 3966421"/>
              <a:gd name="connsiteY1" fmla="*/ 5915 h 6552337"/>
              <a:gd name="connsiteX2" fmla="*/ 3760209 w 3966421"/>
              <a:gd name="connsiteY2" fmla="*/ 6470752 h 6552337"/>
              <a:gd name="connsiteX0" fmla="*/ 4015591 w 4015859"/>
              <a:gd name="connsiteY0" fmla="*/ 2726610 h 6472789"/>
              <a:gd name="connsiteX1" fmla="*/ 208204 w 4015859"/>
              <a:gd name="connsiteY1" fmla="*/ 7951 h 6472789"/>
              <a:gd name="connsiteX2" fmla="*/ 3809647 w 4015859"/>
              <a:gd name="connsiteY2" fmla="*/ 6472788 h 6472789"/>
              <a:gd name="connsiteX0" fmla="*/ 3448476 w 3809647"/>
              <a:gd name="connsiteY0" fmla="*/ 2922480 h 6472788"/>
              <a:gd name="connsiteX1" fmla="*/ 208204 w 3809647"/>
              <a:gd name="connsiteY1" fmla="*/ 7951 h 6472788"/>
              <a:gd name="connsiteX2" fmla="*/ 3809647 w 3809647"/>
              <a:gd name="connsiteY2" fmla="*/ 6472788 h 6472788"/>
              <a:gd name="connsiteX0" fmla="*/ 3448476 w 3809647"/>
              <a:gd name="connsiteY0" fmla="*/ 2922480 h 6472788"/>
              <a:gd name="connsiteX1" fmla="*/ 208204 w 3809647"/>
              <a:gd name="connsiteY1" fmla="*/ 7951 h 6472788"/>
              <a:gd name="connsiteX2" fmla="*/ 3809647 w 3809647"/>
              <a:gd name="connsiteY2" fmla="*/ 6472788 h 6472788"/>
              <a:gd name="connsiteX0" fmla="*/ 2605261 w 2966432"/>
              <a:gd name="connsiteY0" fmla="*/ 205916 h 3756224"/>
              <a:gd name="connsiteX1" fmla="*/ 268829 w 2966432"/>
              <a:gd name="connsiteY1" fmla="*/ 14911 h 3756224"/>
              <a:gd name="connsiteX2" fmla="*/ 2966432 w 2966432"/>
              <a:gd name="connsiteY2" fmla="*/ 3756224 h 3756224"/>
              <a:gd name="connsiteX0" fmla="*/ 2605261 w 2966432"/>
              <a:gd name="connsiteY0" fmla="*/ 205916 h 3756224"/>
              <a:gd name="connsiteX1" fmla="*/ 268829 w 2966432"/>
              <a:gd name="connsiteY1" fmla="*/ 14911 h 3756224"/>
              <a:gd name="connsiteX2" fmla="*/ 2966432 w 2966432"/>
              <a:gd name="connsiteY2" fmla="*/ 3756224 h 3756224"/>
              <a:gd name="connsiteX0" fmla="*/ 2556719 w 2917890"/>
              <a:gd name="connsiteY0" fmla="*/ 67693 h 3618001"/>
              <a:gd name="connsiteX1" fmla="*/ 273454 w 2917890"/>
              <a:gd name="connsiteY1" fmla="*/ 389681 h 3618001"/>
              <a:gd name="connsiteX2" fmla="*/ 2917890 w 2917890"/>
              <a:gd name="connsiteY2" fmla="*/ 3618001 h 3618001"/>
              <a:gd name="connsiteX0" fmla="*/ 2202273 w 2917890"/>
              <a:gd name="connsiteY0" fmla="*/ 80054 h 3490455"/>
              <a:gd name="connsiteX1" fmla="*/ 273454 w 2917890"/>
              <a:gd name="connsiteY1" fmla="*/ 262135 h 3490455"/>
              <a:gd name="connsiteX2" fmla="*/ 2917890 w 2917890"/>
              <a:gd name="connsiteY2" fmla="*/ 3490455 h 3490455"/>
              <a:gd name="connsiteX0" fmla="*/ 2202273 w 2917890"/>
              <a:gd name="connsiteY0" fmla="*/ 1478 h 3411879"/>
              <a:gd name="connsiteX1" fmla="*/ 273454 w 2917890"/>
              <a:gd name="connsiteY1" fmla="*/ 183559 h 3411879"/>
              <a:gd name="connsiteX2" fmla="*/ 2917890 w 2917890"/>
              <a:gd name="connsiteY2" fmla="*/ 3411879 h 3411879"/>
              <a:gd name="connsiteX0" fmla="*/ 1898718 w 2614335"/>
              <a:gd name="connsiteY0" fmla="*/ 1367 h 3411768"/>
              <a:gd name="connsiteX1" fmla="*/ 306622 w 2614335"/>
              <a:gd name="connsiteY1" fmla="*/ 211428 h 3411768"/>
              <a:gd name="connsiteX2" fmla="*/ 2614335 w 2614335"/>
              <a:gd name="connsiteY2" fmla="*/ 3411768 h 3411768"/>
              <a:gd name="connsiteX0" fmla="*/ 1946157 w 2661774"/>
              <a:gd name="connsiteY0" fmla="*/ 578 h 3410979"/>
              <a:gd name="connsiteX1" fmla="*/ 300894 w 2661774"/>
              <a:gd name="connsiteY1" fmla="*/ 714305 h 3410979"/>
              <a:gd name="connsiteX2" fmla="*/ 2661774 w 2661774"/>
              <a:gd name="connsiteY2" fmla="*/ 3410979 h 3410979"/>
              <a:gd name="connsiteX0" fmla="*/ 1760471 w 2476088"/>
              <a:gd name="connsiteY0" fmla="*/ 577 h 3410978"/>
              <a:gd name="connsiteX1" fmla="*/ 115208 w 2476088"/>
              <a:gd name="connsiteY1" fmla="*/ 714304 h 3410978"/>
              <a:gd name="connsiteX2" fmla="*/ 2476088 w 2476088"/>
              <a:gd name="connsiteY2" fmla="*/ 3410978 h 3410978"/>
              <a:gd name="connsiteX0" fmla="*/ 1894160 w 2609777"/>
              <a:gd name="connsiteY0" fmla="*/ 595 h 3410996"/>
              <a:gd name="connsiteX1" fmla="*/ 107119 w 2609777"/>
              <a:gd name="connsiteY1" fmla="*/ 686341 h 3410996"/>
              <a:gd name="connsiteX2" fmla="*/ 2609777 w 2609777"/>
              <a:gd name="connsiteY2" fmla="*/ 3410996 h 3410996"/>
              <a:gd name="connsiteX0" fmla="*/ 1894160 w 2609777"/>
              <a:gd name="connsiteY0" fmla="*/ 1281 h 3411682"/>
              <a:gd name="connsiteX1" fmla="*/ 107119 w 2609777"/>
              <a:gd name="connsiteY1" fmla="*/ 687027 h 3411682"/>
              <a:gd name="connsiteX2" fmla="*/ 2609777 w 2609777"/>
              <a:gd name="connsiteY2" fmla="*/ 3411682 h 3411682"/>
              <a:gd name="connsiteX0" fmla="*/ 1894160 w 2609777"/>
              <a:gd name="connsiteY0" fmla="*/ 2678 h 3413079"/>
              <a:gd name="connsiteX1" fmla="*/ 107119 w 2609777"/>
              <a:gd name="connsiteY1" fmla="*/ 688424 h 3413079"/>
              <a:gd name="connsiteX2" fmla="*/ 2609777 w 2609777"/>
              <a:gd name="connsiteY2" fmla="*/ 3413079 h 3413079"/>
              <a:gd name="connsiteX0" fmla="*/ 0 w 715617"/>
              <a:gd name="connsiteY0" fmla="*/ 0 h 3410401"/>
              <a:gd name="connsiteX1" fmla="*/ 715617 w 715617"/>
              <a:gd name="connsiteY1" fmla="*/ 3410401 h 3410401"/>
              <a:gd name="connsiteX0" fmla="*/ 413491 w 1129108"/>
              <a:gd name="connsiteY0" fmla="*/ 0 h 3410401"/>
              <a:gd name="connsiteX1" fmla="*/ 1129108 w 1129108"/>
              <a:gd name="connsiteY1" fmla="*/ 3410401 h 3410401"/>
              <a:gd name="connsiteX0" fmla="*/ 916 w 3229365"/>
              <a:gd name="connsiteY0" fmla="*/ 0 h 3410401"/>
              <a:gd name="connsiteX1" fmla="*/ 3227938 w 3229365"/>
              <a:gd name="connsiteY1" fmla="*/ 282592 h 3410401"/>
              <a:gd name="connsiteX2" fmla="*/ 716533 w 3229365"/>
              <a:gd name="connsiteY2" fmla="*/ 3410401 h 3410401"/>
              <a:gd name="connsiteX0" fmla="*/ 916 w 3229365"/>
              <a:gd name="connsiteY0" fmla="*/ 0 h 3440758"/>
              <a:gd name="connsiteX1" fmla="*/ 3227938 w 3229365"/>
              <a:gd name="connsiteY1" fmla="*/ 282592 h 3440758"/>
              <a:gd name="connsiteX2" fmla="*/ 2562330 w 3229365"/>
              <a:gd name="connsiteY2" fmla="*/ 3440758 h 3440758"/>
              <a:gd name="connsiteX0" fmla="*/ 916 w 3229365"/>
              <a:gd name="connsiteY0" fmla="*/ 0 h 3440758"/>
              <a:gd name="connsiteX1" fmla="*/ 3227938 w 3229365"/>
              <a:gd name="connsiteY1" fmla="*/ 282592 h 3440758"/>
              <a:gd name="connsiteX2" fmla="*/ 2562330 w 3229365"/>
              <a:gd name="connsiteY2" fmla="*/ 3440758 h 3440758"/>
              <a:gd name="connsiteX0" fmla="*/ 916 w 3302683"/>
              <a:gd name="connsiteY0" fmla="*/ 0 h 3440758"/>
              <a:gd name="connsiteX1" fmla="*/ 3227938 w 3302683"/>
              <a:gd name="connsiteY1" fmla="*/ 282592 h 3440758"/>
              <a:gd name="connsiteX2" fmla="*/ 2562330 w 3302683"/>
              <a:gd name="connsiteY2" fmla="*/ 3440758 h 3440758"/>
              <a:gd name="connsiteX0" fmla="*/ 994 w 3081362"/>
              <a:gd name="connsiteY0" fmla="*/ 0 h 3440758"/>
              <a:gd name="connsiteX1" fmla="*/ 2958837 w 3081362"/>
              <a:gd name="connsiteY1" fmla="*/ 242116 h 3440758"/>
              <a:gd name="connsiteX2" fmla="*/ 2562408 w 3081362"/>
              <a:gd name="connsiteY2" fmla="*/ 3440758 h 3440758"/>
              <a:gd name="connsiteX0" fmla="*/ 916 w 3302683"/>
              <a:gd name="connsiteY0" fmla="*/ 0 h 3440758"/>
              <a:gd name="connsiteX1" fmla="*/ 3227938 w 3302683"/>
              <a:gd name="connsiteY1" fmla="*/ 242116 h 3440758"/>
              <a:gd name="connsiteX2" fmla="*/ 2562330 w 3302683"/>
              <a:gd name="connsiteY2" fmla="*/ 3440758 h 3440758"/>
              <a:gd name="connsiteX0" fmla="*/ 1052 w 3302819"/>
              <a:gd name="connsiteY0" fmla="*/ 0 h 3440758"/>
              <a:gd name="connsiteX1" fmla="*/ 3228074 w 3302819"/>
              <a:gd name="connsiteY1" fmla="*/ 242116 h 3440758"/>
              <a:gd name="connsiteX2" fmla="*/ 2562466 w 3302819"/>
              <a:gd name="connsiteY2" fmla="*/ 3440758 h 3440758"/>
              <a:gd name="connsiteX0" fmla="*/ 1007 w 3302774"/>
              <a:gd name="connsiteY0" fmla="*/ 0 h 3440758"/>
              <a:gd name="connsiteX1" fmla="*/ 3228029 w 3302774"/>
              <a:gd name="connsiteY1" fmla="*/ 242116 h 3440758"/>
              <a:gd name="connsiteX2" fmla="*/ 2562421 w 3302774"/>
              <a:gd name="connsiteY2" fmla="*/ 3440758 h 3440758"/>
              <a:gd name="connsiteX0" fmla="*/ 1297 w 2610890"/>
              <a:gd name="connsiteY0" fmla="*/ 0 h 3460995"/>
              <a:gd name="connsiteX1" fmla="*/ 2536145 w 2610890"/>
              <a:gd name="connsiteY1" fmla="*/ 262353 h 3460995"/>
              <a:gd name="connsiteX2" fmla="*/ 1870537 w 2610890"/>
              <a:gd name="connsiteY2" fmla="*/ 3460995 h 3460995"/>
              <a:gd name="connsiteX0" fmla="*/ 0 w 2609593"/>
              <a:gd name="connsiteY0" fmla="*/ 0 h 3460995"/>
              <a:gd name="connsiteX1" fmla="*/ 2534848 w 2609593"/>
              <a:gd name="connsiteY1" fmla="*/ 262353 h 3460995"/>
              <a:gd name="connsiteX2" fmla="*/ 1869240 w 2609593"/>
              <a:gd name="connsiteY2" fmla="*/ 3460995 h 3460995"/>
              <a:gd name="connsiteX0" fmla="*/ 0 w 2571141"/>
              <a:gd name="connsiteY0" fmla="*/ 0 h 3390161"/>
              <a:gd name="connsiteX1" fmla="*/ 2496396 w 2571141"/>
              <a:gd name="connsiteY1" fmla="*/ 191519 h 3390161"/>
              <a:gd name="connsiteX2" fmla="*/ 1830788 w 2571141"/>
              <a:gd name="connsiteY2" fmla="*/ 3390161 h 3390161"/>
              <a:gd name="connsiteX0" fmla="*/ 0 w 2571141"/>
              <a:gd name="connsiteY0" fmla="*/ 0 h 3390161"/>
              <a:gd name="connsiteX1" fmla="*/ 2496396 w 2571141"/>
              <a:gd name="connsiteY1" fmla="*/ 191519 h 3390161"/>
              <a:gd name="connsiteX2" fmla="*/ 1830788 w 2571141"/>
              <a:gd name="connsiteY2" fmla="*/ 3390161 h 3390161"/>
              <a:gd name="connsiteX0" fmla="*/ 0 w 1029296"/>
              <a:gd name="connsiteY0" fmla="*/ 0 h 3844910"/>
              <a:gd name="connsiteX1" fmla="*/ 954551 w 1029296"/>
              <a:gd name="connsiteY1" fmla="*/ 646268 h 3844910"/>
              <a:gd name="connsiteX2" fmla="*/ 288943 w 1029296"/>
              <a:gd name="connsiteY2" fmla="*/ 3844910 h 3844910"/>
              <a:gd name="connsiteX0" fmla="*/ 0 w 878997"/>
              <a:gd name="connsiteY0" fmla="*/ 0 h 3844910"/>
              <a:gd name="connsiteX1" fmla="*/ 777328 w 878997"/>
              <a:gd name="connsiteY1" fmla="*/ 868805 h 3844910"/>
              <a:gd name="connsiteX2" fmla="*/ 288943 w 878997"/>
              <a:gd name="connsiteY2" fmla="*/ 3844910 h 3844910"/>
              <a:gd name="connsiteX0" fmla="*/ 0 w 837164"/>
              <a:gd name="connsiteY0" fmla="*/ 0 h 3844910"/>
              <a:gd name="connsiteX1" fmla="*/ 724160 w 837164"/>
              <a:gd name="connsiteY1" fmla="*/ 1023613 h 3844910"/>
              <a:gd name="connsiteX2" fmla="*/ 288943 w 837164"/>
              <a:gd name="connsiteY2" fmla="*/ 3844910 h 3844910"/>
              <a:gd name="connsiteX0" fmla="*/ 0 w 743374"/>
              <a:gd name="connsiteY0" fmla="*/ 0 h 3844910"/>
              <a:gd name="connsiteX1" fmla="*/ 724160 w 743374"/>
              <a:gd name="connsiteY1" fmla="*/ 1023613 h 3844910"/>
              <a:gd name="connsiteX2" fmla="*/ 288943 w 743374"/>
              <a:gd name="connsiteY2" fmla="*/ 3844910 h 3844910"/>
              <a:gd name="connsiteX0" fmla="*/ 0 w 743374"/>
              <a:gd name="connsiteY0" fmla="*/ 0 h 3844910"/>
              <a:gd name="connsiteX1" fmla="*/ 724159 w 743374"/>
              <a:gd name="connsiteY1" fmla="*/ 1023613 h 3844910"/>
              <a:gd name="connsiteX2" fmla="*/ 288943 w 743374"/>
              <a:gd name="connsiteY2" fmla="*/ 3844910 h 3844910"/>
              <a:gd name="connsiteX0" fmla="*/ 0 w 743374"/>
              <a:gd name="connsiteY0" fmla="*/ 0 h 3844910"/>
              <a:gd name="connsiteX1" fmla="*/ 724159 w 743374"/>
              <a:gd name="connsiteY1" fmla="*/ 1023613 h 3844910"/>
              <a:gd name="connsiteX2" fmla="*/ 288943 w 743374"/>
              <a:gd name="connsiteY2" fmla="*/ 3844910 h 3844910"/>
              <a:gd name="connsiteX0" fmla="*/ 0 w 770760"/>
              <a:gd name="connsiteY0" fmla="*/ 0 h 3728805"/>
              <a:gd name="connsiteX1" fmla="*/ 741881 w 770760"/>
              <a:gd name="connsiteY1" fmla="*/ 907508 h 3728805"/>
              <a:gd name="connsiteX2" fmla="*/ 306665 w 770760"/>
              <a:gd name="connsiteY2" fmla="*/ 3728805 h 3728805"/>
              <a:gd name="connsiteX0" fmla="*/ 0 w 770760"/>
              <a:gd name="connsiteY0" fmla="*/ 0 h 3728805"/>
              <a:gd name="connsiteX1" fmla="*/ 741881 w 770760"/>
              <a:gd name="connsiteY1" fmla="*/ 907508 h 3728805"/>
              <a:gd name="connsiteX2" fmla="*/ 306665 w 770760"/>
              <a:gd name="connsiteY2" fmla="*/ 3728805 h 3728805"/>
              <a:gd name="connsiteX0" fmla="*/ 0 w 713715"/>
              <a:gd name="connsiteY0" fmla="*/ 0 h 3844912"/>
              <a:gd name="connsiteX1" fmla="*/ 688714 w 713715"/>
              <a:gd name="connsiteY1" fmla="*/ 1023615 h 3844912"/>
              <a:gd name="connsiteX2" fmla="*/ 253498 w 713715"/>
              <a:gd name="connsiteY2" fmla="*/ 3844912 h 3844912"/>
              <a:gd name="connsiteX0" fmla="*/ 0 w 713715"/>
              <a:gd name="connsiteY0" fmla="*/ 0 h 3844912"/>
              <a:gd name="connsiteX1" fmla="*/ 688714 w 713715"/>
              <a:gd name="connsiteY1" fmla="*/ 1023615 h 3844912"/>
              <a:gd name="connsiteX2" fmla="*/ 253498 w 713715"/>
              <a:gd name="connsiteY2" fmla="*/ 3844912 h 3844912"/>
              <a:gd name="connsiteX0" fmla="*/ 319711 w 605381"/>
              <a:gd name="connsiteY0" fmla="*/ 0 h 4378073"/>
              <a:gd name="connsiteX1" fmla="*/ 435217 w 605381"/>
              <a:gd name="connsiteY1" fmla="*/ 1556776 h 4378073"/>
              <a:gd name="connsiteX2" fmla="*/ 1 w 605381"/>
              <a:gd name="connsiteY2" fmla="*/ 4378073 h 4378073"/>
              <a:gd name="connsiteX0" fmla="*/ 319711 w 493949"/>
              <a:gd name="connsiteY0" fmla="*/ 0 h 4378073"/>
              <a:gd name="connsiteX1" fmla="*/ 435217 w 493949"/>
              <a:gd name="connsiteY1" fmla="*/ 1556776 h 4378073"/>
              <a:gd name="connsiteX2" fmla="*/ 1 w 493949"/>
              <a:gd name="connsiteY2" fmla="*/ 4378073 h 4378073"/>
              <a:gd name="connsiteX0" fmla="*/ 395902 w 570140"/>
              <a:gd name="connsiteY0" fmla="*/ 0 h 3556558"/>
              <a:gd name="connsiteX1" fmla="*/ 511408 w 570140"/>
              <a:gd name="connsiteY1" fmla="*/ 1556776 h 3556558"/>
              <a:gd name="connsiteX2" fmla="*/ 0 w 570140"/>
              <a:gd name="connsiteY2" fmla="*/ 3556558 h 3556558"/>
              <a:gd name="connsiteX0" fmla="*/ 395902 w 1160917"/>
              <a:gd name="connsiteY0" fmla="*/ 0 h 3556558"/>
              <a:gd name="connsiteX1" fmla="*/ 1159018 w 1160917"/>
              <a:gd name="connsiteY1" fmla="*/ 1587973 h 3556558"/>
              <a:gd name="connsiteX2" fmla="*/ 0 w 1160917"/>
              <a:gd name="connsiteY2" fmla="*/ 3556558 h 3556558"/>
              <a:gd name="connsiteX0" fmla="*/ 567329 w 1160917"/>
              <a:gd name="connsiteY0" fmla="*/ 0 h 2953421"/>
              <a:gd name="connsiteX1" fmla="*/ 1159018 w 1160917"/>
              <a:gd name="connsiteY1" fmla="*/ 984836 h 2953421"/>
              <a:gd name="connsiteX2" fmla="*/ 0 w 1160917"/>
              <a:gd name="connsiteY2" fmla="*/ 2953421 h 2953421"/>
              <a:gd name="connsiteX0" fmla="*/ 567329 w 1160917"/>
              <a:gd name="connsiteY0" fmla="*/ 0 h 2953421"/>
              <a:gd name="connsiteX1" fmla="*/ 1159018 w 1160917"/>
              <a:gd name="connsiteY1" fmla="*/ 984836 h 2953421"/>
              <a:gd name="connsiteX2" fmla="*/ 0 w 1160917"/>
              <a:gd name="connsiteY2" fmla="*/ 2953421 h 2953421"/>
              <a:gd name="connsiteX0" fmla="*/ 567329 w 1160917"/>
              <a:gd name="connsiteY0" fmla="*/ 0 h 2953421"/>
              <a:gd name="connsiteX1" fmla="*/ 1159018 w 1160917"/>
              <a:gd name="connsiteY1" fmla="*/ 984836 h 2953421"/>
              <a:gd name="connsiteX2" fmla="*/ 0 w 1160917"/>
              <a:gd name="connsiteY2" fmla="*/ 2953421 h 2953421"/>
              <a:gd name="connsiteX0" fmla="*/ 567329 w 1103941"/>
              <a:gd name="connsiteY0" fmla="*/ 0 h 2953421"/>
              <a:gd name="connsiteX1" fmla="*/ 1101875 w 1103941"/>
              <a:gd name="connsiteY1" fmla="*/ 1286404 h 2953421"/>
              <a:gd name="connsiteX2" fmla="*/ 0 w 1103941"/>
              <a:gd name="connsiteY2" fmla="*/ 2953421 h 2953421"/>
              <a:gd name="connsiteX0" fmla="*/ 535976 w 1103941"/>
              <a:gd name="connsiteY0" fmla="*/ 0 h 2953421"/>
              <a:gd name="connsiteX1" fmla="*/ 1101875 w 1103941"/>
              <a:gd name="connsiteY1" fmla="*/ 1286404 h 2953421"/>
              <a:gd name="connsiteX2" fmla="*/ 0 w 1103941"/>
              <a:gd name="connsiteY2" fmla="*/ 2953421 h 2953421"/>
              <a:gd name="connsiteX0" fmla="*/ 535976 w 1103941"/>
              <a:gd name="connsiteY0" fmla="*/ 0 h 2953421"/>
              <a:gd name="connsiteX1" fmla="*/ 1101875 w 1103941"/>
              <a:gd name="connsiteY1" fmla="*/ 1286404 h 2953421"/>
              <a:gd name="connsiteX2" fmla="*/ 0 w 1103941"/>
              <a:gd name="connsiteY2" fmla="*/ 2953421 h 2953421"/>
              <a:gd name="connsiteX0" fmla="*/ 535976 w 1513797"/>
              <a:gd name="connsiteY0" fmla="*/ 0 h 2953421"/>
              <a:gd name="connsiteX1" fmla="*/ 1512531 w 1513797"/>
              <a:gd name="connsiteY1" fmla="*/ 1477387 h 2953421"/>
              <a:gd name="connsiteX2" fmla="*/ 0 w 1513797"/>
              <a:gd name="connsiteY2" fmla="*/ 2953421 h 2953421"/>
              <a:gd name="connsiteX0" fmla="*/ 535976 w 1514905"/>
              <a:gd name="connsiteY0" fmla="*/ 0 h 2953421"/>
              <a:gd name="connsiteX1" fmla="*/ 1512531 w 1514905"/>
              <a:gd name="connsiteY1" fmla="*/ 1477387 h 2953421"/>
              <a:gd name="connsiteX2" fmla="*/ 0 w 1514905"/>
              <a:gd name="connsiteY2" fmla="*/ 2953421 h 2953421"/>
              <a:gd name="connsiteX0" fmla="*/ 827128 w 1805256"/>
              <a:gd name="connsiteY0" fmla="*/ 0 h 3002331"/>
              <a:gd name="connsiteX1" fmla="*/ 1803683 w 1805256"/>
              <a:gd name="connsiteY1" fmla="*/ 1477387 h 3002331"/>
              <a:gd name="connsiteX2" fmla="*/ 0 w 1805256"/>
              <a:gd name="connsiteY2" fmla="*/ 3002331 h 3002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5256" h="3002331">
                <a:moveTo>
                  <a:pt x="827128" y="0"/>
                </a:moveTo>
                <a:cubicBezTo>
                  <a:pt x="918048" y="804870"/>
                  <a:pt x="1761433" y="836568"/>
                  <a:pt x="1803683" y="1477387"/>
                </a:cubicBezTo>
                <a:cubicBezTo>
                  <a:pt x="1845933" y="2118206"/>
                  <a:pt x="1032457" y="2050295"/>
                  <a:pt x="0" y="3002331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37" name="Trapezoid 1036"/>
          <p:cNvSpPr/>
          <p:nvPr/>
        </p:nvSpPr>
        <p:spPr bwMode="auto">
          <a:xfrm>
            <a:off x="4012137" y="3913752"/>
            <a:ext cx="301925" cy="153927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UChi</a:t>
            </a:r>
            <a:endParaRPr lang="en-US" sz="450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algn="ctr" defTabSz="914120">
              <a:lnSpc>
                <a:spcPts val="500"/>
              </a:lnSpc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(</a:t>
            </a:r>
            <a:r>
              <a:rPr lang="en-US" sz="450" dirty="0">
                <a:solidFill>
                  <a:prstClr val="black"/>
                </a:solidFill>
                <a:latin typeface="Calibri"/>
              </a:rPr>
              <a:t>MWT2)</a:t>
            </a:r>
            <a:endParaRPr lang="en-US" sz="450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38" name="Freeform 7"/>
          <p:cNvSpPr>
            <a:spLocks/>
          </p:cNvSpPr>
          <p:nvPr/>
        </p:nvSpPr>
        <p:spPr bwMode="auto">
          <a:xfrm>
            <a:off x="10514449" y="5174507"/>
            <a:ext cx="491705" cy="401012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6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39" name="TextBox 1038"/>
          <p:cNvSpPr txBox="1"/>
          <p:nvPr/>
        </p:nvSpPr>
        <p:spPr>
          <a:xfrm>
            <a:off x="10475722" y="5182739"/>
            <a:ext cx="569161" cy="246211"/>
          </a:xfrm>
          <a:prstGeom prst="rect">
            <a:avLst/>
          </a:prstGeom>
          <a:noFill/>
        </p:spPr>
        <p:txBody>
          <a:bodyPr wrap="squar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ARNES</a:t>
            </a: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Slovenia</a:t>
            </a:r>
          </a:p>
        </p:txBody>
      </p:sp>
      <p:sp>
        <p:nvSpPr>
          <p:cNvPr id="1040" name="TextBox 1039"/>
          <p:cNvSpPr txBox="1"/>
          <p:nvPr/>
        </p:nvSpPr>
        <p:spPr>
          <a:xfrm>
            <a:off x="10618807" y="5416914"/>
            <a:ext cx="282990" cy="69250"/>
          </a:xfrm>
          <a:prstGeom prst="rect">
            <a:avLst/>
          </a:prstGeom>
          <a:solidFill>
            <a:srgbClr val="F0EA00"/>
          </a:solidFill>
          <a:ln w="1587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914120"/>
            <a:r>
              <a:rPr lang="en-US" sz="450" dirty="0" err="1">
                <a:solidFill>
                  <a:prstClr val="black"/>
                </a:solidFill>
                <a:latin typeface="Calibri"/>
              </a:rPr>
              <a:t>SiGNET</a:t>
            </a:r>
            <a:r>
              <a:rPr lang="en-US" sz="450" dirty="0">
                <a:solidFill>
                  <a:prstClr val="black"/>
                </a:solidFill>
                <a:latin typeface="Calibri"/>
              </a:rPr>
              <a:t> xx</a:t>
            </a:r>
          </a:p>
        </p:txBody>
      </p:sp>
      <p:sp>
        <p:nvSpPr>
          <p:cNvPr id="1042" name="Trapezoid 1041"/>
          <p:cNvSpPr/>
          <p:nvPr/>
        </p:nvSpPr>
        <p:spPr bwMode="auto">
          <a:xfrm>
            <a:off x="3993537" y="3432362"/>
            <a:ext cx="285750" cy="174772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AGLT2</a:t>
            </a:r>
          </a:p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MSU</a:t>
            </a:r>
          </a:p>
        </p:txBody>
      </p:sp>
      <p:sp>
        <p:nvSpPr>
          <p:cNvPr id="1043" name="Trapezoid 1042"/>
          <p:cNvSpPr/>
          <p:nvPr/>
        </p:nvSpPr>
        <p:spPr bwMode="auto">
          <a:xfrm>
            <a:off x="3884581" y="3221705"/>
            <a:ext cx="288035" cy="173737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AGLT2</a:t>
            </a:r>
          </a:p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UM</a:t>
            </a:r>
          </a:p>
        </p:txBody>
      </p:sp>
      <p:sp>
        <p:nvSpPr>
          <p:cNvPr id="1046" name="Freeform 1045"/>
          <p:cNvSpPr/>
          <p:nvPr/>
        </p:nvSpPr>
        <p:spPr bwMode="auto">
          <a:xfrm>
            <a:off x="5773903" y="634889"/>
            <a:ext cx="691285" cy="1057722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709073 w 1709073"/>
              <a:gd name="connsiteY0" fmla="*/ 4732 h 273723"/>
              <a:gd name="connsiteX1" fmla="*/ 331552 w 1709073"/>
              <a:gd name="connsiteY1" fmla="*/ 22316 h 273723"/>
              <a:gd name="connsiteX2" fmla="*/ 0 w 1709073"/>
              <a:gd name="connsiteY2" fmla="*/ 273723 h 273723"/>
              <a:gd name="connsiteX0" fmla="*/ 1709073 w 1709073"/>
              <a:gd name="connsiteY0" fmla="*/ 0 h 268991"/>
              <a:gd name="connsiteX1" fmla="*/ 331552 w 1709073"/>
              <a:gd name="connsiteY1" fmla="*/ 17584 h 268991"/>
              <a:gd name="connsiteX2" fmla="*/ 0 w 1709073"/>
              <a:gd name="connsiteY2" fmla="*/ 268991 h 268991"/>
              <a:gd name="connsiteX0" fmla="*/ 1734882 w 1734882"/>
              <a:gd name="connsiteY0" fmla="*/ 0 h 289554"/>
              <a:gd name="connsiteX1" fmla="*/ 357361 w 1734882"/>
              <a:gd name="connsiteY1" fmla="*/ 17584 h 289554"/>
              <a:gd name="connsiteX2" fmla="*/ 0 w 1734882"/>
              <a:gd name="connsiteY2" fmla="*/ 289554 h 289554"/>
              <a:gd name="connsiteX0" fmla="*/ 2025845 w 2025845"/>
              <a:gd name="connsiteY0" fmla="*/ 214962 h 277224"/>
              <a:gd name="connsiteX1" fmla="*/ 357361 w 2025845"/>
              <a:gd name="connsiteY1" fmla="*/ 5254 h 277224"/>
              <a:gd name="connsiteX2" fmla="*/ 0 w 2025845"/>
              <a:gd name="connsiteY2" fmla="*/ 277224 h 277224"/>
              <a:gd name="connsiteX0" fmla="*/ 2025845 w 2025845"/>
              <a:gd name="connsiteY0" fmla="*/ 222159 h 284421"/>
              <a:gd name="connsiteX1" fmla="*/ 357361 w 2025845"/>
              <a:gd name="connsiteY1" fmla="*/ 12451 h 284421"/>
              <a:gd name="connsiteX2" fmla="*/ 0 w 2025845"/>
              <a:gd name="connsiteY2" fmla="*/ 284421 h 284421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139836 w 2139836"/>
              <a:gd name="connsiteY0" fmla="*/ 250752 h 295983"/>
              <a:gd name="connsiteX1" fmla="*/ 1106512 w 2139836"/>
              <a:gd name="connsiteY1" fmla="*/ 35051 h 295983"/>
              <a:gd name="connsiteX2" fmla="*/ 357361 w 2139836"/>
              <a:gd name="connsiteY2" fmla="*/ 24013 h 295983"/>
              <a:gd name="connsiteX3" fmla="*/ 0 w 2139836"/>
              <a:gd name="connsiteY3" fmla="*/ 295983 h 295983"/>
              <a:gd name="connsiteX0" fmla="*/ 2139836 w 2746648"/>
              <a:gd name="connsiteY0" fmla="*/ 246697 h 291928"/>
              <a:gd name="connsiteX1" fmla="*/ 2723154 w 2746648"/>
              <a:gd name="connsiteY1" fmla="*/ 51901 h 291928"/>
              <a:gd name="connsiteX2" fmla="*/ 1106512 w 2746648"/>
              <a:gd name="connsiteY2" fmla="*/ 30996 h 291928"/>
              <a:gd name="connsiteX3" fmla="*/ 357361 w 2746648"/>
              <a:gd name="connsiteY3" fmla="*/ 19958 h 291928"/>
              <a:gd name="connsiteX4" fmla="*/ 0 w 2746648"/>
              <a:gd name="connsiteY4" fmla="*/ 291928 h 291928"/>
              <a:gd name="connsiteX0" fmla="*/ 2992624 w 2992624"/>
              <a:gd name="connsiteY0" fmla="*/ 218404 h 291928"/>
              <a:gd name="connsiteX1" fmla="*/ 2723154 w 2992624"/>
              <a:gd name="connsiteY1" fmla="*/ 51901 h 291928"/>
              <a:gd name="connsiteX2" fmla="*/ 1106512 w 2992624"/>
              <a:gd name="connsiteY2" fmla="*/ 30996 h 291928"/>
              <a:gd name="connsiteX3" fmla="*/ 357361 w 2992624"/>
              <a:gd name="connsiteY3" fmla="*/ 19958 h 291928"/>
              <a:gd name="connsiteX4" fmla="*/ 0 w 2992624"/>
              <a:gd name="connsiteY4" fmla="*/ 291928 h 291928"/>
              <a:gd name="connsiteX0" fmla="*/ 2992624 w 2992624"/>
              <a:gd name="connsiteY0" fmla="*/ 218404 h 291928"/>
              <a:gd name="connsiteX1" fmla="*/ 2744398 w 2992624"/>
              <a:gd name="connsiteY1" fmla="*/ 188403 h 291928"/>
              <a:gd name="connsiteX2" fmla="*/ 2723154 w 2992624"/>
              <a:gd name="connsiteY2" fmla="*/ 51901 h 291928"/>
              <a:gd name="connsiteX3" fmla="*/ 1106512 w 2992624"/>
              <a:gd name="connsiteY3" fmla="*/ 30996 h 291928"/>
              <a:gd name="connsiteX4" fmla="*/ 357361 w 2992624"/>
              <a:gd name="connsiteY4" fmla="*/ 19958 h 291928"/>
              <a:gd name="connsiteX5" fmla="*/ 0 w 2992624"/>
              <a:gd name="connsiteY5" fmla="*/ 291928 h 291928"/>
              <a:gd name="connsiteX0" fmla="*/ 2992624 w 2992624"/>
              <a:gd name="connsiteY0" fmla="*/ 218404 h 291928"/>
              <a:gd name="connsiteX1" fmla="*/ 2744398 w 2992624"/>
              <a:gd name="connsiteY1" fmla="*/ 188403 h 291928"/>
              <a:gd name="connsiteX2" fmla="*/ 2243882 w 2992624"/>
              <a:gd name="connsiteY2" fmla="*/ 45471 h 291928"/>
              <a:gd name="connsiteX3" fmla="*/ 1106512 w 2992624"/>
              <a:gd name="connsiteY3" fmla="*/ 30996 h 291928"/>
              <a:gd name="connsiteX4" fmla="*/ 357361 w 2992624"/>
              <a:gd name="connsiteY4" fmla="*/ 19958 h 291928"/>
              <a:gd name="connsiteX5" fmla="*/ 0 w 2992624"/>
              <a:gd name="connsiteY5" fmla="*/ 291928 h 291928"/>
              <a:gd name="connsiteX0" fmla="*/ 3150131 w 3150131"/>
              <a:gd name="connsiteY0" fmla="*/ 199757 h 291928"/>
              <a:gd name="connsiteX1" fmla="*/ 2744398 w 3150131"/>
              <a:gd name="connsiteY1" fmla="*/ 188403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99757 h 291928"/>
              <a:gd name="connsiteX1" fmla="*/ 2753568 w 3150131"/>
              <a:gd name="connsiteY1" fmla="*/ 173335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66387 h 291928"/>
              <a:gd name="connsiteX1" fmla="*/ 2753568 w 3150131"/>
              <a:gd name="connsiteY1" fmla="*/ 173335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66387 h 291928"/>
              <a:gd name="connsiteX1" fmla="*/ 2778816 w 3150131"/>
              <a:gd name="connsiteY1" fmla="*/ 141769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091493 w 3091493"/>
              <a:gd name="connsiteY0" fmla="*/ 188111 h 291928"/>
              <a:gd name="connsiteX1" fmla="*/ 2778816 w 3091493"/>
              <a:gd name="connsiteY1" fmla="*/ 141769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878050 w 3091493"/>
              <a:gd name="connsiteY1" fmla="*/ 130072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537497 w 3091493"/>
              <a:gd name="connsiteY1" fmla="*/ 217524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537497 w 3091493"/>
              <a:gd name="connsiteY1" fmla="*/ 217524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487880 w 3091493"/>
              <a:gd name="connsiteY1" fmla="*/ 203599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82472 w 3082472"/>
              <a:gd name="connsiteY0" fmla="*/ 185326 h 291928"/>
              <a:gd name="connsiteX1" fmla="*/ 2487880 w 3082472"/>
              <a:gd name="connsiteY1" fmla="*/ 203599 h 291928"/>
              <a:gd name="connsiteX2" fmla="*/ 2243882 w 3082472"/>
              <a:gd name="connsiteY2" fmla="*/ 45471 h 291928"/>
              <a:gd name="connsiteX3" fmla="*/ 1106512 w 3082472"/>
              <a:gd name="connsiteY3" fmla="*/ 30996 h 291928"/>
              <a:gd name="connsiteX4" fmla="*/ 357361 w 3082472"/>
              <a:gd name="connsiteY4" fmla="*/ 19958 h 291928"/>
              <a:gd name="connsiteX5" fmla="*/ 0 w 3082472"/>
              <a:gd name="connsiteY5" fmla="*/ 291928 h 291928"/>
              <a:gd name="connsiteX0" fmla="*/ 3082472 w 3082472"/>
              <a:gd name="connsiteY0" fmla="*/ 175392 h 281994"/>
              <a:gd name="connsiteX1" fmla="*/ 2487880 w 3082472"/>
              <a:gd name="connsiteY1" fmla="*/ 193665 h 281994"/>
              <a:gd name="connsiteX2" fmla="*/ 2243882 w 3082472"/>
              <a:gd name="connsiteY2" fmla="*/ 35537 h 281994"/>
              <a:gd name="connsiteX3" fmla="*/ 1106512 w 3082472"/>
              <a:gd name="connsiteY3" fmla="*/ 21062 h 281994"/>
              <a:gd name="connsiteX4" fmla="*/ 0 w 3082472"/>
              <a:gd name="connsiteY4" fmla="*/ 281994 h 281994"/>
              <a:gd name="connsiteX0" fmla="*/ 1975960 w 1975960"/>
              <a:gd name="connsiteY0" fmla="*/ 175392 h 200491"/>
              <a:gd name="connsiteX1" fmla="*/ 1381368 w 1975960"/>
              <a:gd name="connsiteY1" fmla="*/ 193665 h 200491"/>
              <a:gd name="connsiteX2" fmla="*/ 1137370 w 1975960"/>
              <a:gd name="connsiteY2" fmla="*/ 35537 h 200491"/>
              <a:gd name="connsiteX3" fmla="*/ 0 w 1975960"/>
              <a:gd name="connsiteY3" fmla="*/ 21062 h 200491"/>
              <a:gd name="connsiteX0" fmla="*/ 1477534 w 1477534"/>
              <a:gd name="connsiteY0" fmla="*/ 188382 h 213481"/>
              <a:gd name="connsiteX1" fmla="*/ 882942 w 1477534"/>
              <a:gd name="connsiteY1" fmla="*/ 206655 h 213481"/>
              <a:gd name="connsiteX2" fmla="*/ 638944 w 1477534"/>
              <a:gd name="connsiteY2" fmla="*/ 48527 h 213481"/>
              <a:gd name="connsiteX3" fmla="*/ 0 w 1477534"/>
              <a:gd name="connsiteY3" fmla="*/ 17342 h 213481"/>
              <a:gd name="connsiteX0" fmla="*/ 1477534 w 1477534"/>
              <a:gd name="connsiteY0" fmla="*/ 171040 h 196139"/>
              <a:gd name="connsiteX1" fmla="*/ 882942 w 1477534"/>
              <a:gd name="connsiteY1" fmla="*/ 189313 h 196139"/>
              <a:gd name="connsiteX2" fmla="*/ 638944 w 1477534"/>
              <a:gd name="connsiteY2" fmla="*/ 31185 h 196139"/>
              <a:gd name="connsiteX3" fmla="*/ 0 w 1477534"/>
              <a:gd name="connsiteY3" fmla="*/ 0 h 196139"/>
              <a:gd name="connsiteX0" fmla="*/ 1477534 w 1477534"/>
              <a:gd name="connsiteY0" fmla="*/ 171040 h 196176"/>
              <a:gd name="connsiteX1" fmla="*/ 882942 w 1477534"/>
              <a:gd name="connsiteY1" fmla="*/ 189313 h 196176"/>
              <a:gd name="connsiteX2" fmla="*/ 688561 w 1477534"/>
              <a:gd name="connsiteY2" fmla="*/ 30628 h 196176"/>
              <a:gd name="connsiteX3" fmla="*/ 0 w 1477534"/>
              <a:gd name="connsiteY3" fmla="*/ 0 h 196176"/>
              <a:gd name="connsiteX0" fmla="*/ 1477534 w 1477534"/>
              <a:gd name="connsiteY0" fmla="*/ 171040 h 205218"/>
              <a:gd name="connsiteX1" fmla="*/ 876176 w 1477534"/>
              <a:gd name="connsiteY1" fmla="*/ 199339 h 205218"/>
              <a:gd name="connsiteX2" fmla="*/ 688561 w 1477534"/>
              <a:gd name="connsiteY2" fmla="*/ 30628 h 205218"/>
              <a:gd name="connsiteX3" fmla="*/ 0 w 1477534"/>
              <a:gd name="connsiteY3" fmla="*/ 0 h 205218"/>
              <a:gd name="connsiteX0" fmla="*/ 1477534 w 1477534"/>
              <a:gd name="connsiteY0" fmla="*/ 171040 h 206752"/>
              <a:gd name="connsiteX1" fmla="*/ 876176 w 1477534"/>
              <a:gd name="connsiteY1" fmla="*/ 201010 h 206752"/>
              <a:gd name="connsiteX2" fmla="*/ 688561 w 1477534"/>
              <a:gd name="connsiteY2" fmla="*/ 30628 h 206752"/>
              <a:gd name="connsiteX3" fmla="*/ 0 w 1477534"/>
              <a:gd name="connsiteY3" fmla="*/ 0 h 206752"/>
              <a:gd name="connsiteX0" fmla="*/ 1477534 w 1477534"/>
              <a:gd name="connsiteY0" fmla="*/ 171040 h 202988"/>
              <a:gd name="connsiteX1" fmla="*/ 876176 w 1477534"/>
              <a:gd name="connsiteY1" fmla="*/ 201010 h 202988"/>
              <a:gd name="connsiteX2" fmla="*/ 688561 w 1477534"/>
              <a:gd name="connsiteY2" fmla="*/ 30628 h 202988"/>
              <a:gd name="connsiteX3" fmla="*/ 0 w 1477534"/>
              <a:gd name="connsiteY3" fmla="*/ 0 h 202988"/>
              <a:gd name="connsiteX0" fmla="*/ 1477534 w 1477534"/>
              <a:gd name="connsiteY0" fmla="*/ 171040 h 208906"/>
              <a:gd name="connsiteX1" fmla="*/ 869410 w 1477534"/>
              <a:gd name="connsiteY1" fmla="*/ 207137 h 208906"/>
              <a:gd name="connsiteX2" fmla="*/ 688561 w 1477534"/>
              <a:gd name="connsiteY2" fmla="*/ 30628 h 208906"/>
              <a:gd name="connsiteX3" fmla="*/ 0 w 1477534"/>
              <a:gd name="connsiteY3" fmla="*/ 0 h 208906"/>
              <a:gd name="connsiteX0" fmla="*/ 1477534 w 1477534"/>
              <a:gd name="connsiteY0" fmla="*/ 171040 h 206749"/>
              <a:gd name="connsiteX1" fmla="*/ 889708 w 1477534"/>
              <a:gd name="connsiteY1" fmla="*/ 204909 h 206749"/>
              <a:gd name="connsiteX2" fmla="*/ 688561 w 1477534"/>
              <a:gd name="connsiteY2" fmla="*/ 30628 h 206749"/>
              <a:gd name="connsiteX3" fmla="*/ 0 w 1477534"/>
              <a:gd name="connsiteY3" fmla="*/ 0 h 206749"/>
              <a:gd name="connsiteX0" fmla="*/ 1427917 w 1427917"/>
              <a:gd name="connsiteY0" fmla="*/ 181066 h 211821"/>
              <a:gd name="connsiteX1" fmla="*/ 889708 w 1427917"/>
              <a:gd name="connsiteY1" fmla="*/ 204909 h 211821"/>
              <a:gd name="connsiteX2" fmla="*/ 688561 w 1427917"/>
              <a:gd name="connsiteY2" fmla="*/ 30628 h 211821"/>
              <a:gd name="connsiteX3" fmla="*/ 0 w 1427917"/>
              <a:gd name="connsiteY3" fmla="*/ 0 h 211821"/>
              <a:gd name="connsiteX0" fmla="*/ 1427917 w 1427917"/>
              <a:gd name="connsiteY0" fmla="*/ 181066 h 205936"/>
              <a:gd name="connsiteX1" fmla="*/ 889708 w 1427917"/>
              <a:gd name="connsiteY1" fmla="*/ 204909 h 205936"/>
              <a:gd name="connsiteX2" fmla="*/ 688561 w 1427917"/>
              <a:gd name="connsiteY2" fmla="*/ 30628 h 205936"/>
              <a:gd name="connsiteX3" fmla="*/ 0 w 1427917"/>
              <a:gd name="connsiteY3" fmla="*/ 0 h 205936"/>
              <a:gd name="connsiteX0" fmla="*/ 1427917 w 1427917"/>
              <a:gd name="connsiteY0" fmla="*/ 181066 h 195707"/>
              <a:gd name="connsiteX1" fmla="*/ 361905 w 1427917"/>
              <a:gd name="connsiteY1" fmla="*/ 195707 h 195707"/>
              <a:gd name="connsiteX2" fmla="*/ 688561 w 1427917"/>
              <a:gd name="connsiteY2" fmla="*/ 30628 h 195707"/>
              <a:gd name="connsiteX3" fmla="*/ 0 w 1427917"/>
              <a:gd name="connsiteY3" fmla="*/ 0 h 195707"/>
              <a:gd name="connsiteX0" fmla="*/ 0 w 700550"/>
              <a:gd name="connsiteY0" fmla="*/ 184133 h 205291"/>
              <a:gd name="connsiteX1" fmla="*/ 365266 w 700550"/>
              <a:gd name="connsiteY1" fmla="*/ 195707 h 205291"/>
              <a:gd name="connsiteX2" fmla="*/ 691922 w 700550"/>
              <a:gd name="connsiteY2" fmla="*/ 30628 h 205291"/>
              <a:gd name="connsiteX3" fmla="*/ 3361 w 700550"/>
              <a:gd name="connsiteY3" fmla="*/ 0 h 205291"/>
              <a:gd name="connsiteX0" fmla="*/ 0 w 700550"/>
              <a:gd name="connsiteY0" fmla="*/ 184133 h 204928"/>
              <a:gd name="connsiteX1" fmla="*/ 365266 w 700550"/>
              <a:gd name="connsiteY1" fmla="*/ 195707 h 204928"/>
              <a:gd name="connsiteX2" fmla="*/ 691922 w 700550"/>
              <a:gd name="connsiteY2" fmla="*/ 30628 h 204928"/>
              <a:gd name="connsiteX3" fmla="*/ 3361 w 700550"/>
              <a:gd name="connsiteY3" fmla="*/ 0 h 204928"/>
              <a:gd name="connsiteX0" fmla="*/ 0 w 703093"/>
              <a:gd name="connsiteY0" fmla="*/ 184133 h 206851"/>
              <a:gd name="connsiteX1" fmla="*/ 399418 w 703093"/>
              <a:gd name="connsiteY1" fmla="*/ 198007 h 206851"/>
              <a:gd name="connsiteX2" fmla="*/ 691922 w 703093"/>
              <a:gd name="connsiteY2" fmla="*/ 30628 h 206851"/>
              <a:gd name="connsiteX3" fmla="*/ 3361 w 703093"/>
              <a:gd name="connsiteY3" fmla="*/ 0 h 206851"/>
              <a:gd name="connsiteX0" fmla="*/ 0 w 410002"/>
              <a:gd name="connsiteY0" fmla="*/ 184133 h 206312"/>
              <a:gd name="connsiteX1" fmla="*/ 399418 w 410002"/>
              <a:gd name="connsiteY1" fmla="*/ 198007 h 206312"/>
              <a:gd name="connsiteX2" fmla="*/ 269680 w 410002"/>
              <a:gd name="connsiteY2" fmla="*/ 38296 h 206312"/>
              <a:gd name="connsiteX3" fmla="*/ 3361 w 410002"/>
              <a:gd name="connsiteY3" fmla="*/ 0 h 206312"/>
              <a:gd name="connsiteX0" fmla="*/ 0 w 410002"/>
              <a:gd name="connsiteY0" fmla="*/ 184133 h 199935"/>
              <a:gd name="connsiteX1" fmla="*/ 399418 w 410002"/>
              <a:gd name="connsiteY1" fmla="*/ 198007 h 199935"/>
              <a:gd name="connsiteX2" fmla="*/ 269680 w 410002"/>
              <a:gd name="connsiteY2" fmla="*/ 38296 h 199935"/>
              <a:gd name="connsiteX3" fmla="*/ 3361 w 410002"/>
              <a:gd name="connsiteY3" fmla="*/ 0 h 199935"/>
              <a:gd name="connsiteX0" fmla="*/ 0 w 386895"/>
              <a:gd name="connsiteY0" fmla="*/ 184133 h 190509"/>
              <a:gd name="connsiteX1" fmla="*/ 374580 w 386895"/>
              <a:gd name="connsiteY1" fmla="*/ 187272 h 190509"/>
              <a:gd name="connsiteX2" fmla="*/ 269680 w 386895"/>
              <a:gd name="connsiteY2" fmla="*/ 38296 h 190509"/>
              <a:gd name="connsiteX3" fmla="*/ 3361 w 386895"/>
              <a:gd name="connsiteY3" fmla="*/ 0 h 190509"/>
              <a:gd name="connsiteX0" fmla="*/ 11519 w 398414"/>
              <a:gd name="connsiteY0" fmla="*/ 179720 h 186096"/>
              <a:gd name="connsiteX1" fmla="*/ 386099 w 398414"/>
              <a:gd name="connsiteY1" fmla="*/ 182859 h 186096"/>
              <a:gd name="connsiteX2" fmla="*/ 281199 w 398414"/>
              <a:gd name="connsiteY2" fmla="*/ 33883 h 186096"/>
              <a:gd name="connsiteX3" fmla="*/ 0 w 398414"/>
              <a:gd name="connsiteY3" fmla="*/ 0 h 186096"/>
              <a:gd name="connsiteX0" fmla="*/ 21439 w 408334"/>
              <a:gd name="connsiteY0" fmla="*/ 176568 h 182944"/>
              <a:gd name="connsiteX1" fmla="*/ 396019 w 408334"/>
              <a:gd name="connsiteY1" fmla="*/ 179707 h 182944"/>
              <a:gd name="connsiteX2" fmla="*/ 291119 w 408334"/>
              <a:gd name="connsiteY2" fmla="*/ 30731 h 182944"/>
              <a:gd name="connsiteX3" fmla="*/ 0 w 408334"/>
              <a:gd name="connsiteY3" fmla="*/ 0 h 182944"/>
              <a:gd name="connsiteX0" fmla="*/ 21439 w 359931"/>
              <a:gd name="connsiteY0" fmla="*/ 176568 h 181767"/>
              <a:gd name="connsiteX1" fmla="*/ 338483 w 359931"/>
              <a:gd name="connsiteY1" fmla="*/ 178194 h 181767"/>
              <a:gd name="connsiteX2" fmla="*/ 291119 w 359931"/>
              <a:gd name="connsiteY2" fmla="*/ 30731 h 181767"/>
              <a:gd name="connsiteX3" fmla="*/ 0 w 359931"/>
              <a:gd name="connsiteY3" fmla="*/ 0 h 181767"/>
              <a:gd name="connsiteX0" fmla="*/ 21439 w 358461"/>
              <a:gd name="connsiteY0" fmla="*/ 176568 h 177306"/>
              <a:gd name="connsiteX1" fmla="*/ 336499 w 358461"/>
              <a:gd name="connsiteY1" fmla="*/ 169620 h 177306"/>
              <a:gd name="connsiteX2" fmla="*/ 291119 w 358461"/>
              <a:gd name="connsiteY2" fmla="*/ 30731 h 177306"/>
              <a:gd name="connsiteX3" fmla="*/ 0 w 358461"/>
              <a:gd name="connsiteY3" fmla="*/ 0 h 177306"/>
              <a:gd name="connsiteX0" fmla="*/ 21439 w 352290"/>
              <a:gd name="connsiteY0" fmla="*/ 176568 h 176953"/>
              <a:gd name="connsiteX1" fmla="*/ 336499 w 352290"/>
              <a:gd name="connsiteY1" fmla="*/ 169620 h 176953"/>
              <a:gd name="connsiteX2" fmla="*/ 291119 w 352290"/>
              <a:gd name="connsiteY2" fmla="*/ 30731 h 176953"/>
              <a:gd name="connsiteX3" fmla="*/ 0 w 352290"/>
              <a:gd name="connsiteY3" fmla="*/ 0 h 176953"/>
              <a:gd name="connsiteX0" fmla="*/ 0 w 407296"/>
              <a:gd name="connsiteY0" fmla="*/ 175715 h 182664"/>
              <a:gd name="connsiteX1" fmla="*/ 380488 w 407296"/>
              <a:gd name="connsiteY1" fmla="*/ 169620 h 182664"/>
              <a:gd name="connsiteX2" fmla="*/ 335108 w 407296"/>
              <a:gd name="connsiteY2" fmla="*/ 30731 h 182664"/>
              <a:gd name="connsiteX3" fmla="*/ 43989 w 407296"/>
              <a:gd name="connsiteY3" fmla="*/ 0 h 182664"/>
              <a:gd name="connsiteX0" fmla="*/ 0 w 405677"/>
              <a:gd name="connsiteY0" fmla="*/ 184899 h 187631"/>
              <a:gd name="connsiteX1" fmla="*/ 378980 w 405677"/>
              <a:gd name="connsiteY1" fmla="*/ 169620 h 187631"/>
              <a:gd name="connsiteX2" fmla="*/ 333600 w 405677"/>
              <a:gd name="connsiteY2" fmla="*/ 30731 h 187631"/>
              <a:gd name="connsiteX3" fmla="*/ 42481 w 405677"/>
              <a:gd name="connsiteY3" fmla="*/ 0 h 187631"/>
              <a:gd name="connsiteX0" fmla="*/ 0 w 374363"/>
              <a:gd name="connsiteY0" fmla="*/ 193699 h 194420"/>
              <a:gd name="connsiteX1" fmla="*/ 349826 w 374363"/>
              <a:gd name="connsiteY1" fmla="*/ 169620 h 194420"/>
              <a:gd name="connsiteX2" fmla="*/ 304446 w 374363"/>
              <a:gd name="connsiteY2" fmla="*/ 30731 h 194420"/>
              <a:gd name="connsiteX3" fmla="*/ 13327 w 374363"/>
              <a:gd name="connsiteY3" fmla="*/ 0 h 194420"/>
              <a:gd name="connsiteX0" fmla="*/ 0 w 390872"/>
              <a:gd name="connsiteY0" fmla="*/ 193699 h 194567"/>
              <a:gd name="connsiteX1" fmla="*/ 371029 w 390872"/>
              <a:gd name="connsiteY1" fmla="*/ 170598 h 194567"/>
              <a:gd name="connsiteX2" fmla="*/ 304446 w 390872"/>
              <a:gd name="connsiteY2" fmla="*/ 30731 h 194567"/>
              <a:gd name="connsiteX3" fmla="*/ 13327 w 390872"/>
              <a:gd name="connsiteY3" fmla="*/ 0 h 194567"/>
              <a:gd name="connsiteX0" fmla="*/ 0 w 381818"/>
              <a:gd name="connsiteY0" fmla="*/ 193699 h 193732"/>
              <a:gd name="connsiteX1" fmla="*/ 359670 w 381818"/>
              <a:gd name="connsiteY1" fmla="*/ 115072 h 193732"/>
              <a:gd name="connsiteX2" fmla="*/ 304446 w 381818"/>
              <a:gd name="connsiteY2" fmla="*/ 30731 h 193732"/>
              <a:gd name="connsiteX3" fmla="*/ 13327 w 381818"/>
              <a:gd name="connsiteY3" fmla="*/ 0 h 193732"/>
              <a:gd name="connsiteX0" fmla="*/ 346343 w 368491"/>
              <a:gd name="connsiteY0" fmla="*/ 115072 h 115072"/>
              <a:gd name="connsiteX1" fmla="*/ 291119 w 368491"/>
              <a:gd name="connsiteY1" fmla="*/ 30731 h 115072"/>
              <a:gd name="connsiteX2" fmla="*/ 0 w 368491"/>
              <a:gd name="connsiteY2" fmla="*/ 0 h 115072"/>
              <a:gd name="connsiteX0" fmla="*/ 276559 w 298707"/>
              <a:gd name="connsiteY0" fmla="*/ 120793 h 120793"/>
              <a:gd name="connsiteX1" fmla="*/ 221335 w 298707"/>
              <a:gd name="connsiteY1" fmla="*/ 36452 h 120793"/>
              <a:gd name="connsiteX2" fmla="*/ 0 w 298707"/>
              <a:gd name="connsiteY2" fmla="*/ 0 h 120793"/>
              <a:gd name="connsiteX0" fmla="*/ 276559 w 298707"/>
              <a:gd name="connsiteY0" fmla="*/ 120793 h 120793"/>
              <a:gd name="connsiteX1" fmla="*/ 221335 w 298707"/>
              <a:gd name="connsiteY1" fmla="*/ 36452 h 120793"/>
              <a:gd name="connsiteX2" fmla="*/ 0 w 298707"/>
              <a:gd name="connsiteY2" fmla="*/ 0 h 120793"/>
              <a:gd name="connsiteX0" fmla="*/ 276559 w 305080"/>
              <a:gd name="connsiteY0" fmla="*/ 120793 h 120793"/>
              <a:gd name="connsiteX1" fmla="*/ 244596 w 305080"/>
              <a:gd name="connsiteY1" fmla="*/ 34163 h 120793"/>
              <a:gd name="connsiteX2" fmla="*/ 0 w 305080"/>
              <a:gd name="connsiteY2" fmla="*/ 0 h 120793"/>
              <a:gd name="connsiteX0" fmla="*/ 374832 w 387100"/>
              <a:gd name="connsiteY0" fmla="*/ 119584 h 119584"/>
              <a:gd name="connsiteX1" fmla="*/ 244596 w 387100"/>
              <a:gd name="connsiteY1" fmla="*/ 34163 h 119584"/>
              <a:gd name="connsiteX2" fmla="*/ 0 w 387100"/>
              <a:gd name="connsiteY2" fmla="*/ 0 h 119584"/>
              <a:gd name="connsiteX0" fmla="*/ 374832 w 374832"/>
              <a:gd name="connsiteY0" fmla="*/ 119584 h 119584"/>
              <a:gd name="connsiteX1" fmla="*/ 244596 w 374832"/>
              <a:gd name="connsiteY1" fmla="*/ 34163 h 119584"/>
              <a:gd name="connsiteX2" fmla="*/ 0 w 374832"/>
              <a:gd name="connsiteY2" fmla="*/ 0 h 119584"/>
              <a:gd name="connsiteX0" fmla="*/ 330609 w 330609"/>
              <a:gd name="connsiteY0" fmla="*/ 124418 h 124418"/>
              <a:gd name="connsiteX1" fmla="*/ 200373 w 330609"/>
              <a:gd name="connsiteY1" fmla="*/ 38997 h 124418"/>
              <a:gd name="connsiteX2" fmla="*/ 0 w 330609"/>
              <a:gd name="connsiteY2" fmla="*/ 0 h 124418"/>
              <a:gd name="connsiteX0" fmla="*/ 330609 w 330609"/>
              <a:gd name="connsiteY0" fmla="*/ 124418 h 124418"/>
              <a:gd name="connsiteX1" fmla="*/ 259337 w 330609"/>
              <a:gd name="connsiteY1" fmla="*/ 35976 h 124418"/>
              <a:gd name="connsiteX2" fmla="*/ 0 w 330609"/>
              <a:gd name="connsiteY2" fmla="*/ 0 h 124418"/>
              <a:gd name="connsiteX0" fmla="*/ 330609 w 330609"/>
              <a:gd name="connsiteY0" fmla="*/ 124418 h 124418"/>
              <a:gd name="connsiteX1" fmla="*/ 259337 w 330609"/>
              <a:gd name="connsiteY1" fmla="*/ 35976 h 124418"/>
              <a:gd name="connsiteX2" fmla="*/ 0 w 330609"/>
              <a:gd name="connsiteY2" fmla="*/ 0 h 124418"/>
              <a:gd name="connsiteX0" fmla="*/ 330609 w 330609"/>
              <a:gd name="connsiteY0" fmla="*/ 124418 h 124418"/>
              <a:gd name="connsiteX1" fmla="*/ 259337 w 330609"/>
              <a:gd name="connsiteY1" fmla="*/ 35976 h 124418"/>
              <a:gd name="connsiteX2" fmla="*/ 0 w 330609"/>
              <a:gd name="connsiteY2" fmla="*/ 0 h 124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0609" h="124418">
                <a:moveTo>
                  <a:pt x="330609" y="124418"/>
                </a:moveTo>
                <a:cubicBezTo>
                  <a:pt x="319929" y="76712"/>
                  <a:pt x="316293" y="59333"/>
                  <a:pt x="259337" y="35976"/>
                </a:cubicBezTo>
                <a:cubicBezTo>
                  <a:pt x="209751" y="11411"/>
                  <a:pt x="194111" y="3409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55" name="Freeform 1054"/>
          <p:cNvSpPr/>
          <p:nvPr/>
        </p:nvSpPr>
        <p:spPr bwMode="auto">
          <a:xfrm>
            <a:off x="993474" y="209156"/>
            <a:ext cx="5303546" cy="1896713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709073 w 1709073"/>
              <a:gd name="connsiteY0" fmla="*/ 4732 h 273723"/>
              <a:gd name="connsiteX1" fmla="*/ 331552 w 1709073"/>
              <a:gd name="connsiteY1" fmla="*/ 22316 h 273723"/>
              <a:gd name="connsiteX2" fmla="*/ 0 w 1709073"/>
              <a:gd name="connsiteY2" fmla="*/ 273723 h 273723"/>
              <a:gd name="connsiteX0" fmla="*/ 1709073 w 1709073"/>
              <a:gd name="connsiteY0" fmla="*/ 0 h 268991"/>
              <a:gd name="connsiteX1" fmla="*/ 331552 w 1709073"/>
              <a:gd name="connsiteY1" fmla="*/ 17584 h 268991"/>
              <a:gd name="connsiteX2" fmla="*/ 0 w 1709073"/>
              <a:gd name="connsiteY2" fmla="*/ 268991 h 268991"/>
              <a:gd name="connsiteX0" fmla="*/ 1734882 w 1734882"/>
              <a:gd name="connsiteY0" fmla="*/ 0 h 289554"/>
              <a:gd name="connsiteX1" fmla="*/ 357361 w 1734882"/>
              <a:gd name="connsiteY1" fmla="*/ 17584 h 289554"/>
              <a:gd name="connsiteX2" fmla="*/ 0 w 1734882"/>
              <a:gd name="connsiteY2" fmla="*/ 289554 h 289554"/>
              <a:gd name="connsiteX0" fmla="*/ 2025845 w 2025845"/>
              <a:gd name="connsiteY0" fmla="*/ 214962 h 277224"/>
              <a:gd name="connsiteX1" fmla="*/ 357361 w 2025845"/>
              <a:gd name="connsiteY1" fmla="*/ 5254 h 277224"/>
              <a:gd name="connsiteX2" fmla="*/ 0 w 2025845"/>
              <a:gd name="connsiteY2" fmla="*/ 277224 h 277224"/>
              <a:gd name="connsiteX0" fmla="*/ 2025845 w 2025845"/>
              <a:gd name="connsiteY0" fmla="*/ 222159 h 284421"/>
              <a:gd name="connsiteX1" fmla="*/ 357361 w 2025845"/>
              <a:gd name="connsiteY1" fmla="*/ 12451 h 284421"/>
              <a:gd name="connsiteX2" fmla="*/ 0 w 2025845"/>
              <a:gd name="connsiteY2" fmla="*/ 284421 h 284421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139836 w 2139836"/>
              <a:gd name="connsiteY0" fmla="*/ 250752 h 295983"/>
              <a:gd name="connsiteX1" fmla="*/ 1106512 w 2139836"/>
              <a:gd name="connsiteY1" fmla="*/ 35051 h 295983"/>
              <a:gd name="connsiteX2" fmla="*/ 357361 w 2139836"/>
              <a:gd name="connsiteY2" fmla="*/ 24013 h 295983"/>
              <a:gd name="connsiteX3" fmla="*/ 0 w 2139836"/>
              <a:gd name="connsiteY3" fmla="*/ 295983 h 295983"/>
              <a:gd name="connsiteX0" fmla="*/ 2139836 w 2746648"/>
              <a:gd name="connsiteY0" fmla="*/ 246697 h 291928"/>
              <a:gd name="connsiteX1" fmla="*/ 2723154 w 2746648"/>
              <a:gd name="connsiteY1" fmla="*/ 51901 h 291928"/>
              <a:gd name="connsiteX2" fmla="*/ 1106512 w 2746648"/>
              <a:gd name="connsiteY2" fmla="*/ 30996 h 291928"/>
              <a:gd name="connsiteX3" fmla="*/ 357361 w 2746648"/>
              <a:gd name="connsiteY3" fmla="*/ 19958 h 291928"/>
              <a:gd name="connsiteX4" fmla="*/ 0 w 2746648"/>
              <a:gd name="connsiteY4" fmla="*/ 291928 h 291928"/>
              <a:gd name="connsiteX0" fmla="*/ 2095993 w 2702805"/>
              <a:gd name="connsiteY0" fmla="*/ 246697 h 336747"/>
              <a:gd name="connsiteX1" fmla="*/ 2679311 w 2702805"/>
              <a:gd name="connsiteY1" fmla="*/ 51901 h 336747"/>
              <a:gd name="connsiteX2" fmla="*/ 1062669 w 2702805"/>
              <a:gd name="connsiteY2" fmla="*/ 30996 h 336747"/>
              <a:gd name="connsiteX3" fmla="*/ 313518 w 2702805"/>
              <a:gd name="connsiteY3" fmla="*/ 19958 h 336747"/>
              <a:gd name="connsiteX4" fmla="*/ 0 w 2702805"/>
              <a:gd name="connsiteY4" fmla="*/ 336747 h 336747"/>
              <a:gd name="connsiteX0" fmla="*/ 2095993 w 2702805"/>
              <a:gd name="connsiteY0" fmla="*/ 246697 h 336747"/>
              <a:gd name="connsiteX1" fmla="*/ 2679311 w 2702805"/>
              <a:gd name="connsiteY1" fmla="*/ 51901 h 336747"/>
              <a:gd name="connsiteX2" fmla="*/ 1062669 w 2702805"/>
              <a:gd name="connsiteY2" fmla="*/ 30996 h 336747"/>
              <a:gd name="connsiteX3" fmla="*/ 313518 w 2702805"/>
              <a:gd name="connsiteY3" fmla="*/ 19958 h 336747"/>
              <a:gd name="connsiteX4" fmla="*/ 0 w 2702805"/>
              <a:gd name="connsiteY4" fmla="*/ 336747 h 336747"/>
              <a:gd name="connsiteX0" fmla="*/ 2095993 w 2702805"/>
              <a:gd name="connsiteY0" fmla="*/ 244185 h 334235"/>
              <a:gd name="connsiteX1" fmla="*/ 2679311 w 2702805"/>
              <a:gd name="connsiteY1" fmla="*/ 49389 h 334235"/>
              <a:gd name="connsiteX2" fmla="*/ 1062669 w 2702805"/>
              <a:gd name="connsiteY2" fmla="*/ 28484 h 334235"/>
              <a:gd name="connsiteX3" fmla="*/ 462583 w 2702805"/>
              <a:gd name="connsiteY3" fmla="*/ 21032 h 334235"/>
              <a:gd name="connsiteX4" fmla="*/ 0 w 2702805"/>
              <a:gd name="connsiteY4" fmla="*/ 334235 h 334235"/>
              <a:gd name="connsiteX0" fmla="*/ 2411661 w 2732124"/>
              <a:gd name="connsiteY0" fmla="*/ 180254 h 334235"/>
              <a:gd name="connsiteX1" fmla="*/ 2679311 w 2732124"/>
              <a:gd name="connsiteY1" fmla="*/ 49389 h 334235"/>
              <a:gd name="connsiteX2" fmla="*/ 1062669 w 2732124"/>
              <a:gd name="connsiteY2" fmla="*/ 28484 h 334235"/>
              <a:gd name="connsiteX3" fmla="*/ 462583 w 2732124"/>
              <a:gd name="connsiteY3" fmla="*/ 21032 h 334235"/>
              <a:gd name="connsiteX4" fmla="*/ 0 w 2732124"/>
              <a:gd name="connsiteY4" fmla="*/ 334235 h 334235"/>
              <a:gd name="connsiteX0" fmla="*/ 2411661 w 2607688"/>
              <a:gd name="connsiteY0" fmla="*/ 176357 h 330338"/>
              <a:gd name="connsiteX1" fmla="*/ 2542323 w 2607688"/>
              <a:gd name="connsiteY1" fmla="*/ 34532 h 330338"/>
              <a:gd name="connsiteX2" fmla="*/ 1062669 w 2607688"/>
              <a:gd name="connsiteY2" fmla="*/ 24587 h 330338"/>
              <a:gd name="connsiteX3" fmla="*/ 462583 w 2607688"/>
              <a:gd name="connsiteY3" fmla="*/ 17135 h 330338"/>
              <a:gd name="connsiteX4" fmla="*/ 0 w 2607688"/>
              <a:gd name="connsiteY4" fmla="*/ 330338 h 330338"/>
              <a:gd name="connsiteX0" fmla="*/ 2411661 w 2568527"/>
              <a:gd name="connsiteY0" fmla="*/ 176629 h 330610"/>
              <a:gd name="connsiteX1" fmla="*/ 2497653 w 2568527"/>
              <a:gd name="connsiteY1" fmla="*/ 43024 h 330610"/>
              <a:gd name="connsiteX2" fmla="*/ 1062669 w 2568527"/>
              <a:gd name="connsiteY2" fmla="*/ 24859 h 330610"/>
              <a:gd name="connsiteX3" fmla="*/ 462583 w 2568527"/>
              <a:gd name="connsiteY3" fmla="*/ 17407 h 330610"/>
              <a:gd name="connsiteX4" fmla="*/ 0 w 2568527"/>
              <a:gd name="connsiteY4" fmla="*/ 330610 h 330610"/>
              <a:gd name="connsiteX0" fmla="*/ 2392815 w 2564830"/>
              <a:gd name="connsiteY0" fmla="*/ 238761 h 330610"/>
              <a:gd name="connsiteX1" fmla="*/ 2497653 w 2564830"/>
              <a:gd name="connsiteY1" fmla="*/ 43024 h 330610"/>
              <a:gd name="connsiteX2" fmla="*/ 1062669 w 2564830"/>
              <a:gd name="connsiteY2" fmla="*/ 24859 h 330610"/>
              <a:gd name="connsiteX3" fmla="*/ 462583 w 2564830"/>
              <a:gd name="connsiteY3" fmla="*/ 17407 h 330610"/>
              <a:gd name="connsiteX4" fmla="*/ 0 w 2564830"/>
              <a:gd name="connsiteY4" fmla="*/ 330610 h 330610"/>
              <a:gd name="connsiteX0" fmla="*/ 2392815 w 2593793"/>
              <a:gd name="connsiteY0" fmla="*/ 238761 h 330610"/>
              <a:gd name="connsiteX1" fmla="*/ 2497653 w 2593793"/>
              <a:gd name="connsiteY1" fmla="*/ 43024 h 330610"/>
              <a:gd name="connsiteX2" fmla="*/ 1062669 w 2593793"/>
              <a:gd name="connsiteY2" fmla="*/ 24859 h 330610"/>
              <a:gd name="connsiteX3" fmla="*/ 462583 w 2593793"/>
              <a:gd name="connsiteY3" fmla="*/ 17407 h 330610"/>
              <a:gd name="connsiteX4" fmla="*/ 0 w 2593793"/>
              <a:gd name="connsiteY4" fmla="*/ 330610 h 330610"/>
              <a:gd name="connsiteX0" fmla="*/ 2402238 w 2603216"/>
              <a:gd name="connsiteY0" fmla="*/ 238761 h 375402"/>
              <a:gd name="connsiteX1" fmla="*/ 2507076 w 2603216"/>
              <a:gd name="connsiteY1" fmla="*/ 43024 h 375402"/>
              <a:gd name="connsiteX2" fmla="*/ 1072092 w 2603216"/>
              <a:gd name="connsiteY2" fmla="*/ 24859 h 375402"/>
              <a:gd name="connsiteX3" fmla="*/ 472006 w 2603216"/>
              <a:gd name="connsiteY3" fmla="*/ 17407 h 375402"/>
              <a:gd name="connsiteX4" fmla="*/ 0 w 2603216"/>
              <a:gd name="connsiteY4" fmla="*/ 375402 h 375402"/>
              <a:gd name="connsiteX0" fmla="*/ 2402238 w 2603216"/>
              <a:gd name="connsiteY0" fmla="*/ 238761 h 375402"/>
              <a:gd name="connsiteX1" fmla="*/ 2507076 w 2603216"/>
              <a:gd name="connsiteY1" fmla="*/ 43024 h 375402"/>
              <a:gd name="connsiteX2" fmla="*/ 1072092 w 2603216"/>
              <a:gd name="connsiteY2" fmla="*/ 24859 h 375402"/>
              <a:gd name="connsiteX3" fmla="*/ 472006 w 2603216"/>
              <a:gd name="connsiteY3" fmla="*/ 17407 h 375402"/>
              <a:gd name="connsiteX4" fmla="*/ 0 w 2603216"/>
              <a:gd name="connsiteY4" fmla="*/ 375402 h 375402"/>
              <a:gd name="connsiteX0" fmla="*/ 2383392 w 2584370"/>
              <a:gd name="connsiteY0" fmla="*/ 238761 h 428864"/>
              <a:gd name="connsiteX1" fmla="*/ 2488230 w 2584370"/>
              <a:gd name="connsiteY1" fmla="*/ 43024 h 428864"/>
              <a:gd name="connsiteX2" fmla="*/ 1053246 w 2584370"/>
              <a:gd name="connsiteY2" fmla="*/ 24859 h 428864"/>
              <a:gd name="connsiteX3" fmla="*/ 453160 w 2584370"/>
              <a:gd name="connsiteY3" fmla="*/ 17407 h 428864"/>
              <a:gd name="connsiteX4" fmla="*/ 0 w 2584370"/>
              <a:gd name="connsiteY4" fmla="*/ 428864 h 428864"/>
              <a:gd name="connsiteX0" fmla="*/ 2383392 w 2584370"/>
              <a:gd name="connsiteY0" fmla="*/ 238761 h 428864"/>
              <a:gd name="connsiteX1" fmla="*/ 2488230 w 2584370"/>
              <a:gd name="connsiteY1" fmla="*/ 43024 h 428864"/>
              <a:gd name="connsiteX2" fmla="*/ 1053246 w 2584370"/>
              <a:gd name="connsiteY2" fmla="*/ 24859 h 428864"/>
              <a:gd name="connsiteX3" fmla="*/ 453160 w 2584370"/>
              <a:gd name="connsiteY3" fmla="*/ 17407 h 428864"/>
              <a:gd name="connsiteX4" fmla="*/ 0 w 2584370"/>
              <a:gd name="connsiteY4" fmla="*/ 428864 h 428864"/>
              <a:gd name="connsiteX0" fmla="*/ 2435218 w 2636196"/>
              <a:gd name="connsiteY0" fmla="*/ 238761 h 238761"/>
              <a:gd name="connsiteX1" fmla="*/ 2540056 w 2636196"/>
              <a:gd name="connsiteY1" fmla="*/ 43024 h 238761"/>
              <a:gd name="connsiteX2" fmla="*/ 1105072 w 2636196"/>
              <a:gd name="connsiteY2" fmla="*/ 24859 h 238761"/>
              <a:gd name="connsiteX3" fmla="*/ 504986 w 2636196"/>
              <a:gd name="connsiteY3" fmla="*/ 17407 h 238761"/>
              <a:gd name="connsiteX4" fmla="*/ 0 w 2636196"/>
              <a:gd name="connsiteY4" fmla="*/ 222241 h 238761"/>
              <a:gd name="connsiteX0" fmla="*/ 2435218 w 2636196"/>
              <a:gd name="connsiteY0" fmla="*/ 245867 h 245867"/>
              <a:gd name="connsiteX1" fmla="*/ 2540056 w 2636196"/>
              <a:gd name="connsiteY1" fmla="*/ 50130 h 245867"/>
              <a:gd name="connsiteX2" fmla="*/ 1105072 w 2636196"/>
              <a:gd name="connsiteY2" fmla="*/ 31965 h 245867"/>
              <a:gd name="connsiteX3" fmla="*/ 495563 w 2636196"/>
              <a:gd name="connsiteY3" fmla="*/ 15843 h 245867"/>
              <a:gd name="connsiteX4" fmla="*/ 0 w 2636196"/>
              <a:gd name="connsiteY4" fmla="*/ 229347 h 245867"/>
              <a:gd name="connsiteX0" fmla="*/ 2317431 w 2606299"/>
              <a:gd name="connsiteY0" fmla="*/ 279100 h 279100"/>
              <a:gd name="connsiteX1" fmla="*/ 2540056 w 2606299"/>
              <a:gd name="connsiteY1" fmla="*/ 50130 h 279100"/>
              <a:gd name="connsiteX2" fmla="*/ 1105072 w 2606299"/>
              <a:gd name="connsiteY2" fmla="*/ 31965 h 279100"/>
              <a:gd name="connsiteX3" fmla="*/ 495563 w 2606299"/>
              <a:gd name="connsiteY3" fmla="*/ 15843 h 279100"/>
              <a:gd name="connsiteX4" fmla="*/ 0 w 2606299"/>
              <a:gd name="connsiteY4" fmla="*/ 229347 h 279100"/>
              <a:gd name="connsiteX0" fmla="*/ 2557716 w 2683413"/>
              <a:gd name="connsiteY0" fmla="*/ 271875 h 271875"/>
              <a:gd name="connsiteX1" fmla="*/ 2540056 w 2683413"/>
              <a:gd name="connsiteY1" fmla="*/ 50130 h 271875"/>
              <a:gd name="connsiteX2" fmla="*/ 1105072 w 2683413"/>
              <a:gd name="connsiteY2" fmla="*/ 31965 h 271875"/>
              <a:gd name="connsiteX3" fmla="*/ 495563 w 2683413"/>
              <a:gd name="connsiteY3" fmla="*/ 15843 h 271875"/>
              <a:gd name="connsiteX4" fmla="*/ 0 w 2683413"/>
              <a:gd name="connsiteY4" fmla="*/ 229347 h 271875"/>
              <a:gd name="connsiteX0" fmla="*/ 2557716 w 2669062"/>
              <a:gd name="connsiteY0" fmla="*/ 271875 h 271875"/>
              <a:gd name="connsiteX1" fmla="*/ 2540056 w 2669062"/>
              <a:gd name="connsiteY1" fmla="*/ 50130 h 271875"/>
              <a:gd name="connsiteX2" fmla="*/ 1105072 w 2669062"/>
              <a:gd name="connsiteY2" fmla="*/ 31965 h 271875"/>
              <a:gd name="connsiteX3" fmla="*/ 495563 w 2669062"/>
              <a:gd name="connsiteY3" fmla="*/ 15843 h 271875"/>
              <a:gd name="connsiteX4" fmla="*/ 0 w 2669062"/>
              <a:gd name="connsiteY4" fmla="*/ 229347 h 271875"/>
              <a:gd name="connsiteX0" fmla="*/ 2557716 w 2751247"/>
              <a:gd name="connsiteY0" fmla="*/ 271673 h 271673"/>
              <a:gd name="connsiteX1" fmla="*/ 2653131 w 2751247"/>
              <a:gd name="connsiteY1" fmla="*/ 42703 h 271673"/>
              <a:gd name="connsiteX2" fmla="*/ 1105072 w 2751247"/>
              <a:gd name="connsiteY2" fmla="*/ 31763 h 271673"/>
              <a:gd name="connsiteX3" fmla="*/ 495563 w 2751247"/>
              <a:gd name="connsiteY3" fmla="*/ 15641 h 271673"/>
              <a:gd name="connsiteX4" fmla="*/ 0 w 2751247"/>
              <a:gd name="connsiteY4" fmla="*/ 229145 h 271673"/>
              <a:gd name="connsiteX0" fmla="*/ 2557716 w 2718186"/>
              <a:gd name="connsiteY0" fmla="*/ 271673 h 271673"/>
              <a:gd name="connsiteX1" fmla="*/ 2653131 w 2718186"/>
              <a:gd name="connsiteY1" fmla="*/ 42703 h 271673"/>
              <a:gd name="connsiteX2" fmla="*/ 1105072 w 2718186"/>
              <a:gd name="connsiteY2" fmla="*/ 31763 h 271673"/>
              <a:gd name="connsiteX3" fmla="*/ 495563 w 2718186"/>
              <a:gd name="connsiteY3" fmla="*/ 15641 h 271673"/>
              <a:gd name="connsiteX4" fmla="*/ 0 w 2718186"/>
              <a:gd name="connsiteY4" fmla="*/ 229145 h 271673"/>
              <a:gd name="connsiteX0" fmla="*/ 2557716 w 2718186"/>
              <a:gd name="connsiteY0" fmla="*/ 271673 h 271673"/>
              <a:gd name="connsiteX1" fmla="*/ 2653131 w 2718186"/>
              <a:gd name="connsiteY1" fmla="*/ 42703 h 271673"/>
              <a:gd name="connsiteX2" fmla="*/ 1105072 w 2718186"/>
              <a:gd name="connsiteY2" fmla="*/ 31763 h 271673"/>
              <a:gd name="connsiteX3" fmla="*/ 495563 w 2718186"/>
              <a:gd name="connsiteY3" fmla="*/ 15641 h 271673"/>
              <a:gd name="connsiteX4" fmla="*/ 0 w 2718186"/>
              <a:gd name="connsiteY4" fmla="*/ 229145 h 271673"/>
              <a:gd name="connsiteX0" fmla="*/ 2557716 w 2718186"/>
              <a:gd name="connsiteY0" fmla="*/ 259805 h 259805"/>
              <a:gd name="connsiteX1" fmla="*/ 2653131 w 2718186"/>
              <a:gd name="connsiteY1" fmla="*/ 30835 h 259805"/>
              <a:gd name="connsiteX2" fmla="*/ 1105072 w 2718186"/>
              <a:gd name="connsiteY2" fmla="*/ 19895 h 259805"/>
              <a:gd name="connsiteX3" fmla="*/ 495563 w 2718186"/>
              <a:gd name="connsiteY3" fmla="*/ 3773 h 259805"/>
              <a:gd name="connsiteX4" fmla="*/ 0 w 2718186"/>
              <a:gd name="connsiteY4" fmla="*/ 217277 h 259805"/>
              <a:gd name="connsiteX0" fmla="*/ 2557716 w 2751548"/>
              <a:gd name="connsiteY0" fmla="*/ 270856 h 270856"/>
              <a:gd name="connsiteX1" fmla="*/ 2653131 w 2751548"/>
              <a:gd name="connsiteY1" fmla="*/ 41886 h 270856"/>
              <a:gd name="connsiteX2" fmla="*/ 1100973 w 2751548"/>
              <a:gd name="connsiteY2" fmla="*/ 20888 h 270856"/>
              <a:gd name="connsiteX3" fmla="*/ 495563 w 2751548"/>
              <a:gd name="connsiteY3" fmla="*/ 14824 h 270856"/>
              <a:gd name="connsiteX4" fmla="*/ 0 w 2751548"/>
              <a:gd name="connsiteY4" fmla="*/ 228328 h 270856"/>
              <a:gd name="connsiteX0" fmla="*/ 2557716 w 2751548"/>
              <a:gd name="connsiteY0" fmla="*/ 270109 h 270109"/>
              <a:gd name="connsiteX1" fmla="*/ 2653131 w 2751548"/>
              <a:gd name="connsiteY1" fmla="*/ 41139 h 270109"/>
              <a:gd name="connsiteX2" fmla="*/ 1100973 w 2751548"/>
              <a:gd name="connsiteY2" fmla="*/ 20141 h 270109"/>
              <a:gd name="connsiteX3" fmla="*/ 495563 w 2751548"/>
              <a:gd name="connsiteY3" fmla="*/ 14077 h 270109"/>
              <a:gd name="connsiteX4" fmla="*/ 0 w 2751548"/>
              <a:gd name="connsiteY4" fmla="*/ 227581 h 270109"/>
              <a:gd name="connsiteX0" fmla="*/ 2557716 w 2710247"/>
              <a:gd name="connsiteY0" fmla="*/ 270109 h 270109"/>
              <a:gd name="connsiteX1" fmla="*/ 2653131 w 2710247"/>
              <a:gd name="connsiteY1" fmla="*/ 41139 h 270109"/>
              <a:gd name="connsiteX2" fmla="*/ 1100973 w 2710247"/>
              <a:gd name="connsiteY2" fmla="*/ 20141 h 270109"/>
              <a:gd name="connsiteX3" fmla="*/ 495563 w 2710247"/>
              <a:gd name="connsiteY3" fmla="*/ 14077 h 270109"/>
              <a:gd name="connsiteX4" fmla="*/ 0 w 2710247"/>
              <a:gd name="connsiteY4" fmla="*/ 227581 h 270109"/>
              <a:gd name="connsiteX0" fmla="*/ 2557716 w 2820252"/>
              <a:gd name="connsiteY0" fmla="*/ 271075 h 271075"/>
              <a:gd name="connsiteX1" fmla="*/ 2780218 w 2820252"/>
              <a:gd name="connsiteY1" fmla="*/ 48391 h 271075"/>
              <a:gd name="connsiteX2" fmla="*/ 1100973 w 2820252"/>
              <a:gd name="connsiteY2" fmla="*/ 21107 h 271075"/>
              <a:gd name="connsiteX3" fmla="*/ 495563 w 2820252"/>
              <a:gd name="connsiteY3" fmla="*/ 15043 h 271075"/>
              <a:gd name="connsiteX4" fmla="*/ 0 w 2820252"/>
              <a:gd name="connsiteY4" fmla="*/ 228547 h 271075"/>
              <a:gd name="connsiteX0" fmla="*/ 2549517 w 2855753"/>
              <a:gd name="connsiteY0" fmla="*/ 267303 h 267303"/>
              <a:gd name="connsiteX1" fmla="*/ 2780218 w 2855753"/>
              <a:gd name="connsiteY1" fmla="*/ 48391 h 267303"/>
              <a:gd name="connsiteX2" fmla="*/ 1100973 w 2855753"/>
              <a:gd name="connsiteY2" fmla="*/ 21107 h 267303"/>
              <a:gd name="connsiteX3" fmla="*/ 495563 w 2855753"/>
              <a:gd name="connsiteY3" fmla="*/ 15043 h 267303"/>
              <a:gd name="connsiteX4" fmla="*/ 0 w 2855753"/>
              <a:gd name="connsiteY4" fmla="*/ 228547 h 267303"/>
              <a:gd name="connsiteX0" fmla="*/ 2549517 w 2588212"/>
              <a:gd name="connsiteY0" fmla="*/ 267172 h 267172"/>
              <a:gd name="connsiteX1" fmla="*/ 2382559 w 2588212"/>
              <a:gd name="connsiteY1" fmla="*/ 44488 h 267172"/>
              <a:gd name="connsiteX2" fmla="*/ 1100973 w 2588212"/>
              <a:gd name="connsiteY2" fmla="*/ 20976 h 267172"/>
              <a:gd name="connsiteX3" fmla="*/ 495563 w 2588212"/>
              <a:gd name="connsiteY3" fmla="*/ 14912 h 267172"/>
              <a:gd name="connsiteX4" fmla="*/ 0 w 2588212"/>
              <a:gd name="connsiteY4" fmla="*/ 228416 h 267172"/>
              <a:gd name="connsiteX0" fmla="*/ 2549517 w 2567030"/>
              <a:gd name="connsiteY0" fmla="*/ 267172 h 267172"/>
              <a:gd name="connsiteX1" fmla="*/ 2382559 w 2567030"/>
              <a:gd name="connsiteY1" fmla="*/ 44488 h 267172"/>
              <a:gd name="connsiteX2" fmla="*/ 1100973 w 2567030"/>
              <a:gd name="connsiteY2" fmla="*/ 20976 h 267172"/>
              <a:gd name="connsiteX3" fmla="*/ 495563 w 2567030"/>
              <a:gd name="connsiteY3" fmla="*/ 14912 h 267172"/>
              <a:gd name="connsiteX4" fmla="*/ 0 w 2567030"/>
              <a:gd name="connsiteY4" fmla="*/ 228416 h 267172"/>
              <a:gd name="connsiteX0" fmla="*/ 2549517 w 2567030"/>
              <a:gd name="connsiteY0" fmla="*/ 266417 h 266417"/>
              <a:gd name="connsiteX1" fmla="*/ 2382559 w 2567030"/>
              <a:gd name="connsiteY1" fmla="*/ 43733 h 266417"/>
              <a:gd name="connsiteX2" fmla="*/ 1100973 w 2567030"/>
              <a:gd name="connsiteY2" fmla="*/ 20221 h 266417"/>
              <a:gd name="connsiteX3" fmla="*/ 495563 w 2567030"/>
              <a:gd name="connsiteY3" fmla="*/ 14157 h 266417"/>
              <a:gd name="connsiteX4" fmla="*/ 0 w 2567030"/>
              <a:gd name="connsiteY4" fmla="*/ 227661 h 266417"/>
              <a:gd name="connsiteX0" fmla="*/ 2549517 w 2567030"/>
              <a:gd name="connsiteY0" fmla="*/ 253915 h 253915"/>
              <a:gd name="connsiteX1" fmla="*/ 2382559 w 2567030"/>
              <a:gd name="connsiteY1" fmla="*/ 31231 h 253915"/>
              <a:gd name="connsiteX2" fmla="*/ 1100973 w 2567030"/>
              <a:gd name="connsiteY2" fmla="*/ 7719 h 253915"/>
              <a:gd name="connsiteX3" fmla="*/ 495563 w 2567030"/>
              <a:gd name="connsiteY3" fmla="*/ 1655 h 253915"/>
              <a:gd name="connsiteX4" fmla="*/ 0 w 2567030"/>
              <a:gd name="connsiteY4" fmla="*/ 215159 h 253915"/>
              <a:gd name="connsiteX0" fmla="*/ 2549517 w 2567030"/>
              <a:gd name="connsiteY0" fmla="*/ 254400 h 254400"/>
              <a:gd name="connsiteX1" fmla="*/ 2382559 w 2567030"/>
              <a:gd name="connsiteY1" fmla="*/ 31716 h 254400"/>
              <a:gd name="connsiteX2" fmla="*/ 1100973 w 2567030"/>
              <a:gd name="connsiteY2" fmla="*/ 8204 h 254400"/>
              <a:gd name="connsiteX3" fmla="*/ 475065 w 2567030"/>
              <a:gd name="connsiteY3" fmla="*/ 2140 h 254400"/>
              <a:gd name="connsiteX4" fmla="*/ 0 w 2567030"/>
              <a:gd name="connsiteY4" fmla="*/ 215644 h 254400"/>
              <a:gd name="connsiteX0" fmla="*/ 2537218 w 2579177"/>
              <a:gd name="connsiteY0" fmla="*/ 229255 h 229255"/>
              <a:gd name="connsiteX1" fmla="*/ 2382559 w 2579177"/>
              <a:gd name="connsiteY1" fmla="*/ 31716 h 229255"/>
              <a:gd name="connsiteX2" fmla="*/ 1100973 w 2579177"/>
              <a:gd name="connsiteY2" fmla="*/ 8204 h 229255"/>
              <a:gd name="connsiteX3" fmla="*/ 475065 w 2579177"/>
              <a:gd name="connsiteY3" fmla="*/ 2140 h 229255"/>
              <a:gd name="connsiteX4" fmla="*/ 0 w 2579177"/>
              <a:gd name="connsiteY4" fmla="*/ 215644 h 229255"/>
              <a:gd name="connsiteX0" fmla="*/ 2537218 w 2552962"/>
              <a:gd name="connsiteY0" fmla="*/ 229255 h 229255"/>
              <a:gd name="connsiteX1" fmla="*/ 2382559 w 2552962"/>
              <a:gd name="connsiteY1" fmla="*/ 31716 h 229255"/>
              <a:gd name="connsiteX2" fmla="*/ 1100973 w 2552962"/>
              <a:gd name="connsiteY2" fmla="*/ 8204 h 229255"/>
              <a:gd name="connsiteX3" fmla="*/ 475065 w 2552962"/>
              <a:gd name="connsiteY3" fmla="*/ 2140 h 229255"/>
              <a:gd name="connsiteX4" fmla="*/ 0 w 2552962"/>
              <a:gd name="connsiteY4" fmla="*/ 215644 h 229255"/>
              <a:gd name="connsiteX0" fmla="*/ 2537218 w 2552962"/>
              <a:gd name="connsiteY0" fmla="*/ 224534 h 224534"/>
              <a:gd name="connsiteX1" fmla="*/ 2382559 w 2552962"/>
              <a:gd name="connsiteY1" fmla="*/ 26995 h 224534"/>
              <a:gd name="connsiteX2" fmla="*/ 1100973 w 2552962"/>
              <a:gd name="connsiteY2" fmla="*/ 3483 h 224534"/>
              <a:gd name="connsiteX3" fmla="*/ 311082 w 2552962"/>
              <a:gd name="connsiteY3" fmla="*/ 3705 h 224534"/>
              <a:gd name="connsiteX4" fmla="*/ 0 w 2552962"/>
              <a:gd name="connsiteY4" fmla="*/ 210923 h 224534"/>
              <a:gd name="connsiteX0" fmla="*/ 2537218 w 2552962"/>
              <a:gd name="connsiteY0" fmla="*/ 224534 h 224534"/>
              <a:gd name="connsiteX1" fmla="*/ 2382559 w 2552962"/>
              <a:gd name="connsiteY1" fmla="*/ 26995 h 224534"/>
              <a:gd name="connsiteX2" fmla="*/ 1100973 w 2552962"/>
              <a:gd name="connsiteY2" fmla="*/ 3483 h 224534"/>
              <a:gd name="connsiteX3" fmla="*/ 311082 w 2552962"/>
              <a:gd name="connsiteY3" fmla="*/ 3705 h 224534"/>
              <a:gd name="connsiteX4" fmla="*/ 0 w 2552962"/>
              <a:gd name="connsiteY4" fmla="*/ 210923 h 224534"/>
              <a:gd name="connsiteX0" fmla="*/ 2537218 w 2552962"/>
              <a:gd name="connsiteY0" fmla="*/ 224534 h 224534"/>
              <a:gd name="connsiteX1" fmla="*/ 2382559 w 2552962"/>
              <a:gd name="connsiteY1" fmla="*/ 26995 h 224534"/>
              <a:gd name="connsiteX2" fmla="*/ 1100973 w 2552962"/>
              <a:gd name="connsiteY2" fmla="*/ 3483 h 224534"/>
              <a:gd name="connsiteX3" fmla="*/ 311082 w 2552962"/>
              <a:gd name="connsiteY3" fmla="*/ 3705 h 224534"/>
              <a:gd name="connsiteX4" fmla="*/ 0 w 2552962"/>
              <a:gd name="connsiteY4" fmla="*/ 210923 h 224534"/>
              <a:gd name="connsiteX0" fmla="*/ 2537218 w 2552962"/>
              <a:gd name="connsiteY0" fmla="*/ 226102 h 226102"/>
              <a:gd name="connsiteX1" fmla="*/ 2382559 w 2552962"/>
              <a:gd name="connsiteY1" fmla="*/ 28563 h 226102"/>
              <a:gd name="connsiteX2" fmla="*/ 1100973 w 2552962"/>
              <a:gd name="connsiteY2" fmla="*/ 5051 h 226102"/>
              <a:gd name="connsiteX3" fmla="*/ 311082 w 2552962"/>
              <a:gd name="connsiteY3" fmla="*/ 5273 h 226102"/>
              <a:gd name="connsiteX4" fmla="*/ 0 w 2552962"/>
              <a:gd name="connsiteY4" fmla="*/ 212491 h 226102"/>
              <a:gd name="connsiteX0" fmla="*/ 2537218 w 2552962"/>
              <a:gd name="connsiteY0" fmla="*/ 226102 h 226102"/>
              <a:gd name="connsiteX1" fmla="*/ 2382559 w 2552962"/>
              <a:gd name="connsiteY1" fmla="*/ 28563 h 226102"/>
              <a:gd name="connsiteX2" fmla="*/ 1100973 w 2552962"/>
              <a:gd name="connsiteY2" fmla="*/ 5051 h 226102"/>
              <a:gd name="connsiteX3" fmla="*/ 311082 w 2552962"/>
              <a:gd name="connsiteY3" fmla="*/ 5273 h 226102"/>
              <a:gd name="connsiteX4" fmla="*/ 0 w 2552962"/>
              <a:gd name="connsiteY4" fmla="*/ 212491 h 226102"/>
              <a:gd name="connsiteX0" fmla="*/ 2550942 w 2589278"/>
              <a:gd name="connsiteY0" fmla="*/ 178750 h 212491"/>
              <a:gd name="connsiteX1" fmla="*/ 2382559 w 2589278"/>
              <a:gd name="connsiteY1" fmla="*/ 28563 h 212491"/>
              <a:gd name="connsiteX2" fmla="*/ 1100973 w 2589278"/>
              <a:gd name="connsiteY2" fmla="*/ 5051 h 212491"/>
              <a:gd name="connsiteX3" fmla="*/ 311082 w 2589278"/>
              <a:gd name="connsiteY3" fmla="*/ 5273 h 212491"/>
              <a:gd name="connsiteX4" fmla="*/ 0 w 2589278"/>
              <a:gd name="connsiteY4" fmla="*/ 212491 h 212491"/>
              <a:gd name="connsiteX0" fmla="*/ 2550942 w 2557502"/>
              <a:gd name="connsiteY0" fmla="*/ 178750 h 212491"/>
              <a:gd name="connsiteX1" fmla="*/ 2382559 w 2557502"/>
              <a:gd name="connsiteY1" fmla="*/ 28563 h 212491"/>
              <a:gd name="connsiteX2" fmla="*/ 1100973 w 2557502"/>
              <a:gd name="connsiteY2" fmla="*/ 5051 h 212491"/>
              <a:gd name="connsiteX3" fmla="*/ 311082 w 2557502"/>
              <a:gd name="connsiteY3" fmla="*/ 5273 h 212491"/>
              <a:gd name="connsiteX4" fmla="*/ 0 w 2557502"/>
              <a:gd name="connsiteY4" fmla="*/ 212491 h 212491"/>
              <a:gd name="connsiteX0" fmla="*/ 2550942 w 2561128"/>
              <a:gd name="connsiteY0" fmla="*/ 178252 h 211993"/>
              <a:gd name="connsiteX1" fmla="*/ 2392853 w 2561128"/>
              <a:gd name="connsiteY1" fmla="*/ 17542 h 211993"/>
              <a:gd name="connsiteX2" fmla="*/ 1100973 w 2561128"/>
              <a:gd name="connsiteY2" fmla="*/ 4553 h 211993"/>
              <a:gd name="connsiteX3" fmla="*/ 311082 w 2561128"/>
              <a:gd name="connsiteY3" fmla="*/ 4775 h 211993"/>
              <a:gd name="connsiteX4" fmla="*/ 0 w 2561128"/>
              <a:gd name="connsiteY4" fmla="*/ 211993 h 211993"/>
              <a:gd name="connsiteX0" fmla="*/ 2550942 w 2550942"/>
              <a:gd name="connsiteY0" fmla="*/ 179515 h 213256"/>
              <a:gd name="connsiteX1" fmla="*/ 2392853 w 2550942"/>
              <a:gd name="connsiteY1" fmla="*/ 18805 h 213256"/>
              <a:gd name="connsiteX2" fmla="*/ 1100973 w 2550942"/>
              <a:gd name="connsiteY2" fmla="*/ 5816 h 213256"/>
              <a:gd name="connsiteX3" fmla="*/ 311082 w 2550942"/>
              <a:gd name="connsiteY3" fmla="*/ 6038 h 213256"/>
              <a:gd name="connsiteX4" fmla="*/ 0 w 2550942"/>
              <a:gd name="connsiteY4" fmla="*/ 213256 h 213256"/>
              <a:gd name="connsiteX0" fmla="*/ 2550942 w 2550942"/>
              <a:gd name="connsiteY0" fmla="*/ 179515 h 213256"/>
              <a:gd name="connsiteX1" fmla="*/ 2392853 w 2550942"/>
              <a:gd name="connsiteY1" fmla="*/ 18805 h 213256"/>
              <a:gd name="connsiteX2" fmla="*/ 1100973 w 2550942"/>
              <a:gd name="connsiteY2" fmla="*/ 5816 h 213256"/>
              <a:gd name="connsiteX3" fmla="*/ 311082 w 2550942"/>
              <a:gd name="connsiteY3" fmla="*/ 6038 h 213256"/>
              <a:gd name="connsiteX4" fmla="*/ 0 w 2550942"/>
              <a:gd name="connsiteY4" fmla="*/ 213256 h 213256"/>
              <a:gd name="connsiteX0" fmla="*/ 2550942 w 2550942"/>
              <a:gd name="connsiteY0" fmla="*/ 179515 h 213256"/>
              <a:gd name="connsiteX1" fmla="*/ 2392853 w 2550942"/>
              <a:gd name="connsiteY1" fmla="*/ 18805 h 213256"/>
              <a:gd name="connsiteX2" fmla="*/ 1100973 w 2550942"/>
              <a:gd name="connsiteY2" fmla="*/ 5816 h 213256"/>
              <a:gd name="connsiteX3" fmla="*/ 311082 w 2550942"/>
              <a:gd name="connsiteY3" fmla="*/ 6038 h 213256"/>
              <a:gd name="connsiteX4" fmla="*/ 0 w 2550942"/>
              <a:gd name="connsiteY4" fmla="*/ 213256 h 213256"/>
              <a:gd name="connsiteX0" fmla="*/ 2550942 w 2550942"/>
              <a:gd name="connsiteY0" fmla="*/ 178252 h 211993"/>
              <a:gd name="connsiteX1" fmla="*/ 2392853 w 2550942"/>
              <a:gd name="connsiteY1" fmla="*/ 17542 h 211993"/>
              <a:gd name="connsiteX2" fmla="*/ 1100973 w 2550942"/>
              <a:gd name="connsiteY2" fmla="*/ 4553 h 211993"/>
              <a:gd name="connsiteX3" fmla="*/ 311082 w 2550942"/>
              <a:gd name="connsiteY3" fmla="*/ 4775 h 211993"/>
              <a:gd name="connsiteX4" fmla="*/ 0 w 2550942"/>
              <a:gd name="connsiteY4" fmla="*/ 211993 h 211993"/>
              <a:gd name="connsiteX0" fmla="*/ 2550942 w 2550942"/>
              <a:gd name="connsiteY0" fmla="*/ 178252 h 211993"/>
              <a:gd name="connsiteX1" fmla="*/ 2392853 w 2550942"/>
              <a:gd name="connsiteY1" fmla="*/ 17542 h 211993"/>
              <a:gd name="connsiteX2" fmla="*/ 1100973 w 2550942"/>
              <a:gd name="connsiteY2" fmla="*/ 4553 h 211993"/>
              <a:gd name="connsiteX3" fmla="*/ 311082 w 2550942"/>
              <a:gd name="connsiteY3" fmla="*/ 4775 h 211993"/>
              <a:gd name="connsiteX4" fmla="*/ 0 w 2550942"/>
              <a:gd name="connsiteY4" fmla="*/ 211993 h 211993"/>
              <a:gd name="connsiteX0" fmla="*/ 2550942 w 2550942"/>
              <a:gd name="connsiteY0" fmla="*/ 178160 h 211901"/>
              <a:gd name="connsiteX1" fmla="*/ 2413440 w 2550942"/>
              <a:gd name="connsiteY1" fmla="*/ 15345 h 211901"/>
              <a:gd name="connsiteX2" fmla="*/ 1100973 w 2550942"/>
              <a:gd name="connsiteY2" fmla="*/ 4461 h 211901"/>
              <a:gd name="connsiteX3" fmla="*/ 311082 w 2550942"/>
              <a:gd name="connsiteY3" fmla="*/ 4683 h 211901"/>
              <a:gd name="connsiteX4" fmla="*/ 0 w 2550942"/>
              <a:gd name="connsiteY4" fmla="*/ 211901 h 211901"/>
              <a:gd name="connsiteX0" fmla="*/ 2550942 w 2550942"/>
              <a:gd name="connsiteY0" fmla="*/ 186029 h 219770"/>
              <a:gd name="connsiteX1" fmla="*/ 2413440 w 2550942"/>
              <a:gd name="connsiteY1" fmla="*/ 23214 h 219770"/>
              <a:gd name="connsiteX2" fmla="*/ 1100973 w 2550942"/>
              <a:gd name="connsiteY2" fmla="*/ 12330 h 219770"/>
              <a:gd name="connsiteX3" fmla="*/ 311082 w 2550942"/>
              <a:gd name="connsiteY3" fmla="*/ 12552 h 219770"/>
              <a:gd name="connsiteX4" fmla="*/ 301522 w 2550942"/>
              <a:gd name="connsiteY4" fmla="*/ 174722 h 219770"/>
              <a:gd name="connsiteX5" fmla="*/ 0 w 2550942"/>
              <a:gd name="connsiteY5" fmla="*/ 219770 h 219770"/>
              <a:gd name="connsiteX0" fmla="*/ 2550942 w 2550942"/>
              <a:gd name="connsiteY0" fmla="*/ 184284 h 218025"/>
              <a:gd name="connsiteX1" fmla="*/ 2413440 w 2550942"/>
              <a:gd name="connsiteY1" fmla="*/ 21469 h 218025"/>
              <a:gd name="connsiteX2" fmla="*/ 1100973 w 2550942"/>
              <a:gd name="connsiteY2" fmla="*/ 10585 h 218025"/>
              <a:gd name="connsiteX3" fmla="*/ 422197 w 2550942"/>
              <a:gd name="connsiteY3" fmla="*/ 13130 h 218025"/>
              <a:gd name="connsiteX4" fmla="*/ 301522 w 2550942"/>
              <a:gd name="connsiteY4" fmla="*/ 172977 h 218025"/>
              <a:gd name="connsiteX5" fmla="*/ 0 w 2550942"/>
              <a:gd name="connsiteY5" fmla="*/ 218025 h 218025"/>
              <a:gd name="connsiteX0" fmla="*/ 2550942 w 2550942"/>
              <a:gd name="connsiteY0" fmla="*/ 178511 h 212252"/>
              <a:gd name="connsiteX1" fmla="*/ 2413440 w 2550942"/>
              <a:gd name="connsiteY1" fmla="*/ 15696 h 212252"/>
              <a:gd name="connsiteX2" fmla="*/ 1100973 w 2550942"/>
              <a:gd name="connsiteY2" fmla="*/ 4812 h 212252"/>
              <a:gd name="connsiteX3" fmla="*/ 422197 w 2550942"/>
              <a:gd name="connsiteY3" fmla="*/ 7357 h 212252"/>
              <a:gd name="connsiteX4" fmla="*/ 301522 w 2550942"/>
              <a:gd name="connsiteY4" fmla="*/ 167204 h 212252"/>
              <a:gd name="connsiteX5" fmla="*/ 0 w 2550942"/>
              <a:gd name="connsiteY5" fmla="*/ 212252 h 212252"/>
              <a:gd name="connsiteX0" fmla="*/ 2550942 w 2550942"/>
              <a:gd name="connsiteY0" fmla="*/ 178511 h 212252"/>
              <a:gd name="connsiteX1" fmla="*/ 2413440 w 2550942"/>
              <a:gd name="connsiteY1" fmla="*/ 15696 h 212252"/>
              <a:gd name="connsiteX2" fmla="*/ 1100973 w 2550942"/>
              <a:gd name="connsiteY2" fmla="*/ 4812 h 212252"/>
              <a:gd name="connsiteX3" fmla="*/ 422197 w 2550942"/>
              <a:gd name="connsiteY3" fmla="*/ 7357 h 212252"/>
              <a:gd name="connsiteX4" fmla="*/ 301522 w 2550942"/>
              <a:gd name="connsiteY4" fmla="*/ 167204 h 212252"/>
              <a:gd name="connsiteX5" fmla="*/ 0 w 2550942"/>
              <a:gd name="connsiteY5" fmla="*/ 212252 h 212252"/>
              <a:gd name="connsiteX0" fmla="*/ 2550942 w 2550942"/>
              <a:gd name="connsiteY0" fmla="*/ 178511 h 212252"/>
              <a:gd name="connsiteX1" fmla="*/ 2413440 w 2550942"/>
              <a:gd name="connsiteY1" fmla="*/ 15696 h 212252"/>
              <a:gd name="connsiteX2" fmla="*/ 1100973 w 2550942"/>
              <a:gd name="connsiteY2" fmla="*/ 4812 h 212252"/>
              <a:gd name="connsiteX3" fmla="*/ 422197 w 2550942"/>
              <a:gd name="connsiteY3" fmla="*/ 7357 h 212252"/>
              <a:gd name="connsiteX4" fmla="*/ 288895 w 2550942"/>
              <a:gd name="connsiteY4" fmla="*/ 167204 h 212252"/>
              <a:gd name="connsiteX5" fmla="*/ 0 w 2550942"/>
              <a:gd name="connsiteY5" fmla="*/ 212252 h 212252"/>
              <a:gd name="connsiteX0" fmla="*/ 2550942 w 2550942"/>
              <a:gd name="connsiteY0" fmla="*/ 179057 h 212798"/>
              <a:gd name="connsiteX1" fmla="*/ 2413440 w 2550942"/>
              <a:gd name="connsiteY1" fmla="*/ 16242 h 212798"/>
              <a:gd name="connsiteX2" fmla="*/ 1100973 w 2550942"/>
              <a:gd name="connsiteY2" fmla="*/ 5358 h 212798"/>
              <a:gd name="connsiteX3" fmla="*/ 313607 w 2550942"/>
              <a:gd name="connsiteY3" fmla="*/ 7129 h 212798"/>
              <a:gd name="connsiteX4" fmla="*/ 288895 w 2550942"/>
              <a:gd name="connsiteY4" fmla="*/ 167750 h 212798"/>
              <a:gd name="connsiteX5" fmla="*/ 0 w 2550942"/>
              <a:gd name="connsiteY5" fmla="*/ 212798 h 212798"/>
              <a:gd name="connsiteX0" fmla="*/ 2550942 w 2550942"/>
              <a:gd name="connsiteY0" fmla="*/ 179057 h 212798"/>
              <a:gd name="connsiteX1" fmla="*/ 2413440 w 2550942"/>
              <a:gd name="connsiteY1" fmla="*/ 16242 h 212798"/>
              <a:gd name="connsiteX2" fmla="*/ 1100973 w 2550942"/>
              <a:gd name="connsiteY2" fmla="*/ 5358 h 212798"/>
              <a:gd name="connsiteX3" fmla="*/ 313607 w 2550942"/>
              <a:gd name="connsiteY3" fmla="*/ 7129 h 212798"/>
              <a:gd name="connsiteX4" fmla="*/ 233337 w 2550942"/>
              <a:gd name="connsiteY4" fmla="*/ 168524 h 212798"/>
              <a:gd name="connsiteX5" fmla="*/ 0 w 2550942"/>
              <a:gd name="connsiteY5" fmla="*/ 212798 h 212798"/>
              <a:gd name="connsiteX0" fmla="*/ 2550942 w 2550942"/>
              <a:gd name="connsiteY0" fmla="*/ 179057 h 212798"/>
              <a:gd name="connsiteX1" fmla="*/ 2413440 w 2550942"/>
              <a:gd name="connsiteY1" fmla="*/ 16242 h 212798"/>
              <a:gd name="connsiteX2" fmla="*/ 1100973 w 2550942"/>
              <a:gd name="connsiteY2" fmla="*/ 5358 h 212798"/>
              <a:gd name="connsiteX3" fmla="*/ 313607 w 2550942"/>
              <a:gd name="connsiteY3" fmla="*/ 7129 h 212798"/>
              <a:gd name="connsiteX4" fmla="*/ 233337 w 2550942"/>
              <a:gd name="connsiteY4" fmla="*/ 168524 h 212798"/>
              <a:gd name="connsiteX5" fmla="*/ 0 w 2550942"/>
              <a:gd name="connsiteY5" fmla="*/ 212798 h 212798"/>
              <a:gd name="connsiteX0" fmla="*/ 2569187 w 2569187"/>
              <a:gd name="connsiteY0" fmla="*/ 179057 h 217445"/>
              <a:gd name="connsiteX1" fmla="*/ 2431685 w 2569187"/>
              <a:gd name="connsiteY1" fmla="*/ 16242 h 217445"/>
              <a:gd name="connsiteX2" fmla="*/ 1119218 w 2569187"/>
              <a:gd name="connsiteY2" fmla="*/ 5358 h 217445"/>
              <a:gd name="connsiteX3" fmla="*/ 331852 w 2569187"/>
              <a:gd name="connsiteY3" fmla="*/ 7129 h 217445"/>
              <a:gd name="connsiteX4" fmla="*/ 251582 w 2569187"/>
              <a:gd name="connsiteY4" fmla="*/ 168524 h 217445"/>
              <a:gd name="connsiteX5" fmla="*/ 0 w 2569187"/>
              <a:gd name="connsiteY5" fmla="*/ 217445 h 217445"/>
              <a:gd name="connsiteX0" fmla="*/ 2543690 w 2543690"/>
              <a:gd name="connsiteY0" fmla="*/ 167272 h 217445"/>
              <a:gd name="connsiteX1" fmla="*/ 2431685 w 2543690"/>
              <a:gd name="connsiteY1" fmla="*/ 16242 h 217445"/>
              <a:gd name="connsiteX2" fmla="*/ 1119218 w 2543690"/>
              <a:gd name="connsiteY2" fmla="*/ 5358 h 217445"/>
              <a:gd name="connsiteX3" fmla="*/ 331852 w 2543690"/>
              <a:gd name="connsiteY3" fmla="*/ 7129 h 217445"/>
              <a:gd name="connsiteX4" fmla="*/ 251582 w 2543690"/>
              <a:gd name="connsiteY4" fmla="*/ 168524 h 217445"/>
              <a:gd name="connsiteX5" fmla="*/ 0 w 2543690"/>
              <a:gd name="connsiteY5" fmla="*/ 217445 h 217445"/>
              <a:gd name="connsiteX0" fmla="*/ 2543690 w 2543690"/>
              <a:gd name="connsiteY0" fmla="*/ 265901 h 316074"/>
              <a:gd name="connsiteX1" fmla="*/ 2431685 w 2543690"/>
              <a:gd name="connsiteY1" fmla="*/ 114871 h 316074"/>
              <a:gd name="connsiteX2" fmla="*/ 1119218 w 2543690"/>
              <a:gd name="connsiteY2" fmla="*/ 103987 h 316074"/>
              <a:gd name="connsiteX3" fmla="*/ 399844 w 2543690"/>
              <a:gd name="connsiteY3" fmla="*/ 1372 h 316074"/>
              <a:gd name="connsiteX4" fmla="*/ 251582 w 2543690"/>
              <a:gd name="connsiteY4" fmla="*/ 267153 h 316074"/>
              <a:gd name="connsiteX5" fmla="*/ 0 w 2543690"/>
              <a:gd name="connsiteY5" fmla="*/ 316074 h 316074"/>
              <a:gd name="connsiteX0" fmla="*/ 2543690 w 2543690"/>
              <a:gd name="connsiteY0" fmla="*/ 272808 h 322981"/>
              <a:gd name="connsiteX1" fmla="*/ 2431685 w 2543690"/>
              <a:gd name="connsiteY1" fmla="*/ 121778 h 322981"/>
              <a:gd name="connsiteX2" fmla="*/ 1139049 w 2543690"/>
              <a:gd name="connsiteY2" fmla="*/ 17452 h 322981"/>
              <a:gd name="connsiteX3" fmla="*/ 399844 w 2543690"/>
              <a:gd name="connsiteY3" fmla="*/ 8279 h 322981"/>
              <a:gd name="connsiteX4" fmla="*/ 251582 w 2543690"/>
              <a:gd name="connsiteY4" fmla="*/ 274060 h 322981"/>
              <a:gd name="connsiteX5" fmla="*/ 0 w 2543690"/>
              <a:gd name="connsiteY5" fmla="*/ 322981 h 322981"/>
              <a:gd name="connsiteX0" fmla="*/ 2543690 w 2543690"/>
              <a:gd name="connsiteY0" fmla="*/ 297351 h 347524"/>
              <a:gd name="connsiteX1" fmla="*/ 2431685 w 2543690"/>
              <a:gd name="connsiteY1" fmla="*/ 146321 h 347524"/>
              <a:gd name="connsiteX2" fmla="*/ 1139049 w 2543690"/>
              <a:gd name="connsiteY2" fmla="*/ 41995 h 347524"/>
              <a:gd name="connsiteX3" fmla="*/ 399844 w 2543690"/>
              <a:gd name="connsiteY3" fmla="*/ 32822 h 347524"/>
              <a:gd name="connsiteX4" fmla="*/ 251582 w 2543690"/>
              <a:gd name="connsiteY4" fmla="*/ 298603 h 347524"/>
              <a:gd name="connsiteX5" fmla="*/ 0 w 2543690"/>
              <a:gd name="connsiteY5" fmla="*/ 347524 h 347524"/>
              <a:gd name="connsiteX0" fmla="*/ 2543690 w 2543690"/>
              <a:gd name="connsiteY0" fmla="*/ 297351 h 347524"/>
              <a:gd name="connsiteX1" fmla="*/ 2431685 w 2543690"/>
              <a:gd name="connsiteY1" fmla="*/ 146321 h 347524"/>
              <a:gd name="connsiteX2" fmla="*/ 1139049 w 2543690"/>
              <a:gd name="connsiteY2" fmla="*/ 41995 h 347524"/>
              <a:gd name="connsiteX3" fmla="*/ 399844 w 2543690"/>
              <a:gd name="connsiteY3" fmla="*/ 32822 h 347524"/>
              <a:gd name="connsiteX4" fmla="*/ 251582 w 2543690"/>
              <a:gd name="connsiteY4" fmla="*/ 298603 h 347524"/>
              <a:gd name="connsiteX5" fmla="*/ 0 w 2543690"/>
              <a:gd name="connsiteY5" fmla="*/ 347524 h 347524"/>
              <a:gd name="connsiteX0" fmla="*/ 2543690 w 2543690"/>
              <a:gd name="connsiteY0" fmla="*/ 275512 h 325685"/>
              <a:gd name="connsiteX1" fmla="*/ 2431685 w 2543690"/>
              <a:gd name="connsiteY1" fmla="*/ 124482 h 325685"/>
              <a:gd name="connsiteX2" fmla="*/ 1139049 w 2543690"/>
              <a:gd name="connsiteY2" fmla="*/ 20156 h 325685"/>
              <a:gd name="connsiteX3" fmla="*/ 399844 w 2543690"/>
              <a:gd name="connsiteY3" fmla="*/ 10983 h 325685"/>
              <a:gd name="connsiteX4" fmla="*/ 251582 w 2543690"/>
              <a:gd name="connsiteY4" fmla="*/ 276764 h 325685"/>
              <a:gd name="connsiteX5" fmla="*/ 0 w 2543690"/>
              <a:gd name="connsiteY5" fmla="*/ 325685 h 325685"/>
              <a:gd name="connsiteX0" fmla="*/ 2543690 w 2543690"/>
              <a:gd name="connsiteY0" fmla="*/ 275512 h 325685"/>
              <a:gd name="connsiteX1" fmla="*/ 2431685 w 2543690"/>
              <a:gd name="connsiteY1" fmla="*/ 124482 h 325685"/>
              <a:gd name="connsiteX2" fmla="*/ 1179321 w 2543690"/>
              <a:gd name="connsiteY2" fmla="*/ 112408 h 325685"/>
              <a:gd name="connsiteX3" fmla="*/ 1139049 w 2543690"/>
              <a:gd name="connsiteY3" fmla="*/ 20156 h 325685"/>
              <a:gd name="connsiteX4" fmla="*/ 399844 w 2543690"/>
              <a:gd name="connsiteY4" fmla="*/ 10983 h 325685"/>
              <a:gd name="connsiteX5" fmla="*/ 251582 w 2543690"/>
              <a:gd name="connsiteY5" fmla="*/ 276764 h 325685"/>
              <a:gd name="connsiteX6" fmla="*/ 0 w 2543690"/>
              <a:gd name="connsiteY6" fmla="*/ 325685 h 325685"/>
              <a:gd name="connsiteX0" fmla="*/ 2543690 w 2543690"/>
              <a:gd name="connsiteY0" fmla="*/ 275512 h 325685"/>
              <a:gd name="connsiteX1" fmla="*/ 2431685 w 2543690"/>
              <a:gd name="connsiteY1" fmla="*/ 124482 h 325685"/>
              <a:gd name="connsiteX2" fmla="*/ 1179321 w 2543690"/>
              <a:gd name="connsiteY2" fmla="*/ 112408 h 325685"/>
              <a:gd name="connsiteX3" fmla="*/ 1139049 w 2543690"/>
              <a:gd name="connsiteY3" fmla="*/ 20156 h 325685"/>
              <a:gd name="connsiteX4" fmla="*/ 399844 w 2543690"/>
              <a:gd name="connsiteY4" fmla="*/ 10983 h 325685"/>
              <a:gd name="connsiteX5" fmla="*/ 251582 w 2543690"/>
              <a:gd name="connsiteY5" fmla="*/ 276764 h 325685"/>
              <a:gd name="connsiteX6" fmla="*/ 0 w 2543690"/>
              <a:gd name="connsiteY6" fmla="*/ 325685 h 325685"/>
              <a:gd name="connsiteX0" fmla="*/ 2543690 w 2543690"/>
              <a:gd name="connsiteY0" fmla="*/ 283752 h 333925"/>
              <a:gd name="connsiteX1" fmla="*/ 2431685 w 2543690"/>
              <a:gd name="connsiteY1" fmla="*/ 132722 h 333925"/>
              <a:gd name="connsiteX2" fmla="*/ 1179321 w 2543690"/>
              <a:gd name="connsiteY2" fmla="*/ 120648 h 333925"/>
              <a:gd name="connsiteX3" fmla="*/ 1147548 w 2543690"/>
              <a:gd name="connsiteY3" fmla="*/ 14085 h 333925"/>
              <a:gd name="connsiteX4" fmla="*/ 399844 w 2543690"/>
              <a:gd name="connsiteY4" fmla="*/ 19223 h 333925"/>
              <a:gd name="connsiteX5" fmla="*/ 251582 w 2543690"/>
              <a:gd name="connsiteY5" fmla="*/ 285004 h 333925"/>
              <a:gd name="connsiteX6" fmla="*/ 0 w 2543690"/>
              <a:gd name="connsiteY6" fmla="*/ 333925 h 333925"/>
              <a:gd name="connsiteX0" fmla="*/ 2543690 w 2543690"/>
              <a:gd name="connsiteY0" fmla="*/ 283752 h 333925"/>
              <a:gd name="connsiteX1" fmla="*/ 2431685 w 2543690"/>
              <a:gd name="connsiteY1" fmla="*/ 132722 h 333925"/>
              <a:gd name="connsiteX2" fmla="*/ 1179321 w 2543690"/>
              <a:gd name="connsiteY2" fmla="*/ 120648 h 333925"/>
              <a:gd name="connsiteX3" fmla="*/ 1147548 w 2543690"/>
              <a:gd name="connsiteY3" fmla="*/ 14085 h 333925"/>
              <a:gd name="connsiteX4" fmla="*/ 399844 w 2543690"/>
              <a:gd name="connsiteY4" fmla="*/ 19223 h 333925"/>
              <a:gd name="connsiteX5" fmla="*/ 251582 w 2543690"/>
              <a:gd name="connsiteY5" fmla="*/ 285004 h 333925"/>
              <a:gd name="connsiteX6" fmla="*/ 0 w 2543690"/>
              <a:gd name="connsiteY6" fmla="*/ 333925 h 333925"/>
              <a:gd name="connsiteX0" fmla="*/ 2543690 w 2543690"/>
              <a:gd name="connsiteY0" fmla="*/ 274416 h 324589"/>
              <a:gd name="connsiteX1" fmla="*/ 2431685 w 2543690"/>
              <a:gd name="connsiteY1" fmla="*/ 123386 h 324589"/>
              <a:gd name="connsiteX2" fmla="*/ 1179321 w 2543690"/>
              <a:gd name="connsiteY2" fmla="*/ 111312 h 324589"/>
              <a:gd name="connsiteX3" fmla="*/ 1147548 w 2543690"/>
              <a:gd name="connsiteY3" fmla="*/ 4749 h 324589"/>
              <a:gd name="connsiteX4" fmla="*/ 399844 w 2543690"/>
              <a:gd name="connsiteY4" fmla="*/ 9887 h 324589"/>
              <a:gd name="connsiteX5" fmla="*/ 251582 w 2543690"/>
              <a:gd name="connsiteY5" fmla="*/ 275668 h 324589"/>
              <a:gd name="connsiteX6" fmla="*/ 0 w 2543690"/>
              <a:gd name="connsiteY6" fmla="*/ 324589 h 324589"/>
              <a:gd name="connsiteX0" fmla="*/ 2543690 w 2543690"/>
              <a:gd name="connsiteY0" fmla="*/ 274416 h 324589"/>
              <a:gd name="connsiteX1" fmla="*/ 2423186 w 2543690"/>
              <a:gd name="connsiteY1" fmla="*/ 132646 h 324589"/>
              <a:gd name="connsiteX2" fmla="*/ 1179321 w 2543690"/>
              <a:gd name="connsiteY2" fmla="*/ 111312 h 324589"/>
              <a:gd name="connsiteX3" fmla="*/ 1147548 w 2543690"/>
              <a:gd name="connsiteY3" fmla="*/ 4749 h 324589"/>
              <a:gd name="connsiteX4" fmla="*/ 399844 w 2543690"/>
              <a:gd name="connsiteY4" fmla="*/ 9887 h 324589"/>
              <a:gd name="connsiteX5" fmla="*/ 251582 w 2543690"/>
              <a:gd name="connsiteY5" fmla="*/ 275668 h 324589"/>
              <a:gd name="connsiteX6" fmla="*/ 0 w 2543690"/>
              <a:gd name="connsiteY6" fmla="*/ 324589 h 324589"/>
              <a:gd name="connsiteX0" fmla="*/ 2581384 w 2581384"/>
              <a:gd name="connsiteY0" fmla="*/ 274416 h 394171"/>
              <a:gd name="connsiteX1" fmla="*/ 2460880 w 2581384"/>
              <a:gd name="connsiteY1" fmla="*/ 132646 h 394171"/>
              <a:gd name="connsiteX2" fmla="*/ 1217015 w 2581384"/>
              <a:gd name="connsiteY2" fmla="*/ 111312 h 394171"/>
              <a:gd name="connsiteX3" fmla="*/ 1185242 w 2581384"/>
              <a:gd name="connsiteY3" fmla="*/ 4749 h 394171"/>
              <a:gd name="connsiteX4" fmla="*/ 437538 w 2581384"/>
              <a:gd name="connsiteY4" fmla="*/ 9887 h 394171"/>
              <a:gd name="connsiteX5" fmla="*/ 289276 w 2581384"/>
              <a:gd name="connsiteY5" fmla="*/ 275668 h 394171"/>
              <a:gd name="connsiteX6" fmla="*/ 0 w 2581384"/>
              <a:gd name="connsiteY6" fmla="*/ 394171 h 394171"/>
              <a:gd name="connsiteX0" fmla="*/ 2581384 w 2581384"/>
              <a:gd name="connsiteY0" fmla="*/ 274416 h 394171"/>
              <a:gd name="connsiteX1" fmla="*/ 2460880 w 2581384"/>
              <a:gd name="connsiteY1" fmla="*/ 132646 h 394171"/>
              <a:gd name="connsiteX2" fmla="*/ 1217015 w 2581384"/>
              <a:gd name="connsiteY2" fmla="*/ 111312 h 394171"/>
              <a:gd name="connsiteX3" fmla="*/ 1185242 w 2581384"/>
              <a:gd name="connsiteY3" fmla="*/ 4749 h 394171"/>
              <a:gd name="connsiteX4" fmla="*/ 437538 w 2581384"/>
              <a:gd name="connsiteY4" fmla="*/ 9887 h 394171"/>
              <a:gd name="connsiteX5" fmla="*/ 289276 w 2581384"/>
              <a:gd name="connsiteY5" fmla="*/ 275668 h 394171"/>
              <a:gd name="connsiteX6" fmla="*/ 236144 w 2581384"/>
              <a:gd name="connsiteY6" fmla="*/ 338297 h 394171"/>
              <a:gd name="connsiteX7" fmla="*/ 0 w 2581384"/>
              <a:gd name="connsiteY7" fmla="*/ 394171 h 394171"/>
              <a:gd name="connsiteX0" fmla="*/ 2581384 w 2581384"/>
              <a:gd name="connsiteY0" fmla="*/ 274416 h 394171"/>
              <a:gd name="connsiteX1" fmla="*/ 2460880 w 2581384"/>
              <a:gd name="connsiteY1" fmla="*/ 132646 h 394171"/>
              <a:gd name="connsiteX2" fmla="*/ 1217015 w 2581384"/>
              <a:gd name="connsiteY2" fmla="*/ 111312 h 394171"/>
              <a:gd name="connsiteX3" fmla="*/ 1185242 w 2581384"/>
              <a:gd name="connsiteY3" fmla="*/ 4749 h 394171"/>
              <a:gd name="connsiteX4" fmla="*/ 437538 w 2581384"/>
              <a:gd name="connsiteY4" fmla="*/ 9887 h 394171"/>
              <a:gd name="connsiteX5" fmla="*/ 236144 w 2581384"/>
              <a:gd name="connsiteY5" fmla="*/ 338297 h 394171"/>
              <a:gd name="connsiteX6" fmla="*/ 0 w 2581384"/>
              <a:gd name="connsiteY6" fmla="*/ 394171 h 394171"/>
              <a:gd name="connsiteX0" fmla="*/ 2345240 w 2345240"/>
              <a:gd name="connsiteY0" fmla="*/ 274416 h 338297"/>
              <a:gd name="connsiteX1" fmla="*/ 2224736 w 2345240"/>
              <a:gd name="connsiteY1" fmla="*/ 132646 h 338297"/>
              <a:gd name="connsiteX2" fmla="*/ 980871 w 2345240"/>
              <a:gd name="connsiteY2" fmla="*/ 111312 h 338297"/>
              <a:gd name="connsiteX3" fmla="*/ 949098 w 2345240"/>
              <a:gd name="connsiteY3" fmla="*/ 4749 h 338297"/>
              <a:gd name="connsiteX4" fmla="*/ 201394 w 2345240"/>
              <a:gd name="connsiteY4" fmla="*/ 9887 h 338297"/>
              <a:gd name="connsiteX5" fmla="*/ 0 w 2345240"/>
              <a:gd name="connsiteY5" fmla="*/ 338297 h 338297"/>
              <a:gd name="connsiteX0" fmla="*/ 2727420 w 2727420"/>
              <a:gd name="connsiteY0" fmla="*/ 274416 h 274416"/>
              <a:gd name="connsiteX1" fmla="*/ 2606916 w 2727420"/>
              <a:gd name="connsiteY1" fmla="*/ 132646 h 274416"/>
              <a:gd name="connsiteX2" fmla="*/ 1363051 w 2727420"/>
              <a:gd name="connsiteY2" fmla="*/ 111312 h 274416"/>
              <a:gd name="connsiteX3" fmla="*/ 1331278 w 2727420"/>
              <a:gd name="connsiteY3" fmla="*/ 4749 h 274416"/>
              <a:gd name="connsiteX4" fmla="*/ 583574 w 2727420"/>
              <a:gd name="connsiteY4" fmla="*/ 9887 h 274416"/>
              <a:gd name="connsiteX5" fmla="*/ 0 w 2727420"/>
              <a:gd name="connsiteY5" fmla="*/ 93165 h 274416"/>
              <a:gd name="connsiteX0" fmla="*/ 2727420 w 2727420"/>
              <a:gd name="connsiteY0" fmla="*/ 274416 h 274416"/>
              <a:gd name="connsiteX1" fmla="*/ 2606916 w 2727420"/>
              <a:gd name="connsiteY1" fmla="*/ 132646 h 274416"/>
              <a:gd name="connsiteX2" fmla="*/ 1363051 w 2727420"/>
              <a:gd name="connsiteY2" fmla="*/ 111312 h 274416"/>
              <a:gd name="connsiteX3" fmla="*/ 1331278 w 2727420"/>
              <a:gd name="connsiteY3" fmla="*/ 4749 h 274416"/>
              <a:gd name="connsiteX4" fmla="*/ 583574 w 2727420"/>
              <a:gd name="connsiteY4" fmla="*/ 9887 h 274416"/>
              <a:gd name="connsiteX5" fmla="*/ 0 w 2727420"/>
              <a:gd name="connsiteY5" fmla="*/ 93165 h 274416"/>
              <a:gd name="connsiteX0" fmla="*/ 2727420 w 2727420"/>
              <a:gd name="connsiteY0" fmla="*/ 274416 h 274416"/>
              <a:gd name="connsiteX1" fmla="*/ 2606916 w 2727420"/>
              <a:gd name="connsiteY1" fmla="*/ 132646 h 274416"/>
              <a:gd name="connsiteX2" fmla="*/ 1363051 w 2727420"/>
              <a:gd name="connsiteY2" fmla="*/ 111312 h 274416"/>
              <a:gd name="connsiteX3" fmla="*/ 1331278 w 2727420"/>
              <a:gd name="connsiteY3" fmla="*/ 4749 h 274416"/>
              <a:gd name="connsiteX4" fmla="*/ 583574 w 2727420"/>
              <a:gd name="connsiteY4" fmla="*/ 9887 h 274416"/>
              <a:gd name="connsiteX5" fmla="*/ 0 w 2727420"/>
              <a:gd name="connsiteY5" fmla="*/ 93165 h 274416"/>
              <a:gd name="connsiteX0" fmla="*/ 2727420 w 2727420"/>
              <a:gd name="connsiteY0" fmla="*/ 272462 h 272462"/>
              <a:gd name="connsiteX1" fmla="*/ 2606916 w 2727420"/>
              <a:gd name="connsiteY1" fmla="*/ 130692 h 272462"/>
              <a:gd name="connsiteX2" fmla="*/ 1363051 w 2727420"/>
              <a:gd name="connsiteY2" fmla="*/ 109358 h 272462"/>
              <a:gd name="connsiteX3" fmla="*/ 1331278 w 2727420"/>
              <a:gd name="connsiteY3" fmla="*/ 2795 h 272462"/>
              <a:gd name="connsiteX4" fmla="*/ 580363 w 2727420"/>
              <a:gd name="connsiteY4" fmla="*/ 13380 h 272462"/>
              <a:gd name="connsiteX5" fmla="*/ 0 w 2727420"/>
              <a:gd name="connsiteY5" fmla="*/ 91211 h 272462"/>
              <a:gd name="connsiteX0" fmla="*/ 2727420 w 2727420"/>
              <a:gd name="connsiteY0" fmla="*/ 268969 h 268969"/>
              <a:gd name="connsiteX1" fmla="*/ 2606916 w 2727420"/>
              <a:gd name="connsiteY1" fmla="*/ 127199 h 268969"/>
              <a:gd name="connsiteX2" fmla="*/ 1363051 w 2727420"/>
              <a:gd name="connsiteY2" fmla="*/ 105865 h 268969"/>
              <a:gd name="connsiteX3" fmla="*/ 1331278 w 2727420"/>
              <a:gd name="connsiteY3" fmla="*/ 4749 h 268969"/>
              <a:gd name="connsiteX4" fmla="*/ 580363 w 2727420"/>
              <a:gd name="connsiteY4" fmla="*/ 9887 h 268969"/>
              <a:gd name="connsiteX5" fmla="*/ 0 w 2727420"/>
              <a:gd name="connsiteY5" fmla="*/ 87718 h 268969"/>
              <a:gd name="connsiteX0" fmla="*/ 2727420 w 2727420"/>
              <a:gd name="connsiteY0" fmla="*/ 268969 h 268969"/>
              <a:gd name="connsiteX1" fmla="*/ 2606916 w 2727420"/>
              <a:gd name="connsiteY1" fmla="*/ 127199 h 268969"/>
              <a:gd name="connsiteX2" fmla="*/ 1359840 w 2727420"/>
              <a:gd name="connsiteY2" fmla="*/ 94970 h 268969"/>
              <a:gd name="connsiteX3" fmla="*/ 1331278 w 2727420"/>
              <a:gd name="connsiteY3" fmla="*/ 4749 h 268969"/>
              <a:gd name="connsiteX4" fmla="*/ 580363 w 2727420"/>
              <a:gd name="connsiteY4" fmla="*/ 9887 h 268969"/>
              <a:gd name="connsiteX5" fmla="*/ 0 w 2727420"/>
              <a:gd name="connsiteY5" fmla="*/ 87718 h 268969"/>
              <a:gd name="connsiteX0" fmla="*/ 2727420 w 2727420"/>
              <a:gd name="connsiteY0" fmla="*/ 268969 h 268969"/>
              <a:gd name="connsiteX1" fmla="*/ 2613339 w 2727420"/>
              <a:gd name="connsiteY1" fmla="*/ 115396 h 268969"/>
              <a:gd name="connsiteX2" fmla="*/ 1359840 w 2727420"/>
              <a:gd name="connsiteY2" fmla="*/ 94970 h 268969"/>
              <a:gd name="connsiteX3" fmla="*/ 1331278 w 2727420"/>
              <a:gd name="connsiteY3" fmla="*/ 4749 h 268969"/>
              <a:gd name="connsiteX4" fmla="*/ 580363 w 2727420"/>
              <a:gd name="connsiteY4" fmla="*/ 9887 h 268969"/>
              <a:gd name="connsiteX5" fmla="*/ 0 w 2727420"/>
              <a:gd name="connsiteY5" fmla="*/ 87718 h 268969"/>
              <a:gd name="connsiteX0" fmla="*/ 2727420 w 2727420"/>
              <a:gd name="connsiteY0" fmla="*/ 268969 h 268969"/>
              <a:gd name="connsiteX1" fmla="*/ 2613339 w 2727420"/>
              <a:gd name="connsiteY1" fmla="*/ 115396 h 268969"/>
              <a:gd name="connsiteX2" fmla="*/ 1359840 w 2727420"/>
              <a:gd name="connsiteY2" fmla="*/ 94970 h 268969"/>
              <a:gd name="connsiteX3" fmla="*/ 1331278 w 2727420"/>
              <a:gd name="connsiteY3" fmla="*/ 4749 h 268969"/>
              <a:gd name="connsiteX4" fmla="*/ 580363 w 2727420"/>
              <a:gd name="connsiteY4" fmla="*/ 9887 h 268969"/>
              <a:gd name="connsiteX5" fmla="*/ 0 w 2727420"/>
              <a:gd name="connsiteY5" fmla="*/ 87718 h 268969"/>
              <a:gd name="connsiteX0" fmla="*/ 2727420 w 2727420"/>
              <a:gd name="connsiteY0" fmla="*/ 268969 h 268969"/>
              <a:gd name="connsiteX1" fmla="*/ 2613339 w 2727420"/>
              <a:gd name="connsiteY1" fmla="*/ 115396 h 268969"/>
              <a:gd name="connsiteX2" fmla="*/ 1359840 w 2727420"/>
              <a:gd name="connsiteY2" fmla="*/ 94970 h 268969"/>
              <a:gd name="connsiteX3" fmla="*/ 1331278 w 2727420"/>
              <a:gd name="connsiteY3" fmla="*/ 4749 h 268969"/>
              <a:gd name="connsiteX4" fmla="*/ 580363 w 2727420"/>
              <a:gd name="connsiteY4" fmla="*/ 9887 h 268969"/>
              <a:gd name="connsiteX5" fmla="*/ 0 w 2727420"/>
              <a:gd name="connsiteY5" fmla="*/ 87718 h 268969"/>
              <a:gd name="connsiteX0" fmla="*/ 2717785 w 2717785"/>
              <a:gd name="connsiteY0" fmla="*/ 242640 h 242640"/>
              <a:gd name="connsiteX1" fmla="*/ 2613339 w 2717785"/>
              <a:gd name="connsiteY1" fmla="*/ 115396 h 242640"/>
              <a:gd name="connsiteX2" fmla="*/ 1359840 w 2717785"/>
              <a:gd name="connsiteY2" fmla="*/ 94970 h 242640"/>
              <a:gd name="connsiteX3" fmla="*/ 1331278 w 2717785"/>
              <a:gd name="connsiteY3" fmla="*/ 4749 h 242640"/>
              <a:gd name="connsiteX4" fmla="*/ 580363 w 2717785"/>
              <a:gd name="connsiteY4" fmla="*/ 9887 h 242640"/>
              <a:gd name="connsiteX5" fmla="*/ 0 w 2717785"/>
              <a:gd name="connsiteY5" fmla="*/ 87718 h 242640"/>
              <a:gd name="connsiteX0" fmla="*/ 2846249 w 2846249"/>
              <a:gd name="connsiteY0" fmla="*/ 242640 h 242640"/>
              <a:gd name="connsiteX1" fmla="*/ 2741803 w 2846249"/>
              <a:gd name="connsiteY1" fmla="*/ 115396 h 242640"/>
              <a:gd name="connsiteX2" fmla="*/ 1488304 w 2846249"/>
              <a:gd name="connsiteY2" fmla="*/ 94970 h 242640"/>
              <a:gd name="connsiteX3" fmla="*/ 1459742 w 2846249"/>
              <a:gd name="connsiteY3" fmla="*/ 4749 h 242640"/>
              <a:gd name="connsiteX4" fmla="*/ 708827 w 2846249"/>
              <a:gd name="connsiteY4" fmla="*/ 9887 h 242640"/>
              <a:gd name="connsiteX5" fmla="*/ 0 w 2846249"/>
              <a:gd name="connsiteY5" fmla="*/ 88626 h 242640"/>
              <a:gd name="connsiteX0" fmla="*/ 2846249 w 2846249"/>
              <a:gd name="connsiteY0" fmla="*/ 240086 h 240086"/>
              <a:gd name="connsiteX1" fmla="*/ 2741803 w 2846249"/>
              <a:gd name="connsiteY1" fmla="*/ 112842 h 240086"/>
              <a:gd name="connsiteX2" fmla="*/ 1488304 w 2846249"/>
              <a:gd name="connsiteY2" fmla="*/ 92416 h 240086"/>
              <a:gd name="connsiteX3" fmla="*/ 1459742 w 2846249"/>
              <a:gd name="connsiteY3" fmla="*/ 2195 h 240086"/>
              <a:gd name="connsiteX4" fmla="*/ 708827 w 2846249"/>
              <a:gd name="connsiteY4" fmla="*/ 7333 h 240086"/>
              <a:gd name="connsiteX5" fmla="*/ 0 w 2846249"/>
              <a:gd name="connsiteY5" fmla="*/ 86072 h 240086"/>
              <a:gd name="connsiteX0" fmla="*/ 2846249 w 2846249"/>
              <a:gd name="connsiteY0" fmla="*/ 240086 h 240086"/>
              <a:gd name="connsiteX1" fmla="*/ 2741803 w 2846249"/>
              <a:gd name="connsiteY1" fmla="*/ 112842 h 240086"/>
              <a:gd name="connsiteX2" fmla="*/ 1485093 w 2846249"/>
              <a:gd name="connsiteY2" fmla="*/ 108758 h 240086"/>
              <a:gd name="connsiteX3" fmla="*/ 1459742 w 2846249"/>
              <a:gd name="connsiteY3" fmla="*/ 2195 h 240086"/>
              <a:gd name="connsiteX4" fmla="*/ 708827 w 2846249"/>
              <a:gd name="connsiteY4" fmla="*/ 7333 h 240086"/>
              <a:gd name="connsiteX5" fmla="*/ 0 w 2846249"/>
              <a:gd name="connsiteY5" fmla="*/ 86072 h 240086"/>
              <a:gd name="connsiteX0" fmla="*/ 2846249 w 2846249"/>
              <a:gd name="connsiteY0" fmla="*/ 240086 h 240086"/>
              <a:gd name="connsiteX1" fmla="*/ 2741803 w 2846249"/>
              <a:gd name="connsiteY1" fmla="*/ 121921 h 240086"/>
              <a:gd name="connsiteX2" fmla="*/ 1485093 w 2846249"/>
              <a:gd name="connsiteY2" fmla="*/ 108758 h 240086"/>
              <a:gd name="connsiteX3" fmla="*/ 1459742 w 2846249"/>
              <a:gd name="connsiteY3" fmla="*/ 2195 h 240086"/>
              <a:gd name="connsiteX4" fmla="*/ 708827 w 2846249"/>
              <a:gd name="connsiteY4" fmla="*/ 7333 h 240086"/>
              <a:gd name="connsiteX5" fmla="*/ 0 w 2846249"/>
              <a:gd name="connsiteY5" fmla="*/ 86072 h 240086"/>
              <a:gd name="connsiteX0" fmla="*/ 2918964 w 2918964"/>
              <a:gd name="connsiteY0" fmla="*/ 240086 h 240086"/>
              <a:gd name="connsiteX1" fmla="*/ 2814518 w 2918964"/>
              <a:gd name="connsiteY1" fmla="*/ 121921 h 240086"/>
              <a:gd name="connsiteX2" fmla="*/ 1557808 w 2918964"/>
              <a:gd name="connsiteY2" fmla="*/ 108758 h 240086"/>
              <a:gd name="connsiteX3" fmla="*/ 1532457 w 2918964"/>
              <a:gd name="connsiteY3" fmla="*/ 2195 h 240086"/>
              <a:gd name="connsiteX4" fmla="*/ 781542 w 2918964"/>
              <a:gd name="connsiteY4" fmla="*/ 7333 h 240086"/>
              <a:gd name="connsiteX5" fmla="*/ 0 w 2918964"/>
              <a:gd name="connsiteY5" fmla="*/ 52360 h 240086"/>
              <a:gd name="connsiteX0" fmla="*/ 3006791 w 3006791"/>
              <a:gd name="connsiteY0" fmla="*/ 279480 h 279480"/>
              <a:gd name="connsiteX1" fmla="*/ 2814518 w 3006791"/>
              <a:gd name="connsiteY1" fmla="*/ 121921 h 279480"/>
              <a:gd name="connsiteX2" fmla="*/ 1557808 w 3006791"/>
              <a:gd name="connsiteY2" fmla="*/ 108758 h 279480"/>
              <a:gd name="connsiteX3" fmla="*/ 1532457 w 3006791"/>
              <a:gd name="connsiteY3" fmla="*/ 2195 h 279480"/>
              <a:gd name="connsiteX4" fmla="*/ 781542 w 3006791"/>
              <a:gd name="connsiteY4" fmla="*/ 7333 h 279480"/>
              <a:gd name="connsiteX5" fmla="*/ 0 w 3006791"/>
              <a:gd name="connsiteY5" fmla="*/ 52360 h 279480"/>
              <a:gd name="connsiteX0" fmla="*/ 3006791 w 3006791"/>
              <a:gd name="connsiteY0" fmla="*/ 279480 h 279480"/>
              <a:gd name="connsiteX1" fmla="*/ 2920439 w 3006791"/>
              <a:gd name="connsiteY1" fmla="*/ 239568 h 279480"/>
              <a:gd name="connsiteX2" fmla="*/ 2814518 w 3006791"/>
              <a:gd name="connsiteY2" fmla="*/ 121921 h 279480"/>
              <a:gd name="connsiteX3" fmla="*/ 1557808 w 3006791"/>
              <a:gd name="connsiteY3" fmla="*/ 108758 h 279480"/>
              <a:gd name="connsiteX4" fmla="*/ 1532457 w 3006791"/>
              <a:gd name="connsiteY4" fmla="*/ 2195 h 279480"/>
              <a:gd name="connsiteX5" fmla="*/ 781542 w 3006791"/>
              <a:gd name="connsiteY5" fmla="*/ 7333 h 279480"/>
              <a:gd name="connsiteX6" fmla="*/ 0 w 3006791"/>
              <a:gd name="connsiteY6" fmla="*/ 52360 h 279480"/>
              <a:gd name="connsiteX0" fmla="*/ 3006791 w 3006791"/>
              <a:gd name="connsiteY0" fmla="*/ 279480 h 279480"/>
              <a:gd name="connsiteX1" fmla="*/ 2920439 w 3006791"/>
              <a:gd name="connsiteY1" fmla="*/ 239568 h 279480"/>
              <a:gd name="connsiteX2" fmla="*/ 2814518 w 3006791"/>
              <a:gd name="connsiteY2" fmla="*/ 121921 h 279480"/>
              <a:gd name="connsiteX3" fmla="*/ 1557808 w 3006791"/>
              <a:gd name="connsiteY3" fmla="*/ 108758 h 279480"/>
              <a:gd name="connsiteX4" fmla="*/ 1532457 w 3006791"/>
              <a:gd name="connsiteY4" fmla="*/ 2195 h 279480"/>
              <a:gd name="connsiteX5" fmla="*/ 781542 w 3006791"/>
              <a:gd name="connsiteY5" fmla="*/ 7333 h 279480"/>
              <a:gd name="connsiteX6" fmla="*/ 0 w 3006791"/>
              <a:gd name="connsiteY6" fmla="*/ 52360 h 279480"/>
              <a:gd name="connsiteX0" fmla="*/ 3006791 w 3006791"/>
              <a:gd name="connsiteY0" fmla="*/ 279480 h 279480"/>
              <a:gd name="connsiteX1" fmla="*/ 2920439 w 3006791"/>
              <a:gd name="connsiteY1" fmla="*/ 239568 h 279480"/>
              <a:gd name="connsiteX2" fmla="*/ 2814518 w 3006791"/>
              <a:gd name="connsiteY2" fmla="*/ 121921 h 279480"/>
              <a:gd name="connsiteX3" fmla="*/ 1557808 w 3006791"/>
              <a:gd name="connsiteY3" fmla="*/ 108758 h 279480"/>
              <a:gd name="connsiteX4" fmla="*/ 1532457 w 3006791"/>
              <a:gd name="connsiteY4" fmla="*/ 2195 h 279480"/>
              <a:gd name="connsiteX5" fmla="*/ 781542 w 3006791"/>
              <a:gd name="connsiteY5" fmla="*/ 7333 h 279480"/>
              <a:gd name="connsiteX6" fmla="*/ 0 w 3006791"/>
              <a:gd name="connsiteY6" fmla="*/ 52360 h 279480"/>
              <a:gd name="connsiteX0" fmla="*/ 3006791 w 3006791"/>
              <a:gd name="connsiteY0" fmla="*/ 279480 h 279480"/>
              <a:gd name="connsiteX1" fmla="*/ 2920439 w 3006791"/>
              <a:gd name="connsiteY1" fmla="*/ 239568 h 279480"/>
              <a:gd name="connsiteX2" fmla="*/ 2814518 w 3006791"/>
              <a:gd name="connsiteY2" fmla="*/ 121921 h 279480"/>
              <a:gd name="connsiteX3" fmla="*/ 1557808 w 3006791"/>
              <a:gd name="connsiteY3" fmla="*/ 108758 h 279480"/>
              <a:gd name="connsiteX4" fmla="*/ 1532457 w 3006791"/>
              <a:gd name="connsiteY4" fmla="*/ 2195 h 279480"/>
              <a:gd name="connsiteX5" fmla="*/ 781542 w 3006791"/>
              <a:gd name="connsiteY5" fmla="*/ 7333 h 279480"/>
              <a:gd name="connsiteX6" fmla="*/ 0 w 3006791"/>
              <a:gd name="connsiteY6" fmla="*/ 52360 h 279480"/>
              <a:gd name="connsiteX0" fmla="*/ 3006791 w 3006791"/>
              <a:gd name="connsiteY0" fmla="*/ 279480 h 279480"/>
              <a:gd name="connsiteX1" fmla="*/ 2920439 w 3006791"/>
              <a:gd name="connsiteY1" fmla="*/ 239568 h 279480"/>
              <a:gd name="connsiteX2" fmla="*/ 2814518 w 3006791"/>
              <a:gd name="connsiteY2" fmla="*/ 121921 h 279480"/>
              <a:gd name="connsiteX3" fmla="*/ 1557808 w 3006791"/>
              <a:gd name="connsiteY3" fmla="*/ 108758 h 279480"/>
              <a:gd name="connsiteX4" fmla="*/ 1532457 w 3006791"/>
              <a:gd name="connsiteY4" fmla="*/ 2195 h 279480"/>
              <a:gd name="connsiteX5" fmla="*/ 781542 w 3006791"/>
              <a:gd name="connsiteY5" fmla="*/ 7333 h 279480"/>
              <a:gd name="connsiteX6" fmla="*/ 0 w 3006791"/>
              <a:gd name="connsiteY6" fmla="*/ 52360 h 279480"/>
              <a:gd name="connsiteX0" fmla="*/ 2920439 w 2920439"/>
              <a:gd name="connsiteY0" fmla="*/ 239568 h 239568"/>
              <a:gd name="connsiteX1" fmla="*/ 2814518 w 2920439"/>
              <a:gd name="connsiteY1" fmla="*/ 121921 h 239568"/>
              <a:gd name="connsiteX2" fmla="*/ 1557808 w 2920439"/>
              <a:gd name="connsiteY2" fmla="*/ 108758 h 239568"/>
              <a:gd name="connsiteX3" fmla="*/ 1532457 w 2920439"/>
              <a:gd name="connsiteY3" fmla="*/ 2195 h 239568"/>
              <a:gd name="connsiteX4" fmla="*/ 781542 w 2920439"/>
              <a:gd name="connsiteY4" fmla="*/ 7333 h 239568"/>
              <a:gd name="connsiteX5" fmla="*/ 0 w 2920439"/>
              <a:gd name="connsiteY5" fmla="*/ 52360 h 239568"/>
              <a:gd name="connsiteX0" fmla="*/ 2926496 w 2926496"/>
              <a:gd name="connsiteY0" fmla="*/ 219759 h 219759"/>
              <a:gd name="connsiteX1" fmla="*/ 2814518 w 2926496"/>
              <a:gd name="connsiteY1" fmla="*/ 121921 h 219759"/>
              <a:gd name="connsiteX2" fmla="*/ 1557808 w 2926496"/>
              <a:gd name="connsiteY2" fmla="*/ 108758 h 219759"/>
              <a:gd name="connsiteX3" fmla="*/ 1532457 w 2926496"/>
              <a:gd name="connsiteY3" fmla="*/ 2195 h 219759"/>
              <a:gd name="connsiteX4" fmla="*/ 781542 w 2926496"/>
              <a:gd name="connsiteY4" fmla="*/ 7333 h 219759"/>
              <a:gd name="connsiteX5" fmla="*/ 0 w 2926496"/>
              <a:gd name="connsiteY5" fmla="*/ 52360 h 219759"/>
              <a:gd name="connsiteX0" fmla="*/ 2926496 w 2926496"/>
              <a:gd name="connsiteY0" fmla="*/ 220513 h 220513"/>
              <a:gd name="connsiteX1" fmla="*/ 2814518 w 2926496"/>
              <a:gd name="connsiteY1" fmla="*/ 122675 h 220513"/>
              <a:gd name="connsiteX2" fmla="*/ 1557808 w 2926496"/>
              <a:gd name="connsiteY2" fmla="*/ 109512 h 220513"/>
              <a:gd name="connsiteX3" fmla="*/ 1482844 w 2926496"/>
              <a:gd name="connsiteY3" fmla="*/ 2022 h 220513"/>
              <a:gd name="connsiteX4" fmla="*/ 781542 w 2926496"/>
              <a:gd name="connsiteY4" fmla="*/ 8087 h 220513"/>
              <a:gd name="connsiteX5" fmla="*/ 0 w 2926496"/>
              <a:gd name="connsiteY5" fmla="*/ 53114 h 220513"/>
              <a:gd name="connsiteX0" fmla="*/ 2926496 w 2926496"/>
              <a:gd name="connsiteY0" fmla="*/ 220513 h 220513"/>
              <a:gd name="connsiteX1" fmla="*/ 2814518 w 2926496"/>
              <a:gd name="connsiteY1" fmla="*/ 122675 h 220513"/>
              <a:gd name="connsiteX2" fmla="*/ 1557808 w 2926496"/>
              <a:gd name="connsiteY2" fmla="*/ 104876 h 220513"/>
              <a:gd name="connsiteX3" fmla="*/ 1482844 w 2926496"/>
              <a:gd name="connsiteY3" fmla="*/ 2022 h 220513"/>
              <a:gd name="connsiteX4" fmla="*/ 781542 w 2926496"/>
              <a:gd name="connsiteY4" fmla="*/ 8087 h 220513"/>
              <a:gd name="connsiteX5" fmla="*/ 0 w 2926496"/>
              <a:gd name="connsiteY5" fmla="*/ 53114 h 220513"/>
              <a:gd name="connsiteX0" fmla="*/ 3066229 w 3066229"/>
              <a:gd name="connsiteY0" fmla="*/ 197010 h 197010"/>
              <a:gd name="connsiteX1" fmla="*/ 2814518 w 3066229"/>
              <a:gd name="connsiteY1" fmla="*/ 122675 h 197010"/>
              <a:gd name="connsiteX2" fmla="*/ 1557808 w 3066229"/>
              <a:gd name="connsiteY2" fmla="*/ 104876 h 197010"/>
              <a:gd name="connsiteX3" fmla="*/ 1482844 w 3066229"/>
              <a:gd name="connsiteY3" fmla="*/ 2022 h 197010"/>
              <a:gd name="connsiteX4" fmla="*/ 781542 w 3066229"/>
              <a:gd name="connsiteY4" fmla="*/ 8087 h 197010"/>
              <a:gd name="connsiteX5" fmla="*/ 0 w 3066229"/>
              <a:gd name="connsiteY5" fmla="*/ 53114 h 197010"/>
              <a:gd name="connsiteX0" fmla="*/ 3066229 w 3066229"/>
              <a:gd name="connsiteY0" fmla="*/ 197010 h 197010"/>
              <a:gd name="connsiteX1" fmla="*/ 2866918 w 3066229"/>
              <a:gd name="connsiteY1" fmla="*/ 118758 h 197010"/>
              <a:gd name="connsiteX2" fmla="*/ 1557808 w 3066229"/>
              <a:gd name="connsiteY2" fmla="*/ 104876 h 197010"/>
              <a:gd name="connsiteX3" fmla="*/ 1482844 w 3066229"/>
              <a:gd name="connsiteY3" fmla="*/ 2022 h 197010"/>
              <a:gd name="connsiteX4" fmla="*/ 781542 w 3066229"/>
              <a:gd name="connsiteY4" fmla="*/ 8087 h 197010"/>
              <a:gd name="connsiteX5" fmla="*/ 0 w 3066229"/>
              <a:gd name="connsiteY5" fmla="*/ 53114 h 197010"/>
              <a:gd name="connsiteX0" fmla="*/ 3031296 w 3031296"/>
              <a:gd name="connsiteY0" fmla="*/ 197010 h 197010"/>
              <a:gd name="connsiteX1" fmla="*/ 2866918 w 3031296"/>
              <a:gd name="connsiteY1" fmla="*/ 118758 h 197010"/>
              <a:gd name="connsiteX2" fmla="*/ 1557808 w 3031296"/>
              <a:gd name="connsiteY2" fmla="*/ 104876 h 197010"/>
              <a:gd name="connsiteX3" fmla="*/ 1482844 w 3031296"/>
              <a:gd name="connsiteY3" fmla="*/ 2022 h 197010"/>
              <a:gd name="connsiteX4" fmla="*/ 781542 w 3031296"/>
              <a:gd name="connsiteY4" fmla="*/ 8087 h 197010"/>
              <a:gd name="connsiteX5" fmla="*/ 0 w 3031296"/>
              <a:gd name="connsiteY5" fmla="*/ 53114 h 197010"/>
              <a:gd name="connsiteX0" fmla="*/ 3031296 w 3031296"/>
              <a:gd name="connsiteY0" fmla="*/ 197010 h 197010"/>
              <a:gd name="connsiteX1" fmla="*/ 2866918 w 3031296"/>
              <a:gd name="connsiteY1" fmla="*/ 118758 h 197010"/>
              <a:gd name="connsiteX2" fmla="*/ 1557808 w 3031296"/>
              <a:gd name="connsiteY2" fmla="*/ 104876 h 197010"/>
              <a:gd name="connsiteX3" fmla="*/ 1482844 w 3031296"/>
              <a:gd name="connsiteY3" fmla="*/ 2022 h 197010"/>
              <a:gd name="connsiteX4" fmla="*/ 781542 w 3031296"/>
              <a:gd name="connsiteY4" fmla="*/ 8087 h 197010"/>
              <a:gd name="connsiteX5" fmla="*/ 0 w 3031296"/>
              <a:gd name="connsiteY5" fmla="*/ 53114 h 197010"/>
              <a:gd name="connsiteX0" fmla="*/ 3031296 w 3031296"/>
              <a:gd name="connsiteY0" fmla="*/ 197010 h 197010"/>
              <a:gd name="connsiteX1" fmla="*/ 2866918 w 3031296"/>
              <a:gd name="connsiteY1" fmla="*/ 118758 h 197010"/>
              <a:gd name="connsiteX2" fmla="*/ 1557808 w 3031296"/>
              <a:gd name="connsiteY2" fmla="*/ 104876 h 197010"/>
              <a:gd name="connsiteX3" fmla="*/ 1482844 w 3031296"/>
              <a:gd name="connsiteY3" fmla="*/ 2022 h 197010"/>
              <a:gd name="connsiteX4" fmla="*/ 781542 w 3031296"/>
              <a:gd name="connsiteY4" fmla="*/ 8087 h 197010"/>
              <a:gd name="connsiteX5" fmla="*/ 0 w 3031296"/>
              <a:gd name="connsiteY5" fmla="*/ 53114 h 197010"/>
              <a:gd name="connsiteX0" fmla="*/ 3031296 w 3031296"/>
              <a:gd name="connsiteY0" fmla="*/ 197010 h 197010"/>
              <a:gd name="connsiteX1" fmla="*/ 2866918 w 3031296"/>
              <a:gd name="connsiteY1" fmla="*/ 126592 h 197010"/>
              <a:gd name="connsiteX2" fmla="*/ 1557808 w 3031296"/>
              <a:gd name="connsiteY2" fmla="*/ 104876 h 197010"/>
              <a:gd name="connsiteX3" fmla="*/ 1482844 w 3031296"/>
              <a:gd name="connsiteY3" fmla="*/ 2022 h 197010"/>
              <a:gd name="connsiteX4" fmla="*/ 781542 w 3031296"/>
              <a:gd name="connsiteY4" fmla="*/ 8087 h 197010"/>
              <a:gd name="connsiteX5" fmla="*/ 0 w 3031296"/>
              <a:gd name="connsiteY5" fmla="*/ 53114 h 197010"/>
              <a:gd name="connsiteX0" fmla="*/ 3031296 w 3031296"/>
              <a:gd name="connsiteY0" fmla="*/ 197010 h 197010"/>
              <a:gd name="connsiteX1" fmla="*/ 2866918 w 3031296"/>
              <a:gd name="connsiteY1" fmla="*/ 126592 h 197010"/>
              <a:gd name="connsiteX2" fmla="*/ 1557808 w 3031296"/>
              <a:gd name="connsiteY2" fmla="*/ 104876 h 197010"/>
              <a:gd name="connsiteX3" fmla="*/ 1482844 w 3031296"/>
              <a:gd name="connsiteY3" fmla="*/ 2022 h 197010"/>
              <a:gd name="connsiteX4" fmla="*/ 781542 w 3031296"/>
              <a:gd name="connsiteY4" fmla="*/ 8087 h 197010"/>
              <a:gd name="connsiteX5" fmla="*/ 0 w 3031296"/>
              <a:gd name="connsiteY5" fmla="*/ 53114 h 197010"/>
              <a:gd name="connsiteX0" fmla="*/ 3031296 w 3031296"/>
              <a:gd name="connsiteY0" fmla="*/ 197010 h 197010"/>
              <a:gd name="connsiteX1" fmla="*/ 2866918 w 3031296"/>
              <a:gd name="connsiteY1" fmla="*/ 126592 h 197010"/>
              <a:gd name="connsiteX2" fmla="*/ 1557808 w 3031296"/>
              <a:gd name="connsiteY2" fmla="*/ 104876 h 197010"/>
              <a:gd name="connsiteX3" fmla="*/ 1482844 w 3031296"/>
              <a:gd name="connsiteY3" fmla="*/ 2022 h 197010"/>
              <a:gd name="connsiteX4" fmla="*/ 781542 w 3031296"/>
              <a:gd name="connsiteY4" fmla="*/ 8087 h 197010"/>
              <a:gd name="connsiteX5" fmla="*/ 0 w 3031296"/>
              <a:gd name="connsiteY5" fmla="*/ 53114 h 197010"/>
              <a:gd name="connsiteX0" fmla="*/ 3465150 w 3465150"/>
              <a:gd name="connsiteY0" fmla="*/ 197010 h 258593"/>
              <a:gd name="connsiteX1" fmla="*/ 3300772 w 3465150"/>
              <a:gd name="connsiteY1" fmla="*/ 126592 h 258593"/>
              <a:gd name="connsiteX2" fmla="*/ 1991662 w 3465150"/>
              <a:gd name="connsiteY2" fmla="*/ 104876 h 258593"/>
              <a:gd name="connsiteX3" fmla="*/ 1916698 w 3465150"/>
              <a:gd name="connsiteY3" fmla="*/ 2022 h 258593"/>
              <a:gd name="connsiteX4" fmla="*/ 1215396 w 3465150"/>
              <a:gd name="connsiteY4" fmla="*/ 8087 h 258593"/>
              <a:gd name="connsiteX5" fmla="*/ 0 w 3465150"/>
              <a:gd name="connsiteY5" fmla="*/ 258593 h 258593"/>
              <a:gd name="connsiteX0" fmla="*/ 3607740 w 3607740"/>
              <a:gd name="connsiteY0" fmla="*/ 197010 h 258593"/>
              <a:gd name="connsiteX1" fmla="*/ 3443362 w 3607740"/>
              <a:gd name="connsiteY1" fmla="*/ 126592 h 258593"/>
              <a:gd name="connsiteX2" fmla="*/ 2134252 w 3607740"/>
              <a:gd name="connsiteY2" fmla="*/ 104876 h 258593"/>
              <a:gd name="connsiteX3" fmla="*/ 2059288 w 3607740"/>
              <a:gd name="connsiteY3" fmla="*/ 2022 h 258593"/>
              <a:gd name="connsiteX4" fmla="*/ 1357986 w 3607740"/>
              <a:gd name="connsiteY4" fmla="*/ 8087 h 258593"/>
              <a:gd name="connsiteX5" fmla="*/ 62700 w 3607740"/>
              <a:gd name="connsiteY5" fmla="*/ 41771 h 258593"/>
              <a:gd name="connsiteX6" fmla="*/ 142590 w 3607740"/>
              <a:gd name="connsiteY6" fmla="*/ 258593 h 258593"/>
              <a:gd name="connsiteX0" fmla="*/ 3619520 w 3619520"/>
              <a:gd name="connsiteY0" fmla="*/ 197010 h 258593"/>
              <a:gd name="connsiteX1" fmla="*/ 3455142 w 3619520"/>
              <a:gd name="connsiteY1" fmla="*/ 126592 h 258593"/>
              <a:gd name="connsiteX2" fmla="*/ 2146032 w 3619520"/>
              <a:gd name="connsiteY2" fmla="*/ 104876 h 258593"/>
              <a:gd name="connsiteX3" fmla="*/ 2071068 w 3619520"/>
              <a:gd name="connsiteY3" fmla="*/ 2022 h 258593"/>
              <a:gd name="connsiteX4" fmla="*/ 1369766 w 3619520"/>
              <a:gd name="connsiteY4" fmla="*/ 8087 h 258593"/>
              <a:gd name="connsiteX5" fmla="*/ 61006 w 3619520"/>
              <a:gd name="connsiteY5" fmla="*/ 41771 h 258593"/>
              <a:gd name="connsiteX6" fmla="*/ 154370 w 3619520"/>
              <a:gd name="connsiteY6" fmla="*/ 258593 h 258593"/>
              <a:gd name="connsiteX0" fmla="*/ 3630707 w 3630707"/>
              <a:gd name="connsiteY0" fmla="*/ 197010 h 258593"/>
              <a:gd name="connsiteX1" fmla="*/ 3466329 w 3630707"/>
              <a:gd name="connsiteY1" fmla="*/ 126592 h 258593"/>
              <a:gd name="connsiteX2" fmla="*/ 2157219 w 3630707"/>
              <a:gd name="connsiteY2" fmla="*/ 104876 h 258593"/>
              <a:gd name="connsiteX3" fmla="*/ 2082255 w 3630707"/>
              <a:gd name="connsiteY3" fmla="*/ 2022 h 258593"/>
              <a:gd name="connsiteX4" fmla="*/ 1380953 w 3630707"/>
              <a:gd name="connsiteY4" fmla="*/ 8087 h 258593"/>
              <a:gd name="connsiteX5" fmla="*/ 72193 w 3630707"/>
              <a:gd name="connsiteY5" fmla="*/ 41771 h 258593"/>
              <a:gd name="connsiteX6" fmla="*/ 165557 w 3630707"/>
              <a:gd name="connsiteY6" fmla="*/ 258593 h 258593"/>
              <a:gd name="connsiteX0" fmla="*/ 3624516 w 3624516"/>
              <a:gd name="connsiteY0" fmla="*/ 197010 h 247344"/>
              <a:gd name="connsiteX1" fmla="*/ 3460138 w 3624516"/>
              <a:gd name="connsiteY1" fmla="*/ 126592 h 247344"/>
              <a:gd name="connsiteX2" fmla="*/ 2151028 w 3624516"/>
              <a:gd name="connsiteY2" fmla="*/ 104876 h 247344"/>
              <a:gd name="connsiteX3" fmla="*/ 2076064 w 3624516"/>
              <a:gd name="connsiteY3" fmla="*/ 2022 h 247344"/>
              <a:gd name="connsiteX4" fmla="*/ 1374762 w 3624516"/>
              <a:gd name="connsiteY4" fmla="*/ 8087 h 247344"/>
              <a:gd name="connsiteX5" fmla="*/ 66002 w 3624516"/>
              <a:gd name="connsiteY5" fmla="*/ 41771 h 247344"/>
              <a:gd name="connsiteX6" fmla="*/ 199787 w 3624516"/>
              <a:gd name="connsiteY6" fmla="*/ 247344 h 247344"/>
              <a:gd name="connsiteX0" fmla="*/ 3637687 w 3637687"/>
              <a:gd name="connsiteY0" fmla="*/ 197010 h 247344"/>
              <a:gd name="connsiteX1" fmla="*/ 3473309 w 3637687"/>
              <a:gd name="connsiteY1" fmla="*/ 126592 h 247344"/>
              <a:gd name="connsiteX2" fmla="*/ 2164199 w 3637687"/>
              <a:gd name="connsiteY2" fmla="*/ 104876 h 247344"/>
              <a:gd name="connsiteX3" fmla="*/ 2089235 w 3637687"/>
              <a:gd name="connsiteY3" fmla="*/ 2022 h 247344"/>
              <a:gd name="connsiteX4" fmla="*/ 1387933 w 3637687"/>
              <a:gd name="connsiteY4" fmla="*/ 8087 h 247344"/>
              <a:gd name="connsiteX5" fmla="*/ 79173 w 3637687"/>
              <a:gd name="connsiteY5" fmla="*/ 41771 h 247344"/>
              <a:gd name="connsiteX6" fmla="*/ 212958 w 3637687"/>
              <a:gd name="connsiteY6" fmla="*/ 247344 h 247344"/>
              <a:gd name="connsiteX0" fmla="*/ 3637687 w 3637687"/>
              <a:gd name="connsiteY0" fmla="*/ 203020 h 253354"/>
              <a:gd name="connsiteX1" fmla="*/ 3473309 w 3637687"/>
              <a:gd name="connsiteY1" fmla="*/ 132602 h 253354"/>
              <a:gd name="connsiteX2" fmla="*/ 2164199 w 3637687"/>
              <a:gd name="connsiteY2" fmla="*/ 110886 h 253354"/>
              <a:gd name="connsiteX3" fmla="*/ 2089235 w 3637687"/>
              <a:gd name="connsiteY3" fmla="*/ 8032 h 253354"/>
              <a:gd name="connsiteX4" fmla="*/ 1387933 w 3637687"/>
              <a:gd name="connsiteY4" fmla="*/ 14097 h 253354"/>
              <a:gd name="connsiteX5" fmla="*/ 79173 w 3637687"/>
              <a:gd name="connsiteY5" fmla="*/ 47781 h 253354"/>
              <a:gd name="connsiteX6" fmla="*/ 212958 w 3637687"/>
              <a:gd name="connsiteY6" fmla="*/ 253354 h 253354"/>
              <a:gd name="connsiteX0" fmla="*/ 3637687 w 3637687"/>
              <a:gd name="connsiteY0" fmla="*/ 197174 h 247508"/>
              <a:gd name="connsiteX1" fmla="*/ 3473309 w 3637687"/>
              <a:gd name="connsiteY1" fmla="*/ 126756 h 247508"/>
              <a:gd name="connsiteX2" fmla="*/ 2164199 w 3637687"/>
              <a:gd name="connsiteY2" fmla="*/ 105040 h 247508"/>
              <a:gd name="connsiteX3" fmla="*/ 2089235 w 3637687"/>
              <a:gd name="connsiteY3" fmla="*/ 2186 h 247508"/>
              <a:gd name="connsiteX4" fmla="*/ 1387933 w 3637687"/>
              <a:gd name="connsiteY4" fmla="*/ 8251 h 247508"/>
              <a:gd name="connsiteX5" fmla="*/ 79173 w 3637687"/>
              <a:gd name="connsiteY5" fmla="*/ 41935 h 247508"/>
              <a:gd name="connsiteX6" fmla="*/ 212958 w 3637687"/>
              <a:gd name="connsiteY6" fmla="*/ 247508 h 247508"/>
              <a:gd name="connsiteX0" fmla="*/ 3637687 w 3637687"/>
              <a:gd name="connsiteY0" fmla="*/ 197332 h 247666"/>
              <a:gd name="connsiteX1" fmla="*/ 3473309 w 3637687"/>
              <a:gd name="connsiteY1" fmla="*/ 126914 h 247666"/>
              <a:gd name="connsiteX2" fmla="*/ 2164199 w 3637687"/>
              <a:gd name="connsiteY2" fmla="*/ 105198 h 247666"/>
              <a:gd name="connsiteX3" fmla="*/ 2089235 w 3637687"/>
              <a:gd name="connsiteY3" fmla="*/ 2344 h 247666"/>
              <a:gd name="connsiteX4" fmla="*/ 1387933 w 3637687"/>
              <a:gd name="connsiteY4" fmla="*/ 8409 h 247666"/>
              <a:gd name="connsiteX5" fmla="*/ 79173 w 3637687"/>
              <a:gd name="connsiteY5" fmla="*/ 42093 h 247666"/>
              <a:gd name="connsiteX6" fmla="*/ 212958 w 3637687"/>
              <a:gd name="connsiteY6" fmla="*/ 247666 h 247666"/>
              <a:gd name="connsiteX0" fmla="*/ 3637687 w 3637687"/>
              <a:gd name="connsiteY0" fmla="*/ 197332 h 247666"/>
              <a:gd name="connsiteX1" fmla="*/ 3473309 w 3637687"/>
              <a:gd name="connsiteY1" fmla="*/ 126914 h 247666"/>
              <a:gd name="connsiteX2" fmla="*/ 2164199 w 3637687"/>
              <a:gd name="connsiteY2" fmla="*/ 105198 h 247666"/>
              <a:gd name="connsiteX3" fmla="*/ 2089235 w 3637687"/>
              <a:gd name="connsiteY3" fmla="*/ 2344 h 247666"/>
              <a:gd name="connsiteX4" fmla="*/ 1387933 w 3637687"/>
              <a:gd name="connsiteY4" fmla="*/ 8409 h 247666"/>
              <a:gd name="connsiteX5" fmla="*/ 79173 w 3637687"/>
              <a:gd name="connsiteY5" fmla="*/ 42093 h 247666"/>
              <a:gd name="connsiteX6" fmla="*/ 212958 w 3637687"/>
              <a:gd name="connsiteY6" fmla="*/ 247666 h 247666"/>
              <a:gd name="connsiteX0" fmla="*/ 3637687 w 3637687"/>
              <a:gd name="connsiteY0" fmla="*/ 197332 h 247666"/>
              <a:gd name="connsiteX1" fmla="*/ 3473309 w 3637687"/>
              <a:gd name="connsiteY1" fmla="*/ 126914 h 247666"/>
              <a:gd name="connsiteX2" fmla="*/ 2164199 w 3637687"/>
              <a:gd name="connsiteY2" fmla="*/ 105198 h 247666"/>
              <a:gd name="connsiteX3" fmla="*/ 2089235 w 3637687"/>
              <a:gd name="connsiteY3" fmla="*/ 2344 h 247666"/>
              <a:gd name="connsiteX4" fmla="*/ 1387933 w 3637687"/>
              <a:gd name="connsiteY4" fmla="*/ 8409 h 247666"/>
              <a:gd name="connsiteX5" fmla="*/ 79173 w 3637687"/>
              <a:gd name="connsiteY5" fmla="*/ 42093 h 247666"/>
              <a:gd name="connsiteX6" fmla="*/ 212958 w 3637687"/>
              <a:gd name="connsiteY6" fmla="*/ 247666 h 247666"/>
              <a:gd name="connsiteX0" fmla="*/ 3637687 w 3637687"/>
              <a:gd name="connsiteY0" fmla="*/ 197332 h 247666"/>
              <a:gd name="connsiteX1" fmla="*/ 3473309 w 3637687"/>
              <a:gd name="connsiteY1" fmla="*/ 126914 h 247666"/>
              <a:gd name="connsiteX2" fmla="*/ 2164199 w 3637687"/>
              <a:gd name="connsiteY2" fmla="*/ 105198 h 247666"/>
              <a:gd name="connsiteX3" fmla="*/ 2089235 w 3637687"/>
              <a:gd name="connsiteY3" fmla="*/ 2344 h 247666"/>
              <a:gd name="connsiteX4" fmla="*/ 1387933 w 3637687"/>
              <a:gd name="connsiteY4" fmla="*/ 8409 h 247666"/>
              <a:gd name="connsiteX5" fmla="*/ 79173 w 3637687"/>
              <a:gd name="connsiteY5" fmla="*/ 42093 h 247666"/>
              <a:gd name="connsiteX6" fmla="*/ 212958 w 3637687"/>
              <a:gd name="connsiteY6" fmla="*/ 247666 h 247666"/>
              <a:gd name="connsiteX0" fmla="*/ 3637687 w 3637687"/>
              <a:gd name="connsiteY0" fmla="*/ 197332 h 247666"/>
              <a:gd name="connsiteX1" fmla="*/ 3473309 w 3637687"/>
              <a:gd name="connsiteY1" fmla="*/ 126914 h 247666"/>
              <a:gd name="connsiteX2" fmla="*/ 2164199 w 3637687"/>
              <a:gd name="connsiteY2" fmla="*/ 105198 h 247666"/>
              <a:gd name="connsiteX3" fmla="*/ 2089235 w 3637687"/>
              <a:gd name="connsiteY3" fmla="*/ 2344 h 247666"/>
              <a:gd name="connsiteX4" fmla="*/ 1387933 w 3637687"/>
              <a:gd name="connsiteY4" fmla="*/ 8409 h 247666"/>
              <a:gd name="connsiteX5" fmla="*/ 79173 w 3637687"/>
              <a:gd name="connsiteY5" fmla="*/ 42093 h 247666"/>
              <a:gd name="connsiteX6" fmla="*/ 212958 w 3637687"/>
              <a:gd name="connsiteY6" fmla="*/ 247666 h 247666"/>
              <a:gd name="connsiteX0" fmla="*/ 3637687 w 3637687"/>
              <a:gd name="connsiteY0" fmla="*/ 197332 h 247666"/>
              <a:gd name="connsiteX1" fmla="*/ 3511379 w 3637687"/>
              <a:gd name="connsiteY1" fmla="*/ 121936 h 247666"/>
              <a:gd name="connsiteX2" fmla="*/ 2164199 w 3637687"/>
              <a:gd name="connsiteY2" fmla="*/ 105198 h 247666"/>
              <a:gd name="connsiteX3" fmla="*/ 2089235 w 3637687"/>
              <a:gd name="connsiteY3" fmla="*/ 2344 h 247666"/>
              <a:gd name="connsiteX4" fmla="*/ 1387933 w 3637687"/>
              <a:gd name="connsiteY4" fmla="*/ 8409 h 247666"/>
              <a:gd name="connsiteX5" fmla="*/ 79173 w 3637687"/>
              <a:gd name="connsiteY5" fmla="*/ 42093 h 247666"/>
              <a:gd name="connsiteX6" fmla="*/ 212958 w 3637687"/>
              <a:gd name="connsiteY6" fmla="*/ 247666 h 247666"/>
              <a:gd name="connsiteX0" fmla="*/ 3637687 w 3637687"/>
              <a:gd name="connsiteY0" fmla="*/ 197332 h 247666"/>
              <a:gd name="connsiteX1" fmla="*/ 3513917 w 3637687"/>
              <a:gd name="connsiteY1" fmla="*/ 123181 h 247666"/>
              <a:gd name="connsiteX2" fmla="*/ 2164199 w 3637687"/>
              <a:gd name="connsiteY2" fmla="*/ 105198 h 247666"/>
              <a:gd name="connsiteX3" fmla="*/ 2089235 w 3637687"/>
              <a:gd name="connsiteY3" fmla="*/ 2344 h 247666"/>
              <a:gd name="connsiteX4" fmla="*/ 1387933 w 3637687"/>
              <a:gd name="connsiteY4" fmla="*/ 8409 h 247666"/>
              <a:gd name="connsiteX5" fmla="*/ 79173 w 3637687"/>
              <a:gd name="connsiteY5" fmla="*/ 42093 h 247666"/>
              <a:gd name="connsiteX6" fmla="*/ 212958 w 3637687"/>
              <a:gd name="connsiteY6" fmla="*/ 247666 h 247666"/>
              <a:gd name="connsiteX0" fmla="*/ 3637687 w 3637687"/>
              <a:gd name="connsiteY0" fmla="*/ 197332 h 247666"/>
              <a:gd name="connsiteX1" fmla="*/ 3513917 w 3637687"/>
              <a:gd name="connsiteY1" fmla="*/ 123181 h 247666"/>
              <a:gd name="connsiteX2" fmla="*/ 2164199 w 3637687"/>
              <a:gd name="connsiteY2" fmla="*/ 105198 h 247666"/>
              <a:gd name="connsiteX3" fmla="*/ 2089235 w 3637687"/>
              <a:gd name="connsiteY3" fmla="*/ 2344 h 247666"/>
              <a:gd name="connsiteX4" fmla="*/ 1387933 w 3637687"/>
              <a:gd name="connsiteY4" fmla="*/ 8409 h 247666"/>
              <a:gd name="connsiteX5" fmla="*/ 79173 w 3637687"/>
              <a:gd name="connsiteY5" fmla="*/ 42093 h 247666"/>
              <a:gd name="connsiteX6" fmla="*/ 212958 w 3637687"/>
              <a:gd name="connsiteY6" fmla="*/ 247666 h 247666"/>
              <a:gd name="connsiteX0" fmla="*/ 3637687 w 3637687"/>
              <a:gd name="connsiteY0" fmla="*/ 270266 h 320600"/>
              <a:gd name="connsiteX1" fmla="*/ 3513917 w 3637687"/>
              <a:gd name="connsiteY1" fmla="*/ 196115 h 320600"/>
              <a:gd name="connsiteX2" fmla="*/ 2164199 w 3637687"/>
              <a:gd name="connsiteY2" fmla="*/ 178132 h 320600"/>
              <a:gd name="connsiteX3" fmla="*/ 2089235 w 3637687"/>
              <a:gd name="connsiteY3" fmla="*/ 75278 h 320600"/>
              <a:gd name="connsiteX4" fmla="*/ 1117344 w 3637687"/>
              <a:gd name="connsiteY4" fmla="*/ 579 h 320600"/>
              <a:gd name="connsiteX5" fmla="*/ 79173 w 3637687"/>
              <a:gd name="connsiteY5" fmla="*/ 115027 h 320600"/>
              <a:gd name="connsiteX6" fmla="*/ 212958 w 3637687"/>
              <a:gd name="connsiteY6" fmla="*/ 320600 h 320600"/>
              <a:gd name="connsiteX0" fmla="*/ 3637687 w 3637687"/>
              <a:gd name="connsiteY0" fmla="*/ 270266 h 320600"/>
              <a:gd name="connsiteX1" fmla="*/ 3513917 w 3637687"/>
              <a:gd name="connsiteY1" fmla="*/ 196115 h 320600"/>
              <a:gd name="connsiteX2" fmla="*/ 2164199 w 3637687"/>
              <a:gd name="connsiteY2" fmla="*/ 178132 h 320600"/>
              <a:gd name="connsiteX3" fmla="*/ 2089235 w 3637687"/>
              <a:gd name="connsiteY3" fmla="*/ 75278 h 320600"/>
              <a:gd name="connsiteX4" fmla="*/ 1117344 w 3637687"/>
              <a:gd name="connsiteY4" fmla="*/ 579 h 320600"/>
              <a:gd name="connsiteX5" fmla="*/ 79173 w 3637687"/>
              <a:gd name="connsiteY5" fmla="*/ 115027 h 320600"/>
              <a:gd name="connsiteX6" fmla="*/ 212958 w 3637687"/>
              <a:gd name="connsiteY6" fmla="*/ 320600 h 320600"/>
              <a:gd name="connsiteX0" fmla="*/ 3637687 w 3637687"/>
              <a:gd name="connsiteY0" fmla="*/ 270266 h 320600"/>
              <a:gd name="connsiteX1" fmla="*/ 3513917 w 3637687"/>
              <a:gd name="connsiteY1" fmla="*/ 196115 h 320600"/>
              <a:gd name="connsiteX2" fmla="*/ 2164199 w 3637687"/>
              <a:gd name="connsiteY2" fmla="*/ 178132 h 320600"/>
              <a:gd name="connsiteX3" fmla="*/ 2089235 w 3637687"/>
              <a:gd name="connsiteY3" fmla="*/ 75278 h 320600"/>
              <a:gd name="connsiteX4" fmla="*/ 1117344 w 3637687"/>
              <a:gd name="connsiteY4" fmla="*/ 579 h 320600"/>
              <a:gd name="connsiteX5" fmla="*/ 79173 w 3637687"/>
              <a:gd name="connsiteY5" fmla="*/ 115027 h 320600"/>
              <a:gd name="connsiteX6" fmla="*/ 212958 w 3637687"/>
              <a:gd name="connsiteY6" fmla="*/ 320600 h 320600"/>
              <a:gd name="connsiteX0" fmla="*/ 3637687 w 3637687"/>
              <a:gd name="connsiteY0" fmla="*/ 270266 h 320600"/>
              <a:gd name="connsiteX1" fmla="*/ 3513917 w 3637687"/>
              <a:gd name="connsiteY1" fmla="*/ 196115 h 320600"/>
              <a:gd name="connsiteX2" fmla="*/ 2164199 w 3637687"/>
              <a:gd name="connsiteY2" fmla="*/ 178132 h 320600"/>
              <a:gd name="connsiteX3" fmla="*/ 2089235 w 3637687"/>
              <a:gd name="connsiteY3" fmla="*/ 75278 h 320600"/>
              <a:gd name="connsiteX4" fmla="*/ 1117344 w 3637687"/>
              <a:gd name="connsiteY4" fmla="*/ 579 h 320600"/>
              <a:gd name="connsiteX5" fmla="*/ 79173 w 3637687"/>
              <a:gd name="connsiteY5" fmla="*/ 115027 h 320600"/>
              <a:gd name="connsiteX6" fmla="*/ 212958 w 3637687"/>
              <a:gd name="connsiteY6" fmla="*/ 320600 h 320600"/>
              <a:gd name="connsiteX0" fmla="*/ 3637687 w 3637687"/>
              <a:gd name="connsiteY0" fmla="*/ 271430 h 321764"/>
              <a:gd name="connsiteX1" fmla="*/ 3513917 w 3637687"/>
              <a:gd name="connsiteY1" fmla="*/ 197279 h 321764"/>
              <a:gd name="connsiteX2" fmla="*/ 2164199 w 3637687"/>
              <a:gd name="connsiteY2" fmla="*/ 179296 h 321764"/>
              <a:gd name="connsiteX3" fmla="*/ 1956882 w 3637687"/>
              <a:gd name="connsiteY3" fmla="*/ 56251 h 321764"/>
              <a:gd name="connsiteX4" fmla="*/ 1117344 w 3637687"/>
              <a:gd name="connsiteY4" fmla="*/ 1743 h 321764"/>
              <a:gd name="connsiteX5" fmla="*/ 79173 w 3637687"/>
              <a:gd name="connsiteY5" fmla="*/ 116191 h 321764"/>
              <a:gd name="connsiteX6" fmla="*/ 212958 w 3637687"/>
              <a:gd name="connsiteY6" fmla="*/ 321764 h 321764"/>
              <a:gd name="connsiteX0" fmla="*/ 3637687 w 3657033"/>
              <a:gd name="connsiteY0" fmla="*/ 271353 h 321687"/>
              <a:gd name="connsiteX1" fmla="*/ 3513917 w 3657033"/>
              <a:gd name="connsiteY1" fmla="*/ 197202 h 321687"/>
              <a:gd name="connsiteX2" fmla="*/ 2152434 w 3657033"/>
              <a:gd name="connsiteY2" fmla="*/ 166239 h 321687"/>
              <a:gd name="connsiteX3" fmla="*/ 1956882 w 3657033"/>
              <a:gd name="connsiteY3" fmla="*/ 56174 h 321687"/>
              <a:gd name="connsiteX4" fmla="*/ 1117344 w 3657033"/>
              <a:gd name="connsiteY4" fmla="*/ 1666 h 321687"/>
              <a:gd name="connsiteX5" fmla="*/ 79173 w 3657033"/>
              <a:gd name="connsiteY5" fmla="*/ 116114 h 321687"/>
              <a:gd name="connsiteX6" fmla="*/ 212958 w 3657033"/>
              <a:gd name="connsiteY6" fmla="*/ 321687 h 321687"/>
              <a:gd name="connsiteX0" fmla="*/ 3637687 w 3637687"/>
              <a:gd name="connsiteY0" fmla="*/ 271353 h 321687"/>
              <a:gd name="connsiteX1" fmla="*/ 3431564 w 3637687"/>
              <a:gd name="connsiteY1" fmla="*/ 178453 h 321687"/>
              <a:gd name="connsiteX2" fmla="*/ 2152434 w 3637687"/>
              <a:gd name="connsiteY2" fmla="*/ 166239 h 321687"/>
              <a:gd name="connsiteX3" fmla="*/ 1956882 w 3637687"/>
              <a:gd name="connsiteY3" fmla="*/ 56174 h 321687"/>
              <a:gd name="connsiteX4" fmla="*/ 1117344 w 3637687"/>
              <a:gd name="connsiteY4" fmla="*/ 1666 h 321687"/>
              <a:gd name="connsiteX5" fmla="*/ 79173 w 3637687"/>
              <a:gd name="connsiteY5" fmla="*/ 116114 h 321687"/>
              <a:gd name="connsiteX6" fmla="*/ 212958 w 3637687"/>
              <a:gd name="connsiteY6" fmla="*/ 321687 h 321687"/>
              <a:gd name="connsiteX0" fmla="*/ 3637687 w 3637694"/>
              <a:gd name="connsiteY0" fmla="*/ 271313 h 321647"/>
              <a:gd name="connsiteX1" fmla="*/ 3431564 w 3637694"/>
              <a:gd name="connsiteY1" fmla="*/ 178413 h 321647"/>
              <a:gd name="connsiteX2" fmla="*/ 1837726 w 3637694"/>
              <a:gd name="connsiteY2" fmla="*/ 158988 h 321647"/>
              <a:gd name="connsiteX3" fmla="*/ 1956882 w 3637694"/>
              <a:gd name="connsiteY3" fmla="*/ 56134 h 321647"/>
              <a:gd name="connsiteX4" fmla="*/ 1117344 w 3637694"/>
              <a:gd name="connsiteY4" fmla="*/ 1626 h 321647"/>
              <a:gd name="connsiteX5" fmla="*/ 79173 w 3637694"/>
              <a:gd name="connsiteY5" fmla="*/ 116074 h 321647"/>
              <a:gd name="connsiteX6" fmla="*/ 212958 w 3637694"/>
              <a:gd name="connsiteY6" fmla="*/ 321647 h 321647"/>
              <a:gd name="connsiteX0" fmla="*/ 3637687 w 3637694"/>
              <a:gd name="connsiteY0" fmla="*/ 273170 h 323504"/>
              <a:gd name="connsiteX1" fmla="*/ 3431564 w 3637694"/>
              <a:gd name="connsiteY1" fmla="*/ 180270 h 323504"/>
              <a:gd name="connsiteX2" fmla="*/ 1837726 w 3637694"/>
              <a:gd name="connsiteY2" fmla="*/ 160845 h 323504"/>
              <a:gd name="connsiteX3" fmla="*/ 1774528 w 3637694"/>
              <a:gd name="connsiteY3" fmla="*/ 41406 h 323504"/>
              <a:gd name="connsiteX4" fmla="*/ 1117344 w 3637694"/>
              <a:gd name="connsiteY4" fmla="*/ 3483 h 323504"/>
              <a:gd name="connsiteX5" fmla="*/ 79173 w 3637694"/>
              <a:gd name="connsiteY5" fmla="*/ 117931 h 323504"/>
              <a:gd name="connsiteX6" fmla="*/ 212958 w 3637694"/>
              <a:gd name="connsiteY6" fmla="*/ 323504 h 323504"/>
              <a:gd name="connsiteX0" fmla="*/ 3637687 w 3637694"/>
              <a:gd name="connsiteY0" fmla="*/ 273284 h 323618"/>
              <a:gd name="connsiteX1" fmla="*/ 3431564 w 3637694"/>
              <a:gd name="connsiteY1" fmla="*/ 180384 h 323618"/>
              <a:gd name="connsiteX2" fmla="*/ 1837726 w 3637694"/>
              <a:gd name="connsiteY2" fmla="*/ 160959 h 323618"/>
              <a:gd name="connsiteX3" fmla="*/ 1739233 w 3637694"/>
              <a:gd name="connsiteY3" fmla="*/ 40799 h 323618"/>
              <a:gd name="connsiteX4" fmla="*/ 1117344 w 3637694"/>
              <a:gd name="connsiteY4" fmla="*/ 3597 h 323618"/>
              <a:gd name="connsiteX5" fmla="*/ 79173 w 3637694"/>
              <a:gd name="connsiteY5" fmla="*/ 118045 h 323618"/>
              <a:gd name="connsiteX6" fmla="*/ 212958 w 3637694"/>
              <a:gd name="connsiteY6" fmla="*/ 323618 h 323618"/>
              <a:gd name="connsiteX0" fmla="*/ 3637687 w 3637694"/>
              <a:gd name="connsiteY0" fmla="*/ 273221 h 323555"/>
              <a:gd name="connsiteX1" fmla="*/ 3431564 w 3637694"/>
              <a:gd name="connsiteY1" fmla="*/ 180321 h 323555"/>
              <a:gd name="connsiteX2" fmla="*/ 1837726 w 3637694"/>
              <a:gd name="connsiteY2" fmla="*/ 160896 h 323555"/>
              <a:gd name="connsiteX3" fmla="*/ 1739233 w 3637694"/>
              <a:gd name="connsiteY3" fmla="*/ 40736 h 323555"/>
              <a:gd name="connsiteX4" fmla="*/ 1117344 w 3637694"/>
              <a:gd name="connsiteY4" fmla="*/ 3534 h 323555"/>
              <a:gd name="connsiteX5" fmla="*/ 79173 w 3637694"/>
              <a:gd name="connsiteY5" fmla="*/ 117982 h 323555"/>
              <a:gd name="connsiteX6" fmla="*/ 212958 w 3637694"/>
              <a:gd name="connsiteY6" fmla="*/ 323555 h 323555"/>
              <a:gd name="connsiteX0" fmla="*/ 3637687 w 3637694"/>
              <a:gd name="connsiteY0" fmla="*/ 274222 h 324556"/>
              <a:gd name="connsiteX1" fmla="*/ 3431564 w 3637694"/>
              <a:gd name="connsiteY1" fmla="*/ 181322 h 324556"/>
              <a:gd name="connsiteX2" fmla="*/ 1837726 w 3637694"/>
              <a:gd name="connsiteY2" fmla="*/ 161897 h 324556"/>
              <a:gd name="connsiteX3" fmla="*/ 1739233 w 3637694"/>
              <a:gd name="connsiteY3" fmla="*/ 41737 h 324556"/>
              <a:gd name="connsiteX4" fmla="*/ 1117344 w 3637694"/>
              <a:gd name="connsiteY4" fmla="*/ 4535 h 324556"/>
              <a:gd name="connsiteX5" fmla="*/ 79173 w 3637694"/>
              <a:gd name="connsiteY5" fmla="*/ 118983 h 324556"/>
              <a:gd name="connsiteX6" fmla="*/ 212958 w 3637694"/>
              <a:gd name="connsiteY6" fmla="*/ 324556 h 324556"/>
              <a:gd name="connsiteX0" fmla="*/ 3637687 w 3637694"/>
              <a:gd name="connsiteY0" fmla="*/ 273635 h 323969"/>
              <a:gd name="connsiteX1" fmla="*/ 3431564 w 3637694"/>
              <a:gd name="connsiteY1" fmla="*/ 180735 h 323969"/>
              <a:gd name="connsiteX2" fmla="*/ 1837726 w 3637694"/>
              <a:gd name="connsiteY2" fmla="*/ 161310 h 323969"/>
              <a:gd name="connsiteX3" fmla="*/ 1739233 w 3637694"/>
              <a:gd name="connsiteY3" fmla="*/ 41150 h 323969"/>
              <a:gd name="connsiteX4" fmla="*/ 1117344 w 3637694"/>
              <a:gd name="connsiteY4" fmla="*/ 3948 h 323969"/>
              <a:gd name="connsiteX5" fmla="*/ 79173 w 3637694"/>
              <a:gd name="connsiteY5" fmla="*/ 118396 h 323969"/>
              <a:gd name="connsiteX6" fmla="*/ 212958 w 3637694"/>
              <a:gd name="connsiteY6" fmla="*/ 323969 h 323969"/>
              <a:gd name="connsiteX0" fmla="*/ 3637687 w 3637694"/>
              <a:gd name="connsiteY0" fmla="*/ 272676 h 323010"/>
              <a:gd name="connsiteX1" fmla="*/ 3431564 w 3637694"/>
              <a:gd name="connsiteY1" fmla="*/ 179776 h 323010"/>
              <a:gd name="connsiteX2" fmla="*/ 1837726 w 3637694"/>
              <a:gd name="connsiteY2" fmla="*/ 160351 h 323010"/>
              <a:gd name="connsiteX3" fmla="*/ 1739233 w 3637694"/>
              <a:gd name="connsiteY3" fmla="*/ 40191 h 323010"/>
              <a:gd name="connsiteX4" fmla="*/ 1117344 w 3637694"/>
              <a:gd name="connsiteY4" fmla="*/ 2989 h 323010"/>
              <a:gd name="connsiteX5" fmla="*/ 79173 w 3637694"/>
              <a:gd name="connsiteY5" fmla="*/ 117437 h 323010"/>
              <a:gd name="connsiteX6" fmla="*/ 212958 w 3637694"/>
              <a:gd name="connsiteY6" fmla="*/ 323010 h 323010"/>
              <a:gd name="connsiteX0" fmla="*/ 3637687 w 3637694"/>
              <a:gd name="connsiteY0" fmla="*/ 273220 h 323554"/>
              <a:gd name="connsiteX1" fmla="*/ 3431564 w 3637694"/>
              <a:gd name="connsiteY1" fmla="*/ 180320 h 323554"/>
              <a:gd name="connsiteX2" fmla="*/ 1837726 w 3637694"/>
              <a:gd name="connsiteY2" fmla="*/ 160895 h 323554"/>
              <a:gd name="connsiteX3" fmla="*/ 1739233 w 3637694"/>
              <a:gd name="connsiteY3" fmla="*/ 40735 h 323554"/>
              <a:gd name="connsiteX4" fmla="*/ 1117344 w 3637694"/>
              <a:gd name="connsiteY4" fmla="*/ 3533 h 323554"/>
              <a:gd name="connsiteX5" fmla="*/ 79173 w 3637694"/>
              <a:gd name="connsiteY5" fmla="*/ 117981 h 323554"/>
              <a:gd name="connsiteX6" fmla="*/ 212958 w 3637694"/>
              <a:gd name="connsiteY6" fmla="*/ 323554 h 323554"/>
              <a:gd name="connsiteX0" fmla="*/ 3637687 w 3637694"/>
              <a:gd name="connsiteY0" fmla="*/ 273220 h 323554"/>
              <a:gd name="connsiteX1" fmla="*/ 3431564 w 3637694"/>
              <a:gd name="connsiteY1" fmla="*/ 180320 h 323554"/>
              <a:gd name="connsiteX2" fmla="*/ 1837726 w 3637694"/>
              <a:gd name="connsiteY2" fmla="*/ 160895 h 323554"/>
              <a:gd name="connsiteX3" fmla="*/ 1739233 w 3637694"/>
              <a:gd name="connsiteY3" fmla="*/ 40735 h 323554"/>
              <a:gd name="connsiteX4" fmla="*/ 1117344 w 3637694"/>
              <a:gd name="connsiteY4" fmla="*/ 3533 h 323554"/>
              <a:gd name="connsiteX5" fmla="*/ 79173 w 3637694"/>
              <a:gd name="connsiteY5" fmla="*/ 117981 h 323554"/>
              <a:gd name="connsiteX6" fmla="*/ 212958 w 3637694"/>
              <a:gd name="connsiteY6" fmla="*/ 323554 h 323554"/>
              <a:gd name="connsiteX0" fmla="*/ 3658276 w 3658276"/>
              <a:gd name="connsiteY0" fmla="*/ 260240 h 323554"/>
              <a:gd name="connsiteX1" fmla="*/ 3431564 w 3658276"/>
              <a:gd name="connsiteY1" fmla="*/ 180320 h 323554"/>
              <a:gd name="connsiteX2" fmla="*/ 1837726 w 3658276"/>
              <a:gd name="connsiteY2" fmla="*/ 160895 h 323554"/>
              <a:gd name="connsiteX3" fmla="*/ 1739233 w 3658276"/>
              <a:gd name="connsiteY3" fmla="*/ 40735 h 323554"/>
              <a:gd name="connsiteX4" fmla="*/ 1117344 w 3658276"/>
              <a:gd name="connsiteY4" fmla="*/ 3533 h 323554"/>
              <a:gd name="connsiteX5" fmla="*/ 79173 w 3658276"/>
              <a:gd name="connsiteY5" fmla="*/ 117981 h 323554"/>
              <a:gd name="connsiteX6" fmla="*/ 212958 w 3658276"/>
              <a:gd name="connsiteY6" fmla="*/ 323554 h 323554"/>
              <a:gd name="connsiteX0" fmla="*/ 3658276 w 3658276"/>
              <a:gd name="connsiteY0" fmla="*/ 260240 h 323554"/>
              <a:gd name="connsiteX1" fmla="*/ 3431564 w 3658276"/>
              <a:gd name="connsiteY1" fmla="*/ 180320 h 323554"/>
              <a:gd name="connsiteX2" fmla="*/ 1837726 w 3658276"/>
              <a:gd name="connsiteY2" fmla="*/ 160895 h 323554"/>
              <a:gd name="connsiteX3" fmla="*/ 1739233 w 3658276"/>
              <a:gd name="connsiteY3" fmla="*/ 40735 h 323554"/>
              <a:gd name="connsiteX4" fmla="*/ 1117344 w 3658276"/>
              <a:gd name="connsiteY4" fmla="*/ 3533 h 323554"/>
              <a:gd name="connsiteX5" fmla="*/ 79173 w 3658276"/>
              <a:gd name="connsiteY5" fmla="*/ 117981 h 323554"/>
              <a:gd name="connsiteX6" fmla="*/ 212958 w 3658276"/>
              <a:gd name="connsiteY6" fmla="*/ 323554 h 323554"/>
              <a:gd name="connsiteX0" fmla="*/ 3658276 w 3658276"/>
              <a:gd name="connsiteY0" fmla="*/ 260354 h 323668"/>
              <a:gd name="connsiteX1" fmla="*/ 3431564 w 3658276"/>
              <a:gd name="connsiteY1" fmla="*/ 180434 h 323668"/>
              <a:gd name="connsiteX2" fmla="*/ 1837726 w 3658276"/>
              <a:gd name="connsiteY2" fmla="*/ 161009 h 323668"/>
              <a:gd name="connsiteX3" fmla="*/ 1815704 w 3658276"/>
              <a:gd name="connsiteY3" fmla="*/ 40128 h 323668"/>
              <a:gd name="connsiteX4" fmla="*/ 1117344 w 3658276"/>
              <a:gd name="connsiteY4" fmla="*/ 3647 h 323668"/>
              <a:gd name="connsiteX5" fmla="*/ 79173 w 3658276"/>
              <a:gd name="connsiteY5" fmla="*/ 118095 h 323668"/>
              <a:gd name="connsiteX6" fmla="*/ 212958 w 3658276"/>
              <a:gd name="connsiteY6" fmla="*/ 323668 h 323668"/>
              <a:gd name="connsiteX0" fmla="*/ 3658276 w 3658276"/>
              <a:gd name="connsiteY0" fmla="*/ 260354 h 323668"/>
              <a:gd name="connsiteX1" fmla="*/ 3431564 w 3658276"/>
              <a:gd name="connsiteY1" fmla="*/ 180434 h 323668"/>
              <a:gd name="connsiteX2" fmla="*/ 1837726 w 3658276"/>
              <a:gd name="connsiteY2" fmla="*/ 161009 h 323668"/>
              <a:gd name="connsiteX3" fmla="*/ 1815704 w 3658276"/>
              <a:gd name="connsiteY3" fmla="*/ 40128 h 323668"/>
              <a:gd name="connsiteX4" fmla="*/ 1117344 w 3658276"/>
              <a:gd name="connsiteY4" fmla="*/ 3647 h 323668"/>
              <a:gd name="connsiteX5" fmla="*/ 79173 w 3658276"/>
              <a:gd name="connsiteY5" fmla="*/ 118095 h 323668"/>
              <a:gd name="connsiteX6" fmla="*/ 212958 w 3658276"/>
              <a:gd name="connsiteY6" fmla="*/ 323668 h 323668"/>
              <a:gd name="connsiteX0" fmla="*/ 3658276 w 3658276"/>
              <a:gd name="connsiteY0" fmla="*/ 260344 h 323658"/>
              <a:gd name="connsiteX1" fmla="*/ 3431564 w 3658276"/>
              <a:gd name="connsiteY1" fmla="*/ 180424 h 323658"/>
              <a:gd name="connsiteX2" fmla="*/ 1834785 w 3658276"/>
              <a:gd name="connsiteY2" fmla="*/ 155951 h 323658"/>
              <a:gd name="connsiteX3" fmla="*/ 1815704 w 3658276"/>
              <a:gd name="connsiteY3" fmla="*/ 40118 h 323658"/>
              <a:gd name="connsiteX4" fmla="*/ 1117344 w 3658276"/>
              <a:gd name="connsiteY4" fmla="*/ 3637 h 323658"/>
              <a:gd name="connsiteX5" fmla="*/ 79173 w 3658276"/>
              <a:gd name="connsiteY5" fmla="*/ 118085 h 323658"/>
              <a:gd name="connsiteX6" fmla="*/ 212958 w 3658276"/>
              <a:gd name="connsiteY6" fmla="*/ 323658 h 323658"/>
              <a:gd name="connsiteX0" fmla="*/ 3662584 w 3662584"/>
              <a:gd name="connsiteY0" fmla="*/ 260344 h 267896"/>
              <a:gd name="connsiteX1" fmla="*/ 3435872 w 3662584"/>
              <a:gd name="connsiteY1" fmla="*/ 180424 h 267896"/>
              <a:gd name="connsiteX2" fmla="*/ 1839093 w 3662584"/>
              <a:gd name="connsiteY2" fmla="*/ 155951 h 267896"/>
              <a:gd name="connsiteX3" fmla="*/ 1820012 w 3662584"/>
              <a:gd name="connsiteY3" fmla="*/ 40118 h 267896"/>
              <a:gd name="connsiteX4" fmla="*/ 1121652 w 3662584"/>
              <a:gd name="connsiteY4" fmla="*/ 3637 h 267896"/>
              <a:gd name="connsiteX5" fmla="*/ 83481 w 3662584"/>
              <a:gd name="connsiteY5" fmla="*/ 118085 h 267896"/>
              <a:gd name="connsiteX6" fmla="*/ 196109 w 3662584"/>
              <a:gd name="connsiteY6" fmla="*/ 267896 h 267896"/>
              <a:gd name="connsiteX0" fmla="*/ 3638244 w 3638244"/>
              <a:gd name="connsiteY0" fmla="*/ 260344 h 321592"/>
              <a:gd name="connsiteX1" fmla="*/ 3411532 w 3638244"/>
              <a:gd name="connsiteY1" fmla="*/ 180424 h 321592"/>
              <a:gd name="connsiteX2" fmla="*/ 1814753 w 3638244"/>
              <a:gd name="connsiteY2" fmla="*/ 155951 h 321592"/>
              <a:gd name="connsiteX3" fmla="*/ 1795672 w 3638244"/>
              <a:gd name="connsiteY3" fmla="*/ 40118 h 321592"/>
              <a:gd name="connsiteX4" fmla="*/ 1097312 w 3638244"/>
              <a:gd name="connsiteY4" fmla="*/ 3637 h 321592"/>
              <a:gd name="connsiteX5" fmla="*/ 59141 w 3638244"/>
              <a:gd name="connsiteY5" fmla="*/ 118085 h 321592"/>
              <a:gd name="connsiteX6" fmla="*/ 155776 w 3638244"/>
              <a:gd name="connsiteY6" fmla="*/ 316778 h 321592"/>
              <a:gd name="connsiteX7" fmla="*/ 171769 w 3638244"/>
              <a:gd name="connsiteY7" fmla="*/ 267896 h 321592"/>
              <a:gd name="connsiteX0" fmla="*/ 3650625 w 3650625"/>
              <a:gd name="connsiteY0" fmla="*/ 260344 h 321592"/>
              <a:gd name="connsiteX1" fmla="*/ 3423913 w 3650625"/>
              <a:gd name="connsiteY1" fmla="*/ 180424 h 321592"/>
              <a:gd name="connsiteX2" fmla="*/ 1827134 w 3650625"/>
              <a:gd name="connsiteY2" fmla="*/ 155951 h 321592"/>
              <a:gd name="connsiteX3" fmla="*/ 1808053 w 3650625"/>
              <a:gd name="connsiteY3" fmla="*/ 40118 h 321592"/>
              <a:gd name="connsiteX4" fmla="*/ 1109693 w 3650625"/>
              <a:gd name="connsiteY4" fmla="*/ 3637 h 321592"/>
              <a:gd name="connsiteX5" fmla="*/ 71522 w 3650625"/>
              <a:gd name="connsiteY5" fmla="*/ 118085 h 321592"/>
              <a:gd name="connsiteX6" fmla="*/ 168157 w 3650625"/>
              <a:gd name="connsiteY6" fmla="*/ 316778 h 321592"/>
              <a:gd name="connsiteX7" fmla="*/ 184150 w 3650625"/>
              <a:gd name="connsiteY7" fmla="*/ 267896 h 321592"/>
              <a:gd name="connsiteX0" fmla="*/ 3650625 w 3650625"/>
              <a:gd name="connsiteY0" fmla="*/ 260344 h 320095"/>
              <a:gd name="connsiteX1" fmla="*/ 3423913 w 3650625"/>
              <a:gd name="connsiteY1" fmla="*/ 180424 h 320095"/>
              <a:gd name="connsiteX2" fmla="*/ 1827134 w 3650625"/>
              <a:gd name="connsiteY2" fmla="*/ 155951 h 320095"/>
              <a:gd name="connsiteX3" fmla="*/ 1808053 w 3650625"/>
              <a:gd name="connsiteY3" fmla="*/ 40118 h 320095"/>
              <a:gd name="connsiteX4" fmla="*/ 1109693 w 3650625"/>
              <a:gd name="connsiteY4" fmla="*/ 3637 h 320095"/>
              <a:gd name="connsiteX5" fmla="*/ 71522 w 3650625"/>
              <a:gd name="connsiteY5" fmla="*/ 118085 h 320095"/>
              <a:gd name="connsiteX6" fmla="*/ 168157 w 3650625"/>
              <a:gd name="connsiteY6" fmla="*/ 316778 h 320095"/>
              <a:gd name="connsiteX7" fmla="*/ 184150 w 3650625"/>
              <a:gd name="connsiteY7" fmla="*/ 267896 h 32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50625" h="320095">
                <a:moveTo>
                  <a:pt x="3650625" y="260344"/>
                </a:moveTo>
                <a:cubicBezTo>
                  <a:pt x="3547991" y="235431"/>
                  <a:pt x="3727828" y="197823"/>
                  <a:pt x="3423913" y="180424"/>
                </a:cubicBezTo>
                <a:cubicBezTo>
                  <a:pt x="3119998" y="163025"/>
                  <a:pt x="1922913" y="197363"/>
                  <a:pt x="1827134" y="155951"/>
                </a:cubicBezTo>
                <a:cubicBezTo>
                  <a:pt x="1731355" y="114539"/>
                  <a:pt x="1927627" y="65504"/>
                  <a:pt x="1808053" y="40118"/>
                </a:cubicBezTo>
                <a:cubicBezTo>
                  <a:pt x="1688480" y="14732"/>
                  <a:pt x="1399115" y="-9357"/>
                  <a:pt x="1109693" y="3637"/>
                </a:cubicBezTo>
                <a:cubicBezTo>
                  <a:pt x="820271" y="16631"/>
                  <a:pt x="241227" y="80808"/>
                  <a:pt x="71522" y="118085"/>
                </a:cubicBezTo>
                <a:cubicBezTo>
                  <a:pt x="-98183" y="155362"/>
                  <a:pt x="75337" y="296349"/>
                  <a:pt x="168157" y="316778"/>
                </a:cubicBezTo>
                <a:cubicBezTo>
                  <a:pt x="247754" y="336559"/>
                  <a:pt x="168702" y="261130"/>
                  <a:pt x="184150" y="267896"/>
                </a:cubicBezTo>
              </a:path>
            </a:pathLst>
          </a:custGeom>
          <a:noFill/>
          <a:ln w="762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57" name="Freeform 1056"/>
          <p:cNvSpPr/>
          <p:nvPr/>
        </p:nvSpPr>
        <p:spPr bwMode="auto">
          <a:xfrm rot="17602822" flipH="1" flipV="1">
            <a:off x="1352868" y="1574786"/>
            <a:ext cx="180933" cy="208680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4476" h="5947">
                <a:moveTo>
                  <a:pt x="14476" y="2828"/>
                </a:moveTo>
                <a:cubicBezTo>
                  <a:pt x="11362" y="-4565"/>
                  <a:pt x="3555" y="4730"/>
                  <a:pt x="0" y="5947"/>
                </a:cubicBezTo>
              </a:path>
            </a:pathLst>
          </a:custGeom>
          <a:noFill/>
          <a:ln w="190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65" name="Oval 1064"/>
          <p:cNvSpPr/>
          <p:nvPr/>
        </p:nvSpPr>
        <p:spPr bwMode="auto">
          <a:xfrm>
            <a:off x="10790635" y="2938187"/>
            <a:ext cx="367790" cy="201690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Budapest</a:t>
            </a:r>
          </a:p>
        </p:txBody>
      </p:sp>
      <p:sp>
        <p:nvSpPr>
          <p:cNvPr id="1068" name="Freeform 1067"/>
          <p:cNvSpPr/>
          <p:nvPr/>
        </p:nvSpPr>
        <p:spPr bwMode="auto">
          <a:xfrm>
            <a:off x="4486056" y="4271158"/>
            <a:ext cx="272177" cy="518535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4987023 w 4987023"/>
              <a:gd name="connsiteY0" fmla="*/ 3850849 h 4052292"/>
              <a:gd name="connsiteX1" fmla="*/ 13832 w 4987023"/>
              <a:gd name="connsiteY1" fmla="*/ 3714035 h 4052292"/>
              <a:gd name="connsiteX2" fmla="*/ 3526056 w 4987023"/>
              <a:gd name="connsiteY2" fmla="*/ 0 h 4052292"/>
              <a:gd name="connsiteX0" fmla="*/ 1683602 w 1683602"/>
              <a:gd name="connsiteY0" fmla="*/ 3850849 h 3850849"/>
              <a:gd name="connsiteX1" fmla="*/ 39488 w 1683602"/>
              <a:gd name="connsiteY1" fmla="*/ 3089574 h 3850849"/>
              <a:gd name="connsiteX2" fmla="*/ 222635 w 1683602"/>
              <a:gd name="connsiteY2" fmla="*/ 0 h 3850849"/>
              <a:gd name="connsiteX0" fmla="*/ 1683602 w 1683602"/>
              <a:gd name="connsiteY0" fmla="*/ 3791376 h 3791376"/>
              <a:gd name="connsiteX1" fmla="*/ 39488 w 1683602"/>
              <a:gd name="connsiteY1" fmla="*/ 3030101 h 3791376"/>
              <a:gd name="connsiteX2" fmla="*/ 650392 w 1683602"/>
              <a:gd name="connsiteY2" fmla="*/ 0 h 3791376"/>
              <a:gd name="connsiteX0" fmla="*/ 1683602 w 1683602"/>
              <a:gd name="connsiteY0" fmla="*/ 3791376 h 3791376"/>
              <a:gd name="connsiteX1" fmla="*/ 39488 w 1683602"/>
              <a:gd name="connsiteY1" fmla="*/ 3030101 h 3791376"/>
              <a:gd name="connsiteX2" fmla="*/ 650392 w 1683602"/>
              <a:gd name="connsiteY2" fmla="*/ 0 h 3791376"/>
              <a:gd name="connsiteX0" fmla="*/ 1644113 w 1644113"/>
              <a:gd name="connsiteY0" fmla="*/ 3791376 h 3791376"/>
              <a:gd name="connsiteX1" fmla="*/ -1 w 1644113"/>
              <a:gd name="connsiteY1" fmla="*/ 3030101 h 3791376"/>
              <a:gd name="connsiteX2" fmla="*/ 610903 w 1644113"/>
              <a:gd name="connsiteY2" fmla="*/ 0 h 3791376"/>
              <a:gd name="connsiteX0" fmla="*/ 1644113 w 1644113"/>
              <a:gd name="connsiteY0" fmla="*/ 3791376 h 3791376"/>
              <a:gd name="connsiteX1" fmla="*/ 0 w 1644113"/>
              <a:gd name="connsiteY1" fmla="*/ 3030100 h 3791376"/>
              <a:gd name="connsiteX2" fmla="*/ 610903 w 1644113"/>
              <a:gd name="connsiteY2" fmla="*/ 0 h 3791376"/>
              <a:gd name="connsiteX0" fmla="*/ 1683601 w 1683601"/>
              <a:gd name="connsiteY0" fmla="*/ 3791376 h 3791376"/>
              <a:gd name="connsiteX1" fmla="*/ 39488 w 1683601"/>
              <a:gd name="connsiteY1" fmla="*/ 3030100 h 3791376"/>
              <a:gd name="connsiteX2" fmla="*/ 650391 w 1683601"/>
              <a:gd name="connsiteY2" fmla="*/ 0 h 3791376"/>
              <a:gd name="connsiteX0" fmla="*/ 1674289 w 1674289"/>
              <a:gd name="connsiteY0" fmla="*/ 3791376 h 3791376"/>
              <a:gd name="connsiteX1" fmla="*/ 30176 w 1674289"/>
              <a:gd name="connsiteY1" fmla="*/ 3030100 h 3791376"/>
              <a:gd name="connsiteX2" fmla="*/ 641079 w 1674289"/>
              <a:gd name="connsiteY2" fmla="*/ 0 h 3791376"/>
              <a:gd name="connsiteX0" fmla="*/ 1713079 w 1713079"/>
              <a:gd name="connsiteY0" fmla="*/ 3791376 h 3791376"/>
              <a:gd name="connsiteX1" fmla="*/ 68966 w 1713079"/>
              <a:gd name="connsiteY1" fmla="*/ 3030100 h 3791376"/>
              <a:gd name="connsiteX2" fmla="*/ 679869 w 1713079"/>
              <a:gd name="connsiteY2" fmla="*/ 0 h 3791376"/>
              <a:gd name="connsiteX0" fmla="*/ 3477062 w 3477062"/>
              <a:gd name="connsiteY0" fmla="*/ 4443762 h 4443762"/>
              <a:gd name="connsiteX1" fmla="*/ 1832949 w 3477062"/>
              <a:gd name="connsiteY1" fmla="*/ 3682486 h 4443762"/>
              <a:gd name="connsiteX2" fmla="*/ 5452 w 3477062"/>
              <a:gd name="connsiteY2" fmla="*/ 117135 h 4443762"/>
              <a:gd name="connsiteX3" fmla="*/ 2443852 w 3477062"/>
              <a:gd name="connsiteY3" fmla="*/ 652386 h 4443762"/>
              <a:gd name="connsiteX0" fmla="*/ 3477062 w 3477062"/>
              <a:gd name="connsiteY0" fmla="*/ 4445954 h 4445954"/>
              <a:gd name="connsiteX1" fmla="*/ 1832949 w 3477062"/>
              <a:gd name="connsiteY1" fmla="*/ 3684678 h 4445954"/>
              <a:gd name="connsiteX2" fmla="*/ 5452 w 3477062"/>
              <a:gd name="connsiteY2" fmla="*/ 119327 h 4445954"/>
              <a:gd name="connsiteX3" fmla="*/ 1904506 w 3477062"/>
              <a:gd name="connsiteY3" fmla="*/ 624843 h 4445954"/>
              <a:gd name="connsiteX0" fmla="*/ 3477062 w 3477062"/>
              <a:gd name="connsiteY0" fmla="*/ 4326627 h 4326627"/>
              <a:gd name="connsiteX1" fmla="*/ 1832949 w 3477062"/>
              <a:gd name="connsiteY1" fmla="*/ 3565351 h 4326627"/>
              <a:gd name="connsiteX2" fmla="*/ 5452 w 3477062"/>
              <a:gd name="connsiteY2" fmla="*/ 0 h 4326627"/>
              <a:gd name="connsiteX3" fmla="*/ 1904506 w 3477062"/>
              <a:gd name="connsiteY3" fmla="*/ 505516 h 4326627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879633 h 4879633"/>
              <a:gd name="connsiteX1" fmla="*/ 1814412 w 3458525"/>
              <a:gd name="connsiteY1" fmla="*/ 4118357 h 4879633"/>
              <a:gd name="connsiteX2" fmla="*/ 5513 w 3458525"/>
              <a:gd name="connsiteY2" fmla="*/ 478665 h 4879633"/>
              <a:gd name="connsiteX3" fmla="*/ 2709839 w 3458525"/>
              <a:gd name="connsiteY3" fmla="*/ 0 h 4879633"/>
              <a:gd name="connsiteX0" fmla="*/ 3546854 w 3546854"/>
              <a:gd name="connsiteY0" fmla="*/ 2856677 h 4171459"/>
              <a:gd name="connsiteX1" fmla="*/ 1814468 w 3546854"/>
              <a:gd name="connsiteY1" fmla="*/ 4118357 h 4171459"/>
              <a:gd name="connsiteX2" fmla="*/ 5569 w 3546854"/>
              <a:gd name="connsiteY2" fmla="*/ 478665 h 4171459"/>
              <a:gd name="connsiteX3" fmla="*/ 2709895 w 3546854"/>
              <a:gd name="connsiteY3" fmla="*/ 0 h 4171459"/>
              <a:gd name="connsiteX0" fmla="*/ 3541285 w 3541285"/>
              <a:gd name="connsiteY0" fmla="*/ 2856677 h 2856678"/>
              <a:gd name="connsiteX1" fmla="*/ 0 w 3541285"/>
              <a:gd name="connsiteY1" fmla="*/ 478665 h 2856678"/>
              <a:gd name="connsiteX2" fmla="*/ 2704326 w 3541285"/>
              <a:gd name="connsiteY2" fmla="*/ 0 h 2856678"/>
              <a:gd name="connsiteX0" fmla="*/ 3541285 w 3541285"/>
              <a:gd name="connsiteY0" fmla="*/ 2856677 h 2856676"/>
              <a:gd name="connsiteX1" fmla="*/ 0 w 3541285"/>
              <a:gd name="connsiteY1" fmla="*/ 478665 h 2856676"/>
              <a:gd name="connsiteX2" fmla="*/ 2704326 w 3541285"/>
              <a:gd name="connsiteY2" fmla="*/ 0 h 2856676"/>
              <a:gd name="connsiteX0" fmla="*/ 1211189 w 3216128"/>
              <a:gd name="connsiteY0" fmla="*/ 3736794 h 3736794"/>
              <a:gd name="connsiteX1" fmla="*/ 511802 w 3216128"/>
              <a:gd name="connsiteY1" fmla="*/ 478665 h 3736794"/>
              <a:gd name="connsiteX2" fmla="*/ 3216128 w 3216128"/>
              <a:gd name="connsiteY2" fmla="*/ 0 h 3736794"/>
              <a:gd name="connsiteX0" fmla="*/ 699387 w 2704326"/>
              <a:gd name="connsiteY0" fmla="*/ 3736794 h 3736794"/>
              <a:gd name="connsiteX1" fmla="*/ 0 w 2704326"/>
              <a:gd name="connsiteY1" fmla="*/ 478665 h 3736794"/>
              <a:gd name="connsiteX2" fmla="*/ 2704326 w 2704326"/>
              <a:gd name="connsiteY2" fmla="*/ 0 h 3736794"/>
              <a:gd name="connsiteX0" fmla="*/ 699387 w 809729"/>
              <a:gd name="connsiteY0" fmla="*/ 3258129 h 3258129"/>
              <a:gd name="connsiteX1" fmla="*/ 0 w 809729"/>
              <a:gd name="connsiteY1" fmla="*/ 0 h 3258129"/>
              <a:gd name="connsiteX2" fmla="*/ 809729 w 809729"/>
              <a:gd name="connsiteY2" fmla="*/ 1506713 h 3258129"/>
              <a:gd name="connsiteX0" fmla="*/ 699387 w 809729"/>
              <a:gd name="connsiteY0" fmla="*/ 3258129 h 3258129"/>
              <a:gd name="connsiteX1" fmla="*/ 0 w 809729"/>
              <a:gd name="connsiteY1" fmla="*/ 0 h 3258129"/>
              <a:gd name="connsiteX2" fmla="*/ 809729 w 809729"/>
              <a:gd name="connsiteY2" fmla="*/ 1506713 h 3258129"/>
              <a:gd name="connsiteX0" fmla="*/ 699387 w 809729"/>
              <a:gd name="connsiteY0" fmla="*/ 3442340 h 3442340"/>
              <a:gd name="connsiteX1" fmla="*/ 0 w 809729"/>
              <a:gd name="connsiteY1" fmla="*/ 0 h 3442340"/>
              <a:gd name="connsiteX2" fmla="*/ 809729 w 809729"/>
              <a:gd name="connsiteY2" fmla="*/ 1690924 h 3442340"/>
              <a:gd name="connsiteX0" fmla="*/ 699387 w 809729"/>
              <a:gd name="connsiteY0" fmla="*/ 3442340 h 3442340"/>
              <a:gd name="connsiteX1" fmla="*/ 0 w 809729"/>
              <a:gd name="connsiteY1" fmla="*/ 0 h 3442340"/>
              <a:gd name="connsiteX2" fmla="*/ 809729 w 809729"/>
              <a:gd name="connsiteY2" fmla="*/ 1690924 h 3442340"/>
              <a:gd name="connsiteX0" fmla="*/ 699387 w 1804001"/>
              <a:gd name="connsiteY0" fmla="*/ 3584913 h 3584913"/>
              <a:gd name="connsiteX1" fmla="*/ 0 w 1804001"/>
              <a:gd name="connsiteY1" fmla="*/ 142573 h 3584913"/>
              <a:gd name="connsiteX2" fmla="*/ 1804001 w 1804001"/>
              <a:gd name="connsiteY2" fmla="*/ 202656 h 3584913"/>
              <a:gd name="connsiteX0" fmla="*/ 699387 w 1804001"/>
              <a:gd name="connsiteY0" fmla="*/ 3473747 h 3473747"/>
              <a:gd name="connsiteX1" fmla="*/ 0 w 1804001"/>
              <a:gd name="connsiteY1" fmla="*/ 31407 h 3473747"/>
              <a:gd name="connsiteX2" fmla="*/ 1804001 w 1804001"/>
              <a:gd name="connsiteY2" fmla="*/ 91490 h 3473747"/>
              <a:gd name="connsiteX0" fmla="*/ 699387 w 1804001"/>
              <a:gd name="connsiteY0" fmla="*/ 3716431 h 3716431"/>
              <a:gd name="connsiteX1" fmla="*/ 0 w 1804001"/>
              <a:gd name="connsiteY1" fmla="*/ 0 h 3716431"/>
              <a:gd name="connsiteX2" fmla="*/ 1804001 w 1804001"/>
              <a:gd name="connsiteY2" fmla="*/ 334174 h 3716431"/>
              <a:gd name="connsiteX0" fmla="*/ 699387 w 1804001"/>
              <a:gd name="connsiteY0" fmla="*/ 3725345 h 3725345"/>
              <a:gd name="connsiteX1" fmla="*/ 0 w 1804001"/>
              <a:gd name="connsiteY1" fmla="*/ 8914 h 3725345"/>
              <a:gd name="connsiteX2" fmla="*/ 1804001 w 1804001"/>
              <a:gd name="connsiteY2" fmla="*/ 343088 h 3725345"/>
              <a:gd name="connsiteX0" fmla="*/ 707793 w 1812407"/>
              <a:gd name="connsiteY0" fmla="*/ 3725347 h 3725347"/>
              <a:gd name="connsiteX1" fmla="*/ 8406 w 1812407"/>
              <a:gd name="connsiteY1" fmla="*/ 8916 h 3725347"/>
              <a:gd name="connsiteX2" fmla="*/ 1812407 w 1812407"/>
              <a:gd name="connsiteY2" fmla="*/ 343090 h 3725347"/>
              <a:gd name="connsiteX0" fmla="*/ 707793 w 1572408"/>
              <a:gd name="connsiteY0" fmla="*/ 3716596 h 3716596"/>
              <a:gd name="connsiteX1" fmla="*/ 8406 w 1572408"/>
              <a:gd name="connsiteY1" fmla="*/ 165 h 3716596"/>
              <a:gd name="connsiteX2" fmla="*/ 1572408 w 1572408"/>
              <a:gd name="connsiteY2" fmla="*/ 594726 h 3716596"/>
              <a:gd name="connsiteX0" fmla="*/ 707793 w 1572408"/>
              <a:gd name="connsiteY0" fmla="*/ 3750955 h 3750955"/>
              <a:gd name="connsiteX1" fmla="*/ 8406 w 1572408"/>
              <a:gd name="connsiteY1" fmla="*/ 34524 h 3750955"/>
              <a:gd name="connsiteX2" fmla="*/ 1572408 w 1572408"/>
              <a:gd name="connsiteY2" fmla="*/ 629085 h 3750955"/>
              <a:gd name="connsiteX0" fmla="*/ 766525 w 1631140"/>
              <a:gd name="connsiteY0" fmla="*/ 3750955 h 3750955"/>
              <a:gd name="connsiteX1" fmla="*/ 67138 w 1631140"/>
              <a:gd name="connsiteY1" fmla="*/ 34524 h 3750955"/>
              <a:gd name="connsiteX2" fmla="*/ 1631140 w 1631140"/>
              <a:gd name="connsiteY2" fmla="*/ 629085 h 3750955"/>
              <a:gd name="connsiteX0" fmla="*/ 813708 w 1678323"/>
              <a:gd name="connsiteY0" fmla="*/ 3815125 h 3815125"/>
              <a:gd name="connsiteX1" fmla="*/ 62893 w 1678323"/>
              <a:gd name="connsiteY1" fmla="*/ 30171 h 3815125"/>
              <a:gd name="connsiteX2" fmla="*/ 1678323 w 1678323"/>
              <a:gd name="connsiteY2" fmla="*/ 693255 h 3815125"/>
              <a:gd name="connsiteX0" fmla="*/ 1187171 w 2051786"/>
              <a:gd name="connsiteY0" fmla="*/ 3431966 h 3431966"/>
              <a:gd name="connsiteX1" fmla="*/ 42076 w 2051786"/>
              <a:gd name="connsiteY1" fmla="*/ 112966 h 3431966"/>
              <a:gd name="connsiteX2" fmla="*/ 2051786 w 2051786"/>
              <a:gd name="connsiteY2" fmla="*/ 310096 h 3431966"/>
              <a:gd name="connsiteX0" fmla="*/ 797924 w 1662539"/>
              <a:gd name="connsiteY0" fmla="*/ 3828080 h 3828080"/>
              <a:gd name="connsiteX1" fmla="*/ 64251 w 1662539"/>
              <a:gd name="connsiteY1" fmla="*/ 29421 h 3828080"/>
              <a:gd name="connsiteX2" fmla="*/ 1662539 w 1662539"/>
              <a:gd name="connsiteY2" fmla="*/ 706210 h 3828080"/>
              <a:gd name="connsiteX0" fmla="*/ 1137664 w 1642282"/>
              <a:gd name="connsiteY0" fmla="*/ 3718444 h 3718444"/>
              <a:gd name="connsiteX1" fmla="*/ 43994 w 1642282"/>
              <a:gd name="connsiteY1" fmla="*/ 29421 h 3718444"/>
              <a:gd name="connsiteX2" fmla="*/ 1642282 w 1642282"/>
              <a:gd name="connsiteY2" fmla="*/ 706210 h 3718444"/>
              <a:gd name="connsiteX0" fmla="*/ 1436754 w 1941372"/>
              <a:gd name="connsiteY0" fmla="*/ 3858757 h 3858757"/>
              <a:gd name="connsiteX1" fmla="*/ 34519 w 1941372"/>
              <a:gd name="connsiteY1" fmla="*/ 23189 h 3858757"/>
              <a:gd name="connsiteX2" fmla="*/ 1941372 w 1941372"/>
              <a:gd name="connsiteY2" fmla="*/ 846523 h 3858757"/>
              <a:gd name="connsiteX0" fmla="*/ 1436754 w 1436754"/>
              <a:gd name="connsiteY0" fmla="*/ 3835568 h 3835568"/>
              <a:gd name="connsiteX1" fmla="*/ 34519 w 1436754"/>
              <a:gd name="connsiteY1" fmla="*/ 0 h 3835568"/>
              <a:gd name="connsiteX0" fmla="*/ 2306238 w 2306238"/>
              <a:gd name="connsiteY0" fmla="*/ 3420540 h 3420540"/>
              <a:gd name="connsiteX1" fmla="*/ 21290 w 2306238"/>
              <a:gd name="connsiteY1" fmla="*/ 0 h 3420540"/>
              <a:gd name="connsiteX0" fmla="*/ 1123161 w 1123161"/>
              <a:gd name="connsiteY0" fmla="*/ 1911348 h 1911348"/>
              <a:gd name="connsiteX1" fmla="*/ 44589 w 1123161"/>
              <a:gd name="connsiteY1" fmla="*/ 0 h 1911348"/>
              <a:gd name="connsiteX0" fmla="*/ 1173595 w 1173595"/>
              <a:gd name="connsiteY0" fmla="*/ 1911348 h 1911348"/>
              <a:gd name="connsiteX1" fmla="*/ 95023 w 1173595"/>
              <a:gd name="connsiteY1" fmla="*/ 0 h 1911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73595" h="1911348">
                <a:moveTo>
                  <a:pt x="1173595" y="1911348"/>
                </a:moveTo>
                <a:cubicBezTo>
                  <a:pt x="64784" y="981851"/>
                  <a:pt x="-159765" y="339068"/>
                  <a:pt x="95023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80" name="Freeform 7"/>
          <p:cNvSpPr>
            <a:spLocks/>
          </p:cNvSpPr>
          <p:nvPr/>
        </p:nvSpPr>
        <p:spPr bwMode="auto">
          <a:xfrm>
            <a:off x="9300371" y="4955881"/>
            <a:ext cx="895130" cy="869293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5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81" name="TextBox 1080"/>
          <p:cNvSpPr txBox="1"/>
          <p:nvPr/>
        </p:nvSpPr>
        <p:spPr>
          <a:xfrm>
            <a:off x="9433717" y="4995964"/>
            <a:ext cx="621299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LHC1-RENATER</a:t>
            </a: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France, AS2091</a:t>
            </a:r>
          </a:p>
        </p:txBody>
      </p:sp>
      <p:sp>
        <p:nvSpPr>
          <p:cNvPr id="1091" name="TextBox 1090"/>
          <p:cNvSpPr txBox="1"/>
          <p:nvPr/>
        </p:nvSpPr>
        <p:spPr>
          <a:xfrm>
            <a:off x="9497124" y="5322633"/>
            <a:ext cx="262509" cy="286232"/>
          </a:xfrm>
          <a:prstGeom prst="rect">
            <a:avLst/>
          </a:prstGeom>
          <a:solidFill>
            <a:srgbClr val="F0EA00"/>
          </a:solidFill>
          <a:ln w="12700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LPC,</a:t>
            </a: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CPPM,</a:t>
            </a: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IPHC,</a:t>
            </a: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SUBATECH</a:t>
            </a:r>
          </a:p>
        </p:txBody>
      </p:sp>
      <p:sp>
        <p:nvSpPr>
          <p:cNvPr id="1095" name="Freeform 1094"/>
          <p:cNvSpPr/>
          <p:nvPr/>
        </p:nvSpPr>
        <p:spPr bwMode="auto">
          <a:xfrm flipH="1">
            <a:off x="7517403" y="2324348"/>
            <a:ext cx="4122981" cy="2533527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0 w 28020529"/>
              <a:gd name="connsiteY0" fmla="*/ 20 h 36980414"/>
              <a:gd name="connsiteX1" fmla="*/ 21279037 w 28020529"/>
              <a:gd name="connsiteY1" fmla="*/ 16732673 h 36980414"/>
              <a:gd name="connsiteX2" fmla="*/ 28020578 w 28020529"/>
              <a:gd name="connsiteY2" fmla="*/ 36980414 h 36980414"/>
              <a:gd name="connsiteX0" fmla="*/ 7918478 w 7922871"/>
              <a:gd name="connsiteY0" fmla="*/ 20 h 37325695"/>
              <a:gd name="connsiteX1" fmla="*/ 487392 w 7922871"/>
              <a:gd name="connsiteY1" fmla="*/ 17077954 h 37325695"/>
              <a:gd name="connsiteX2" fmla="*/ 7228933 w 7922871"/>
              <a:gd name="connsiteY2" fmla="*/ 37325695 h 37325695"/>
              <a:gd name="connsiteX0" fmla="*/ 7918478 w 8034431"/>
              <a:gd name="connsiteY0" fmla="*/ 0 h 37325675"/>
              <a:gd name="connsiteX1" fmla="*/ 7297577 w 8034431"/>
              <a:gd name="connsiteY1" fmla="*/ 4041465 h 37325675"/>
              <a:gd name="connsiteX2" fmla="*/ 487392 w 8034431"/>
              <a:gd name="connsiteY2" fmla="*/ 17077934 h 37325675"/>
              <a:gd name="connsiteX3" fmla="*/ 7228933 w 8034431"/>
              <a:gd name="connsiteY3" fmla="*/ 37325675 h 37325675"/>
              <a:gd name="connsiteX0" fmla="*/ 7297577 w 7297578"/>
              <a:gd name="connsiteY0" fmla="*/ 0 h 33284210"/>
              <a:gd name="connsiteX1" fmla="*/ 487392 w 7297578"/>
              <a:gd name="connsiteY1" fmla="*/ 13036469 h 33284210"/>
              <a:gd name="connsiteX2" fmla="*/ 7228933 w 7297578"/>
              <a:gd name="connsiteY2" fmla="*/ 33284210 h 33284210"/>
              <a:gd name="connsiteX0" fmla="*/ 29554 w 43600156"/>
              <a:gd name="connsiteY0" fmla="*/ 0 h 36391708"/>
              <a:gd name="connsiteX1" fmla="*/ 36858663 w 43600156"/>
              <a:gd name="connsiteY1" fmla="*/ 16143967 h 36391708"/>
              <a:gd name="connsiteX2" fmla="*/ 43600204 w 43600156"/>
              <a:gd name="connsiteY2" fmla="*/ 36391708 h 36391708"/>
              <a:gd name="connsiteX0" fmla="*/ 0 w 46813156"/>
              <a:gd name="connsiteY0" fmla="*/ 0 h 36391708"/>
              <a:gd name="connsiteX1" fmla="*/ 36829109 w 46813156"/>
              <a:gd name="connsiteY1" fmla="*/ 16143967 h 36391708"/>
              <a:gd name="connsiteX2" fmla="*/ 43570650 w 46813156"/>
              <a:gd name="connsiteY2" fmla="*/ 36391708 h 36391708"/>
              <a:gd name="connsiteX0" fmla="*/ 690799343 w 737612499"/>
              <a:gd name="connsiteY0" fmla="*/ 0 h 32314050"/>
              <a:gd name="connsiteX1" fmla="*/ 727628452 w 737612499"/>
              <a:gd name="connsiteY1" fmla="*/ 16143967 h 32314050"/>
              <a:gd name="connsiteX2" fmla="*/ 16907 w 737612499"/>
              <a:gd name="connsiteY2" fmla="*/ 32314050 h 32314050"/>
              <a:gd name="connsiteX0" fmla="*/ 691922129 w 738735285"/>
              <a:gd name="connsiteY0" fmla="*/ 0 h 37488530"/>
              <a:gd name="connsiteX1" fmla="*/ 728751238 w 738735285"/>
              <a:gd name="connsiteY1" fmla="*/ 16143967 h 37488530"/>
              <a:gd name="connsiteX2" fmla="*/ 1139693 w 738735285"/>
              <a:gd name="connsiteY2" fmla="*/ 32314050 h 37488530"/>
              <a:gd name="connsiteX0" fmla="*/ 690782436 w 737595592"/>
              <a:gd name="connsiteY0" fmla="*/ 0 h 41402043"/>
              <a:gd name="connsiteX1" fmla="*/ 727611545 w 737595592"/>
              <a:gd name="connsiteY1" fmla="*/ 16143967 h 41402043"/>
              <a:gd name="connsiteX2" fmla="*/ 632904897 w 737595592"/>
              <a:gd name="connsiteY2" fmla="*/ 41402043 h 41402043"/>
              <a:gd name="connsiteX3" fmla="*/ 0 w 737595592"/>
              <a:gd name="connsiteY3" fmla="*/ 32314050 h 41402043"/>
              <a:gd name="connsiteX0" fmla="*/ 690782436 w 737595592"/>
              <a:gd name="connsiteY0" fmla="*/ 0 h 42496043"/>
              <a:gd name="connsiteX1" fmla="*/ 727611545 w 737595592"/>
              <a:gd name="connsiteY1" fmla="*/ 16143967 h 42496043"/>
              <a:gd name="connsiteX2" fmla="*/ 628935340 w 737595592"/>
              <a:gd name="connsiteY2" fmla="*/ 42496043 h 42496043"/>
              <a:gd name="connsiteX3" fmla="*/ 0 w 737595592"/>
              <a:gd name="connsiteY3" fmla="*/ 32314050 h 42496043"/>
              <a:gd name="connsiteX0" fmla="*/ 726507646 w 773320802"/>
              <a:gd name="connsiteY0" fmla="*/ 0 h 42496043"/>
              <a:gd name="connsiteX1" fmla="*/ 763336755 w 773320802"/>
              <a:gd name="connsiteY1" fmla="*/ 16143967 h 42496043"/>
              <a:gd name="connsiteX2" fmla="*/ 664660550 w 773320802"/>
              <a:gd name="connsiteY2" fmla="*/ 42496043 h 42496043"/>
              <a:gd name="connsiteX3" fmla="*/ 0 w 773320802"/>
              <a:gd name="connsiteY3" fmla="*/ 33606957 h 42496043"/>
              <a:gd name="connsiteX0" fmla="*/ 726507646 w 773320802"/>
              <a:gd name="connsiteY0" fmla="*/ 0 h 42496043"/>
              <a:gd name="connsiteX1" fmla="*/ 763336755 w 773320802"/>
              <a:gd name="connsiteY1" fmla="*/ 16143967 h 42496043"/>
              <a:gd name="connsiteX2" fmla="*/ 664660550 w 773320802"/>
              <a:gd name="connsiteY2" fmla="*/ 42496043 h 42496043"/>
              <a:gd name="connsiteX3" fmla="*/ 0 w 773320802"/>
              <a:gd name="connsiteY3" fmla="*/ 33606957 h 42496043"/>
              <a:gd name="connsiteX0" fmla="*/ 726507646 w 773320802"/>
              <a:gd name="connsiteY0" fmla="*/ 0 h 42496043"/>
              <a:gd name="connsiteX1" fmla="*/ 763336755 w 773320802"/>
              <a:gd name="connsiteY1" fmla="*/ 16143967 h 42496043"/>
              <a:gd name="connsiteX2" fmla="*/ 664660550 w 773320802"/>
              <a:gd name="connsiteY2" fmla="*/ 42496043 h 42496043"/>
              <a:gd name="connsiteX3" fmla="*/ 0 w 773320802"/>
              <a:gd name="connsiteY3" fmla="*/ 33606957 h 42496043"/>
              <a:gd name="connsiteX0" fmla="*/ 726507646 w 773320802"/>
              <a:gd name="connsiteY0" fmla="*/ 0 h 42496043"/>
              <a:gd name="connsiteX1" fmla="*/ 763336755 w 773320802"/>
              <a:gd name="connsiteY1" fmla="*/ 16143967 h 42496043"/>
              <a:gd name="connsiteX2" fmla="*/ 664660550 w 773320802"/>
              <a:gd name="connsiteY2" fmla="*/ 42496043 h 42496043"/>
              <a:gd name="connsiteX3" fmla="*/ 0 w 773320802"/>
              <a:gd name="connsiteY3" fmla="*/ 33606957 h 42496043"/>
              <a:gd name="connsiteX0" fmla="*/ 726507646 w 773320802"/>
              <a:gd name="connsiteY0" fmla="*/ 0 h 42496043"/>
              <a:gd name="connsiteX1" fmla="*/ 763336755 w 773320802"/>
              <a:gd name="connsiteY1" fmla="*/ 16143967 h 42496043"/>
              <a:gd name="connsiteX2" fmla="*/ 664660550 w 773320802"/>
              <a:gd name="connsiteY2" fmla="*/ 42496043 h 42496043"/>
              <a:gd name="connsiteX3" fmla="*/ 0 w 773320802"/>
              <a:gd name="connsiteY3" fmla="*/ 33606957 h 42496043"/>
              <a:gd name="connsiteX0" fmla="*/ 726507646 w 773320802"/>
              <a:gd name="connsiteY0" fmla="*/ 0 h 42496043"/>
              <a:gd name="connsiteX1" fmla="*/ 763336755 w 773320802"/>
              <a:gd name="connsiteY1" fmla="*/ 16143967 h 42496043"/>
              <a:gd name="connsiteX2" fmla="*/ 664660550 w 773320802"/>
              <a:gd name="connsiteY2" fmla="*/ 42496043 h 42496043"/>
              <a:gd name="connsiteX3" fmla="*/ 0 w 773320802"/>
              <a:gd name="connsiteY3" fmla="*/ 33606957 h 42496043"/>
              <a:gd name="connsiteX0" fmla="*/ 726507646 w 773320802"/>
              <a:gd name="connsiteY0" fmla="*/ 0 h 42496043"/>
              <a:gd name="connsiteX1" fmla="*/ 763336755 w 773320802"/>
              <a:gd name="connsiteY1" fmla="*/ 16143967 h 42496043"/>
              <a:gd name="connsiteX2" fmla="*/ 664660550 w 773320802"/>
              <a:gd name="connsiteY2" fmla="*/ 42496043 h 42496043"/>
              <a:gd name="connsiteX3" fmla="*/ 0 w 773320802"/>
              <a:gd name="connsiteY3" fmla="*/ 33606957 h 42496043"/>
              <a:gd name="connsiteX0" fmla="*/ 726507646 w 773320802"/>
              <a:gd name="connsiteY0" fmla="*/ 0 h 44224369"/>
              <a:gd name="connsiteX1" fmla="*/ 763336755 w 773320802"/>
              <a:gd name="connsiteY1" fmla="*/ 16143967 h 44224369"/>
              <a:gd name="connsiteX2" fmla="*/ 664660550 w 773320802"/>
              <a:gd name="connsiteY2" fmla="*/ 42496043 h 44224369"/>
              <a:gd name="connsiteX3" fmla="*/ 339163442 w 773320802"/>
              <a:gd name="connsiteY3" fmla="*/ 40606394 h 44224369"/>
              <a:gd name="connsiteX4" fmla="*/ 0 w 773320802"/>
              <a:gd name="connsiteY4" fmla="*/ 33606957 h 44224369"/>
              <a:gd name="connsiteX0" fmla="*/ 726507646 w 773320802"/>
              <a:gd name="connsiteY0" fmla="*/ 0 h 44052019"/>
              <a:gd name="connsiteX1" fmla="*/ 763336755 w 773320802"/>
              <a:gd name="connsiteY1" fmla="*/ 16143967 h 44052019"/>
              <a:gd name="connsiteX2" fmla="*/ 664660550 w 773320802"/>
              <a:gd name="connsiteY2" fmla="*/ 42496043 h 44052019"/>
              <a:gd name="connsiteX3" fmla="*/ 339163442 w 773320802"/>
              <a:gd name="connsiteY3" fmla="*/ 40606394 h 44052019"/>
              <a:gd name="connsiteX4" fmla="*/ 0 w 773320802"/>
              <a:gd name="connsiteY4" fmla="*/ 33606957 h 44052019"/>
              <a:gd name="connsiteX0" fmla="*/ 726507646 w 773320802"/>
              <a:gd name="connsiteY0" fmla="*/ 0 h 44052019"/>
              <a:gd name="connsiteX1" fmla="*/ 763336755 w 773320802"/>
              <a:gd name="connsiteY1" fmla="*/ 16143967 h 44052019"/>
              <a:gd name="connsiteX2" fmla="*/ 664660550 w 773320802"/>
              <a:gd name="connsiteY2" fmla="*/ 42496043 h 44052019"/>
              <a:gd name="connsiteX3" fmla="*/ 339163442 w 773320802"/>
              <a:gd name="connsiteY3" fmla="*/ 40606394 h 44052019"/>
              <a:gd name="connsiteX4" fmla="*/ 0 w 773320802"/>
              <a:gd name="connsiteY4" fmla="*/ 33606957 h 44052019"/>
              <a:gd name="connsiteX0" fmla="*/ 726507646 w 773320802"/>
              <a:gd name="connsiteY0" fmla="*/ 0 h 44052019"/>
              <a:gd name="connsiteX1" fmla="*/ 763336755 w 773320802"/>
              <a:gd name="connsiteY1" fmla="*/ 16143967 h 44052019"/>
              <a:gd name="connsiteX2" fmla="*/ 664660550 w 773320802"/>
              <a:gd name="connsiteY2" fmla="*/ 42496043 h 44052019"/>
              <a:gd name="connsiteX3" fmla="*/ 339163442 w 773320802"/>
              <a:gd name="connsiteY3" fmla="*/ 40606394 h 44052019"/>
              <a:gd name="connsiteX4" fmla="*/ 0 w 773320802"/>
              <a:gd name="connsiteY4" fmla="*/ 33606957 h 44052019"/>
              <a:gd name="connsiteX0" fmla="*/ 726507646 w 773320802"/>
              <a:gd name="connsiteY0" fmla="*/ 0 h 42496044"/>
              <a:gd name="connsiteX1" fmla="*/ 763336755 w 773320802"/>
              <a:gd name="connsiteY1" fmla="*/ 16143967 h 42496044"/>
              <a:gd name="connsiteX2" fmla="*/ 664660550 w 773320802"/>
              <a:gd name="connsiteY2" fmla="*/ 42496043 h 42496044"/>
              <a:gd name="connsiteX3" fmla="*/ 339163442 w 773320802"/>
              <a:gd name="connsiteY3" fmla="*/ 40606394 h 42496044"/>
              <a:gd name="connsiteX4" fmla="*/ 0 w 773320802"/>
              <a:gd name="connsiteY4" fmla="*/ 33606957 h 42496044"/>
              <a:gd name="connsiteX0" fmla="*/ 726507646 w 773320802"/>
              <a:gd name="connsiteY0" fmla="*/ 0 h 42496044"/>
              <a:gd name="connsiteX1" fmla="*/ 763336755 w 773320802"/>
              <a:gd name="connsiteY1" fmla="*/ 16143967 h 42496044"/>
              <a:gd name="connsiteX2" fmla="*/ 664660550 w 773320802"/>
              <a:gd name="connsiteY2" fmla="*/ 42496043 h 42496044"/>
              <a:gd name="connsiteX3" fmla="*/ 339163442 w 773320802"/>
              <a:gd name="connsiteY3" fmla="*/ 40606394 h 42496044"/>
              <a:gd name="connsiteX4" fmla="*/ 0 w 773320802"/>
              <a:gd name="connsiteY4" fmla="*/ 33606957 h 42496044"/>
              <a:gd name="connsiteX0" fmla="*/ 726507646 w 773320802"/>
              <a:gd name="connsiteY0" fmla="*/ 0 h 42496044"/>
              <a:gd name="connsiteX1" fmla="*/ 763336755 w 773320802"/>
              <a:gd name="connsiteY1" fmla="*/ 16143967 h 42496044"/>
              <a:gd name="connsiteX2" fmla="*/ 664660550 w 773320802"/>
              <a:gd name="connsiteY2" fmla="*/ 42496043 h 42496044"/>
              <a:gd name="connsiteX3" fmla="*/ 339163442 w 773320802"/>
              <a:gd name="connsiteY3" fmla="*/ 40606394 h 42496044"/>
              <a:gd name="connsiteX4" fmla="*/ 0 w 773320802"/>
              <a:gd name="connsiteY4" fmla="*/ 33606957 h 42496044"/>
              <a:gd name="connsiteX0" fmla="*/ 735769767 w 778425925"/>
              <a:gd name="connsiteY0" fmla="*/ 0 h 42098230"/>
              <a:gd name="connsiteX1" fmla="*/ 763336755 w 778425925"/>
              <a:gd name="connsiteY1" fmla="*/ 15746153 h 42098230"/>
              <a:gd name="connsiteX2" fmla="*/ 664660550 w 778425925"/>
              <a:gd name="connsiteY2" fmla="*/ 42098229 h 42098230"/>
              <a:gd name="connsiteX3" fmla="*/ 339163442 w 778425925"/>
              <a:gd name="connsiteY3" fmla="*/ 40208580 h 42098230"/>
              <a:gd name="connsiteX4" fmla="*/ 0 w 778425925"/>
              <a:gd name="connsiteY4" fmla="*/ 33209143 h 42098230"/>
              <a:gd name="connsiteX0" fmla="*/ 742385606 w 782480815"/>
              <a:gd name="connsiteY0" fmla="*/ 0 h 42197684"/>
              <a:gd name="connsiteX1" fmla="*/ 763336755 w 782480815"/>
              <a:gd name="connsiteY1" fmla="*/ 15845607 h 42197684"/>
              <a:gd name="connsiteX2" fmla="*/ 664660550 w 782480815"/>
              <a:gd name="connsiteY2" fmla="*/ 42197683 h 42197684"/>
              <a:gd name="connsiteX3" fmla="*/ 339163442 w 782480815"/>
              <a:gd name="connsiteY3" fmla="*/ 40308034 h 42197684"/>
              <a:gd name="connsiteX4" fmla="*/ 0 w 782480815"/>
              <a:gd name="connsiteY4" fmla="*/ 33308597 h 42197684"/>
              <a:gd name="connsiteX0" fmla="*/ 742385606 w 769354973"/>
              <a:gd name="connsiteY0" fmla="*/ 0 h 42197684"/>
              <a:gd name="connsiteX1" fmla="*/ 763336755 w 769354973"/>
              <a:gd name="connsiteY1" fmla="*/ 15845607 h 42197684"/>
              <a:gd name="connsiteX2" fmla="*/ 664660550 w 769354973"/>
              <a:gd name="connsiteY2" fmla="*/ 42197683 h 42197684"/>
              <a:gd name="connsiteX3" fmla="*/ 339163442 w 769354973"/>
              <a:gd name="connsiteY3" fmla="*/ 40308034 h 42197684"/>
              <a:gd name="connsiteX4" fmla="*/ 0 w 769354973"/>
              <a:gd name="connsiteY4" fmla="*/ 33308597 h 42197684"/>
              <a:gd name="connsiteX0" fmla="*/ 742385606 w 763336738"/>
              <a:gd name="connsiteY0" fmla="*/ 0 h 42197684"/>
              <a:gd name="connsiteX1" fmla="*/ 763336755 w 763336738"/>
              <a:gd name="connsiteY1" fmla="*/ 15845607 h 42197684"/>
              <a:gd name="connsiteX2" fmla="*/ 664660550 w 763336738"/>
              <a:gd name="connsiteY2" fmla="*/ 42197683 h 42197684"/>
              <a:gd name="connsiteX3" fmla="*/ 339163442 w 763336738"/>
              <a:gd name="connsiteY3" fmla="*/ 40308034 h 42197684"/>
              <a:gd name="connsiteX4" fmla="*/ 0 w 763336738"/>
              <a:gd name="connsiteY4" fmla="*/ 33308597 h 42197684"/>
              <a:gd name="connsiteX0" fmla="*/ 742385606 w 763336738"/>
              <a:gd name="connsiteY0" fmla="*/ 0 h 42197684"/>
              <a:gd name="connsiteX1" fmla="*/ 763336755 w 763336738"/>
              <a:gd name="connsiteY1" fmla="*/ 15845607 h 42197684"/>
              <a:gd name="connsiteX2" fmla="*/ 664660550 w 763336738"/>
              <a:gd name="connsiteY2" fmla="*/ 42197683 h 42197684"/>
              <a:gd name="connsiteX3" fmla="*/ 339163442 w 763336738"/>
              <a:gd name="connsiteY3" fmla="*/ 40308034 h 42197684"/>
              <a:gd name="connsiteX4" fmla="*/ 0 w 763336738"/>
              <a:gd name="connsiteY4" fmla="*/ 33308597 h 42197684"/>
              <a:gd name="connsiteX0" fmla="*/ 742385606 w 771681353"/>
              <a:gd name="connsiteY0" fmla="*/ 0 h 41062818"/>
              <a:gd name="connsiteX1" fmla="*/ 763336755 w 771681353"/>
              <a:gd name="connsiteY1" fmla="*/ 15845607 h 41062818"/>
              <a:gd name="connsiteX2" fmla="*/ 688251708 w 771681353"/>
              <a:gd name="connsiteY2" fmla="*/ 41062818 h 41062818"/>
              <a:gd name="connsiteX3" fmla="*/ 339163442 w 771681353"/>
              <a:gd name="connsiteY3" fmla="*/ 40308034 h 41062818"/>
              <a:gd name="connsiteX4" fmla="*/ 0 w 771681353"/>
              <a:gd name="connsiteY4" fmla="*/ 33308597 h 41062818"/>
              <a:gd name="connsiteX0" fmla="*/ 742385606 w 787479038"/>
              <a:gd name="connsiteY0" fmla="*/ 0 h 40903696"/>
              <a:gd name="connsiteX1" fmla="*/ 763336755 w 787479038"/>
              <a:gd name="connsiteY1" fmla="*/ 15845607 h 40903696"/>
              <a:gd name="connsiteX2" fmla="*/ 716831902 w 787479038"/>
              <a:gd name="connsiteY2" fmla="*/ 40903696 h 40903696"/>
              <a:gd name="connsiteX3" fmla="*/ 339163442 w 787479038"/>
              <a:gd name="connsiteY3" fmla="*/ 40308034 h 40903696"/>
              <a:gd name="connsiteX4" fmla="*/ 0 w 787479038"/>
              <a:gd name="connsiteY4" fmla="*/ 33308597 h 40903696"/>
              <a:gd name="connsiteX0" fmla="*/ 742385606 w 767652556"/>
              <a:gd name="connsiteY0" fmla="*/ 0 h 40903696"/>
              <a:gd name="connsiteX1" fmla="*/ 763336755 w 767652556"/>
              <a:gd name="connsiteY1" fmla="*/ 15845607 h 40903696"/>
              <a:gd name="connsiteX2" fmla="*/ 716831902 w 767652556"/>
              <a:gd name="connsiteY2" fmla="*/ 40903696 h 40903696"/>
              <a:gd name="connsiteX3" fmla="*/ 339163442 w 767652556"/>
              <a:gd name="connsiteY3" fmla="*/ 40308034 h 40903696"/>
              <a:gd name="connsiteX4" fmla="*/ 0 w 767652556"/>
              <a:gd name="connsiteY4" fmla="*/ 33308597 h 40903696"/>
              <a:gd name="connsiteX0" fmla="*/ 742385606 w 794292702"/>
              <a:gd name="connsiteY0" fmla="*/ 0 h 40665003"/>
              <a:gd name="connsiteX1" fmla="*/ 763336755 w 794292702"/>
              <a:gd name="connsiteY1" fmla="*/ 15845607 h 40665003"/>
              <a:gd name="connsiteX2" fmla="*/ 758114464 w 794292702"/>
              <a:gd name="connsiteY2" fmla="*/ 40665003 h 40665003"/>
              <a:gd name="connsiteX3" fmla="*/ 339163442 w 794292702"/>
              <a:gd name="connsiteY3" fmla="*/ 40308034 h 40665003"/>
              <a:gd name="connsiteX4" fmla="*/ 0 w 794292702"/>
              <a:gd name="connsiteY4" fmla="*/ 33308597 h 40665003"/>
              <a:gd name="connsiteX0" fmla="*/ 742385606 w 778773118"/>
              <a:gd name="connsiteY0" fmla="*/ 0 h 40665003"/>
              <a:gd name="connsiteX1" fmla="*/ 763336755 w 778773118"/>
              <a:gd name="connsiteY1" fmla="*/ 15845607 h 40665003"/>
              <a:gd name="connsiteX2" fmla="*/ 758114464 w 778773118"/>
              <a:gd name="connsiteY2" fmla="*/ 40665003 h 40665003"/>
              <a:gd name="connsiteX3" fmla="*/ 339163442 w 778773118"/>
              <a:gd name="connsiteY3" fmla="*/ 40308034 h 40665003"/>
              <a:gd name="connsiteX4" fmla="*/ 0 w 778773118"/>
              <a:gd name="connsiteY4" fmla="*/ 33308597 h 40665003"/>
              <a:gd name="connsiteX0" fmla="*/ 742385606 w 777318049"/>
              <a:gd name="connsiteY0" fmla="*/ 0 h 40665003"/>
              <a:gd name="connsiteX1" fmla="*/ 756985554 w 777318049"/>
              <a:gd name="connsiteY1" fmla="*/ 15527353 h 40665003"/>
              <a:gd name="connsiteX2" fmla="*/ 758114464 w 777318049"/>
              <a:gd name="connsiteY2" fmla="*/ 40665003 h 40665003"/>
              <a:gd name="connsiteX3" fmla="*/ 339163442 w 777318049"/>
              <a:gd name="connsiteY3" fmla="*/ 40308034 h 40665003"/>
              <a:gd name="connsiteX4" fmla="*/ 0 w 777318049"/>
              <a:gd name="connsiteY4" fmla="*/ 33308597 h 40665003"/>
              <a:gd name="connsiteX0" fmla="*/ 742385606 w 777318049"/>
              <a:gd name="connsiteY0" fmla="*/ 0 h 40665003"/>
              <a:gd name="connsiteX1" fmla="*/ 756985554 w 777318049"/>
              <a:gd name="connsiteY1" fmla="*/ 15527353 h 40665003"/>
              <a:gd name="connsiteX2" fmla="*/ 758114464 w 777318049"/>
              <a:gd name="connsiteY2" fmla="*/ 40665003 h 40665003"/>
              <a:gd name="connsiteX3" fmla="*/ 339163442 w 777318049"/>
              <a:gd name="connsiteY3" fmla="*/ 40308034 h 40665003"/>
              <a:gd name="connsiteX4" fmla="*/ 0 w 777318049"/>
              <a:gd name="connsiteY4" fmla="*/ 33308597 h 40665003"/>
              <a:gd name="connsiteX0" fmla="*/ 742385606 w 817817962"/>
              <a:gd name="connsiteY0" fmla="*/ 0 h 40665523"/>
              <a:gd name="connsiteX1" fmla="*/ 756985554 w 817817962"/>
              <a:gd name="connsiteY1" fmla="*/ 15527353 h 40665523"/>
              <a:gd name="connsiteX2" fmla="*/ 758114464 w 817817962"/>
              <a:gd name="connsiteY2" fmla="*/ 40665003 h 40665523"/>
              <a:gd name="connsiteX3" fmla="*/ 339163442 w 817817962"/>
              <a:gd name="connsiteY3" fmla="*/ 40308034 h 40665523"/>
              <a:gd name="connsiteX4" fmla="*/ 0 w 817817962"/>
              <a:gd name="connsiteY4" fmla="*/ 33308597 h 40665523"/>
              <a:gd name="connsiteX0" fmla="*/ 742385606 w 817817962"/>
              <a:gd name="connsiteY0" fmla="*/ 0 h 40665523"/>
              <a:gd name="connsiteX1" fmla="*/ 756985554 w 817817962"/>
              <a:gd name="connsiteY1" fmla="*/ 15527353 h 40665523"/>
              <a:gd name="connsiteX2" fmla="*/ 758114464 w 817817962"/>
              <a:gd name="connsiteY2" fmla="*/ 40665003 h 40665523"/>
              <a:gd name="connsiteX3" fmla="*/ 339163442 w 817817962"/>
              <a:gd name="connsiteY3" fmla="*/ 40308034 h 40665523"/>
              <a:gd name="connsiteX4" fmla="*/ 0 w 817817962"/>
              <a:gd name="connsiteY4" fmla="*/ 33308597 h 40665523"/>
              <a:gd name="connsiteX0" fmla="*/ 742385606 w 775602851"/>
              <a:gd name="connsiteY0" fmla="*/ 0 h 40665003"/>
              <a:gd name="connsiteX1" fmla="*/ 756985554 w 775602851"/>
              <a:gd name="connsiteY1" fmla="*/ 15527353 h 40665003"/>
              <a:gd name="connsiteX2" fmla="*/ 758114464 w 775602851"/>
              <a:gd name="connsiteY2" fmla="*/ 40665003 h 40665003"/>
              <a:gd name="connsiteX3" fmla="*/ 339163442 w 775602851"/>
              <a:gd name="connsiteY3" fmla="*/ 40308034 h 40665003"/>
              <a:gd name="connsiteX4" fmla="*/ 0 w 775602851"/>
              <a:gd name="connsiteY4" fmla="*/ 33308597 h 40665003"/>
              <a:gd name="connsiteX0" fmla="*/ 742385606 w 775602851"/>
              <a:gd name="connsiteY0" fmla="*/ 0 h 40904066"/>
              <a:gd name="connsiteX1" fmla="*/ 756985554 w 775602851"/>
              <a:gd name="connsiteY1" fmla="*/ 15527353 h 40904066"/>
              <a:gd name="connsiteX2" fmla="*/ 758114464 w 775602851"/>
              <a:gd name="connsiteY2" fmla="*/ 40665003 h 40904066"/>
              <a:gd name="connsiteX3" fmla="*/ 339163442 w 775602851"/>
              <a:gd name="connsiteY3" fmla="*/ 40308034 h 40904066"/>
              <a:gd name="connsiteX4" fmla="*/ 0 w 775602851"/>
              <a:gd name="connsiteY4" fmla="*/ 33308597 h 40904066"/>
              <a:gd name="connsiteX0" fmla="*/ 742385606 w 775602851"/>
              <a:gd name="connsiteY0" fmla="*/ 0 h 41091506"/>
              <a:gd name="connsiteX1" fmla="*/ 756985554 w 775602851"/>
              <a:gd name="connsiteY1" fmla="*/ 15527353 h 41091506"/>
              <a:gd name="connsiteX2" fmla="*/ 758114464 w 775602851"/>
              <a:gd name="connsiteY2" fmla="*/ 40665003 h 41091506"/>
              <a:gd name="connsiteX3" fmla="*/ 339163442 w 775602851"/>
              <a:gd name="connsiteY3" fmla="*/ 40308034 h 41091506"/>
              <a:gd name="connsiteX4" fmla="*/ 0 w 775602851"/>
              <a:gd name="connsiteY4" fmla="*/ 33308597 h 41091506"/>
              <a:gd name="connsiteX0" fmla="*/ 726307957 w 759525202"/>
              <a:gd name="connsiteY0" fmla="*/ 0 h 41091506"/>
              <a:gd name="connsiteX1" fmla="*/ 740907905 w 759525202"/>
              <a:gd name="connsiteY1" fmla="*/ 15527353 h 41091506"/>
              <a:gd name="connsiteX2" fmla="*/ 742036815 w 759525202"/>
              <a:gd name="connsiteY2" fmla="*/ 40665003 h 41091506"/>
              <a:gd name="connsiteX3" fmla="*/ 323085793 w 759525202"/>
              <a:gd name="connsiteY3" fmla="*/ 40308034 h 41091506"/>
              <a:gd name="connsiteX4" fmla="*/ 0 w 759525202"/>
              <a:gd name="connsiteY4" fmla="*/ 28302075 h 41091506"/>
              <a:gd name="connsiteX0" fmla="*/ 727711639 w 760928884"/>
              <a:gd name="connsiteY0" fmla="*/ 0 h 41091506"/>
              <a:gd name="connsiteX1" fmla="*/ 742311587 w 760928884"/>
              <a:gd name="connsiteY1" fmla="*/ 15527353 h 41091506"/>
              <a:gd name="connsiteX2" fmla="*/ 743440497 w 760928884"/>
              <a:gd name="connsiteY2" fmla="*/ 40665003 h 41091506"/>
              <a:gd name="connsiteX3" fmla="*/ 324489475 w 760928884"/>
              <a:gd name="connsiteY3" fmla="*/ 40308034 h 41091506"/>
              <a:gd name="connsiteX4" fmla="*/ 1403682 w 760928884"/>
              <a:gd name="connsiteY4" fmla="*/ 28302075 h 41091506"/>
              <a:gd name="connsiteX0" fmla="*/ 760526044 w 760928884"/>
              <a:gd name="connsiteY0" fmla="*/ 0 h 38465895"/>
              <a:gd name="connsiteX1" fmla="*/ 742311587 w 760928884"/>
              <a:gd name="connsiteY1" fmla="*/ 12901742 h 38465895"/>
              <a:gd name="connsiteX2" fmla="*/ 743440497 w 760928884"/>
              <a:gd name="connsiteY2" fmla="*/ 38039392 h 38465895"/>
              <a:gd name="connsiteX3" fmla="*/ 324489475 w 760928884"/>
              <a:gd name="connsiteY3" fmla="*/ 37682423 h 38465895"/>
              <a:gd name="connsiteX4" fmla="*/ 1403682 w 760928884"/>
              <a:gd name="connsiteY4" fmla="*/ 25676464 h 38465895"/>
              <a:gd name="connsiteX0" fmla="*/ 774360989 w 774360989"/>
              <a:gd name="connsiteY0" fmla="*/ 0 h 39036892"/>
              <a:gd name="connsiteX1" fmla="*/ 742311587 w 774360989"/>
              <a:gd name="connsiteY1" fmla="*/ 13472739 h 39036892"/>
              <a:gd name="connsiteX2" fmla="*/ 743440497 w 774360989"/>
              <a:gd name="connsiteY2" fmla="*/ 38610389 h 39036892"/>
              <a:gd name="connsiteX3" fmla="*/ 324489475 w 774360989"/>
              <a:gd name="connsiteY3" fmla="*/ 38253420 h 39036892"/>
              <a:gd name="connsiteX4" fmla="*/ 1403682 w 774360989"/>
              <a:gd name="connsiteY4" fmla="*/ 26247461 h 39036892"/>
              <a:gd name="connsiteX0" fmla="*/ 774360989 w 774360989"/>
              <a:gd name="connsiteY0" fmla="*/ 0 h 39036892"/>
              <a:gd name="connsiteX1" fmla="*/ 742311587 w 774360989"/>
              <a:gd name="connsiteY1" fmla="*/ 13472739 h 39036892"/>
              <a:gd name="connsiteX2" fmla="*/ 743440497 w 774360989"/>
              <a:gd name="connsiteY2" fmla="*/ 38610389 h 39036892"/>
              <a:gd name="connsiteX3" fmla="*/ 324489475 w 774360989"/>
              <a:gd name="connsiteY3" fmla="*/ 38253420 h 39036892"/>
              <a:gd name="connsiteX4" fmla="*/ 1403682 w 774360989"/>
              <a:gd name="connsiteY4" fmla="*/ 26247461 h 39036892"/>
              <a:gd name="connsiteX0" fmla="*/ 774360989 w 774360989"/>
              <a:gd name="connsiteY0" fmla="*/ 0 h 39036892"/>
              <a:gd name="connsiteX1" fmla="*/ 742311587 w 774360989"/>
              <a:gd name="connsiteY1" fmla="*/ 13472739 h 39036892"/>
              <a:gd name="connsiteX2" fmla="*/ 743440497 w 774360989"/>
              <a:gd name="connsiteY2" fmla="*/ 38610389 h 39036892"/>
              <a:gd name="connsiteX3" fmla="*/ 324489475 w 774360989"/>
              <a:gd name="connsiteY3" fmla="*/ 38253420 h 39036892"/>
              <a:gd name="connsiteX4" fmla="*/ 1403682 w 774360989"/>
              <a:gd name="connsiteY4" fmla="*/ 26247461 h 39036892"/>
              <a:gd name="connsiteX0" fmla="*/ 774360989 w 774360989"/>
              <a:gd name="connsiteY0" fmla="*/ 0 h 39036892"/>
              <a:gd name="connsiteX1" fmla="*/ 742311587 w 774360989"/>
              <a:gd name="connsiteY1" fmla="*/ 13472739 h 39036892"/>
              <a:gd name="connsiteX2" fmla="*/ 743440497 w 774360989"/>
              <a:gd name="connsiteY2" fmla="*/ 38610389 h 39036892"/>
              <a:gd name="connsiteX3" fmla="*/ 324489475 w 774360989"/>
              <a:gd name="connsiteY3" fmla="*/ 38253420 h 39036892"/>
              <a:gd name="connsiteX4" fmla="*/ 1403682 w 774360989"/>
              <a:gd name="connsiteY4" fmla="*/ 26247461 h 39036892"/>
              <a:gd name="connsiteX0" fmla="*/ 774360989 w 774360989"/>
              <a:gd name="connsiteY0" fmla="*/ 0 h 39036892"/>
              <a:gd name="connsiteX1" fmla="*/ 734862112 w 774360989"/>
              <a:gd name="connsiteY1" fmla="*/ 13391156 h 39036892"/>
              <a:gd name="connsiteX2" fmla="*/ 743440497 w 774360989"/>
              <a:gd name="connsiteY2" fmla="*/ 38610389 h 39036892"/>
              <a:gd name="connsiteX3" fmla="*/ 324489475 w 774360989"/>
              <a:gd name="connsiteY3" fmla="*/ 38253420 h 39036892"/>
              <a:gd name="connsiteX4" fmla="*/ 1403682 w 774360989"/>
              <a:gd name="connsiteY4" fmla="*/ 26247461 h 39036892"/>
              <a:gd name="connsiteX0" fmla="*/ 789260284 w 789260284"/>
              <a:gd name="connsiteY0" fmla="*/ 0 h 40831461"/>
              <a:gd name="connsiteX1" fmla="*/ 734862112 w 789260284"/>
              <a:gd name="connsiteY1" fmla="*/ 15185725 h 40831461"/>
              <a:gd name="connsiteX2" fmla="*/ 743440497 w 789260284"/>
              <a:gd name="connsiteY2" fmla="*/ 40404958 h 40831461"/>
              <a:gd name="connsiteX3" fmla="*/ 324489475 w 789260284"/>
              <a:gd name="connsiteY3" fmla="*/ 40047989 h 40831461"/>
              <a:gd name="connsiteX4" fmla="*/ 1403682 w 789260284"/>
              <a:gd name="connsiteY4" fmla="*/ 28042030 h 40831461"/>
              <a:gd name="connsiteX0" fmla="*/ 751075747 w 760909878"/>
              <a:gd name="connsiteY0" fmla="*/ 0 h 43157869"/>
              <a:gd name="connsiteX1" fmla="*/ 734862112 w 760909878"/>
              <a:gd name="connsiteY1" fmla="*/ 17512133 h 43157869"/>
              <a:gd name="connsiteX2" fmla="*/ 743440497 w 760909878"/>
              <a:gd name="connsiteY2" fmla="*/ 42731366 h 43157869"/>
              <a:gd name="connsiteX3" fmla="*/ 324489475 w 760909878"/>
              <a:gd name="connsiteY3" fmla="*/ 42374397 h 43157869"/>
              <a:gd name="connsiteX4" fmla="*/ 1403682 w 760909878"/>
              <a:gd name="connsiteY4" fmla="*/ 30368438 h 43157869"/>
              <a:gd name="connsiteX0" fmla="*/ 751075747 w 760909878"/>
              <a:gd name="connsiteY0" fmla="*/ 0 h 43157869"/>
              <a:gd name="connsiteX1" fmla="*/ 734862112 w 760909878"/>
              <a:gd name="connsiteY1" fmla="*/ 17512133 h 43157869"/>
              <a:gd name="connsiteX2" fmla="*/ 743440497 w 760909878"/>
              <a:gd name="connsiteY2" fmla="*/ 42731366 h 43157869"/>
              <a:gd name="connsiteX3" fmla="*/ 324489475 w 760909878"/>
              <a:gd name="connsiteY3" fmla="*/ 42374397 h 43157869"/>
              <a:gd name="connsiteX4" fmla="*/ 1403682 w 760909878"/>
              <a:gd name="connsiteY4" fmla="*/ 30368438 h 43157869"/>
              <a:gd name="connsiteX0" fmla="*/ 741799170 w 761192663"/>
              <a:gd name="connsiteY0" fmla="*/ 0 h 50785155"/>
              <a:gd name="connsiteX1" fmla="*/ 734862221 w 761192663"/>
              <a:gd name="connsiteY1" fmla="*/ 25139419 h 50785155"/>
              <a:gd name="connsiteX2" fmla="*/ 743440606 w 761192663"/>
              <a:gd name="connsiteY2" fmla="*/ 50358652 h 50785155"/>
              <a:gd name="connsiteX3" fmla="*/ 324489584 w 761192663"/>
              <a:gd name="connsiteY3" fmla="*/ 50001683 h 50785155"/>
              <a:gd name="connsiteX4" fmla="*/ 1403791 w 761192663"/>
              <a:gd name="connsiteY4" fmla="*/ 37995724 h 50785155"/>
              <a:gd name="connsiteX0" fmla="*/ 741799170 w 761192663"/>
              <a:gd name="connsiteY0" fmla="*/ 0 h 50785155"/>
              <a:gd name="connsiteX1" fmla="*/ 734862221 w 761192663"/>
              <a:gd name="connsiteY1" fmla="*/ 25139419 h 50785155"/>
              <a:gd name="connsiteX2" fmla="*/ 743440606 w 761192663"/>
              <a:gd name="connsiteY2" fmla="*/ 50358652 h 50785155"/>
              <a:gd name="connsiteX3" fmla="*/ 324489584 w 761192663"/>
              <a:gd name="connsiteY3" fmla="*/ 50001683 h 50785155"/>
              <a:gd name="connsiteX4" fmla="*/ 1403791 w 761192663"/>
              <a:gd name="connsiteY4" fmla="*/ 37995724 h 50785155"/>
              <a:gd name="connsiteX0" fmla="*/ 741799170 w 759678327"/>
              <a:gd name="connsiteY0" fmla="*/ 0 h 50009279"/>
              <a:gd name="connsiteX1" fmla="*/ 734862221 w 759678327"/>
              <a:gd name="connsiteY1" fmla="*/ 25139419 h 50009279"/>
              <a:gd name="connsiteX2" fmla="*/ 741585317 w 759678327"/>
              <a:gd name="connsiteY2" fmla="*/ 47728563 h 50009279"/>
              <a:gd name="connsiteX3" fmla="*/ 324489584 w 759678327"/>
              <a:gd name="connsiteY3" fmla="*/ 50001683 h 50009279"/>
              <a:gd name="connsiteX4" fmla="*/ 1403791 w 759678327"/>
              <a:gd name="connsiteY4" fmla="*/ 37995724 h 50009279"/>
              <a:gd name="connsiteX0" fmla="*/ 741799170 w 759678327"/>
              <a:gd name="connsiteY0" fmla="*/ 0 h 50385060"/>
              <a:gd name="connsiteX1" fmla="*/ 734862221 w 759678327"/>
              <a:gd name="connsiteY1" fmla="*/ 25139419 h 50385060"/>
              <a:gd name="connsiteX2" fmla="*/ 741585317 w 759678327"/>
              <a:gd name="connsiteY2" fmla="*/ 47728563 h 50385060"/>
              <a:gd name="connsiteX3" fmla="*/ 324489584 w 759678327"/>
              <a:gd name="connsiteY3" fmla="*/ 50001683 h 50385060"/>
              <a:gd name="connsiteX4" fmla="*/ 1403791 w 759678327"/>
              <a:gd name="connsiteY4" fmla="*/ 37995724 h 50385060"/>
              <a:gd name="connsiteX0" fmla="*/ 741799170 w 795638335"/>
              <a:gd name="connsiteY0" fmla="*/ 0 h 50385060"/>
              <a:gd name="connsiteX1" fmla="*/ 734862221 w 795638335"/>
              <a:gd name="connsiteY1" fmla="*/ 25139419 h 50385060"/>
              <a:gd name="connsiteX2" fmla="*/ 741585317 w 795638335"/>
              <a:gd name="connsiteY2" fmla="*/ 47728563 h 50385060"/>
              <a:gd name="connsiteX3" fmla="*/ 324489584 w 795638335"/>
              <a:gd name="connsiteY3" fmla="*/ 50001683 h 50385060"/>
              <a:gd name="connsiteX4" fmla="*/ 1403791 w 795638335"/>
              <a:gd name="connsiteY4" fmla="*/ 37995724 h 50385060"/>
              <a:gd name="connsiteX0" fmla="*/ 741799170 w 758217182"/>
              <a:gd name="connsiteY0" fmla="*/ 0 h 51731626"/>
              <a:gd name="connsiteX1" fmla="*/ 734862221 w 758217182"/>
              <a:gd name="connsiteY1" fmla="*/ 25139419 h 51731626"/>
              <a:gd name="connsiteX2" fmla="*/ 741585317 w 758217182"/>
              <a:gd name="connsiteY2" fmla="*/ 47728563 h 51731626"/>
              <a:gd name="connsiteX3" fmla="*/ 324489584 w 758217182"/>
              <a:gd name="connsiteY3" fmla="*/ 50001683 h 51731626"/>
              <a:gd name="connsiteX4" fmla="*/ 1403791 w 758217182"/>
              <a:gd name="connsiteY4" fmla="*/ 37995724 h 51731626"/>
              <a:gd name="connsiteX0" fmla="*/ 741799170 w 749442172"/>
              <a:gd name="connsiteY0" fmla="*/ 0 h 50296629"/>
              <a:gd name="connsiteX1" fmla="*/ 734862221 w 749442172"/>
              <a:gd name="connsiteY1" fmla="*/ 25139419 h 50296629"/>
              <a:gd name="connsiteX2" fmla="*/ 730453153 w 749442172"/>
              <a:gd name="connsiteY2" fmla="*/ 44660113 h 50296629"/>
              <a:gd name="connsiteX3" fmla="*/ 324489584 w 749442172"/>
              <a:gd name="connsiteY3" fmla="*/ 50001683 h 50296629"/>
              <a:gd name="connsiteX4" fmla="*/ 1403791 w 749442172"/>
              <a:gd name="connsiteY4" fmla="*/ 37995724 h 50296629"/>
              <a:gd name="connsiteX0" fmla="*/ 741799170 w 774745268"/>
              <a:gd name="connsiteY0" fmla="*/ 0 h 50296629"/>
              <a:gd name="connsiteX1" fmla="*/ 734862221 w 774745268"/>
              <a:gd name="connsiteY1" fmla="*/ 25139419 h 50296629"/>
              <a:gd name="connsiteX2" fmla="*/ 761066957 w 774745268"/>
              <a:gd name="connsiteY2" fmla="*/ 44660112 h 50296629"/>
              <a:gd name="connsiteX3" fmla="*/ 324489584 w 774745268"/>
              <a:gd name="connsiteY3" fmla="*/ 50001683 h 50296629"/>
              <a:gd name="connsiteX4" fmla="*/ 1403791 w 774745268"/>
              <a:gd name="connsiteY4" fmla="*/ 37995724 h 50296629"/>
              <a:gd name="connsiteX0" fmla="*/ 757303866 w 790249964"/>
              <a:gd name="connsiteY0" fmla="*/ 0 h 50296629"/>
              <a:gd name="connsiteX1" fmla="*/ 750366917 w 790249964"/>
              <a:gd name="connsiteY1" fmla="*/ 25139419 h 50296629"/>
              <a:gd name="connsiteX2" fmla="*/ 776571653 w 790249964"/>
              <a:gd name="connsiteY2" fmla="*/ 44660112 h 50296629"/>
              <a:gd name="connsiteX3" fmla="*/ 339994280 w 790249964"/>
              <a:gd name="connsiteY3" fmla="*/ 50001683 h 50296629"/>
              <a:gd name="connsiteX4" fmla="*/ 1287999 w 790249964"/>
              <a:gd name="connsiteY4" fmla="*/ 37558806 h 50296629"/>
              <a:gd name="connsiteX0" fmla="*/ 756015867 w 788961965"/>
              <a:gd name="connsiteY0" fmla="*/ 0 h 50296629"/>
              <a:gd name="connsiteX1" fmla="*/ 749078918 w 788961965"/>
              <a:gd name="connsiteY1" fmla="*/ 25139419 h 50296629"/>
              <a:gd name="connsiteX2" fmla="*/ 775283654 w 788961965"/>
              <a:gd name="connsiteY2" fmla="*/ 44660112 h 50296629"/>
              <a:gd name="connsiteX3" fmla="*/ 338706281 w 788961965"/>
              <a:gd name="connsiteY3" fmla="*/ 50001683 h 50296629"/>
              <a:gd name="connsiteX4" fmla="*/ 0 w 788961965"/>
              <a:gd name="connsiteY4" fmla="*/ 37558806 h 50296629"/>
              <a:gd name="connsiteX0" fmla="*/ 746827331 w 789167331"/>
              <a:gd name="connsiteY0" fmla="*/ 0 h 50558784"/>
              <a:gd name="connsiteX1" fmla="*/ 749078918 w 789167331"/>
              <a:gd name="connsiteY1" fmla="*/ 25401574 h 50558784"/>
              <a:gd name="connsiteX2" fmla="*/ 775283654 w 789167331"/>
              <a:gd name="connsiteY2" fmla="*/ 44922267 h 50558784"/>
              <a:gd name="connsiteX3" fmla="*/ 338706281 w 789167331"/>
              <a:gd name="connsiteY3" fmla="*/ 50263838 h 50558784"/>
              <a:gd name="connsiteX4" fmla="*/ 0 w 789167331"/>
              <a:gd name="connsiteY4" fmla="*/ 37820961 h 50558784"/>
              <a:gd name="connsiteX0" fmla="*/ 776230676 w 818570676"/>
              <a:gd name="connsiteY0" fmla="*/ 0 h 50558784"/>
              <a:gd name="connsiteX1" fmla="*/ 778482263 w 818570676"/>
              <a:gd name="connsiteY1" fmla="*/ 25401574 h 50558784"/>
              <a:gd name="connsiteX2" fmla="*/ 804686999 w 818570676"/>
              <a:gd name="connsiteY2" fmla="*/ 44922267 h 50558784"/>
              <a:gd name="connsiteX3" fmla="*/ 368109626 w 818570676"/>
              <a:gd name="connsiteY3" fmla="*/ 50263838 h 50558784"/>
              <a:gd name="connsiteX4" fmla="*/ 0 w 818570676"/>
              <a:gd name="connsiteY4" fmla="*/ 45598046 h 50558784"/>
              <a:gd name="connsiteX0" fmla="*/ 776230676 w 818570676"/>
              <a:gd name="connsiteY0" fmla="*/ 0 h 50558784"/>
              <a:gd name="connsiteX1" fmla="*/ 778482263 w 818570676"/>
              <a:gd name="connsiteY1" fmla="*/ 25401574 h 50558784"/>
              <a:gd name="connsiteX2" fmla="*/ 804686999 w 818570676"/>
              <a:gd name="connsiteY2" fmla="*/ 44922267 h 50558784"/>
              <a:gd name="connsiteX3" fmla="*/ 368109626 w 818570676"/>
              <a:gd name="connsiteY3" fmla="*/ 50263838 h 50558784"/>
              <a:gd name="connsiteX4" fmla="*/ 0 w 818570676"/>
              <a:gd name="connsiteY4" fmla="*/ 45598046 h 50558784"/>
              <a:gd name="connsiteX0" fmla="*/ 817579221 w 859919221"/>
              <a:gd name="connsiteY0" fmla="*/ 0 h 50558784"/>
              <a:gd name="connsiteX1" fmla="*/ 819830808 w 859919221"/>
              <a:gd name="connsiteY1" fmla="*/ 25401574 h 50558784"/>
              <a:gd name="connsiteX2" fmla="*/ 846035544 w 859919221"/>
              <a:gd name="connsiteY2" fmla="*/ 44922267 h 50558784"/>
              <a:gd name="connsiteX3" fmla="*/ 409458171 w 859919221"/>
              <a:gd name="connsiteY3" fmla="*/ 50263838 h 50558784"/>
              <a:gd name="connsiteX4" fmla="*/ 0 w 859919221"/>
              <a:gd name="connsiteY4" fmla="*/ 34937312 h 50558784"/>
              <a:gd name="connsiteX0" fmla="*/ 828103955 w 870443955"/>
              <a:gd name="connsiteY0" fmla="*/ 0 h 50558784"/>
              <a:gd name="connsiteX1" fmla="*/ 830355542 w 870443955"/>
              <a:gd name="connsiteY1" fmla="*/ 25401574 h 50558784"/>
              <a:gd name="connsiteX2" fmla="*/ 856560278 w 870443955"/>
              <a:gd name="connsiteY2" fmla="*/ 44922267 h 50558784"/>
              <a:gd name="connsiteX3" fmla="*/ 419982905 w 870443955"/>
              <a:gd name="connsiteY3" fmla="*/ 50263838 h 50558784"/>
              <a:gd name="connsiteX4" fmla="*/ 10524734 w 870443955"/>
              <a:gd name="connsiteY4" fmla="*/ 34937312 h 50558784"/>
              <a:gd name="connsiteX0" fmla="*/ 863994820 w 906334820"/>
              <a:gd name="connsiteY0" fmla="*/ 0 h 50628234"/>
              <a:gd name="connsiteX1" fmla="*/ 866246407 w 906334820"/>
              <a:gd name="connsiteY1" fmla="*/ 25401574 h 50628234"/>
              <a:gd name="connsiteX2" fmla="*/ 892451143 w 906334820"/>
              <a:gd name="connsiteY2" fmla="*/ 44922267 h 50628234"/>
              <a:gd name="connsiteX3" fmla="*/ 455873770 w 906334820"/>
              <a:gd name="connsiteY3" fmla="*/ 50263838 h 50628234"/>
              <a:gd name="connsiteX4" fmla="*/ 24901316 w 906334820"/>
              <a:gd name="connsiteY4" fmla="*/ 47201480 h 50628234"/>
              <a:gd name="connsiteX5" fmla="*/ 46415599 w 906334820"/>
              <a:gd name="connsiteY5" fmla="*/ 34937312 h 50628234"/>
              <a:gd name="connsiteX0" fmla="*/ 876689982 w 919029982"/>
              <a:gd name="connsiteY0" fmla="*/ 0 h 50628234"/>
              <a:gd name="connsiteX1" fmla="*/ 878941569 w 919029982"/>
              <a:gd name="connsiteY1" fmla="*/ 25401574 h 50628234"/>
              <a:gd name="connsiteX2" fmla="*/ 905146305 w 919029982"/>
              <a:gd name="connsiteY2" fmla="*/ 44922267 h 50628234"/>
              <a:gd name="connsiteX3" fmla="*/ 468568932 w 919029982"/>
              <a:gd name="connsiteY3" fmla="*/ 50263838 h 50628234"/>
              <a:gd name="connsiteX4" fmla="*/ 37596478 w 919029982"/>
              <a:gd name="connsiteY4" fmla="*/ 47201480 h 50628234"/>
              <a:gd name="connsiteX5" fmla="*/ 59110761 w 919029982"/>
              <a:gd name="connsiteY5" fmla="*/ 34937312 h 50628234"/>
              <a:gd name="connsiteX0" fmla="*/ 880396245 w 922736245"/>
              <a:gd name="connsiteY0" fmla="*/ 0 h 50628234"/>
              <a:gd name="connsiteX1" fmla="*/ 882647832 w 922736245"/>
              <a:gd name="connsiteY1" fmla="*/ 25401574 h 50628234"/>
              <a:gd name="connsiteX2" fmla="*/ 908852568 w 922736245"/>
              <a:gd name="connsiteY2" fmla="*/ 44922267 h 50628234"/>
              <a:gd name="connsiteX3" fmla="*/ 472275195 w 922736245"/>
              <a:gd name="connsiteY3" fmla="*/ 50263838 h 50628234"/>
              <a:gd name="connsiteX4" fmla="*/ 35789579 w 922736245"/>
              <a:gd name="connsiteY4" fmla="*/ 48686987 h 50628234"/>
              <a:gd name="connsiteX5" fmla="*/ 62817024 w 922736245"/>
              <a:gd name="connsiteY5" fmla="*/ 34937312 h 50628234"/>
              <a:gd name="connsiteX0" fmla="*/ 914544510 w 956884510"/>
              <a:gd name="connsiteY0" fmla="*/ 0 h 50628234"/>
              <a:gd name="connsiteX1" fmla="*/ 916796097 w 956884510"/>
              <a:gd name="connsiteY1" fmla="*/ 25401574 h 50628234"/>
              <a:gd name="connsiteX2" fmla="*/ 943000833 w 956884510"/>
              <a:gd name="connsiteY2" fmla="*/ 44922267 h 50628234"/>
              <a:gd name="connsiteX3" fmla="*/ 506423460 w 956884510"/>
              <a:gd name="connsiteY3" fmla="*/ 50263838 h 50628234"/>
              <a:gd name="connsiteX4" fmla="*/ 69937844 w 956884510"/>
              <a:gd name="connsiteY4" fmla="*/ 48686987 h 50628234"/>
              <a:gd name="connsiteX5" fmla="*/ 96965289 w 956884510"/>
              <a:gd name="connsiteY5" fmla="*/ 34937312 h 50628234"/>
              <a:gd name="connsiteX0" fmla="*/ 884875695 w 927215695"/>
              <a:gd name="connsiteY0" fmla="*/ 0 h 50628234"/>
              <a:gd name="connsiteX1" fmla="*/ 887127282 w 927215695"/>
              <a:gd name="connsiteY1" fmla="*/ 25401574 h 50628234"/>
              <a:gd name="connsiteX2" fmla="*/ 913332018 w 927215695"/>
              <a:gd name="connsiteY2" fmla="*/ 44922267 h 50628234"/>
              <a:gd name="connsiteX3" fmla="*/ 476754645 w 927215695"/>
              <a:gd name="connsiteY3" fmla="*/ 50263838 h 50628234"/>
              <a:gd name="connsiteX4" fmla="*/ 40269029 w 927215695"/>
              <a:gd name="connsiteY4" fmla="*/ 48686987 h 50628234"/>
              <a:gd name="connsiteX5" fmla="*/ 67296474 w 927215695"/>
              <a:gd name="connsiteY5" fmla="*/ 34937312 h 50628234"/>
              <a:gd name="connsiteX0" fmla="*/ 877653911 w 919993911"/>
              <a:gd name="connsiteY0" fmla="*/ 0 h 50628234"/>
              <a:gd name="connsiteX1" fmla="*/ 879905498 w 919993911"/>
              <a:gd name="connsiteY1" fmla="*/ 25401574 h 50628234"/>
              <a:gd name="connsiteX2" fmla="*/ 906110234 w 919993911"/>
              <a:gd name="connsiteY2" fmla="*/ 44922267 h 50628234"/>
              <a:gd name="connsiteX3" fmla="*/ 469532861 w 919993911"/>
              <a:gd name="connsiteY3" fmla="*/ 50263838 h 50628234"/>
              <a:gd name="connsiteX4" fmla="*/ 33047245 w 919993911"/>
              <a:gd name="connsiteY4" fmla="*/ 48686987 h 50628234"/>
              <a:gd name="connsiteX5" fmla="*/ 67425499 w 919993911"/>
              <a:gd name="connsiteY5" fmla="*/ 34849927 h 50628234"/>
              <a:gd name="connsiteX0" fmla="*/ 885099769 w 927439769"/>
              <a:gd name="connsiteY0" fmla="*/ 0 h 50628234"/>
              <a:gd name="connsiteX1" fmla="*/ 887351356 w 927439769"/>
              <a:gd name="connsiteY1" fmla="*/ 25401574 h 50628234"/>
              <a:gd name="connsiteX2" fmla="*/ 913556092 w 927439769"/>
              <a:gd name="connsiteY2" fmla="*/ 44922267 h 50628234"/>
              <a:gd name="connsiteX3" fmla="*/ 476978719 w 927439769"/>
              <a:gd name="connsiteY3" fmla="*/ 50263838 h 50628234"/>
              <a:gd name="connsiteX4" fmla="*/ 40493103 w 927439769"/>
              <a:gd name="connsiteY4" fmla="*/ 48686987 h 50628234"/>
              <a:gd name="connsiteX5" fmla="*/ 74871357 w 927439769"/>
              <a:gd name="connsiteY5" fmla="*/ 34849927 h 50628234"/>
              <a:gd name="connsiteX0" fmla="*/ 885099769 w 937994393"/>
              <a:gd name="connsiteY0" fmla="*/ 0 h 50287170"/>
              <a:gd name="connsiteX1" fmla="*/ 882757098 w 937994393"/>
              <a:gd name="connsiteY1" fmla="*/ 29683344 h 50287170"/>
              <a:gd name="connsiteX2" fmla="*/ 913556092 w 937994393"/>
              <a:gd name="connsiteY2" fmla="*/ 44922267 h 50287170"/>
              <a:gd name="connsiteX3" fmla="*/ 476978719 w 937994393"/>
              <a:gd name="connsiteY3" fmla="*/ 50263838 h 50287170"/>
              <a:gd name="connsiteX4" fmla="*/ 40493103 w 937994393"/>
              <a:gd name="connsiteY4" fmla="*/ 48686987 h 50287170"/>
              <a:gd name="connsiteX5" fmla="*/ 74871357 w 937994393"/>
              <a:gd name="connsiteY5" fmla="*/ 34849927 h 50287170"/>
              <a:gd name="connsiteX0" fmla="*/ 885099769 w 913564562"/>
              <a:gd name="connsiteY0" fmla="*/ 0 h 50304573"/>
              <a:gd name="connsiteX1" fmla="*/ 882757098 w 913564562"/>
              <a:gd name="connsiteY1" fmla="*/ 29683344 h 50304573"/>
              <a:gd name="connsiteX2" fmla="*/ 913556092 w 913564562"/>
              <a:gd name="connsiteY2" fmla="*/ 44922267 h 50304573"/>
              <a:gd name="connsiteX3" fmla="*/ 476978719 w 913564562"/>
              <a:gd name="connsiteY3" fmla="*/ 50263838 h 50304573"/>
              <a:gd name="connsiteX4" fmla="*/ 40493103 w 913564562"/>
              <a:gd name="connsiteY4" fmla="*/ 48686987 h 50304573"/>
              <a:gd name="connsiteX5" fmla="*/ 74871357 w 913564562"/>
              <a:gd name="connsiteY5" fmla="*/ 34849927 h 50304573"/>
              <a:gd name="connsiteX0" fmla="*/ 885099769 w 900706184"/>
              <a:gd name="connsiteY0" fmla="*/ 0 h 50333388"/>
              <a:gd name="connsiteX1" fmla="*/ 882757098 w 900706184"/>
              <a:gd name="connsiteY1" fmla="*/ 29683344 h 50333388"/>
              <a:gd name="connsiteX2" fmla="*/ 900692099 w 900706184"/>
              <a:gd name="connsiteY2" fmla="*/ 45621328 h 50333388"/>
              <a:gd name="connsiteX3" fmla="*/ 476978719 w 900706184"/>
              <a:gd name="connsiteY3" fmla="*/ 50263838 h 50333388"/>
              <a:gd name="connsiteX4" fmla="*/ 40493103 w 900706184"/>
              <a:gd name="connsiteY4" fmla="*/ 48686987 h 50333388"/>
              <a:gd name="connsiteX5" fmla="*/ 74871357 w 900706184"/>
              <a:gd name="connsiteY5" fmla="*/ 34849927 h 50333388"/>
              <a:gd name="connsiteX0" fmla="*/ 885099769 w 904241918"/>
              <a:gd name="connsiteY0" fmla="*/ 0 h 50338848"/>
              <a:gd name="connsiteX1" fmla="*/ 882757098 w 904241918"/>
              <a:gd name="connsiteY1" fmla="*/ 29683344 h 50338848"/>
              <a:gd name="connsiteX2" fmla="*/ 900692099 w 904241918"/>
              <a:gd name="connsiteY2" fmla="*/ 45621328 h 50338848"/>
              <a:gd name="connsiteX3" fmla="*/ 476978719 w 904241918"/>
              <a:gd name="connsiteY3" fmla="*/ 50263838 h 50338848"/>
              <a:gd name="connsiteX4" fmla="*/ 40493103 w 904241918"/>
              <a:gd name="connsiteY4" fmla="*/ 48686987 h 50338848"/>
              <a:gd name="connsiteX5" fmla="*/ 74871357 w 904241918"/>
              <a:gd name="connsiteY5" fmla="*/ 34849927 h 50338848"/>
              <a:gd name="connsiteX0" fmla="*/ 872918889 w 904424059"/>
              <a:gd name="connsiteY0" fmla="*/ 0 h 45043283"/>
              <a:gd name="connsiteX1" fmla="*/ 882757098 w 904424059"/>
              <a:gd name="connsiteY1" fmla="*/ 24387779 h 45043283"/>
              <a:gd name="connsiteX2" fmla="*/ 900692099 w 904424059"/>
              <a:gd name="connsiteY2" fmla="*/ 40325763 h 45043283"/>
              <a:gd name="connsiteX3" fmla="*/ 476978719 w 904424059"/>
              <a:gd name="connsiteY3" fmla="*/ 44968273 h 45043283"/>
              <a:gd name="connsiteX4" fmla="*/ 40493103 w 904424059"/>
              <a:gd name="connsiteY4" fmla="*/ 43391422 h 45043283"/>
              <a:gd name="connsiteX5" fmla="*/ 74871357 w 904424059"/>
              <a:gd name="connsiteY5" fmla="*/ 29554362 h 45043283"/>
              <a:gd name="connsiteX0" fmla="*/ 872918889 w 886391429"/>
              <a:gd name="connsiteY0" fmla="*/ 0 h 45043283"/>
              <a:gd name="connsiteX1" fmla="*/ 882757098 w 886391429"/>
              <a:gd name="connsiteY1" fmla="*/ 24387779 h 45043283"/>
              <a:gd name="connsiteX2" fmla="*/ 878940410 w 886391429"/>
              <a:gd name="connsiteY2" fmla="*/ 40325763 h 45043283"/>
              <a:gd name="connsiteX3" fmla="*/ 476978719 w 886391429"/>
              <a:gd name="connsiteY3" fmla="*/ 44968273 h 45043283"/>
              <a:gd name="connsiteX4" fmla="*/ 40493103 w 886391429"/>
              <a:gd name="connsiteY4" fmla="*/ 43391422 h 45043283"/>
              <a:gd name="connsiteX5" fmla="*/ 74871357 w 886391429"/>
              <a:gd name="connsiteY5" fmla="*/ 29554362 h 45043283"/>
              <a:gd name="connsiteX0" fmla="*/ 868093436 w 886648943"/>
              <a:gd name="connsiteY0" fmla="*/ 0 h 40741144"/>
              <a:gd name="connsiteX1" fmla="*/ 882757098 w 886648943"/>
              <a:gd name="connsiteY1" fmla="*/ 20085640 h 40741144"/>
              <a:gd name="connsiteX2" fmla="*/ 878940410 w 886648943"/>
              <a:gd name="connsiteY2" fmla="*/ 36023624 h 40741144"/>
              <a:gd name="connsiteX3" fmla="*/ 476978719 w 886648943"/>
              <a:gd name="connsiteY3" fmla="*/ 40666134 h 40741144"/>
              <a:gd name="connsiteX4" fmla="*/ 40493103 w 886648943"/>
              <a:gd name="connsiteY4" fmla="*/ 39089283 h 40741144"/>
              <a:gd name="connsiteX5" fmla="*/ 74871357 w 886648943"/>
              <a:gd name="connsiteY5" fmla="*/ 25252223 h 40741144"/>
              <a:gd name="connsiteX0" fmla="*/ 868093436 w 886648943"/>
              <a:gd name="connsiteY0" fmla="*/ 0 h 40741144"/>
              <a:gd name="connsiteX1" fmla="*/ 882757098 w 886648943"/>
              <a:gd name="connsiteY1" fmla="*/ 20085640 h 40741144"/>
              <a:gd name="connsiteX2" fmla="*/ 878940410 w 886648943"/>
              <a:gd name="connsiteY2" fmla="*/ 36023624 h 40741144"/>
              <a:gd name="connsiteX3" fmla="*/ 476978719 w 886648943"/>
              <a:gd name="connsiteY3" fmla="*/ 40666134 h 40741144"/>
              <a:gd name="connsiteX4" fmla="*/ 40493103 w 886648943"/>
              <a:gd name="connsiteY4" fmla="*/ 39089283 h 40741144"/>
              <a:gd name="connsiteX5" fmla="*/ 74871357 w 886648943"/>
              <a:gd name="connsiteY5" fmla="*/ 25252223 h 40741144"/>
              <a:gd name="connsiteX0" fmla="*/ 868696631 w 886616256"/>
              <a:gd name="connsiteY0" fmla="*/ 0 h 44297585"/>
              <a:gd name="connsiteX1" fmla="*/ 882757098 w 886616256"/>
              <a:gd name="connsiteY1" fmla="*/ 23642081 h 44297585"/>
              <a:gd name="connsiteX2" fmla="*/ 878940410 w 886616256"/>
              <a:gd name="connsiteY2" fmla="*/ 39580065 h 44297585"/>
              <a:gd name="connsiteX3" fmla="*/ 476978719 w 886616256"/>
              <a:gd name="connsiteY3" fmla="*/ 44222575 h 44297585"/>
              <a:gd name="connsiteX4" fmla="*/ 40493103 w 886616256"/>
              <a:gd name="connsiteY4" fmla="*/ 42645724 h 44297585"/>
              <a:gd name="connsiteX5" fmla="*/ 74871357 w 886616256"/>
              <a:gd name="connsiteY5" fmla="*/ 28808664 h 44297585"/>
              <a:gd name="connsiteX0" fmla="*/ 868696631 w 886617331"/>
              <a:gd name="connsiteY0" fmla="*/ 441660 h 44739245"/>
              <a:gd name="connsiteX1" fmla="*/ 868676202 w 886617331"/>
              <a:gd name="connsiteY1" fmla="*/ 2296064 h 44739245"/>
              <a:gd name="connsiteX2" fmla="*/ 882757098 w 886617331"/>
              <a:gd name="connsiteY2" fmla="*/ 24083741 h 44739245"/>
              <a:gd name="connsiteX3" fmla="*/ 878940410 w 886617331"/>
              <a:gd name="connsiteY3" fmla="*/ 40021725 h 44739245"/>
              <a:gd name="connsiteX4" fmla="*/ 476978719 w 886617331"/>
              <a:gd name="connsiteY4" fmla="*/ 44664235 h 44739245"/>
              <a:gd name="connsiteX5" fmla="*/ 40493103 w 886617331"/>
              <a:gd name="connsiteY5" fmla="*/ 43087384 h 44739245"/>
              <a:gd name="connsiteX6" fmla="*/ 74871357 w 886617331"/>
              <a:gd name="connsiteY6" fmla="*/ 29250324 h 44739245"/>
              <a:gd name="connsiteX0" fmla="*/ 768569470 w 886617331"/>
              <a:gd name="connsiteY0" fmla="*/ 0 h 51811992"/>
              <a:gd name="connsiteX1" fmla="*/ 868676202 w 886617331"/>
              <a:gd name="connsiteY1" fmla="*/ 9368811 h 51811992"/>
              <a:gd name="connsiteX2" fmla="*/ 882757098 w 886617331"/>
              <a:gd name="connsiteY2" fmla="*/ 31156488 h 51811992"/>
              <a:gd name="connsiteX3" fmla="*/ 878940410 w 886617331"/>
              <a:gd name="connsiteY3" fmla="*/ 47094472 h 51811992"/>
              <a:gd name="connsiteX4" fmla="*/ 476978719 w 886617331"/>
              <a:gd name="connsiteY4" fmla="*/ 51736982 h 51811992"/>
              <a:gd name="connsiteX5" fmla="*/ 40493103 w 886617331"/>
              <a:gd name="connsiteY5" fmla="*/ 50160131 h 51811992"/>
              <a:gd name="connsiteX6" fmla="*/ 74871357 w 886617331"/>
              <a:gd name="connsiteY6" fmla="*/ 36323071 h 51811992"/>
              <a:gd name="connsiteX0" fmla="*/ 768569470 w 886617331"/>
              <a:gd name="connsiteY0" fmla="*/ 0 h 51811992"/>
              <a:gd name="connsiteX1" fmla="*/ 868676202 w 886617331"/>
              <a:gd name="connsiteY1" fmla="*/ 9368811 h 51811992"/>
              <a:gd name="connsiteX2" fmla="*/ 882757098 w 886617331"/>
              <a:gd name="connsiteY2" fmla="*/ 31156488 h 51811992"/>
              <a:gd name="connsiteX3" fmla="*/ 878940410 w 886617331"/>
              <a:gd name="connsiteY3" fmla="*/ 47094472 h 51811992"/>
              <a:gd name="connsiteX4" fmla="*/ 476978719 w 886617331"/>
              <a:gd name="connsiteY4" fmla="*/ 51736982 h 51811992"/>
              <a:gd name="connsiteX5" fmla="*/ 40493103 w 886617331"/>
              <a:gd name="connsiteY5" fmla="*/ 50160131 h 51811992"/>
              <a:gd name="connsiteX6" fmla="*/ 74871357 w 886617331"/>
              <a:gd name="connsiteY6" fmla="*/ 36323071 h 51811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86617331" h="51811992">
                <a:moveTo>
                  <a:pt x="768569470" y="0"/>
                </a:moveTo>
                <a:cubicBezTo>
                  <a:pt x="768566065" y="309067"/>
                  <a:pt x="863920207" y="7149314"/>
                  <a:pt x="868676202" y="9368811"/>
                </a:cubicBezTo>
                <a:cubicBezTo>
                  <a:pt x="871019613" y="13309158"/>
                  <a:pt x="881046397" y="24868878"/>
                  <a:pt x="882757098" y="31156488"/>
                </a:cubicBezTo>
                <a:cubicBezTo>
                  <a:pt x="884467799" y="37444098"/>
                  <a:pt x="892357576" y="42441013"/>
                  <a:pt x="878940410" y="47094472"/>
                </a:cubicBezTo>
                <a:cubicBezTo>
                  <a:pt x="865523244" y="51747931"/>
                  <a:pt x="613606926" y="52012487"/>
                  <a:pt x="476978719" y="51736982"/>
                </a:cubicBezTo>
                <a:lnTo>
                  <a:pt x="40493103" y="50160131"/>
                </a:lnTo>
                <a:cubicBezTo>
                  <a:pt x="-26524791" y="47591146"/>
                  <a:pt x="-7123402" y="38148640"/>
                  <a:pt x="74871357" y="3632307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cxnSp>
        <p:nvCxnSpPr>
          <p:cNvPr id="1098" name="Straight Connector 1097"/>
          <p:cNvCxnSpPr>
            <a:cxnSpLocks/>
            <a:endCxn id="1080" idx="0"/>
          </p:cNvCxnSpPr>
          <p:nvPr/>
        </p:nvCxnSpPr>
        <p:spPr bwMode="auto">
          <a:xfrm>
            <a:off x="9216987" y="5328959"/>
            <a:ext cx="85434" cy="8829"/>
          </a:xfrm>
          <a:prstGeom prst="line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4" name="Freeform 1103"/>
          <p:cNvSpPr/>
          <p:nvPr/>
        </p:nvSpPr>
        <p:spPr bwMode="auto">
          <a:xfrm>
            <a:off x="5709417" y="527470"/>
            <a:ext cx="1445052" cy="2477514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709073 w 1709073"/>
              <a:gd name="connsiteY0" fmla="*/ 4732 h 273723"/>
              <a:gd name="connsiteX1" fmla="*/ 331552 w 1709073"/>
              <a:gd name="connsiteY1" fmla="*/ 22316 h 273723"/>
              <a:gd name="connsiteX2" fmla="*/ 0 w 1709073"/>
              <a:gd name="connsiteY2" fmla="*/ 273723 h 273723"/>
              <a:gd name="connsiteX0" fmla="*/ 1709073 w 1709073"/>
              <a:gd name="connsiteY0" fmla="*/ 0 h 268991"/>
              <a:gd name="connsiteX1" fmla="*/ 331552 w 1709073"/>
              <a:gd name="connsiteY1" fmla="*/ 17584 h 268991"/>
              <a:gd name="connsiteX2" fmla="*/ 0 w 1709073"/>
              <a:gd name="connsiteY2" fmla="*/ 268991 h 268991"/>
              <a:gd name="connsiteX0" fmla="*/ 1734882 w 1734882"/>
              <a:gd name="connsiteY0" fmla="*/ 0 h 289554"/>
              <a:gd name="connsiteX1" fmla="*/ 357361 w 1734882"/>
              <a:gd name="connsiteY1" fmla="*/ 17584 h 289554"/>
              <a:gd name="connsiteX2" fmla="*/ 0 w 1734882"/>
              <a:gd name="connsiteY2" fmla="*/ 289554 h 289554"/>
              <a:gd name="connsiteX0" fmla="*/ 2025845 w 2025845"/>
              <a:gd name="connsiteY0" fmla="*/ 214962 h 277224"/>
              <a:gd name="connsiteX1" fmla="*/ 357361 w 2025845"/>
              <a:gd name="connsiteY1" fmla="*/ 5254 h 277224"/>
              <a:gd name="connsiteX2" fmla="*/ 0 w 2025845"/>
              <a:gd name="connsiteY2" fmla="*/ 277224 h 277224"/>
              <a:gd name="connsiteX0" fmla="*/ 2025845 w 2025845"/>
              <a:gd name="connsiteY0" fmla="*/ 222159 h 284421"/>
              <a:gd name="connsiteX1" fmla="*/ 357361 w 2025845"/>
              <a:gd name="connsiteY1" fmla="*/ 12451 h 284421"/>
              <a:gd name="connsiteX2" fmla="*/ 0 w 2025845"/>
              <a:gd name="connsiteY2" fmla="*/ 284421 h 284421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139836 w 2139836"/>
              <a:gd name="connsiteY0" fmla="*/ 250752 h 295983"/>
              <a:gd name="connsiteX1" fmla="*/ 1106512 w 2139836"/>
              <a:gd name="connsiteY1" fmla="*/ 35051 h 295983"/>
              <a:gd name="connsiteX2" fmla="*/ 357361 w 2139836"/>
              <a:gd name="connsiteY2" fmla="*/ 24013 h 295983"/>
              <a:gd name="connsiteX3" fmla="*/ 0 w 2139836"/>
              <a:gd name="connsiteY3" fmla="*/ 295983 h 295983"/>
              <a:gd name="connsiteX0" fmla="*/ 2139836 w 2746648"/>
              <a:gd name="connsiteY0" fmla="*/ 246697 h 291928"/>
              <a:gd name="connsiteX1" fmla="*/ 2723154 w 2746648"/>
              <a:gd name="connsiteY1" fmla="*/ 51901 h 291928"/>
              <a:gd name="connsiteX2" fmla="*/ 1106512 w 2746648"/>
              <a:gd name="connsiteY2" fmla="*/ 30996 h 291928"/>
              <a:gd name="connsiteX3" fmla="*/ 357361 w 2746648"/>
              <a:gd name="connsiteY3" fmla="*/ 19958 h 291928"/>
              <a:gd name="connsiteX4" fmla="*/ 0 w 2746648"/>
              <a:gd name="connsiteY4" fmla="*/ 291928 h 291928"/>
              <a:gd name="connsiteX0" fmla="*/ 2992624 w 2992624"/>
              <a:gd name="connsiteY0" fmla="*/ 218404 h 291928"/>
              <a:gd name="connsiteX1" fmla="*/ 2723154 w 2992624"/>
              <a:gd name="connsiteY1" fmla="*/ 51901 h 291928"/>
              <a:gd name="connsiteX2" fmla="*/ 1106512 w 2992624"/>
              <a:gd name="connsiteY2" fmla="*/ 30996 h 291928"/>
              <a:gd name="connsiteX3" fmla="*/ 357361 w 2992624"/>
              <a:gd name="connsiteY3" fmla="*/ 19958 h 291928"/>
              <a:gd name="connsiteX4" fmla="*/ 0 w 2992624"/>
              <a:gd name="connsiteY4" fmla="*/ 291928 h 291928"/>
              <a:gd name="connsiteX0" fmla="*/ 2992624 w 2992624"/>
              <a:gd name="connsiteY0" fmla="*/ 218404 h 291928"/>
              <a:gd name="connsiteX1" fmla="*/ 2744398 w 2992624"/>
              <a:gd name="connsiteY1" fmla="*/ 188403 h 291928"/>
              <a:gd name="connsiteX2" fmla="*/ 2723154 w 2992624"/>
              <a:gd name="connsiteY2" fmla="*/ 51901 h 291928"/>
              <a:gd name="connsiteX3" fmla="*/ 1106512 w 2992624"/>
              <a:gd name="connsiteY3" fmla="*/ 30996 h 291928"/>
              <a:gd name="connsiteX4" fmla="*/ 357361 w 2992624"/>
              <a:gd name="connsiteY4" fmla="*/ 19958 h 291928"/>
              <a:gd name="connsiteX5" fmla="*/ 0 w 2992624"/>
              <a:gd name="connsiteY5" fmla="*/ 291928 h 291928"/>
              <a:gd name="connsiteX0" fmla="*/ 2992624 w 2992624"/>
              <a:gd name="connsiteY0" fmla="*/ 218404 h 291928"/>
              <a:gd name="connsiteX1" fmla="*/ 2744398 w 2992624"/>
              <a:gd name="connsiteY1" fmla="*/ 188403 h 291928"/>
              <a:gd name="connsiteX2" fmla="*/ 2243882 w 2992624"/>
              <a:gd name="connsiteY2" fmla="*/ 45471 h 291928"/>
              <a:gd name="connsiteX3" fmla="*/ 1106512 w 2992624"/>
              <a:gd name="connsiteY3" fmla="*/ 30996 h 291928"/>
              <a:gd name="connsiteX4" fmla="*/ 357361 w 2992624"/>
              <a:gd name="connsiteY4" fmla="*/ 19958 h 291928"/>
              <a:gd name="connsiteX5" fmla="*/ 0 w 2992624"/>
              <a:gd name="connsiteY5" fmla="*/ 291928 h 291928"/>
              <a:gd name="connsiteX0" fmla="*/ 3150131 w 3150131"/>
              <a:gd name="connsiteY0" fmla="*/ 199757 h 291928"/>
              <a:gd name="connsiteX1" fmla="*/ 2744398 w 3150131"/>
              <a:gd name="connsiteY1" fmla="*/ 188403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99757 h 291928"/>
              <a:gd name="connsiteX1" fmla="*/ 2753568 w 3150131"/>
              <a:gd name="connsiteY1" fmla="*/ 173335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66387 h 291928"/>
              <a:gd name="connsiteX1" fmla="*/ 2753568 w 3150131"/>
              <a:gd name="connsiteY1" fmla="*/ 173335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66387 h 291928"/>
              <a:gd name="connsiteX1" fmla="*/ 2778816 w 3150131"/>
              <a:gd name="connsiteY1" fmla="*/ 141769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091493 w 3091493"/>
              <a:gd name="connsiteY0" fmla="*/ 188111 h 291928"/>
              <a:gd name="connsiteX1" fmla="*/ 2778816 w 3091493"/>
              <a:gd name="connsiteY1" fmla="*/ 141769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878050 w 3091493"/>
              <a:gd name="connsiteY1" fmla="*/ 130072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537497 w 3091493"/>
              <a:gd name="connsiteY1" fmla="*/ 217524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537497 w 3091493"/>
              <a:gd name="connsiteY1" fmla="*/ 217524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487880 w 3091493"/>
              <a:gd name="connsiteY1" fmla="*/ 203599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82472 w 3082472"/>
              <a:gd name="connsiteY0" fmla="*/ 185326 h 291928"/>
              <a:gd name="connsiteX1" fmla="*/ 2487880 w 3082472"/>
              <a:gd name="connsiteY1" fmla="*/ 203599 h 291928"/>
              <a:gd name="connsiteX2" fmla="*/ 2243882 w 3082472"/>
              <a:gd name="connsiteY2" fmla="*/ 45471 h 291928"/>
              <a:gd name="connsiteX3" fmla="*/ 1106512 w 3082472"/>
              <a:gd name="connsiteY3" fmla="*/ 30996 h 291928"/>
              <a:gd name="connsiteX4" fmla="*/ 357361 w 3082472"/>
              <a:gd name="connsiteY4" fmla="*/ 19958 h 291928"/>
              <a:gd name="connsiteX5" fmla="*/ 0 w 3082472"/>
              <a:gd name="connsiteY5" fmla="*/ 291928 h 291928"/>
              <a:gd name="connsiteX0" fmla="*/ 3082472 w 3082472"/>
              <a:gd name="connsiteY0" fmla="*/ 175392 h 281994"/>
              <a:gd name="connsiteX1" fmla="*/ 2487880 w 3082472"/>
              <a:gd name="connsiteY1" fmla="*/ 193665 h 281994"/>
              <a:gd name="connsiteX2" fmla="*/ 2243882 w 3082472"/>
              <a:gd name="connsiteY2" fmla="*/ 35537 h 281994"/>
              <a:gd name="connsiteX3" fmla="*/ 1106512 w 3082472"/>
              <a:gd name="connsiteY3" fmla="*/ 21062 h 281994"/>
              <a:gd name="connsiteX4" fmla="*/ 0 w 3082472"/>
              <a:gd name="connsiteY4" fmla="*/ 281994 h 281994"/>
              <a:gd name="connsiteX0" fmla="*/ 1975960 w 1975960"/>
              <a:gd name="connsiteY0" fmla="*/ 175392 h 200491"/>
              <a:gd name="connsiteX1" fmla="*/ 1381368 w 1975960"/>
              <a:gd name="connsiteY1" fmla="*/ 193665 h 200491"/>
              <a:gd name="connsiteX2" fmla="*/ 1137370 w 1975960"/>
              <a:gd name="connsiteY2" fmla="*/ 35537 h 200491"/>
              <a:gd name="connsiteX3" fmla="*/ 0 w 1975960"/>
              <a:gd name="connsiteY3" fmla="*/ 21062 h 200491"/>
              <a:gd name="connsiteX0" fmla="*/ 1477534 w 1477534"/>
              <a:gd name="connsiteY0" fmla="*/ 188382 h 213481"/>
              <a:gd name="connsiteX1" fmla="*/ 882942 w 1477534"/>
              <a:gd name="connsiteY1" fmla="*/ 206655 h 213481"/>
              <a:gd name="connsiteX2" fmla="*/ 638944 w 1477534"/>
              <a:gd name="connsiteY2" fmla="*/ 48527 h 213481"/>
              <a:gd name="connsiteX3" fmla="*/ 0 w 1477534"/>
              <a:gd name="connsiteY3" fmla="*/ 17342 h 213481"/>
              <a:gd name="connsiteX0" fmla="*/ 1477534 w 1477534"/>
              <a:gd name="connsiteY0" fmla="*/ 171040 h 196139"/>
              <a:gd name="connsiteX1" fmla="*/ 882942 w 1477534"/>
              <a:gd name="connsiteY1" fmla="*/ 189313 h 196139"/>
              <a:gd name="connsiteX2" fmla="*/ 638944 w 1477534"/>
              <a:gd name="connsiteY2" fmla="*/ 31185 h 196139"/>
              <a:gd name="connsiteX3" fmla="*/ 0 w 1477534"/>
              <a:gd name="connsiteY3" fmla="*/ 0 h 196139"/>
              <a:gd name="connsiteX0" fmla="*/ 1477534 w 1477534"/>
              <a:gd name="connsiteY0" fmla="*/ 171040 h 196176"/>
              <a:gd name="connsiteX1" fmla="*/ 882942 w 1477534"/>
              <a:gd name="connsiteY1" fmla="*/ 189313 h 196176"/>
              <a:gd name="connsiteX2" fmla="*/ 688561 w 1477534"/>
              <a:gd name="connsiteY2" fmla="*/ 30628 h 196176"/>
              <a:gd name="connsiteX3" fmla="*/ 0 w 1477534"/>
              <a:gd name="connsiteY3" fmla="*/ 0 h 196176"/>
              <a:gd name="connsiteX0" fmla="*/ 1477534 w 1477534"/>
              <a:gd name="connsiteY0" fmla="*/ 171040 h 205218"/>
              <a:gd name="connsiteX1" fmla="*/ 876176 w 1477534"/>
              <a:gd name="connsiteY1" fmla="*/ 199339 h 205218"/>
              <a:gd name="connsiteX2" fmla="*/ 688561 w 1477534"/>
              <a:gd name="connsiteY2" fmla="*/ 30628 h 205218"/>
              <a:gd name="connsiteX3" fmla="*/ 0 w 1477534"/>
              <a:gd name="connsiteY3" fmla="*/ 0 h 205218"/>
              <a:gd name="connsiteX0" fmla="*/ 1477534 w 1477534"/>
              <a:gd name="connsiteY0" fmla="*/ 171040 h 206752"/>
              <a:gd name="connsiteX1" fmla="*/ 876176 w 1477534"/>
              <a:gd name="connsiteY1" fmla="*/ 201010 h 206752"/>
              <a:gd name="connsiteX2" fmla="*/ 688561 w 1477534"/>
              <a:gd name="connsiteY2" fmla="*/ 30628 h 206752"/>
              <a:gd name="connsiteX3" fmla="*/ 0 w 1477534"/>
              <a:gd name="connsiteY3" fmla="*/ 0 h 206752"/>
              <a:gd name="connsiteX0" fmla="*/ 1477534 w 1477534"/>
              <a:gd name="connsiteY0" fmla="*/ 171040 h 202988"/>
              <a:gd name="connsiteX1" fmla="*/ 876176 w 1477534"/>
              <a:gd name="connsiteY1" fmla="*/ 201010 h 202988"/>
              <a:gd name="connsiteX2" fmla="*/ 688561 w 1477534"/>
              <a:gd name="connsiteY2" fmla="*/ 30628 h 202988"/>
              <a:gd name="connsiteX3" fmla="*/ 0 w 1477534"/>
              <a:gd name="connsiteY3" fmla="*/ 0 h 202988"/>
              <a:gd name="connsiteX0" fmla="*/ 1477534 w 1477534"/>
              <a:gd name="connsiteY0" fmla="*/ 171040 h 208906"/>
              <a:gd name="connsiteX1" fmla="*/ 869410 w 1477534"/>
              <a:gd name="connsiteY1" fmla="*/ 207137 h 208906"/>
              <a:gd name="connsiteX2" fmla="*/ 688561 w 1477534"/>
              <a:gd name="connsiteY2" fmla="*/ 30628 h 208906"/>
              <a:gd name="connsiteX3" fmla="*/ 0 w 1477534"/>
              <a:gd name="connsiteY3" fmla="*/ 0 h 208906"/>
              <a:gd name="connsiteX0" fmla="*/ 1477534 w 1477534"/>
              <a:gd name="connsiteY0" fmla="*/ 171040 h 206749"/>
              <a:gd name="connsiteX1" fmla="*/ 889708 w 1477534"/>
              <a:gd name="connsiteY1" fmla="*/ 204909 h 206749"/>
              <a:gd name="connsiteX2" fmla="*/ 688561 w 1477534"/>
              <a:gd name="connsiteY2" fmla="*/ 30628 h 206749"/>
              <a:gd name="connsiteX3" fmla="*/ 0 w 1477534"/>
              <a:gd name="connsiteY3" fmla="*/ 0 h 206749"/>
              <a:gd name="connsiteX0" fmla="*/ 1427917 w 1427917"/>
              <a:gd name="connsiteY0" fmla="*/ 181066 h 211821"/>
              <a:gd name="connsiteX1" fmla="*/ 889708 w 1427917"/>
              <a:gd name="connsiteY1" fmla="*/ 204909 h 211821"/>
              <a:gd name="connsiteX2" fmla="*/ 688561 w 1427917"/>
              <a:gd name="connsiteY2" fmla="*/ 30628 h 211821"/>
              <a:gd name="connsiteX3" fmla="*/ 0 w 1427917"/>
              <a:gd name="connsiteY3" fmla="*/ 0 h 211821"/>
              <a:gd name="connsiteX0" fmla="*/ 1427917 w 1427917"/>
              <a:gd name="connsiteY0" fmla="*/ 181066 h 205936"/>
              <a:gd name="connsiteX1" fmla="*/ 889708 w 1427917"/>
              <a:gd name="connsiteY1" fmla="*/ 204909 h 205936"/>
              <a:gd name="connsiteX2" fmla="*/ 688561 w 1427917"/>
              <a:gd name="connsiteY2" fmla="*/ 30628 h 205936"/>
              <a:gd name="connsiteX3" fmla="*/ 0 w 1427917"/>
              <a:gd name="connsiteY3" fmla="*/ 0 h 205936"/>
              <a:gd name="connsiteX0" fmla="*/ 1427917 w 1427917"/>
              <a:gd name="connsiteY0" fmla="*/ 181066 h 195707"/>
              <a:gd name="connsiteX1" fmla="*/ 361905 w 1427917"/>
              <a:gd name="connsiteY1" fmla="*/ 195707 h 195707"/>
              <a:gd name="connsiteX2" fmla="*/ 688561 w 1427917"/>
              <a:gd name="connsiteY2" fmla="*/ 30628 h 195707"/>
              <a:gd name="connsiteX3" fmla="*/ 0 w 1427917"/>
              <a:gd name="connsiteY3" fmla="*/ 0 h 195707"/>
              <a:gd name="connsiteX0" fmla="*/ 0 w 700550"/>
              <a:gd name="connsiteY0" fmla="*/ 184133 h 205291"/>
              <a:gd name="connsiteX1" fmla="*/ 365266 w 700550"/>
              <a:gd name="connsiteY1" fmla="*/ 195707 h 205291"/>
              <a:gd name="connsiteX2" fmla="*/ 691922 w 700550"/>
              <a:gd name="connsiteY2" fmla="*/ 30628 h 205291"/>
              <a:gd name="connsiteX3" fmla="*/ 3361 w 700550"/>
              <a:gd name="connsiteY3" fmla="*/ 0 h 205291"/>
              <a:gd name="connsiteX0" fmla="*/ 0 w 700550"/>
              <a:gd name="connsiteY0" fmla="*/ 184133 h 204928"/>
              <a:gd name="connsiteX1" fmla="*/ 365266 w 700550"/>
              <a:gd name="connsiteY1" fmla="*/ 195707 h 204928"/>
              <a:gd name="connsiteX2" fmla="*/ 691922 w 700550"/>
              <a:gd name="connsiteY2" fmla="*/ 30628 h 204928"/>
              <a:gd name="connsiteX3" fmla="*/ 3361 w 700550"/>
              <a:gd name="connsiteY3" fmla="*/ 0 h 204928"/>
              <a:gd name="connsiteX0" fmla="*/ 0 w 703093"/>
              <a:gd name="connsiteY0" fmla="*/ 184133 h 206851"/>
              <a:gd name="connsiteX1" fmla="*/ 399418 w 703093"/>
              <a:gd name="connsiteY1" fmla="*/ 198007 h 206851"/>
              <a:gd name="connsiteX2" fmla="*/ 691922 w 703093"/>
              <a:gd name="connsiteY2" fmla="*/ 30628 h 206851"/>
              <a:gd name="connsiteX3" fmla="*/ 3361 w 703093"/>
              <a:gd name="connsiteY3" fmla="*/ 0 h 206851"/>
              <a:gd name="connsiteX0" fmla="*/ 0 w 410002"/>
              <a:gd name="connsiteY0" fmla="*/ 184133 h 206312"/>
              <a:gd name="connsiteX1" fmla="*/ 399418 w 410002"/>
              <a:gd name="connsiteY1" fmla="*/ 198007 h 206312"/>
              <a:gd name="connsiteX2" fmla="*/ 269680 w 410002"/>
              <a:gd name="connsiteY2" fmla="*/ 38296 h 206312"/>
              <a:gd name="connsiteX3" fmla="*/ 3361 w 410002"/>
              <a:gd name="connsiteY3" fmla="*/ 0 h 206312"/>
              <a:gd name="connsiteX0" fmla="*/ 0 w 410002"/>
              <a:gd name="connsiteY0" fmla="*/ 184133 h 199935"/>
              <a:gd name="connsiteX1" fmla="*/ 399418 w 410002"/>
              <a:gd name="connsiteY1" fmla="*/ 198007 h 199935"/>
              <a:gd name="connsiteX2" fmla="*/ 269680 w 410002"/>
              <a:gd name="connsiteY2" fmla="*/ 38296 h 199935"/>
              <a:gd name="connsiteX3" fmla="*/ 3361 w 410002"/>
              <a:gd name="connsiteY3" fmla="*/ 0 h 199935"/>
              <a:gd name="connsiteX0" fmla="*/ 0 w 386895"/>
              <a:gd name="connsiteY0" fmla="*/ 184133 h 190509"/>
              <a:gd name="connsiteX1" fmla="*/ 374580 w 386895"/>
              <a:gd name="connsiteY1" fmla="*/ 187272 h 190509"/>
              <a:gd name="connsiteX2" fmla="*/ 269680 w 386895"/>
              <a:gd name="connsiteY2" fmla="*/ 38296 h 190509"/>
              <a:gd name="connsiteX3" fmla="*/ 3361 w 386895"/>
              <a:gd name="connsiteY3" fmla="*/ 0 h 190509"/>
              <a:gd name="connsiteX0" fmla="*/ 505041 w 539406"/>
              <a:gd name="connsiteY0" fmla="*/ 232048 h 232164"/>
              <a:gd name="connsiteX1" fmla="*/ 371219 w 539406"/>
              <a:gd name="connsiteY1" fmla="*/ 187272 h 232164"/>
              <a:gd name="connsiteX2" fmla="*/ 266319 w 539406"/>
              <a:gd name="connsiteY2" fmla="*/ 38296 h 232164"/>
              <a:gd name="connsiteX3" fmla="*/ 0 w 539406"/>
              <a:gd name="connsiteY3" fmla="*/ 0 h 232164"/>
              <a:gd name="connsiteX0" fmla="*/ 480241 w 517218"/>
              <a:gd name="connsiteY0" fmla="*/ 232678 h 232790"/>
              <a:gd name="connsiteX1" fmla="*/ 371219 w 517218"/>
              <a:gd name="connsiteY1" fmla="*/ 187272 h 232790"/>
              <a:gd name="connsiteX2" fmla="*/ 266319 w 517218"/>
              <a:gd name="connsiteY2" fmla="*/ 38296 h 232790"/>
              <a:gd name="connsiteX3" fmla="*/ 0 w 517218"/>
              <a:gd name="connsiteY3" fmla="*/ 0 h 232790"/>
              <a:gd name="connsiteX0" fmla="*/ 480241 w 488247"/>
              <a:gd name="connsiteY0" fmla="*/ 232678 h 232678"/>
              <a:gd name="connsiteX1" fmla="*/ 371219 w 488247"/>
              <a:gd name="connsiteY1" fmla="*/ 187272 h 232678"/>
              <a:gd name="connsiteX2" fmla="*/ 266319 w 488247"/>
              <a:gd name="connsiteY2" fmla="*/ 38296 h 232678"/>
              <a:gd name="connsiteX3" fmla="*/ 0 w 488247"/>
              <a:gd name="connsiteY3" fmla="*/ 0 h 232678"/>
              <a:gd name="connsiteX0" fmla="*/ 480241 w 639508"/>
              <a:gd name="connsiteY0" fmla="*/ 232678 h 232678"/>
              <a:gd name="connsiteX1" fmla="*/ 634100 w 639508"/>
              <a:gd name="connsiteY1" fmla="*/ 160793 h 232678"/>
              <a:gd name="connsiteX2" fmla="*/ 266319 w 639508"/>
              <a:gd name="connsiteY2" fmla="*/ 38296 h 232678"/>
              <a:gd name="connsiteX3" fmla="*/ 0 w 639508"/>
              <a:gd name="connsiteY3" fmla="*/ 0 h 232678"/>
              <a:gd name="connsiteX0" fmla="*/ 482721 w 641988"/>
              <a:gd name="connsiteY0" fmla="*/ 244026 h 244026"/>
              <a:gd name="connsiteX1" fmla="*/ 636580 w 641988"/>
              <a:gd name="connsiteY1" fmla="*/ 172141 h 244026"/>
              <a:gd name="connsiteX2" fmla="*/ 268799 w 641988"/>
              <a:gd name="connsiteY2" fmla="*/ 49644 h 244026"/>
              <a:gd name="connsiteX3" fmla="*/ 0 w 641988"/>
              <a:gd name="connsiteY3" fmla="*/ 0 h 244026"/>
              <a:gd name="connsiteX0" fmla="*/ 475281 w 634548"/>
              <a:gd name="connsiteY0" fmla="*/ 250961 h 250961"/>
              <a:gd name="connsiteX1" fmla="*/ 629140 w 634548"/>
              <a:gd name="connsiteY1" fmla="*/ 179076 h 250961"/>
              <a:gd name="connsiteX2" fmla="*/ 261359 w 634548"/>
              <a:gd name="connsiteY2" fmla="*/ 56579 h 250961"/>
              <a:gd name="connsiteX3" fmla="*/ 0 w 634548"/>
              <a:gd name="connsiteY3" fmla="*/ 0 h 250961"/>
              <a:gd name="connsiteX0" fmla="*/ 475281 w 630335"/>
              <a:gd name="connsiteY0" fmla="*/ 250961 h 250961"/>
              <a:gd name="connsiteX1" fmla="*/ 629140 w 630335"/>
              <a:gd name="connsiteY1" fmla="*/ 179076 h 250961"/>
              <a:gd name="connsiteX2" fmla="*/ 385359 w 630335"/>
              <a:gd name="connsiteY2" fmla="*/ 38926 h 250961"/>
              <a:gd name="connsiteX3" fmla="*/ 0 w 630335"/>
              <a:gd name="connsiteY3" fmla="*/ 0 h 250961"/>
              <a:gd name="connsiteX0" fmla="*/ 475281 w 514553"/>
              <a:gd name="connsiteY0" fmla="*/ 250961 h 250961"/>
              <a:gd name="connsiteX1" fmla="*/ 507620 w 514553"/>
              <a:gd name="connsiteY1" fmla="*/ 182859 h 250961"/>
              <a:gd name="connsiteX2" fmla="*/ 385359 w 514553"/>
              <a:gd name="connsiteY2" fmla="*/ 38926 h 250961"/>
              <a:gd name="connsiteX3" fmla="*/ 0 w 514553"/>
              <a:gd name="connsiteY3" fmla="*/ 0 h 250961"/>
              <a:gd name="connsiteX0" fmla="*/ 475281 w 514553"/>
              <a:gd name="connsiteY0" fmla="*/ 250961 h 250961"/>
              <a:gd name="connsiteX1" fmla="*/ 507620 w 514553"/>
              <a:gd name="connsiteY1" fmla="*/ 182859 h 250961"/>
              <a:gd name="connsiteX2" fmla="*/ 385359 w 514553"/>
              <a:gd name="connsiteY2" fmla="*/ 38926 h 250961"/>
              <a:gd name="connsiteX3" fmla="*/ 0 w 514553"/>
              <a:gd name="connsiteY3" fmla="*/ 0 h 250961"/>
              <a:gd name="connsiteX0" fmla="*/ 475281 w 513093"/>
              <a:gd name="connsiteY0" fmla="*/ 250961 h 250961"/>
              <a:gd name="connsiteX1" fmla="*/ 507620 w 513093"/>
              <a:gd name="connsiteY1" fmla="*/ 182859 h 250961"/>
              <a:gd name="connsiteX2" fmla="*/ 405199 w 513093"/>
              <a:gd name="connsiteY2" fmla="*/ 22534 h 250961"/>
              <a:gd name="connsiteX3" fmla="*/ 0 w 513093"/>
              <a:gd name="connsiteY3" fmla="*/ 0 h 250961"/>
              <a:gd name="connsiteX0" fmla="*/ 475281 w 513093"/>
              <a:gd name="connsiteY0" fmla="*/ 250961 h 250961"/>
              <a:gd name="connsiteX1" fmla="*/ 507620 w 513093"/>
              <a:gd name="connsiteY1" fmla="*/ 182859 h 250961"/>
              <a:gd name="connsiteX2" fmla="*/ 405199 w 513093"/>
              <a:gd name="connsiteY2" fmla="*/ 22534 h 250961"/>
              <a:gd name="connsiteX3" fmla="*/ 0 w 513093"/>
              <a:gd name="connsiteY3" fmla="*/ 0 h 250961"/>
              <a:gd name="connsiteX0" fmla="*/ 475281 w 540868"/>
              <a:gd name="connsiteY0" fmla="*/ 250961 h 250961"/>
              <a:gd name="connsiteX1" fmla="*/ 538650 w 540868"/>
              <a:gd name="connsiteY1" fmla="*/ 124856 h 250961"/>
              <a:gd name="connsiteX2" fmla="*/ 405199 w 540868"/>
              <a:gd name="connsiteY2" fmla="*/ 22534 h 250961"/>
              <a:gd name="connsiteX3" fmla="*/ 0 w 540868"/>
              <a:gd name="connsiteY3" fmla="*/ 0 h 250961"/>
              <a:gd name="connsiteX0" fmla="*/ 475281 w 530555"/>
              <a:gd name="connsiteY0" fmla="*/ 250961 h 250961"/>
              <a:gd name="connsiteX1" fmla="*/ 527698 w 530555"/>
              <a:gd name="connsiteY1" fmla="*/ 135528 h 250961"/>
              <a:gd name="connsiteX2" fmla="*/ 405199 w 530555"/>
              <a:gd name="connsiteY2" fmla="*/ 22534 h 250961"/>
              <a:gd name="connsiteX3" fmla="*/ 0 w 530555"/>
              <a:gd name="connsiteY3" fmla="*/ 0 h 250961"/>
              <a:gd name="connsiteX0" fmla="*/ 475281 w 565646"/>
              <a:gd name="connsiteY0" fmla="*/ 250961 h 250961"/>
              <a:gd name="connsiteX1" fmla="*/ 564204 w 565646"/>
              <a:gd name="connsiteY1" fmla="*/ 100262 h 250961"/>
              <a:gd name="connsiteX2" fmla="*/ 405199 w 565646"/>
              <a:gd name="connsiteY2" fmla="*/ 22534 h 250961"/>
              <a:gd name="connsiteX3" fmla="*/ 0 w 565646"/>
              <a:gd name="connsiteY3" fmla="*/ 0 h 250961"/>
              <a:gd name="connsiteX0" fmla="*/ 475281 w 569227"/>
              <a:gd name="connsiteY0" fmla="*/ 250961 h 250961"/>
              <a:gd name="connsiteX1" fmla="*/ 567854 w 569227"/>
              <a:gd name="connsiteY1" fmla="*/ 90053 h 250961"/>
              <a:gd name="connsiteX2" fmla="*/ 405199 w 569227"/>
              <a:gd name="connsiteY2" fmla="*/ 22534 h 250961"/>
              <a:gd name="connsiteX3" fmla="*/ 0 w 569227"/>
              <a:gd name="connsiteY3" fmla="*/ 0 h 250961"/>
              <a:gd name="connsiteX0" fmla="*/ 475281 w 569227"/>
              <a:gd name="connsiteY0" fmla="*/ 250961 h 250961"/>
              <a:gd name="connsiteX1" fmla="*/ 567854 w 569227"/>
              <a:gd name="connsiteY1" fmla="*/ 90053 h 250961"/>
              <a:gd name="connsiteX2" fmla="*/ 405199 w 569227"/>
              <a:gd name="connsiteY2" fmla="*/ 22534 h 250961"/>
              <a:gd name="connsiteX3" fmla="*/ 0 w 569227"/>
              <a:gd name="connsiteY3" fmla="*/ 0 h 250961"/>
              <a:gd name="connsiteX0" fmla="*/ 475281 w 569227"/>
              <a:gd name="connsiteY0" fmla="*/ 250961 h 250961"/>
              <a:gd name="connsiteX1" fmla="*/ 567854 w 569227"/>
              <a:gd name="connsiteY1" fmla="*/ 90053 h 250961"/>
              <a:gd name="connsiteX2" fmla="*/ 405199 w 569227"/>
              <a:gd name="connsiteY2" fmla="*/ 22534 h 250961"/>
              <a:gd name="connsiteX3" fmla="*/ 0 w 569227"/>
              <a:gd name="connsiteY3" fmla="*/ 0 h 250961"/>
              <a:gd name="connsiteX0" fmla="*/ 475281 w 569227"/>
              <a:gd name="connsiteY0" fmla="*/ 250961 h 250961"/>
              <a:gd name="connsiteX1" fmla="*/ 567854 w 569227"/>
              <a:gd name="connsiteY1" fmla="*/ 90053 h 250961"/>
              <a:gd name="connsiteX2" fmla="*/ 405199 w 569227"/>
              <a:gd name="connsiteY2" fmla="*/ 22534 h 250961"/>
              <a:gd name="connsiteX3" fmla="*/ 0 w 569227"/>
              <a:gd name="connsiteY3" fmla="*/ 0 h 250961"/>
              <a:gd name="connsiteX0" fmla="*/ 475281 w 569227"/>
              <a:gd name="connsiteY0" fmla="*/ 250961 h 250961"/>
              <a:gd name="connsiteX1" fmla="*/ 567854 w 569227"/>
              <a:gd name="connsiteY1" fmla="*/ 90053 h 250961"/>
              <a:gd name="connsiteX2" fmla="*/ 405199 w 569227"/>
              <a:gd name="connsiteY2" fmla="*/ 22534 h 250961"/>
              <a:gd name="connsiteX3" fmla="*/ 0 w 569227"/>
              <a:gd name="connsiteY3" fmla="*/ 0 h 250961"/>
              <a:gd name="connsiteX0" fmla="*/ 475281 w 569227"/>
              <a:gd name="connsiteY0" fmla="*/ 250961 h 250961"/>
              <a:gd name="connsiteX1" fmla="*/ 567854 w 569227"/>
              <a:gd name="connsiteY1" fmla="*/ 90053 h 250961"/>
              <a:gd name="connsiteX2" fmla="*/ 405199 w 569227"/>
              <a:gd name="connsiteY2" fmla="*/ 22534 h 250961"/>
              <a:gd name="connsiteX3" fmla="*/ 0 w 569227"/>
              <a:gd name="connsiteY3" fmla="*/ 0 h 250961"/>
              <a:gd name="connsiteX0" fmla="*/ 475281 w 569227"/>
              <a:gd name="connsiteY0" fmla="*/ 250961 h 250961"/>
              <a:gd name="connsiteX1" fmla="*/ 567854 w 569227"/>
              <a:gd name="connsiteY1" fmla="*/ 90053 h 250961"/>
              <a:gd name="connsiteX2" fmla="*/ 405199 w 569227"/>
              <a:gd name="connsiteY2" fmla="*/ 22534 h 250961"/>
              <a:gd name="connsiteX3" fmla="*/ 0 w 569227"/>
              <a:gd name="connsiteY3" fmla="*/ 0 h 250961"/>
              <a:gd name="connsiteX0" fmla="*/ 475281 w 569352"/>
              <a:gd name="connsiteY0" fmla="*/ 250961 h 250961"/>
              <a:gd name="connsiteX1" fmla="*/ 567854 w 569352"/>
              <a:gd name="connsiteY1" fmla="*/ 90053 h 250961"/>
              <a:gd name="connsiteX2" fmla="*/ 401548 w 569352"/>
              <a:gd name="connsiteY2" fmla="*/ 29494 h 250961"/>
              <a:gd name="connsiteX3" fmla="*/ 0 w 569352"/>
              <a:gd name="connsiteY3" fmla="*/ 0 h 250961"/>
              <a:gd name="connsiteX0" fmla="*/ 475281 w 485591"/>
              <a:gd name="connsiteY0" fmla="*/ 250961 h 250961"/>
              <a:gd name="connsiteX1" fmla="*/ 420006 w 485591"/>
              <a:gd name="connsiteY1" fmla="*/ 104438 h 250961"/>
              <a:gd name="connsiteX2" fmla="*/ 401548 w 485591"/>
              <a:gd name="connsiteY2" fmla="*/ 29494 h 250961"/>
              <a:gd name="connsiteX3" fmla="*/ 0 w 485591"/>
              <a:gd name="connsiteY3" fmla="*/ 0 h 250961"/>
              <a:gd name="connsiteX0" fmla="*/ 475281 w 545930"/>
              <a:gd name="connsiteY0" fmla="*/ 250961 h 250961"/>
              <a:gd name="connsiteX1" fmla="*/ 545216 w 545930"/>
              <a:gd name="connsiteY1" fmla="*/ 154235 h 250961"/>
              <a:gd name="connsiteX2" fmla="*/ 420006 w 545930"/>
              <a:gd name="connsiteY2" fmla="*/ 104438 h 250961"/>
              <a:gd name="connsiteX3" fmla="*/ 401548 w 545930"/>
              <a:gd name="connsiteY3" fmla="*/ 29494 h 250961"/>
              <a:gd name="connsiteX4" fmla="*/ 0 w 545930"/>
              <a:gd name="connsiteY4" fmla="*/ 0 h 250961"/>
              <a:gd name="connsiteX0" fmla="*/ 489883 w 546070"/>
              <a:gd name="connsiteY0" fmla="*/ 239360 h 239360"/>
              <a:gd name="connsiteX1" fmla="*/ 545216 w 546070"/>
              <a:gd name="connsiteY1" fmla="*/ 154235 h 239360"/>
              <a:gd name="connsiteX2" fmla="*/ 420006 w 546070"/>
              <a:gd name="connsiteY2" fmla="*/ 104438 h 239360"/>
              <a:gd name="connsiteX3" fmla="*/ 401548 w 546070"/>
              <a:gd name="connsiteY3" fmla="*/ 29494 h 239360"/>
              <a:gd name="connsiteX4" fmla="*/ 0 w 546070"/>
              <a:gd name="connsiteY4" fmla="*/ 0 h 239360"/>
              <a:gd name="connsiteX0" fmla="*/ 489883 w 547158"/>
              <a:gd name="connsiteY0" fmla="*/ 239360 h 239360"/>
              <a:gd name="connsiteX1" fmla="*/ 545216 w 547158"/>
              <a:gd name="connsiteY1" fmla="*/ 154235 h 239360"/>
              <a:gd name="connsiteX2" fmla="*/ 401548 w 547158"/>
              <a:gd name="connsiteY2" fmla="*/ 29494 h 239360"/>
              <a:gd name="connsiteX3" fmla="*/ 0 w 547158"/>
              <a:gd name="connsiteY3" fmla="*/ 0 h 239360"/>
              <a:gd name="connsiteX0" fmla="*/ 489883 w 564039"/>
              <a:gd name="connsiteY0" fmla="*/ 239360 h 239360"/>
              <a:gd name="connsiteX1" fmla="*/ 545216 w 564039"/>
              <a:gd name="connsiteY1" fmla="*/ 154235 h 239360"/>
              <a:gd name="connsiteX2" fmla="*/ 511323 w 564039"/>
              <a:gd name="connsiteY2" fmla="*/ 24569 h 239360"/>
              <a:gd name="connsiteX3" fmla="*/ 0 w 564039"/>
              <a:gd name="connsiteY3" fmla="*/ 0 h 239360"/>
              <a:gd name="connsiteX0" fmla="*/ 521627 w 562290"/>
              <a:gd name="connsiteY0" fmla="*/ 235829 h 235829"/>
              <a:gd name="connsiteX1" fmla="*/ 545216 w 562290"/>
              <a:gd name="connsiteY1" fmla="*/ 154235 h 235829"/>
              <a:gd name="connsiteX2" fmla="*/ 511323 w 562290"/>
              <a:gd name="connsiteY2" fmla="*/ 24569 h 235829"/>
              <a:gd name="connsiteX3" fmla="*/ 0 w 562290"/>
              <a:gd name="connsiteY3" fmla="*/ 0 h 235829"/>
              <a:gd name="connsiteX0" fmla="*/ 481224 w 521887"/>
              <a:gd name="connsiteY0" fmla="*/ 250612 h 250612"/>
              <a:gd name="connsiteX1" fmla="*/ 504813 w 521887"/>
              <a:gd name="connsiteY1" fmla="*/ 169018 h 250612"/>
              <a:gd name="connsiteX2" fmla="*/ 470920 w 521887"/>
              <a:gd name="connsiteY2" fmla="*/ 39352 h 250612"/>
              <a:gd name="connsiteX3" fmla="*/ 0 w 521887"/>
              <a:gd name="connsiteY3" fmla="*/ 0 h 250612"/>
              <a:gd name="connsiteX0" fmla="*/ 481224 w 508064"/>
              <a:gd name="connsiteY0" fmla="*/ 250612 h 250612"/>
              <a:gd name="connsiteX1" fmla="*/ 504813 w 508064"/>
              <a:gd name="connsiteY1" fmla="*/ 169018 h 250612"/>
              <a:gd name="connsiteX2" fmla="*/ 390688 w 508064"/>
              <a:gd name="connsiteY2" fmla="*/ 36353 h 250612"/>
              <a:gd name="connsiteX3" fmla="*/ 0 w 508064"/>
              <a:gd name="connsiteY3" fmla="*/ 0 h 250612"/>
              <a:gd name="connsiteX0" fmla="*/ 421050 w 505012"/>
              <a:gd name="connsiteY0" fmla="*/ 229919 h 229919"/>
              <a:gd name="connsiteX1" fmla="*/ 504813 w 505012"/>
              <a:gd name="connsiteY1" fmla="*/ 169018 h 229919"/>
              <a:gd name="connsiteX2" fmla="*/ 390688 w 505012"/>
              <a:gd name="connsiteY2" fmla="*/ 36353 h 229919"/>
              <a:gd name="connsiteX3" fmla="*/ 0 w 505012"/>
              <a:gd name="connsiteY3" fmla="*/ 0 h 229919"/>
              <a:gd name="connsiteX0" fmla="*/ 421050 w 504986"/>
              <a:gd name="connsiteY0" fmla="*/ 229919 h 229919"/>
              <a:gd name="connsiteX1" fmla="*/ 504813 w 504986"/>
              <a:gd name="connsiteY1" fmla="*/ 169018 h 229919"/>
              <a:gd name="connsiteX2" fmla="*/ 390688 w 504986"/>
              <a:gd name="connsiteY2" fmla="*/ 36353 h 229919"/>
              <a:gd name="connsiteX3" fmla="*/ 0 w 504986"/>
              <a:gd name="connsiteY3" fmla="*/ 0 h 229919"/>
              <a:gd name="connsiteX0" fmla="*/ 421050 w 472862"/>
              <a:gd name="connsiteY0" fmla="*/ 229919 h 229919"/>
              <a:gd name="connsiteX1" fmla="*/ 472619 w 472862"/>
              <a:gd name="connsiteY1" fmla="*/ 166004 h 229919"/>
              <a:gd name="connsiteX2" fmla="*/ 390688 w 472862"/>
              <a:gd name="connsiteY2" fmla="*/ 36353 h 229919"/>
              <a:gd name="connsiteX3" fmla="*/ 0 w 472862"/>
              <a:gd name="connsiteY3" fmla="*/ 0 h 229919"/>
              <a:gd name="connsiteX0" fmla="*/ 471586 w 475920"/>
              <a:gd name="connsiteY0" fmla="*/ 227757 h 227757"/>
              <a:gd name="connsiteX1" fmla="*/ 472619 w 475920"/>
              <a:gd name="connsiteY1" fmla="*/ 166004 h 227757"/>
              <a:gd name="connsiteX2" fmla="*/ 390688 w 475920"/>
              <a:gd name="connsiteY2" fmla="*/ 36353 h 227757"/>
              <a:gd name="connsiteX3" fmla="*/ 0 w 475920"/>
              <a:gd name="connsiteY3" fmla="*/ 0 h 227757"/>
              <a:gd name="connsiteX0" fmla="*/ 471586 w 471586"/>
              <a:gd name="connsiteY0" fmla="*/ 227757 h 227757"/>
              <a:gd name="connsiteX1" fmla="*/ 390688 w 471586"/>
              <a:gd name="connsiteY1" fmla="*/ 36353 h 227757"/>
              <a:gd name="connsiteX2" fmla="*/ 0 w 471586"/>
              <a:gd name="connsiteY2" fmla="*/ 0 h 227757"/>
              <a:gd name="connsiteX0" fmla="*/ 471586 w 472743"/>
              <a:gd name="connsiteY0" fmla="*/ 227757 h 227757"/>
              <a:gd name="connsiteX1" fmla="*/ 390688 w 472743"/>
              <a:gd name="connsiteY1" fmla="*/ 36353 h 227757"/>
              <a:gd name="connsiteX2" fmla="*/ 0 w 472743"/>
              <a:gd name="connsiteY2" fmla="*/ 0 h 227757"/>
              <a:gd name="connsiteX0" fmla="*/ 471586 w 471586"/>
              <a:gd name="connsiteY0" fmla="*/ 227757 h 227757"/>
              <a:gd name="connsiteX1" fmla="*/ 390688 w 471586"/>
              <a:gd name="connsiteY1" fmla="*/ 36353 h 227757"/>
              <a:gd name="connsiteX2" fmla="*/ 0 w 471586"/>
              <a:gd name="connsiteY2" fmla="*/ 0 h 227757"/>
              <a:gd name="connsiteX0" fmla="*/ 471586 w 471586"/>
              <a:gd name="connsiteY0" fmla="*/ 227757 h 227757"/>
              <a:gd name="connsiteX1" fmla="*/ 338347 w 471586"/>
              <a:gd name="connsiteY1" fmla="*/ 22302 h 227757"/>
              <a:gd name="connsiteX2" fmla="*/ 0 w 471586"/>
              <a:gd name="connsiteY2" fmla="*/ 0 h 227757"/>
              <a:gd name="connsiteX0" fmla="*/ 471586 w 471586"/>
              <a:gd name="connsiteY0" fmla="*/ 227757 h 227757"/>
              <a:gd name="connsiteX1" fmla="*/ 338347 w 471586"/>
              <a:gd name="connsiteY1" fmla="*/ 22302 h 227757"/>
              <a:gd name="connsiteX2" fmla="*/ 0 w 471586"/>
              <a:gd name="connsiteY2" fmla="*/ 0 h 227757"/>
              <a:gd name="connsiteX0" fmla="*/ 471586 w 471586"/>
              <a:gd name="connsiteY0" fmla="*/ 227757 h 227757"/>
              <a:gd name="connsiteX1" fmla="*/ 366830 w 471586"/>
              <a:gd name="connsiteY1" fmla="*/ 13205 h 227757"/>
              <a:gd name="connsiteX2" fmla="*/ 0 w 471586"/>
              <a:gd name="connsiteY2" fmla="*/ 0 h 227757"/>
              <a:gd name="connsiteX0" fmla="*/ 416519 w 416519"/>
              <a:gd name="connsiteY0" fmla="*/ 243108 h 243108"/>
              <a:gd name="connsiteX1" fmla="*/ 366830 w 416519"/>
              <a:gd name="connsiteY1" fmla="*/ 13205 h 243108"/>
              <a:gd name="connsiteX2" fmla="*/ 0 w 416519"/>
              <a:gd name="connsiteY2" fmla="*/ 0 h 243108"/>
              <a:gd name="connsiteX0" fmla="*/ 416519 w 421879"/>
              <a:gd name="connsiteY0" fmla="*/ 243108 h 243108"/>
              <a:gd name="connsiteX1" fmla="*/ 366830 w 421879"/>
              <a:gd name="connsiteY1" fmla="*/ 13205 h 243108"/>
              <a:gd name="connsiteX2" fmla="*/ 0 w 421879"/>
              <a:gd name="connsiteY2" fmla="*/ 0 h 243108"/>
              <a:gd name="connsiteX0" fmla="*/ 526245 w 526508"/>
              <a:gd name="connsiteY0" fmla="*/ 244319 h 244319"/>
              <a:gd name="connsiteX1" fmla="*/ 366830 w 526508"/>
              <a:gd name="connsiteY1" fmla="*/ 13205 h 244319"/>
              <a:gd name="connsiteX2" fmla="*/ 0 w 526508"/>
              <a:gd name="connsiteY2" fmla="*/ 0 h 244319"/>
              <a:gd name="connsiteX0" fmla="*/ 526245 w 526245"/>
              <a:gd name="connsiteY0" fmla="*/ 244319 h 244319"/>
              <a:gd name="connsiteX1" fmla="*/ 444469 w 526245"/>
              <a:gd name="connsiteY1" fmla="*/ 138562 h 244319"/>
              <a:gd name="connsiteX2" fmla="*/ 366830 w 526245"/>
              <a:gd name="connsiteY2" fmla="*/ 13205 h 244319"/>
              <a:gd name="connsiteX3" fmla="*/ 0 w 526245"/>
              <a:gd name="connsiteY3" fmla="*/ 0 h 244319"/>
              <a:gd name="connsiteX0" fmla="*/ 526245 w 534716"/>
              <a:gd name="connsiteY0" fmla="*/ 244319 h 244319"/>
              <a:gd name="connsiteX1" fmla="*/ 444469 w 534716"/>
              <a:gd name="connsiteY1" fmla="*/ 138562 h 244319"/>
              <a:gd name="connsiteX2" fmla="*/ 366830 w 534716"/>
              <a:gd name="connsiteY2" fmla="*/ 13205 h 244319"/>
              <a:gd name="connsiteX3" fmla="*/ 0 w 534716"/>
              <a:gd name="connsiteY3" fmla="*/ 0 h 244319"/>
              <a:gd name="connsiteX0" fmla="*/ 526245 w 526245"/>
              <a:gd name="connsiteY0" fmla="*/ 244319 h 244319"/>
              <a:gd name="connsiteX1" fmla="*/ 444469 w 526245"/>
              <a:gd name="connsiteY1" fmla="*/ 138562 h 244319"/>
              <a:gd name="connsiteX2" fmla="*/ 366830 w 526245"/>
              <a:gd name="connsiteY2" fmla="*/ 13205 h 244319"/>
              <a:gd name="connsiteX3" fmla="*/ 0 w 526245"/>
              <a:gd name="connsiteY3" fmla="*/ 0 h 244319"/>
              <a:gd name="connsiteX0" fmla="*/ 526245 w 540461"/>
              <a:gd name="connsiteY0" fmla="*/ 244319 h 244319"/>
              <a:gd name="connsiteX1" fmla="*/ 444469 w 540461"/>
              <a:gd name="connsiteY1" fmla="*/ 138562 h 244319"/>
              <a:gd name="connsiteX2" fmla="*/ 366830 w 540461"/>
              <a:gd name="connsiteY2" fmla="*/ 13205 h 244319"/>
              <a:gd name="connsiteX3" fmla="*/ 0 w 540461"/>
              <a:gd name="connsiteY3" fmla="*/ 0 h 244319"/>
              <a:gd name="connsiteX0" fmla="*/ 526245 w 573033"/>
              <a:gd name="connsiteY0" fmla="*/ 244319 h 244319"/>
              <a:gd name="connsiteX1" fmla="*/ 498334 w 573033"/>
              <a:gd name="connsiteY1" fmla="*/ 139167 h 244319"/>
              <a:gd name="connsiteX2" fmla="*/ 366830 w 573033"/>
              <a:gd name="connsiteY2" fmla="*/ 13205 h 244319"/>
              <a:gd name="connsiteX3" fmla="*/ 0 w 573033"/>
              <a:gd name="connsiteY3" fmla="*/ 0 h 244319"/>
              <a:gd name="connsiteX0" fmla="*/ 526245 w 550295"/>
              <a:gd name="connsiteY0" fmla="*/ 244319 h 244319"/>
              <a:gd name="connsiteX1" fmla="*/ 498334 w 550295"/>
              <a:gd name="connsiteY1" fmla="*/ 139167 h 244319"/>
              <a:gd name="connsiteX2" fmla="*/ 366830 w 550295"/>
              <a:gd name="connsiteY2" fmla="*/ 13205 h 244319"/>
              <a:gd name="connsiteX3" fmla="*/ 0 w 550295"/>
              <a:gd name="connsiteY3" fmla="*/ 0 h 244319"/>
              <a:gd name="connsiteX0" fmla="*/ 526245 w 540826"/>
              <a:gd name="connsiteY0" fmla="*/ 244319 h 244319"/>
              <a:gd name="connsiteX1" fmla="*/ 498334 w 540826"/>
              <a:gd name="connsiteY1" fmla="*/ 139167 h 244319"/>
              <a:gd name="connsiteX2" fmla="*/ 366830 w 540826"/>
              <a:gd name="connsiteY2" fmla="*/ 13205 h 244319"/>
              <a:gd name="connsiteX3" fmla="*/ 0 w 540826"/>
              <a:gd name="connsiteY3" fmla="*/ 0 h 244319"/>
              <a:gd name="connsiteX0" fmla="*/ 584100 w 584100"/>
              <a:gd name="connsiteY0" fmla="*/ 300625 h 300625"/>
              <a:gd name="connsiteX1" fmla="*/ 498334 w 584100"/>
              <a:gd name="connsiteY1" fmla="*/ 139167 h 300625"/>
              <a:gd name="connsiteX2" fmla="*/ 366830 w 584100"/>
              <a:gd name="connsiteY2" fmla="*/ 13205 h 300625"/>
              <a:gd name="connsiteX3" fmla="*/ 0 w 584100"/>
              <a:gd name="connsiteY3" fmla="*/ 0 h 300625"/>
              <a:gd name="connsiteX0" fmla="*/ 584100 w 584100"/>
              <a:gd name="connsiteY0" fmla="*/ 300625 h 300625"/>
              <a:gd name="connsiteX1" fmla="*/ 522274 w 584100"/>
              <a:gd name="connsiteY1" fmla="*/ 243909 h 300625"/>
              <a:gd name="connsiteX2" fmla="*/ 498334 w 584100"/>
              <a:gd name="connsiteY2" fmla="*/ 139167 h 300625"/>
              <a:gd name="connsiteX3" fmla="*/ 366830 w 584100"/>
              <a:gd name="connsiteY3" fmla="*/ 13205 h 300625"/>
              <a:gd name="connsiteX4" fmla="*/ 0 w 584100"/>
              <a:gd name="connsiteY4" fmla="*/ 0 h 300625"/>
              <a:gd name="connsiteX0" fmla="*/ 584100 w 584100"/>
              <a:gd name="connsiteY0" fmla="*/ 300625 h 300625"/>
              <a:gd name="connsiteX1" fmla="*/ 522274 w 584100"/>
              <a:gd name="connsiteY1" fmla="*/ 243909 h 300625"/>
              <a:gd name="connsiteX2" fmla="*/ 498334 w 584100"/>
              <a:gd name="connsiteY2" fmla="*/ 139167 h 300625"/>
              <a:gd name="connsiteX3" fmla="*/ 366830 w 584100"/>
              <a:gd name="connsiteY3" fmla="*/ 13205 h 300625"/>
              <a:gd name="connsiteX4" fmla="*/ 0 w 584100"/>
              <a:gd name="connsiteY4" fmla="*/ 0 h 300625"/>
              <a:gd name="connsiteX0" fmla="*/ 584100 w 584100"/>
              <a:gd name="connsiteY0" fmla="*/ 300625 h 300625"/>
              <a:gd name="connsiteX1" fmla="*/ 522274 w 584100"/>
              <a:gd name="connsiteY1" fmla="*/ 243909 h 300625"/>
              <a:gd name="connsiteX2" fmla="*/ 498334 w 584100"/>
              <a:gd name="connsiteY2" fmla="*/ 139167 h 300625"/>
              <a:gd name="connsiteX3" fmla="*/ 366830 w 584100"/>
              <a:gd name="connsiteY3" fmla="*/ 13205 h 300625"/>
              <a:gd name="connsiteX4" fmla="*/ 0 w 584100"/>
              <a:gd name="connsiteY4" fmla="*/ 0 h 300625"/>
              <a:gd name="connsiteX0" fmla="*/ 584100 w 584100"/>
              <a:gd name="connsiteY0" fmla="*/ 300625 h 300625"/>
              <a:gd name="connsiteX1" fmla="*/ 522274 w 584100"/>
              <a:gd name="connsiteY1" fmla="*/ 243909 h 300625"/>
              <a:gd name="connsiteX2" fmla="*/ 498334 w 584100"/>
              <a:gd name="connsiteY2" fmla="*/ 139167 h 300625"/>
              <a:gd name="connsiteX3" fmla="*/ 366830 w 584100"/>
              <a:gd name="connsiteY3" fmla="*/ 13205 h 300625"/>
              <a:gd name="connsiteX4" fmla="*/ 0 w 584100"/>
              <a:gd name="connsiteY4" fmla="*/ 0 h 300625"/>
              <a:gd name="connsiteX0" fmla="*/ 580110 w 580110"/>
              <a:gd name="connsiteY0" fmla="*/ 301836 h 301836"/>
              <a:gd name="connsiteX1" fmla="*/ 522274 w 580110"/>
              <a:gd name="connsiteY1" fmla="*/ 243909 h 301836"/>
              <a:gd name="connsiteX2" fmla="*/ 498334 w 580110"/>
              <a:gd name="connsiteY2" fmla="*/ 139167 h 301836"/>
              <a:gd name="connsiteX3" fmla="*/ 366830 w 580110"/>
              <a:gd name="connsiteY3" fmla="*/ 13205 h 301836"/>
              <a:gd name="connsiteX4" fmla="*/ 0 w 580110"/>
              <a:gd name="connsiteY4" fmla="*/ 0 h 301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0110" h="301836">
                <a:moveTo>
                  <a:pt x="580110" y="301836"/>
                </a:moveTo>
                <a:cubicBezTo>
                  <a:pt x="576123" y="292484"/>
                  <a:pt x="502653" y="285350"/>
                  <a:pt x="522274" y="243909"/>
                </a:cubicBezTo>
                <a:cubicBezTo>
                  <a:pt x="557855" y="205496"/>
                  <a:pt x="588081" y="146135"/>
                  <a:pt x="498334" y="139167"/>
                </a:cubicBezTo>
                <a:cubicBezTo>
                  <a:pt x="408587" y="132199"/>
                  <a:pt x="447226" y="33473"/>
                  <a:pt x="366830" y="13205"/>
                </a:cubicBezTo>
                <a:cubicBezTo>
                  <a:pt x="296829" y="-4201"/>
                  <a:pt x="249938" y="6270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116" name="TextBox 1115"/>
          <p:cNvSpPr txBox="1"/>
          <p:nvPr/>
        </p:nvSpPr>
        <p:spPr>
          <a:xfrm rot="5400000">
            <a:off x="11657686" y="4179689"/>
            <a:ext cx="182359" cy="93872"/>
          </a:xfrm>
          <a:prstGeom prst="rect">
            <a:avLst/>
          </a:prstGeom>
          <a:noFill/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550" b="1" dirty="0">
                <a:solidFill>
                  <a:prstClr val="black"/>
                </a:solidFill>
                <a:latin typeface="Calibri"/>
              </a:rPr>
              <a:t>Korea</a:t>
            </a:r>
          </a:p>
        </p:txBody>
      </p:sp>
      <p:sp>
        <p:nvSpPr>
          <p:cNvPr id="1124" name="TextBox 1123"/>
          <p:cNvSpPr txBox="1"/>
          <p:nvPr/>
        </p:nvSpPr>
        <p:spPr>
          <a:xfrm rot="16200000">
            <a:off x="6352080" y="1740742"/>
            <a:ext cx="201865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b="1" dirty="0">
                <a:solidFill>
                  <a:prstClr val="white"/>
                </a:solidFill>
                <a:latin typeface="Calibri"/>
              </a:rPr>
              <a:t>CANARIE</a:t>
            </a:r>
          </a:p>
        </p:txBody>
      </p:sp>
      <p:sp>
        <p:nvSpPr>
          <p:cNvPr id="1130" name="TextBox 1129"/>
          <p:cNvSpPr txBox="1"/>
          <p:nvPr/>
        </p:nvSpPr>
        <p:spPr>
          <a:xfrm rot="4961797">
            <a:off x="751389" y="1224282"/>
            <a:ext cx="502076" cy="21544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TO: ESnet, via </a:t>
            </a:r>
            <a:r>
              <a:rPr lang="en-US" sz="350" dirty="0" err="1">
                <a:solidFill>
                  <a:prstClr val="black"/>
                </a:solidFill>
                <a:latin typeface="Calibri"/>
              </a:rPr>
              <a:t>StCANARIEarLight</a:t>
            </a:r>
            <a:r>
              <a:rPr lang="en-US" sz="350" dirty="0">
                <a:solidFill>
                  <a:prstClr val="black"/>
                </a:solidFill>
                <a:latin typeface="Calibri"/>
              </a:rPr>
              <a:t>, then to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GÉANT, CERN, RU-VRF via NETHERLIGHT</a:t>
            </a:r>
          </a:p>
        </p:txBody>
      </p:sp>
      <p:sp>
        <p:nvSpPr>
          <p:cNvPr id="1132" name="TextBox 1131"/>
          <p:cNvSpPr txBox="1"/>
          <p:nvPr/>
        </p:nvSpPr>
        <p:spPr>
          <a:xfrm rot="17523473">
            <a:off x="2462460" y="3011087"/>
            <a:ext cx="403160" cy="278538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To: ESnet, CANARIE, Internet2 via StarLight, LA, then To GÉANT, NORDUnet, CERN via </a:t>
            </a:r>
            <a:r>
              <a:rPr lang="en-US" sz="350" dirty="0" err="1">
                <a:solidFill>
                  <a:prstClr val="black"/>
                </a:solidFill>
                <a:latin typeface="Calibri"/>
              </a:rPr>
              <a:t>NetherLight</a:t>
            </a:r>
            <a:r>
              <a:rPr lang="en-US" sz="350" dirty="0">
                <a:solidFill>
                  <a:prstClr val="black"/>
                </a:solidFill>
                <a:latin typeface="Calibri"/>
              </a:rPr>
              <a:t> </a:t>
            </a:r>
          </a:p>
        </p:txBody>
      </p:sp>
      <p:sp>
        <p:nvSpPr>
          <p:cNvPr id="1135" name="TextBox 1134"/>
          <p:cNvSpPr txBox="1"/>
          <p:nvPr/>
        </p:nvSpPr>
        <p:spPr>
          <a:xfrm rot="18480819">
            <a:off x="5465196" y="4657097"/>
            <a:ext cx="378575" cy="116953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no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NORDUnet , ESnet, GÉANT,  via MAN LAN</a:t>
            </a:r>
          </a:p>
        </p:txBody>
      </p:sp>
      <p:sp>
        <p:nvSpPr>
          <p:cNvPr id="1156" name="TextBox 1155"/>
          <p:cNvSpPr txBox="1"/>
          <p:nvPr/>
        </p:nvSpPr>
        <p:spPr>
          <a:xfrm rot="20481627">
            <a:off x="9373662" y="4354692"/>
            <a:ext cx="137474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GÉANT</a:t>
            </a:r>
          </a:p>
        </p:txBody>
      </p:sp>
      <p:sp>
        <p:nvSpPr>
          <p:cNvPr id="1157" name="TextBox 1156"/>
          <p:cNvSpPr txBox="1"/>
          <p:nvPr/>
        </p:nvSpPr>
        <p:spPr>
          <a:xfrm rot="1305669">
            <a:off x="9360124" y="4605403"/>
            <a:ext cx="10861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CERN</a:t>
            </a:r>
          </a:p>
        </p:txBody>
      </p:sp>
      <p:sp>
        <p:nvSpPr>
          <p:cNvPr id="1158" name="TextBox 1157"/>
          <p:cNvSpPr txBox="1"/>
          <p:nvPr/>
        </p:nvSpPr>
        <p:spPr>
          <a:xfrm rot="21480000">
            <a:off x="9388031" y="4459364"/>
            <a:ext cx="10861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defTabSz="914120"/>
            <a:r>
              <a:rPr lang="en-US" sz="350">
                <a:solidFill>
                  <a:prstClr val="black"/>
                </a:solidFill>
                <a:latin typeface="Calibri"/>
              </a:rPr>
              <a:t>CERN</a:t>
            </a:r>
          </a:p>
        </p:txBody>
      </p:sp>
      <p:sp>
        <p:nvSpPr>
          <p:cNvPr id="1183" name="TextBox 1182"/>
          <p:cNvSpPr txBox="1"/>
          <p:nvPr/>
        </p:nvSpPr>
        <p:spPr>
          <a:xfrm rot="16814132">
            <a:off x="8771223" y="2197374"/>
            <a:ext cx="188385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9144" tIns="4572" rIns="9144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JANET</a:t>
            </a:r>
          </a:p>
        </p:txBody>
      </p:sp>
      <p:sp>
        <p:nvSpPr>
          <p:cNvPr id="1189" name="Freeform 1188"/>
          <p:cNvSpPr/>
          <p:nvPr/>
        </p:nvSpPr>
        <p:spPr bwMode="auto">
          <a:xfrm>
            <a:off x="5119608" y="2337699"/>
            <a:ext cx="1355140" cy="492641"/>
          </a:xfrm>
          <a:custGeom>
            <a:avLst/>
            <a:gdLst>
              <a:gd name="connsiteX0" fmla="*/ 0 w 2311245"/>
              <a:gd name="connsiteY0" fmla="*/ 0 h 1123084"/>
              <a:gd name="connsiteX1" fmla="*/ 1329527 w 2311245"/>
              <a:gd name="connsiteY1" fmla="*/ 426346 h 1123084"/>
              <a:gd name="connsiteX2" fmla="*/ 1823191 w 2311245"/>
              <a:gd name="connsiteY2" fmla="*/ 471225 h 1123084"/>
              <a:gd name="connsiteX3" fmla="*/ 2002705 w 2311245"/>
              <a:gd name="connsiteY3" fmla="*/ 1065865 h 1123084"/>
              <a:gd name="connsiteX4" fmla="*/ 2311245 w 2311245"/>
              <a:gd name="connsiteY4" fmla="*/ 1065865 h 1123084"/>
              <a:gd name="connsiteX0" fmla="*/ 0 w 2311245"/>
              <a:gd name="connsiteY0" fmla="*/ 0 h 1119543"/>
              <a:gd name="connsiteX1" fmla="*/ 1329527 w 2311245"/>
              <a:gd name="connsiteY1" fmla="*/ 426346 h 1119543"/>
              <a:gd name="connsiteX2" fmla="*/ 1823191 w 2311245"/>
              <a:gd name="connsiteY2" fmla="*/ 521713 h 1119543"/>
              <a:gd name="connsiteX3" fmla="*/ 2002705 w 2311245"/>
              <a:gd name="connsiteY3" fmla="*/ 1065865 h 1119543"/>
              <a:gd name="connsiteX4" fmla="*/ 2311245 w 2311245"/>
              <a:gd name="connsiteY4" fmla="*/ 1065865 h 1119543"/>
              <a:gd name="connsiteX0" fmla="*/ 0 w 2311245"/>
              <a:gd name="connsiteY0" fmla="*/ 0 h 1084652"/>
              <a:gd name="connsiteX1" fmla="*/ 1329527 w 2311245"/>
              <a:gd name="connsiteY1" fmla="*/ 426346 h 1084652"/>
              <a:gd name="connsiteX2" fmla="*/ 1823191 w 2311245"/>
              <a:gd name="connsiteY2" fmla="*/ 521713 h 1084652"/>
              <a:gd name="connsiteX3" fmla="*/ 1974656 w 2311245"/>
              <a:gd name="connsiteY3" fmla="*/ 970498 h 1084652"/>
              <a:gd name="connsiteX4" fmla="*/ 2311245 w 2311245"/>
              <a:gd name="connsiteY4" fmla="*/ 1065865 h 1084652"/>
              <a:gd name="connsiteX0" fmla="*/ 0 w 2391712"/>
              <a:gd name="connsiteY0" fmla="*/ 0 h 1048076"/>
              <a:gd name="connsiteX1" fmla="*/ 1409994 w 2391712"/>
              <a:gd name="connsiteY1" fmla="*/ 389770 h 1048076"/>
              <a:gd name="connsiteX2" fmla="*/ 1903658 w 2391712"/>
              <a:gd name="connsiteY2" fmla="*/ 485137 h 1048076"/>
              <a:gd name="connsiteX3" fmla="*/ 2055123 w 2391712"/>
              <a:gd name="connsiteY3" fmla="*/ 933922 h 1048076"/>
              <a:gd name="connsiteX4" fmla="*/ 2391712 w 2391712"/>
              <a:gd name="connsiteY4" fmla="*/ 1029289 h 1048076"/>
              <a:gd name="connsiteX0" fmla="*/ 0 w 2391712"/>
              <a:gd name="connsiteY0" fmla="*/ 0 h 1048076"/>
              <a:gd name="connsiteX1" fmla="*/ 1344157 w 2391712"/>
              <a:gd name="connsiteY1" fmla="*/ 543389 h 1048076"/>
              <a:gd name="connsiteX2" fmla="*/ 1903658 w 2391712"/>
              <a:gd name="connsiteY2" fmla="*/ 485137 h 1048076"/>
              <a:gd name="connsiteX3" fmla="*/ 2055123 w 2391712"/>
              <a:gd name="connsiteY3" fmla="*/ 933922 h 1048076"/>
              <a:gd name="connsiteX4" fmla="*/ 2391712 w 2391712"/>
              <a:gd name="connsiteY4" fmla="*/ 1029289 h 1048076"/>
              <a:gd name="connsiteX0" fmla="*/ 0 w 2391712"/>
              <a:gd name="connsiteY0" fmla="*/ 0 h 1045159"/>
              <a:gd name="connsiteX1" fmla="*/ 1344157 w 2391712"/>
              <a:gd name="connsiteY1" fmla="*/ 543389 h 1045159"/>
              <a:gd name="connsiteX2" fmla="*/ 1867082 w 2391712"/>
              <a:gd name="connsiteY2" fmla="*/ 616811 h 1045159"/>
              <a:gd name="connsiteX3" fmla="*/ 2055123 w 2391712"/>
              <a:gd name="connsiteY3" fmla="*/ 933922 h 1045159"/>
              <a:gd name="connsiteX4" fmla="*/ 2391712 w 2391712"/>
              <a:gd name="connsiteY4" fmla="*/ 1029289 h 1045159"/>
              <a:gd name="connsiteX0" fmla="*/ 0 w 2530700"/>
              <a:gd name="connsiteY0" fmla="*/ 0 h 913485"/>
              <a:gd name="connsiteX1" fmla="*/ 1483145 w 2530700"/>
              <a:gd name="connsiteY1" fmla="*/ 411715 h 913485"/>
              <a:gd name="connsiteX2" fmla="*/ 2006070 w 2530700"/>
              <a:gd name="connsiteY2" fmla="*/ 485137 h 913485"/>
              <a:gd name="connsiteX3" fmla="*/ 2194111 w 2530700"/>
              <a:gd name="connsiteY3" fmla="*/ 802248 h 913485"/>
              <a:gd name="connsiteX4" fmla="*/ 2530700 w 2530700"/>
              <a:gd name="connsiteY4" fmla="*/ 897615 h 913485"/>
              <a:gd name="connsiteX0" fmla="*/ 0 w 2640428"/>
              <a:gd name="connsiteY0" fmla="*/ 0 h 1001268"/>
              <a:gd name="connsiteX1" fmla="*/ 1592873 w 2640428"/>
              <a:gd name="connsiteY1" fmla="*/ 499498 h 1001268"/>
              <a:gd name="connsiteX2" fmla="*/ 2115798 w 2640428"/>
              <a:gd name="connsiteY2" fmla="*/ 572920 h 1001268"/>
              <a:gd name="connsiteX3" fmla="*/ 2303839 w 2640428"/>
              <a:gd name="connsiteY3" fmla="*/ 890031 h 1001268"/>
              <a:gd name="connsiteX4" fmla="*/ 2640428 w 2640428"/>
              <a:gd name="connsiteY4" fmla="*/ 985398 h 1001268"/>
              <a:gd name="connsiteX0" fmla="*/ 0 w 2640428"/>
              <a:gd name="connsiteY0" fmla="*/ 0 h 1001268"/>
              <a:gd name="connsiteX1" fmla="*/ 1592873 w 2640428"/>
              <a:gd name="connsiteY1" fmla="*/ 499498 h 1001268"/>
              <a:gd name="connsiteX2" fmla="*/ 2115798 w 2640428"/>
              <a:gd name="connsiteY2" fmla="*/ 572920 h 1001268"/>
              <a:gd name="connsiteX3" fmla="*/ 2303839 w 2640428"/>
              <a:gd name="connsiteY3" fmla="*/ 890031 h 1001268"/>
              <a:gd name="connsiteX4" fmla="*/ 2640428 w 2640428"/>
              <a:gd name="connsiteY4" fmla="*/ 985398 h 1001268"/>
              <a:gd name="connsiteX0" fmla="*/ 0 w 2640428"/>
              <a:gd name="connsiteY0" fmla="*/ 0 h 1000453"/>
              <a:gd name="connsiteX1" fmla="*/ 1592873 w 2640428"/>
              <a:gd name="connsiteY1" fmla="*/ 499498 h 1000453"/>
              <a:gd name="connsiteX2" fmla="*/ 2101168 w 2640428"/>
              <a:gd name="connsiteY2" fmla="*/ 616812 h 1000453"/>
              <a:gd name="connsiteX3" fmla="*/ 2303839 w 2640428"/>
              <a:gd name="connsiteY3" fmla="*/ 890031 h 1000453"/>
              <a:gd name="connsiteX4" fmla="*/ 2640428 w 2640428"/>
              <a:gd name="connsiteY4" fmla="*/ 985398 h 1000453"/>
              <a:gd name="connsiteX0" fmla="*/ 0 w 2576817"/>
              <a:gd name="connsiteY0" fmla="*/ 0 h 1151528"/>
              <a:gd name="connsiteX1" fmla="*/ 1529262 w 2576817"/>
              <a:gd name="connsiteY1" fmla="*/ 650573 h 1151528"/>
              <a:gd name="connsiteX2" fmla="*/ 2037557 w 2576817"/>
              <a:gd name="connsiteY2" fmla="*/ 767887 h 1151528"/>
              <a:gd name="connsiteX3" fmla="*/ 2240228 w 2576817"/>
              <a:gd name="connsiteY3" fmla="*/ 1041106 h 1151528"/>
              <a:gd name="connsiteX4" fmla="*/ 2576817 w 2576817"/>
              <a:gd name="connsiteY4" fmla="*/ 1136473 h 1151528"/>
              <a:gd name="connsiteX0" fmla="*/ 0 w 2576817"/>
              <a:gd name="connsiteY0" fmla="*/ 0 h 1151528"/>
              <a:gd name="connsiteX1" fmla="*/ 1529262 w 2576817"/>
              <a:gd name="connsiteY1" fmla="*/ 650573 h 1151528"/>
              <a:gd name="connsiteX2" fmla="*/ 2037557 w 2576817"/>
              <a:gd name="connsiteY2" fmla="*/ 767887 h 1151528"/>
              <a:gd name="connsiteX3" fmla="*/ 2240228 w 2576817"/>
              <a:gd name="connsiteY3" fmla="*/ 1041106 h 1151528"/>
              <a:gd name="connsiteX4" fmla="*/ 2576817 w 2576817"/>
              <a:gd name="connsiteY4" fmla="*/ 1136473 h 1151528"/>
              <a:gd name="connsiteX0" fmla="*/ 0 w 2576817"/>
              <a:gd name="connsiteY0" fmla="*/ 0 h 1151528"/>
              <a:gd name="connsiteX1" fmla="*/ 1529262 w 2576817"/>
              <a:gd name="connsiteY1" fmla="*/ 650573 h 1151528"/>
              <a:gd name="connsiteX2" fmla="*/ 2240228 w 2576817"/>
              <a:gd name="connsiteY2" fmla="*/ 1041106 h 1151528"/>
              <a:gd name="connsiteX3" fmla="*/ 2576817 w 2576817"/>
              <a:gd name="connsiteY3" fmla="*/ 1136473 h 1151528"/>
              <a:gd name="connsiteX0" fmla="*/ 0 w 2576817"/>
              <a:gd name="connsiteY0" fmla="*/ 0 h 1151528"/>
              <a:gd name="connsiteX1" fmla="*/ 1354333 w 2576817"/>
              <a:gd name="connsiteY1" fmla="*/ 698281 h 1151528"/>
              <a:gd name="connsiteX2" fmla="*/ 2240228 w 2576817"/>
              <a:gd name="connsiteY2" fmla="*/ 1041106 h 1151528"/>
              <a:gd name="connsiteX3" fmla="*/ 2576817 w 2576817"/>
              <a:gd name="connsiteY3" fmla="*/ 1136473 h 1151528"/>
              <a:gd name="connsiteX0" fmla="*/ 0 w 2708970"/>
              <a:gd name="connsiteY0" fmla="*/ 0 h 1295006"/>
              <a:gd name="connsiteX1" fmla="*/ 1486486 w 2708970"/>
              <a:gd name="connsiteY1" fmla="*/ 841759 h 1295006"/>
              <a:gd name="connsiteX2" fmla="*/ 2372381 w 2708970"/>
              <a:gd name="connsiteY2" fmla="*/ 1184584 h 1295006"/>
              <a:gd name="connsiteX3" fmla="*/ 2708970 w 2708970"/>
              <a:gd name="connsiteY3" fmla="*/ 1279951 h 1295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8970" h="1295006">
                <a:moveTo>
                  <a:pt x="0" y="0"/>
                </a:moveTo>
                <a:cubicBezTo>
                  <a:pt x="461625" y="312893"/>
                  <a:pt x="1091089" y="644328"/>
                  <a:pt x="1486486" y="841759"/>
                </a:cubicBezTo>
                <a:cubicBezTo>
                  <a:pt x="1881883" y="1039190"/>
                  <a:pt x="2197789" y="1103601"/>
                  <a:pt x="2372381" y="1184584"/>
                </a:cubicBezTo>
                <a:cubicBezTo>
                  <a:pt x="2462257" y="1246015"/>
                  <a:pt x="2595371" y="1329504"/>
                  <a:pt x="2708970" y="1279951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193" name="Freeform 1192"/>
          <p:cNvSpPr/>
          <p:nvPr/>
        </p:nvSpPr>
        <p:spPr bwMode="auto">
          <a:xfrm>
            <a:off x="6638172" y="3155627"/>
            <a:ext cx="46922" cy="209727"/>
          </a:xfrm>
          <a:custGeom>
            <a:avLst/>
            <a:gdLst>
              <a:gd name="connsiteX0" fmla="*/ 248717 w 248717"/>
              <a:gd name="connsiteY0" fmla="*/ 0 h 1638605"/>
              <a:gd name="connsiteX1" fmla="*/ 117044 w 248717"/>
              <a:gd name="connsiteY1" fmla="*/ 1258214 h 1638605"/>
              <a:gd name="connsiteX2" fmla="*/ 0 w 248717"/>
              <a:gd name="connsiteY2" fmla="*/ 1638605 h 1638605"/>
              <a:gd name="connsiteX0" fmla="*/ 542913 w 542913"/>
              <a:gd name="connsiteY0" fmla="*/ 0 h 1797631"/>
              <a:gd name="connsiteX1" fmla="*/ 117044 w 542913"/>
              <a:gd name="connsiteY1" fmla="*/ 1417240 h 1797631"/>
              <a:gd name="connsiteX2" fmla="*/ 0 w 542913"/>
              <a:gd name="connsiteY2" fmla="*/ 1797631 h 1797631"/>
              <a:gd name="connsiteX0" fmla="*/ 542913 w 542913"/>
              <a:gd name="connsiteY0" fmla="*/ 0 h 1797631"/>
              <a:gd name="connsiteX1" fmla="*/ 117044 w 542913"/>
              <a:gd name="connsiteY1" fmla="*/ 1417240 h 1797631"/>
              <a:gd name="connsiteX2" fmla="*/ 0 w 542913"/>
              <a:gd name="connsiteY2" fmla="*/ 1797631 h 1797631"/>
              <a:gd name="connsiteX0" fmla="*/ 316883 w 316883"/>
              <a:gd name="connsiteY0" fmla="*/ 0 h 1602422"/>
              <a:gd name="connsiteX1" fmla="*/ 117044 w 316883"/>
              <a:gd name="connsiteY1" fmla="*/ 1222031 h 1602422"/>
              <a:gd name="connsiteX2" fmla="*/ 0 w 316883"/>
              <a:gd name="connsiteY2" fmla="*/ 1602422 h 1602422"/>
              <a:gd name="connsiteX0" fmla="*/ 199839 w 199839"/>
              <a:gd name="connsiteY0" fmla="*/ 0 h 1222031"/>
              <a:gd name="connsiteX1" fmla="*/ 0 w 199839"/>
              <a:gd name="connsiteY1" fmla="*/ 1222031 h 1222031"/>
              <a:gd name="connsiteX0" fmla="*/ 282032 w 282032"/>
              <a:gd name="connsiteY0" fmla="*/ 0 h 1324772"/>
              <a:gd name="connsiteX1" fmla="*/ 0 w 282032"/>
              <a:gd name="connsiteY1" fmla="*/ 1324772 h 1324772"/>
              <a:gd name="connsiteX0" fmla="*/ 353951 w 353951"/>
              <a:gd name="connsiteY0" fmla="*/ 0 h 1324772"/>
              <a:gd name="connsiteX1" fmla="*/ 0 w 353951"/>
              <a:gd name="connsiteY1" fmla="*/ 1324772 h 1324772"/>
              <a:gd name="connsiteX0" fmla="*/ 779463 w 779463"/>
              <a:gd name="connsiteY0" fmla="*/ 0 h 1324772"/>
              <a:gd name="connsiteX1" fmla="*/ 0 w 779463"/>
              <a:gd name="connsiteY1" fmla="*/ 1324772 h 1324772"/>
              <a:gd name="connsiteX0" fmla="*/ 659822 w 659822"/>
              <a:gd name="connsiteY0" fmla="*/ 0 h 555652"/>
              <a:gd name="connsiteX1" fmla="*/ 0 w 659822"/>
              <a:gd name="connsiteY1" fmla="*/ 555652 h 555652"/>
              <a:gd name="connsiteX0" fmla="*/ 147152 w 147152"/>
              <a:gd name="connsiteY0" fmla="*/ 0 h 248003"/>
              <a:gd name="connsiteX1" fmla="*/ 34258 w 147152"/>
              <a:gd name="connsiteY1" fmla="*/ 248003 h 248003"/>
              <a:gd name="connsiteX0" fmla="*/ 112894 w 112894"/>
              <a:gd name="connsiteY0" fmla="*/ 0 h 248003"/>
              <a:gd name="connsiteX1" fmla="*/ 0 w 112894"/>
              <a:gd name="connsiteY1" fmla="*/ 248003 h 248003"/>
              <a:gd name="connsiteX0" fmla="*/ 93844 w 93844"/>
              <a:gd name="connsiteY0" fmla="*/ 0 h 419452"/>
              <a:gd name="connsiteX1" fmla="*/ 0 w 93844"/>
              <a:gd name="connsiteY1" fmla="*/ 419452 h 419452"/>
              <a:gd name="connsiteX0" fmla="*/ 93844 w 93844"/>
              <a:gd name="connsiteY0" fmla="*/ 0 h 419452"/>
              <a:gd name="connsiteX1" fmla="*/ 0 w 93844"/>
              <a:gd name="connsiteY1" fmla="*/ 419452 h 419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3844" h="419452">
                <a:moveTo>
                  <a:pt x="93844" y="0"/>
                </a:moveTo>
                <a:cubicBezTo>
                  <a:pt x="48881" y="146340"/>
                  <a:pt x="3353" y="146351"/>
                  <a:pt x="0" y="419452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194" name="Freeform 1193"/>
          <p:cNvSpPr/>
          <p:nvPr/>
        </p:nvSpPr>
        <p:spPr bwMode="auto">
          <a:xfrm flipH="1">
            <a:off x="6994073" y="3137770"/>
            <a:ext cx="112805" cy="326242"/>
          </a:xfrm>
          <a:custGeom>
            <a:avLst/>
            <a:gdLst>
              <a:gd name="connsiteX0" fmla="*/ 248717 w 248717"/>
              <a:gd name="connsiteY0" fmla="*/ 0 h 1638605"/>
              <a:gd name="connsiteX1" fmla="*/ 117044 w 248717"/>
              <a:gd name="connsiteY1" fmla="*/ 1258214 h 1638605"/>
              <a:gd name="connsiteX2" fmla="*/ 0 w 248717"/>
              <a:gd name="connsiteY2" fmla="*/ 1638605 h 1638605"/>
              <a:gd name="connsiteX0" fmla="*/ 124358 w 124358"/>
              <a:gd name="connsiteY0" fmla="*/ 0 h 1792224"/>
              <a:gd name="connsiteX1" fmla="*/ 117044 w 124358"/>
              <a:gd name="connsiteY1" fmla="*/ 1411833 h 1792224"/>
              <a:gd name="connsiteX2" fmla="*/ 0 w 124358"/>
              <a:gd name="connsiteY2" fmla="*/ 1792224 h 1792224"/>
              <a:gd name="connsiteX0" fmla="*/ 331982 w 331982"/>
              <a:gd name="connsiteY0" fmla="*/ 0 h 1960183"/>
              <a:gd name="connsiteX1" fmla="*/ 117044 w 331982"/>
              <a:gd name="connsiteY1" fmla="*/ 1579792 h 1960183"/>
              <a:gd name="connsiteX2" fmla="*/ 0 w 331982"/>
              <a:gd name="connsiteY2" fmla="*/ 1960183 h 1960183"/>
              <a:gd name="connsiteX0" fmla="*/ 331982 w 331982"/>
              <a:gd name="connsiteY0" fmla="*/ 0 h 1960183"/>
              <a:gd name="connsiteX1" fmla="*/ 117044 w 331982"/>
              <a:gd name="connsiteY1" fmla="*/ 1579792 h 1960183"/>
              <a:gd name="connsiteX2" fmla="*/ 0 w 331982"/>
              <a:gd name="connsiteY2" fmla="*/ 1960183 h 1960183"/>
              <a:gd name="connsiteX0" fmla="*/ 331982 w 331982"/>
              <a:gd name="connsiteY0" fmla="*/ 0 h 1960183"/>
              <a:gd name="connsiteX1" fmla="*/ 182968 w 331982"/>
              <a:gd name="connsiteY1" fmla="*/ 408774 h 1960183"/>
              <a:gd name="connsiteX2" fmla="*/ 117044 w 331982"/>
              <a:gd name="connsiteY2" fmla="*/ 1579792 h 1960183"/>
              <a:gd name="connsiteX3" fmla="*/ 0 w 331982"/>
              <a:gd name="connsiteY3" fmla="*/ 1960183 h 1960183"/>
              <a:gd name="connsiteX0" fmla="*/ 182968 w 182968"/>
              <a:gd name="connsiteY0" fmla="*/ 0 h 1551409"/>
              <a:gd name="connsiteX1" fmla="*/ 117044 w 182968"/>
              <a:gd name="connsiteY1" fmla="*/ 1171018 h 1551409"/>
              <a:gd name="connsiteX2" fmla="*/ 0 w 182968"/>
              <a:gd name="connsiteY2" fmla="*/ 1551409 h 1551409"/>
              <a:gd name="connsiteX0" fmla="*/ 216502 w 216502"/>
              <a:gd name="connsiteY0" fmla="*/ 0 h 1679651"/>
              <a:gd name="connsiteX1" fmla="*/ 150578 w 216502"/>
              <a:gd name="connsiteY1" fmla="*/ 1171018 h 1679651"/>
              <a:gd name="connsiteX2" fmla="*/ 0 w 216502"/>
              <a:gd name="connsiteY2" fmla="*/ 1679651 h 1679651"/>
              <a:gd name="connsiteX0" fmla="*/ 216502 w 216502"/>
              <a:gd name="connsiteY0" fmla="*/ 0 h 1679651"/>
              <a:gd name="connsiteX1" fmla="*/ 150578 w 216502"/>
              <a:gd name="connsiteY1" fmla="*/ 1171018 h 1679651"/>
              <a:gd name="connsiteX2" fmla="*/ 0 w 216502"/>
              <a:gd name="connsiteY2" fmla="*/ 1679651 h 1679651"/>
              <a:gd name="connsiteX0" fmla="*/ 216502 w 250222"/>
              <a:gd name="connsiteY0" fmla="*/ 0 h 1679651"/>
              <a:gd name="connsiteX1" fmla="*/ 234416 w 250222"/>
              <a:gd name="connsiteY1" fmla="*/ 1240072 h 1679651"/>
              <a:gd name="connsiteX2" fmla="*/ 0 w 250222"/>
              <a:gd name="connsiteY2" fmla="*/ 1679651 h 1679651"/>
              <a:gd name="connsiteX0" fmla="*/ 7411 w 41131"/>
              <a:gd name="connsiteY0" fmla="*/ 0 h 1240072"/>
              <a:gd name="connsiteX1" fmla="*/ 25325 w 41131"/>
              <a:gd name="connsiteY1" fmla="*/ 1240072 h 1240072"/>
              <a:gd name="connsiteX0" fmla="*/ 23926 w 23926"/>
              <a:gd name="connsiteY0" fmla="*/ 0 h 575442"/>
              <a:gd name="connsiteX1" fmla="*/ 0 w 23926"/>
              <a:gd name="connsiteY1" fmla="*/ 575442 h 575442"/>
              <a:gd name="connsiteX0" fmla="*/ 8593 w 27225"/>
              <a:gd name="connsiteY0" fmla="*/ 0 h 626487"/>
              <a:gd name="connsiteX1" fmla="*/ 9178 w 27225"/>
              <a:gd name="connsiteY1" fmla="*/ 626487 h 626487"/>
              <a:gd name="connsiteX0" fmla="*/ 28309 w 28894"/>
              <a:gd name="connsiteY0" fmla="*/ 0 h 626487"/>
              <a:gd name="connsiteX1" fmla="*/ 28894 w 28894"/>
              <a:gd name="connsiteY1" fmla="*/ 626487 h 626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894" h="626487">
                <a:moveTo>
                  <a:pt x="28309" y="0"/>
                </a:moveTo>
                <a:cubicBezTo>
                  <a:pt x="-7514" y="263299"/>
                  <a:pt x="-11518" y="589133"/>
                  <a:pt x="28894" y="62648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198" name="TextBox 1197"/>
          <p:cNvSpPr txBox="1"/>
          <p:nvPr/>
        </p:nvSpPr>
        <p:spPr>
          <a:xfrm rot="17767922">
            <a:off x="3846327" y="2416452"/>
            <a:ext cx="516167" cy="166199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Internet2, SINET, </a:t>
            </a:r>
            <a:r>
              <a:rPr lang="en-US" sz="350" dirty="0" err="1">
                <a:solidFill>
                  <a:prstClr val="black"/>
                </a:solidFill>
                <a:latin typeface="Calibri"/>
              </a:rPr>
              <a:t>AARNet</a:t>
            </a:r>
            <a:r>
              <a:rPr lang="en-US" sz="350" dirty="0">
                <a:solidFill>
                  <a:prstClr val="black"/>
                </a:solidFill>
                <a:latin typeface="Calibri"/>
              </a:rPr>
              <a:t/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Peer: Caltech, UCSD,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UCSB, TACC,</a:t>
            </a:r>
          </a:p>
        </p:txBody>
      </p:sp>
      <p:sp>
        <p:nvSpPr>
          <p:cNvPr id="1199" name="Freeform 1198"/>
          <p:cNvSpPr/>
          <p:nvPr/>
        </p:nvSpPr>
        <p:spPr bwMode="auto">
          <a:xfrm>
            <a:off x="3900991" y="4293046"/>
            <a:ext cx="328030" cy="257993"/>
          </a:xfrm>
          <a:custGeom>
            <a:avLst/>
            <a:gdLst>
              <a:gd name="connsiteX0" fmla="*/ 570585 w 631173"/>
              <a:gd name="connsiteY0" fmla="*/ 0 h 263347"/>
              <a:gd name="connsiteX1" fmla="*/ 577900 w 631173"/>
              <a:gd name="connsiteY1" fmla="*/ 190195 h 263347"/>
              <a:gd name="connsiteX2" fmla="*/ 0 w 631173"/>
              <a:gd name="connsiteY2" fmla="*/ 263347 h 263347"/>
              <a:gd name="connsiteX0" fmla="*/ 511014 w 615189"/>
              <a:gd name="connsiteY0" fmla="*/ 0 h 475794"/>
              <a:gd name="connsiteX1" fmla="*/ 577900 w 615189"/>
              <a:gd name="connsiteY1" fmla="*/ 402642 h 475794"/>
              <a:gd name="connsiteX2" fmla="*/ 0 w 615189"/>
              <a:gd name="connsiteY2" fmla="*/ 475794 h 475794"/>
              <a:gd name="connsiteX0" fmla="*/ 359640 w 463815"/>
              <a:gd name="connsiteY0" fmla="*/ 0 h 417411"/>
              <a:gd name="connsiteX1" fmla="*/ 426526 w 463815"/>
              <a:gd name="connsiteY1" fmla="*/ 402642 h 417411"/>
              <a:gd name="connsiteX2" fmla="*/ 0 w 463815"/>
              <a:gd name="connsiteY2" fmla="*/ 391818 h 417411"/>
              <a:gd name="connsiteX0" fmla="*/ 359640 w 451848"/>
              <a:gd name="connsiteY0" fmla="*/ 0 h 391818"/>
              <a:gd name="connsiteX1" fmla="*/ 411389 w 451848"/>
              <a:gd name="connsiteY1" fmla="*/ 327063 h 391818"/>
              <a:gd name="connsiteX2" fmla="*/ 0 w 451848"/>
              <a:gd name="connsiteY2" fmla="*/ 391818 h 391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51848" h="391818">
                <a:moveTo>
                  <a:pt x="359640" y="0"/>
                </a:moveTo>
                <a:cubicBezTo>
                  <a:pt x="410846" y="73152"/>
                  <a:pt x="506487" y="283172"/>
                  <a:pt x="411389" y="327063"/>
                </a:cubicBezTo>
                <a:cubicBezTo>
                  <a:pt x="316291" y="370954"/>
                  <a:pt x="241401" y="377187"/>
                  <a:pt x="0" y="391818"/>
                </a:cubicBezTo>
              </a:path>
            </a:pathLst>
          </a:custGeom>
          <a:noFill/>
          <a:ln w="762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200" name="TextBox 1199"/>
          <p:cNvSpPr txBox="1"/>
          <p:nvPr/>
        </p:nvSpPr>
        <p:spPr>
          <a:xfrm>
            <a:off x="3873920" y="4367860"/>
            <a:ext cx="397247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9144" tIns="4572" rIns="9144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To: Internet2</a:t>
            </a:r>
          </a:p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ESnet, </a:t>
            </a:r>
            <a:r>
              <a:rPr lang="en-US" sz="350" dirty="0" err="1">
                <a:solidFill>
                  <a:prstClr val="black"/>
                </a:solidFill>
                <a:latin typeface="Calibri"/>
              </a:rPr>
              <a:t>CalREN</a:t>
            </a:r>
            <a:r>
              <a:rPr lang="en-US" sz="350" dirty="0">
                <a:solidFill>
                  <a:prstClr val="black"/>
                </a:solidFill>
                <a:latin typeface="Calibri"/>
              </a:rPr>
              <a:t>, U Fl</a:t>
            </a:r>
          </a:p>
        </p:txBody>
      </p:sp>
      <p:sp>
        <p:nvSpPr>
          <p:cNvPr id="1201" name="Trapezoid 1200"/>
          <p:cNvSpPr/>
          <p:nvPr/>
        </p:nvSpPr>
        <p:spPr bwMode="auto">
          <a:xfrm>
            <a:off x="3960532" y="4236476"/>
            <a:ext cx="282247" cy="96210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Caltech</a:t>
            </a:r>
          </a:p>
        </p:txBody>
      </p:sp>
      <p:sp>
        <p:nvSpPr>
          <p:cNvPr id="1203" name="Freeform 1202"/>
          <p:cNvSpPr/>
          <p:nvPr/>
        </p:nvSpPr>
        <p:spPr bwMode="auto">
          <a:xfrm>
            <a:off x="3663229" y="490180"/>
            <a:ext cx="1204623" cy="1500691"/>
          </a:xfrm>
          <a:custGeom>
            <a:avLst/>
            <a:gdLst>
              <a:gd name="connsiteX0" fmla="*/ 2226205 w 2226205"/>
              <a:gd name="connsiteY0" fmla="*/ 108847 h 2045808"/>
              <a:gd name="connsiteX1" fmla="*/ 294992 w 2226205"/>
              <a:gd name="connsiteY1" fmla="*/ 203944 h 2045808"/>
              <a:gd name="connsiteX2" fmla="*/ 2384 w 2226205"/>
              <a:gd name="connsiteY2" fmla="*/ 1966907 h 2045808"/>
              <a:gd name="connsiteX3" fmla="*/ 148688 w 2226205"/>
              <a:gd name="connsiteY3" fmla="*/ 1762082 h 2045808"/>
              <a:gd name="connsiteX0" fmla="*/ 2226205 w 2226205"/>
              <a:gd name="connsiteY0" fmla="*/ 108847 h 2045808"/>
              <a:gd name="connsiteX1" fmla="*/ 294992 w 2226205"/>
              <a:gd name="connsiteY1" fmla="*/ 203944 h 2045808"/>
              <a:gd name="connsiteX2" fmla="*/ 2384 w 2226205"/>
              <a:gd name="connsiteY2" fmla="*/ 1966907 h 2045808"/>
              <a:gd name="connsiteX3" fmla="*/ 148688 w 2226205"/>
              <a:gd name="connsiteY3" fmla="*/ 1762082 h 2045808"/>
              <a:gd name="connsiteX0" fmla="*/ 2223821 w 2223821"/>
              <a:gd name="connsiteY0" fmla="*/ 108847 h 1966907"/>
              <a:gd name="connsiteX1" fmla="*/ 292608 w 2223821"/>
              <a:gd name="connsiteY1" fmla="*/ 203944 h 1966907"/>
              <a:gd name="connsiteX2" fmla="*/ 0 w 2223821"/>
              <a:gd name="connsiteY2" fmla="*/ 1966907 h 1966907"/>
              <a:gd name="connsiteX0" fmla="*/ 2223821 w 2223821"/>
              <a:gd name="connsiteY0" fmla="*/ 110706 h 1998027"/>
              <a:gd name="connsiteX1" fmla="*/ 292608 w 2223821"/>
              <a:gd name="connsiteY1" fmla="*/ 205803 h 1998027"/>
              <a:gd name="connsiteX2" fmla="*/ 0 w 2223821"/>
              <a:gd name="connsiteY2" fmla="*/ 1998027 h 1998027"/>
              <a:gd name="connsiteX0" fmla="*/ 2401135 w 2401135"/>
              <a:gd name="connsiteY0" fmla="*/ 110706 h 2366481"/>
              <a:gd name="connsiteX1" fmla="*/ 469922 w 2401135"/>
              <a:gd name="connsiteY1" fmla="*/ 205803 h 2366481"/>
              <a:gd name="connsiteX2" fmla="*/ 0 w 2401135"/>
              <a:gd name="connsiteY2" fmla="*/ 2366481 h 2366481"/>
              <a:gd name="connsiteX0" fmla="*/ 2296738 w 2296738"/>
              <a:gd name="connsiteY0" fmla="*/ 174309 h 2323703"/>
              <a:gd name="connsiteX1" fmla="*/ 469922 w 2296738"/>
              <a:gd name="connsiteY1" fmla="*/ 163025 h 2323703"/>
              <a:gd name="connsiteX2" fmla="*/ 0 w 2296738"/>
              <a:gd name="connsiteY2" fmla="*/ 2323703 h 2323703"/>
              <a:gd name="connsiteX0" fmla="*/ 2296738 w 2296738"/>
              <a:gd name="connsiteY0" fmla="*/ 40418 h 2189812"/>
              <a:gd name="connsiteX1" fmla="*/ 301281 w 2296738"/>
              <a:gd name="connsiteY1" fmla="*/ 354535 h 2189812"/>
              <a:gd name="connsiteX2" fmla="*/ 0 w 2296738"/>
              <a:gd name="connsiteY2" fmla="*/ 2189812 h 2189812"/>
              <a:gd name="connsiteX0" fmla="*/ 2754479 w 2754479"/>
              <a:gd name="connsiteY0" fmla="*/ 64386 h 2107398"/>
              <a:gd name="connsiteX1" fmla="*/ 301281 w 2754479"/>
              <a:gd name="connsiteY1" fmla="*/ 272121 h 2107398"/>
              <a:gd name="connsiteX2" fmla="*/ 0 w 2754479"/>
              <a:gd name="connsiteY2" fmla="*/ 2107398 h 2107398"/>
              <a:gd name="connsiteX0" fmla="*/ 2754479 w 2754479"/>
              <a:gd name="connsiteY0" fmla="*/ 0 h 2043012"/>
              <a:gd name="connsiteX1" fmla="*/ 301281 w 2754479"/>
              <a:gd name="connsiteY1" fmla="*/ 207735 h 2043012"/>
              <a:gd name="connsiteX2" fmla="*/ 0 w 2754479"/>
              <a:gd name="connsiteY2" fmla="*/ 2043012 h 2043012"/>
              <a:gd name="connsiteX0" fmla="*/ 2754479 w 2754479"/>
              <a:gd name="connsiteY0" fmla="*/ 257959 h 2300971"/>
              <a:gd name="connsiteX1" fmla="*/ 349465 w 2754479"/>
              <a:gd name="connsiteY1" fmla="*/ 96489 h 2300971"/>
              <a:gd name="connsiteX2" fmla="*/ 0 w 2754479"/>
              <a:gd name="connsiteY2" fmla="*/ 2300971 h 2300971"/>
              <a:gd name="connsiteX0" fmla="*/ 2433257 w 2433257"/>
              <a:gd name="connsiteY0" fmla="*/ 24976 h 2362101"/>
              <a:gd name="connsiteX1" fmla="*/ 349465 w 2433257"/>
              <a:gd name="connsiteY1" fmla="*/ 157619 h 2362101"/>
              <a:gd name="connsiteX2" fmla="*/ 0 w 2433257"/>
              <a:gd name="connsiteY2" fmla="*/ 2362101 h 236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3257" h="2362101">
                <a:moveTo>
                  <a:pt x="2433257" y="24976"/>
                </a:moveTo>
                <a:cubicBezTo>
                  <a:pt x="1660999" y="111675"/>
                  <a:pt x="720102" y="-156934"/>
                  <a:pt x="349465" y="157619"/>
                </a:cubicBezTo>
                <a:cubicBezTo>
                  <a:pt x="-21172" y="472172"/>
                  <a:pt x="24384" y="2102411"/>
                  <a:pt x="0" y="2362101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211" name="Trapezoid 1210"/>
          <p:cNvSpPr/>
          <p:nvPr/>
        </p:nvSpPr>
        <p:spPr bwMode="auto">
          <a:xfrm>
            <a:off x="6579403" y="3377046"/>
            <a:ext cx="159168" cy="78265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MIT</a:t>
            </a:r>
          </a:p>
        </p:txBody>
      </p:sp>
      <p:sp>
        <p:nvSpPr>
          <p:cNvPr id="1258" name="TextBox 1257"/>
          <p:cNvSpPr txBox="1"/>
          <p:nvPr/>
        </p:nvSpPr>
        <p:spPr>
          <a:xfrm rot="4930424">
            <a:off x="9527832" y="3781200"/>
            <a:ext cx="155157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dirty="0" err="1">
                <a:solidFill>
                  <a:prstClr val="black"/>
                </a:solidFill>
                <a:latin typeface="Calibri"/>
              </a:rPr>
              <a:t>RedIRIS</a:t>
            </a:r>
            <a:endParaRPr lang="en-US" sz="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59" name="TextBox 1258"/>
          <p:cNvSpPr txBox="1"/>
          <p:nvPr/>
        </p:nvSpPr>
        <p:spPr>
          <a:xfrm rot="16872988">
            <a:off x="9927957" y="3203797"/>
            <a:ext cx="11342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ESnet</a:t>
            </a:r>
          </a:p>
        </p:txBody>
      </p:sp>
      <p:sp>
        <p:nvSpPr>
          <p:cNvPr id="1265" name="TextBox 1264"/>
          <p:cNvSpPr txBox="1"/>
          <p:nvPr/>
        </p:nvSpPr>
        <p:spPr>
          <a:xfrm rot="16542878">
            <a:off x="9924388" y="3471104"/>
            <a:ext cx="208745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RENATER</a:t>
            </a:r>
          </a:p>
        </p:txBody>
      </p:sp>
      <p:sp>
        <p:nvSpPr>
          <p:cNvPr id="1266" name="Rounded Rectangular Callout 1265"/>
          <p:cNvSpPr/>
          <p:nvPr/>
        </p:nvSpPr>
        <p:spPr bwMode="auto">
          <a:xfrm rot="16200000">
            <a:off x="3321588" y="2750997"/>
            <a:ext cx="724158" cy="135797"/>
          </a:xfrm>
          <a:prstGeom prst="wedgeRoundRectCallout">
            <a:avLst>
              <a:gd name="adj1" fmla="val 24174"/>
              <a:gd name="adj2" fmla="val -49142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55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PacificWave</a:t>
            </a:r>
            <a:br>
              <a:rPr lang="en-US" sz="55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</a:br>
            <a:r>
              <a:rPr lang="en-US" sz="55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(distributed exchange)</a:t>
            </a:r>
          </a:p>
        </p:txBody>
      </p:sp>
      <p:sp>
        <p:nvSpPr>
          <p:cNvPr id="1271" name="TextBox 1270"/>
          <p:cNvSpPr txBox="1"/>
          <p:nvPr/>
        </p:nvSpPr>
        <p:spPr>
          <a:xfrm rot="19124882">
            <a:off x="9041634" y="3136303"/>
            <a:ext cx="11342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ESnet</a:t>
            </a:r>
          </a:p>
        </p:txBody>
      </p:sp>
      <p:sp>
        <p:nvSpPr>
          <p:cNvPr id="1281" name="Oval 1280"/>
          <p:cNvSpPr/>
          <p:nvPr/>
        </p:nvSpPr>
        <p:spPr bwMode="auto">
          <a:xfrm>
            <a:off x="10782058" y="3244453"/>
            <a:ext cx="367790" cy="194128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Bucharest</a:t>
            </a:r>
          </a:p>
        </p:txBody>
      </p:sp>
      <p:sp>
        <p:nvSpPr>
          <p:cNvPr id="1300" name="Freeform 1299"/>
          <p:cNvSpPr/>
          <p:nvPr/>
        </p:nvSpPr>
        <p:spPr>
          <a:xfrm>
            <a:off x="10404985" y="244868"/>
            <a:ext cx="1297137" cy="3705660"/>
          </a:xfrm>
          <a:custGeom>
            <a:avLst/>
            <a:gdLst>
              <a:gd name="connsiteX0" fmla="*/ 423583 w 538402"/>
              <a:gd name="connsiteY0" fmla="*/ 0 h 5204012"/>
              <a:gd name="connsiteX1" fmla="*/ 510988 w 538402"/>
              <a:gd name="connsiteY1" fmla="*/ 3052482 h 5204012"/>
              <a:gd name="connsiteX2" fmla="*/ 0 w 538402"/>
              <a:gd name="connsiteY2" fmla="*/ 5204012 h 5204012"/>
              <a:gd name="connsiteX0" fmla="*/ 0 w 1056982"/>
              <a:gd name="connsiteY0" fmla="*/ 0 h 5549068"/>
              <a:gd name="connsiteX1" fmla="*/ 1053563 w 1056982"/>
              <a:gd name="connsiteY1" fmla="*/ 3397538 h 5549068"/>
              <a:gd name="connsiteX2" fmla="*/ 542575 w 1056982"/>
              <a:gd name="connsiteY2" fmla="*/ 5549068 h 5549068"/>
              <a:gd name="connsiteX0" fmla="*/ 0 w 1110130"/>
              <a:gd name="connsiteY0" fmla="*/ 0 h 5549068"/>
              <a:gd name="connsiteX1" fmla="*/ 1053563 w 1110130"/>
              <a:gd name="connsiteY1" fmla="*/ 3397538 h 5549068"/>
              <a:gd name="connsiteX2" fmla="*/ 542575 w 1110130"/>
              <a:gd name="connsiteY2" fmla="*/ 5549068 h 5549068"/>
              <a:gd name="connsiteX0" fmla="*/ 0 w 1110130"/>
              <a:gd name="connsiteY0" fmla="*/ 0 h 6049400"/>
              <a:gd name="connsiteX1" fmla="*/ 1053563 w 1110130"/>
              <a:gd name="connsiteY1" fmla="*/ 3397538 h 6049400"/>
              <a:gd name="connsiteX2" fmla="*/ 594333 w 1110130"/>
              <a:gd name="connsiteY2" fmla="*/ 6049400 h 6049400"/>
              <a:gd name="connsiteX0" fmla="*/ 0 w 1110130"/>
              <a:gd name="connsiteY0" fmla="*/ 0 h 5961936"/>
              <a:gd name="connsiteX1" fmla="*/ 1053563 w 1110130"/>
              <a:gd name="connsiteY1" fmla="*/ 3397538 h 5961936"/>
              <a:gd name="connsiteX2" fmla="*/ 475064 w 1110130"/>
              <a:gd name="connsiteY2" fmla="*/ 5961936 h 5961936"/>
              <a:gd name="connsiteX0" fmla="*/ 0 w 1110130"/>
              <a:gd name="connsiteY0" fmla="*/ 0 h 5961936"/>
              <a:gd name="connsiteX1" fmla="*/ 1053563 w 1110130"/>
              <a:gd name="connsiteY1" fmla="*/ 3397538 h 5961936"/>
              <a:gd name="connsiteX2" fmla="*/ 475064 w 1110130"/>
              <a:gd name="connsiteY2" fmla="*/ 5961936 h 5961936"/>
              <a:gd name="connsiteX0" fmla="*/ 0 w 1110130"/>
              <a:gd name="connsiteY0" fmla="*/ 0 h 6017596"/>
              <a:gd name="connsiteX1" fmla="*/ 1053563 w 1110130"/>
              <a:gd name="connsiteY1" fmla="*/ 3397538 h 6017596"/>
              <a:gd name="connsiteX2" fmla="*/ 681797 w 1110130"/>
              <a:gd name="connsiteY2" fmla="*/ 6017596 h 6017596"/>
              <a:gd name="connsiteX0" fmla="*/ 0 w 1306625"/>
              <a:gd name="connsiteY0" fmla="*/ 0 h 6017596"/>
              <a:gd name="connsiteX1" fmla="*/ 1284151 w 1306625"/>
              <a:gd name="connsiteY1" fmla="*/ 3389587 h 6017596"/>
              <a:gd name="connsiteX2" fmla="*/ 681797 w 1306625"/>
              <a:gd name="connsiteY2" fmla="*/ 6017596 h 6017596"/>
              <a:gd name="connsiteX0" fmla="*/ 0 w 1306625"/>
              <a:gd name="connsiteY0" fmla="*/ 0 h 6025548"/>
              <a:gd name="connsiteX1" fmla="*/ 1284151 w 1306625"/>
              <a:gd name="connsiteY1" fmla="*/ 3389587 h 6025548"/>
              <a:gd name="connsiteX2" fmla="*/ 649991 w 1306625"/>
              <a:gd name="connsiteY2" fmla="*/ 6025548 h 6025548"/>
              <a:gd name="connsiteX0" fmla="*/ 0 w 1394962"/>
              <a:gd name="connsiteY0" fmla="*/ 6155 h 6031703"/>
              <a:gd name="connsiteX1" fmla="*/ 1284151 w 1394962"/>
              <a:gd name="connsiteY1" fmla="*/ 3395742 h 6031703"/>
              <a:gd name="connsiteX2" fmla="*/ 649991 w 1394962"/>
              <a:gd name="connsiteY2" fmla="*/ 6031703 h 6031703"/>
              <a:gd name="connsiteX0" fmla="*/ 0 w 1450448"/>
              <a:gd name="connsiteY0" fmla="*/ 5612 h 6301126"/>
              <a:gd name="connsiteX1" fmla="*/ 1362528 w 1450448"/>
              <a:gd name="connsiteY1" fmla="*/ 3665165 h 6301126"/>
              <a:gd name="connsiteX2" fmla="*/ 728368 w 1450448"/>
              <a:gd name="connsiteY2" fmla="*/ 6301126 h 6301126"/>
              <a:gd name="connsiteX0" fmla="*/ 0 w 1450448"/>
              <a:gd name="connsiteY0" fmla="*/ 5612 h 6301126"/>
              <a:gd name="connsiteX1" fmla="*/ 1362528 w 1450448"/>
              <a:gd name="connsiteY1" fmla="*/ 3665165 h 6301126"/>
              <a:gd name="connsiteX2" fmla="*/ 728368 w 1450448"/>
              <a:gd name="connsiteY2" fmla="*/ 6301126 h 6301126"/>
              <a:gd name="connsiteX0" fmla="*/ 0 w 1450448"/>
              <a:gd name="connsiteY0" fmla="*/ 5612 h 6301126"/>
              <a:gd name="connsiteX1" fmla="*/ 1362528 w 1450448"/>
              <a:gd name="connsiteY1" fmla="*/ 3665165 h 6301126"/>
              <a:gd name="connsiteX2" fmla="*/ 728368 w 1450448"/>
              <a:gd name="connsiteY2" fmla="*/ 6301126 h 6301126"/>
              <a:gd name="connsiteX0" fmla="*/ 0 w 1450448"/>
              <a:gd name="connsiteY0" fmla="*/ 5612 h 6301126"/>
              <a:gd name="connsiteX1" fmla="*/ 1362528 w 1450448"/>
              <a:gd name="connsiteY1" fmla="*/ 3665165 h 6301126"/>
              <a:gd name="connsiteX2" fmla="*/ 728368 w 1450448"/>
              <a:gd name="connsiteY2" fmla="*/ 6301126 h 6301126"/>
              <a:gd name="connsiteX0" fmla="*/ 0 w 1450448"/>
              <a:gd name="connsiteY0" fmla="*/ 5612 h 6301126"/>
              <a:gd name="connsiteX1" fmla="*/ 1362528 w 1450448"/>
              <a:gd name="connsiteY1" fmla="*/ 3665165 h 6301126"/>
              <a:gd name="connsiteX2" fmla="*/ 728368 w 1450448"/>
              <a:gd name="connsiteY2" fmla="*/ 6301126 h 6301126"/>
              <a:gd name="connsiteX0" fmla="*/ 0 w 1591237"/>
              <a:gd name="connsiteY0" fmla="*/ 5547 h 6301061"/>
              <a:gd name="connsiteX1" fmla="*/ 1362528 w 1591237"/>
              <a:gd name="connsiteY1" fmla="*/ 3665100 h 6301061"/>
              <a:gd name="connsiteX2" fmla="*/ 728368 w 1591237"/>
              <a:gd name="connsiteY2" fmla="*/ 6301061 h 6301061"/>
              <a:gd name="connsiteX0" fmla="*/ 0 w 1494691"/>
              <a:gd name="connsiteY0" fmla="*/ 5579 h 6301093"/>
              <a:gd name="connsiteX1" fmla="*/ 1362528 w 1494691"/>
              <a:gd name="connsiteY1" fmla="*/ 3665132 h 6301093"/>
              <a:gd name="connsiteX2" fmla="*/ 728368 w 1494691"/>
              <a:gd name="connsiteY2" fmla="*/ 6301093 h 6301093"/>
              <a:gd name="connsiteX0" fmla="*/ 0 w 1498714"/>
              <a:gd name="connsiteY0" fmla="*/ 4783 h 6300297"/>
              <a:gd name="connsiteX1" fmla="*/ 1362528 w 1498714"/>
              <a:gd name="connsiteY1" fmla="*/ 3664336 h 6300297"/>
              <a:gd name="connsiteX2" fmla="*/ 728368 w 1498714"/>
              <a:gd name="connsiteY2" fmla="*/ 6300297 h 6300297"/>
              <a:gd name="connsiteX0" fmla="*/ 0 w 1526871"/>
              <a:gd name="connsiteY0" fmla="*/ 4759 h 6300273"/>
              <a:gd name="connsiteX1" fmla="*/ 1362528 w 1526871"/>
              <a:gd name="connsiteY1" fmla="*/ 3664312 h 6300273"/>
              <a:gd name="connsiteX2" fmla="*/ 728368 w 1526871"/>
              <a:gd name="connsiteY2" fmla="*/ 6300273 h 6300273"/>
              <a:gd name="connsiteX0" fmla="*/ 0 w 1481328"/>
              <a:gd name="connsiteY0" fmla="*/ 4770 h 6300284"/>
              <a:gd name="connsiteX1" fmla="*/ 1299153 w 1481328"/>
              <a:gd name="connsiteY1" fmla="*/ 3655269 h 6300284"/>
              <a:gd name="connsiteX2" fmla="*/ 728368 w 1481328"/>
              <a:gd name="connsiteY2" fmla="*/ 6300284 h 6300284"/>
              <a:gd name="connsiteX0" fmla="*/ 0 w 1481328"/>
              <a:gd name="connsiteY0" fmla="*/ 4770 h 6300284"/>
              <a:gd name="connsiteX1" fmla="*/ 1299153 w 1481328"/>
              <a:gd name="connsiteY1" fmla="*/ 3655269 h 6300284"/>
              <a:gd name="connsiteX2" fmla="*/ 950159 w 1481328"/>
              <a:gd name="connsiteY2" fmla="*/ 6300284 h 6300284"/>
              <a:gd name="connsiteX0" fmla="*/ 0 w 1481328"/>
              <a:gd name="connsiteY0" fmla="*/ 4770 h 6458194"/>
              <a:gd name="connsiteX1" fmla="*/ 1299153 w 1481328"/>
              <a:gd name="connsiteY1" fmla="*/ 3655269 h 6458194"/>
              <a:gd name="connsiteX2" fmla="*/ 1015688 w 1481328"/>
              <a:gd name="connsiteY2" fmla="*/ 6458194 h 6458194"/>
              <a:gd name="connsiteX0" fmla="*/ 0 w 1499233"/>
              <a:gd name="connsiteY0" fmla="*/ 4770 h 6458194"/>
              <a:gd name="connsiteX1" fmla="*/ 1324357 w 1499233"/>
              <a:gd name="connsiteY1" fmla="*/ 3655270 h 6458194"/>
              <a:gd name="connsiteX2" fmla="*/ 1015688 w 1499233"/>
              <a:gd name="connsiteY2" fmla="*/ 6458194 h 6458194"/>
              <a:gd name="connsiteX0" fmla="*/ 0 w 1499233"/>
              <a:gd name="connsiteY0" fmla="*/ 4770 h 6458194"/>
              <a:gd name="connsiteX1" fmla="*/ 1324357 w 1499233"/>
              <a:gd name="connsiteY1" fmla="*/ 3655270 h 6458194"/>
              <a:gd name="connsiteX2" fmla="*/ 1015688 w 1499233"/>
              <a:gd name="connsiteY2" fmla="*/ 6458194 h 6458194"/>
              <a:gd name="connsiteX0" fmla="*/ 0 w 1499233"/>
              <a:gd name="connsiteY0" fmla="*/ 4770 h 6458194"/>
              <a:gd name="connsiteX1" fmla="*/ 1324357 w 1499233"/>
              <a:gd name="connsiteY1" fmla="*/ 3655270 h 6458194"/>
              <a:gd name="connsiteX2" fmla="*/ 1015688 w 1499233"/>
              <a:gd name="connsiteY2" fmla="*/ 6458194 h 6458194"/>
              <a:gd name="connsiteX0" fmla="*/ 0 w 1443377"/>
              <a:gd name="connsiteY0" fmla="*/ 5087 h 6458511"/>
              <a:gd name="connsiteX1" fmla="*/ 1324357 w 1443377"/>
              <a:gd name="connsiteY1" fmla="*/ 3655587 h 6458511"/>
              <a:gd name="connsiteX2" fmla="*/ 1015688 w 1443377"/>
              <a:gd name="connsiteY2" fmla="*/ 6458511 h 6458511"/>
              <a:gd name="connsiteX0" fmla="*/ 0 w 1461245"/>
              <a:gd name="connsiteY0" fmla="*/ 5323 h 6458747"/>
              <a:gd name="connsiteX1" fmla="*/ 1324357 w 1461245"/>
              <a:gd name="connsiteY1" fmla="*/ 3655823 h 6458747"/>
              <a:gd name="connsiteX2" fmla="*/ 1015688 w 1461245"/>
              <a:gd name="connsiteY2" fmla="*/ 6458747 h 6458747"/>
              <a:gd name="connsiteX0" fmla="*/ 0 w 1371158"/>
              <a:gd name="connsiteY0" fmla="*/ 6026 h 6429372"/>
              <a:gd name="connsiteX1" fmla="*/ 1324357 w 1371158"/>
              <a:gd name="connsiteY1" fmla="*/ 3656526 h 6429372"/>
              <a:gd name="connsiteX2" fmla="*/ 945118 w 1371158"/>
              <a:gd name="connsiteY2" fmla="*/ 6429372 h 6429372"/>
              <a:gd name="connsiteX0" fmla="*/ 0 w 1362214"/>
              <a:gd name="connsiteY0" fmla="*/ 6026 h 6429372"/>
              <a:gd name="connsiteX1" fmla="*/ 1324357 w 1362214"/>
              <a:gd name="connsiteY1" fmla="*/ 3656526 h 6429372"/>
              <a:gd name="connsiteX2" fmla="*/ 945118 w 1362214"/>
              <a:gd name="connsiteY2" fmla="*/ 6429372 h 6429372"/>
              <a:gd name="connsiteX0" fmla="*/ 0 w 1404584"/>
              <a:gd name="connsiteY0" fmla="*/ 6090 h 6429436"/>
              <a:gd name="connsiteX1" fmla="*/ 1324357 w 1404584"/>
              <a:gd name="connsiteY1" fmla="*/ 3656590 h 6429436"/>
              <a:gd name="connsiteX2" fmla="*/ 945118 w 1404584"/>
              <a:gd name="connsiteY2" fmla="*/ 6429436 h 6429436"/>
              <a:gd name="connsiteX0" fmla="*/ 0 w 1418939"/>
              <a:gd name="connsiteY0" fmla="*/ 13342 h 6436688"/>
              <a:gd name="connsiteX1" fmla="*/ 1344520 w 1418939"/>
              <a:gd name="connsiteY1" fmla="*/ 2122332 h 6436688"/>
              <a:gd name="connsiteX2" fmla="*/ 945118 w 1418939"/>
              <a:gd name="connsiteY2" fmla="*/ 6436688 h 6436688"/>
              <a:gd name="connsiteX0" fmla="*/ 0 w 1414467"/>
              <a:gd name="connsiteY0" fmla="*/ 9423 h 6432769"/>
              <a:gd name="connsiteX1" fmla="*/ 1344520 w 1414467"/>
              <a:gd name="connsiteY1" fmla="*/ 2118413 h 6432769"/>
              <a:gd name="connsiteX2" fmla="*/ 945118 w 1414467"/>
              <a:gd name="connsiteY2" fmla="*/ 6432769 h 6432769"/>
              <a:gd name="connsiteX0" fmla="*/ 0 w 1392113"/>
              <a:gd name="connsiteY0" fmla="*/ 9423 h 6432769"/>
              <a:gd name="connsiteX1" fmla="*/ 1344520 w 1392113"/>
              <a:gd name="connsiteY1" fmla="*/ 2118413 h 6432769"/>
              <a:gd name="connsiteX2" fmla="*/ 945118 w 1392113"/>
              <a:gd name="connsiteY2" fmla="*/ 6432769 h 6432769"/>
              <a:gd name="connsiteX0" fmla="*/ 0 w 1347060"/>
              <a:gd name="connsiteY0" fmla="*/ 0 h 6423346"/>
              <a:gd name="connsiteX1" fmla="*/ 1344520 w 1347060"/>
              <a:gd name="connsiteY1" fmla="*/ 2108990 h 6423346"/>
              <a:gd name="connsiteX2" fmla="*/ 945118 w 1347060"/>
              <a:gd name="connsiteY2" fmla="*/ 6423346 h 6423346"/>
              <a:gd name="connsiteX0" fmla="*/ 0 w 1355315"/>
              <a:gd name="connsiteY0" fmla="*/ 0 h 6423346"/>
              <a:gd name="connsiteX1" fmla="*/ 1344520 w 1355315"/>
              <a:gd name="connsiteY1" fmla="*/ 2108990 h 6423346"/>
              <a:gd name="connsiteX2" fmla="*/ 945118 w 1355315"/>
              <a:gd name="connsiteY2" fmla="*/ 6423346 h 6423346"/>
              <a:gd name="connsiteX0" fmla="*/ 0 w 1401926"/>
              <a:gd name="connsiteY0" fmla="*/ 0 h 6423346"/>
              <a:gd name="connsiteX1" fmla="*/ 1394927 w 1401926"/>
              <a:gd name="connsiteY1" fmla="*/ 2093951 h 6423346"/>
              <a:gd name="connsiteX2" fmla="*/ 945118 w 1401926"/>
              <a:gd name="connsiteY2" fmla="*/ 6423346 h 6423346"/>
              <a:gd name="connsiteX0" fmla="*/ 0 w 1443196"/>
              <a:gd name="connsiteY0" fmla="*/ 0 h 6506061"/>
              <a:gd name="connsiteX1" fmla="*/ 1394927 w 1443196"/>
              <a:gd name="connsiteY1" fmla="*/ 2093951 h 6506061"/>
              <a:gd name="connsiteX2" fmla="*/ 909833 w 1443196"/>
              <a:gd name="connsiteY2" fmla="*/ 6506061 h 6506061"/>
              <a:gd name="connsiteX0" fmla="*/ 0 w 1445107"/>
              <a:gd name="connsiteY0" fmla="*/ 0 h 6543659"/>
              <a:gd name="connsiteX1" fmla="*/ 1394927 w 1445107"/>
              <a:gd name="connsiteY1" fmla="*/ 2093951 h 6543659"/>
              <a:gd name="connsiteX2" fmla="*/ 919915 w 1445107"/>
              <a:gd name="connsiteY2" fmla="*/ 6543659 h 6543659"/>
              <a:gd name="connsiteX0" fmla="*/ 0 w 1445107"/>
              <a:gd name="connsiteY0" fmla="*/ 0 h 6543659"/>
              <a:gd name="connsiteX1" fmla="*/ 1394927 w 1445107"/>
              <a:gd name="connsiteY1" fmla="*/ 2093951 h 6543659"/>
              <a:gd name="connsiteX2" fmla="*/ 919915 w 1445107"/>
              <a:gd name="connsiteY2" fmla="*/ 6543659 h 6543659"/>
              <a:gd name="connsiteX0" fmla="*/ 0 w 1445107"/>
              <a:gd name="connsiteY0" fmla="*/ 0 h 6543659"/>
              <a:gd name="connsiteX1" fmla="*/ 1194352 w 1445107"/>
              <a:gd name="connsiteY1" fmla="*/ 333031 h 6543659"/>
              <a:gd name="connsiteX2" fmla="*/ 1394927 w 1445107"/>
              <a:gd name="connsiteY2" fmla="*/ 2093951 h 6543659"/>
              <a:gd name="connsiteX3" fmla="*/ 919915 w 1445107"/>
              <a:gd name="connsiteY3" fmla="*/ 6543659 h 6543659"/>
              <a:gd name="connsiteX0" fmla="*/ 0 w 1576429"/>
              <a:gd name="connsiteY0" fmla="*/ 0 h 6438712"/>
              <a:gd name="connsiteX1" fmla="*/ 1325674 w 1576429"/>
              <a:gd name="connsiteY1" fmla="*/ 228084 h 6438712"/>
              <a:gd name="connsiteX2" fmla="*/ 1526249 w 1576429"/>
              <a:gd name="connsiteY2" fmla="*/ 1989004 h 6438712"/>
              <a:gd name="connsiteX3" fmla="*/ 1051237 w 1576429"/>
              <a:gd name="connsiteY3" fmla="*/ 6438712 h 6438712"/>
              <a:gd name="connsiteX0" fmla="*/ 0 w 1576429"/>
              <a:gd name="connsiteY0" fmla="*/ 82616 h 6521328"/>
              <a:gd name="connsiteX1" fmla="*/ 1325674 w 1576429"/>
              <a:gd name="connsiteY1" fmla="*/ 310700 h 6521328"/>
              <a:gd name="connsiteX2" fmla="*/ 1526249 w 1576429"/>
              <a:gd name="connsiteY2" fmla="*/ 2071620 h 6521328"/>
              <a:gd name="connsiteX3" fmla="*/ 1051237 w 1576429"/>
              <a:gd name="connsiteY3" fmla="*/ 6521328 h 6521328"/>
              <a:gd name="connsiteX0" fmla="*/ 0 w 1576429"/>
              <a:gd name="connsiteY0" fmla="*/ 82616 h 6521328"/>
              <a:gd name="connsiteX1" fmla="*/ 1325674 w 1576429"/>
              <a:gd name="connsiteY1" fmla="*/ 310700 h 6521328"/>
              <a:gd name="connsiteX2" fmla="*/ 1526249 w 1576429"/>
              <a:gd name="connsiteY2" fmla="*/ 2071620 h 6521328"/>
              <a:gd name="connsiteX3" fmla="*/ 1051237 w 1576429"/>
              <a:gd name="connsiteY3" fmla="*/ 6521328 h 6521328"/>
              <a:gd name="connsiteX0" fmla="*/ 0 w 1530225"/>
              <a:gd name="connsiteY0" fmla="*/ 82616 h 6521328"/>
              <a:gd name="connsiteX1" fmla="*/ 1325674 w 1530225"/>
              <a:gd name="connsiteY1" fmla="*/ 310700 h 6521328"/>
              <a:gd name="connsiteX2" fmla="*/ 1526249 w 1530225"/>
              <a:gd name="connsiteY2" fmla="*/ 2071620 h 6521328"/>
              <a:gd name="connsiteX3" fmla="*/ 1051237 w 1530225"/>
              <a:gd name="connsiteY3" fmla="*/ 6521328 h 6521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0225" h="6521328">
                <a:moveTo>
                  <a:pt x="0" y="82616"/>
                </a:moveTo>
                <a:cubicBezTo>
                  <a:pt x="206094" y="-60111"/>
                  <a:pt x="1093186" y="-38292"/>
                  <a:pt x="1325674" y="310700"/>
                </a:cubicBezTo>
                <a:cubicBezTo>
                  <a:pt x="1558162" y="659692"/>
                  <a:pt x="1532392" y="1218889"/>
                  <a:pt x="1526249" y="2071620"/>
                </a:cubicBezTo>
                <a:cubicBezTo>
                  <a:pt x="1520106" y="2924351"/>
                  <a:pt x="1470362" y="4533230"/>
                  <a:pt x="1051237" y="6521328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7" tIns="22855" rIns="45707" bIns="22855" rtlCol="0" anchor="ctr"/>
          <a:lstStyle/>
          <a:p>
            <a:pPr algn="ctr" defTabSz="914120"/>
            <a:endParaRPr lang="en-US" sz="18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01" name="TextBox 1300"/>
          <p:cNvSpPr txBox="1"/>
          <p:nvPr/>
        </p:nvSpPr>
        <p:spPr>
          <a:xfrm rot="17241382">
            <a:off x="11365257" y="3512747"/>
            <a:ext cx="105414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PSNC</a:t>
            </a:r>
          </a:p>
        </p:txBody>
      </p:sp>
      <p:sp>
        <p:nvSpPr>
          <p:cNvPr id="1303" name="TextBox 1302"/>
          <p:cNvSpPr txBox="1"/>
          <p:nvPr/>
        </p:nvSpPr>
        <p:spPr>
          <a:xfrm rot="21071141">
            <a:off x="10559977" y="4472537"/>
            <a:ext cx="11342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ESnet</a:t>
            </a:r>
          </a:p>
        </p:txBody>
      </p:sp>
      <p:sp>
        <p:nvSpPr>
          <p:cNvPr id="1310" name="TextBox 1309"/>
          <p:cNvSpPr txBox="1"/>
          <p:nvPr/>
        </p:nvSpPr>
        <p:spPr>
          <a:xfrm>
            <a:off x="5731670" y="1598744"/>
            <a:ext cx="297828" cy="170816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55" tIns="4572" rIns="22855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CSTNET</a:t>
            </a:r>
          </a:p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Via TEIN and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CNGI-CERNET</a:t>
            </a:r>
          </a:p>
        </p:txBody>
      </p:sp>
      <p:sp>
        <p:nvSpPr>
          <p:cNvPr id="1325" name="Freeform 1324"/>
          <p:cNvSpPr/>
          <p:nvPr/>
        </p:nvSpPr>
        <p:spPr bwMode="auto">
          <a:xfrm rot="15054383" flipH="1" flipV="1">
            <a:off x="9555632" y="2426137"/>
            <a:ext cx="1965021" cy="1599237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10117 w 10117"/>
              <a:gd name="connsiteY0" fmla="*/ 9803 h 9803"/>
              <a:gd name="connsiteX1" fmla="*/ 0 w 10117"/>
              <a:gd name="connsiteY1" fmla="*/ 1574 h 9803"/>
              <a:gd name="connsiteX0" fmla="*/ 35761 w 35761"/>
              <a:gd name="connsiteY0" fmla="*/ 3697 h 16938"/>
              <a:gd name="connsiteX1" fmla="*/ 0 w 35761"/>
              <a:gd name="connsiteY1" fmla="*/ 16938 h 16938"/>
              <a:gd name="connsiteX0" fmla="*/ 35761 w 35761"/>
              <a:gd name="connsiteY0" fmla="*/ 35902 h 49143"/>
              <a:gd name="connsiteX1" fmla="*/ 20985 w 35761"/>
              <a:gd name="connsiteY1" fmla="*/ 1600 h 49143"/>
              <a:gd name="connsiteX2" fmla="*/ 0 w 35761"/>
              <a:gd name="connsiteY2" fmla="*/ 49143 h 49143"/>
              <a:gd name="connsiteX0" fmla="*/ 35761 w 35761"/>
              <a:gd name="connsiteY0" fmla="*/ 35902 h 49143"/>
              <a:gd name="connsiteX1" fmla="*/ 20985 w 35761"/>
              <a:gd name="connsiteY1" fmla="*/ 1600 h 49143"/>
              <a:gd name="connsiteX2" fmla="*/ 0 w 35761"/>
              <a:gd name="connsiteY2" fmla="*/ 49143 h 49143"/>
              <a:gd name="connsiteX0" fmla="*/ 35761 w 35761"/>
              <a:gd name="connsiteY0" fmla="*/ 28811 h 42052"/>
              <a:gd name="connsiteX1" fmla="*/ 16577 w 35761"/>
              <a:gd name="connsiteY1" fmla="*/ 1802 h 42052"/>
              <a:gd name="connsiteX2" fmla="*/ 0 w 35761"/>
              <a:gd name="connsiteY2" fmla="*/ 42052 h 42052"/>
              <a:gd name="connsiteX0" fmla="*/ 35761 w 35761"/>
              <a:gd name="connsiteY0" fmla="*/ 28811 h 42052"/>
              <a:gd name="connsiteX1" fmla="*/ 16577 w 35761"/>
              <a:gd name="connsiteY1" fmla="*/ 1802 h 42052"/>
              <a:gd name="connsiteX2" fmla="*/ 0 w 35761"/>
              <a:gd name="connsiteY2" fmla="*/ 42052 h 42052"/>
              <a:gd name="connsiteX0" fmla="*/ 35761 w 35761"/>
              <a:gd name="connsiteY0" fmla="*/ 27428 h 40669"/>
              <a:gd name="connsiteX1" fmla="*/ 16577 w 35761"/>
              <a:gd name="connsiteY1" fmla="*/ 419 h 40669"/>
              <a:gd name="connsiteX2" fmla="*/ 0 w 35761"/>
              <a:gd name="connsiteY2" fmla="*/ 40669 h 40669"/>
              <a:gd name="connsiteX0" fmla="*/ 35761 w 35761"/>
              <a:gd name="connsiteY0" fmla="*/ 33567 h 46808"/>
              <a:gd name="connsiteX1" fmla="*/ 20754 w 35761"/>
              <a:gd name="connsiteY1" fmla="*/ 354 h 46808"/>
              <a:gd name="connsiteX2" fmla="*/ 0 w 35761"/>
              <a:gd name="connsiteY2" fmla="*/ 46808 h 46808"/>
              <a:gd name="connsiteX0" fmla="*/ 35761 w 35761"/>
              <a:gd name="connsiteY0" fmla="*/ 33214 h 46455"/>
              <a:gd name="connsiteX1" fmla="*/ 20754 w 35761"/>
              <a:gd name="connsiteY1" fmla="*/ 1 h 46455"/>
              <a:gd name="connsiteX2" fmla="*/ 10680 w 35761"/>
              <a:gd name="connsiteY2" fmla="*/ 32227 h 46455"/>
              <a:gd name="connsiteX3" fmla="*/ 0 w 35761"/>
              <a:gd name="connsiteY3" fmla="*/ 46455 h 46455"/>
              <a:gd name="connsiteX0" fmla="*/ 35761 w 35761"/>
              <a:gd name="connsiteY0" fmla="*/ 33416 h 46657"/>
              <a:gd name="connsiteX1" fmla="*/ 31491 w 35761"/>
              <a:gd name="connsiteY1" fmla="*/ 19400 h 46657"/>
              <a:gd name="connsiteX2" fmla="*/ 20754 w 35761"/>
              <a:gd name="connsiteY2" fmla="*/ 203 h 46657"/>
              <a:gd name="connsiteX3" fmla="*/ 10680 w 35761"/>
              <a:gd name="connsiteY3" fmla="*/ 32429 h 46657"/>
              <a:gd name="connsiteX4" fmla="*/ 0 w 35761"/>
              <a:gd name="connsiteY4" fmla="*/ 46657 h 46657"/>
              <a:gd name="connsiteX0" fmla="*/ 36008 w 36008"/>
              <a:gd name="connsiteY0" fmla="*/ 35223 h 46657"/>
              <a:gd name="connsiteX1" fmla="*/ 31491 w 36008"/>
              <a:gd name="connsiteY1" fmla="*/ 19400 h 46657"/>
              <a:gd name="connsiteX2" fmla="*/ 20754 w 36008"/>
              <a:gd name="connsiteY2" fmla="*/ 203 h 46657"/>
              <a:gd name="connsiteX3" fmla="*/ 10680 w 36008"/>
              <a:gd name="connsiteY3" fmla="*/ 32429 h 46657"/>
              <a:gd name="connsiteX4" fmla="*/ 0 w 36008"/>
              <a:gd name="connsiteY4" fmla="*/ 46657 h 46657"/>
              <a:gd name="connsiteX0" fmla="*/ 36008 w 36008"/>
              <a:gd name="connsiteY0" fmla="*/ 35096 h 46530"/>
              <a:gd name="connsiteX1" fmla="*/ 32828 w 36008"/>
              <a:gd name="connsiteY1" fmla="*/ 23697 h 46530"/>
              <a:gd name="connsiteX2" fmla="*/ 20754 w 36008"/>
              <a:gd name="connsiteY2" fmla="*/ 76 h 46530"/>
              <a:gd name="connsiteX3" fmla="*/ 10680 w 36008"/>
              <a:gd name="connsiteY3" fmla="*/ 32302 h 46530"/>
              <a:gd name="connsiteX4" fmla="*/ 0 w 36008"/>
              <a:gd name="connsiteY4" fmla="*/ 46530 h 46530"/>
              <a:gd name="connsiteX0" fmla="*/ 36008 w 36008"/>
              <a:gd name="connsiteY0" fmla="*/ 35096 h 46530"/>
              <a:gd name="connsiteX1" fmla="*/ 32828 w 36008"/>
              <a:gd name="connsiteY1" fmla="*/ 23697 h 46530"/>
              <a:gd name="connsiteX2" fmla="*/ 20754 w 36008"/>
              <a:gd name="connsiteY2" fmla="*/ 76 h 46530"/>
              <a:gd name="connsiteX3" fmla="*/ 10680 w 36008"/>
              <a:gd name="connsiteY3" fmla="*/ 32302 h 46530"/>
              <a:gd name="connsiteX4" fmla="*/ 0 w 36008"/>
              <a:gd name="connsiteY4" fmla="*/ 46530 h 46530"/>
              <a:gd name="connsiteX0" fmla="*/ 36005 w 36005"/>
              <a:gd name="connsiteY0" fmla="*/ 35878 h 46530"/>
              <a:gd name="connsiteX1" fmla="*/ 32828 w 36005"/>
              <a:gd name="connsiteY1" fmla="*/ 23697 h 46530"/>
              <a:gd name="connsiteX2" fmla="*/ 20754 w 36005"/>
              <a:gd name="connsiteY2" fmla="*/ 76 h 46530"/>
              <a:gd name="connsiteX3" fmla="*/ 10680 w 36005"/>
              <a:gd name="connsiteY3" fmla="*/ 32302 h 46530"/>
              <a:gd name="connsiteX4" fmla="*/ 0 w 36005"/>
              <a:gd name="connsiteY4" fmla="*/ 46530 h 46530"/>
              <a:gd name="connsiteX0" fmla="*/ 36005 w 36005"/>
              <a:gd name="connsiteY0" fmla="*/ 35878 h 46530"/>
              <a:gd name="connsiteX1" fmla="*/ 32828 w 36005"/>
              <a:gd name="connsiteY1" fmla="*/ 23697 h 46530"/>
              <a:gd name="connsiteX2" fmla="*/ 20754 w 36005"/>
              <a:gd name="connsiteY2" fmla="*/ 76 h 46530"/>
              <a:gd name="connsiteX3" fmla="*/ 10680 w 36005"/>
              <a:gd name="connsiteY3" fmla="*/ 32302 h 46530"/>
              <a:gd name="connsiteX4" fmla="*/ 0 w 36005"/>
              <a:gd name="connsiteY4" fmla="*/ 46530 h 46530"/>
              <a:gd name="connsiteX0" fmla="*/ 36885 w 36885"/>
              <a:gd name="connsiteY0" fmla="*/ 34889 h 46530"/>
              <a:gd name="connsiteX1" fmla="*/ 32828 w 36885"/>
              <a:gd name="connsiteY1" fmla="*/ 23697 h 46530"/>
              <a:gd name="connsiteX2" fmla="*/ 20754 w 36885"/>
              <a:gd name="connsiteY2" fmla="*/ 76 h 46530"/>
              <a:gd name="connsiteX3" fmla="*/ 10680 w 36885"/>
              <a:gd name="connsiteY3" fmla="*/ 32302 h 46530"/>
              <a:gd name="connsiteX4" fmla="*/ 0 w 36885"/>
              <a:gd name="connsiteY4" fmla="*/ 46530 h 46530"/>
              <a:gd name="connsiteX0" fmla="*/ 36885 w 36885"/>
              <a:gd name="connsiteY0" fmla="*/ 34889 h 46530"/>
              <a:gd name="connsiteX1" fmla="*/ 32828 w 36885"/>
              <a:gd name="connsiteY1" fmla="*/ 23697 h 46530"/>
              <a:gd name="connsiteX2" fmla="*/ 20754 w 36885"/>
              <a:gd name="connsiteY2" fmla="*/ 76 h 46530"/>
              <a:gd name="connsiteX3" fmla="*/ 10680 w 36885"/>
              <a:gd name="connsiteY3" fmla="*/ 32302 h 46530"/>
              <a:gd name="connsiteX4" fmla="*/ 0 w 36885"/>
              <a:gd name="connsiteY4" fmla="*/ 46530 h 46530"/>
              <a:gd name="connsiteX0" fmla="*/ 36268 w 36268"/>
              <a:gd name="connsiteY0" fmla="*/ 33774 h 46530"/>
              <a:gd name="connsiteX1" fmla="*/ 32828 w 36268"/>
              <a:gd name="connsiteY1" fmla="*/ 23697 h 46530"/>
              <a:gd name="connsiteX2" fmla="*/ 20754 w 36268"/>
              <a:gd name="connsiteY2" fmla="*/ 76 h 46530"/>
              <a:gd name="connsiteX3" fmla="*/ 10680 w 36268"/>
              <a:gd name="connsiteY3" fmla="*/ 32302 h 46530"/>
              <a:gd name="connsiteX4" fmla="*/ 0 w 36268"/>
              <a:gd name="connsiteY4" fmla="*/ 46530 h 46530"/>
              <a:gd name="connsiteX0" fmla="*/ 36978 w 36978"/>
              <a:gd name="connsiteY0" fmla="*/ 35787 h 46530"/>
              <a:gd name="connsiteX1" fmla="*/ 32828 w 36978"/>
              <a:gd name="connsiteY1" fmla="*/ 23697 h 46530"/>
              <a:gd name="connsiteX2" fmla="*/ 20754 w 36978"/>
              <a:gd name="connsiteY2" fmla="*/ 76 h 46530"/>
              <a:gd name="connsiteX3" fmla="*/ 10680 w 36978"/>
              <a:gd name="connsiteY3" fmla="*/ 32302 h 46530"/>
              <a:gd name="connsiteX4" fmla="*/ 0 w 36978"/>
              <a:gd name="connsiteY4" fmla="*/ 46530 h 46530"/>
              <a:gd name="connsiteX0" fmla="*/ 36444 w 36444"/>
              <a:gd name="connsiteY0" fmla="*/ 37496 h 46531"/>
              <a:gd name="connsiteX1" fmla="*/ 32828 w 36444"/>
              <a:gd name="connsiteY1" fmla="*/ 23698 h 46531"/>
              <a:gd name="connsiteX2" fmla="*/ 20754 w 36444"/>
              <a:gd name="connsiteY2" fmla="*/ 77 h 46531"/>
              <a:gd name="connsiteX3" fmla="*/ 10680 w 36444"/>
              <a:gd name="connsiteY3" fmla="*/ 32303 h 46531"/>
              <a:gd name="connsiteX4" fmla="*/ 0 w 36444"/>
              <a:gd name="connsiteY4" fmla="*/ 46531 h 46531"/>
              <a:gd name="connsiteX0" fmla="*/ 36444 w 36444"/>
              <a:gd name="connsiteY0" fmla="*/ 37496 h 46531"/>
              <a:gd name="connsiteX1" fmla="*/ 32828 w 36444"/>
              <a:gd name="connsiteY1" fmla="*/ 23698 h 46531"/>
              <a:gd name="connsiteX2" fmla="*/ 20754 w 36444"/>
              <a:gd name="connsiteY2" fmla="*/ 77 h 46531"/>
              <a:gd name="connsiteX3" fmla="*/ 10680 w 36444"/>
              <a:gd name="connsiteY3" fmla="*/ 32303 h 46531"/>
              <a:gd name="connsiteX4" fmla="*/ 0 w 36444"/>
              <a:gd name="connsiteY4" fmla="*/ 46531 h 46531"/>
              <a:gd name="connsiteX0" fmla="*/ 36444 w 36444"/>
              <a:gd name="connsiteY0" fmla="*/ 37478 h 46513"/>
              <a:gd name="connsiteX1" fmla="*/ 32704 w 36444"/>
              <a:gd name="connsiteY1" fmla="*/ 24671 h 46513"/>
              <a:gd name="connsiteX2" fmla="*/ 20754 w 36444"/>
              <a:gd name="connsiteY2" fmla="*/ 59 h 46513"/>
              <a:gd name="connsiteX3" fmla="*/ 10680 w 36444"/>
              <a:gd name="connsiteY3" fmla="*/ 32285 h 46513"/>
              <a:gd name="connsiteX4" fmla="*/ 0 w 36444"/>
              <a:gd name="connsiteY4" fmla="*/ 46513 h 46513"/>
              <a:gd name="connsiteX0" fmla="*/ 36444 w 36444"/>
              <a:gd name="connsiteY0" fmla="*/ 37467 h 46502"/>
              <a:gd name="connsiteX1" fmla="*/ 32462 w 36444"/>
              <a:gd name="connsiteY1" fmla="*/ 25316 h 46502"/>
              <a:gd name="connsiteX2" fmla="*/ 20754 w 36444"/>
              <a:gd name="connsiteY2" fmla="*/ 48 h 46502"/>
              <a:gd name="connsiteX3" fmla="*/ 10680 w 36444"/>
              <a:gd name="connsiteY3" fmla="*/ 32274 h 46502"/>
              <a:gd name="connsiteX4" fmla="*/ 0 w 36444"/>
              <a:gd name="connsiteY4" fmla="*/ 46502 h 46502"/>
              <a:gd name="connsiteX0" fmla="*/ 36444 w 36444"/>
              <a:gd name="connsiteY0" fmla="*/ 37465 h 46500"/>
              <a:gd name="connsiteX1" fmla="*/ 32462 w 36444"/>
              <a:gd name="connsiteY1" fmla="*/ 25314 h 46500"/>
              <a:gd name="connsiteX2" fmla="*/ 20754 w 36444"/>
              <a:gd name="connsiteY2" fmla="*/ 46 h 46500"/>
              <a:gd name="connsiteX3" fmla="*/ 10680 w 36444"/>
              <a:gd name="connsiteY3" fmla="*/ 32272 h 46500"/>
              <a:gd name="connsiteX4" fmla="*/ 0 w 36444"/>
              <a:gd name="connsiteY4" fmla="*/ 46500 h 46500"/>
              <a:gd name="connsiteX0" fmla="*/ 36444 w 36444"/>
              <a:gd name="connsiteY0" fmla="*/ 37442 h 46477"/>
              <a:gd name="connsiteX1" fmla="*/ 32220 w 36444"/>
              <a:gd name="connsiteY1" fmla="*/ 27183 h 46477"/>
              <a:gd name="connsiteX2" fmla="*/ 20754 w 36444"/>
              <a:gd name="connsiteY2" fmla="*/ 23 h 46477"/>
              <a:gd name="connsiteX3" fmla="*/ 10680 w 36444"/>
              <a:gd name="connsiteY3" fmla="*/ 32249 h 46477"/>
              <a:gd name="connsiteX4" fmla="*/ 0 w 36444"/>
              <a:gd name="connsiteY4" fmla="*/ 46477 h 46477"/>
              <a:gd name="connsiteX0" fmla="*/ 36444 w 36444"/>
              <a:gd name="connsiteY0" fmla="*/ 37444 h 46479"/>
              <a:gd name="connsiteX1" fmla="*/ 32220 w 36444"/>
              <a:gd name="connsiteY1" fmla="*/ 27185 h 46479"/>
              <a:gd name="connsiteX2" fmla="*/ 20754 w 36444"/>
              <a:gd name="connsiteY2" fmla="*/ 25 h 46479"/>
              <a:gd name="connsiteX3" fmla="*/ 10680 w 36444"/>
              <a:gd name="connsiteY3" fmla="*/ 32251 h 46479"/>
              <a:gd name="connsiteX4" fmla="*/ 0 w 36444"/>
              <a:gd name="connsiteY4" fmla="*/ 46479 h 46479"/>
              <a:gd name="connsiteX0" fmla="*/ 36444 w 36444"/>
              <a:gd name="connsiteY0" fmla="*/ 37420 h 46455"/>
              <a:gd name="connsiteX1" fmla="*/ 32220 w 36444"/>
              <a:gd name="connsiteY1" fmla="*/ 27161 h 46455"/>
              <a:gd name="connsiteX2" fmla="*/ 20754 w 36444"/>
              <a:gd name="connsiteY2" fmla="*/ 1 h 46455"/>
              <a:gd name="connsiteX3" fmla="*/ 10680 w 36444"/>
              <a:gd name="connsiteY3" fmla="*/ 32227 h 46455"/>
              <a:gd name="connsiteX4" fmla="*/ 0 w 36444"/>
              <a:gd name="connsiteY4" fmla="*/ 46455 h 46455"/>
              <a:gd name="connsiteX0" fmla="*/ 36444 w 36444"/>
              <a:gd name="connsiteY0" fmla="*/ 37250 h 46285"/>
              <a:gd name="connsiteX1" fmla="*/ 32220 w 36444"/>
              <a:gd name="connsiteY1" fmla="*/ 26991 h 46285"/>
              <a:gd name="connsiteX2" fmla="*/ 21690 w 36444"/>
              <a:gd name="connsiteY2" fmla="*/ 1 h 46285"/>
              <a:gd name="connsiteX3" fmla="*/ 10680 w 36444"/>
              <a:gd name="connsiteY3" fmla="*/ 32057 h 46285"/>
              <a:gd name="connsiteX4" fmla="*/ 0 w 36444"/>
              <a:gd name="connsiteY4" fmla="*/ 46285 h 46285"/>
              <a:gd name="connsiteX0" fmla="*/ 36444 w 36444"/>
              <a:gd name="connsiteY0" fmla="*/ 37250 h 46285"/>
              <a:gd name="connsiteX1" fmla="*/ 32220 w 36444"/>
              <a:gd name="connsiteY1" fmla="*/ 26991 h 46285"/>
              <a:gd name="connsiteX2" fmla="*/ 21690 w 36444"/>
              <a:gd name="connsiteY2" fmla="*/ 1 h 46285"/>
              <a:gd name="connsiteX3" fmla="*/ 10680 w 36444"/>
              <a:gd name="connsiteY3" fmla="*/ 32057 h 46285"/>
              <a:gd name="connsiteX4" fmla="*/ 0 w 36444"/>
              <a:gd name="connsiteY4" fmla="*/ 46285 h 46285"/>
              <a:gd name="connsiteX0" fmla="*/ 36444 w 36444"/>
              <a:gd name="connsiteY0" fmla="*/ 37250 h 46285"/>
              <a:gd name="connsiteX1" fmla="*/ 32220 w 36444"/>
              <a:gd name="connsiteY1" fmla="*/ 26991 h 46285"/>
              <a:gd name="connsiteX2" fmla="*/ 21690 w 36444"/>
              <a:gd name="connsiteY2" fmla="*/ 1 h 46285"/>
              <a:gd name="connsiteX3" fmla="*/ 10680 w 36444"/>
              <a:gd name="connsiteY3" fmla="*/ 32057 h 46285"/>
              <a:gd name="connsiteX4" fmla="*/ 0 w 36444"/>
              <a:gd name="connsiteY4" fmla="*/ 46285 h 46285"/>
              <a:gd name="connsiteX0" fmla="*/ 37161 w 37161"/>
              <a:gd name="connsiteY0" fmla="*/ 37250 h 46178"/>
              <a:gd name="connsiteX1" fmla="*/ 32937 w 37161"/>
              <a:gd name="connsiteY1" fmla="*/ 26991 h 46178"/>
              <a:gd name="connsiteX2" fmla="*/ 22407 w 37161"/>
              <a:gd name="connsiteY2" fmla="*/ 1 h 46178"/>
              <a:gd name="connsiteX3" fmla="*/ 11397 w 37161"/>
              <a:gd name="connsiteY3" fmla="*/ 32057 h 46178"/>
              <a:gd name="connsiteX4" fmla="*/ 0 w 37161"/>
              <a:gd name="connsiteY4" fmla="*/ 46178 h 46178"/>
              <a:gd name="connsiteX0" fmla="*/ 37161 w 37161"/>
              <a:gd name="connsiteY0" fmla="*/ 37250 h 46178"/>
              <a:gd name="connsiteX1" fmla="*/ 32937 w 37161"/>
              <a:gd name="connsiteY1" fmla="*/ 26991 h 46178"/>
              <a:gd name="connsiteX2" fmla="*/ 22407 w 37161"/>
              <a:gd name="connsiteY2" fmla="*/ 1 h 46178"/>
              <a:gd name="connsiteX3" fmla="*/ 11397 w 37161"/>
              <a:gd name="connsiteY3" fmla="*/ 32057 h 46178"/>
              <a:gd name="connsiteX4" fmla="*/ 0 w 37161"/>
              <a:gd name="connsiteY4" fmla="*/ 46178 h 46178"/>
              <a:gd name="connsiteX0" fmla="*/ 37161 w 37161"/>
              <a:gd name="connsiteY0" fmla="*/ 37250 h 46178"/>
              <a:gd name="connsiteX1" fmla="*/ 32937 w 37161"/>
              <a:gd name="connsiteY1" fmla="*/ 26991 h 46178"/>
              <a:gd name="connsiteX2" fmla="*/ 22407 w 37161"/>
              <a:gd name="connsiteY2" fmla="*/ 1 h 46178"/>
              <a:gd name="connsiteX3" fmla="*/ 11397 w 37161"/>
              <a:gd name="connsiteY3" fmla="*/ 32057 h 46178"/>
              <a:gd name="connsiteX4" fmla="*/ 0 w 37161"/>
              <a:gd name="connsiteY4" fmla="*/ 46178 h 46178"/>
              <a:gd name="connsiteX0" fmla="*/ 37161 w 37161"/>
              <a:gd name="connsiteY0" fmla="*/ 37250 h 46178"/>
              <a:gd name="connsiteX1" fmla="*/ 34404 w 37161"/>
              <a:gd name="connsiteY1" fmla="*/ 30816 h 46178"/>
              <a:gd name="connsiteX2" fmla="*/ 32937 w 37161"/>
              <a:gd name="connsiteY2" fmla="*/ 26991 h 46178"/>
              <a:gd name="connsiteX3" fmla="*/ 22407 w 37161"/>
              <a:gd name="connsiteY3" fmla="*/ 1 h 46178"/>
              <a:gd name="connsiteX4" fmla="*/ 11397 w 37161"/>
              <a:gd name="connsiteY4" fmla="*/ 32057 h 46178"/>
              <a:gd name="connsiteX5" fmla="*/ 0 w 37161"/>
              <a:gd name="connsiteY5" fmla="*/ 46178 h 46178"/>
              <a:gd name="connsiteX0" fmla="*/ 44314 w 44314"/>
              <a:gd name="connsiteY0" fmla="*/ 11202 h 46178"/>
              <a:gd name="connsiteX1" fmla="*/ 34404 w 44314"/>
              <a:gd name="connsiteY1" fmla="*/ 30816 h 46178"/>
              <a:gd name="connsiteX2" fmla="*/ 32937 w 44314"/>
              <a:gd name="connsiteY2" fmla="*/ 26991 h 46178"/>
              <a:gd name="connsiteX3" fmla="*/ 22407 w 44314"/>
              <a:gd name="connsiteY3" fmla="*/ 1 h 46178"/>
              <a:gd name="connsiteX4" fmla="*/ 11397 w 44314"/>
              <a:gd name="connsiteY4" fmla="*/ 32057 h 46178"/>
              <a:gd name="connsiteX5" fmla="*/ 0 w 44314"/>
              <a:gd name="connsiteY5" fmla="*/ 46178 h 46178"/>
              <a:gd name="connsiteX0" fmla="*/ 44314 w 44314"/>
              <a:gd name="connsiteY0" fmla="*/ 11202 h 46178"/>
              <a:gd name="connsiteX1" fmla="*/ 34404 w 44314"/>
              <a:gd name="connsiteY1" fmla="*/ 30816 h 46178"/>
              <a:gd name="connsiteX2" fmla="*/ 32937 w 44314"/>
              <a:gd name="connsiteY2" fmla="*/ 26991 h 46178"/>
              <a:gd name="connsiteX3" fmla="*/ 22407 w 44314"/>
              <a:gd name="connsiteY3" fmla="*/ 1 h 46178"/>
              <a:gd name="connsiteX4" fmla="*/ 11397 w 44314"/>
              <a:gd name="connsiteY4" fmla="*/ 32057 h 46178"/>
              <a:gd name="connsiteX5" fmla="*/ 0 w 44314"/>
              <a:gd name="connsiteY5" fmla="*/ 46178 h 46178"/>
              <a:gd name="connsiteX0" fmla="*/ 44314 w 44314"/>
              <a:gd name="connsiteY0" fmla="*/ 11202 h 46178"/>
              <a:gd name="connsiteX1" fmla="*/ 34404 w 44314"/>
              <a:gd name="connsiteY1" fmla="*/ 30816 h 46178"/>
              <a:gd name="connsiteX2" fmla="*/ 32937 w 44314"/>
              <a:gd name="connsiteY2" fmla="*/ 26991 h 46178"/>
              <a:gd name="connsiteX3" fmla="*/ 22407 w 44314"/>
              <a:gd name="connsiteY3" fmla="*/ 1 h 46178"/>
              <a:gd name="connsiteX4" fmla="*/ 11397 w 44314"/>
              <a:gd name="connsiteY4" fmla="*/ 32057 h 46178"/>
              <a:gd name="connsiteX5" fmla="*/ 0 w 44314"/>
              <a:gd name="connsiteY5" fmla="*/ 46178 h 46178"/>
              <a:gd name="connsiteX0" fmla="*/ 44314 w 44314"/>
              <a:gd name="connsiteY0" fmla="*/ 11202 h 46178"/>
              <a:gd name="connsiteX1" fmla="*/ 34404 w 44314"/>
              <a:gd name="connsiteY1" fmla="*/ 30816 h 46178"/>
              <a:gd name="connsiteX2" fmla="*/ 32937 w 44314"/>
              <a:gd name="connsiteY2" fmla="*/ 26991 h 46178"/>
              <a:gd name="connsiteX3" fmla="*/ 22407 w 44314"/>
              <a:gd name="connsiteY3" fmla="*/ 1 h 46178"/>
              <a:gd name="connsiteX4" fmla="*/ 11397 w 44314"/>
              <a:gd name="connsiteY4" fmla="*/ 32057 h 46178"/>
              <a:gd name="connsiteX5" fmla="*/ 0 w 44314"/>
              <a:gd name="connsiteY5" fmla="*/ 46178 h 46178"/>
              <a:gd name="connsiteX0" fmla="*/ 48111 w 48111"/>
              <a:gd name="connsiteY0" fmla="*/ 11202 h 44397"/>
              <a:gd name="connsiteX1" fmla="*/ 38201 w 48111"/>
              <a:gd name="connsiteY1" fmla="*/ 30816 h 44397"/>
              <a:gd name="connsiteX2" fmla="*/ 36734 w 48111"/>
              <a:gd name="connsiteY2" fmla="*/ 26991 h 44397"/>
              <a:gd name="connsiteX3" fmla="*/ 26204 w 48111"/>
              <a:gd name="connsiteY3" fmla="*/ 1 h 44397"/>
              <a:gd name="connsiteX4" fmla="*/ 15194 w 48111"/>
              <a:gd name="connsiteY4" fmla="*/ 32057 h 44397"/>
              <a:gd name="connsiteX5" fmla="*/ 0 w 48111"/>
              <a:gd name="connsiteY5" fmla="*/ 44397 h 44397"/>
              <a:gd name="connsiteX0" fmla="*/ 48111 w 48111"/>
              <a:gd name="connsiteY0" fmla="*/ 11246 h 44441"/>
              <a:gd name="connsiteX1" fmla="*/ 38201 w 48111"/>
              <a:gd name="connsiteY1" fmla="*/ 30860 h 44441"/>
              <a:gd name="connsiteX2" fmla="*/ 36734 w 48111"/>
              <a:gd name="connsiteY2" fmla="*/ 27035 h 44441"/>
              <a:gd name="connsiteX3" fmla="*/ 26204 w 48111"/>
              <a:gd name="connsiteY3" fmla="*/ 45 h 44441"/>
              <a:gd name="connsiteX4" fmla="*/ 18258 w 48111"/>
              <a:gd name="connsiteY4" fmla="*/ 22066 h 44441"/>
              <a:gd name="connsiteX5" fmla="*/ 0 w 48111"/>
              <a:gd name="connsiteY5" fmla="*/ 44441 h 44441"/>
              <a:gd name="connsiteX0" fmla="*/ 48111 w 48111"/>
              <a:gd name="connsiteY0" fmla="*/ 11740 h 44935"/>
              <a:gd name="connsiteX1" fmla="*/ 38201 w 48111"/>
              <a:gd name="connsiteY1" fmla="*/ 31354 h 44935"/>
              <a:gd name="connsiteX2" fmla="*/ 36734 w 48111"/>
              <a:gd name="connsiteY2" fmla="*/ 27529 h 44935"/>
              <a:gd name="connsiteX3" fmla="*/ 27297 w 48111"/>
              <a:gd name="connsiteY3" fmla="*/ 44 h 44935"/>
              <a:gd name="connsiteX4" fmla="*/ 18258 w 48111"/>
              <a:gd name="connsiteY4" fmla="*/ 22560 h 44935"/>
              <a:gd name="connsiteX5" fmla="*/ 0 w 48111"/>
              <a:gd name="connsiteY5" fmla="*/ 44935 h 44935"/>
              <a:gd name="connsiteX0" fmla="*/ 48111 w 48111"/>
              <a:gd name="connsiteY0" fmla="*/ 11791 h 44986"/>
              <a:gd name="connsiteX1" fmla="*/ 38201 w 48111"/>
              <a:gd name="connsiteY1" fmla="*/ 31405 h 44986"/>
              <a:gd name="connsiteX2" fmla="*/ 36734 w 48111"/>
              <a:gd name="connsiteY2" fmla="*/ 27580 h 44986"/>
              <a:gd name="connsiteX3" fmla="*/ 27297 w 48111"/>
              <a:gd name="connsiteY3" fmla="*/ 95 h 44986"/>
              <a:gd name="connsiteX4" fmla="*/ 17567 w 48111"/>
              <a:gd name="connsiteY4" fmla="*/ 20700 h 44986"/>
              <a:gd name="connsiteX5" fmla="*/ 0 w 48111"/>
              <a:gd name="connsiteY5" fmla="*/ 44986 h 44986"/>
              <a:gd name="connsiteX0" fmla="*/ 48291 w 48291"/>
              <a:gd name="connsiteY0" fmla="*/ 11791 h 47853"/>
              <a:gd name="connsiteX1" fmla="*/ 38381 w 48291"/>
              <a:gd name="connsiteY1" fmla="*/ 31405 h 47853"/>
              <a:gd name="connsiteX2" fmla="*/ 36914 w 48291"/>
              <a:gd name="connsiteY2" fmla="*/ 27580 h 47853"/>
              <a:gd name="connsiteX3" fmla="*/ 27477 w 48291"/>
              <a:gd name="connsiteY3" fmla="*/ 95 h 47853"/>
              <a:gd name="connsiteX4" fmla="*/ 17747 w 48291"/>
              <a:gd name="connsiteY4" fmla="*/ 20700 h 47853"/>
              <a:gd name="connsiteX5" fmla="*/ 0 w 48291"/>
              <a:gd name="connsiteY5" fmla="*/ 47853 h 47853"/>
              <a:gd name="connsiteX0" fmla="*/ 48291 w 48291"/>
              <a:gd name="connsiteY0" fmla="*/ 11791 h 47853"/>
              <a:gd name="connsiteX1" fmla="*/ 38381 w 48291"/>
              <a:gd name="connsiteY1" fmla="*/ 31405 h 47853"/>
              <a:gd name="connsiteX2" fmla="*/ 36914 w 48291"/>
              <a:gd name="connsiteY2" fmla="*/ 27580 h 47853"/>
              <a:gd name="connsiteX3" fmla="*/ 27477 w 48291"/>
              <a:gd name="connsiteY3" fmla="*/ 95 h 47853"/>
              <a:gd name="connsiteX4" fmla="*/ 17747 w 48291"/>
              <a:gd name="connsiteY4" fmla="*/ 20700 h 47853"/>
              <a:gd name="connsiteX5" fmla="*/ 0 w 48291"/>
              <a:gd name="connsiteY5" fmla="*/ 47853 h 47853"/>
              <a:gd name="connsiteX0" fmla="*/ 48291 w 48291"/>
              <a:gd name="connsiteY0" fmla="*/ 11893 h 47955"/>
              <a:gd name="connsiteX1" fmla="*/ 38381 w 48291"/>
              <a:gd name="connsiteY1" fmla="*/ 31507 h 47955"/>
              <a:gd name="connsiteX2" fmla="*/ 36914 w 48291"/>
              <a:gd name="connsiteY2" fmla="*/ 27682 h 47955"/>
              <a:gd name="connsiteX3" fmla="*/ 27477 w 48291"/>
              <a:gd name="connsiteY3" fmla="*/ 197 h 47955"/>
              <a:gd name="connsiteX4" fmla="*/ 17197 w 48291"/>
              <a:gd name="connsiteY4" fmla="*/ 18517 h 47955"/>
              <a:gd name="connsiteX5" fmla="*/ 0 w 48291"/>
              <a:gd name="connsiteY5" fmla="*/ 47955 h 47955"/>
              <a:gd name="connsiteX0" fmla="*/ 48979 w 48979"/>
              <a:gd name="connsiteY0" fmla="*/ 11893 h 45288"/>
              <a:gd name="connsiteX1" fmla="*/ 39069 w 48979"/>
              <a:gd name="connsiteY1" fmla="*/ 31507 h 45288"/>
              <a:gd name="connsiteX2" fmla="*/ 37602 w 48979"/>
              <a:gd name="connsiteY2" fmla="*/ 27682 h 45288"/>
              <a:gd name="connsiteX3" fmla="*/ 28165 w 48979"/>
              <a:gd name="connsiteY3" fmla="*/ 197 h 45288"/>
              <a:gd name="connsiteX4" fmla="*/ 17885 w 48979"/>
              <a:gd name="connsiteY4" fmla="*/ 18517 h 45288"/>
              <a:gd name="connsiteX5" fmla="*/ 0 w 48979"/>
              <a:gd name="connsiteY5" fmla="*/ 45288 h 45288"/>
              <a:gd name="connsiteX0" fmla="*/ 45314 w 45314"/>
              <a:gd name="connsiteY0" fmla="*/ 11893 h 51752"/>
              <a:gd name="connsiteX1" fmla="*/ 35404 w 45314"/>
              <a:gd name="connsiteY1" fmla="*/ 31507 h 51752"/>
              <a:gd name="connsiteX2" fmla="*/ 33937 w 45314"/>
              <a:gd name="connsiteY2" fmla="*/ 27682 h 51752"/>
              <a:gd name="connsiteX3" fmla="*/ 24500 w 45314"/>
              <a:gd name="connsiteY3" fmla="*/ 197 h 51752"/>
              <a:gd name="connsiteX4" fmla="*/ 14220 w 45314"/>
              <a:gd name="connsiteY4" fmla="*/ 18517 h 51752"/>
              <a:gd name="connsiteX5" fmla="*/ 0 w 45314"/>
              <a:gd name="connsiteY5" fmla="*/ 51752 h 51752"/>
              <a:gd name="connsiteX0" fmla="*/ 45314 w 45314"/>
              <a:gd name="connsiteY0" fmla="*/ 0 h 43707"/>
              <a:gd name="connsiteX1" fmla="*/ 35404 w 45314"/>
              <a:gd name="connsiteY1" fmla="*/ 19614 h 43707"/>
              <a:gd name="connsiteX2" fmla="*/ 33937 w 45314"/>
              <a:gd name="connsiteY2" fmla="*/ 15789 h 43707"/>
              <a:gd name="connsiteX3" fmla="*/ 26866 w 45314"/>
              <a:gd name="connsiteY3" fmla="*/ 43641 h 43707"/>
              <a:gd name="connsiteX4" fmla="*/ 14220 w 45314"/>
              <a:gd name="connsiteY4" fmla="*/ 6624 h 43707"/>
              <a:gd name="connsiteX5" fmla="*/ 0 w 45314"/>
              <a:gd name="connsiteY5" fmla="*/ 39859 h 43707"/>
              <a:gd name="connsiteX0" fmla="*/ 45314 w 45314"/>
              <a:gd name="connsiteY0" fmla="*/ 0 h 43809"/>
              <a:gd name="connsiteX1" fmla="*/ 35404 w 45314"/>
              <a:gd name="connsiteY1" fmla="*/ 19614 h 43809"/>
              <a:gd name="connsiteX2" fmla="*/ 33937 w 45314"/>
              <a:gd name="connsiteY2" fmla="*/ 15789 h 43809"/>
              <a:gd name="connsiteX3" fmla="*/ 26866 w 45314"/>
              <a:gd name="connsiteY3" fmla="*/ 43641 h 43809"/>
              <a:gd name="connsiteX4" fmla="*/ 9304 w 45314"/>
              <a:gd name="connsiteY4" fmla="*/ 31117 h 43809"/>
              <a:gd name="connsiteX5" fmla="*/ 0 w 45314"/>
              <a:gd name="connsiteY5" fmla="*/ 39859 h 43809"/>
              <a:gd name="connsiteX0" fmla="*/ 45314 w 45314"/>
              <a:gd name="connsiteY0" fmla="*/ 0 h 44152"/>
              <a:gd name="connsiteX1" fmla="*/ 35404 w 45314"/>
              <a:gd name="connsiteY1" fmla="*/ 19614 h 44152"/>
              <a:gd name="connsiteX2" fmla="*/ 33937 w 45314"/>
              <a:gd name="connsiteY2" fmla="*/ 15789 h 44152"/>
              <a:gd name="connsiteX3" fmla="*/ 26866 w 45314"/>
              <a:gd name="connsiteY3" fmla="*/ 43641 h 44152"/>
              <a:gd name="connsiteX4" fmla="*/ 9304 w 45314"/>
              <a:gd name="connsiteY4" fmla="*/ 31117 h 44152"/>
              <a:gd name="connsiteX5" fmla="*/ 0 w 45314"/>
              <a:gd name="connsiteY5" fmla="*/ 39859 h 44152"/>
              <a:gd name="connsiteX0" fmla="*/ 45314 w 45314"/>
              <a:gd name="connsiteY0" fmla="*/ 0 h 43826"/>
              <a:gd name="connsiteX1" fmla="*/ 35404 w 45314"/>
              <a:gd name="connsiteY1" fmla="*/ 19614 h 43826"/>
              <a:gd name="connsiteX2" fmla="*/ 33937 w 45314"/>
              <a:gd name="connsiteY2" fmla="*/ 15789 h 43826"/>
              <a:gd name="connsiteX3" fmla="*/ 26866 w 45314"/>
              <a:gd name="connsiteY3" fmla="*/ 43641 h 43826"/>
              <a:gd name="connsiteX4" fmla="*/ 9304 w 45314"/>
              <a:gd name="connsiteY4" fmla="*/ 31117 h 43826"/>
              <a:gd name="connsiteX5" fmla="*/ 0 w 45314"/>
              <a:gd name="connsiteY5" fmla="*/ 39859 h 43826"/>
              <a:gd name="connsiteX0" fmla="*/ 45314 w 45314"/>
              <a:gd name="connsiteY0" fmla="*/ 0 h 43902"/>
              <a:gd name="connsiteX1" fmla="*/ 35404 w 45314"/>
              <a:gd name="connsiteY1" fmla="*/ 19614 h 43902"/>
              <a:gd name="connsiteX2" fmla="*/ 33937 w 45314"/>
              <a:gd name="connsiteY2" fmla="*/ 15789 h 43902"/>
              <a:gd name="connsiteX3" fmla="*/ 26866 w 45314"/>
              <a:gd name="connsiteY3" fmla="*/ 43641 h 43902"/>
              <a:gd name="connsiteX4" fmla="*/ 9304 w 45314"/>
              <a:gd name="connsiteY4" fmla="*/ 31117 h 43902"/>
              <a:gd name="connsiteX5" fmla="*/ 0 w 45314"/>
              <a:gd name="connsiteY5" fmla="*/ 39859 h 43902"/>
              <a:gd name="connsiteX0" fmla="*/ 45314 w 45314"/>
              <a:gd name="connsiteY0" fmla="*/ 0 h 43885"/>
              <a:gd name="connsiteX1" fmla="*/ 35404 w 45314"/>
              <a:gd name="connsiteY1" fmla="*/ 19614 h 43885"/>
              <a:gd name="connsiteX2" fmla="*/ 33937 w 45314"/>
              <a:gd name="connsiteY2" fmla="*/ 15789 h 43885"/>
              <a:gd name="connsiteX3" fmla="*/ 26866 w 45314"/>
              <a:gd name="connsiteY3" fmla="*/ 43641 h 43885"/>
              <a:gd name="connsiteX4" fmla="*/ 8886 w 45314"/>
              <a:gd name="connsiteY4" fmla="*/ 30726 h 43885"/>
              <a:gd name="connsiteX5" fmla="*/ 0 w 45314"/>
              <a:gd name="connsiteY5" fmla="*/ 39859 h 43885"/>
              <a:gd name="connsiteX0" fmla="*/ 45314 w 45314"/>
              <a:gd name="connsiteY0" fmla="*/ 0 h 43859"/>
              <a:gd name="connsiteX1" fmla="*/ 35404 w 45314"/>
              <a:gd name="connsiteY1" fmla="*/ 19614 h 43859"/>
              <a:gd name="connsiteX2" fmla="*/ 33542 w 45314"/>
              <a:gd name="connsiteY2" fmla="*/ 16684 h 43859"/>
              <a:gd name="connsiteX3" fmla="*/ 26866 w 45314"/>
              <a:gd name="connsiteY3" fmla="*/ 43641 h 43859"/>
              <a:gd name="connsiteX4" fmla="*/ 8886 w 45314"/>
              <a:gd name="connsiteY4" fmla="*/ 30726 h 43859"/>
              <a:gd name="connsiteX5" fmla="*/ 0 w 45314"/>
              <a:gd name="connsiteY5" fmla="*/ 39859 h 43859"/>
              <a:gd name="connsiteX0" fmla="*/ 45054 w 45054"/>
              <a:gd name="connsiteY0" fmla="*/ 0 h 43899"/>
              <a:gd name="connsiteX1" fmla="*/ 35144 w 45054"/>
              <a:gd name="connsiteY1" fmla="*/ 19614 h 43899"/>
              <a:gd name="connsiteX2" fmla="*/ 33282 w 45054"/>
              <a:gd name="connsiteY2" fmla="*/ 16684 h 43899"/>
              <a:gd name="connsiteX3" fmla="*/ 26606 w 45054"/>
              <a:gd name="connsiteY3" fmla="*/ 43641 h 43899"/>
              <a:gd name="connsiteX4" fmla="*/ 8626 w 45054"/>
              <a:gd name="connsiteY4" fmla="*/ 30726 h 43899"/>
              <a:gd name="connsiteX5" fmla="*/ 0 w 45054"/>
              <a:gd name="connsiteY5" fmla="*/ 37826 h 43899"/>
              <a:gd name="connsiteX0" fmla="*/ 45054 w 45054"/>
              <a:gd name="connsiteY0" fmla="*/ 0 h 43899"/>
              <a:gd name="connsiteX1" fmla="*/ 35144 w 45054"/>
              <a:gd name="connsiteY1" fmla="*/ 19614 h 43899"/>
              <a:gd name="connsiteX2" fmla="*/ 33282 w 45054"/>
              <a:gd name="connsiteY2" fmla="*/ 16684 h 43899"/>
              <a:gd name="connsiteX3" fmla="*/ 26606 w 45054"/>
              <a:gd name="connsiteY3" fmla="*/ 43641 h 43899"/>
              <a:gd name="connsiteX4" fmla="*/ 8626 w 45054"/>
              <a:gd name="connsiteY4" fmla="*/ 30726 h 43899"/>
              <a:gd name="connsiteX5" fmla="*/ 0 w 45054"/>
              <a:gd name="connsiteY5" fmla="*/ 37826 h 43899"/>
              <a:gd name="connsiteX0" fmla="*/ 45054 w 45054"/>
              <a:gd name="connsiteY0" fmla="*/ 0 h 45048"/>
              <a:gd name="connsiteX1" fmla="*/ 35144 w 45054"/>
              <a:gd name="connsiteY1" fmla="*/ 19614 h 45048"/>
              <a:gd name="connsiteX2" fmla="*/ 33282 w 45054"/>
              <a:gd name="connsiteY2" fmla="*/ 16684 h 45048"/>
              <a:gd name="connsiteX3" fmla="*/ 27580 w 45054"/>
              <a:gd name="connsiteY3" fmla="*/ 44805 h 45048"/>
              <a:gd name="connsiteX4" fmla="*/ 8626 w 45054"/>
              <a:gd name="connsiteY4" fmla="*/ 30726 h 45048"/>
              <a:gd name="connsiteX5" fmla="*/ 0 w 45054"/>
              <a:gd name="connsiteY5" fmla="*/ 37826 h 45048"/>
              <a:gd name="connsiteX0" fmla="*/ 45054 w 45054"/>
              <a:gd name="connsiteY0" fmla="*/ 0 h 46620"/>
              <a:gd name="connsiteX1" fmla="*/ 35144 w 45054"/>
              <a:gd name="connsiteY1" fmla="*/ 19614 h 46620"/>
              <a:gd name="connsiteX2" fmla="*/ 33282 w 45054"/>
              <a:gd name="connsiteY2" fmla="*/ 16684 h 46620"/>
              <a:gd name="connsiteX3" fmla="*/ 30091 w 45054"/>
              <a:gd name="connsiteY3" fmla="*/ 46395 h 46620"/>
              <a:gd name="connsiteX4" fmla="*/ 8626 w 45054"/>
              <a:gd name="connsiteY4" fmla="*/ 30726 h 46620"/>
              <a:gd name="connsiteX5" fmla="*/ 0 w 45054"/>
              <a:gd name="connsiteY5" fmla="*/ 37826 h 46620"/>
              <a:gd name="connsiteX0" fmla="*/ 45054 w 45054"/>
              <a:gd name="connsiteY0" fmla="*/ 0 h 46620"/>
              <a:gd name="connsiteX1" fmla="*/ 35144 w 45054"/>
              <a:gd name="connsiteY1" fmla="*/ 19614 h 46620"/>
              <a:gd name="connsiteX2" fmla="*/ 33282 w 45054"/>
              <a:gd name="connsiteY2" fmla="*/ 16684 h 46620"/>
              <a:gd name="connsiteX3" fmla="*/ 30091 w 45054"/>
              <a:gd name="connsiteY3" fmla="*/ 46395 h 46620"/>
              <a:gd name="connsiteX4" fmla="*/ 8626 w 45054"/>
              <a:gd name="connsiteY4" fmla="*/ 30726 h 46620"/>
              <a:gd name="connsiteX5" fmla="*/ 0 w 45054"/>
              <a:gd name="connsiteY5" fmla="*/ 37826 h 46620"/>
              <a:gd name="connsiteX0" fmla="*/ 45054 w 45054"/>
              <a:gd name="connsiteY0" fmla="*/ 0 h 46620"/>
              <a:gd name="connsiteX1" fmla="*/ 33282 w 45054"/>
              <a:gd name="connsiteY1" fmla="*/ 16684 h 46620"/>
              <a:gd name="connsiteX2" fmla="*/ 30091 w 45054"/>
              <a:gd name="connsiteY2" fmla="*/ 46395 h 46620"/>
              <a:gd name="connsiteX3" fmla="*/ 8626 w 45054"/>
              <a:gd name="connsiteY3" fmla="*/ 30726 h 46620"/>
              <a:gd name="connsiteX4" fmla="*/ 0 w 45054"/>
              <a:gd name="connsiteY4" fmla="*/ 37826 h 46620"/>
              <a:gd name="connsiteX0" fmla="*/ 45054 w 45054"/>
              <a:gd name="connsiteY0" fmla="*/ 0 h 46559"/>
              <a:gd name="connsiteX1" fmla="*/ 33628 w 45054"/>
              <a:gd name="connsiteY1" fmla="*/ 18951 h 46559"/>
              <a:gd name="connsiteX2" fmla="*/ 30091 w 45054"/>
              <a:gd name="connsiteY2" fmla="*/ 46395 h 46559"/>
              <a:gd name="connsiteX3" fmla="*/ 8626 w 45054"/>
              <a:gd name="connsiteY3" fmla="*/ 30726 h 46559"/>
              <a:gd name="connsiteX4" fmla="*/ 0 w 45054"/>
              <a:gd name="connsiteY4" fmla="*/ 37826 h 46559"/>
              <a:gd name="connsiteX0" fmla="*/ 45054 w 45054"/>
              <a:gd name="connsiteY0" fmla="*/ 0 h 46559"/>
              <a:gd name="connsiteX1" fmla="*/ 33628 w 45054"/>
              <a:gd name="connsiteY1" fmla="*/ 18951 h 46559"/>
              <a:gd name="connsiteX2" fmla="*/ 30091 w 45054"/>
              <a:gd name="connsiteY2" fmla="*/ 46395 h 46559"/>
              <a:gd name="connsiteX3" fmla="*/ 8626 w 45054"/>
              <a:gd name="connsiteY3" fmla="*/ 30726 h 46559"/>
              <a:gd name="connsiteX4" fmla="*/ 0 w 45054"/>
              <a:gd name="connsiteY4" fmla="*/ 37826 h 46559"/>
              <a:gd name="connsiteX0" fmla="*/ 45054 w 45054"/>
              <a:gd name="connsiteY0" fmla="*/ 0 h 46524"/>
              <a:gd name="connsiteX1" fmla="*/ 35456 w 45054"/>
              <a:gd name="connsiteY1" fmla="*/ 20390 h 46524"/>
              <a:gd name="connsiteX2" fmla="*/ 30091 w 45054"/>
              <a:gd name="connsiteY2" fmla="*/ 46395 h 46524"/>
              <a:gd name="connsiteX3" fmla="*/ 8626 w 45054"/>
              <a:gd name="connsiteY3" fmla="*/ 30726 h 46524"/>
              <a:gd name="connsiteX4" fmla="*/ 0 w 45054"/>
              <a:gd name="connsiteY4" fmla="*/ 37826 h 46524"/>
              <a:gd name="connsiteX0" fmla="*/ 45054 w 45054"/>
              <a:gd name="connsiteY0" fmla="*/ 0 h 37826"/>
              <a:gd name="connsiteX1" fmla="*/ 35456 w 45054"/>
              <a:gd name="connsiteY1" fmla="*/ 20390 h 37826"/>
              <a:gd name="connsiteX2" fmla="*/ 20158 w 45054"/>
              <a:gd name="connsiteY2" fmla="*/ 32627 h 37826"/>
              <a:gd name="connsiteX3" fmla="*/ 8626 w 45054"/>
              <a:gd name="connsiteY3" fmla="*/ 30726 h 37826"/>
              <a:gd name="connsiteX4" fmla="*/ 0 w 45054"/>
              <a:gd name="connsiteY4" fmla="*/ 37826 h 37826"/>
              <a:gd name="connsiteX0" fmla="*/ 45054 w 45054"/>
              <a:gd name="connsiteY0" fmla="*/ 4897 h 42723"/>
              <a:gd name="connsiteX1" fmla="*/ 25375 w 45054"/>
              <a:gd name="connsiteY1" fmla="*/ 1398 h 42723"/>
              <a:gd name="connsiteX2" fmla="*/ 20158 w 45054"/>
              <a:gd name="connsiteY2" fmla="*/ 37524 h 42723"/>
              <a:gd name="connsiteX3" fmla="*/ 8626 w 45054"/>
              <a:gd name="connsiteY3" fmla="*/ 35623 h 42723"/>
              <a:gd name="connsiteX4" fmla="*/ 0 w 45054"/>
              <a:gd name="connsiteY4" fmla="*/ 42723 h 42723"/>
              <a:gd name="connsiteX0" fmla="*/ 45054 w 45054"/>
              <a:gd name="connsiteY0" fmla="*/ 4839 h 42665"/>
              <a:gd name="connsiteX1" fmla="*/ 25375 w 45054"/>
              <a:gd name="connsiteY1" fmla="*/ 1340 h 42665"/>
              <a:gd name="connsiteX2" fmla="*/ 19095 w 45054"/>
              <a:gd name="connsiteY2" fmla="*/ 36487 h 42665"/>
              <a:gd name="connsiteX3" fmla="*/ 8626 w 45054"/>
              <a:gd name="connsiteY3" fmla="*/ 35565 h 42665"/>
              <a:gd name="connsiteX4" fmla="*/ 0 w 45054"/>
              <a:gd name="connsiteY4" fmla="*/ 42665 h 42665"/>
              <a:gd name="connsiteX0" fmla="*/ 45054 w 45054"/>
              <a:gd name="connsiteY0" fmla="*/ 13989 h 51815"/>
              <a:gd name="connsiteX1" fmla="*/ 25375 w 45054"/>
              <a:gd name="connsiteY1" fmla="*/ 10490 h 51815"/>
              <a:gd name="connsiteX2" fmla="*/ 19259 w 45054"/>
              <a:gd name="connsiteY2" fmla="*/ 1465 h 51815"/>
              <a:gd name="connsiteX3" fmla="*/ 8626 w 45054"/>
              <a:gd name="connsiteY3" fmla="*/ 44715 h 51815"/>
              <a:gd name="connsiteX4" fmla="*/ 0 w 45054"/>
              <a:gd name="connsiteY4" fmla="*/ 51815 h 51815"/>
              <a:gd name="connsiteX0" fmla="*/ 45054 w 45054"/>
              <a:gd name="connsiteY0" fmla="*/ 13691 h 51517"/>
              <a:gd name="connsiteX1" fmla="*/ 25375 w 45054"/>
              <a:gd name="connsiteY1" fmla="*/ 10192 h 51517"/>
              <a:gd name="connsiteX2" fmla="*/ 19259 w 45054"/>
              <a:gd name="connsiteY2" fmla="*/ 1167 h 51517"/>
              <a:gd name="connsiteX3" fmla="*/ 8456 w 45054"/>
              <a:gd name="connsiteY3" fmla="*/ 39390 h 51517"/>
              <a:gd name="connsiteX4" fmla="*/ 0 w 45054"/>
              <a:gd name="connsiteY4" fmla="*/ 51517 h 51517"/>
              <a:gd name="connsiteX0" fmla="*/ 45054 w 45054"/>
              <a:gd name="connsiteY0" fmla="*/ 13564 h 51390"/>
              <a:gd name="connsiteX1" fmla="*/ 34405 w 45054"/>
              <a:gd name="connsiteY1" fmla="*/ 11069 h 51390"/>
              <a:gd name="connsiteX2" fmla="*/ 19259 w 45054"/>
              <a:gd name="connsiteY2" fmla="*/ 1040 h 51390"/>
              <a:gd name="connsiteX3" fmla="*/ 8456 w 45054"/>
              <a:gd name="connsiteY3" fmla="*/ 39263 h 51390"/>
              <a:gd name="connsiteX4" fmla="*/ 0 w 45054"/>
              <a:gd name="connsiteY4" fmla="*/ 51390 h 51390"/>
              <a:gd name="connsiteX0" fmla="*/ 45054 w 45054"/>
              <a:gd name="connsiteY0" fmla="*/ 13324 h 51150"/>
              <a:gd name="connsiteX1" fmla="*/ 19259 w 45054"/>
              <a:gd name="connsiteY1" fmla="*/ 800 h 51150"/>
              <a:gd name="connsiteX2" fmla="*/ 8456 w 45054"/>
              <a:gd name="connsiteY2" fmla="*/ 39023 h 51150"/>
              <a:gd name="connsiteX3" fmla="*/ 0 w 45054"/>
              <a:gd name="connsiteY3" fmla="*/ 51150 h 51150"/>
              <a:gd name="connsiteX0" fmla="*/ 19259 w 19259"/>
              <a:gd name="connsiteY0" fmla="*/ 0 h 50350"/>
              <a:gd name="connsiteX1" fmla="*/ 8456 w 19259"/>
              <a:gd name="connsiteY1" fmla="*/ 38223 h 50350"/>
              <a:gd name="connsiteX2" fmla="*/ 0 w 19259"/>
              <a:gd name="connsiteY2" fmla="*/ 50350 h 50350"/>
              <a:gd name="connsiteX0" fmla="*/ 20376 w 20376"/>
              <a:gd name="connsiteY0" fmla="*/ 0 h 61742"/>
              <a:gd name="connsiteX1" fmla="*/ 8456 w 20376"/>
              <a:gd name="connsiteY1" fmla="*/ 49615 h 61742"/>
              <a:gd name="connsiteX2" fmla="*/ 0 w 20376"/>
              <a:gd name="connsiteY2" fmla="*/ 61742 h 61742"/>
              <a:gd name="connsiteX0" fmla="*/ 20093 w 20093"/>
              <a:gd name="connsiteY0" fmla="*/ 0 h 59567"/>
              <a:gd name="connsiteX1" fmla="*/ 8456 w 20093"/>
              <a:gd name="connsiteY1" fmla="*/ 47440 h 59567"/>
              <a:gd name="connsiteX2" fmla="*/ 0 w 20093"/>
              <a:gd name="connsiteY2" fmla="*/ 59567 h 59567"/>
              <a:gd name="connsiteX0" fmla="*/ 20093 w 20093"/>
              <a:gd name="connsiteY0" fmla="*/ 0 h 59567"/>
              <a:gd name="connsiteX1" fmla="*/ 8456 w 20093"/>
              <a:gd name="connsiteY1" fmla="*/ 47440 h 59567"/>
              <a:gd name="connsiteX2" fmla="*/ 0 w 20093"/>
              <a:gd name="connsiteY2" fmla="*/ 59567 h 59567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8681 w 18681"/>
              <a:gd name="connsiteY0" fmla="*/ 0 h 62084"/>
              <a:gd name="connsiteX1" fmla="*/ 8456 w 18681"/>
              <a:gd name="connsiteY1" fmla="*/ 49957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0523 w 18681"/>
              <a:gd name="connsiteY1" fmla="*/ 3408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0523 w 18681"/>
              <a:gd name="connsiteY1" fmla="*/ 3408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9780 w 18681"/>
              <a:gd name="connsiteY1" fmla="*/ 34859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9780 w 18681"/>
              <a:gd name="connsiteY1" fmla="*/ 34859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5333 w 18681"/>
              <a:gd name="connsiteY1" fmla="*/ 4216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5333 w 18681"/>
              <a:gd name="connsiteY1" fmla="*/ 4216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5333 w 18681"/>
              <a:gd name="connsiteY1" fmla="*/ 4216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5333 w 18681"/>
              <a:gd name="connsiteY1" fmla="*/ 4216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7252 w 18681"/>
              <a:gd name="connsiteY1" fmla="*/ 47824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3083 w 18681"/>
              <a:gd name="connsiteY1" fmla="*/ 36925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2919 w 18681"/>
              <a:gd name="connsiteY1" fmla="*/ 36774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2674 w 18681"/>
              <a:gd name="connsiteY1" fmla="*/ 36548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2674 w 18681"/>
              <a:gd name="connsiteY1" fmla="*/ 36548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2674 w 18681"/>
              <a:gd name="connsiteY1" fmla="*/ 36548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0223 w 18681"/>
              <a:gd name="connsiteY1" fmla="*/ 33562 h 62084"/>
              <a:gd name="connsiteX2" fmla="*/ 0 w 18681"/>
              <a:gd name="connsiteY2" fmla="*/ 62084 h 62084"/>
              <a:gd name="connsiteX0" fmla="*/ 19653 w 19653"/>
              <a:gd name="connsiteY0" fmla="*/ 0 h 58998"/>
              <a:gd name="connsiteX1" fmla="*/ 11195 w 19653"/>
              <a:gd name="connsiteY1" fmla="*/ 33562 h 58998"/>
              <a:gd name="connsiteX2" fmla="*/ 0 w 19653"/>
              <a:gd name="connsiteY2" fmla="*/ 58998 h 58998"/>
              <a:gd name="connsiteX0" fmla="*/ 19653 w 19653"/>
              <a:gd name="connsiteY0" fmla="*/ 0 h 58998"/>
              <a:gd name="connsiteX1" fmla="*/ 9468 w 19653"/>
              <a:gd name="connsiteY1" fmla="*/ 40496 h 58998"/>
              <a:gd name="connsiteX2" fmla="*/ 0 w 19653"/>
              <a:gd name="connsiteY2" fmla="*/ 58998 h 58998"/>
              <a:gd name="connsiteX0" fmla="*/ 24503 w 24503"/>
              <a:gd name="connsiteY0" fmla="*/ 0 h 55136"/>
              <a:gd name="connsiteX1" fmla="*/ 9468 w 24503"/>
              <a:gd name="connsiteY1" fmla="*/ 36634 h 55136"/>
              <a:gd name="connsiteX2" fmla="*/ 0 w 24503"/>
              <a:gd name="connsiteY2" fmla="*/ 55136 h 55136"/>
              <a:gd name="connsiteX0" fmla="*/ 24203 w 24203"/>
              <a:gd name="connsiteY0" fmla="*/ 0 h 53408"/>
              <a:gd name="connsiteX1" fmla="*/ 9468 w 24203"/>
              <a:gd name="connsiteY1" fmla="*/ 34906 h 53408"/>
              <a:gd name="connsiteX2" fmla="*/ 0 w 24203"/>
              <a:gd name="connsiteY2" fmla="*/ 53408 h 53408"/>
              <a:gd name="connsiteX0" fmla="*/ 24206 w 24206"/>
              <a:gd name="connsiteY0" fmla="*/ 0 h 54007"/>
              <a:gd name="connsiteX1" fmla="*/ 9468 w 24206"/>
              <a:gd name="connsiteY1" fmla="*/ 35505 h 54007"/>
              <a:gd name="connsiteX2" fmla="*/ 0 w 24206"/>
              <a:gd name="connsiteY2" fmla="*/ 54007 h 54007"/>
              <a:gd name="connsiteX0" fmla="*/ 24206 w 24206"/>
              <a:gd name="connsiteY0" fmla="*/ 0 h 54007"/>
              <a:gd name="connsiteX1" fmla="*/ 9468 w 24206"/>
              <a:gd name="connsiteY1" fmla="*/ 35505 h 54007"/>
              <a:gd name="connsiteX2" fmla="*/ 0 w 24206"/>
              <a:gd name="connsiteY2" fmla="*/ 54007 h 54007"/>
              <a:gd name="connsiteX0" fmla="*/ 23973 w 23973"/>
              <a:gd name="connsiteY0" fmla="*/ 0 h 52217"/>
              <a:gd name="connsiteX1" fmla="*/ 9468 w 23973"/>
              <a:gd name="connsiteY1" fmla="*/ 33715 h 52217"/>
              <a:gd name="connsiteX2" fmla="*/ 0 w 23973"/>
              <a:gd name="connsiteY2" fmla="*/ 52217 h 52217"/>
              <a:gd name="connsiteX0" fmla="*/ 23973 w 23973"/>
              <a:gd name="connsiteY0" fmla="*/ 0 h 52217"/>
              <a:gd name="connsiteX1" fmla="*/ 9468 w 23973"/>
              <a:gd name="connsiteY1" fmla="*/ 33715 h 52217"/>
              <a:gd name="connsiteX2" fmla="*/ 0 w 23973"/>
              <a:gd name="connsiteY2" fmla="*/ 52217 h 52217"/>
              <a:gd name="connsiteX0" fmla="*/ 23973 w 23973"/>
              <a:gd name="connsiteY0" fmla="*/ 0 h 52217"/>
              <a:gd name="connsiteX1" fmla="*/ 9468 w 23973"/>
              <a:gd name="connsiteY1" fmla="*/ 33715 h 52217"/>
              <a:gd name="connsiteX2" fmla="*/ 0 w 23973"/>
              <a:gd name="connsiteY2" fmla="*/ 52217 h 52217"/>
              <a:gd name="connsiteX0" fmla="*/ 39810 w 39810"/>
              <a:gd name="connsiteY0" fmla="*/ 0 h 86133"/>
              <a:gd name="connsiteX1" fmla="*/ 25305 w 39810"/>
              <a:gd name="connsiteY1" fmla="*/ 33715 h 86133"/>
              <a:gd name="connsiteX2" fmla="*/ 0 w 39810"/>
              <a:gd name="connsiteY2" fmla="*/ 86133 h 86133"/>
              <a:gd name="connsiteX0" fmla="*/ 39810 w 39810"/>
              <a:gd name="connsiteY0" fmla="*/ 0 h 86133"/>
              <a:gd name="connsiteX1" fmla="*/ 25305 w 39810"/>
              <a:gd name="connsiteY1" fmla="*/ 33715 h 86133"/>
              <a:gd name="connsiteX2" fmla="*/ 14468 w 39810"/>
              <a:gd name="connsiteY2" fmla="*/ 51848 h 86133"/>
              <a:gd name="connsiteX3" fmla="*/ 0 w 39810"/>
              <a:gd name="connsiteY3" fmla="*/ 86133 h 86133"/>
              <a:gd name="connsiteX0" fmla="*/ 39810 w 39810"/>
              <a:gd name="connsiteY0" fmla="*/ 0 h 86133"/>
              <a:gd name="connsiteX1" fmla="*/ 25305 w 39810"/>
              <a:gd name="connsiteY1" fmla="*/ 33715 h 86133"/>
              <a:gd name="connsiteX2" fmla="*/ 14468 w 39810"/>
              <a:gd name="connsiteY2" fmla="*/ 51848 h 86133"/>
              <a:gd name="connsiteX3" fmla="*/ 0 w 39810"/>
              <a:gd name="connsiteY3" fmla="*/ 86133 h 86133"/>
              <a:gd name="connsiteX0" fmla="*/ 39810 w 39810"/>
              <a:gd name="connsiteY0" fmla="*/ 0 h 86133"/>
              <a:gd name="connsiteX1" fmla="*/ 25305 w 39810"/>
              <a:gd name="connsiteY1" fmla="*/ 33715 h 86133"/>
              <a:gd name="connsiteX2" fmla="*/ 14008 w 39810"/>
              <a:gd name="connsiteY2" fmla="*/ 52105 h 86133"/>
              <a:gd name="connsiteX3" fmla="*/ 0 w 39810"/>
              <a:gd name="connsiteY3" fmla="*/ 86133 h 86133"/>
              <a:gd name="connsiteX0" fmla="*/ 39810 w 39810"/>
              <a:gd name="connsiteY0" fmla="*/ 0 h 86133"/>
              <a:gd name="connsiteX1" fmla="*/ 25305 w 39810"/>
              <a:gd name="connsiteY1" fmla="*/ 33715 h 86133"/>
              <a:gd name="connsiteX2" fmla="*/ 14008 w 39810"/>
              <a:gd name="connsiteY2" fmla="*/ 52105 h 86133"/>
              <a:gd name="connsiteX3" fmla="*/ 0 w 39810"/>
              <a:gd name="connsiteY3" fmla="*/ 86133 h 86133"/>
              <a:gd name="connsiteX0" fmla="*/ 39810 w 39810"/>
              <a:gd name="connsiteY0" fmla="*/ 0 h 86133"/>
              <a:gd name="connsiteX1" fmla="*/ 25305 w 39810"/>
              <a:gd name="connsiteY1" fmla="*/ 33715 h 86133"/>
              <a:gd name="connsiteX2" fmla="*/ 14008 w 39810"/>
              <a:gd name="connsiteY2" fmla="*/ 52105 h 86133"/>
              <a:gd name="connsiteX3" fmla="*/ 0 w 39810"/>
              <a:gd name="connsiteY3" fmla="*/ 86133 h 86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810" h="86133">
                <a:moveTo>
                  <a:pt x="39810" y="0"/>
                </a:moveTo>
                <a:cubicBezTo>
                  <a:pt x="38672" y="14206"/>
                  <a:pt x="28580" y="23882"/>
                  <a:pt x="25305" y="33715"/>
                </a:cubicBezTo>
                <a:cubicBezTo>
                  <a:pt x="20257" y="44543"/>
                  <a:pt x="18225" y="43369"/>
                  <a:pt x="14008" y="52105"/>
                </a:cubicBezTo>
                <a:cubicBezTo>
                  <a:pt x="10215" y="62818"/>
                  <a:pt x="3139" y="65453"/>
                  <a:pt x="0" y="86133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331" name="Freeform 1330"/>
          <p:cNvSpPr/>
          <p:nvPr/>
        </p:nvSpPr>
        <p:spPr bwMode="auto">
          <a:xfrm flipH="1">
            <a:off x="10263159" y="3552959"/>
            <a:ext cx="117277" cy="2646017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29239870 w 29241312"/>
              <a:gd name="connsiteY0" fmla="*/ 31 h 33959239"/>
              <a:gd name="connsiteX1" fmla="*/ 10324766 w 29241312"/>
              <a:gd name="connsiteY1" fmla="*/ 13711498 h 33959239"/>
              <a:gd name="connsiteX2" fmla="*/ 17066307 w 29241312"/>
              <a:gd name="connsiteY2" fmla="*/ 33959239 h 33959239"/>
              <a:gd name="connsiteX0" fmla="*/ 25662272 w 25667857"/>
              <a:gd name="connsiteY0" fmla="*/ 31 h 33959239"/>
              <a:gd name="connsiteX1" fmla="*/ 19512854 w 25667857"/>
              <a:gd name="connsiteY1" fmla="*/ 14170669 h 33959239"/>
              <a:gd name="connsiteX2" fmla="*/ 13488709 w 25667857"/>
              <a:gd name="connsiteY2" fmla="*/ 33959239 h 33959239"/>
              <a:gd name="connsiteX0" fmla="*/ 28373277 w 28378862"/>
              <a:gd name="connsiteY0" fmla="*/ 31 h 33959239"/>
              <a:gd name="connsiteX1" fmla="*/ 22223859 w 28378862"/>
              <a:gd name="connsiteY1" fmla="*/ 14170669 h 33959239"/>
              <a:gd name="connsiteX2" fmla="*/ 16199714 w 28378862"/>
              <a:gd name="connsiteY2" fmla="*/ 33959239 h 33959239"/>
              <a:gd name="connsiteX0" fmla="*/ 27595592 w 27622428"/>
              <a:gd name="connsiteY0" fmla="*/ 31 h 33959239"/>
              <a:gd name="connsiteX1" fmla="*/ 25020576 w 27622428"/>
              <a:gd name="connsiteY1" fmla="*/ 14170669 h 33959239"/>
              <a:gd name="connsiteX2" fmla="*/ 15422029 w 27622428"/>
              <a:gd name="connsiteY2" fmla="*/ 33959239 h 33959239"/>
              <a:gd name="connsiteX0" fmla="*/ 27595592 w 27595605"/>
              <a:gd name="connsiteY0" fmla="*/ 0 h 33959208"/>
              <a:gd name="connsiteX1" fmla="*/ 18277964 w 27595605"/>
              <a:gd name="connsiteY1" fmla="*/ 2505432 h 33959208"/>
              <a:gd name="connsiteX2" fmla="*/ 25020576 w 27595605"/>
              <a:gd name="connsiteY2" fmla="*/ 14170638 h 33959208"/>
              <a:gd name="connsiteX3" fmla="*/ 15422029 w 27595605"/>
              <a:gd name="connsiteY3" fmla="*/ 33959208 h 33959208"/>
              <a:gd name="connsiteX0" fmla="*/ 29794276 w 29794276"/>
              <a:gd name="connsiteY0" fmla="*/ 0 h 33836992"/>
              <a:gd name="connsiteX1" fmla="*/ 18277964 w 29794276"/>
              <a:gd name="connsiteY1" fmla="*/ 2383216 h 33836992"/>
              <a:gd name="connsiteX2" fmla="*/ 25020576 w 29794276"/>
              <a:gd name="connsiteY2" fmla="*/ 14048422 h 33836992"/>
              <a:gd name="connsiteX3" fmla="*/ 15422029 w 29794276"/>
              <a:gd name="connsiteY3" fmla="*/ 33836992 h 33836992"/>
              <a:gd name="connsiteX0" fmla="*/ 31993003 w 31993003"/>
              <a:gd name="connsiteY0" fmla="*/ 0 h 33592553"/>
              <a:gd name="connsiteX1" fmla="*/ 18277964 w 31993003"/>
              <a:gd name="connsiteY1" fmla="*/ 2138777 h 33592553"/>
              <a:gd name="connsiteX2" fmla="*/ 25020576 w 31993003"/>
              <a:gd name="connsiteY2" fmla="*/ 13803983 h 33592553"/>
              <a:gd name="connsiteX3" fmla="*/ 15422029 w 31993003"/>
              <a:gd name="connsiteY3" fmla="*/ 33592553 h 33592553"/>
              <a:gd name="connsiteX0" fmla="*/ 25836657 w 25836657"/>
              <a:gd name="connsiteY0" fmla="*/ 0 h 34228086"/>
              <a:gd name="connsiteX1" fmla="*/ 18277964 w 25836657"/>
              <a:gd name="connsiteY1" fmla="*/ 2774310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25836657 w 25836657"/>
              <a:gd name="connsiteY0" fmla="*/ 0 h 34228086"/>
              <a:gd name="connsiteX1" fmla="*/ 15199790 w 25836657"/>
              <a:gd name="connsiteY1" fmla="*/ 2627648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25836657 w 25836657"/>
              <a:gd name="connsiteY0" fmla="*/ 0 h 34228086"/>
              <a:gd name="connsiteX1" fmla="*/ 9922946 w 25836657"/>
              <a:gd name="connsiteY1" fmla="*/ 7320817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25836657 w 25836657"/>
              <a:gd name="connsiteY0" fmla="*/ 0 h 34228086"/>
              <a:gd name="connsiteX1" fmla="*/ 9922946 w 25836657"/>
              <a:gd name="connsiteY1" fmla="*/ 7320817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15722636 w 25020589"/>
              <a:gd name="connsiteY0" fmla="*/ 0 h 34325863"/>
              <a:gd name="connsiteX1" fmla="*/ 9922946 w 25020589"/>
              <a:gd name="connsiteY1" fmla="*/ 7418594 h 34325863"/>
              <a:gd name="connsiteX2" fmla="*/ 25020576 w 25020589"/>
              <a:gd name="connsiteY2" fmla="*/ 14537293 h 34325863"/>
              <a:gd name="connsiteX3" fmla="*/ 15422029 w 25020589"/>
              <a:gd name="connsiteY3" fmla="*/ 34325863 h 34325863"/>
              <a:gd name="connsiteX0" fmla="*/ 15722636 w 25020589"/>
              <a:gd name="connsiteY0" fmla="*/ 0 h 34325863"/>
              <a:gd name="connsiteX1" fmla="*/ 2447374 w 25020589"/>
              <a:gd name="connsiteY1" fmla="*/ 7320817 h 34325863"/>
              <a:gd name="connsiteX2" fmla="*/ 25020576 w 25020589"/>
              <a:gd name="connsiteY2" fmla="*/ 14537293 h 34325863"/>
              <a:gd name="connsiteX3" fmla="*/ 15422029 w 25020589"/>
              <a:gd name="connsiteY3" fmla="*/ 34325863 h 34325863"/>
              <a:gd name="connsiteX0" fmla="*/ 15722636 w 25020589"/>
              <a:gd name="connsiteY0" fmla="*/ 0 h 34325863"/>
              <a:gd name="connsiteX1" fmla="*/ 2447374 w 25020589"/>
              <a:gd name="connsiteY1" fmla="*/ 7320817 h 34325863"/>
              <a:gd name="connsiteX2" fmla="*/ 25020576 w 25020589"/>
              <a:gd name="connsiteY2" fmla="*/ 14537293 h 34325863"/>
              <a:gd name="connsiteX3" fmla="*/ 15422029 w 25020589"/>
              <a:gd name="connsiteY3" fmla="*/ 34325863 h 34325863"/>
              <a:gd name="connsiteX0" fmla="*/ 20426861 w 25020589"/>
              <a:gd name="connsiteY0" fmla="*/ 0 h 33999006"/>
              <a:gd name="connsiteX1" fmla="*/ 2447374 w 25020589"/>
              <a:gd name="connsiteY1" fmla="*/ 6993960 h 33999006"/>
              <a:gd name="connsiteX2" fmla="*/ 25020576 w 25020589"/>
              <a:gd name="connsiteY2" fmla="*/ 14210436 h 33999006"/>
              <a:gd name="connsiteX3" fmla="*/ 15422029 w 25020589"/>
              <a:gd name="connsiteY3" fmla="*/ 33999006 h 33999006"/>
              <a:gd name="connsiteX0" fmla="*/ 18907822 w 31611847"/>
              <a:gd name="connsiteY0" fmla="*/ 0 h 33999006"/>
              <a:gd name="connsiteX1" fmla="*/ 928335 w 31611847"/>
              <a:gd name="connsiteY1" fmla="*/ 6993960 h 33999006"/>
              <a:gd name="connsiteX2" fmla="*/ 31611847 w 31611847"/>
              <a:gd name="connsiteY2" fmla="*/ 14263475 h 33999006"/>
              <a:gd name="connsiteX3" fmla="*/ 13902990 w 31611847"/>
              <a:gd name="connsiteY3" fmla="*/ 33999006 h 33999006"/>
              <a:gd name="connsiteX0" fmla="*/ 21541699 w 31611847"/>
              <a:gd name="connsiteY0" fmla="*/ 0 h 33999006"/>
              <a:gd name="connsiteX1" fmla="*/ 928335 w 31611847"/>
              <a:gd name="connsiteY1" fmla="*/ 6993960 h 33999006"/>
              <a:gd name="connsiteX2" fmla="*/ 31611847 w 31611847"/>
              <a:gd name="connsiteY2" fmla="*/ 14263475 h 33999006"/>
              <a:gd name="connsiteX3" fmla="*/ 13902990 w 31611847"/>
              <a:gd name="connsiteY3" fmla="*/ 33999006 h 33999006"/>
              <a:gd name="connsiteX0" fmla="*/ 928335 w 31611847"/>
              <a:gd name="connsiteY0" fmla="*/ -1 h 27005045"/>
              <a:gd name="connsiteX1" fmla="*/ 31611847 w 31611847"/>
              <a:gd name="connsiteY1" fmla="*/ 7269514 h 27005045"/>
              <a:gd name="connsiteX2" fmla="*/ 13902990 w 31611847"/>
              <a:gd name="connsiteY2" fmla="*/ 27005045 h 27005045"/>
              <a:gd name="connsiteX0" fmla="*/ 13216339 w 31611847"/>
              <a:gd name="connsiteY0" fmla="*/ 0 h 27688092"/>
              <a:gd name="connsiteX1" fmla="*/ 31611847 w 31611847"/>
              <a:gd name="connsiteY1" fmla="*/ 7952561 h 27688092"/>
              <a:gd name="connsiteX2" fmla="*/ 13902990 w 31611847"/>
              <a:gd name="connsiteY2" fmla="*/ 27688092 h 27688092"/>
              <a:gd name="connsiteX0" fmla="*/ 13216339 w 31765205"/>
              <a:gd name="connsiteY0" fmla="*/ 0 h 27688092"/>
              <a:gd name="connsiteX1" fmla="*/ 31611847 w 31765205"/>
              <a:gd name="connsiteY1" fmla="*/ 7952561 h 27688092"/>
              <a:gd name="connsiteX2" fmla="*/ 13902990 w 31765205"/>
              <a:gd name="connsiteY2" fmla="*/ 27688092 h 27688092"/>
              <a:gd name="connsiteX0" fmla="*/ 15329175 w 23186110"/>
              <a:gd name="connsiteY0" fmla="*/ 0 h 27688092"/>
              <a:gd name="connsiteX1" fmla="*/ 22854507 w 23186110"/>
              <a:gd name="connsiteY1" fmla="*/ 7952564 h 27688092"/>
              <a:gd name="connsiteX2" fmla="*/ 16015826 w 23186110"/>
              <a:gd name="connsiteY2" fmla="*/ 27688092 h 27688092"/>
              <a:gd name="connsiteX0" fmla="*/ 23696069 w 24477128"/>
              <a:gd name="connsiteY0" fmla="*/ 0 h 27688092"/>
              <a:gd name="connsiteX1" fmla="*/ 22714256 w 24477128"/>
              <a:gd name="connsiteY1" fmla="*/ 7952564 h 27688092"/>
              <a:gd name="connsiteX2" fmla="*/ 15875575 w 24477128"/>
              <a:gd name="connsiteY2" fmla="*/ 27688092 h 27688092"/>
              <a:gd name="connsiteX0" fmla="*/ 14160656 w 14941715"/>
              <a:gd name="connsiteY0" fmla="*/ 0 h 27688092"/>
              <a:gd name="connsiteX1" fmla="*/ 13178843 w 14941715"/>
              <a:gd name="connsiteY1" fmla="*/ 7952564 h 27688092"/>
              <a:gd name="connsiteX2" fmla="*/ 6340162 w 14941715"/>
              <a:gd name="connsiteY2" fmla="*/ 27688092 h 27688092"/>
              <a:gd name="connsiteX0" fmla="*/ 12190671 w 12971730"/>
              <a:gd name="connsiteY0" fmla="*/ 0 h 29717157"/>
              <a:gd name="connsiteX1" fmla="*/ 11208858 w 12971730"/>
              <a:gd name="connsiteY1" fmla="*/ 7952564 h 29717157"/>
              <a:gd name="connsiteX2" fmla="*/ 6817164 w 12971730"/>
              <a:gd name="connsiteY2" fmla="*/ 29717157 h 29717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71730" h="29717157">
                <a:moveTo>
                  <a:pt x="12190671" y="0"/>
                </a:moveTo>
                <a:cubicBezTo>
                  <a:pt x="13869029" y="2377246"/>
                  <a:pt x="12512274" y="3337882"/>
                  <a:pt x="11208858" y="7952564"/>
                </a:cubicBezTo>
                <a:cubicBezTo>
                  <a:pt x="9905442" y="12567246"/>
                  <a:pt x="-10229640" y="17554891"/>
                  <a:pt x="6817164" y="29717157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332" name="TextBox 1331"/>
          <p:cNvSpPr txBox="1"/>
          <p:nvPr/>
        </p:nvSpPr>
        <p:spPr>
          <a:xfrm rot="16620000">
            <a:off x="10049045" y="3276094"/>
            <a:ext cx="159643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GARR</a:t>
            </a:r>
          </a:p>
        </p:txBody>
      </p:sp>
      <p:sp>
        <p:nvSpPr>
          <p:cNvPr id="1334" name="Trapezoid 1333"/>
          <p:cNvSpPr/>
          <p:nvPr/>
        </p:nvSpPr>
        <p:spPr bwMode="auto">
          <a:xfrm>
            <a:off x="4179117" y="3033117"/>
            <a:ext cx="301925" cy="144527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UWisc</a:t>
            </a: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/>
            </a:r>
            <a:b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</a:b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Madison</a:t>
            </a:r>
          </a:p>
        </p:txBody>
      </p:sp>
      <p:sp>
        <p:nvSpPr>
          <p:cNvPr id="1342" name="TextBox 1341"/>
          <p:cNvSpPr txBox="1"/>
          <p:nvPr/>
        </p:nvSpPr>
        <p:spPr>
          <a:xfrm rot="1030947">
            <a:off x="3103788" y="4431037"/>
            <a:ext cx="150895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SINET,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Tokyo</a:t>
            </a:r>
          </a:p>
        </p:txBody>
      </p:sp>
      <p:sp>
        <p:nvSpPr>
          <p:cNvPr id="480" name="TextBox 479"/>
          <p:cNvSpPr txBox="1"/>
          <p:nvPr/>
        </p:nvSpPr>
        <p:spPr>
          <a:xfrm rot="201686">
            <a:off x="8804355" y="203689"/>
            <a:ext cx="517386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To: ESnet, Internet2, CANET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via MAN LAN</a:t>
            </a:r>
          </a:p>
        </p:txBody>
      </p:sp>
      <p:sp>
        <p:nvSpPr>
          <p:cNvPr id="481" name="TextBox 480"/>
          <p:cNvSpPr txBox="1"/>
          <p:nvPr/>
        </p:nvSpPr>
        <p:spPr>
          <a:xfrm>
            <a:off x="10573395" y="222624"/>
            <a:ext cx="185179" cy="53861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9144" tIns="0" rIns="9144" bIns="0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To: CERN</a:t>
            </a:r>
          </a:p>
        </p:txBody>
      </p:sp>
      <p:sp>
        <p:nvSpPr>
          <p:cNvPr id="489" name="Freeform 488"/>
          <p:cNvSpPr/>
          <p:nvPr/>
        </p:nvSpPr>
        <p:spPr bwMode="auto">
          <a:xfrm rot="10800000">
            <a:off x="5374870" y="4564963"/>
            <a:ext cx="1669940" cy="922569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19053271 w 23098067"/>
              <a:gd name="connsiteY0" fmla="*/ 31 h 33716558"/>
              <a:gd name="connsiteX1" fmla="*/ 138167 w 23098067"/>
              <a:gd name="connsiteY1" fmla="*/ 13711498 h 33716558"/>
              <a:gd name="connsiteX2" fmla="*/ 23098067 w 23098067"/>
              <a:gd name="connsiteY2" fmla="*/ 33716558 h 33716558"/>
              <a:gd name="connsiteX0" fmla="*/ 18983708 w 27735360"/>
              <a:gd name="connsiteY0" fmla="*/ 31 h 33716558"/>
              <a:gd name="connsiteX1" fmla="*/ 68604 w 27735360"/>
              <a:gd name="connsiteY1" fmla="*/ 13711498 h 33716558"/>
              <a:gd name="connsiteX2" fmla="*/ 23028504 w 27735360"/>
              <a:gd name="connsiteY2" fmla="*/ 33716558 h 33716558"/>
              <a:gd name="connsiteX0" fmla="*/ 23611097 w 32005734"/>
              <a:gd name="connsiteY0" fmla="*/ 31 h 33716558"/>
              <a:gd name="connsiteX1" fmla="*/ 62177 w 32005734"/>
              <a:gd name="connsiteY1" fmla="*/ 13711498 h 33716558"/>
              <a:gd name="connsiteX2" fmla="*/ 27655893 w 32005734"/>
              <a:gd name="connsiteY2" fmla="*/ 33716558 h 33716558"/>
              <a:gd name="connsiteX0" fmla="*/ 15212292 w 32005768"/>
              <a:gd name="connsiteY0" fmla="*/ 35 h 33049196"/>
              <a:gd name="connsiteX1" fmla="*/ 62177 w 32005768"/>
              <a:gd name="connsiteY1" fmla="*/ 13044136 h 33049196"/>
              <a:gd name="connsiteX2" fmla="*/ 27655893 w 32005768"/>
              <a:gd name="connsiteY2" fmla="*/ 33049196 h 33049196"/>
              <a:gd name="connsiteX0" fmla="*/ 15203932 w 39186646"/>
              <a:gd name="connsiteY0" fmla="*/ 35 h 32704018"/>
              <a:gd name="connsiteX1" fmla="*/ 53817 w 39186646"/>
              <a:gd name="connsiteY1" fmla="*/ 13044136 h 32704018"/>
              <a:gd name="connsiteX2" fmla="*/ 35322302 w 39186646"/>
              <a:gd name="connsiteY2" fmla="*/ 32704018 h 32704018"/>
              <a:gd name="connsiteX0" fmla="*/ 4525965 w 39186646"/>
              <a:gd name="connsiteY0" fmla="*/ 34 h 32358840"/>
              <a:gd name="connsiteX1" fmla="*/ 53817 w 39186646"/>
              <a:gd name="connsiteY1" fmla="*/ 12698958 h 32358840"/>
              <a:gd name="connsiteX2" fmla="*/ 35322302 w 39186646"/>
              <a:gd name="connsiteY2" fmla="*/ 32358840 h 32358840"/>
              <a:gd name="connsiteX0" fmla="*/ 6526273 w 41077607"/>
              <a:gd name="connsiteY0" fmla="*/ 34 h 32358840"/>
              <a:gd name="connsiteX1" fmla="*/ 52004 w 41077607"/>
              <a:gd name="connsiteY1" fmla="*/ 12422818 h 32358840"/>
              <a:gd name="connsiteX2" fmla="*/ 37322610 w 41077607"/>
              <a:gd name="connsiteY2" fmla="*/ 32358840 h 32358840"/>
              <a:gd name="connsiteX0" fmla="*/ 6192894 w 40762022"/>
              <a:gd name="connsiteY0" fmla="*/ 27 h 32358833"/>
              <a:gd name="connsiteX1" fmla="*/ 52307 w 40762022"/>
              <a:gd name="connsiteY1" fmla="*/ 14424869 h 32358833"/>
              <a:gd name="connsiteX2" fmla="*/ 36989231 w 40762022"/>
              <a:gd name="connsiteY2" fmla="*/ 32358833 h 32358833"/>
              <a:gd name="connsiteX0" fmla="*/ 6140587 w 40981085"/>
              <a:gd name="connsiteY0" fmla="*/ 27 h 32358833"/>
              <a:gd name="connsiteX1" fmla="*/ 0 w 40981085"/>
              <a:gd name="connsiteY1" fmla="*/ 14424869 h 32358833"/>
              <a:gd name="connsiteX2" fmla="*/ 36936924 w 40981085"/>
              <a:gd name="connsiteY2" fmla="*/ 32358833 h 32358833"/>
              <a:gd name="connsiteX0" fmla="*/ 15511896 w 49849405"/>
              <a:gd name="connsiteY0" fmla="*/ 27 h 32358833"/>
              <a:gd name="connsiteX1" fmla="*/ 0 w 49849405"/>
              <a:gd name="connsiteY1" fmla="*/ 13890019 h 32358833"/>
              <a:gd name="connsiteX2" fmla="*/ 46308233 w 49849405"/>
              <a:gd name="connsiteY2" fmla="*/ 32358833 h 32358833"/>
              <a:gd name="connsiteX0" fmla="*/ 17875295 w 52212804"/>
              <a:gd name="connsiteY0" fmla="*/ -1 h 32358805"/>
              <a:gd name="connsiteX1" fmla="*/ 6292169 w 52212804"/>
              <a:gd name="connsiteY1" fmla="*/ 3481838 h 32358805"/>
              <a:gd name="connsiteX2" fmla="*/ 2363399 w 52212804"/>
              <a:gd name="connsiteY2" fmla="*/ 13889991 h 32358805"/>
              <a:gd name="connsiteX3" fmla="*/ 48671632 w 52212804"/>
              <a:gd name="connsiteY3" fmla="*/ 32358805 h 32358805"/>
              <a:gd name="connsiteX0" fmla="*/ 17540774 w 51878283"/>
              <a:gd name="connsiteY0" fmla="*/ -1 h 32358805"/>
              <a:gd name="connsiteX1" fmla="*/ 5957648 w 51878283"/>
              <a:gd name="connsiteY1" fmla="*/ 3481838 h 32358805"/>
              <a:gd name="connsiteX2" fmla="*/ 2028878 w 51878283"/>
              <a:gd name="connsiteY2" fmla="*/ 13889991 h 32358805"/>
              <a:gd name="connsiteX3" fmla="*/ 48337111 w 51878283"/>
              <a:gd name="connsiteY3" fmla="*/ 32358805 h 32358805"/>
              <a:gd name="connsiteX0" fmla="*/ 15511895 w 49849404"/>
              <a:gd name="connsiteY0" fmla="*/ -1 h 32358805"/>
              <a:gd name="connsiteX1" fmla="*/ 3928769 w 49849404"/>
              <a:gd name="connsiteY1" fmla="*/ 3481838 h 32358805"/>
              <a:gd name="connsiteX2" fmla="*/ -1 w 49849404"/>
              <a:gd name="connsiteY2" fmla="*/ 13889991 h 32358805"/>
              <a:gd name="connsiteX3" fmla="*/ 46308232 w 49849404"/>
              <a:gd name="connsiteY3" fmla="*/ 32358805 h 32358805"/>
              <a:gd name="connsiteX0" fmla="*/ 15511895 w 49968823"/>
              <a:gd name="connsiteY0" fmla="*/ -1 h 32358805"/>
              <a:gd name="connsiteX1" fmla="*/ 3928769 w 49968823"/>
              <a:gd name="connsiteY1" fmla="*/ 3481838 h 32358805"/>
              <a:gd name="connsiteX2" fmla="*/ -1 w 49968823"/>
              <a:gd name="connsiteY2" fmla="*/ 13889991 h 32358805"/>
              <a:gd name="connsiteX3" fmla="*/ 46308232 w 49968823"/>
              <a:gd name="connsiteY3" fmla="*/ 32358805 h 32358805"/>
              <a:gd name="connsiteX0" fmla="*/ 11595782 w 46543076"/>
              <a:gd name="connsiteY0" fmla="*/ -1 h 32358805"/>
              <a:gd name="connsiteX1" fmla="*/ 12656 w 46543076"/>
              <a:gd name="connsiteY1" fmla="*/ 3481838 h 32358805"/>
              <a:gd name="connsiteX2" fmla="*/ 4718002 w 46543076"/>
              <a:gd name="connsiteY2" fmla="*/ 18607324 h 32358805"/>
              <a:gd name="connsiteX3" fmla="*/ 42392119 w 46543076"/>
              <a:gd name="connsiteY3" fmla="*/ 32358805 h 32358805"/>
              <a:gd name="connsiteX0" fmla="*/ 11767037 w 46714331"/>
              <a:gd name="connsiteY0" fmla="*/ -1 h 32358805"/>
              <a:gd name="connsiteX1" fmla="*/ 183911 w 46714331"/>
              <a:gd name="connsiteY1" fmla="*/ 3481838 h 32358805"/>
              <a:gd name="connsiteX2" fmla="*/ 4889257 w 46714331"/>
              <a:gd name="connsiteY2" fmla="*/ 18607324 h 32358805"/>
              <a:gd name="connsiteX3" fmla="*/ 42563374 w 46714331"/>
              <a:gd name="connsiteY3" fmla="*/ 32358805 h 32358805"/>
              <a:gd name="connsiteX0" fmla="*/ 11767037 w 46714331"/>
              <a:gd name="connsiteY0" fmla="*/ -1 h 32358805"/>
              <a:gd name="connsiteX1" fmla="*/ 183911 w 46714331"/>
              <a:gd name="connsiteY1" fmla="*/ 3481838 h 32358805"/>
              <a:gd name="connsiteX2" fmla="*/ 4889257 w 46714331"/>
              <a:gd name="connsiteY2" fmla="*/ 18607324 h 32358805"/>
              <a:gd name="connsiteX3" fmla="*/ 42563374 w 46714331"/>
              <a:gd name="connsiteY3" fmla="*/ 32358805 h 32358805"/>
              <a:gd name="connsiteX0" fmla="*/ 12277513 w 48739282"/>
              <a:gd name="connsiteY0" fmla="*/ -1 h 32358805"/>
              <a:gd name="connsiteX1" fmla="*/ 694387 w 48739282"/>
              <a:gd name="connsiteY1" fmla="*/ 3481838 h 32358805"/>
              <a:gd name="connsiteX2" fmla="*/ 5399733 w 48739282"/>
              <a:gd name="connsiteY2" fmla="*/ 18607324 h 32358805"/>
              <a:gd name="connsiteX3" fmla="*/ 46628787 w 48739282"/>
              <a:gd name="connsiteY3" fmla="*/ 22814425 h 32358805"/>
              <a:gd name="connsiteX4" fmla="*/ 43073850 w 48739282"/>
              <a:gd name="connsiteY4" fmla="*/ 32358805 h 32358805"/>
              <a:gd name="connsiteX0" fmla="*/ 12277513 w 50303713"/>
              <a:gd name="connsiteY0" fmla="*/ -1 h 34114091"/>
              <a:gd name="connsiteX1" fmla="*/ 694387 w 50303713"/>
              <a:gd name="connsiteY1" fmla="*/ 3481838 h 34114091"/>
              <a:gd name="connsiteX2" fmla="*/ 5399733 w 50303713"/>
              <a:gd name="connsiteY2" fmla="*/ 18607324 h 34114091"/>
              <a:gd name="connsiteX3" fmla="*/ 46628787 w 50303713"/>
              <a:gd name="connsiteY3" fmla="*/ 22814425 h 34114091"/>
              <a:gd name="connsiteX4" fmla="*/ 49149711 w 50303713"/>
              <a:gd name="connsiteY4" fmla="*/ 34114091 h 34114091"/>
              <a:gd name="connsiteX0" fmla="*/ 12277513 w 119821677"/>
              <a:gd name="connsiteY0" fmla="*/ -1 h 23562828"/>
              <a:gd name="connsiteX1" fmla="*/ 694387 w 119821677"/>
              <a:gd name="connsiteY1" fmla="*/ 3481838 h 23562828"/>
              <a:gd name="connsiteX2" fmla="*/ 5399733 w 119821677"/>
              <a:gd name="connsiteY2" fmla="*/ 18607324 h 23562828"/>
              <a:gd name="connsiteX3" fmla="*/ 46628787 w 119821677"/>
              <a:gd name="connsiteY3" fmla="*/ 22814425 h 23562828"/>
              <a:gd name="connsiteX4" fmla="*/ 119821543 w 119821677"/>
              <a:gd name="connsiteY4" fmla="*/ 22595025 h 23562828"/>
              <a:gd name="connsiteX0" fmla="*/ 12277513 w 119821543"/>
              <a:gd name="connsiteY0" fmla="*/ -1 h 34991826"/>
              <a:gd name="connsiteX1" fmla="*/ 694387 w 119821543"/>
              <a:gd name="connsiteY1" fmla="*/ 3481838 h 34991826"/>
              <a:gd name="connsiteX2" fmla="*/ 5399733 w 119821543"/>
              <a:gd name="connsiteY2" fmla="*/ 18607324 h 34991826"/>
              <a:gd name="connsiteX3" fmla="*/ 46628787 w 119821543"/>
              <a:gd name="connsiteY3" fmla="*/ 22814425 h 34991826"/>
              <a:gd name="connsiteX4" fmla="*/ 51745334 w 119821543"/>
              <a:gd name="connsiteY4" fmla="*/ 34991734 h 34991826"/>
              <a:gd name="connsiteX5" fmla="*/ 119821543 w 119821543"/>
              <a:gd name="connsiteY5" fmla="*/ 22595025 h 34991826"/>
              <a:gd name="connsiteX0" fmla="*/ 12277513 w 119821543"/>
              <a:gd name="connsiteY0" fmla="*/ -1 h 34991826"/>
              <a:gd name="connsiteX1" fmla="*/ 694387 w 119821543"/>
              <a:gd name="connsiteY1" fmla="*/ 3481838 h 34991826"/>
              <a:gd name="connsiteX2" fmla="*/ 5399733 w 119821543"/>
              <a:gd name="connsiteY2" fmla="*/ 18607324 h 34991826"/>
              <a:gd name="connsiteX3" fmla="*/ 46628787 w 119821543"/>
              <a:gd name="connsiteY3" fmla="*/ 22814425 h 34991826"/>
              <a:gd name="connsiteX4" fmla="*/ 51745334 w 119821543"/>
              <a:gd name="connsiteY4" fmla="*/ 34991734 h 34991826"/>
              <a:gd name="connsiteX5" fmla="*/ 119821543 w 119821543"/>
              <a:gd name="connsiteY5" fmla="*/ 22595025 h 34991826"/>
              <a:gd name="connsiteX0" fmla="*/ 15179556 w 122723586"/>
              <a:gd name="connsiteY0" fmla="*/ -1 h 34991826"/>
              <a:gd name="connsiteX1" fmla="*/ 78829 w 122723586"/>
              <a:gd name="connsiteY1" fmla="*/ 5237122 h 34991826"/>
              <a:gd name="connsiteX2" fmla="*/ 8301776 w 122723586"/>
              <a:gd name="connsiteY2" fmla="*/ 18607324 h 34991826"/>
              <a:gd name="connsiteX3" fmla="*/ 49530830 w 122723586"/>
              <a:gd name="connsiteY3" fmla="*/ 22814425 h 34991826"/>
              <a:gd name="connsiteX4" fmla="*/ 54647377 w 122723586"/>
              <a:gd name="connsiteY4" fmla="*/ 34991734 h 34991826"/>
              <a:gd name="connsiteX5" fmla="*/ 122723586 w 122723586"/>
              <a:gd name="connsiteY5" fmla="*/ 22595025 h 34991826"/>
              <a:gd name="connsiteX0" fmla="*/ 16737239 w 124281269"/>
              <a:gd name="connsiteY0" fmla="*/ -1 h 34991826"/>
              <a:gd name="connsiteX1" fmla="*/ 37602 w 124281269"/>
              <a:gd name="connsiteY1" fmla="*/ 5895354 h 34991826"/>
              <a:gd name="connsiteX2" fmla="*/ 9859459 w 124281269"/>
              <a:gd name="connsiteY2" fmla="*/ 18607324 h 34991826"/>
              <a:gd name="connsiteX3" fmla="*/ 51088513 w 124281269"/>
              <a:gd name="connsiteY3" fmla="*/ 22814425 h 34991826"/>
              <a:gd name="connsiteX4" fmla="*/ 56205060 w 124281269"/>
              <a:gd name="connsiteY4" fmla="*/ 34991734 h 34991826"/>
              <a:gd name="connsiteX5" fmla="*/ 124281269 w 124281269"/>
              <a:gd name="connsiteY5" fmla="*/ 22595025 h 34991826"/>
              <a:gd name="connsiteX0" fmla="*/ 16737239 w 126199961"/>
              <a:gd name="connsiteY0" fmla="*/ -1 h 34991826"/>
              <a:gd name="connsiteX1" fmla="*/ 37602 w 126199961"/>
              <a:gd name="connsiteY1" fmla="*/ 5895354 h 34991826"/>
              <a:gd name="connsiteX2" fmla="*/ 9859459 w 126199961"/>
              <a:gd name="connsiteY2" fmla="*/ 18607324 h 34991826"/>
              <a:gd name="connsiteX3" fmla="*/ 51088513 w 126199961"/>
              <a:gd name="connsiteY3" fmla="*/ 22814425 h 34991826"/>
              <a:gd name="connsiteX4" fmla="*/ 56205060 w 126199961"/>
              <a:gd name="connsiteY4" fmla="*/ 34991734 h 34991826"/>
              <a:gd name="connsiteX5" fmla="*/ 126199961 w 126199961"/>
              <a:gd name="connsiteY5" fmla="*/ 21497971 h 34991826"/>
              <a:gd name="connsiteX0" fmla="*/ 12607739 w 126227625"/>
              <a:gd name="connsiteY0" fmla="*/ 0 h 36527701"/>
              <a:gd name="connsiteX1" fmla="*/ 65266 w 126227625"/>
              <a:gd name="connsiteY1" fmla="*/ 7431229 h 36527701"/>
              <a:gd name="connsiteX2" fmla="*/ 9887123 w 126227625"/>
              <a:gd name="connsiteY2" fmla="*/ 20143199 h 36527701"/>
              <a:gd name="connsiteX3" fmla="*/ 51116177 w 126227625"/>
              <a:gd name="connsiteY3" fmla="*/ 24350300 h 36527701"/>
              <a:gd name="connsiteX4" fmla="*/ 56232724 w 126227625"/>
              <a:gd name="connsiteY4" fmla="*/ 36527609 h 36527701"/>
              <a:gd name="connsiteX5" fmla="*/ 126227625 w 126227625"/>
              <a:gd name="connsiteY5" fmla="*/ 23033846 h 36527701"/>
              <a:gd name="connsiteX0" fmla="*/ 18958661 w 132578547"/>
              <a:gd name="connsiteY0" fmla="*/ 0 h 36527701"/>
              <a:gd name="connsiteX1" fmla="*/ 20547 w 132578547"/>
              <a:gd name="connsiteY1" fmla="*/ 7431230 h 36527701"/>
              <a:gd name="connsiteX2" fmla="*/ 16238045 w 132578547"/>
              <a:gd name="connsiteY2" fmla="*/ 20143199 h 36527701"/>
              <a:gd name="connsiteX3" fmla="*/ 57467099 w 132578547"/>
              <a:gd name="connsiteY3" fmla="*/ 24350300 h 36527701"/>
              <a:gd name="connsiteX4" fmla="*/ 62583646 w 132578547"/>
              <a:gd name="connsiteY4" fmla="*/ 36527609 h 36527701"/>
              <a:gd name="connsiteX5" fmla="*/ 132578547 w 132578547"/>
              <a:gd name="connsiteY5" fmla="*/ 23033846 h 36527701"/>
              <a:gd name="connsiteX0" fmla="*/ 290003 w 136934197"/>
              <a:gd name="connsiteY0" fmla="*/ 0 h 38392693"/>
              <a:gd name="connsiteX1" fmla="*/ 4376197 w 136934197"/>
              <a:gd name="connsiteY1" fmla="*/ 9296222 h 38392693"/>
              <a:gd name="connsiteX2" fmla="*/ 20593695 w 136934197"/>
              <a:gd name="connsiteY2" fmla="*/ 22008191 h 38392693"/>
              <a:gd name="connsiteX3" fmla="*/ 61822749 w 136934197"/>
              <a:gd name="connsiteY3" fmla="*/ 26215292 h 38392693"/>
              <a:gd name="connsiteX4" fmla="*/ 66939296 w 136934197"/>
              <a:gd name="connsiteY4" fmla="*/ 38392601 h 38392693"/>
              <a:gd name="connsiteX5" fmla="*/ 136934197 w 136934197"/>
              <a:gd name="connsiteY5" fmla="*/ 24898838 h 38392693"/>
              <a:gd name="connsiteX0" fmla="*/ 86091907 w 136075167"/>
              <a:gd name="connsiteY0" fmla="*/ 0 h 37185934"/>
              <a:gd name="connsiteX1" fmla="*/ 3517167 w 136075167"/>
              <a:gd name="connsiteY1" fmla="*/ 8089463 h 37185934"/>
              <a:gd name="connsiteX2" fmla="*/ 19734665 w 136075167"/>
              <a:gd name="connsiteY2" fmla="*/ 20801432 h 37185934"/>
              <a:gd name="connsiteX3" fmla="*/ 60963719 w 136075167"/>
              <a:gd name="connsiteY3" fmla="*/ 25008533 h 37185934"/>
              <a:gd name="connsiteX4" fmla="*/ 66080266 w 136075167"/>
              <a:gd name="connsiteY4" fmla="*/ 37185842 h 37185934"/>
              <a:gd name="connsiteX5" fmla="*/ 136075167 w 136075167"/>
              <a:gd name="connsiteY5" fmla="*/ 23692079 h 37185934"/>
              <a:gd name="connsiteX0" fmla="*/ 66448493 w 116431753"/>
              <a:gd name="connsiteY0" fmla="*/ 0 h 37185934"/>
              <a:gd name="connsiteX1" fmla="*/ 53266456 w 116431753"/>
              <a:gd name="connsiteY1" fmla="*/ 13794142 h 37185934"/>
              <a:gd name="connsiteX2" fmla="*/ 91251 w 116431753"/>
              <a:gd name="connsiteY2" fmla="*/ 20801432 h 37185934"/>
              <a:gd name="connsiteX3" fmla="*/ 41320305 w 116431753"/>
              <a:gd name="connsiteY3" fmla="*/ 25008533 h 37185934"/>
              <a:gd name="connsiteX4" fmla="*/ 46436852 w 116431753"/>
              <a:gd name="connsiteY4" fmla="*/ 37185842 h 37185934"/>
              <a:gd name="connsiteX5" fmla="*/ 116431753 w 116431753"/>
              <a:gd name="connsiteY5" fmla="*/ 23692079 h 37185934"/>
              <a:gd name="connsiteX0" fmla="*/ 25128188 w 75111448"/>
              <a:gd name="connsiteY0" fmla="*/ 0 h 37185934"/>
              <a:gd name="connsiteX1" fmla="*/ 11946151 w 75111448"/>
              <a:gd name="connsiteY1" fmla="*/ 13794142 h 37185934"/>
              <a:gd name="connsiteX2" fmla="*/ 0 w 75111448"/>
              <a:gd name="connsiteY2" fmla="*/ 25008533 h 37185934"/>
              <a:gd name="connsiteX3" fmla="*/ 5116547 w 75111448"/>
              <a:gd name="connsiteY3" fmla="*/ 37185842 h 37185934"/>
              <a:gd name="connsiteX4" fmla="*/ 75111448 w 75111448"/>
              <a:gd name="connsiteY4" fmla="*/ 23692079 h 37185934"/>
              <a:gd name="connsiteX0" fmla="*/ 28982963 w 78966223"/>
              <a:gd name="connsiteY0" fmla="*/ 0 h 37185934"/>
              <a:gd name="connsiteX1" fmla="*/ 15800926 w 78966223"/>
              <a:gd name="connsiteY1" fmla="*/ 13794142 h 37185934"/>
              <a:gd name="connsiteX2" fmla="*/ 3854775 w 78966223"/>
              <a:gd name="connsiteY2" fmla="*/ 25008533 h 37185934"/>
              <a:gd name="connsiteX3" fmla="*/ 8971322 w 78966223"/>
              <a:gd name="connsiteY3" fmla="*/ 37185842 h 37185934"/>
              <a:gd name="connsiteX4" fmla="*/ 78966223 w 78966223"/>
              <a:gd name="connsiteY4" fmla="*/ 23692079 h 37185934"/>
              <a:gd name="connsiteX0" fmla="*/ 26974530 w 76957790"/>
              <a:gd name="connsiteY0" fmla="*/ 0 h 37185946"/>
              <a:gd name="connsiteX1" fmla="*/ 13792493 w 76957790"/>
              <a:gd name="connsiteY1" fmla="*/ 13794142 h 37185946"/>
              <a:gd name="connsiteX2" fmla="*/ 1846342 w 76957790"/>
              <a:gd name="connsiteY2" fmla="*/ 25008533 h 37185946"/>
              <a:gd name="connsiteX3" fmla="*/ 6962889 w 76957790"/>
              <a:gd name="connsiteY3" fmla="*/ 37185842 h 37185946"/>
              <a:gd name="connsiteX4" fmla="*/ 76957790 w 76957790"/>
              <a:gd name="connsiteY4" fmla="*/ 23692079 h 37185946"/>
              <a:gd name="connsiteX0" fmla="*/ 28195208 w 78178468"/>
              <a:gd name="connsiteY0" fmla="*/ 0 h 37185969"/>
              <a:gd name="connsiteX1" fmla="*/ 24926415 w 78178468"/>
              <a:gd name="connsiteY1" fmla="*/ 9625338 h 37185969"/>
              <a:gd name="connsiteX2" fmla="*/ 3067020 w 78178468"/>
              <a:gd name="connsiteY2" fmla="*/ 25008533 h 37185969"/>
              <a:gd name="connsiteX3" fmla="*/ 8183567 w 78178468"/>
              <a:gd name="connsiteY3" fmla="*/ 37185842 h 37185969"/>
              <a:gd name="connsiteX4" fmla="*/ 78178468 w 78178468"/>
              <a:gd name="connsiteY4" fmla="*/ 23692079 h 37185969"/>
              <a:gd name="connsiteX0" fmla="*/ 27466541 w 77449801"/>
              <a:gd name="connsiteY0" fmla="*/ 0 h 38410581"/>
              <a:gd name="connsiteX1" fmla="*/ 24197748 w 77449801"/>
              <a:gd name="connsiteY1" fmla="*/ 9625338 h 38410581"/>
              <a:gd name="connsiteX2" fmla="*/ 2338353 w 77449801"/>
              <a:gd name="connsiteY2" fmla="*/ 25008533 h 38410581"/>
              <a:gd name="connsiteX3" fmla="*/ 8882756 w 77449801"/>
              <a:gd name="connsiteY3" fmla="*/ 38410465 h 38410581"/>
              <a:gd name="connsiteX4" fmla="*/ 77449801 w 77449801"/>
              <a:gd name="connsiteY4" fmla="*/ 23692079 h 38410581"/>
              <a:gd name="connsiteX0" fmla="*/ 25991448 w 75974708"/>
              <a:gd name="connsiteY0" fmla="*/ 0 h 38410581"/>
              <a:gd name="connsiteX1" fmla="*/ 22722655 w 75974708"/>
              <a:gd name="connsiteY1" fmla="*/ 9625338 h 38410581"/>
              <a:gd name="connsiteX2" fmla="*/ 3718973 w 75974708"/>
              <a:gd name="connsiteY2" fmla="*/ 25008533 h 38410581"/>
              <a:gd name="connsiteX3" fmla="*/ 7407663 w 75974708"/>
              <a:gd name="connsiteY3" fmla="*/ 38410465 h 38410581"/>
              <a:gd name="connsiteX4" fmla="*/ 75974708 w 75974708"/>
              <a:gd name="connsiteY4" fmla="*/ 23692079 h 38410581"/>
              <a:gd name="connsiteX0" fmla="*/ 25991448 w 79739677"/>
              <a:gd name="connsiteY0" fmla="*/ 0 h 38410581"/>
              <a:gd name="connsiteX1" fmla="*/ 22722655 w 79739677"/>
              <a:gd name="connsiteY1" fmla="*/ 9625338 h 38410581"/>
              <a:gd name="connsiteX2" fmla="*/ 3718973 w 79739677"/>
              <a:gd name="connsiteY2" fmla="*/ 25008533 h 38410581"/>
              <a:gd name="connsiteX3" fmla="*/ 7407663 w 79739677"/>
              <a:gd name="connsiteY3" fmla="*/ 38410465 h 38410581"/>
              <a:gd name="connsiteX4" fmla="*/ 79739677 w 79739677"/>
              <a:gd name="connsiteY4" fmla="*/ 22102382 h 38410581"/>
              <a:gd name="connsiteX0" fmla="*/ 25991448 w 89296951"/>
              <a:gd name="connsiteY0" fmla="*/ 0 h 38410581"/>
              <a:gd name="connsiteX1" fmla="*/ 22722655 w 89296951"/>
              <a:gd name="connsiteY1" fmla="*/ 9625338 h 38410581"/>
              <a:gd name="connsiteX2" fmla="*/ 3718973 w 89296951"/>
              <a:gd name="connsiteY2" fmla="*/ 25008533 h 38410581"/>
              <a:gd name="connsiteX3" fmla="*/ 7407663 w 89296951"/>
              <a:gd name="connsiteY3" fmla="*/ 38410465 h 38410581"/>
              <a:gd name="connsiteX4" fmla="*/ 89296951 w 89296951"/>
              <a:gd name="connsiteY4" fmla="*/ 22102382 h 38410581"/>
              <a:gd name="connsiteX0" fmla="*/ 25991448 w 89296951"/>
              <a:gd name="connsiteY0" fmla="*/ 0 h 38410581"/>
              <a:gd name="connsiteX1" fmla="*/ 22722655 w 89296951"/>
              <a:gd name="connsiteY1" fmla="*/ 9625338 h 38410581"/>
              <a:gd name="connsiteX2" fmla="*/ 3718973 w 89296951"/>
              <a:gd name="connsiteY2" fmla="*/ 25008533 h 38410581"/>
              <a:gd name="connsiteX3" fmla="*/ 7407663 w 89296951"/>
              <a:gd name="connsiteY3" fmla="*/ 38410465 h 38410581"/>
              <a:gd name="connsiteX4" fmla="*/ 89296951 w 89296951"/>
              <a:gd name="connsiteY4" fmla="*/ 22102382 h 38410581"/>
              <a:gd name="connsiteX0" fmla="*/ 23715371 w 87020874"/>
              <a:gd name="connsiteY0" fmla="*/ 0 h 38436415"/>
              <a:gd name="connsiteX1" fmla="*/ 20446578 w 87020874"/>
              <a:gd name="connsiteY1" fmla="*/ 9625338 h 38436415"/>
              <a:gd name="connsiteX2" fmla="*/ 1442896 w 87020874"/>
              <a:gd name="connsiteY2" fmla="*/ 25008533 h 38436415"/>
              <a:gd name="connsiteX3" fmla="*/ 5131586 w 87020874"/>
              <a:gd name="connsiteY3" fmla="*/ 38410465 h 38436415"/>
              <a:gd name="connsiteX4" fmla="*/ 33546142 w 87020874"/>
              <a:gd name="connsiteY4" fmla="*/ 27660132 h 38436415"/>
              <a:gd name="connsiteX5" fmla="*/ 87020874 w 87020874"/>
              <a:gd name="connsiteY5" fmla="*/ 22102382 h 38436415"/>
              <a:gd name="connsiteX0" fmla="*/ 23715371 w 87020874"/>
              <a:gd name="connsiteY0" fmla="*/ 0 h 38436415"/>
              <a:gd name="connsiteX1" fmla="*/ 20446578 w 87020874"/>
              <a:gd name="connsiteY1" fmla="*/ 9625338 h 38436415"/>
              <a:gd name="connsiteX2" fmla="*/ 1442896 w 87020874"/>
              <a:gd name="connsiteY2" fmla="*/ 25008533 h 38436415"/>
              <a:gd name="connsiteX3" fmla="*/ 5131586 w 87020874"/>
              <a:gd name="connsiteY3" fmla="*/ 38410465 h 38436415"/>
              <a:gd name="connsiteX4" fmla="*/ 33546142 w 87020874"/>
              <a:gd name="connsiteY4" fmla="*/ 27660132 h 38436415"/>
              <a:gd name="connsiteX5" fmla="*/ 87020874 w 87020874"/>
              <a:gd name="connsiteY5" fmla="*/ 22102382 h 38436415"/>
              <a:gd name="connsiteX0" fmla="*/ 20446578 w 87020874"/>
              <a:gd name="connsiteY0" fmla="*/ 0 h 28811077"/>
              <a:gd name="connsiteX1" fmla="*/ 1442896 w 87020874"/>
              <a:gd name="connsiteY1" fmla="*/ 15383195 h 28811077"/>
              <a:gd name="connsiteX2" fmla="*/ 5131586 w 87020874"/>
              <a:gd name="connsiteY2" fmla="*/ 28785127 h 28811077"/>
              <a:gd name="connsiteX3" fmla="*/ 33546142 w 87020874"/>
              <a:gd name="connsiteY3" fmla="*/ 18034794 h 28811077"/>
              <a:gd name="connsiteX4" fmla="*/ 87020874 w 87020874"/>
              <a:gd name="connsiteY4" fmla="*/ 12477044 h 28811077"/>
              <a:gd name="connsiteX0" fmla="*/ 20200632 w 87004020"/>
              <a:gd name="connsiteY0" fmla="*/ 0 h 30697353"/>
              <a:gd name="connsiteX1" fmla="*/ 1426042 w 87004020"/>
              <a:gd name="connsiteY1" fmla="*/ 17269471 h 30697353"/>
              <a:gd name="connsiteX2" fmla="*/ 5114732 w 87004020"/>
              <a:gd name="connsiteY2" fmla="*/ 30671403 h 30697353"/>
              <a:gd name="connsiteX3" fmla="*/ 33529288 w 87004020"/>
              <a:gd name="connsiteY3" fmla="*/ 19921070 h 30697353"/>
              <a:gd name="connsiteX4" fmla="*/ 87004020 w 87004020"/>
              <a:gd name="connsiteY4" fmla="*/ 14363320 h 30697353"/>
              <a:gd name="connsiteX0" fmla="*/ 20200632 w 87004020"/>
              <a:gd name="connsiteY0" fmla="*/ 0 h 31719082"/>
              <a:gd name="connsiteX1" fmla="*/ 1426042 w 87004020"/>
              <a:gd name="connsiteY1" fmla="*/ 18291200 h 31719082"/>
              <a:gd name="connsiteX2" fmla="*/ 5114732 w 87004020"/>
              <a:gd name="connsiteY2" fmla="*/ 31693132 h 31719082"/>
              <a:gd name="connsiteX3" fmla="*/ 33529288 w 87004020"/>
              <a:gd name="connsiteY3" fmla="*/ 20942799 h 31719082"/>
              <a:gd name="connsiteX4" fmla="*/ 87004020 w 87004020"/>
              <a:gd name="connsiteY4" fmla="*/ 15385049 h 31719082"/>
              <a:gd name="connsiteX0" fmla="*/ 16581806 w 83385194"/>
              <a:gd name="connsiteY0" fmla="*/ 0 h 31702911"/>
              <a:gd name="connsiteX1" fmla="*/ 5281795 w 83385194"/>
              <a:gd name="connsiteY1" fmla="*/ 18932259 h 31702911"/>
              <a:gd name="connsiteX2" fmla="*/ 1495906 w 83385194"/>
              <a:gd name="connsiteY2" fmla="*/ 31693132 h 31702911"/>
              <a:gd name="connsiteX3" fmla="*/ 29910462 w 83385194"/>
              <a:gd name="connsiteY3" fmla="*/ 20942799 h 31702911"/>
              <a:gd name="connsiteX4" fmla="*/ 83385194 w 83385194"/>
              <a:gd name="connsiteY4" fmla="*/ 15385049 h 31702911"/>
              <a:gd name="connsiteX0" fmla="*/ 16581806 w 83385194"/>
              <a:gd name="connsiteY0" fmla="*/ 0 h 31702911"/>
              <a:gd name="connsiteX1" fmla="*/ 5281795 w 83385194"/>
              <a:gd name="connsiteY1" fmla="*/ 18932259 h 31702911"/>
              <a:gd name="connsiteX2" fmla="*/ 1495906 w 83385194"/>
              <a:gd name="connsiteY2" fmla="*/ 31693132 h 31702911"/>
              <a:gd name="connsiteX3" fmla="*/ 29910462 w 83385194"/>
              <a:gd name="connsiteY3" fmla="*/ 20942799 h 31702911"/>
              <a:gd name="connsiteX4" fmla="*/ 83385194 w 83385194"/>
              <a:gd name="connsiteY4" fmla="*/ 18865100 h 31702911"/>
              <a:gd name="connsiteX0" fmla="*/ 16581806 w 83385194"/>
              <a:gd name="connsiteY0" fmla="*/ 0 h 31702911"/>
              <a:gd name="connsiteX1" fmla="*/ 5281795 w 83385194"/>
              <a:gd name="connsiteY1" fmla="*/ 18932259 h 31702911"/>
              <a:gd name="connsiteX2" fmla="*/ 1495906 w 83385194"/>
              <a:gd name="connsiteY2" fmla="*/ 31693132 h 31702911"/>
              <a:gd name="connsiteX3" fmla="*/ 29910462 w 83385194"/>
              <a:gd name="connsiteY3" fmla="*/ 20942799 h 31702911"/>
              <a:gd name="connsiteX4" fmla="*/ 83385194 w 83385194"/>
              <a:gd name="connsiteY4" fmla="*/ 18865100 h 31702911"/>
              <a:gd name="connsiteX0" fmla="*/ 16581806 w 83385194"/>
              <a:gd name="connsiteY0" fmla="*/ 0 h 31702911"/>
              <a:gd name="connsiteX1" fmla="*/ 5281795 w 83385194"/>
              <a:gd name="connsiteY1" fmla="*/ 18932259 h 31702911"/>
              <a:gd name="connsiteX2" fmla="*/ 1495906 w 83385194"/>
              <a:gd name="connsiteY2" fmla="*/ 31693132 h 31702911"/>
              <a:gd name="connsiteX3" fmla="*/ 29910462 w 83385194"/>
              <a:gd name="connsiteY3" fmla="*/ 20942799 h 31702911"/>
              <a:gd name="connsiteX4" fmla="*/ 83385194 w 83385194"/>
              <a:gd name="connsiteY4" fmla="*/ 18865100 h 31702911"/>
              <a:gd name="connsiteX0" fmla="*/ 16581806 w 88190253"/>
              <a:gd name="connsiteY0" fmla="*/ 0 h 31702911"/>
              <a:gd name="connsiteX1" fmla="*/ 5281795 w 88190253"/>
              <a:gd name="connsiteY1" fmla="*/ 18932259 h 31702911"/>
              <a:gd name="connsiteX2" fmla="*/ 1495906 w 88190253"/>
              <a:gd name="connsiteY2" fmla="*/ 31693132 h 31702911"/>
              <a:gd name="connsiteX3" fmla="*/ 29910462 w 88190253"/>
              <a:gd name="connsiteY3" fmla="*/ 20942799 h 31702911"/>
              <a:gd name="connsiteX4" fmla="*/ 88190253 w 88190253"/>
              <a:gd name="connsiteY4" fmla="*/ 18224040 h 31702911"/>
              <a:gd name="connsiteX0" fmla="*/ 483115 w 100771005"/>
              <a:gd name="connsiteY0" fmla="*/ 0 h 29069982"/>
              <a:gd name="connsiteX1" fmla="*/ 17862547 w 100771005"/>
              <a:gd name="connsiteY1" fmla="*/ 16299330 h 29069982"/>
              <a:gd name="connsiteX2" fmla="*/ 14076658 w 100771005"/>
              <a:gd name="connsiteY2" fmla="*/ 29060203 h 29069982"/>
              <a:gd name="connsiteX3" fmla="*/ 42491214 w 100771005"/>
              <a:gd name="connsiteY3" fmla="*/ 18309870 h 29069982"/>
              <a:gd name="connsiteX4" fmla="*/ 100771005 w 100771005"/>
              <a:gd name="connsiteY4" fmla="*/ 15591111 h 29069982"/>
              <a:gd name="connsiteX0" fmla="*/ 427485 w 104052256"/>
              <a:gd name="connsiteY0" fmla="*/ 0 h 29642350"/>
              <a:gd name="connsiteX1" fmla="*/ 21143798 w 104052256"/>
              <a:gd name="connsiteY1" fmla="*/ 16871698 h 29642350"/>
              <a:gd name="connsiteX2" fmla="*/ 17357909 w 104052256"/>
              <a:gd name="connsiteY2" fmla="*/ 29632571 h 29642350"/>
              <a:gd name="connsiteX3" fmla="*/ 45772465 w 104052256"/>
              <a:gd name="connsiteY3" fmla="*/ 18882238 h 29642350"/>
              <a:gd name="connsiteX4" fmla="*/ 104052256 w 104052256"/>
              <a:gd name="connsiteY4" fmla="*/ 16163479 h 29642350"/>
              <a:gd name="connsiteX0" fmla="*/ 424630 w 104242480"/>
              <a:gd name="connsiteY0" fmla="*/ 0 h 28251366"/>
              <a:gd name="connsiteX1" fmla="*/ 21334022 w 104242480"/>
              <a:gd name="connsiteY1" fmla="*/ 15480714 h 28251366"/>
              <a:gd name="connsiteX2" fmla="*/ 17548133 w 104242480"/>
              <a:gd name="connsiteY2" fmla="*/ 28241587 h 28251366"/>
              <a:gd name="connsiteX3" fmla="*/ 45962689 w 104242480"/>
              <a:gd name="connsiteY3" fmla="*/ 17491254 h 28251366"/>
              <a:gd name="connsiteX4" fmla="*/ 104242480 w 104242480"/>
              <a:gd name="connsiteY4" fmla="*/ 14772495 h 28251366"/>
              <a:gd name="connsiteX0" fmla="*/ 471364 w 104289214"/>
              <a:gd name="connsiteY0" fmla="*/ 0 h 28251366"/>
              <a:gd name="connsiteX1" fmla="*/ 18957159 w 104289214"/>
              <a:gd name="connsiteY1" fmla="*/ 15480714 h 28251366"/>
              <a:gd name="connsiteX2" fmla="*/ 17594867 w 104289214"/>
              <a:gd name="connsiteY2" fmla="*/ 28241587 h 28251366"/>
              <a:gd name="connsiteX3" fmla="*/ 46009423 w 104289214"/>
              <a:gd name="connsiteY3" fmla="*/ 17491254 h 28251366"/>
              <a:gd name="connsiteX4" fmla="*/ 104289214 w 104289214"/>
              <a:gd name="connsiteY4" fmla="*/ 14772495 h 28251366"/>
              <a:gd name="connsiteX0" fmla="*/ 480160 w 104298010"/>
              <a:gd name="connsiteY0" fmla="*/ 0 h 28251366"/>
              <a:gd name="connsiteX1" fmla="*/ 18562005 w 104298010"/>
              <a:gd name="connsiteY1" fmla="*/ 15480714 h 28251366"/>
              <a:gd name="connsiteX2" fmla="*/ 17603663 w 104298010"/>
              <a:gd name="connsiteY2" fmla="*/ 28241587 h 28251366"/>
              <a:gd name="connsiteX3" fmla="*/ 46018219 w 104298010"/>
              <a:gd name="connsiteY3" fmla="*/ 17491254 h 28251366"/>
              <a:gd name="connsiteX4" fmla="*/ 104298010 w 104298010"/>
              <a:gd name="connsiteY4" fmla="*/ 14772495 h 28251366"/>
              <a:gd name="connsiteX0" fmla="*/ 0 w 103817850"/>
              <a:gd name="connsiteY0" fmla="*/ 0 h 28251366"/>
              <a:gd name="connsiteX1" fmla="*/ 18081845 w 103817850"/>
              <a:gd name="connsiteY1" fmla="*/ 15480714 h 28251366"/>
              <a:gd name="connsiteX2" fmla="*/ 17123503 w 103817850"/>
              <a:gd name="connsiteY2" fmla="*/ 28241587 h 28251366"/>
              <a:gd name="connsiteX3" fmla="*/ 45538059 w 103817850"/>
              <a:gd name="connsiteY3" fmla="*/ 17491254 h 28251366"/>
              <a:gd name="connsiteX4" fmla="*/ 103817850 w 103817850"/>
              <a:gd name="connsiteY4" fmla="*/ 14772495 h 28251366"/>
              <a:gd name="connsiteX0" fmla="*/ 0 w 103817850"/>
              <a:gd name="connsiteY0" fmla="*/ 0 h 28251366"/>
              <a:gd name="connsiteX1" fmla="*/ 18081845 w 103817850"/>
              <a:gd name="connsiteY1" fmla="*/ 15480714 h 28251366"/>
              <a:gd name="connsiteX2" fmla="*/ 17123503 w 103817850"/>
              <a:gd name="connsiteY2" fmla="*/ 28241587 h 28251366"/>
              <a:gd name="connsiteX3" fmla="*/ 45538059 w 103817850"/>
              <a:gd name="connsiteY3" fmla="*/ 17491254 h 28251366"/>
              <a:gd name="connsiteX4" fmla="*/ 103817850 w 103817850"/>
              <a:gd name="connsiteY4" fmla="*/ 14772495 h 28251366"/>
              <a:gd name="connsiteX0" fmla="*/ 0 w 103817850"/>
              <a:gd name="connsiteY0" fmla="*/ 0 h 28334742"/>
              <a:gd name="connsiteX1" fmla="*/ 18081845 w 103817850"/>
              <a:gd name="connsiteY1" fmla="*/ 15480714 h 28334742"/>
              <a:gd name="connsiteX2" fmla="*/ 17123503 w 103817850"/>
              <a:gd name="connsiteY2" fmla="*/ 28241587 h 28334742"/>
              <a:gd name="connsiteX3" fmla="*/ 46817187 w 103817850"/>
              <a:gd name="connsiteY3" fmla="*/ 20782416 h 28334742"/>
              <a:gd name="connsiteX4" fmla="*/ 103817850 w 103817850"/>
              <a:gd name="connsiteY4" fmla="*/ 14772495 h 28334742"/>
              <a:gd name="connsiteX0" fmla="*/ 0 w 103817850"/>
              <a:gd name="connsiteY0" fmla="*/ 0 h 28380525"/>
              <a:gd name="connsiteX1" fmla="*/ 18081845 w 103817850"/>
              <a:gd name="connsiteY1" fmla="*/ 15480714 h 28380525"/>
              <a:gd name="connsiteX2" fmla="*/ 17123503 w 103817850"/>
              <a:gd name="connsiteY2" fmla="*/ 28241587 h 28380525"/>
              <a:gd name="connsiteX3" fmla="*/ 46817187 w 103817850"/>
              <a:gd name="connsiteY3" fmla="*/ 20782416 h 28380525"/>
              <a:gd name="connsiteX4" fmla="*/ 103817850 w 103817850"/>
              <a:gd name="connsiteY4" fmla="*/ 14772495 h 28380525"/>
              <a:gd name="connsiteX0" fmla="*/ 0 w 103817850"/>
              <a:gd name="connsiteY0" fmla="*/ 0 h 28334742"/>
              <a:gd name="connsiteX1" fmla="*/ 18081845 w 103817850"/>
              <a:gd name="connsiteY1" fmla="*/ 15480714 h 28334742"/>
              <a:gd name="connsiteX2" fmla="*/ 17123503 w 103817850"/>
              <a:gd name="connsiteY2" fmla="*/ 28241587 h 28334742"/>
              <a:gd name="connsiteX3" fmla="*/ 46817187 w 103817850"/>
              <a:gd name="connsiteY3" fmla="*/ 20782416 h 28334742"/>
              <a:gd name="connsiteX4" fmla="*/ 103817850 w 103817850"/>
              <a:gd name="connsiteY4" fmla="*/ 14772495 h 28334742"/>
              <a:gd name="connsiteX0" fmla="*/ 0 w 103817850"/>
              <a:gd name="connsiteY0" fmla="*/ 0 h 28347100"/>
              <a:gd name="connsiteX1" fmla="*/ 18081845 w 103817850"/>
              <a:gd name="connsiteY1" fmla="*/ 15480714 h 28347100"/>
              <a:gd name="connsiteX2" fmla="*/ 17123503 w 103817850"/>
              <a:gd name="connsiteY2" fmla="*/ 28241587 h 28347100"/>
              <a:gd name="connsiteX3" fmla="*/ 46817187 w 103817850"/>
              <a:gd name="connsiteY3" fmla="*/ 20782416 h 28347100"/>
              <a:gd name="connsiteX4" fmla="*/ 103817850 w 103817850"/>
              <a:gd name="connsiteY4" fmla="*/ 14772495 h 28347100"/>
              <a:gd name="connsiteX0" fmla="*/ 0 w 103817850"/>
              <a:gd name="connsiteY0" fmla="*/ 0 h 28619895"/>
              <a:gd name="connsiteX1" fmla="*/ 18081845 w 103817850"/>
              <a:gd name="connsiteY1" fmla="*/ 15480714 h 28619895"/>
              <a:gd name="connsiteX2" fmla="*/ 17123503 w 103817850"/>
              <a:gd name="connsiteY2" fmla="*/ 28241587 h 28619895"/>
              <a:gd name="connsiteX3" fmla="*/ 38822632 w 103817850"/>
              <a:gd name="connsiteY3" fmla="*/ 23634756 h 28619895"/>
              <a:gd name="connsiteX4" fmla="*/ 103817850 w 103817850"/>
              <a:gd name="connsiteY4" fmla="*/ 14772495 h 28619895"/>
              <a:gd name="connsiteX0" fmla="*/ 0 w 103817850"/>
              <a:gd name="connsiteY0" fmla="*/ 0 h 28610439"/>
              <a:gd name="connsiteX1" fmla="*/ 18081845 w 103817850"/>
              <a:gd name="connsiteY1" fmla="*/ 15480714 h 28610439"/>
              <a:gd name="connsiteX2" fmla="*/ 17123503 w 103817850"/>
              <a:gd name="connsiteY2" fmla="*/ 28241587 h 28610439"/>
              <a:gd name="connsiteX3" fmla="*/ 38822632 w 103817850"/>
              <a:gd name="connsiteY3" fmla="*/ 23634756 h 28610439"/>
              <a:gd name="connsiteX4" fmla="*/ 103817850 w 103817850"/>
              <a:gd name="connsiteY4" fmla="*/ 14772495 h 28610439"/>
              <a:gd name="connsiteX0" fmla="*/ 0 w 103817850"/>
              <a:gd name="connsiteY0" fmla="*/ 0 h 31005115"/>
              <a:gd name="connsiteX1" fmla="*/ 18081845 w 103817850"/>
              <a:gd name="connsiteY1" fmla="*/ 15480714 h 31005115"/>
              <a:gd name="connsiteX2" fmla="*/ 17123503 w 103817850"/>
              <a:gd name="connsiteY2" fmla="*/ 28241587 h 31005115"/>
              <a:gd name="connsiteX3" fmla="*/ 40421543 w 103817850"/>
              <a:gd name="connsiteY3" fmla="*/ 29229730 h 31005115"/>
              <a:gd name="connsiteX4" fmla="*/ 103817850 w 103817850"/>
              <a:gd name="connsiteY4" fmla="*/ 14772495 h 31005115"/>
              <a:gd name="connsiteX0" fmla="*/ 0 w 82392443"/>
              <a:gd name="connsiteY0" fmla="*/ 0 h 30105634"/>
              <a:gd name="connsiteX1" fmla="*/ 18081845 w 82392443"/>
              <a:gd name="connsiteY1" fmla="*/ 15480714 h 30105634"/>
              <a:gd name="connsiteX2" fmla="*/ 17123503 w 82392443"/>
              <a:gd name="connsiteY2" fmla="*/ 28241587 h 30105634"/>
              <a:gd name="connsiteX3" fmla="*/ 40421543 w 82392443"/>
              <a:gd name="connsiteY3" fmla="*/ 29229730 h 30105634"/>
              <a:gd name="connsiteX4" fmla="*/ 82392443 w 82392443"/>
              <a:gd name="connsiteY4" fmla="*/ 20477176 h 30105634"/>
              <a:gd name="connsiteX0" fmla="*/ 0 w 82392443"/>
              <a:gd name="connsiteY0" fmla="*/ 0 h 30105634"/>
              <a:gd name="connsiteX1" fmla="*/ 18081845 w 82392443"/>
              <a:gd name="connsiteY1" fmla="*/ 15480714 h 30105634"/>
              <a:gd name="connsiteX2" fmla="*/ 17123503 w 82392443"/>
              <a:gd name="connsiteY2" fmla="*/ 28241587 h 30105634"/>
              <a:gd name="connsiteX3" fmla="*/ 40421543 w 82392443"/>
              <a:gd name="connsiteY3" fmla="*/ 29229730 h 30105634"/>
              <a:gd name="connsiteX4" fmla="*/ 82392443 w 82392443"/>
              <a:gd name="connsiteY4" fmla="*/ 20477176 h 30105634"/>
              <a:gd name="connsiteX0" fmla="*/ 0 w 103817850"/>
              <a:gd name="connsiteY0" fmla="*/ 0 h 23633016"/>
              <a:gd name="connsiteX1" fmla="*/ 39507252 w 103817850"/>
              <a:gd name="connsiteY1" fmla="*/ 9008096 h 23633016"/>
              <a:gd name="connsiteX2" fmla="*/ 38548910 w 103817850"/>
              <a:gd name="connsiteY2" fmla="*/ 21768969 h 23633016"/>
              <a:gd name="connsiteX3" fmla="*/ 61846950 w 103817850"/>
              <a:gd name="connsiteY3" fmla="*/ 22757112 h 23633016"/>
              <a:gd name="connsiteX4" fmla="*/ 103817850 w 103817850"/>
              <a:gd name="connsiteY4" fmla="*/ 14004558 h 23633016"/>
              <a:gd name="connsiteX0" fmla="*/ 0 w 103817850"/>
              <a:gd name="connsiteY0" fmla="*/ 0 h 23604418"/>
              <a:gd name="connsiteX1" fmla="*/ 12325765 w 103817850"/>
              <a:gd name="connsiteY1" fmla="*/ 9556623 h 23604418"/>
              <a:gd name="connsiteX2" fmla="*/ 38548910 w 103817850"/>
              <a:gd name="connsiteY2" fmla="*/ 21768969 h 23604418"/>
              <a:gd name="connsiteX3" fmla="*/ 61846950 w 103817850"/>
              <a:gd name="connsiteY3" fmla="*/ 22757112 h 23604418"/>
              <a:gd name="connsiteX4" fmla="*/ 103817850 w 103817850"/>
              <a:gd name="connsiteY4" fmla="*/ 14004558 h 23604418"/>
              <a:gd name="connsiteX0" fmla="*/ 3277793 w 107095643"/>
              <a:gd name="connsiteY0" fmla="*/ 0 h 23604418"/>
              <a:gd name="connsiteX1" fmla="*/ 15603558 w 107095643"/>
              <a:gd name="connsiteY1" fmla="*/ 9556623 h 23604418"/>
              <a:gd name="connsiteX2" fmla="*/ 41826703 w 107095643"/>
              <a:gd name="connsiteY2" fmla="*/ 21768969 h 23604418"/>
              <a:gd name="connsiteX3" fmla="*/ 65124743 w 107095643"/>
              <a:gd name="connsiteY3" fmla="*/ 22757112 h 23604418"/>
              <a:gd name="connsiteX4" fmla="*/ 107095643 w 107095643"/>
              <a:gd name="connsiteY4" fmla="*/ 14004558 h 23604418"/>
              <a:gd name="connsiteX0" fmla="*/ 3823655 w 107641505"/>
              <a:gd name="connsiteY0" fmla="*/ 0 h 23587602"/>
              <a:gd name="connsiteX1" fmla="*/ 12631816 w 107641505"/>
              <a:gd name="connsiteY1" fmla="*/ 9885739 h 23587602"/>
              <a:gd name="connsiteX2" fmla="*/ 42372565 w 107641505"/>
              <a:gd name="connsiteY2" fmla="*/ 21768969 h 23587602"/>
              <a:gd name="connsiteX3" fmla="*/ 65670605 w 107641505"/>
              <a:gd name="connsiteY3" fmla="*/ 22757112 h 23587602"/>
              <a:gd name="connsiteX4" fmla="*/ 107641505 w 107641505"/>
              <a:gd name="connsiteY4" fmla="*/ 14004558 h 23587602"/>
              <a:gd name="connsiteX0" fmla="*/ 3981649 w 107799499"/>
              <a:gd name="connsiteY0" fmla="*/ 0 h 23587602"/>
              <a:gd name="connsiteX1" fmla="*/ 12789810 w 107799499"/>
              <a:gd name="connsiteY1" fmla="*/ 9885739 h 23587602"/>
              <a:gd name="connsiteX2" fmla="*/ 42530559 w 107799499"/>
              <a:gd name="connsiteY2" fmla="*/ 21768969 h 23587602"/>
              <a:gd name="connsiteX3" fmla="*/ 65828599 w 107799499"/>
              <a:gd name="connsiteY3" fmla="*/ 22757112 h 23587602"/>
              <a:gd name="connsiteX4" fmla="*/ 107799499 w 107799499"/>
              <a:gd name="connsiteY4" fmla="*/ 14004558 h 23587602"/>
              <a:gd name="connsiteX0" fmla="*/ 4693731 w 108511581"/>
              <a:gd name="connsiteY0" fmla="*/ 0 h 23593177"/>
              <a:gd name="connsiteX1" fmla="*/ 10304070 w 108511581"/>
              <a:gd name="connsiteY1" fmla="*/ 9776034 h 23593177"/>
              <a:gd name="connsiteX2" fmla="*/ 43242641 w 108511581"/>
              <a:gd name="connsiteY2" fmla="*/ 21768969 h 23593177"/>
              <a:gd name="connsiteX3" fmla="*/ 66540681 w 108511581"/>
              <a:gd name="connsiteY3" fmla="*/ 22757112 h 23593177"/>
              <a:gd name="connsiteX4" fmla="*/ 108511581 w 108511581"/>
              <a:gd name="connsiteY4" fmla="*/ 14004558 h 23593177"/>
              <a:gd name="connsiteX0" fmla="*/ 572318 w 104390168"/>
              <a:gd name="connsiteY0" fmla="*/ 0 h 23593177"/>
              <a:gd name="connsiteX1" fmla="*/ 6182657 w 104390168"/>
              <a:gd name="connsiteY1" fmla="*/ 9776034 h 23593177"/>
              <a:gd name="connsiteX2" fmla="*/ 39121228 w 104390168"/>
              <a:gd name="connsiteY2" fmla="*/ 21768969 h 23593177"/>
              <a:gd name="connsiteX3" fmla="*/ 62419268 w 104390168"/>
              <a:gd name="connsiteY3" fmla="*/ 22757112 h 23593177"/>
              <a:gd name="connsiteX4" fmla="*/ 104390168 w 104390168"/>
              <a:gd name="connsiteY4" fmla="*/ 14004558 h 23593177"/>
              <a:gd name="connsiteX0" fmla="*/ 0 w 103817850"/>
              <a:gd name="connsiteY0" fmla="*/ 0 h 23593177"/>
              <a:gd name="connsiteX1" fmla="*/ 38548910 w 103817850"/>
              <a:gd name="connsiteY1" fmla="*/ 21768969 h 23593177"/>
              <a:gd name="connsiteX2" fmla="*/ 61846950 w 103817850"/>
              <a:gd name="connsiteY2" fmla="*/ 22757112 h 23593177"/>
              <a:gd name="connsiteX3" fmla="*/ 103817850 w 103817850"/>
              <a:gd name="connsiteY3" fmla="*/ 14004558 h 23593177"/>
              <a:gd name="connsiteX0" fmla="*/ 360405 w 104178255"/>
              <a:gd name="connsiteY0" fmla="*/ 0 h 23593177"/>
              <a:gd name="connsiteX1" fmla="*/ 38909315 w 104178255"/>
              <a:gd name="connsiteY1" fmla="*/ 21768969 h 23593177"/>
              <a:gd name="connsiteX2" fmla="*/ 62207355 w 104178255"/>
              <a:gd name="connsiteY2" fmla="*/ 22757112 h 23593177"/>
              <a:gd name="connsiteX3" fmla="*/ 104178255 w 104178255"/>
              <a:gd name="connsiteY3" fmla="*/ 14004558 h 23593177"/>
              <a:gd name="connsiteX0" fmla="*/ 303265 w 112129568"/>
              <a:gd name="connsiteY0" fmla="*/ 0 h 21251598"/>
              <a:gd name="connsiteX1" fmla="*/ 46860628 w 112129568"/>
              <a:gd name="connsiteY1" fmla="*/ 19021566 h 21251598"/>
              <a:gd name="connsiteX2" fmla="*/ 70158668 w 112129568"/>
              <a:gd name="connsiteY2" fmla="*/ 20009709 h 21251598"/>
              <a:gd name="connsiteX3" fmla="*/ 112129568 w 112129568"/>
              <a:gd name="connsiteY3" fmla="*/ 11257155 h 21251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29568" h="21251598">
                <a:moveTo>
                  <a:pt x="303265" y="0"/>
                </a:moveTo>
                <a:cubicBezTo>
                  <a:pt x="-3817443" y="8704008"/>
                  <a:pt x="35218061" y="15686615"/>
                  <a:pt x="46860628" y="19021566"/>
                </a:cubicBezTo>
                <a:cubicBezTo>
                  <a:pt x="58503195" y="22356517"/>
                  <a:pt x="59280511" y="21303777"/>
                  <a:pt x="70158668" y="20009709"/>
                </a:cubicBezTo>
                <a:cubicBezTo>
                  <a:pt x="81036825" y="18715641"/>
                  <a:pt x="94839407" y="11356022"/>
                  <a:pt x="112129568" y="11257155"/>
                </a:cubicBezTo>
              </a:path>
            </a:pathLst>
          </a:custGeom>
          <a:noFill/>
          <a:ln w="762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507" name="Freeform 506"/>
          <p:cNvSpPr/>
          <p:nvPr/>
        </p:nvSpPr>
        <p:spPr bwMode="auto">
          <a:xfrm flipH="1">
            <a:off x="7089283" y="5714140"/>
            <a:ext cx="367077" cy="234215"/>
          </a:xfrm>
          <a:custGeom>
            <a:avLst/>
            <a:gdLst>
              <a:gd name="connsiteX0" fmla="*/ 29149 w 382982"/>
              <a:gd name="connsiteY0" fmla="*/ 308540 h 308540"/>
              <a:gd name="connsiteX1" fmla="*/ 29149 w 382982"/>
              <a:gd name="connsiteY1" fmla="*/ 123416 h 308540"/>
              <a:gd name="connsiteX2" fmla="*/ 332079 w 382982"/>
              <a:gd name="connsiteY2" fmla="*/ 100976 h 308540"/>
              <a:gd name="connsiteX3" fmla="*/ 382567 w 382982"/>
              <a:gd name="connsiteY3" fmla="*/ 0 h 308540"/>
              <a:gd name="connsiteX4" fmla="*/ 382567 w 382982"/>
              <a:gd name="connsiteY4" fmla="*/ 0 h 308540"/>
              <a:gd name="connsiteX0" fmla="*/ 32731 w 386149"/>
              <a:gd name="connsiteY0" fmla="*/ 308540 h 308540"/>
              <a:gd name="connsiteX1" fmla="*/ 32731 w 386149"/>
              <a:gd name="connsiteY1" fmla="*/ 123416 h 308540"/>
              <a:gd name="connsiteX2" fmla="*/ 386149 w 386149"/>
              <a:gd name="connsiteY2" fmla="*/ 0 h 308540"/>
              <a:gd name="connsiteX3" fmla="*/ 386149 w 386149"/>
              <a:gd name="connsiteY3" fmla="*/ 0 h 308540"/>
              <a:gd name="connsiteX0" fmla="*/ 32731 w 529024"/>
              <a:gd name="connsiteY0" fmla="*/ 308540 h 600075"/>
              <a:gd name="connsiteX1" fmla="*/ 32731 w 529024"/>
              <a:gd name="connsiteY1" fmla="*/ 123416 h 600075"/>
              <a:gd name="connsiteX2" fmla="*/ 386149 w 529024"/>
              <a:gd name="connsiteY2" fmla="*/ 0 h 600075"/>
              <a:gd name="connsiteX3" fmla="*/ 529024 w 529024"/>
              <a:gd name="connsiteY3" fmla="*/ 600075 h 600075"/>
              <a:gd name="connsiteX0" fmla="*/ 32731 w 462349"/>
              <a:gd name="connsiteY0" fmla="*/ 308540 h 895350"/>
              <a:gd name="connsiteX1" fmla="*/ 32731 w 462349"/>
              <a:gd name="connsiteY1" fmla="*/ 123416 h 895350"/>
              <a:gd name="connsiteX2" fmla="*/ 386149 w 462349"/>
              <a:gd name="connsiteY2" fmla="*/ 0 h 895350"/>
              <a:gd name="connsiteX3" fmla="*/ 462349 w 462349"/>
              <a:gd name="connsiteY3" fmla="*/ 895350 h 895350"/>
              <a:gd name="connsiteX0" fmla="*/ 32731 w 532267"/>
              <a:gd name="connsiteY0" fmla="*/ 308540 h 895350"/>
              <a:gd name="connsiteX1" fmla="*/ 32731 w 532267"/>
              <a:gd name="connsiteY1" fmla="*/ 123416 h 895350"/>
              <a:gd name="connsiteX2" fmla="*/ 386149 w 532267"/>
              <a:gd name="connsiteY2" fmla="*/ 0 h 895350"/>
              <a:gd name="connsiteX3" fmla="*/ 462349 w 532267"/>
              <a:gd name="connsiteY3" fmla="*/ 895350 h 895350"/>
              <a:gd name="connsiteX0" fmla="*/ 38205 w 467823"/>
              <a:gd name="connsiteY0" fmla="*/ 210814 h 797624"/>
              <a:gd name="connsiteX1" fmla="*/ 38205 w 467823"/>
              <a:gd name="connsiteY1" fmla="*/ 25690 h 797624"/>
              <a:gd name="connsiteX2" fmla="*/ 467823 w 467823"/>
              <a:gd name="connsiteY2" fmla="*/ 797624 h 797624"/>
              <a:gd name="connsiteX0" fmla="*/ 897 w 574244"/>
              <a:gd name="connsiteY0" fmla="*/ 49040 h 635850"/>
              <a:gd name="connsiteX1" fmla="*/ 562872 w 574244"/>
              <a:gd name="connsiteY1" fmla="*/ 82991 h 635850"/>
              <a:gd name="connsiteX2" fmla="*/ 430515 w 574244"/>
              <a:gd name="connsiteY2" fmla="*/ 635850 h 635850"/>
              <a:gd name="connsiteX0" fmla="*/ 773 w 657530"/>
              <a:gd name="connsiteY0" fmla="*/ 28364 h 615174"/>
              <a:gd name="connsiteX1" fmla="*/ 648473 w 657530"/>
              <a:gd name="connsiteY1" fmla="*/ 138515 h 615174"/>
              <a:gd name="connsiteX2" fmla="*/ 430391 w 657530"/>
              <a:gd name="connsiteY2" fmla="*/ 615174 h 615174"/>
              <a:gd name="connsiteX0" fmla="*/ 728 w 694835"/>
              <a:gd name="connsiteY0" fmla="*/ 36507 h 623317"/>
              <a:gd name="connsiteX1" fmla="*/ 686528 w 694835"/>
              <a:gd name="connsiteY1" fmla="*/ 108558 h 623317"/>
              <a:gd name="connsiteX2" fmla="*/ 430346 w 694835"/>
              <a:gd name="connsiteY2" fmla="*/ 623317 h 623317"/>
              <a:gd name="connsiteX0" fmla="*/ 797 w 638933"/>
              <a:gd name="connsiteY0" fmla="*/ 13493 h 600303"/>
              <a:gd name="connsiteX1" fmla="*/ 629447 w 638933"/>
              <a:gd name="connsiteY1" fmla="*/ 295782 h 600303"/>
              <a:gd name="connsiteX2" fmla="*/ 430415 w 638933"/>
              <a:gd name="connsiteY2" fmla="*/ 600303 h 600303"/>
              <a:gd name="connsiteX0" fmla="*/ 597 w 838758"/>
              <a:gd name="connsiteY0" fmla="*/ 83442 h 357898"/>
              <a:gd name="connsiteX1" fmla="*/ 829272 w 838758"/>
              <a:gd name="connsiteY1" fmla="*/ 53377 h 357898"/>
              <a:gd name="connsiteX2" fmla="*/ 630240 w 838758"/>
              <a:gd name="connsiteY2" fmla="*/ 357898 h 357898"/>
              <a:gd name="connsiteX0" fmla="*/ 0 w 838161"/>
              <a:gd name="connsiteY0" fmla="*/ 98462 h 372918"/>
              <a:gd name="connsiteX1" fmla="*/ 828675 w 838161"/>
              <a:gd name="connsiteY1" fmla="*/ 68397 h 372918"/>
              <a:gd name="connsiteX2" fmla="*/ 629643 w 838161"/>
              <a:gd name="connsiteY2" fmla="*/ 372918 h 372918"/>
              <a:gd name="connsiteX0" fmla="*/ 0 w 1073195"/>
              <a:gd name="connsiteY0" fmla="*/ 145043 h 145043"/>
              <a:gd name="connsiteX1" fmla="*/ 828675 w 1073195"/>
              <a:gd name="connsiteY1" fmla="*/ 114978 h 145043"/>
              <a:gd name="connsiteX2" fmla="*/ 1073195 w 1073195"/>
              <a:gd name="connsiteY2" fmla="*/ 45105 h 145043"/>
              <a:gd name="connsiteX0" fmla="*/ 0 w 1073195"/>
              <a:gd name="connsiteY0" fmla="*/ 99938 h 108301"/>
              <a:gd name="connsiteX1" fmla="*/ 828675 w 1073195"/>
              <a:gd name="connsiteY1" fmla="*/ 69873 h 108301"/>
              <a:gd name="connsiteX2" fmla="*/ 1073195 w 1073195"/>
              <a:gd name="connsiteY2" fmla="*/ 0 h 108301"/>
              <a:gd name="connsiteX0" fmla="*/ 0 w 1073195"/>
              <a:gd name="connsiteY0" fmla="*/ 99938 h 108301"/>
              <a:gd name="connsiteX1" fmla="*/ 727383 w 1073195"/>
              <a:gd name="connsiteY1" fmla="*/ 32630 h 108301"/>
              <a:gd name="connsiteX2" fmla="*/ 828675 w 1073195"/>
              <a:gd name="connsiteY2" fmla="*/ 69873 h 108301"/>
              <a:gd name="connsiteX3" fmla="*/ 1073195 w 1073195"/>
              <a:gd name="connsiteY3" fmla="*/ 0 h 108301"/>
              <a:gd name="connsiteX0" fmla="*/ 0 w 1073195"/>
              <a:gd name="connsiteY0" fmla="*/ 99938 h 108301"/>
              <a:gd name="connsiteX1" fmla="*/ 828675 w 1073195"/>
              <a:gd name="connsiteY1" fmla="*/ 69873 h 108301"/>
              <a:gd name="connsiteX2" fmla="*/ 1073195 w 1073195"/>
              <a:gd name="connsiteY2" fmla="*/ 0 h 108301"/>
              <a:gd name="connsiteX0" fmla="*/ 0 w 1073195"/>
              <a:gd name="connsiteY0" fmla="*/ 99938 h 99938"/>
              <a:gd name="connsiteX1" fmla="*/ 1073195 w 1073195"/>
              <a:gd name="connsiteY1" fmla="*/ 0 h 99938"/>
              <a:gd name="connsiteX0" fmla="*/ 0 w 1073195"/>
              <a:gd name="connsiteY0" fmla="*/ 99938 h 108737"/>
              <a:gd name="connsiteX1" fmla="*/ 1073195 w 1073195"/>
              <a:gd name="connsiteY1" fmla="*/ 0 h 108737"/>
              <a:gd name="connsiteX0" fmla="*/ 0 w 1018604"/>
              <a:gd name="connsiteY0" fmla="*/ 108545 h 116827"/>
              <a:gd name="connsiteX1" fmla="*/ 1018604 w 1018604"/>
              <a:gd name="connsiteY1" fmla="*/ 0 h 116827"/>
              <a:gd name="connsiteX0" fmla="*/ 0 w 1018604"/>
              <a:gd name="connsiteY0" fmla="*/ 108545 h 138048"/>
              <a:gd name="connsiteX1" fmla="*/ 1018604 w 1018604"/>
              <a:gd name="connsiteY1" fmla="*/ 0 h 138048"/>
              <a:gd name="connsiteX0" fmla="*/ 0 w 909816"/>
              <a:gd name="connsiteY0" fmla="*/ 255816 h 263465"/>
              <a:gd name="connsiteX1" fmla="*/ 909816 w 909816"/>
              <a:gd name="connsiteY1" fmla="*/ 0 h 263465"/>
              <a:gd name="connsiteX0" fmla="*/ 0 w 909816"/>
              <a:gd name="connsiteY0" fmla="*/ 255816 h 255816"/>
              <a:gd name="connsiteX1" fmla="*/ 909816 w 909816"/>
              <a:gd name="connsiteY1" fmla="*/ 0 h 255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09816" h="255816">
                <a:moveTo>
                  <a:pt x="0" y="255816"/>
                </a:moveTo>
                <a:cubicBezTo>
                  <a:pt x="538273" y="185206"/>
                  <a:pt x="545260" y="175325"/>
                  <a:pt x="909816" y="0"/>
                </a:cubicBezTo>
              </a:path>
            </a:pathLst>
          </a:custGeom>
          <a:noFill/>
          <a:ln w="762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878" name="Freeform 877"/>
          <p:cNvSpPr/>
          <p:nvPr/>
        </p:nvSpPr>
        <p:spPr bwMode="auto">
          <a:xfrm rot="12314496" flipV="1">
            <a:off x="7759866" y="5622207"/>
            <a:ext cx="174817" cy="396370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10117 w 10117"/>
              <a:gd name="connsiteY0" fmla="*/ 9803 h 9803"/>
              <a:gd name="connsiteX1" fmla="*/ 0 w 10117"/>
              <a:gd name="connsiteY1" fmla="*/ 1574 h 9803"/>
              <a:gd name="connsiteX0" fmla="*/ 6042 w 6042"/>
              <a:gd name="connsiteY0" fmla="*/ 6240 h 6240"/>
              <a:gd name="connsiteX1" fmla="*/ 0 w 6042"/>
              <a:gd name="connsiteY1" fmla="*/ 5871 h 6240"/>
              <a:gd name="connsiteX0" fmla="*/ 10000 w 10000"/>
              <a:gd name="connsiteY0" fmla="*/ 5094 h 5094"/>
              <a:gd name="connsiteX1" fmla="*/ 0 w 10000"/>
              <a:gd name="connsiteY1" fmla="*/ 4503 h 5094"/>
              <a:gd name="connsiteX0" fmla="*/ 9852 w 9852"/>
              <a:gd name="connsiteY0" fmla="*/ 8426 h 12097"/>
              <a:gd name="connsiteX1" fmla="*/ 0 w 9852"/>
              <a:gd name="connsiteY1" fmla="*/ 12097 h 12097"/>
              <a:gd name="connsiteX0" fmla="*/ 10000 w 10000"/>
              <a:gd name="connsiteY0" fmla="*/ 2604 h 5639"/>
              <a:gd name="connsiteX1" fmla="*/ 0 w 10000"/>
              <a:gd name="connsiteY1" fmla="*/ 5639 h 5639"/>
              <a:gd name="connsiteX0" fmla="*/ 8369 w 8369"/>
              <a:gd name="connsiteY0" fmla="*/ 41040 h 41040"/>
              <a:gd name="connsiteX1" fmla="*/ 0 w 8369"/>
              <a:gd name="connsiteY1" fmla="*/ 1467 h 41040"/>
              <a:gd name="connsiteX0" fmla="*/ 10000 w 10000"/>
              <a:gd name="connsiteY0" fmla="*/ 10195 h 10195"/>
              <a:gd name="connsiteX1" fmla="*/ 0 w 10000"/>
              <a:gd name="connsiteY1" fmla="*/ 552 h 10195"/>
              <a:gd name="connsiteX0" fmla="*/ 10000 w 11593"/>
              <a:gd name="connsiteY0" fmla="*/ 13006 h 13006"/>
              <a:gd name="connsiteX1" fmla="*/ 11432 w 11593"/>
              <a:gd name="connsiteY1" fmla="*/ 0 h 13006"/>
              <a:gd name="connsiteX2" fmla="*/ 0 w 11593"/>
              <a:gd name="connsiteY2" fmla="*/ 3363 h 13006"/>
              <a:gd name="connsiteX0" fmla="*/ 10000 w 12316"/>
              <a:gd name="connsiteY0" fmla="*/ 13061 h 13061"/>
              <a:gd name="connsiteX1" fmla="*/ 11432 w 12316"/>
              <a:gd name="connsiteY1" fmla="*/ 55 h 13061"/>
              <a:gd name="connsiteX2" fmla="*/ 0 w 12316"/>
              <a:gd name="connsiteY2" fmla="*/ 3418 h 13061"/>
              <a:gd name="connsiteX0" fmla="*/ 10000 w 12316"/>
              <a:gd name="connsiteY0" fmla="*/ 13061 h 13061"/>
              <a:gd name="connsiteX1" fmla="*/ 11432 w 12316"/>
              <a:gd name="connsiteY1" fmla="*/ 55 h 13061"/>
              <a:gd name="connsiteX2" fmla="*/ 0 w 12316"/>
              <a:gd name="connsiteY2" fmla="*/ 3418 h 13061"/>
              <a:gd name="connsiteX0" fmla="*/ 10000 w 14208"/>
              <a:gd name="connsiteY0" fmla="*/ 13025 h 13025"/>
              <a:gd name="connsiteX1" fmla="*/ 11432 w 14208"/>
              <a:gd name="connsiteY1" fmla="*/ 19 h 13025"/>
              <a:gd name="connsiteX2" fmla="*/ 0 w 14208"/>
              <a:gd name="connsiteY2" fmla="*/ 3382 h 13025"/>
              <a:gd name="connsiteX0" fmla="*/ 10000 w 12505"/>
              <a:gd name="connsiteY0" fmla="*/ 14033 h 14033"/>
              <a:gd name="connsiteX1" fmla="*/ 11432 w 12505"/>
              <a:gd name="connsiteY1" fmla="*/ 1027 h 14033"/>
              <a:gd name="connsiteX2" fmla="*/ 0 w 12505"/>
              <a:gd name="connsiteY2" fmla="*/ 4390 h 14033"/>
              <a:gd name="connsiteX0" fmla="*/ 211 w 11432"/>
              <a:gd name="connsiteY0" fmla="*/ 16953 h 16953"/>
              <a:gd name="connsiteX1" fmla="*/ 11432 w 11432"/>
              <a:gd name="connsiteY1" fmla="*/ 713 h 16953"/>
              <a:gd name="connsiteX2" fmla="*/ 0 w 11432"/>
              <a:gd name="connsiteY2" fmla="*/ 4076 h 16953"/>
              <a:gd name="connsiteX0" fmla="*/ 211 w 11432"/>
              <a:gd name="connsiteY0" fmla="*/ 16953 h 16953"/>
              <a:gd name="connsiteX1" fmla="*/ 11432 w 11432"/>
              <a:gd name="connsiteY1" fmla="*/ 713 h 16953"/>
              <a:gd name="connsiteX2" fmla="*/ 0 w 11432"/>
              <a:gd name="connsiteY2" fmla="*/ 4076 h 16953"/>
              <a:gd name="connsiteX0" fmla="*/ 211 w 11091"/>
              <a:gd name="connsiteY0" fmla="*/ 15994 h 15994"/>
              <a:gd name="connsiteX1" fmla="*/ 11091 w 11091"/>
              <a:gd name="connsiteY1" fmla="*/ 915 h 15994"/>
              <a:gd name="connsiteX2" fmla="*/ 0 w 11091"/>
              <a:gd name="connsiteY2" fmla="*/ 3117 h 15994"/>
              <a:gd name="connsiteX0" fmla="*/ 1347 w 12227"/>
              <a:gd name="connsiteY0" fmla="*/ 15863 h 15863"/>
              <a:gd name="connsiteX1" fmla="*/ 12227 w 12227"/>
              <a:gd name="connsiteY1" fmla="*/ 784 h 15863"/>
              <a:gd name="connsiteX2" fmla="*/ 0 w 12227"/>
              <a:gd name="connsiteY2" fmla="*/ 3677 h 15863"/>
              <a:gd name="connsiteX0" fmla="*/ 0 w 17578"/>
              <a:gd name="connsiteY0" fmla="*/ 15347 h 15347"/>
              <a:gd name="connsiteX1" fmla="*/ 17578 w 17578"/>
              <a:gd name="connsiteY1" fmla="*/ 784 h 15347"/>
              <a:gd name="connsiteX2" fmla="*/ 5351 w 17578"/>
              <a:gd name="connsiteY2" fmla="*/ 3677 h 15347"/>
              <a:gd name="connsiteX0" fmla="*/ 0 w 7230"/>
              <a:gd name="connsiteY0" fmla="*/ 12302 h 12302"/>
              <a:gd name="connsiteX1" fmla="*/ 4110 w 7230"/>
              <a:gd name="connsiteY1" fmla="*/ 5224 h 12302"/>
              <a:gd name="connsiteX2" fmla="*/ 5351 w 7230"/>
              <a:gd name="connsiteY2" fmla="*/ 632 h 12302"/>
              <a:gd name="connsiteX0" fmla="*/ 0 w 7726"/>
              <a:gd name="connsiteY0" fmla="*/ 9486 h 9486"/>
              <a:gd name="connsiteX1" fmla="*/ 5685 w 7726"/>
              <a:gd name="connsiteY1" fmla="*/ 3732 h 9486"/>
              <a:gd name="connsiteX2" fmla="*/ 7401 w 7726"/>
              <a:gd name="connsiteY2" fmla="*/ 0 h 9486"/>
              <a:gd name="connsiteX0" fmla="*/ 0 w 9579"/>
              <a:gd name="connsiteY0" fmla="*/ 10000 h 10000"/>
              <a:gd name="connsiteX1" fmla="*/ 9579 w 9579"/>
              <a:gd name="connsiteY1" fmla="*/ 0 h 10000"/>
              <a:gd name="connsiteX0" fmla="*/ 0 w 10000"/>
              <a:gd name="connsiteY0" fmla="*/ 10000 h 10000"/>
              <a:gd name="connsiteX1" fmla="*/ 10000 w 10000"/>
              <a:gd name="connsiteY1" fmla="*/ 0 h 10000"/>
              <a:gd name="connsiteX0" fmla="*/ 0 w 10000"/>
              <a:gd name="connsiteY0" fmla="*/ 10000 h 10000"/>
              <a:gd name="connsiteX1" fmla="*/ 10000 w 10000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4911" y="7183"/>
                  <a:pt x="7496" y="4351"/>
                  <a:pt x="1000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317" name="Freeform 7"/>
          <p:cNvSpPr>
            <a:spLocks/>
          </p:cNvSpPr>
          <p:nvPr/>
        </p:nvSpPr>
        <p:spPr bwMode="auto">
          <a:xfrm flipH="1">
            <a:off x="7362191" y="5753712"/>
            <a:ext cx="975275" cy="525811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6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18" name="TextBox 1317"/>
          <p:cNvSpPr txBox="1"/>
          <p:nvPr/>
        </p:nvSpPr>
        <p:spPr>
          <a:xfrm flipH="1">
            <a:off x="7527158" y="5793600"/>
            <a:ext cx="645343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RNP/IPĔ / ANSP</a:t>
            </a: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Brazil</a:t>
            </a:r>
          </a:p>
        </p:txBody>
      </p:sp>
      <p:sp>
        <p:nvSpPr>
          <p:cNvPr id="494" name="Trapezoid 493"/>
          <p:cNvSpPr/>
          <p:nvPr/>
        </p:nvSpPr>
        <p:spPr bwMode="auto">
          <a:xfrm flipH="1">
            <a:off x="7607066" y="5555417"/>
            <a:ext cx="423768" cy="147238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SAMPA</a:t>
            </a: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(U. São Paulo)</a:t>
            </a:r>
          </a:p>
        </p:txBody>
      </p:sp>
      <p:sp>
        <p:nvSpPr>
          <p:cNvPr id="491" name="Rounded Rectangular Callout 490"/>
          <p:cNvSpPr/>
          <p:nvPr/>
        </p:nvSpPr>
        <p:spPr bwMode="auto">
          <a:xfrm rot="5400000">
            <a:off x="6696818" y="4446394"/>
            <a:ext cx="424159" cy="244467"/>
          </a:xfrm>
          <a:prstGeom prst="wedgeRoundRectCallout">
            <a:avLst>
              <a:gd name="adj1" fmla="val 26570"/>
              <a:gd name="adj2" fmla="val 142617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550" dirty="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AtlanticWave</a:t>
            </a:r>
            <a:r>
              <a:rPr lang="en-US" sz="5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/>
            </a:r>
            <a:br>
              <a:rPr lang="en-US" sz="5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</a:b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(distributed</a:t>
            </a:r>
            <a:b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</a:b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exchange)</a:t>
            </a:r>
          </a:p>
        </p:txBody>
      </p:sp>
      <p:sp>
        <p:nvSpPr>
          <p:cNvPr id="498" name="TextBox 497"/>
          <p:cNvSpPr txBox="1"/>
          <p:nvPr/>
        </p:nvSpPr>
        <p:spPr>
          <a:xfrm rot="4736791">
            <a:off x="11350607" y="1643232"/>
            <a:ext cx="72136" cy="38472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 defTabSz="914120"/>
            <a:r>
              <a:rPr lang="en-US" sz="250">
                <a:solidFill>
                  <a:prstClr val="black"/>
                </a:solidFill>
                <a:latin typeface="Calibri"/>
              </a:rPr>
              <a:t>CERN</a:t>
            </a:r>
          </a:p>
        </p:txBody>
      </p:sp>
      <p:sp>
        <p:nvSpPr>
          <p:cNvPr id="510" name="Freeform 509"/>
          <p:cNvSpPr/>
          <p:nvPr/>
        </p:nvSpPr>
        <p:spPr bwMode="auto">
          <a:xfrm rot="1035593">
            <a:off x="4409959" y="2448322"/>
            <a:ext cx="392192" cy="849807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60604 w 2490250"/>
              <a:gd name="connsiteY0" fmla="*/ 5055169 h 5055169"/>
              <a:gd name="connsiteX1" fmla="*/ 1499543 w 2490250"/>
              <a:gd name="connsiteY1" fmla="*/ 2647373 h 5055169"/>
              <a:gd name="connsiteX2" fmla="*/ 2021703 w 2490250"/>
              <a:gd name="connsiteY2" fmla="*/ 0 h 5055169"/>
              <a:gd name="connsiteX0" fmla="*/ 60604 w 1587531"/>
              <a:gd name="connsiteY0" fmla="*/ 5593887 h 5593887"/>
              <a:gd name="connsiteX1" fmla="*/ 1499543 w 1587531"/>
              <a:gd name="connsiteY1" fmla="*/ 3186091 h 5593887"/>
              <a:gd name="connsiteX2" fmla="*/ 116531 w 1587531"/>
              <a:gd name="connsiteY2" fmla="*/ 0 h 5593887"/>
              <a:gd name="connsiteX0" fmla="*/ 60604 w 1559180"/>
              <a:gd name="connsiteY0" fmla="*/ 5593887 h 5593887"/>
              <a:gd name="connsiteX1" fmla="*/ 1499543 w 1559180"/>
              <a:gd name="connsiteY1" fmla="*/ 3186091 h 5593887"/>
              <a:gd name="connsiteX2" fmla="*/ 116531 w 1559180"/>
              <a:gd name="connsiteY2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208680 w 1769294"/>
              <a:gd name="connsiteY0" fmla="*/ 3374371 h 3536466"/>
              <a:gd name="connsiteX1" fmla="*/ 1383012 w 1769294"/>
              <a:gd name="connsiteY1" fmla="*/ 3186091 h 3536466"/>
              <a:gd name="connsiteX2" fmla="*/ 1697880 w 1769294"/>
              <a:gd name="connsiteY2" fmla="*/ 563857 h 3536466"/>
              <a:gd name="connsiteX3" fmla="*/ 0 w 1769294"/>
              <a:gd name="connsiteY3" fmla="*/ 0 h 3536466"/>
              <a:gd name="connsiteX0" fmla="*/ 208680 w 1769294"/>
              <a:gd name="connsiteY0" fmla="*/ 3374371 h 3672703"/>
              <a:gd name="connsiteX1" fmla="*/ 1383012 w 1769294"/>
              <a:gd name="connsiteY1" fmla="*/ 3186091 h 3672703"/>
              <a:gd name="connsiteX2" fmla="*/ 1697880 w 1769294"/>
              <a:gd name="connsiteY2" fmla="*/ 563857 h 3672703"/>
              <a:gd name="connsiteX3" fmla="*/ 0 w 1769294"/>
              <a:gd name="connsiteY3" fmla="*/ 0 h 3672703"/>
              <a:gd name="connsiteX0" fmla="*/ 499748 w 1769294"/>
              <a:gd name="connsiteY0" fmla="*/ 3428242 h 3696020"/>
              <a:gd name="connsiteX1" fmla="*/ 1383012 w 1769294"/>
              <a:gd name="connsiteY1" fmla="*/ 3186091 h 3696020"/>
              <a:gd name="connsiteX2" fmla="*/ 1697880 w 1769294"/>
              <a:gd name="connsiteY2" fmla="*/ 563857 h 3696020"/>
              <a:gd name="connsiteX3" fmla="*/ 0 w 1769294"/>
              <a:gd name="connsiteY3" fmla="*/ 0 h 3696020"/>
              <a:gd name="connsiteX0" fmla="*/ 499748 w 1834970"/>
              <a:gd name="connsiteY0" fmla="*/ 3428242 h 3550818"/>
              <a:gd name="connsiteX1" fmla="*/ 1674080 w 1834970"/>
              <a:gd name="connsiteY1" fmla="*/ 2841313 h 3550818"/>
              <a:gd name="connsiteX2" fmla="*/ 1697880 w 1834970"/>
              <a:gd name="connsiteY2" fmla="*/ 563857 h 3550818"/>
              <a:gd name="connsiteX3" fmla="*/ 0 w 1834970"/>
              <a:gd name="connsiteY3" fmla="*/ 0 h 3550818"/>
              <a:gd name="connsiteX0" fmla="*/ 499748 w 1815809"/>
              <a:gd name="connsiteY0" fmla="*/ 3428242 h 3550818"/>
              <a:gd name="connsiteX1" fmla="*/ 1674080 w 1815809"/>
              <a:gd name="connsiteY1" fmla="*/ 2841313 h 3550818"/>
              <a:gd name="connsiteX2" fmla="*/ 1697880 w 1815809"/>
              <a:gd name="connsiteY2" fmla="*/ 563857 h 3550818"/>
              <a:gd name="connsiteX3" fmla="*/ 0 w 1815809"/>
              <a:gd name="connsiteY3" fmla="*/ 0 h 3550818"/>
              <a:gd name="connsiteX0" fmla="*/ 499748 w 1815811"/>
              <a:gd name="connsiteY0" fmla="*/ 3428242 h 3478206"/>
              <a:gd name="connsiteX1" fmla="*/ 1674080 w 1815811"/>
              <a:gd name="connsiteY1" fmla="*/ 2841313 h 3478206"/>
              <a:gd name="connsiteX2" fmla="*/ 1697880 w 1815811"/>
              <a:gd name="connsiteY2" fmla="*/ 563857 h 3478206"/>
              <a:gd name="connsiteX3" fmla="*/ 0 w 1815811"/>
              <a:gd name="connsiteY3" fmla="*/ 0 h 3478206"/>
              <a:gd name="connsiteX0" fmla="*/ 457884 w 1815809"/>
              <a:gd name="connsiteY0" fmla="*/ 2729358 h 3006440"/>
              <a:gd name="connsiteX1" fmla="*/ 1674080 w 1815809"/>
              <a:gd name="connsiteY1" fmla="*/ 2841313 h 3006440"/>
              <a:gd name="connsiteX2" fmla="*/ 1697880 w 1815809"/>
              <a:gd name="connsiteY2" fmla="*/ 563857 h 3006440"/>
              <a:gd name="connsiteX3" fmla="*/ 0 w 1815809"/>
              <a:gd name="connsiteY3" fmla="*/ 0 h 3006440"/>
              <a:gd name="connsiteX0" fmla="*/ 457884 w 1815811"/>
              <a:gd name="connsiteY0" fmla="*/ 2729358 h 3114387"/>
              <a:gd name="connsiteX1" fmla="*/ 1674080 w 1815811"/>
              <a:gd name="connsiteY1" fmla="*/ 2841313 h 3114387"/>
              <a:gd name="connsiteX2" fmla="*/ 1697880 w 1815811"/>
              <a:gd name="connsiteY2" fmla="*/ 563857 h 3114387"/>
              <a:gd name="connsiteX3" fmla="*/ 0 w 1815811"/>
              <a:gd name="connsiteY3" fmla="*/ 0 h 3114387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478816 w 1836743"/>
              <a:gd name="connsiteY0" fmla="*/ 5558990 h 5944019"/>
              <a:gd name="connsiteX1" fmla="*/ 1695012 w 1836743"/>
              <a:gd name="connsiteY1" fmla="*/ 5670945 h 5944019"/>
              <a:gd name="connsiteX2" fmla="*/ 1718812 w 1836743"/>
              <a:gd name="connsiteY2" fmla="*/ 3393489 h 5944019"/>
              <a:gd name="connsiteX3" fmla="*/ 0 w 1836743"/>
              <a:gd name="connsiteY3" fmla="*/ 0 h 5944019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1695012 w 1836743"/>
              <a:gd name="connsiteY0" fmla="*/ 5670945 h 5670945"/>
              <a:gd name="connsiteX1" fmla="*/ 1718812 w 1836743"/>
              <a:gd name="connsiteY1" fmla="*/ 3393489 h 5670945"/>
              <a:gd name="connsiteX2" fmla="*/ 0 w 1836743"/>
              <a:gd name="connsiteY2" fmla="*/ 0 h 5670945"/>
              <a:gd name="connsiteX0" fmla="*/ 1718812 w 1718812"/>
              <a:gd name="connsiteY0" fmla="*/ 3393489 h 3393490"/>
              <a:gd name="connsiteX1" fmla="*/ 0 w 1718812"/>
              <a:gd name="connsiteY1" fmla="*/ 0 h 3393490"/>
              <a:gd name="connsiteX0" fmla="*/ 1449547 w 1449547"/>
              <a:gd name="connsiteY0" fmla="*/ 3174209 h 3174209"/>
              <a:gd name="connsiteX1" fmla="*/ 0 w 1449547"/>
              <a:gd name="connsiteY1" fmla="*/ 0 h 3174209"/>
              <a:gd name="connsiteX0" fmla="*/ 1423086 w 1423086"/>
              <a:gd name="connsiteY0" fmla="*/ 3281952 h 3281952"/>
              <a:gd name="connsiteX1" fmla="*/ 0 w 1423086"/>
              <a:gd name="connsiteY1" fmla="*/ 0 h 3281952"/>
              <a:gd name="connsiteX0" fmla="*/ 972597 w 972597"/>
              <a:gd name="connsiteY0" fmla="*/ 2372245 h 2372245"/>
              <a:gd name="connsiteX1" fmla="*/ 0 w 972597"/>
              <a:gd name="connsiteY1" fmla="*/ 0 h 2372245"/>
              <a:gd name="connsiteX0" fmla="*/ 972597 w 972597"/>
              <a:gd name="connsiteY0" fmla="*/ 2372245 h 2372245"/>
              <a:gd name="connsiteX1" fmla="*/ 0 w 972597"/>
              <a:gd name="connsiteY1" fmla="*/ 0 h 2372245"/>
              <a:gd name="connsiteX0" fmla="*/ 871413 w 871413"/>
              <a:gd name="connsiteY0" fmla="*/ 2398415 h 2398415"/>
              <a:gd name="connsiteX1" fmla="*/ 0 w 871413"/>
              <a:gd name="connsiteY1" fmla="*/ 0 h 2398415"/>
              <a:gd name="connsiteX0" fmla="*/ 871413 w 871413"/>
              <a:gd name="connsiteY0" fmla="*/ 2398415 h 2398415"/>
              <a:gd name="connsiteX1" fmla="*/ 0 w 871413"/>
              <a:gd name="connsiteY1" fmla="*/ 0 h 2398415"/>
              <a:gd name="connsiteX0" fmla="*/ 1066226 w 1066227"/>
              <a:gd name="connsiteY0" fmla="*/ 1733368 h 1733368"/>
              <a:gd name="connsiteX1" fmla="*/ 0 w 1066227"/>
              <a:gd name="connsiteY1" fmla="*/ 0 h 1733368"/>
              <a:gd name="connsiteX0" fmla="*/ 1161373 w 1161373"/>
              <a:gd name="connsiteY0" fmla="*/ 2094791 h 2094791"/>
              <a:gd name="connsiteX1" fmla="*/ 0 w 1161373"/>
              <a:gd name="connsiteY1" fmla="*/ 1 h 2094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61373" h="2094791">
                <a:moveTo>
                  <a:pt x="1161373" y="2094791"/>
                </a:moveTo>
                <a:cubicBezTo>
                  <a:pt x="679494" y="1887007"/>
                  <a:pt x="213273" y="1164084"/>
                  <a:pt x="0" y="1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524" name="Freeform 523"/>
          <p:cNvSpPr/>
          <p:nvPr/>
        </p:nvSpPr>
        <p:spPr bwMode="auto">
          <a:xfrm flipH="1" flipV="1">
            <a:off x="8656492" y="4051512"/>
            <a:ext cx="202145" cy="381493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0371980"/>
              <a:gd name="connsiteY0" fmla="*/ 454169 h 797423"/>
              <a:gd name="connsiteX1" fmla="*/ 3359942 w 10371980"/>
              <a:gd name="connsiteY1" fmla="*/ 561651 h 797423"/>
              <a:gd name="connsiteX2" fmla="*/ 6198488 w 10371980"/>
              <a:gd name="connsiteY2" fmla="*/ 776978 h 797423"/>
              <a:gd name="connsiteX3" fmla="*/ 10371980 w 10371980"/>
              <a:gd name="connsiteY3" fmla="*/ 1 h 797423"/>
              <a:gd name="connsiteX0" fmla="*/ 0 w 10325379"/>
              <a:gd name="connsiteY0" fmla="*/ 306751 h 798975"/>
              <a:gd name="connsiteX1" fmla="*/ 3313341 w 10325379"/>
              <a:gd name="connsiteY1" fmla="*/ 561650 h 798975"/>
              <a:gd name="connsiteX2" fmla="*/ 6151887 w 10325379"/>
              <a:gd name="connsiteY2" fmla="*/ 776977 h 798975"/>
              <a:gd name="connsiteX3" fmla="*/ 10325379 w 10325379"/>
              <a:gd name="connsiteY3" fmla="*/ 0 h 798975"/>
              <a:gd name="connsiteX0" fmla="*/ 0 w 10325379"/>
              <a:gd name="connsiteY0" fmla="*/ 306751 h 798976"/>
              <a:gd name="connsiteX1" fmla="*/ 3313341 w 10325379"/>
              <a:gd name="connsiteY1" fmla="*/ 561650 h 798976"/>
              <a:gd name="connsiteX2" fmla="*/ 6151887 w 10325379"/>
              <a:gd name="connsiteY2" fmla="*/ 776977 h 798976"/>
              <a:gd name="connsiteX3" fmla="*/ 10325379 w 10325379"/>
              <a:gd name="connsiteY3" fmla="*/ 0 h 798976"/>
              <a:gd name="connsiteX0" fmla="*/ 0 w 10325379"/>
              <a:gd name="connsiteY0" fmla="*/ 306751 h 798976"/>
              <a:gd name="connsiteX1" fmla="*/ 3313341 w 10325379"/>
              <a:gd name="connsiteY1" fmla="*/ 561650 h 798976"/>
              <a:gd name="connsiteX2" fmla="*/ 6151887 w 10325379"/>
              <a:gd name="connsiteY2" fmla="*/ 776977 h 798976"/>
              <a:gd name="connsiteX3" fmla="*/ 10325379 w 10325379"/>
              <a:gd name="connsiteY3" fmla="*/ 0 h 798976"/>
              <a:gd name="connsiteX0" fmla="*/ 0 w 10325379"/>
              <a:gd name="connsiteY0" fmla="*/ 306751 h 781242"/>
              <a:gd name="connsiteX1" fmla="*/ 6151887 w 10325379"/>
              <a:gd name="connsiteY1" fmla="*/ 776977 h 781242"/>
              <a:gd name="connsiteX2" fmla="*/ 10325379 w 10325379"/>
              <a:gd name="connsiteY2" fmla="*/ 0 h 781242"/>
              <a:gd name="connsiteX0" fmla="*/ 0 w 10748983"/>
              <a:gd name="connsiteY0" fmla="*/ 636445 h 813565"/>
              <a:gd name="connsiteX1" fmla="*/ 6575491 w 10748983"/>
              <a:gd name="connsiteY1" fmla="*/ 776977 h 813565"/>
              <a:gd name="connsiteX2" fmla="*/ 10748983 w 10748983"/>
              <a:gd name="connsiteY2" fmla="*/ 0 h 813565"/>
              <a:gd name="connsiteX0" fmla="*/ 0 w 10748983"/>
              <a:gd name="connsiteY0" fmla="*/ 636445 h 796898"/>
              <a:gd name="connsiteX1" fmla="*/ 6575491 w 10748983"/>
              <a:gd name="connsiteY1" fmla="*/ 776977 h 796898"/>
              <a:gd name="connsiteX2" fmla="*/ 10748983 w 10748983"/>
              <a:gd name="connsiteY2" fmla="*/ 0 h 796898"/>
              <a:gd name="connsiteX0" fmla="*/ 0 w 6593744"/>
              <a:gd name="connsiteY0" fmla="*/ 721418 h 904493"/>
              <a:gd name="connsiteX1" fmla="*/ 6575491 w 6593744"/>
              <a:gd name="connsiteY1" fmla="*/ 861950 h 904493"/>
              <a:gd name="connsiteX2" fmla="*/ 2223920 w 6593744"/>
              <a:gd name="connsiteY2" fmla="*/ 0 h 904493"/>
              <a:gd name="connsiteX0" fmla="*/ 0 w 6841046"/>
              <a:gd name="connsiteY0" fmla="*/ 721418 h 904493"/>
              <a:gd name="connsiteX1" fmla="*/ 6575491 w 6841046"/>
              <a:gd name="connsiteY1" fmla="*/ 861950 h 904493"/>
              <a:gd name="connsiteX2" fmla="*/ 2223920 w 6841046"/>
              <a:gd name="connsiteY2" fmla="*/ 0 h 904493"/>
              <a:gd name="connsiteX0" fmla="*/ 0 w 6882424"/>
              <a:gd name="connsiteY0" fmla="*/ 721418 h 786217"/>
              <a:gd name="connsiteX1" fmla="*/ 6628437 w 6882424"/>
              <a:gd name="connsiteY1" fmla="*/ 685207 h 786217"/>
              <a:gd name="connsiteX2" fmla="*/ 2223920 w 6882424"/>
              <a:gd name="connsiteY2" fmla="*/ 0 h 786217"/>
              <a:gd name="connsiteX0" fmla="*/ 2435744 w 9084646"/>
              <a:gd name="connsiteY0" fmla="*/ 765604 h 832847"/>
              <a:gd name="connsiteX1" fmla="*/ 9064181 w 9084646"/>
              <a:gd name="connsiteY1" fmla="*/ 729393 h 832847"/>
              <a:gd name="connsiteX2" fmla="*/ 0 w 9084646"/>
              <a:gd name="connsiteY2" fmla="*/ 0 h 832847"/>
              <a:gd name="connsiteX0" fmla="*/ 2435744 w 9173183"/>
              <a:gd name="connsiteY0" fmla="*/ 765604 h 820034"/>
              <a:gd name="connsiteX1" fmla="*/ 9064181 w 9173183"/>
              <a:gd name="connsiteY1" fmla="*/ 729393 h 820034"/>
              <a:gd name="connsiteX2" fmla="*/ 6089325 w 9173183"/>
              <a:gd name="connsiteY2" fmla="*/ 248121 h 820034"/>
              <a:gd name="connsiteX3" fmla="*/ 0 w 9173183"/>
              <a:gd name="connsiteY3" fmla="*/ 0 h 820034"/>
              <a:gd name="connsiteX0" fmla="*/ 3124107 w 9861546"/>
              <a:gd name="connsiteY0" fmla="*/ 752009 h 806439"/>
              <a:gd name="connsiteX1" fmla="*/ 9752544 w 9861546"/>
              <a:gd name="connsiteY1" fmla="*/ 715798 h 806439"/>
              <a:gd name="connsiteX2" fmla="*/ 6777688 w 9861546"/>
              <a:gd name="connsiteY2" fmla="*/ 234526 h 806439"/>
              <a:gd name="connsiteX3" fmla="*/ 0 w 9861546"/>
              <a:gd name="connsiteY3" fmla="*/ 0 h 806439"/>
              <a:gd name="connsiteX0" fmla="*/ 0 w 15168785"/>
              <a:gd name="connsiteY0" fmla="*/ 642867 h 748907"/>
              <a:gd name="connsiteX1" fmla="*/ 14588299 w 15168785"/>
              <a:gd name="connsiteY1" fmla="*/ 715798 h 748907"/>
              <a:gd name="connsiteX2" fmla="*/ 11613443 w 15168785"/>
              <a:gd name="connsiteY2" fmla="*/ 234526 h 748907"/>
              <a:gd name="connsiteX3" fmla="*/ 4835755 w 15168785"/>
              <a:gd name="connsiteY3" fmla="*/ 0 h 748907"/>
              <a:gd name="connsiteX0" fmla="*/ 0 w 12245577"/>
              <a:gd name="connsiteY0" fmla="*/ 642867 h 678687"/>
              <a:gd name="connsiteX1" fmla="*/ 9760197 w 12245577"/>
              <a:gd name="connsiteY1" fmla="*/ 546021 h 678687"/>
              <a:gd name="connsiteX2" fmla="*/ 11613443 w 12245577"/>
              <a:gd name="connsiteY2" fmla="*/ 234526 h 678687"/>
              <a:gd name="connsiteX3" fmla="*/ 4835755 w 12245577"/>
              <a:gd name="connsiteY3" fmla="*/ 0 h 678687"/>
              <a:gd name="connsiteX0" fmla="*/ 0 w 12245567"/>
              <a:gd name="connsiteY0" fmla="*/ 696688 h 732508"/>
              <a:gd name="connsiteX1" fmla="*/ 9760197 w 12245567"/>
              <a:gd name="connsiteY1" fmla="*/ 599842 h 732508"/>
              <a:gd name="connsiteX2" fmla="*/ 11613443 w 12245567"/>
              <a:gd name="connsiteY2" fmla="*/ 288347 h 732508"/>
              <a:gd name="connsiteX3" fmla="*/ 10285845 w 12245567"/>
              <a:gd name="connsiteY3" fmla="*/ 0 h 732508"/>
              <a:gd name="connsiteX0" fmla="*/ 0 w 12156497"/>
              <a:gd name="connsiteY0" fmla="*/ 654820 h 697785"/>
              <a:gd name="connsiteX1" fmla="*/ 9673728 w 12156497"/>
              <a:gd name="connsiteY1" fmla="*/ 599842 h 697785"/>
              <a:gd name="connsiteX2" fmla="*/ 11526974 w 12156497"/>
              <a:gd name="connsiteY2" fmla="*/ 288347 h 697785"/>
              <a:gd name="connsiteX3" fmla="*/ 10199376 w 12156497"/>
              <a:gd name="connsiteY3" fmla="*/ 0 h 697785"/>
              <a:gd name="connsiteX0" fmla="*/ 0 w 12156497"/>
              <a:gd name="connsiteY0" fmla="*/ 654820 h 654820"/>
              <a:gd name="connsiteX1" fmla="*/ 9673728 w 12156497"/>
              <a:gd name="connsiteY1" fmla="*/ 599842 h 654820"/>
              <a:gd name="connsiteX2" fmla="*/ 11526974 w 12156497"/>
              <a:gd name="connsiteY2" fmla="*/ 288347 h 654820"/>
              <a:gd name="connsiteX3" fmla="*/ 10199376 w 12156497"/>
              <a:gd name="connsiteY3" fmla="*/ 0 h 654820"/>
              <a:gd name="connsiteX0" fmla="*/ 0 w 9579693"/>
              <a:gd name="connsiteY0" fmla="*/ 696688 h 696688"/>
              <a:gd name="connsiteX1" fmla="*/ 7166256 w 9579693"/>
              <a:gd name="connsiteY1" fmla="*/ 599842 h 696688"/>
              <a:gd name="connsiteX2" fmla="*/ 9019502 w 9579693"/>
              <a:gd name="connsiteY2" fmla="*/ 288347 h 696688"/>
              <a:gd name="connsiteX3" fmla="*/ 7691904 w 9579693"/>
              <a:gd name="connsiteY3" fmla="*/ 0 h 696688"/>
              <a:gd name="connsiteX0" fmla="*/ 0 w 9551645"/>
              <a:gd name="connsiteY0" fmla="*/ 696688 h 696688"/>
              <a:gd name="connsiteX1" fmla="*/ 6993328 w 9551645"/>
              <a:gd name="connsiteY1" fmla="*/ 561195 h 696688"/>
              <a:gd name="connsiteX2" fmla="*/ 9019502 w 9551645"/>
              <a:gd name="connsiteY2" fmla="*/ 288347 h 696688"/>
              <a:gd name="connsiteX3" fmla="*/ 7691904 w 9551645"/>
              <a:gd name="connsiteY3" fmla="*/ 0 h 696688"/>
              <a:gd name="connsiteX0" fmla="*/ 0 w 9551645"/>
              <a:gd name="connsiteY0" fmla="*/ 696688 h 696688"/>
              <a:gd name="connsiteX1" fmla="*/ 6993328 w 9551645"/>
              <a:gd name="connsiteY1" fmla="*/ 561195 h 696688"/>
              <a:gd name="connsiteX2" fmla="*/ 9019499 w 9551645"/>
              <a:gd name="connsiteY2" fmla="*/ 288347 h 696688"/>
              <a:gd name="connsiteX3" fmla="*/ 7691904 w 9551645"/>
              <a:gd name="connsiteY3" fmla="*/ 0 h 696688"/>
              <a:gd name="connsiteX0" fmla="*/ 0 w 9551645"/>
              <a:gd name="connsiteY0" fmla="*/ 696688 h 696688"/>
              <a:gd name="connsiteX1" fmla="*/ 6993328 w 9551645"/>
              <a:gd name="connsiteY1" fmla="*/ 561195 h 696688"/>
              <a:gd name="connsiteX2" fmla="*/ 9019499 w 9551645"/>
              <a:gd name="connsiteY2" fmla="*/ 288347 h 696688"/>
              <a:gd name="connsiteX3" fmla="*/ 7691904 w 9551645"/>
              <a:gd name="connsiteY3" fmla="*/ 0 h 696688"/>
              <a:gd name="connsiteX0" fmla="*/ 0 w 9551645"/>
              <a:gd name="connsiteY0" fmla="*/ 776444 h 776444"/>
              <a:gd name="connsiteX1" fmla="*/ 6993328 w 9551645"/>
              <a:gd name="connsiteY1" fmla="*/ 640951 h 776444"/>
              <a:gd name="connsiteX2" fmla="*/ 9019499 w 9551645"/>
              <a:gd name="connsiteY2" fmla="*/ 368103 h 776444"/>
              <a:gd name="connsiteX3" fmla="*/ 8034507 w 9551645"/>
              <a:gd name="connsiteY3" fmla="*/ 0 h 776444"/>
              <a:gd name="connsiteX0" fmla="*/ 0 w 9551645"/>
              <a:gd name="connsiteY0" fmla="*/ 776444 h 776444"/>
              <a:gd name="connsiteX1" fmla="*/ 6993328 w 9551645"/>
              <a:gd name="connsiteY1" fmla="*/ 640951 h 776444"/>
              <a:gd name="connsiteX2" fmla="*/ 9019499 w 9551645"/>
              <a:gd name="connsiteY2" fmla="*/ 368103 h 776444"/>
              <a:gd name="connsiteX3" fmla="*/ 8034507 w 9551645"/>
              <a:gd name="connsiteY3" fmla="*/ 0 h 776444"/>
              <a:gd name="connsiteX0" fmla="*/ 0 w 8034507"/>
              <a:gd name="connsiteY0" fmla="*/ 776444 h 776444"/>
              <a:gd name="connsiteX1" fmla="*/ 6993328 w 8034507"/>
              <a:gd name="connsiteY1" fmla="*/ 640951 h 776444"/>
              <a:gd name="connsiteX2" fmla="*/ 8034507 w 8034507"/>
              <a:gd name="connsiteY2" fmla="*/ 0 h 776444"/>
              <a:gd name="connsiteX0" fmla="*/ 0 w 9822797"/>
              <a:gd name="connsiteY0" fmla="*/ 776444 h 776444"/>
              <a:gd name="connsiteX1" fmla="*/ 9477141 w 9822797"/>
              <a:gd name="connsiteY1" fmla="*/ 551625 h 776444"/>
              <a:gd name="connsiteX2" fmla="*/ 8034507 w 9822797"/>
              <a:gd name="connsiteY2" fmla="*/ 0 h 776444"/>
              <a:gd name="connsiteX0" fmla="*/ 0 w 9822797"/>
              <a:gd name="connsiteY0" fmla="*/ 776444 h 776444"/>
              <a:gd name="connsiteX1" fmla="*/ 9477141 w 9822797"/>
              <a:gd name="connsiteY1" fmla="*/ 551625 h 776444"/>
              <a:gd name="connsiteX2" fmla="*/ 8034507 w 9822797"/>
              <a:gd name="connsiteY2" fmla="*/ 0 h 776444"/>
              <a:gd name="connsiteX0" fmla="*/ 0 w 10316212"/>
              <a:gd name="connsiteY0" fmla="*/ 758065 h 758065"/>
              <a:gd name="connsiteX1" fmla="*/ 9970556 w 10316212"/>
              <a:gd name="connsiteY1" fmla="*/ 551625 h 758065"/>
              <a:gd name="connsiteX2" fmla="*/ 8527922 w 10316212"/>
              <a:gd name="connsiteY2" fmla="*/ 0 h 758065"/>
              <a:gd name="connsiteX0" fmla="*/ 0 w 10316212"/>
              <a:gd name="connsiteY0" fmla="*/ 758065 h 758065"/>
              <a:gd name="connsiteX1" fmla="*/ 9970556 w 10316212"/>
              <a:gd name="connsiteY1" fmla="*/ 525895 h 758065"/>
              <a:gd name="connsiteX2" fmla="*/ 8527922 w 10316212"/>
              <a:gd name="connsiteY2" fmla="*/ 0 h 758065"/>
              <a:gd name="connsiteX0" fmla="*/ 0 w 7946276"/>
              <a:gd name="connsiteY0" fmla="*/ 818981 h 818981"/>
              <a:gd name="connsiteX1" fmla="*/ 7600620 w 7946276"/>
              <a:gd name="connsiteY1" fmla="*/ 525895 h 818981"/>
              <a:gd name="connsiteX2" fmla="*/ 6157986 w 7946276"/>
              <a:gd name="connsiteY2" fmla="*/ 0 h 818981"/>
              <a:gd name="connsiteX0" fmla="*/ 0 w 10343580"/>
              <a:gd name="connsiteY0" fmla="*/ 644393 h 644393"/>
              <a:gd name="connsiteX1" fmla="*/ 9997924 w 10343580"/>
              <a:gd name="connsiteY1" fmla="*/ 525895 h 644393"/>
              <a:gd name="connsiteX2" fmla="*/ 8555290 w 10343580"/>
              <a:gd name="connsiteY2" fmla="*/ 0 h 644393"/>
              <a:gd name="connsiteX0" fmla="*/ 0 w 8555293"/>
              <a:gd name="connsiteY0" fmla="*/ 644393 h 644393"/>
              <a:gd name="connsiteX1" fmla="*/ 5053497 w 8555293"/>
              <a:gd name="connsiteY1" fmla="*/ 424052 h 644393"/>
              <a:gd name="connsiteX2" fmla="*/ 8555290 w 8555293"/>
              <a:gd name="connsiteY2" fmla="*/ 0 h 644393"/>
              <a:gd name="connsiteX0" fmla="*/ 0 w 8555293"/>
              <a:gd name="connsiteY0" fmla="*/ 644393 h 644393"/>
              <a:gd name="connsiteX1" fmla="*/ 8555290 w 8555293"/>
              <a:gd name="connsiteY1" fmla="*/ 0 h 644393"/>
              <a:gd name="connsiteX0" fmla="*/ 0 w 8555293"/>
              <a:gd name="connsiteY0" fmla="*/ 644393 h 644393"/>
              <a:gd name="connsiteX1" fmla="*/ 8555290 w 8555293"/>
              <a:gd name="connsiteY1" fmla="*/ 0 h 644393"/>
              <a:gd name="connsiteX0" fmla="*/ 0 w 8555293"/>
              <a:gd name="connsiteY0" fmla="*/ 644393 h 644393"/>
              <a:gd name="connsiteX1" fmla="*/ 8555290 w 8555293"/>
              <a:gd name="connsiteY1" fmla="*/ 0 h 644393"/>
              <a:gd name="connsiteX0" fmla="*/ 0 w 8555293"/>
              <a:gd name="connsiteY0" fmla="*/ 644393 h 644393"/>
              <a:gd name="connsiteX1" fmla="*/ 8555290 w 8555293"/>
              <a:gd name="connsiteY1" fmla="*/ 0 h 644393"/>
              <a:gd name="connsiteX0" fmla="*/ 0 w 7088311"/>
              <a:gd name="connsiteY0" fmla="*/ 649481 h 649481"/>
              <a:gd name="connsiteX1" fmla="*/ 7088308 w 7088311"/>
              <a:gd name="connsiteY1" fmla="*/ 0 h 649481"/>
              <a:gd name="connsiteX0" fmla="*/ 0 w 7088311"/>
              <a:gd name="connsiteY0" fmla="*/ 649481 h 649481"/>
              <a:gd name="connsiteX1" fmla="*/ 7088308 w 7088311"/>
              <a:gd name="connsiteY1" fmla="*/ 0 h 649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088311" h="649481">
                <a:moveTo>
                  <a:pt x="0" y="649481"/>
                </a:moveTo>
                <a:cubicBezTo>
                  <a:pt x="2226009" y="355474"/>
                  <a:pt x="4236545" y="214798"/>
                  <a:pt x="7088308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530" name="Freeform 529"/>
          <p:cNvSpPr/>
          <p:nvPr/>
        </p:nvSpPr>
        <p:spPr bwMode="auto">
          <a:xfrm flipV="1">
            <a:off x="4528649" y="3680767"/>
            <a:ext cx="43964" cy="526435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4987023 w 4987023"/>
              <a:gd name="connsiteY0" fmla="*/ 3850849 h 4052292"/>
              <a:gd name="connsiteX1" fmla="*/ 13832 w 4987023"/>
              <a:gd name="connsiteY1" fmla="*/ 3714035 h 4052292"/>
              <a:gd name="connsiteX2" fmla="*/ 3526056 w 4987023"/>
              <a:gd name="connsiteY2" fmla="*/ 0 h 4052292"/>
              <a:gd name="connsiteX0" fmla="*/ 1683602 w 1683602"/>
              <a:gd name="connsiteY0" fmla="*/ 3850849 h 3850849"/>
              <a:gd name="connsiteX1" fmla="*/ 39488 w 1683602"/>
              <a:gd name="connsiteY1" fmla="*/ 3089574 h 3850849"/>
              <a:gd name="connsiteX2" fmla="*/ 222635 w 1683602"/>
              <a:gd name="connsiteY2" fmla="*/ 0 h 3850849"/>
              <a:gd name="connsiteX0" fmla="*/ 1683602 w 1683602"/>
              <a:gd name="connsiteY0" fmla="*/ 3791376 h 3791376"/>
              <a:gd name="connsiteX1" fmla="*/ 39488 w 1683602"/>
              <a:gd name="connsiteY1" fmla="*/ 3030101 h 3791376"/>
              <a:gd name="connsiteX2" fmla="*/ 650392 w 1683602"/>
              <a:gd name="connsiteY2" fmla="*/ 0 h 3791376"/>
              <a:gd name="connsiteX0" fmla="*/ 1683602 w 1683602"/>
              <a:gd name="connsiteY0" fmla="*/ 3791376 h 3791376"/>
              <a:gd name="connsiteX1" fmla="*/ 39488 w 1683602"/>
              <a:gd name="connsiteY1" fmla="*/ 3030101 h 3791376"/>
              <a:gd name="connsiteX2" fmla="*/ 650392 w 1683602"/>
              <a:gd name="connsiteY2" fmla="*/ 0 h 3791376"/>
              <a:gd name="connsiteX0" fmla="*/ 1644113 w 1644113"/>
              <a:gd name="connsiteY0" fmla="*/ 3791376 h 3791376"/>
              <a:gd name="connsiteX1" fmla="*/ -1 w 1644113"/>
              <a:gd name="connsiteY1" fmla="*/ 3030101 h 3791376"/>
              <a:gd name="connsiteX2" fmla="*/ 610903 w 1644113"/>
              <a:gd name="connsiteY2" fmla="*/ 0 h 3791376"/>
              <a:gd name="connsiteX0" fmla="*/ 1644113 w 1644113"/>
              <a:gd name="connsiteY0" fmla="*/ 3791376 h 3791376"/>
              <a:gd name="connsiteX1" fmla="*/ 0 w 1644113"/>
              <a:gd name="connsiteY1" fmla="*/ 3030100 h 3791376"/>
              <a:gd name="connsiteX2" fmla="*/ 610903 w 1644113"/>
              <a:gd name="connsiteY2" fmla="*/ 0 h 3791376"/>
              <a:gd name="connsiteX0" fmla="*/ 1683601 w 1683601"/>
              <a:gd name="connsiteY0" fmla="*/ 3791376 h 3791376"/>
              <a:gd name="connsiteX1" fmla="*/ 39488 w 1683601"/>
              <a:gd name="connsiteY1" fmla="*/ 3030100 h 3791376"/>
              <a:gd name="connsiteX2" fmla="*/ 650391 w 1683601"/>
              <a:gd name="connsiteY2" fmla="*/ 0 h 3791376"/>
              <a:gd name="connsiteX0" fmla="*/ 1674289 w 1674289"/>
              <a:gd name="connsiteY0" fmla="*/ 3791376 h 3791376"/>
              <a:gd name="connsiteX1" fmla="*/ 30176 w 1674289"/>
              <a:gd name="connsiteY1" fmla="*/ 3030100 h 3791376"/>
              <a:gd name="connsiteX2" fmla="*/ 641079 w 1674289"/>
              <a:gd name="connsiteY2" fmla="*/ 0 h 3791376"/>
              <a:gd name="connsiteX0" fmla="*/ 1713079 w 1713079"/>
              <a:gd name="connsiteY0" fmla="*/ 3791376 h 3791376"/>
              <a:gd name="connsiteX1" fmla="*/ 68966 w 1713079"/>
              <a:gd name="connsiteY1" fmla="*/ 3030100 h 3791376"/>
              <a:gd name="connsiteX2" fmla="*/ 679869 w 1713079"/>
              <a:gd name="connsiteY2" fmla="*/ 0 h 3791376"/>
              <a:gd name="connsiteX0" fmla="*/ 3477062 w 3477062"/>
              <a:gd name="connsiteY0" fmla="*/ 4443762 h 4443762"/>
              <a:gd name="connsiteX1" fmla="*/ 1832949 w 3477062"/>
              <a:gd name="connsiteY1" fmla="*/ 3682486 h 4443762"/>
              <a:gd name="connsiteX2" fmla="*/ 5452 w 3477062"/>
              <a:gd name="connsiteY2" fmla="*/ 117135 h 4443762"/>
              <a:gd name="connsiteX3" fmla="*/ 2443852 w 3477062"/>
              <a:gd name="connsiteY3" fmla="*/ 652386 h 4443762"/>
              <a:gd name="connsiteX0" fmla="*/ 3477062 w 3477062"/>
              <a:gd name="connsiteY0" fmla="*/ 4445954 h 4445954"/>
              <a:gd name="connsiteX1" fmla="*/ 1832949 w 3477062"/>
              <a:gd name="connsiteY1" fmla="*/ 3684678 h 4445954"/>
              <a:gd name="connsiteX2" fmla="*/ 5452 w 3477062"/>
              <a:gd name="connsiteY2" fmla="*/ 119327 h 4445954"/>
              <a:gd name="connsiteX3" fmla="*/ 1904506 w 3477062"/>
              <a:gd name="connsiteY3" fmla="*/ 624843 h 4445954"/>
              <a:gd name="connsiteX0" fmla="*/ 3477062 w 3477062"/>
              <a:gd name="connsiteY0" fmla="*/ 4326627 h 4326627"/>
              <a:gd name="connsiteX1" fmla="*/ 1832949 w 3477062"/>
              <a:gd name="connsiteY1" fmla="*/ 3565351 h 4326627"/>
              <a:gd name="connsiteX2" fmla="*/ 5452 w 3477062"/>
              <a:gd name="connsiteY2" fmla="*/ 0 h 4326627"/>
              <a:gd name="connsiteX3" fmla="*/ 1904506 w 3477062"/>
              <a:gd name="connsiteY3" fmla="*/ 505516 h 4326627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879633 h 4879633"/>
              <a:gd name="connsiteX1" fmla="*/ 1814412 w 3458525"/>
              <a:gd name="connsiteY1" fmla="*/ 4118357 h 4879633"/>
              <a:gd name="connsiteX2" fmla="*/ 5513 w 3458525"/>
              <a:gd name="connsiteY2" fmla="*/ 478665 h 4879633"/>
              <a:gd name="connsiteX3" fmla="*/ 2709839 w 3458525"/>
              <a:gd name="connsiteY3" fmla="*/ 0 h 4879633"/>
              <a:gd name="connsiteX0" fmla="*/ 3546854 w 3546854"/>
              <a:gd name="connsiteY0" fmla="*/ 2856677 h 4171459"/>
              <a:gd name="connsiteX1" fmla="*/ 1814468 w 3546854"/>
              <a:gd name="connsiteY1" fmla="*/ 4118357 h 4171459"/>
              <a:gd name="connsiteX2" fmla="*/ 5569 w 3546854"/>
              <a:gd name="connsiteY2" fmla="*/ 478665 h 4171459"/>
              <a:gd name="connsiteX3" fmla="*/ 2709895 w 3546854"/>
              <a:gd name="connsiteY3" fmla="*/ 0 h 4171459"/>
              <a:gd name="connsiteX0" fmla="*/ 3541285 w 3541285"/>
              <a:gd name="connsiteY0" fmla="*/ 2856677 h 2856678"/>
              <a:gd name="connsiteX1" fmla="*/ 0 w 3541285"/>
              <a:gd name="connsiteY1" fmla="*/ 478665 h 2856678"/>
              <a:gd name="connsiteX2" fmla="*/ 2704326 w 3541285"/>
              <a:gd name="connsiteY2" fmla="*/ 0 h 2856678"/>
              <a:gd name="connsiteX0" fmla="*/ 3541285 w 3541285"/>
              <a:gd name="connsiteY0" fmla="*/ 2856677 h 2856676"/>
              <a:gd name="connsiteX1" fmla="*/ 0 w 3541285"/>
              <a:gd name="connsiteY1" fmla="*/ 478665 h 2856676"/>
              <a:gd name="connsiteX2" fmla="*/ 2704326 w 3541285"/>
              <a:gd name="connsiteY2" fmla="*/ 0 h 2856676"/>
              <a:gd name="connsiteX0" fmla="*/ 1211189 w 3216128"/>
              <a:gd name="connsiteY0" fmla="*/ 3736794 h 3736794"/>
              <a:gd name="connsiteX1" fmla="*/ 511802 w 3216128"/>
              <a:gd name="connsiteY1" fmla="*/ 478665 h 3736794"/>
              <a:gd name="connsiteX2" fmla="*/ 3216128 w 3216128"/>
              <a:gd name="connsiteY2" fmla="*/ 0 h 3736794"/>
              <a:gd name="connsiteX0" fmla="*/ 699387 w 2704326"/>
              <a:gd name="connsiteY0" fmla="*/ 3736794 h 3736794"/>
              <a:gd name="connsiteX1" fmla="*/ 0 w 2704326"/>
              <a:gd name="connsiteY1" fmla="*/ 478665 h 3736794"/>
              <a:gd name="connsiteX2" fmla="*/ 2704326 w 2704326"/>
              <a:gd name="connsiteY2" fmla="*/ 0 h 3736794"/>
              <a:gd name="connsiteX0" fmla="*/ 699387 w 809729"/>
              <a:gd name="connsiteY0" fmla="*/ 3258129 h 3258129"/>
              <a:gd name="connsiteX1" fmla="*/ 0 w 809729"/>
              <a:gd name="connsiteY1" fmla="*/ 0 h 3258129"/>
              <a:gd name="connsiteX2" fmla="*/ 809729 w 809729"/>
              <a:gd name="connsiteY2" fmla="*/ 1506713 h 3258129"/>
              <a:gd name="connsiteX0" fmla="*/ 699387 w 809729"/>
              <a:gd name="connsiteY0" fmla="*/ 3258129 h 3258129"/>
              <a:gd name="connsiteX1" fmla="*/ 0 w 809729"/>
              <a:gd name="connsiteY1" fmla="*/ 0 h 3258129"/>
              <a:gd name="connsiteX2" fmla="*/ 809729 w 809729"/>
              <a:gd name="connsiteY2" fmla="*/ 1506713 h 3258129"/>
              <a:gd name="connsiteX0" fmla="*/ 699387 w 809729"/>
              <a:gd name="connsiteY0" fmla="*/ 3442340 h 3442340"/>
              <a:gd name="connsiteX1" fmla="*/ 0 w 809729"/>
              <a:gd name="connsiteY1" fmla="*/ 0 h 3442340"/>
              <a:gd name="connsiteX2" fmla="*/ 809729 w 809729"/>
              <a:gd name="connsiteY2" fmla="*/ 1690924 h 3442340"/>
              <a:gd name="connsiteX0" fmla="*/ 699387 w 809729"/>
              <a:gd name="connsiteY0" fmla="*/ 3442340 h 3442340"/>
              <a:gd name="connsiteX1" fmla="*/ 0 w 809729"/>
              <a:gd name="connsiteY1" fmla="*/ 0 h 3442340"/>
              <a:gd name="connsiteX2" fmla="*/ 809729 w 809729"/>
              <a:gd name="connsiteY2" fmla="*/ 1690924 h 3442340"/>
              <a:gd name="connsiteX0" fmla="*/ 699387 w 1804001"/>
              <a:gd name="connsiteY0" fmla="*/ 3584913 h 3584913"/>
              <a:gd name="connsiteX1" fmla="*/ 0 w 1804001"/>
              <a:gd name="connsiteY1" fmla="*/ 142573 h 3584913"/>
              <a:gd name="connsiteX2" fmla="*/ 1804001 w 1804001"/>
              <a:gd name="connsiteY2" fmla="*/ 202656 h 3584913"/>
              <a:gd name="connsiteX0" fmla="*/ 699387 w 1804001"/>
              <a:gd name="connsiteY0" fmla="*/ 3473747 h 3473747"/>
              <a:gd name="connsiteX1" fmla="*/ 0 w 1804001"/>
              <a:gd name="connsiteY1" fmla="*/ 31407 h 3473747"/>
              <a:gd name="connsiteX2" fmla="*/ 1804001 w 1804001"/>
              <a:gd name="connsiteY2" fmla="*/ 91490 h 3473747"/>
              <a:gd name="connsiteX0" fmla="*/ 699387 w 1804001"/>
              <a:gd name="connsiteY0" fmla="*/ 3716431 h 3716431"/>
              <a:gd name="connsiteX1" fmla="*/ 0 w 1804001"/>
              <a:gd name="connsiteY1" fmla="*/ 0 h 3716431"/>
              <a:gd name="connsiteX2" fmla="*/ 1804001 w 1804001"/>
              <a:gd name="connsiteY2" fmla="*/ 334174 h 3716431"/>
              <a:gd name="connsiteX0" fmla="*/ 699387 w 1804001"/>
              <a:gd name="connsiteY0" fmla="*/ 3725345 h 3725345"/>
              <a:gd name="connsiteX1" fmla="*/ 0 w 1804001"/>
              <a:gd name="connsiteY1" fmla="*/ 8914 h 3725345"/>
              <a:gd name="connsiteX2" fmla="*/ 1804001 w 1804001"/>
              <a:gd name="connsiteY2" fmla="*/ 343088 h 3725345"/>
              <a:gd name="connsiteX0" fmla="*/ 707793 w 1812407"/>
              <a:gd name="connsiteY0" fmla="*/ 3725347 h 3725347"/>
              <a:gd name="connsiteX1" fmla="*/ 8406 w 1812407"/>
              <a:gd name="connsiteY1" fmla="*/ 8916 h 3725347"/>
              <a:gd name="connsiteX2" fmla="*/ 1812407 w 1812407"/>
              <a:gd name="connsiteY2" fmla="*/ 343090 h 3725347"/>
              <a:gd name="connsiteX0" fmla="*/ 707793 w 1572408"/>
              <a:gd name="connsiteY0" fmla="*/ 3716596 h 3716596"/>
              <a:gd name="connsiteX1" fmla="*/ 8406 w 1572408"/>
              <a:gd name="connsiteY1" fmla="*/ 165 h 3716596"/>
              <a:gd name="connsiteX2" fmla="*/ 1572408 w 1572408"/>
              <a:gd name="connsiteY2" fmla="*/ 594726 h 3716596"/>
              <a:gd name="connsiteX0" fmla="*/ 707793 w 1572408"/>
              <a:gd name="connsiteY0" fmla="*/ 3750955 h 3750955"/>
              <a:gd name="connsiteX1" fmla="*/ 8406 w 1572408"/>
              <a:gd name="connsiteY1" fmla="*/ 34524 h 3750955"/>
              <a:gd name="connsiteX2" fmla="*/ 1572408 w 1572408"/>
              <a:gd name="connsiteY2" fmla="*/ 629085 h 3750955"/>
              <a:gd name="connsiteX0" fmla="*/ 766525 w 1631140"/>
              <a:gd name="connsiteY0" fmla="*/ 3750955 h 3750955"/>
              <a:gd name="connsiteX1" fmla="*/ 67138 w 1631140"/>
              <a:gd name="connsiteY1" fmla="*/ 34524 h 3750955"/>
              <a:gd name="connsiteX2" fmla="*/ 1631140 w 1631140"/>
              <a:gd name="connsiteY2" fmla="*/ 629085 h 3750955"/>
              <a:gd name="connsiteX0" fmla="*/ 813708 w 1678323"/>
              <a:gd name="connsiteY0" fmla="*/ 3815125 h 3815125"/>
              <a:gd name="connsiteX1" fmla="*/ 62893 w 1678323"/>
              <a:gd name="connsiteY1" fmla="*/ 30171 h 3815125"/>
              <a:gd name="connsiteX2" fmla="*/ 1678323 w 1678323"/>
              <a:gd name="connsiteY2" fmla="*/ 693255 h 3815125"/>
              <a:gd name="connsiteX0" fmla="*/ 1187171 w 2051786"/>
              <a:gd name="connsiteY0" fmla="*/ 3431966 h 3431966"/>
              <a:gd name="connsiteX1" fmla="*/ 42076 w 2051786"/>
              <a:gd name="connsiteY1" fmla="*/ 112966 h 3431966"/>
              <a:gd name="connsiteX2" fmla="*/ 2051786 w 2051786"/>
              <a:gd name="connsiteY2" fmla="*/ 310096 h 3431966"/>
              <a:gd name="connsiteX0" fmla="*/ 797924 w 1662539"/>
              <a:gd name="connsiteY0" fmla="*/ 3828080 h 3828080"/>
              <a:gd name="connsiteX1" fmla="*/ 64251 w 1662539"/>
              <a:gd name="connsiteY1" fmla="*/ 29421 h 3828080"/>
              <a:gd name="connsiteX2" fmla="*/ 1662539 w 1662539"/>
              <a:gd name="connsiteY2" fmla="*/ 706210 h 3828080"/>
              <a:gd name="connsiteX0" fmla="*/ 1137664 w 1642282"/>
              <a:gd name="connsiteY0" fmla="*/ 3718444 h 3718444"/>
              <a:gd name="connsiteX1" fmla="*/ 43994 w 1642282"/>
              <a:gd name="connsiteY1" fmla="*/ 29421 h 3718444"/>
              <a:gd name="connsiteX2" fmla="*/ 1642282 w 1642282"/>
              <a:gd name="connsiteY2" fmla="*/ 706210 h 3718444"/>
              <a:gd name="connsiteX0" fmla="*/ 1137664 w 2108876"/>
              <a:gd name="connsiteY0" fmla="*/ 4042245 h 4042245"/>
              <a:gd name="connsiteX1" fmla="*/ 43994 w 2108876"/>
              <a:gd name="connsiteY1" fmla="*/ 353222 h 4042245"/>
              <a:gd name="connsiteX2" fmla="*/ 2108876 w 2108876"/>
              <a:gd name="connsiteY2" fmla="*/ 169797 h 4042245"/>
              <a:gd name="connsiteX0" fmla="*/ 0 w 971212"/>
              <a:gd name="connsiteY0" fmla="*/ 3872448 h 3872448"/>
              <a:gd name="connsiteX1" fmla="*/ 971212 w 971212"/>
              <a:gd name="connsiteY1" fmla="*/ 0 h 3872448"/>
              <a:gd name="connsiteX0" fmla="*/ 0 w 971212"/>
              <a:gd name="connsiteY0" fmla="*/ 3872448 h 3872448"/>
              <a:gd name="connsiteX1" fmla="*/ 971212 w 971212"/>
              <a:gd name="connsiteY1" fmla="*/ 0 h 3872448"/>
              <a:gd name="connsiteX0" fmla="*/ 0 w 1045867"/>
              <a:gd name="connsiteY0" fmla="*/ 3657395 h 3657395"/>
              <a:gd name="connsiteX1" fmla="*/ 1045867 w 1045867"/>
              <a:gd name="connsiteY1" fmla="*/ 0 h 3657395"/>
              <a:gd name="connsiteX0" fmla="*/ 24657 w 1070524"/>
              <a:gd name="connsiteY0" fmla="*/ 3657395 h 3657395"/>
              <a:gd name="connsiteX1" fmla="*/ 1070524 w 1070524"/>
              <a:gd name="connsiteY1" fmla="*/ 0 h 3657395"/>
              <a:gd name="connsiteX0" fmla="*/ 33983 w 1054094"/>
              <a:gd name="connsiteY0" fmla="*/ 3499115 h 3499115"/>
              <a:gd name="connsiteX1" fmla="*/ 1054094 w 1054094"/>
              <a:gd name="connsiteY1" fmla="*/ 0 h 3499115"/>
              <a:gd name="connsiteX0" fmla="*/ 1 w 1020112"/>
              <a:gd name="connsiteY0" fmla="*/ 3499115 h 3499115"/>
              <a:gd name="connsiteX1" fmla="*/ 1020112 w 1020112"/>
              <a:gd name="connsiteY1" fmla="*/ 0 h 3499115"/>
              <a:gd name="connsiteX0" fmla="*/ 0 w 1020111"/>
              <a:gd name="connsiteY0" fmla="*/ 3499115 h 3499115"/>
              <a:gd name="connsiteX1" fmla="*/ 1020111 w 1020111"/>
              <a:gd name="connsiteY1" fmla="*/ 0 h 3499115"/>
              <a:gd name="connsiteX0" fmla="*/ 0 w 1020111"/>
              <a:gd name="connsiteY0" fmla="*/ 3499115 h 3499115"/>
              <a:gd name="connsiteX1" fmla="*/ 1020111 w 1020111"/>
              <a:gd name="connsiteY1" fmla="*/ 0 h 3499115"/>
              <a:gd name="connsiteX0" fmla="*/ 0 w 660459"/>
              <a:gd name="connsiteY0" fmla="*/ 2962226 h 2962226"/>
              <a:gd name="connsiteX1" fmla="*/ 660459 w 660459"/>
              <a:gd name="connsiteY1" fmla="*/ 0 h 2962226"/>
              <a:gd name="connsiteX0" fmla="*/ 0 w 660459"/>
              <a:gd name="connsiteY0" fmla="*/ 2962226 h 2962226"/>
              <a:gd name="connsiteX1" fmla="*/ 660459 w 660459"/>
              <a:gd name="connsiteY1" fmla="*/ 0 h 2962226"/>
              <a:gd name="connsiteX0" fmla="*/ 0 w 327697"/>
              <a:gd name="connsiteY0" fmla="*/ 2908703 h 2908703"/>
              <a:gd name="connsiteX1" fmla="*/ 327697 w 327697"/>
              <a:gd name="connsiteY1" fmla="*/ 0 h 2908703"/>
              <a:gd name="connsiteX0" fmla="*/ 0 w 327697"/>
              <a:gd name="connsiteY0" fmla="*/ 2908703 h 2908703"/>
              <a:gd name="connsiteX1" fmla="*/ 327697 w 327697"/>
              <a:gd name="connsiteY1" fmla="*/ 0 h 2908703"/>
              <a:gd name="connsiteX0" fmla="*/ 0 w 327697"/>
              <a:gd name="connsiteY0" fmla="*/ 1820431 h 1820431"/>
              <a:gd name="connsiteX1" fmla="*/ 327697 w 327697"/>
              <a:gd name="connsiteY1" fmla="*/ 0 h 1820431"/>
              <a:gd name="connsiteX0" fmla="*/ 3823 w 331520"/>
              <a:gd name="connsiteY0" fmla="*/ 1820431 h 1820431"/>
              <a:gd name="connsiteX1" fmla="*/ 331520 w 331520"/>
              <a:gd name="connsiteY1" fmla="*/ 0 h 1820431"/>
              <a:gd name="connsiteX0" fmla="*/ 109155 w 174675"/>
              <a:gd name="connsiteY0" fmla="*/ 1856113 h 1856113"/>
              <a:gd name="connsiteX1" fmla="*/ 174675 w 174675"/>
              <a:gd name="connsiteY1" fmla="*/ 0 h 1856113"/>
              <a:gd name="connsiteX0" fmla="*/ 21023 w 86543"/>
              <a:gd name="connsiteY0" fmla="*/ 1856113 h 1856113"/>
              <a:gd name="connsiteX1" fmla="*/ 86543 w 86543"/>
              <a:gd name="connsiteY1" fmla="*/ 0 h 1856113"/>
              <a:gd name="connsiteX0" fmla="*/ 103750 w 103750"/>
              <a:gd name="connsiteY0" fmla="*/ 2198012 h 2198012"/>
              <a:gd name="connsiteX1" fmla="*/ 48492 w 103750"/>
              <a:gd name="connsiteY1" fmla="*/ 0 h 2198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3750" h="2198012">
                <a:moveTo>
                  <a:pt x="103750" y="2198012"/>
                </a:moveTo>
                <a:cubicBezTo>
                  <a:pt x="91323" y="1483218"/>
                  <a:pt x="-82210" y="1431134"/>
                  <a:pt x="48492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273" name="Trapezoid 1272"/>
          <p:cNvSpPr/>
          <p:nvPr/>
        </p:nvSpPr>
        <p:spPr bwMode="auto">
          <a:xfrm>
            <a:off x="4368686" y="4168106"/>
            <a:ext cx="287992" cy="140857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UIUC</a:t>
            </a:r>
          </a:p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(</a:t>
            </a:r>
            <a:r>
              <a:rPr lang="en-US" sz="450" dirty="0">
                <a:solidFill>
                  <a:prstClr val="black"/>
                </a:solidFill>
                <a:latin typeface="Calibri"/>
              </a:rPr>
              <a:t>MWT2)</a:t>
            </a:r>
            <a:endParaRPr lang="en-US" sz="450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532" name="TextBox 531"/>
          <p:cNvSpPr txBox="1"/>
          <p:nvPr/>
        </p:nvSpPr>
        <p:spPr>
          <a:xfrm rot="1184489">
            <a:off x="5310527" y="2389485"/>
            <a:ext cx="516510" cy="224677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All sites at MANLAN multipoint VLAN, </a:t>
            </a:r>
            <a:r>
              <a:rPr lang="en-US" sz="350" dirty="0" err="1">
                <a:solidFill>
                  <a:prstClr val="black"/>
                </a:solidFill>
                <a:latin typeface="Calibri"/>
              </a:rPr>
              <a:t>inc</a:t>
            </a:r>
            <a:r>
              <a:rPr lang="en-US" sz="350" dirty="0">
                <a:solidFill>
                  <a:prstClr val="black"/>
                </a:solidFill>
                <a:latin typeface="Calibri"/>
              </a:rPr>
              <a:t> MIT,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NORDUnet, NET2  (North East Tier 2)</a:t>
            </a:r>
          </a:p>
        </p:txBody>
      </p:sp>
      <p:sp>
        <p:nvSpPr>
          <p:cNvPr id="1032" name="Freeform 1031"/>
          <p:cNvSpPr/>
          <p:nvPr/>
        </p:nvSpPr>
        <p:spPr bwMode="auto">
          <a:xfrm flipH="1">
            <a:off x="3710361" y="3677723"/>
            <a:ext cx="153606" cy="495625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0 w 1193325"/>
              <a:gd name="connsiteY0" fmla="*/ 5074934 h 5074934"/>
              <a:gd name="connsiteX1" fmla="*/ 1193325 w 1193325"/>
              <a:gd name="connsiteY1" fmla="*/ 0 h 5074934"/>
              <a:gd name="connsiteX0" fmla="*/ 0 w 797878"/>
              <a:gd name="connsiteY0" fmla="*/ 2849644 h 2849644"/>
              <a:gd name="connsiteX1" fmla="*/ 797878 w 797878"/>
              <a:gd name="connsiteY1" fmla="*/ 0 h 2849644"/>
              <a:gd name="connsiteX0" fmla="*/ 0 w 797878"/>
              <a:gd name="connsiteY0" fmla="*/ 2849644 h 2849644"/>
              <a:gd name="connsiteX1" fmla="*/ 797878 w 797878"/>
              <a:gd name="connsiteY1" fmla="*/ 0 h 2849644"/>
              <a:gd name="connsiteX0" fmla="*/ 1320721 w 1541354"/>
              <a:gd name="connsiteY0" fmla="*/ 3810201 h 3810201"/>
              <a:gd name="connsiteX1" fmla="*/ 19691 w 1541354"/>
              <a:gd name="connsiteY1" fmla="*/ 0 h 3810201"/>
              <a:gd name="connsiteX0" fmla="*/ 953334 w 1203285"/>
              <a:gd name="connsiteY0" fmla="*/ 3991294 h 3991294"/>
              <a:gd name="connsiteX1" fmla="*/ 22862 w 1203285"/>
              <a:gd name="connsiteY1" fmla="*/ 0 h 3991294"/>
              <a:gd name="connsiteX0" fmla="*/ 930473 w 1282053"/>
              <a:gd name="connsiteY0" fmla="*/ 3991294 h 3991294"/>
              <a:gd name="connsiteX1" fmla="*/ 1 w 1282053"/>
              <a:gd name="connsiteY1" fmla="*/ 0 h 3991294"/>
              <a:gd name="connsiteX0" fmla="*/ 930473 w 1243373"/>
              <a:gd name="connsiteY0" fmla="*/ 3991294 h 3991294"/>
              <a:gd name="connsiteX1" fmla="*/ 1 w 1243373"/>
              <a:gd name="connsiteY1" fmla="*/ 0 h 3991294"/>
              <a:gd name="connsiteX0" fmla="*/ 1086159 w 1379124"/>
              <a:gd name="connsiteY0" fmla="*/ 3968948 h 3968948"/>
              <a:gd name="connsiteX1" fmla="*/ 0 w 1379124"/>
              <a:gd name="connsiteY1" fmla="*/ 0 h 3968948"/>
              <a:gd name="connsiteX0" fmla="*/ 0 w 1750830"/>
              <a:gd name="connsiteY0" fmla="*/ 771321 h 771321"/>
              <a:gd name="connsiteX1" fmla="*/ 1682531 w 1750830"/>
              <a:gd name="connsiteY1" fmla="*/ 0 h 771321"/>
              <a:gd name="connsiteX0" fmla="*/ 0 w 1682531"/>
              <a:gd name="connsiteY0" fmla="*/ 771321 h 771321"/>
              <a:gd name="connsiteX1" fmla="*/ 1682531 w 1682531"/>
              <a:gd name="connsiteY1" fmla="*/ 0 h 771321"/>
              <a:gd name="connsiteX0" fmla="*/ 0 w 684729"/>
              <a:gd name="connsiteY0" fmla="*/ 748975 h 748975"/>
              <a:gd name="connsiteX1" fmla="*/ 684729 w 684729"/>
              <a:gd name="connsiteY1" fmla="*/ 0 h 748975"/>
              <a:gd name="connsiteX0" fmla="*/ 0 w 684729"/>
              <a:gd name="connsiteY0" fmla="*/ 748975 h 748975"/>
              <a:gd name="connsiteX1" fmla="*/ 684729 w 684729"/>
              <a:gd name="connsiteY1" fmla="*/ 0 h 748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84729" h="748975">
                <a:moveTo>
                  <a:pt x="0" y="748975"/>
                </a:moveTo>
                <a:cubicBezTo>
                  <a:pt x="116400" y="539856"/>
                  <a:pt x="-214126" y="286942"/>
                  <a:pt x="684729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44" name="Trapezoid 1043"/>
          <p:cNvSpPr/>
          <p:nvPr/>
        </p:nvSpPr>
        <p:spPr bwMode="auto">
          <a:xfrm>
            <a:off x="3729117" y="4112983"/>
            <a:ext cx="247958" cy="115903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UCSD</a:t>
            </a:r>
            <a:endParaRPr lang="en-US" sz="45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535" name="Regular Pentagon 534"/>
          <p:cNvSpPr/>
          <p:nvPr/>
        </p:nvSpPr>
        <p:spPr bwMode="auto">
          <a:xfrm rot="10800000">
            <a:off x="3580391" y="3633565"/>
            <a:ext cx="180315" cy="99195"/>
          </a:xfrm>
          <a:prstGeom prst="pentagon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6853652" y="1421358"/>
            <a:ext cx="2810941" cy="1310545"/>
          </a:xfrm>
          <a:custGeom>
            <a:avLst/>
            <a:gdLst>
              <a:gd name="connsiteX0" fmla="*/ 6723943 w 6793719"/>
              <a:gd name="connsiteY0" fmla="*/ 2459416 h 2459416"/>
              <a:gd name="connsiteX1" fmla="*/ 5921686 w 6793719"/>
              <a:gd name="connsiteY1" fmla="*/ 302813 h 2459416"/>
              <a:gd name="connsiteX2" fmla="*/ 573309 w 6793719"/>
              <a:gd name="connsiteY2" fmla="*/ 113031 h 2459416"/>
              <a:gd name="connsiteX3" fmla="*/ 150614 w 6793719"/>
              <a:gd name="connsiteY3" fmla="*/ 1225839 h 2459416"/>
              <a:gd name="connsiteX4" fmla="*/ 150614 w 6793719"/>
              <a:gd name="connsiteY4" fmla="*/ 1225839 h 2459416"/>
              <a:gd name="connsiteX0" fmla="*/ 6573329 w 6635090"/>
              <a:gd name="connsiteY0" fmla="*/ 2494816 h 2494816"/>
              <a:gd name="connsiteX1" fmla="*/ 5771072 w 6635090"/>
              <a:gd name="connsiteY1" fmla="*/ 338213 h 2494816"/>
              <a:gd name="connsiteX2" fmla="*/ 672861 w 6635090"/>
              <a:gd name="connsiteY2" fmla="*/ 96673 h 2494816"/>
              <a:gd name="connsiteX3" fmla="*/ 0 w 6635090"/>
              <a:gd name="connsiteY3" fmla="*/ 1261239 h 2494816"/>
              <a:gd name="connsiteX4" fmla="*/ 0 w 6635090"/>
              <a:gd name="connsiteY4" fmla="*/ 1261239 h 2494816"/>
              <a:gd name="connsiteX0" fmla="*/ 6573329 w 6628373"/>
              <a:gd name="connsiteY0" fmla="*/ 2432787 h 2432787"/>
              <a:gd name="connsiteX1" fmla="*/ 5736566 w 6628373"/>
              <a:gd name="connsiteY1" fmla="*/ 500470 h 2432787"/>
              <a:gd name="connsiteX2" fmla="*/ 672861 w 6628373"/>
              <a:gd name="connsiteY2" fmla="*/ 34644 h 2432787"/>
              <a:gd name="connsiteX3" fmla="*/ 0 w 6628373"/>
              <a:gd name="connsiteY3" fmla="*/ 1199210 h 2432787"/>
              <a:gd name="connsiteX4" fmla="*/ 0 w 6628373"/>
              <a:gd name="connsiteY4" fmla="*/ 1199210 h 2432787"/>
              <a:gd name="connsiteX0" fmla="*/ 6573329 w 6587541"/>
              <a:gd name="connsiteY0" fmla="*/ 2424745 h 2424745"/>
              <a:gd name="connsiteX1" fmla="*/ 5736566 w 6587541"/>
              <a:gd name="connsiteY1" fmla="*/ 492428 h 2424745"/>
              <a:gd name="connsiteX2" fmla="*/ 672861 w 6587541"/>
              <a:gd name="connsiteY2" fmla="*/ 26602 h 2424745"/>
              <a:gd name="connsiteX3" fmla="*/ 0 w 6587541"/>
              <a:gd name="connsiteY3" fmla="*/ 1191168 h 2424745"/>
              <a:gd name="connsiteX4" fmla="*/ 0 w 6587541"/>
              <a:gd name="connsiteY4" fmla="*/ 1191168 h 2424745"/>
              <a:gd name="connsiteX0" fmla="*/ 6573329 w 6585279"/>
              <a:gd name="connsiteY0" fmla="*/ 2428325 h 2428325"/>
              <a:gd name="connsiteX1" fmla="*/ 5736566 w 6585279"/>
              <a:gd name="connsiteY1" fmla="*/ 496008 h 2428325"/>
              <a:gd name="connsiteX2" fmla="*/ 672861 w 6585279"/>
              <a:gd name="connsiteY2" fmla="*/ 30182 h 2428325"/>
              <a:gd name="connsiteX3" fmla="*/ 0 w 6585279"/>
              <a:gd name="connsiteY3" fmla="*/ 1194748 h 2428325"/>
              <a:gd name="connsiteX4" fmla="*/ 0 w 6585279"/>
              <a:gd name="connsiteY4" fmla="*/ 1194748 h 2428325"/>
              <a:gd name="connsiteX0" fmla="*/ 6573329 w 6585279"/>
              <a:gd name="connsiteY0" fmla="*/ 2405301 h 2405301"/>
              <a:gd name="connsiteX1" fmla="*/ 5736566 w 6585279"/>
              <a:gd name="connsiteY1" fmla="*/ 749029 h 2405301"/>
              <a:gd name="connsiteX2" fmla="*/ 672861 w 6585279"/>
              <a:gd name="connsiteY2" fmla="*/ 7158 h 2405301"/>
              <a:gd name="connsiteX3" fmla="*/ 0 w 6585279"/>
              <a:gd name="connsiteY3" fmla="*/ 1171724 h 2405301"/>
              <a:gd name="connsiteX4" fmla="*/ 0 w 6585279"/>
              <a:gd name="connsiteY4" fmla="*/ 1171724 h 2405301"/>
              <a:gd name="connsiteX0" fmla="*/ 6579674 w 6600056"/>
              <a:gd name="connsiteY0" fmla="*/ 2406077 h 2406077"/>
              <a:gd name="connsiteX1" fmla="*/ 6070715 w 6600056"/>
              <a:gd name="connsiteY1" fmla="*/ 732552 h 2406077"/>
              <a:gd name="connsiteX2" fmla="*/ 679206 w 6600056"/>
              <a:gd name="connsiteY2" fmla="*/ 7934 h 2406077"/>
              <a:gd name="connsiteX3" fmla="*/ 6345 w 6600056"/>
              <a:gd name="connsiteY3" fmla="*/ 1172500 h 2406077"/>
              <a:gd name="connsiteX4" fmla="*/ 6345 w 6600056"/>
              <a:gd name="connsiteY4" fmla="*/ 1172500 h 2406077"/>
              <a:gd name="connsiteX0" fmla="*/ 6579674 w 6608919"/>
              <a:gd name="connsiteY0" fmla="*/ 2403902 h 2403902"/>
              <a:gd name="connsiteX1" fmla="*/ 6070715 w 6608919"/>
              <a:gd name="connsiteY1" fmla="*/ 730377 h 2403902"/>
              <a:gd name="connsiteX2" fmla="*/ 679206 w 6608919"/>
              <a:gd name="connsiteY2" fmla="*/ 5759 h 2403902"/>
              <a:gd name="connsiteX3" fmla="*/ 6345 w 6608919"/>
              <a:gd name="connsiteY3" fmla="*/ 1170325 h 2403902"/>
              <a:gd name="connsiteX4" fmla="*/ 6345 w 6608919"/>
              <a:gd name="connsiteY4" fmla="*/ 1170325 h 2403902"/>
              <a:gd name="connsiteX0" fmla="*/ 6573329 w 6593415"/>
              <a:gd name="connsiteY0" fmla="*/ 2404772 h 2404772"/>
              <a:gd name="connsiteX1" fmla="*/ 5909095 w 6593415"/>
              <a:gd name="connsiteY1" fmla="*/ 705368 h 2404772"/>
              <a:gd name="connsiteX2" fmla="*/ 672861 w 6593415"/>
              <a:gd name="connsiteY2" fmla="*/ 6629 h 2404772"/>
              <a:gd name="connsiteX3" fmla="*/ 0 w 6593415"/>
              <a:gd name="connsiteY3" fmla="*/ 1171195 h 2404772"/>
              <a:gd name="connsiteX4" fmla="*/ 0 w 6593415"/>
              <a:gd name="connsiteY4" fmla="*/ 1171195 h 2404772"/>
              <a:gd name="connsiteX0" fmla="*/ 6573329 w 6671437"/>
              <a:gd name="connsiteY0" fmla="*/ 1902726 h 1902726"/>
              <a:gd name="connsiteX1" fmla="*/ 5909095 w 6671437"/>
              <a:gd name="connsiteY1" fmla="*/ 203322 h 1902726"/>
              <a:gd name="connsiteX2" fmla="*/ 672861 w 6671437"/>
              <a:gd name="connsiteY2" fmla="*/ 82553 h 1902726"/>
              <a:gd name="connsiteX3" fmla="*/ 0 w 6671437"/>
              <a:gd name="connsiteY3" fmla="*/ 669149 h 1902726"/>
              <a:gd name="connsiteX4" fmla="*/ 0 w 6671437"/>
              <a:gd name="connsiteY4" fmla="*/ 669149 h 1902726"/>
              <a:gd name="connsiteX0" fmla="*/ 6573329 w 6623891"/>
              <a:gd name="connsiteY0" fmla="*/ 1912428 h 1912428"/>
              <a:gd name="connsiteX1" fmla="*/ 5710688 w 6623891"/>
              <a:gd name="connsiteY1" fmla="*/ 195771 h 1912428"/>
              <a:gd name="connsiteX2" fmla="*/ 672861 w 6623891"/>
              <a:gd name="connsiteY2" fmla="*/ 92255 h 1912428"/>
              <a:gd name="connsiteX3" fmla="*/ 0 w 6623891"/>
              <a:gd name="connsiteY3" fmla="*/ 678851 h 1912428"/>
              <a:gd name="connsiteX4" fmla="*/ 0 w 6623891"/>
              <a:gd name="connsiteY4" fmla="*/ 678851 h 1912428"/>
              <a:gd name="connsiteX0" fmla="*/ 6573329 w 6593781"/>
              <a:gd name="connsiteY0" fmla="*/ 1850740 h 1850740"/>
              <a:gd name="connsiteX1" fmla="*/ 5365631 w 6593781"/>
              <a:gd name="connsiteY1" fmla="*/ 272106 h 1850740"/>
              <a:gd name="connsiteX2" fmla="*/ 672861 w 6593781"/>
              <a:gd name="connsiteY2" fmla="*/ 30567 h 1850740"/>
              <a:gd name="connsiteX3" fmla="*/ 0 w 6593781"/>
              <a:gd name="connsiteY3" fmla="*/ 617163 h 1850740"/>
              <a:gd name="connsiteX4" fmla="*/ 0 w 6593781"/>
              <a:gd name="connsiteY4" fmla="*/ 617163 h 1850740"/>
              <a:gd name="connsiteX0" fmla="*/ 6573329 w 6593781"/>
              <a:gd name="connsiteY0" fmla="*/ 1817630 h 1817630"/>
              <a:gd name="connsiteX1" fmla="*/ 5365631 w 6593781"/>
              <a:gd name="connsiteY1" fmla="*/ 238996 h 1817630"/>
              <a:gd name="connsiteX2" fmla="*/ 672861 w 6593781"/>
              <a:gd name="connsiteY2" fmla="*/ 40589 h 1817630"/>
              <a:gd name="connsiteX3" fmla="*/ 0 w 6593781"/>
              <a:gd name="connsiteY3" fmla="*/ 584053 h 1817630"/>
              <a:gd name="connsiteX4" fmla="*/ 0 w 6593781"/>
              <a:gd name="connsiteY4" fmla="*/ 584053 h 1817630"/>
              <a:gd name="connsiteX0" fmla="*/ 6588375 w 6608827"/>
              <a:gd name="connsiteY0" fmla="*/ 1817630 h 1817630"/>
              <a:gd name="connsiteX1" fmla="*/ 5380677 w 6608827"/>
              <a:gd name="connsiteY1" fmla="*/ 238996 h 1817630"/>
              <a:gd name="connsiteX2" fmla="*/ 687907 w 6608827"/>
              <a:gd name="connsiteY2" fmla="*/ 40589 h 1817630"/>
              <a:gd name="connsiteX3" fmla="*/ 15046 w 6608827"/>
              <a:gd name="connsiteY3" fmla="*/ 584053 h 1817630"/>
              <a:gd name="connsiteX4" fmla="*/ 239333 w 6608827"/>
              <a:gd name="connsiteY4" fmla="*/ 816967 h 1817630"/>
              <a:gd name="connsiteX0" fmla="*/ 6411383 w 6431835"/>
              <a:gd name="connsiteY0" fmla="*/ 1834737 h 1834737"/>
              <a:gd name="connsiteX1" fmla="*/ 5203685 w 6431835"/>
              <a:gd name="connsiteY1" fmla="*/ 256103 h 1834737"/>
              <a:gd name="connsiteX2" fmla="*/ 510915 w 6431835"/>
              <a:gd name="connsiteY2" fmla="*/ 57696 h 1834737"/>
              <a:gd name="connsiteX3" fmla="*/ 62341 w 6431835"/>
              <a:gd name="connsiteY3" fmla="*/ 834074 h 1834737"/>
              <a:gd name="connsiteX0" fmla="*/ 6892506 w 6912958"/>
              <a:gd name="connsiteY0" fmla="*/ 1834737 h 1834737"/>
              <a:gd name="connsiteX1" fmla="*/ 5684808 w 6912958"/>
              <a:gd name="connsiteY1" fmla="*/ 256103 h 1834737"/>
              <a:gd name="connsiteX2" fmla="*/ 992038 w 6912958"/>
              <a:gd name="connsiteY2" fmla="*/ 57696 h 1834737"/>
              <a:gd name="connsiteX3" fmla="*/ 0 w 6912958"/>
              <a:gd name="connsiteY3" fmla="*/ 834074 h 1834737"/>
              <a:gd name="connsiteX0" fmla="*/ 6892506 w 6912958"/>
              <a:gd name="connsiteY0" fmla="*/ 1834737 h 1834737"/>
              <a:gd name="connsiteX1" fmla="*/ 5684808 w 6912958"/>
              <a:gd name="connsiteY1" fmla="*/ 256103 h 1834737"/>
              <a:gd name="connsiteX2" fmla="*/ 992038 w 6912958"/>
              <a:gd name="connsiteY2" fmla="*/ 57696 h 1834737"/>
              <a:gd name="connsiteX3" fmla="*/ 0 w 6912958"/>
              <a:gd name="connsiteY3" fmla="*/ 834074 h 1834737"/>
              <a:gd name="connsiteX0" fmla="*/ 6892506 w 6912958"/>
              <a:gd name="connsiteY0" fmla="*/ 1824592 h 1824592"/>
              <a:gd name="connsiteX1" fmla="*/ 5684808 w 6912958"/>
              <a:gd name="connsiteY1" fmla="*/ 245958 h 1824592"/>
              <a:gd name="connsiteX2" fmla="*/ 992038 w 6912958"/>
              <a:gd name="connsiteY2" fmla="*/ 47551 h 1824592"/>
              <a:gd name="connsiteX3" fmla="*/ 0 w 6912958"/>
              <a:gd name="connsiteY3" fmla="*/ 685906 h 1824592"/>
              <a:gd name="connsiteX0" fmla="*/ 6849374 w 6869826"/>
              <a:gd name="connsiteY0" fmla="*/ 1830930 h 1830930"/>
              <a:gd name="connsiteX1" fmla="*/ 5641676 w 6869826"/>
              <a:gd name="connsiteY1" fmla="*/ 252296 h 1830930"/>
              <a:gd name="connsiteX2" fmla="*/ 948906 w 6869826"/>
              <a:gd name="connsiteY2" fmla="*/ 53889 h 1830930"/>
              <a:gd name="connsiteX3" fmla="*/ 0 w 6869826"/>
              <a:gd name="connsiteY3" fmla="*/ 778508 h 1830930"/>
              <a:gd name="connsiteX0" fmla="*/ 7056108 w 7071221"/>
              <a:gd name="connsiteY0" fmla="*/ 1583059 h 1583059"/>
              <a:gd name="connsiteX1" fmla="*/ 5641676 w 7071221"/>
              <a:gd name="connsiteY1" fmla="*/ 242965 h 1583059"/>
              <a:gd name="connsiteX2" fmla="*/ 948906 w 7071221"/>
              <a:gd name="connsiteY2" fmla="*/ 44558 h 1583059"/>
              <a:gd name="connsiteX3" fmla="*/ 0 w 7071221"/>
              <a:gd name="connsiteY3" fmla="*/ 769177 h 1583059"/>
              <a:gd name="connsiteX0" fmla="*/ 7056108 w 7056108"/>
              <a:gd name="connsiteY0" fmla="*/ 1583059 h 1583059"/>
              <a:gd name="connsiteX1" fmla="*/ 5641676 w 7056108"/>
              <a:gd name="connsiteY1" fmla="*/ 242965 h 1583059"/>
              <a:gd name="connsiteX2" fmla="*/ 948906 w 7056108"/>
              <a:gd name="connsiteY2" fmla="*/ 44558 h 1583059"/>
              <a:gd name="connsiteX3" fmla="*/ 0 w 7056108"/>
              <a:gd name="connsiteY3" fmla="*/ 769177 h 1583059"/>
              <a:gd name="connsiteX0" fmla="*/ 6673956 w 6673956"/>
              <a:gd name="connsiteY0" fmla="*/ 1951449 h 1951449"/>
              <a:gd name="connsiteX1" fmla="*/ 5641676 w 6673956"/>
              <a:gd name="connsiteY1" fmla="*/ 257394 h 1951449"/>
              <a:gd name="connsiteX2" fmla="*/ 948906 w 6673956"/>
              <a:gd name="connsiteY2" fmla="*/ 58987 h 1951449"/>
              <a:gd name="connsiteX3" fmla="*/ 0 w 6673956"/>
              <a:gd name="connsiteY3" fmla="*/ 783606 h 1951449"/>
              <a:gd name="connsiteX0" fmla="*/ 6673956 w 6673956"/>
              <a:gd name="connsiteY0" fmla="*/ 1951449 h 1951449"/>
              <a:gd name="connsiteX1" fmla="*/ 5641676 w 6673956"/>
              <a:gd name="connsiteY1" fmla="*/ 257394 h 1951449"/>
              <a:gd name="connsiteX2" fmla="*/ 948906 w 6673956"/>
              <a:gd name="connsiteY2" fmla="*/ 58987 h 1951449"/>
              <a:gd name="connsiteX3" fmla="*/ 0 w 6673956"/>
              <a:gd name="connsiteY3" fmla="*/ 783606 h 1951449"/>
              <a:gd name="connsiteX0" fmla="*/ 6074935 w 6074935"/>
              <a:gd name="connsiteY0" fmla="*/ 1951449 h 1951449"/>
              <a:gd name="connsiteX1" fmla="*/ 5042655 w 6074935"/>
              <a:gd name="connsiteY1" fmla="*/ 257394 h 1951449"/>
              <a:gd name="connsiteX2" fmla="*/ 349885 w 6074935"/>
              <a:gd name="connsiteY2" fmla="*/ 58987 h 1951449"/>
              <a:gd name="connsiteX3" fmla="*/ 303683 w 6074935"/>
              <a:gd name="connsiteY3" fmla="*/ 1671975 h 1951449"/>
              <a:gd name="connsiteX0" fmla="*/ 6124303 w 6124303"/>
              <a:gd name="connsiteY0" fmla="*/ 1951449 h 1951449"/>
              <a:gd name="connsiteX1" fmla="*/ 5092023 w 6124303"/>
              <a:gd name="connsiteY1" fmla="*/ 257394 h 1951449"/>
              <a:gd name="connsiteX2" fmla="*/ 399253 w 6124303"/>
              <a:gd name="connsiteY2" fmla="*/ 58987 h 1951449"/>
              <a:gd name="connsiteX3" fmla="*/ 353051 w 6124303"/>
              <a:gd name="connsiteY3" fmla="*/ 1671975 h 1951449"/>
              <a:gd name="connsiteX0" fmla="*/ 5897273 w 5897273"/>
              <a:gd name="connsiteY0" fmla="*/ 1962281 h 1962281"/>
              <a:gd name="connsiteX1" fmla="*/ 4864993 w 5897273"/>
              <a:gd name="connsiteY1" fmla="*/ 268226 h 1962281"/>
              <a:gd name="connsiteX2" fmla="*/ 496790 w 5897273"/>
              <a:gd name="connsiteY2" fmla="*/ 54889 h 1962281"/>
              <a:gd name="connsiteX3" fmla="*/ 126021 w 5897273"/>
              <a:gd name="connsiteY3" fmla="*/ 1682807 h 1962281"/>
              <a:gd name="connsiteX0" fmla="*/ 5771252 w 5771252"/>
              <a:gd name="connsiteY0" fmla="*/ 1962281 h 1962281"/>
              <a:gd name="connsiteX1" fmla="*/ 4738972 w 5771252"/>
              <a:gd name="connsiteY1" fmla="*/ 268226 h 1962281"/>
              <a:gd name="connsiteX2" fmla="*/ 370769 w 5771252"/>
              <a:gd name="connsiteY2" fmla="*/ 54889 h 1962281"/>
              <a:gd name="connsiteX3" fmla="*/ 0 w 5771252"/>
              <a:gd name="connsiteY3" fmla="*/ 1682807 h 1962281"/>
              <a:gd name="connsiteX0" fmla="*/ 5771252 w 5771252"/>
              <a:gd name="connsiteY0" fmla="*/ 1962281 h 1962281"/>
              <a:gd name="connsiteX1" fmla="*/ 4738972 w 5771252"/>
              <a:gd name="connsiteY1" fmla="*/ 268226 h 1962281"/>
              <a:gd name="connsiteX2" fmla="*/ 370769 w 5771252"/>
              <a:gd name="connsiteY2" fmla="*/ 54889 h 1962281"/>
              <a:gd name="connsiteX3" fmla="*/ 0 w 5771252"/>
              <a:gd name="connsiteY3" fmla="*/ 1682807 h 1962281"/>
              <a:gd name="connsiteX0" fmla="*/ 5779869 w 5779869"/>
              <a:gd name="connsiteY0" fmla="*/ 1962281 h 1962281"/>
              <a:gd name="connsiteX1" fmla="*/ 4747589 w 5779869"/>
              <a:gd name="connsiteY1" fmla="*/ 268226 h 1962281"/>
              <a:gd name="connsiteX2" fmla="*/ 379386 w 5779869"/>
              <a:gd name="connsiteY2" fmla="*/ 54889 h 1962281"/>
              <a:gd name="connsiteX3" fmla="*/ 0 w 5779869"/>
              <a:gd name="connsiteY3" fmla="*/ 1632070 h 1962281"/>
              <a:gd name="connsiteX0" fmla="*/ 5801269 w 5801269"/>
              <a:gd name="connsiteY0" fmla="*/ 1962281 h 1962281"/>
              <a:gd name="connsiteX1" fmla="*/ 4768989 w 5801269"/>
              <a:gd name="connsiteY1" fmla="*/ 268226 h 1962281"/>
              <a:gd name="connsiteX2" fmla="*/ 400786 w 5801269"/>
              <a:gd name="connsiteY2" fmla="*/ 54889 h 1962281"/>
              <a:gd name="connsiteX3" fmla="*/ 0 w 5801269"/>
              <a:gd name="connsiteY3" fmla="*/ 1679323 h 1962281"/>
              <a:gd name="connsiteX0" fmla="*/ 5801269 w 5801269"/>
              <a:gd name="connsiteY0" fmla="*/ 2021175 h 2021175"/>
              <a:gd name="connsiteX1" fmla="*/ 4823083 w 5801269"/>
              <a:gd name="connsiteY1" fmla="*/ 192745 h 2021175"/>
              <a:gd name="connsiteX2" fmla="*/ 400786 w 5801269"/>
              <a:gd name="connsiteY2" fmla="*/ 113783 h 2021175"/>
              <a:gd name="connsiteX3" fmla="*/ 0 w 5801269"/>
              <a:gd name="connsiteY3" fmla="*/ 1738217 h 2021175"/>
              <a:gd name="connsiteX0" fmla="*/ 5801269 w 5801269"/>
              <a:gd name="connsiteY0" fmla="*/ 2054297 h 2054297"/>
              <a:gd name="connsiteX1" fmla="*/ 4559372 w 5801269"/>
              <a:gd name="connsiteY1" fmla="*/ 171121 h 2054297"/>
              <a:gd name="connsiteX2" fmla="*/ 400786 w 5801269"/>
              <a:gd name="connsiteY2" fmla="*/ 146905 h 2054297"/>
              <a:gd name="connsiteX3" fmla="*/ 0 w 5801269"/>
              <a:gd name="connsiteY3" fmla="*/ 1771339 h 2054297"/>
              <a:gd name="connsiteX0" fmla="*/ 5801269 w 5801269"/>
              <a:gd name="connsiteY0" fmla="*/ 2054297 h 2054297"/>
              <a:gd name="connsiteX1" fmla="*/ 4559372 w 5801269"/>
              <a:gd name="connsiteY1" fmla="*/ 171121 h 2054297"/>
              <a:gd name="connsiteX2" fmla="*/ 400786 w 5801269"/>
              <a:gd name="connsiteY2" fmla="*/ 146905 h 2054297"/>
              <a:gd name="connsiteX3" fmla="*/ 0 w 5801269"/>
              <a:gd name="connsiteY3" fmla="*/ 1731768 h 2054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01269" h="2054297">
                <a:moveTo>
                  <a:pt x="5801269" y="2054297"/>
                </a:moveTo>
                <a:cubicBezTo>
                  <a:pt x="5742354" y="1049308"/>
                  <a:pt x="5459452" y="489020"/>
                  <a:pt x="4559372" y="171121"/>
                </a:cubicBezTo>
                <a:cubicBezTo>
                  <a:pt x="3659292" y="-146778"/>
                  <a:pt x="1341065" y="59203"/>
                  <a:pt x="400786" y="146905"/>
                </a:cubicBezTo>
                <a:cubicBezTo>
                  <a:pt x="38644" y="234607"/>
                  <a:pt x="28722" y="1263782"/>
                  <a:pt x="0" y="1731768"/>
                </a:cubicBezTo>
              </a:path>
            </a:pathLst>
          </a:custGeom>
          <a:noFill/>
          <a:ln w="76200" cmpd="sng">
            <a:solidFill>
              <a:srgbClr val="558E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0"/>
            <a:endParaRPr lang="en-US" sz="18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18" name="TextBox 517"/>
          <p:cNvSpPr txBox="1"/>
          <p:nvPr/>
        </p:nvSpPr>
        <p:spPr>
          <a:xfrm>
            <a:off x="9559380" y="2297619"/>
            <a:ext cx="175946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MANLAN</a:t>
            </a:r>
          </a:p>
        </p:txBody>
      </p:sp>
      <p:sp>
        <p:nvSpPr>
          <p:cNvPr id="551" name="Freeform 550"/>
          <p:cNvSpPr/>
          <p:nvPr/>
        </p:nvSpPr>
        <p:spPr bwMode="auto">
          <a:xfrm rot="21118686" flipH="1" flipV="1">
            <a:off x="543410" y="5115949"/>
            <a:ext cx="823448" cy="75306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6886 w 6886"/>
              <a:gd name="connsiteY0" fmla="*/ 3068 h 21921"/>
              <a:gd name="connsiteX1" fmla="*/ 0 w 6886"/>
              <a:gd name="connsiteY1" fmla="*/ 21921 h 21921"/>
              <a:gd name="connsiteX0" fmla="*/ 10000 w 10000"/>
              <a:gd name="connsiteY0" fmla="*/ 0 h 8600"/>
              <a:gd name="connsiteX1" fmla="*/ 0 w 10000"/>
              <a:gd name="connsiteY1" fmla="*/ 8600 h 8600"/>
              <a:gd name="connsiteX0" fmla="*/ 9690 w 9690"/>
              <a:gd name="connsiteY0" fmla="*/ 0 h 8576"/>
              <a:gd name="connsiteX1" fmla="*/ 0 w 9690"/>
              <a:gd name="connsiteY1" fmla="*/ 8576 h 8576"/>
              <a:gd name="connsiteX0" fmla="*/ 18438 w 18438"/>
              <a:gd name="connsiteY0" fmla="*/ 0 h 6680"/>
              <a:gd name="connsiteX1" fmla="*/ 0 w 18438"/>
              <a:gd name="connsiteY1" fmla="*/ 6462 h 6680"/>
              <a:gd name="connsiteX0" fmla="*/ 10000 w 10000"/>
              <a:gd name="connsiteY0" fmla="*/ 7854 h 17528"/>
              <a:gd name="connsiteX1" fmla="*/ 0 w 10000"/>
              <a:gd name="connsiteY1" fmla="*/ 17528 h 17528"/>
              <a:gd name="connsiteX0" fmla="*/ 13869 w 13869"/>
              <a:gd name="connsiteY0" fmla="*/ 17313 h 17313"/>
              <a:gd name="connsiteX1" fmla="*/ 0 w 13869"/>
              <a:gd name="connsiteY1" fmla="*/ 1534 h 17313"/>
              <a:gd name="connsiteX0" fmla="*/ 13865 w 13865"/>
              <a:gd name="connsiteY0" fmla="*/ 11141 h 11141"/>
              <a:gd name="connsiteX1" fmla="*/ 0 w 13865"/>
              <a:gd name="connsiteY1" fmla="*/ 7447 h 11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865" h="11141">
                <a:moveTo>
                  <a:pt x="13865" y="11141"/>
                </a:moveTo>
                <a:cubicBezTo>
                  <a:pt x="5874" y="-10372"/>
                  <a:pt x="1996" y="5553"/>
                  <a:pt x="0" y="744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lg" len="lg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553" name="TextBox 552"/>
          <p:cNvSpPr txBox="1"/>
          <p:nvPr/>
        </p:nvSpPr>
        <p:spPr>
          <a:xfrm rot="16200000">
            <a:off x="166302" y="5077752"/>
            <a:ext cx="624504" cy="174397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914120">
              <a:lnSpc>
                <a:spcPts val="500"/>
              </a:lnSpc>
            </a:pPr>
            <a:r>
              <a:rPr lang="en-US" sz="550" dirty="0">
                <a:solidFill>
                  <a:prstClr val="black"/>
                </a:solidFill>
                <a:latin typeface="Calibri"/>
              </a:rPr>
              <a:t>to </a:t>
            </a:r>
            <a:r>
              <a:rPr lang="en-US" sz="550" b="1" dirty="0">
                <a:solidFill>
                  <a:prstClr val="black"/>
                </a:solidFill>
                <a:latin typeface="Calibri"/>
              </a:rPr>
              <a:t>GÉANT </a:t>
            </a:r>
            <a:r>
              <a:rPr lang="en-US" sz="550" dirty="0">
                <a:solidFill>
                  <a:prstClr val="black"/>
                </a:solidFill>
                <a:latin typeface="Calibri"/>
              </a:rPr>
              <a:t>Geneva</a:t>
            </a:r>
            <a:r>
              <a:rPr lang="en-US" sz="550" b="1" dirty="0">
                <a:solidFill>
                  <a:prstClr val="black"/>
                </a:solidFill>
                <a:latin typeface="Calibri"/>
              </a:rPr>
              <a:t>,</a:t>
            </a:r>
            <a:br>
              <a:rPr lang="en-US" sz="550" b="1" dirty="0">
                <a:solidFill>
                  <a:prstClr val="black"/>
                </a:solidFill>
                <a:latin typeface="Calibri"/>
              </a:rPr>
            </a:br>
            <a:r>
              <a:rPr lang="en-US" sz="550" b="1" dirty="0">
                <a:solidFill>
                  <a:prstClr val="black"/>
                </a:solidFill>
                <a:latin typeface="Calibri"/>
              </a:rPr>
              <a:t>CERN</a:t>
            </a:r>
          </a:p>
        </p:txBody>
      </p:sp>
      <p:sp>
        <p:nvSpPr>
          <p:cNvPr id="1107" name="Freeform 7"/>
          <p:cNvSpPr>
            <a:spLocks/>
          </p:cNvSpPr>
          <p:nvPr/>
        </p:nvSpPr>
        <p:spPr bwMode="auto">
          <a:xfrm>
            <a:off x="4626368" y="4721339"/>
            <a:ext cx="842861" cy="721256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550" u="sng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08" name="TextBox 1107"/>
          <p:cNvSpPr txBox="1"/>
          <p:nvPr/>
        </p:nvSpPr>
        <p:spPr>
          <a:xfrm>
            <a:off x="4870098" y="4741756"/>
            <a:ext cx="416113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Internet2</a:t>
            </a: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USA</a:t>
            </a:r>
          </a:p>
        </p:txBody>
      </p:sp>
      <p:sp>
        <p:nvSpPr>
          <p:cNvPr id="569" name="Freeform 568"/>
          <p:cNvSpPr/>
          <p:nvPr/>
        </p:nvSpPr>
        <p:spPr bwMode="auto">
          <a:xfrm flipV="1">
            <a:off x="6263925" y="1230862"/>
            <a:ext cx="1469630" cy="833898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709073 w 1709073"/>
              <a:gd name="connsiteY0" fmla="*/ 4732 h 273723"/>
              <a:gd name="connsiteX1" fmla="*/ 331552 w 1709073"/>
              <a:gd name="connsiteY1" fmla="*/ 22316 h 273723"/>
              <a:gd name="connsiteX2" fmla="*/ 0 w 1709073"/>
              <a:gd name="connsiteY2" fmla="*/ 273723 h 273723"/>
              <a:gd name="connsiteX0" fmla="*/ 1709073 w 1709073"/>
              <a:gd name="connsiteY0" fmla="*/ 0 h 268991"/>
              <a:gd name="connsiteX1" fmla="*/ 331552 w 1709073"/>
              <a:gd name="connsiteY1" fmla="*/ 17584 h 268991"/>
              <a:gd name="connsiteX2" fmla="*/ 0 w 1709073"/>
              <a:gd name="connsiteY2" fmla="*/ 268991 h 268991"/>
              <a:gd name="connsiteX0" fmla="*/ 1734882 w 1734882"/>
              <a:gd name="connsiteY0" fmla="*/ 0 h 289554"/>
              <a:gd name="connsiteX1" fmla="*/ 357361 w 1734882"/>
              <a:gd name="connsiteY1" fmla="*/ 17584 h 289554"/>
              <a:gd name="connsiteX2" fmla="*/ 0 w 1734882"/>
              <a:gd name="connsiteY2" fmla="*/ 289554 h 289554"/>
              <a:gd name="connsiteX0" fmla="*/ 2025845 w 2025845"/>
              <a:gd name="connsiteY0" fmla="*/ 214962 h 277224"/>
              <a:gd name="connsiteX1" fmla="*/ 357361 w 2025845"/>
              <a:gd name="connsiteY1" fmla="*/ 5254 h 277224"/>
              <a:gd name="connsiteX2" fmla="*/ 0 w 2025845"/>
              <a:gd name="connsiteY2" fmla="*/ 277224 h 277224"/>
              <a:gd name="connsiteX0" fmla="*/ 2025845 w 2025845"/>
              <a:gd name="connsiteY0" fmla="*/ 222159 h 284421"/>
              <a:gd name="connsiteX1" fmla="*/ 357361 w 2025845"/>
              <a:gd name="connsiteY1" fmla="*/ 12451 h 284421"/>
              <a:gd name="connsiteX2" fmla="*/ 0 w 2025845"/>
              <a:gd name="connsiteY2" fmla="*/ 284421 h 284421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139836 w 2139836"/>
              <a:gd name="connsiteY0" fmla="*/ 250752 h 295983"/>
              <a:gd name="connsiteX1" fmla="*/ 1106512 w 2139836"/>
              <a:gd name="connsiteY1" fmla="*/ 35051 h 295983"/>
              <a:gd name="connsiteX2" fmla="*/ 357361 w 2139836"/>
              <a:gd name="connsiteY2" fmla="*/ 24013 h 295983"/>
              <a:gd name="connsiteX3" fmla="*/ 0 w 2139836"/>
              <a:gd name="connsiteY3" fmla="*/ 295983 h 295983"/>
              <a:gd name="connsiteX0" fmla="*/ 2139836 w 2746648"/>
              <a:gd name="connsiteY0" fmla="*/ 246697 h 291928"/>
              <a:gd name="connsiteX1" fmla="*/ 2723154 w 2746648"/>
              <a:gd name="connsiteY1" fmla="*/ 51901 h 291928"/>
              <a:gd name="connsiteX2" fmla="*/ 1106512 w 2746648"/>
              <a:gd name="connsiteY2" fmla="*/ 30996 h 291928"/>
              <a:gd name="connsiteX3" fmla="*/ 357361 w 2746648"/>
              <a:gd name="connsiteY3" fmla="*/ 19958 h 291928"/>
              <a:gd name="connsiteX4" fmla="*/ 0 w 2746648"/>
              <a:gd name="connsiteY4" fmla="*/ 291928 h 291928"/>
              <a:gd name="connsiteX0" fmla="*/ 2095993 w 2702805"/>
              <a:gd name="connsiteY0" fmla="*/ 246697 h 336747"/>
              <a:gd name="connsiteX1" fmla="*/ 2679311 w 2702805"/>
              <a:gd name="connsiteY1" fmla="*/ 51901 h 336747"/>
              <a:gd name="connsiteX2" fmla="*/ 1062669 w 2702805"/>
              <a:gd name="connsiteY2" fmla="*/ 30996 h 336747"/>
              <a:gd name="connsiteX3" fmla="*/ 313518 w 2702805"/>
              <a:gd name="connsiteY3" fmla="*/ 19958 h 336747"/>
              <a:gd name="connsiteX4" fmla="*/ 0 w 2702805"/>
              <a:gd name="connsiteY4" fmla="*/ 336747 h 336747"/>
              <a:gd name="connsiteX0" fmla="*/ 2095993 w 2702805"/>
              <a:gd name="connsiteY0" fmla="*/ 246697 h 336747"/>
              <a:gd name="connsiteX1" fmla="*/ 2679311 w 2702805"/>
              <a:gd name="connsiteY1" fmla="*/ 51901 h 336747"/>
              <a:gd name="connsiteX2" fmla="*/ 1062669 w 2702805"/>
              <a:gd name="connsiteY2" fmla="*/ 30996 h 336747"/>
              <a:gd name="connsiteX3" fmla="*/ 313518 w 2702805"/>
              <a:gd name="connsiteY3" fmla="*/ 19958 h 336747"/>
              <a:gd name="connsiteX4" fmla="*/ 0 w 2702805"/>
              <a:gd name="connsiteY4" fmla="*/ 336747 h 336747"/>
              <a:gd name="connsiteX0" fmla="*/ 2095993 w 2702805"/>
              <a:gd name="connsiteY0" fmla="*/ 244185 h 334235"/>
              <a:gd name="connsiteX1" fmla="*/ 2679311 w 2702805"/>
              <a:gd name="connsiteY1" fmla="*/ 49389 h 334235"/>
              <a:gd name="connsiteX2" fmla="*/ 1062669 w 2702805"/>
              <a:gd name="connsiteY2" fmla="*/ 28484 h 334235"/>
              <a:gd name="connsiteX3" fmla="*/ 462583 w 2702805"/>
              <a:gd name="connsiteY3" fmla="*/ 21032 h 334235"/>
              <a:gd name="connsiteX4" fmla="*/ 0 w 2702805"/>
              <a:gd name="connsiteY4" fmla="*/ 334235 h 334235"/>
              <a:gd name="connsiteX0" fmla="*/ 2411661 w 2732124"/>
              <a:gd name="connsiteY0" fmla="*/ 180254 h 334235"/>
              <a:gd name="connsiteX1" fmla="*/ 2679311 w 2732124"/>
              <a:gd name="connsiteY1" fmla="*/ 49389 h 334235"/>
              <a:gd name="connsiteX2" fmla="*/ 1062669 w 2732124"/>
              <a:gd name="connsiteY2" fmla="*/ 28484 h 334235"/>
              <a:gd name="connsiteX3" fmla="*/ 462583 w 2732124"/>
              <a:gd name="connsiteY3" fmla="*/ 21032 h 334235"/>
              <a:gd name="connsiteX4" fmla="*/ 0 w 2732124"/>
              <a:gd name="connsiteY4" fmla="*/ 334235 h 334235"/>
              <a:gd name="connsiteX0" fmla="*/ 2411661 w 2607688"/>
              <a:gd name="connsiteY0" fmla="*/ 176357 h 330338"/>
              <a:gd name="connsiteX1" fmla="*/ 2542323 w 2607688"/>
              <a:gd name="connsiteY1" fmla="*/ 34532 h 330338"/>
              <a:gd name="connsiteX2" fmla="*/ 1062669 w 2607688"/>
              <a:gd name="connsiteY2" fmla="*/ 24587 h 330338"/>
              <a:gd name="connsiteX3" fmla="*/ 462583 w 2607688"/>
              <a:gd name="connsiteY3" fmla="*/ 17135 h 330338"/>
              <a:gd name="connsiteX4" fmla="*/ 0 w 2607688"/>
              <a:gd name="connsiteY4" fmla="*/ 330338 h 330338"/>
              <a:gd name="connsiteX0" fmla="*/ 2411661 w 2568527"/>
              <a:gd name="connsiteY0" fmla="*/ 176629 h 330610"/>
              <a:gd name="connsiteX1" fmla="*/ 2497653 w 2568527"/>
              <a:gd name="connsiteY1" fmla="*/ 43024 h 330610"/>
              <a:gd name="connsiteX2" fmla="*/ 1062669 w 2568527"/>
              <a:gd name="connsiteY2" fmla="*/ 24859 h 330610"/>
              <a:gd name="connsiteX3" fmla="*/ 462583 w 2568527"/>
              <a:gd name="connsiteY3" fmla="*/ 17407 h 330610"/>
              <a:gd name="connsiteX4" fmla="*/ 0 w 2568527"/>
              <a:gd name="connsiteY4" fmla="*/ 330610 h 330610"/>
              <a:gd name="connsiteX0" fmla="*/ 2392815 w 2564830"/>
              <a:gd name="connsiteY0" fmla="*/ 238761 h 330610"/>
              <a:gd name="connsiteX1" fmla="*/ 2497653 w 2564830"/>
              <a:gd name="connsiteY1" fmla="*/ 43024 h 330610"/>
              <a:gd name="connsiteX2" fmla="*/ 1062669 w 2564830"/>
              <a:gd name="connsiteY2" fmla="*/ 24859 h 330610"/>
              <a:gd name="connsiteX3" fmla="*/ 462583 w 2564830"/>
              <a:gd name="connsiteY3" fmla="*/ 17407 h 330610"/>
              <a:gd name="connsiteX4" fmla="*/ 0 w 2564830"/>
              <a:gd name="connsiteY4" fmla="*/ 330610 h 330610"/>
              <a:gd name="connsiteX0" fmla="*/ 2392815 w 2593793"/>
              <a:gd name="connsiteY0" fmla="*/ 238761 h 330610"/>
              <a:gd name="connsiteX1" fmla="*/ 2497653 w 2593793"/>
              <a:gd name="connsiteY1" fmla="*/ 43024 h 330610"/>
              <a:gd name="connsiteX2" fmla="*/ 1062669 w 2593793"/>
              <a:gd name="connsiteY2" fmla="*/ 24859 h 330610"/>
              <a:gd name="connsiteX3" fmla="*/ 462583 w 2593793"/>
              <a:gd name="connsiteY3" fmla="*/ 17407 h 330610"/>
              <a:gd name="connsiteX4" fmla="*/ 0 w 2593793"/>
              <a:gd name="connsiteY4" fmla="*/ 330610 h 330610"/>
              <a:gd name="connsiteX0" fmla="*/ 2402238 w 2603216"/>
              <a:gd name="connsiteY0" fmla="*/ 238761 h 375402"/>
              <a:gd name="connsiteX1" fmla="*/ 2507076 w 2603216"/>
              <a:gd name="connsiteY1" fmla="*/ 43024 h 375402"/>
              <a:gd name="connsiteX2" fmla="*/ 1072092 w 2603216"/>
              <a:gd name="connsiteY2" fmla="*/ 24859 h 375402"/>
              <a:gd name="connsiteX3" fmla="*/ 472006 w 2603216"/>
              <a:gd name="connsiteY3" fmla="*/ 17407 h 375402"/>
              <a:gd name="connsiteX4" fmla="*/ 0 w 2603216"/>
              <a:gd name="connsiteY4" fmla="*/ 375402 h 375402"/>
              <a:gd name="connsiteX0" fmla="*/ 2402238 w 2603216"/>
              <a:gd name="connsiteY0" fmla="*/ 238761 h 375402"/>
              <a:gd name="connsiteX1" fmla="*/ 2507076 w 2603216"/>
              <a:gd name="connsiteY1" fmla="*/ 43024 h 375402"/>
              <a:gd name="connsiteX2" fmla="*/ 1072092 w 2603216"/>
              <a:gd name="connsiteY2" fmla="*/ 24859 h 375402"/>
              <a:gd name="connsiteX3" fmla="*/ 472006 w 2603216"/>
              <a:gd name="connsiteY3" fmla="*/ 17407 h 375402"/>
              <a:gd name="connsiteX4" fmla="*/ 0 w 2603216"/>
              <a:gd name="connsiteY4" fmla="*/ 375402 h 375402"/>
              <a:gd name="connsiteX0" fmla="*/ 2383392 w 2584370"/>
              <a:gd name="connsiteY0" fmla="*/ 238761 h 428864"/>
              <a:gd name="connsiteX1" fmla="*/ 2488230 w 2584370"/>
              <a:gd name="connsiteY1" fmla="*/ 43024 h 428864"/>
              <a:gd name="connsiteX2" fmla="*/ 1053246 w 2584370"/>
              <a:gd name="connsiteY2" fmla="*/ 24859 h 428864"/>
              <a:gd name="connsiteX3" fmla="*/ 453160 w 2584370"/>
              <a:gd name="connsiteY3" fmla="*/ 17407 h 428864"/>
              <a:gd name="connsiteX4" fmla="*/ 0 w 2584370"/>
              <a:gd name="connsiteY4" fmla="*/ 428864 h 428864"/>
              <a:gd name="connsiteX0" fmla="*/ 2383392 w 2584370"/>
              <a:gd name="connsiteY0" fmla="*/ 238761 h 428864"/>
              <a:gd name="connsiteX1" fmla="*/ 2488230 w 2584370"/>
              <a:gd name="connsiteY1" fmla="*/ 43024 h 428864"/>
              <a:gd name="connsiteX2" fmla="*/ 1053246 w 2584370"/>
              <a:gd name="connsiteY2" fmla="*/ 24859 h 428864"/>
              <a:gd name="connsiteX3" fmla="*/ 453160 w 2584370"/>
              <a:gd name="connsiteY3" fmla="*/ 17407 h 428864"/>
              <a:gd name="connsiteX4" fmla="*/ 0 w 2584370"/>
              <a:gd name="connsiteY4" fmla="*/ 428864 h 428864"/>
              <a:gd name="connsiteX0" fmla="*/ 2435218 w 2636196"/>
              <a:gd name="connsiteY0" fmla="*/ 238761 h 238761"/>
              <a:gd name="connsiteX1" fmla="*/ 2540056 w 2636196"/>
              <a:gd name="connsiteY1" fmla="*/ 43024 h 238761"/>
              <a:gd name="connsiteX2" fmla="*/ 1105072 w 2636196"/>
              <a:gd name="connsiteY2" fmla="*/ 24859 h 238761"/>
              <a:gd name="connsiteX3" fmla="*/ 504986 w 2636196"/>
              <a:gd name="connsiteY3" fmla="*/ 17407 h 238761"/>
              <a:gd name="connsiteX4" fmla="*/ 0 w 2636196"/>
              <a:gd name="connsiteY4" fmla="*/ 222241 h 238761"/>
              <a:gd name="connsiteX0" fmla="*/ 2435218 w 2636196"/>
              <a:gd name="connsiteY0" fmla="*/ 245867 h 245867"/>
              <a:gd name="connsiteX1" fmla="*/ 2540056 w 2636196"/>
              <a:gd name="connsiteY1" fmla="*/ 50130 h 245867"/>
              <a:gd name="connsiteX2" fmla="*/ 1105072 w 2636196"/>
              <a:gd name="connsiteY2" fmla="*/ 31965 h 245867"/>
              <a:gd name="connsiteX3" fmla="*/ 495563 w 2636196"/>
              <a:gd name="connsiteY3" fmla="*/ 15843 h 245867"/>
              <a:gd name="connsiteX4" fmla="*/ 0 w 2636196"/>
              <a:gd name="connsiteY4" fmla="*/ 229347 h 245867"/>
              <a:gd name="connsiteX0" fmla="*/ 2317431 w 2606299"/>
              <a:gd name="connsiteY0" fmla="*/ 279100 h 279100"/>
              <a:gd name="connsiteX1" fmla="*/ 2540056 w 2606299"/>
              <a:gd name="connsiteY1" fmla="*/ 50130 h 279100"/>
              <a:gd name="connsiteX2" fmla="*/ 1105072 w 2606299"/>
              <a:gd name="connsiteY2" fmla="*/ 31965 h 279100"/>
              <a:gd name="connsiteX3" fmla="*/ 495563 w 2606299"/>
              <a:gd name="connsiteY3" fmla="*/ 15843 h 279100"/>
              <a:gd name="connsiteX4" fmla="*/ 0 w 2606299"/>
              <a:gd name="connsiteY4" fmla="*/ 229347 h 279100"/>
              <a:gd name="connsiteX0" fmla="*/ 2557716 w 2683413"/>
              <a:gd name="connsiteY0" fmla="*/ 271875 h 271875"/>
              <a:gd name="connsiteX1" fmla="*/ 2540056 w 2683413"/>
              <a:gd name="connsiteY1" fmla="*/ 50130 h 271875"/>
              <a:gd name="connsiteX2" fmla="*/ 1105072 w 2683413"/>
              <a:gd name="connsiteY2" fmla="*/ 31965 h 271875"/>
              <a:gd name="connsiteX3" fmla="*/ 495563 w 2683413"/>
              <a:gd name="connsiteY3" fmla="*/ 15843 h 271875"/>
              <a:gd name="connsiteX4" fmla="*/ 0 w 2683413"/>
              <a:gd name="connsiteY4" fmla="*/ 229347 h 271875"/>
              <a:gd name="connsiteX0" fmla="*/ 2557716 w 2669062"/>
              <a:gd name="connsiteY0" fmla="*/ 271875 h 271875"/>
              <a:gd name="connsiteX1" fmla="*/ 2540056 w 2669062"/>
              <a:gd name="connsiteY1" fmla="*/ 50130 h 271875"/>
              <a:gd name="connsiteX2" fmla="*/ 1105072 w 2669062"/>
              <a:gd name="connsiteY2" fmla="*/ 31965 h 271875"/>
              <a:gd name="connsiteX3" fmla="*/ 495563 w 2669062"/>
              <a:gd name="connsiteY3" fmla="*/ 15843 h 271875"/>
              <a:gd name="connsiteX4" fmla="*/ 0 w 2669062"/>
              <a:gd name="connsiteY4" fmla="*/ 229347 h 271875"/>
              <a:gd name="connsiteX0" fmla="*/ 2557716 w 2751247"/>
              <a:gd name="connsiteY0" fmla="*/ 271673 h 271673"/>
              <a:gd name="connsiteX1" fmla="*/ 2653131 w 2751247"/>
              <a:gd name="connsiteY1" fmla="*/ 42703 h 271673"/>
              <a:gd name="connsiteX2" fmla="*/ 1105072 w 2751247"/>
              <a:gd name="connsiteY2" fmla="*/ 31763 h 271673"/>
              <a:gd name="connsiteX3" fmla="*/ 495563 w 2751247"/>
              <a:gd name="connsiteY3" fmla="*/ 15641 h 271673"/>
              <a:gd name="connsiteX4" fmla="*/ 0 w 2751247"/>
              <a:gd name="connsiteY4" fmla="*/ 229145 h 271673"/>
              <a:gd name="connsiteX0" fmla="*/ 2557716 w 2718186"/>
              <a:gd name="connsiteY0" fmla="*/ 271673 h 271673"/>
              <a:gd name="connsiteX1" fmla="*/ 2653131 w 2718186"/>
              <a:gd name="connsiteY1" fmla="*/ 42703 h 271673"/>
              <a:gd name="connsiteX2" fmla="*/ 1105072 w 2718186"/>
              <a:gd name="connsiteY2" fmla="*/ 31763 h 271673"/>
              <a:gd name="connsiteX3" fmla="*/ 495563 w 2718186"/>
              <a:gd name="connsiteY3" fmla="*/ 15641 h 271673"/>
              <a:gd name="connsiteX4" fmla="*/ 0 w 2718186"/>
              <a:gd name="connsiteY4" fmla="*/ 229145 h 271673"/>
              <a:gd name="connsiteX0" fmla="*/ 2557716 w 2718186"/>
              <a:gd name="connsiteY0" fmla="*/ 271673 h 271673"/>
              <a:gd name="connsiteX1" fmla="*/ 2653131 w 2718186"/>
              <a:gd name="connsiteY1" fmla="*/ 42703 h 271673"/>
              <a:gd name="connsiteX2" fmla="*/ 1105072 w 2718186"/>
              <a:gd name="connsiteY2" fmla="*/ 31763 h 271673"/>
              <a:gd name="connsiteX3" fmla="*/ 495563 w 2718186"/>
              <a:gd name="connsiteY3" fmla="*/ 15641 h 271673"/>
              <a:gd name="connsiteX4" fmla="*/ 0 w 2718186"/>
              <a:gd name="connsiteY4" fmla="*/ 229145 h 271673"/>
              <a:gd name="connsiteX0" fmla="*/ 2557716 w 2718186"/>
              <a:gd name="connsiteY0" fmla="*/ 259805 h 259805"/>
              <a:gd name="connsiteX1" fmla="*/ 2653131 w 2718186"/>
              <a:gd name="connsiteY1" fmla="*/ 30835 h 259805"/>
              <a:gd name="connsiteX2" fmla="*/ 1105072 w 2718186"/>
              <a:gd name="connsiteY2" fmla="*/ 19895 h 259805"/>
              <a:gd name="connsiteX3" fmla="*/ 495563 w 2718186"/>
              <a:gd name="connsiteY3" fmla="*/ 3773 h 259805"/>
              <a:gd name="connsiteX4" fmla="*/ 0 w 2718186"/>
              <a:gd name="connsiteY4" fmla="*/ 217277 h 259805"/>
              <a:gd name="connsiteX0" fmla="*/ 2557716 w 2751548"/>
              <a:gd name="connsiteY0" fmla="*/ 270856 h 270856"/>
              <a:gd name="connsiteX1" fmla="*/ 2653131 w 2751548"/>
              <a:gd name="connsiteY1" fmla="*/ 41886 h 270856"/>
              <a:gd name="connsiteX2" fmla="*/ 1100973 w 2751548"/>
              <a:gd name="connsiteY2" fmla="*/ 20888 h 270856"/>
              <a:gd name="connsiteX3" fmla="*/ 495563 w 2751548"/>
              <a:gd name="connsiteY3" fmla="*/ 14824 h 270856"/>
              <a:gd name="connsiteX4" fmla="*/ 0 w 2751548"/>
              <a:gd name="connsiteY4" fmla="*/ 228328 h 270856"/>
              <a:gd name="connsiteX0" fmla="*/ 2557716 w 2751548"/>
              <a:gd name="connsiteY0" fmla="*/ 270109 h 270109"/>
              <a:gd name="connsiteX1" fmla="*/ 2653131 w 2751548"/>
              <a:gd name="connsiteY1" fmla="*/ 41139 h 270109"/>
              <a:gd name="connsiteX2" fmla="*/ 1100973 w 2751548"/>
              <a:gd name="connsiteY2" fmla="*/ 20141 h 270109"/>
              <a:gd name="connsiteX3" fmla="*/ 495563 w 2751548"/>
              <a:gd name="connsiteY3" fmla="*/ 14077 h 270109"/>
              <a:gd name="connsiteX4" fmla="*/ 0 w 2751548"/>
              <a:gd name="connsiteY4" fmla="*/ 227581 h 270109"/>
              <a:gd name="connsiteX0" fmla="*/ 2557716 w 2710247"/>
              <a:gd name="connsiteY0" fmla="*/ 270109 h 270109"/>
              <a:gd name="connsiteX1" fmla="*/ 2653131 w 2710247"/>
              <a:gd name="connsiteY1" fmla="*/ 41139 h 270109"/>
              <a:gd name="connsiteX2" fmla="*/ 1100973 w 2710247"/>
              <a:gd name="connsiteY2" fmla="*/ 20141 h 270109"/>
              <a:gd name="connsiteX3" fmla="*/ 495563 w 2710247"/>
              <a:gd name="connsiteY3" fmla="*/ 14077 h 270109"/>
              <a:gd name="connsiteX4" fmla="*/ 0 w 2710247"/>
              <a:gd name="connsiteY4" fmla="*/ 227581 h 270109"/>
              <a:gd name="connsiteX0" fmla="*/ 2557716 w 2820252"/>
              <a:gd name="connsiteY0" fmla="*/ 271075 h 271075"/>
              <a:gd name="connsiteX1" fmla="*/ 2780218 w 2820252"/>
              <a:gd name="connsiteY1" fmla="*/ 48391 h 271075"/>
              <a:gd name="connsiteX2" fmla="*/ 1100973 w 2820252"/>
              <a:gd name="connsiteY2" fmla="*/ 21107 h 271075"/>
              <a:gd name="connsiteX3" fmla="*/ 495563 w 2820252"/>
              <a:gd name="connsiteY3" fmla="*/ 15043 h 271075"/>
              <a:gd name="connsiteX4" fmla="*/ 0 w 2820252"/>
              <a:gd name="connsiteY4" fmla="*/ 228547 h 271075"/>
              <a:gd name="connsiteX0" fmla="*/ 2549517 w 2855753"/>
              <a:gd name="connsiteY0" fmla="*/ 267303 h 267303"/>
              <a:gd name="connsiteX1" fmla="*/ 2780218 w 2855753"/>
              <a:gd name="connsiteY1" fmla="*/ 48391 h 267303"/>
              <a:gd name="connsiteX2" fmla="*/ 1100973 w 2855753"/>
              <a:gd name="connsiteY2" fmla="*/ 21107 h 267303"/>
              <a:gd name="connsiteX3" fmla="*/ 495563 w 2855753"/>
              <a:gd name="connsiteY3" fmla="*/ 15043 h 267303"/>
              <a:gd name="connsiteX4" fmla="*/ 0 w 2855753"/>
              <a:gd name="connsiteY4" fmla="*/ 228547 h 267303"/>
              <a:gd name="connsiteX0" fmla="*/ 2549517 w 2588212"/>
              <a:gd name="connsiteY0" fmla="*/ 267172 h 267172"/>
              <a:gd name="connsiteX1" fmla="*/ 2382559 w 2588212"/>
              <a:gd name="connsiteY1" fmla="*/ 44488 h 267172"/>
              <a:gd name="connsiteX2" fmla="*/ 1100973 w 2588212"/>
              <a:gd name="connsiteY2" fmla="*/ 20976 h 267172"/>
              <a:gd name="connsiteX3" fmla="*/ 495563 w 2588212"/>
              <a:gd name="connsiteY3" fmla="*/ 14912 h 267172"/>
              <a:gd name="connsiteX4" fmla="*/ 0 w 2588212"/>
              <a:gd name="connsiteY4" fmla="*/ 228416 h 267172"/>
              <a:gd name="connsiteX0" fmla="*/ 2549517 w 2567030"/>
              <a:gd name="connsiteY0" fmla="*/ 267172 h 267172"/>
              <a:gd name="connsiteX1" fmla="*/ 2382559 w 2567030"/>
              <a:gd name="connsiteY1" fmla="*/ 44488 h 267172"/>
              <a:gd name="connsiteX2" fmla="*/ 1100973 w 2567030"/>
              <a:gd name="connsiteY2" fmla="*/ 20976 h 267172"/>
              <a:gd name="connsiteX3" fmla="*/ 495563 w 2567030"/>
              <a:gd name="connsiteY3" fmla="*/ 14912 h 267172"/>
              <a:gd name="connsiteX4" fmla="*/ 0 w 2567030"/>
              <a:gd name="connsiteY4" fmla="*/ 228416 h 267172"/>
              <a:gd name="connsiteX0" fmla="*/ 2549517 w 2567030"/>
              <a:gd name="connsiteY0" fmla="*/ 266417 h 266417"/>
              <a:gd name="connsiteX1" fmla="*/ 2382559 w 2567030"/>
              <a:gd name="connsiteY1" fmla="*/ 43733 h 266417"/>
              <a:gd name="connsiteX2" fmla="*/ 1100973 w 2567030"/>
              <a:gd name="connsiteY2" fmla="*/ 20221 h 266417"/>
              <a:gd name="connsiteX3" fmla="*/ 495563 w 2567030"/>
              <a:gd name="connsiteY3" fmla="*/ 14157 h 266417"/>
              <a:gd name="connsiteX4" fmla="*/ 0 w 2567030"/>
              <a:gd name="connsiteY4" fmla="*/ 227661 h 266417"/>
              <a:gd name="connsiteX0" fmla="*/ 2549517 w 2567030"/>
              <a:gd name="connsiteY0" fmla="*/ 253915 h 253915"/>
              <a:gd name="connsiteX1" fmla="*/ 2382559 w 2567030"/>
              <a:gd name="connsiteY1" fmla="*/ 31231 h 253915"/>
              <a:gd name="connsiteX2" fmla="*/ 1100973 w 2567030"/>
              <a:gd name="connsiteY2" fmla="*/ 7719 h 253915"/>
              <a:gd name="connsiteX3" fmla="*/ 495563 w 2567030"/>
              <a:gd name="connsiteY3" fmla="*/ 1655 h 253915"/>
              <a:gd name="connsiteX4" fmla="*/ 0 w 2567030"/>
              <a:gd name="connsiteY4" fmla="*/ 215159 h 253915"/>
              <a:gd name="connsiteX0" fmla="*/ 2549517 w 2567030"/>
              <a:gd name="connsiteY0" fmla="*/ 254400 h 254400"/>
              <a:gd name="connsiteX1" fmla="*/ 2382559 w 2567030"/>
              <a:gd name="connsiteY1" fmla="*/ 31716 h 254400"/>
              <a:gd name="connsiteX2" fmla="*/ 1100973 w 2567030"/>
              <a:gd name="connsiteY2" fmla="*/ 8204 h 254400"/>
              <a:gd name="connsiteX3" fmla="*/ 475065 w 2567030"/>
              <a:gd name="connsiteY3" fmla="*/ 2140 h 254400"/>
              <a:gd name="connsiteX4" fmla="*/ 0 w 2567030"/>
              <a:gd name="connsiteY4" fmla="*/ 215644 h 254400"/>
              <a:gd name="connsiteX0" fmla="*/ 2537218 w 2579177"/>
              <a:gd name="connsiteY0" fmla="*/ 229255 h 229255"/>
              <a:gd name="connsiteX1" fmla="*/ 2382559 w 2579177"/>
              <a:gd name="connsiteY1" fmla="*/ 31716 h 229255"/>
              <a:gd name="connsiteX2" fmla="*/ 1100973 w 2579177"/>
              <a:gd name="connsiteY2" fmla="*/ 8204 h 229255"/>
              <a:gd name="connsiteX3" fmla="*/ 475065 w 2579177"/>
              <a:gd name="connsiteY3" fmla="*/ 2140 h 229255"/>
              <a:gd name="connsiteX4" fmla="*/ 0 w 2579177"/>
              <a:gd name="connsiteY4" fmla="*/ 215644 h 229255"/>
              <a:gd name="connsiteX0" fmla="*/ 2537218 w 2552962"/>
              <a:gd name="connsiteY0" fmla="*/ 229255 h 229255"/>
              <a:gd name="connsiteX1" fmla="*/ 2382559 w 2552962"/>
              <a:gd name="connsiteY1" fmla="*/ 31716 h 229255"/>
              <a:gd name="connsiteX2" fmla="*/ 1100973 w 2552962"/>
              <a:gd name="connsiteY2" fmla="*/ 8204 h 229255"/>
              <a:gd name="connsiteX3" fmla="*/ 475065 w 2552962"/>
              <a:gd name="connsiteY3" fmla="*/ 2140 h 229255"/>
              <a:gd name="connsiteX4" fmla="*/ 0 w 2552962"/>
              <a:gd name="connsiteY4" fmla="*/ 215644 h 229255"/>
              <a:gd name="connsiteX0" fmla="*/ 2382559 w 2382559"/>
              <a:gd name="connsiteY0" fmla="*/ 31716 h 215644"/>
              <a:gd name="connsiteX1" fmla="*/ 1100973 w 2382559"/>
              <a:gd name="connsiteY1" fmla="*/ 8204 h 215644"/>
              <a:gd name="connsiteX2" fmla="*/ 475065 w 2382559"/>
              <a:gd name="connsiteY2" fmla="*/ 2140 h 215644"/>
              <a:gd name="connsiteX3" fmla="*/ 0 w 2382559"/>
              <a:gd name="connsiteY3" fmla="*/ 215644 h 215644"/>
              <a:gd name="connsiteX0" fmla="*/ 2530564 w 2530564"/>
              <a:gd name="connsiteY0" fmla="*/ 59035 h 216536"/>
              <a:gd name="connsiteX1" fmla="*/ 1100973 w 2530564"/>
              <a:gd name="connsiteY1" fmla="*/ 9096 h 216536"/>
              <a:gd name="connsiteX2" fmla="*/ 475065 w 2530564"/>
              <a:gd name="connsiteY2" fmla="*/ 3032 h 216536"/>
              <a:gd name="connsiteX3" fmla="*/ 0 w 2530564"/>
              <a:gd name="connsiteY3" fmla="*/ 216536 h 216536"/>
              <a:gd name="connsiteX0" fmla="*/ 2530564 w 2530564"/>
              <a:gd name="connsiteY0" fmla="*/ 52107 h 209608"/>
              <a:gd name="connsiteX1" fmla="*/ 1100973 w 2530564"/>
              <a:gd name="connsiteY1" fmla="*/ 2168 h 209608"/>
              <a:gd name="connsiteX2" fmla="*/ 515431 w 2530564"/>
              <a:gd name="connsiteY2" fmla="*/ 135447 h 209608"/>
              <a:gd name="connsiteX3" fmla="*/ 0 w 2530564"/>
              <a:gd name="connsiteY3" fmla="*/ 209608 h 209608"/>
              <a:gd name="connsiteX0" fmla="*/ 2530564 w 2530564"/>
              <a:gd name="connsiteY0" fmla="*/ 52107 h 209608"/>
              <a:gd name="connsiteX1" fmla="*/ 1100973 w 2530564"/>
              <a:gd name="connsiteY1" fmla="*/ 2168 h 209608"/>
              <a:gd name="connsiteX2" fmla="*/ 515431 w 2530564"/>
              <a:gd name="connsiteY2" fmla="*/ 135447 h 209608"/>
              <a:gd name="connsiteX3" fmla="*/ 0 w 2530564"/>
              <a:gd name="connsiteY3" fmla="*/ 209608 h 209608"/>
              <a:gd name="connsiteX0" fmla="*/ 2530564 w 2530564"/>
              <a:gd name="connsiteY0" fmla="*/ 0 h 157501"/>
              <a:gd name="connsiteX1" fmla="*/ 515431 w 2530564"/>
              <a:gd name="connsiteY1" fmla="*/ 83340 h 157501"/>
              <a:gd name="connsiteX2" fmla="*/ 0 w 2530564"/>
              <a:gd name="connsiteY2" fmla="*/ 157501 h 157501"/>
              <a:gd name="connsiteX0" fmla="*/ 2530564 w 2530564"/>
              <a:gd name="connsiteY0" fmla="*/ 0 h 157501"/>
              <a:gd name="connsiteX1" fmla="*/ 1099816 w 2530564"/>
              <a:gd name="connsiteY1" fmla="*/ 66785 h 157501"/>
              <a:gd name="connsiteX2" fmla="*/ 515431 w 2530564"/>
              <a:gd name="connsiteY2" fmla="*/ 83340 h 157501"/>
              <a:gd name="connsiteX3" fmla="*/ 0 w 2530564"/>
              <a:gd name="connsiteY3" fmla="*/ 157501 h 157501"/>
              <a:gd name="connsiteX0" fmla="*/ 2530564 w 2530564"/>
              <a:gd name="connsiteY0" fmla="*/ 0 h 157501"/>
              <a:gd name="connsiteX1" fmla="*/ 1099816 w 2530564"/>
              <a:gd name="connsiteY1" fmla="*/ 66785 h 157501"/>
              <a:gd name="connsiteX2" fmla="*/ 0 w 2530564"/>
              <a:gd name="connsiteY2" fmla="*/ 157501 h 157501"/>
              <a:gd name="connsiteX0" fmla="*/ 4774202 w 4774202"/>
              <a:gd name="connsiteY0" fmla="*/ 71324 h 140705"/>
              <a:gd name="connsiteX1" fmla="*/ 3343454 w 4774202"/>
              <a:gd name="connsiteY1" fmla="*/ 138109 h 140705"/>
              <a:gd name="connsiteX2" fmla="*/ 0 w 4774202"/>
              <a:gd name="connsiteY2" fmla="*/ 1380 h 140705"/>
              <a:gd name="connsiteX0" fmla="*/ 4774202 w 4774202"/>
              <a:gd name="connsiteY0" fmla="*/ 71344 h 137908"/>
              <a:gd name="connsiteX1" fmla="*/ 1261617 w 4774202"/>
              <a:gd name="connsiteY1" fmla="*/ 135274 h 137908"/>
              <a:gd name="connsiteX2" fmla="*/ 0 w 4774202"/>
              <a:gd name="connsiteY2" fmla="*/ 1400 h 137908"/>
              <a:gd name="connsiteX0" fmla="*/ 4687908 w 4687908"/>
              <a:gd name="connsiteY0" fmla="*/ 69441 h 137908"/>
              <a:gd name="connsiteX1" fmla="*/ 1261617 w 4687908"/>
              <a:gd name="connsiteY1" fmla="*/ 135274 h 137908"/>
              <a:gd name="connsiteX2" fmla="*/ 0 w 4687908"/>
              <a:gd name="connsiteY2" fmla="*/ 1400 h 137908"/>
              <a:gd name="connsiteX0" fmla="*/ 4687908 w 4687908"/>
              <a:gd name="connsiteY0" fmla="*/ 68041 h 137689"/>
              <a:gd name="connsiteX1" fmla="*/ 1261617 w 4687908"/>
              <a:gd name="connsiteY1" fmla="*/ 133874 h 137689"/>
              <a:gd name="connsiteX2" fmla="*/ 0 w 4687908"/>
              <a:gd name="connsiteY2" fmla="*/ 0 h 137689"/>
              <a:gd name="connsiteX0" fmla="*/ 4687908 w 4687908"/>
              <a:gd name="connsiteY0" fmla="*/ 68041 h 133874"/>
              <a:gd name="connsiteX1" fmla="*/ 1261617 w 4687908"/>
              <a:gd name="connsiteY1" fmla="*/ 133874 h 133874"/>
              <a:gd name="connsiteX2" fmla="*/ 0 w 4687908"/>
              <a:gd name="connsiteY2" fmla="*/ 0 h 133874"/>
              <a:gd name="connsiteX0" fmla="*/ 4687908 w 4687908"/>
              <a:gd name="connsiteY0" fmla="*/ 68041 h 114972"/>
              <a:gd name="connsiteX1" fmla="*/ 1571084 w 4687908"/>
              <a:gd name="connsiteY1" fmla="*/ 114972 h 114972"/>
              <a:gd name="connsiteX2" fmla="*/ 0 w 4687908"/>
              <a:gd name="connsiteY2" fmla="*/ 0 h 114972"/>
              <a:gd name="connsiteX0" fmla="*/ 4687908 w 4687908"/>
              <a:gd name="connsiteY0" fmla="*/ 68041 h 114972"/>
              <a:gd name="connsiteX1" fmla="*/ 1571084 w 4687908"/>
              <a:gd name="connsiteY1" fmla="*/ 114972 h 114972"/>
              <a:gd name="connsiteX2" fmla="*/ 0 w 4687908"/>
              <a:gd name="connsiteY2" fmla="*/ 0 h 114972"/>
              <a:gd name="connsiteX0" fmla="*/ 4687908 w 4687908"/>
              <a:gd name="connsiteY0" fmla="*/ 68041 h 134351"/>
              <a:gd name="connsiteX1" fmla="*/ 1994707 w 4687908"/>
              <a:gd name="connsiteY1" fmla="*/ 134351 h 134351"/>
              <a:gd name="connsiteX2" fmla="*/ 0 w 4687908"/>
              <a:gd name="connsiteY2" fmla="*/ 0 h 134351"/>
              <a:gd name="connsiteX0" fmla="*/ 4687908 w 4687908"/>
              <a:gd name="connsiteY0" fmla="*/ 68041 h 135860"/>
              <a:gd name="connsiteX1" fmla="*/ 1994707 w 4687908"/>
              <a:gd name="connsiteY1" fmla="*/ 134351 h 135860"/>
              <a:gd name="connsiteX2" fmla="*/ 0 w 4687908"/>
              <a:gd name="connsiteY2" fmla="*/ 0 h 135860"/>
              <a:gd name="connsiteX0" fmla="*/ 4687908 w 4687908"/>
              <a:gd name="connsiteY0" fmla="*/ 68041 h 135860"/>
              <a:gd name="connsiteX1" fmla="*/ 1994707 w 4687908"/>
              <a:gd name="connsiteY1" fmla="*/ 134351 h 135860"/>
              <a:gd name="connsiteX2" fmla="*/ 0 w 4687908"/>
              <a:gd name="connsiteY2" fmla="*/ 0 h 135860"/>
              <a:gd name="connsiteX0" fmla="*/ 4306913 w 4306913"/>
              <a:gd name="connsiteY0" fmla="*/ 75798 h 143617"/>
              <a:gd name="connsiteX1" fmla="*/ 1613712 w 4306913"/>
              <a:gd name="connsiteY1" fmla="*/ 142108 h 143617"/>
              <a:gd name="connsiteX2" fmla="*/ 0 w 4306913"/>
              <a:gd name="connsiteY2" fmla="*/ 0 h 143617"/>
              <a:gd name="connsiteX0" fmla="*/ 4306913 w 4306913"/>
              <a:gd name="connsiteY0" fmla="*/ 75798 h 143617"/>
              <a:gd name="connsiteX1" fmla="*/ 1613712 w 4306913"/>
              <a:gd name="connsiteY1" fmla="*/ 142108 h 143617"/>
              <a:gd name="connsiteX2" fmla="*/ 0 w 4306913"/>
              <a:gd name="connsiteY2" fmla="*/ 0 h 143617"/>
              <a:gd name="connsiteX0" fmla="*/ 4170145 w 4170145"/>
              <a:gd name="connsiteY0" fmla="*/ 75798 h 143617"/>
              <a:gd name="connsiteX1" fmla="*/ 1613712 w 4170145"/>
              <a:gd name="connsiteY1" fmla="*/ 142108 h 143617"/>
              <a:gd name="connsiteX2" fmla="*/ 0 w 4170145"/>
              <a:gd name="connsiteY2" fmla="*/ 0 h 143617"/>
              <a:gd name="connsiteX0" fmla="*/ 4478905 w 4478905"/>
              <a:gd name="connsiteY0" fmla="*/ 0 h 185778"/>
              <a:gd name="connsiteX1" fmla="*/ 1613712 w 4478905"/>
              <a:gd name="connsiteY1" fmla="*/ 185249 h 185778"/>
              <a:gd name="connsiteX2" fmla="*/ 0 w 4478905"/>
              <a:gd name="connsiteY2" fmla="*/ 43141 h 185778"/>
              <a:gd name="connsiteX0" fmla="*/ 4478905 w 4478905"/>
              <a:gd name="connsiteY0" fmla="*/ 0 h 185793"/>
              <a:gd name="connsiteX1" fmla="*/ 1613712 w 4478905"/>
              <a:gd name="connsiteY1" fmla="*/ 185249 h 185793"/>
              <a:gd name="connsiteX2" fmla="*/ 0 w 4478905"/>
              <a:gd name="connsiteY2" fmla="*/ 43141 h 185793"/>
              <a:gd name="connsiteX0" fmla="*/ 4478905 w 4478905"/>
              <a:gd name="connsiteY0" fmla="*/ 0 h 235807"/>
              <a:gd name="connsiteX1" fmla="*/ 4098893 w 4478905"/>
              <a:gd name="connsiteY1" fmla="*/ 227821 h 235807"/>
              <a:gd name="connsiteX2" fmla="*/ 1613712 w 4478905"/>
              <a:gd name="connsiteY2" fmla="*/ 185249 h 235807"/>
              <a:gd name="connsiteX3" fmla="*/ 0 w 4478905"/>
              <a:gd name="connsiteY3" fmla="*/ 43141 h 235807"/>
              <a:gd name="connsiteX0" fmla="*/ 4478905 w 4478905"/>
              <a:gd name="connsiteY0" fmla="*/ 0 h 235732"/>
              <a:gd name="connsiteX1" fmla="*/ 4098893 w 4478905"/>
              <a:gd name="connsiteY1" fmla="*/ 227821 h 235732"/>
              <a:gd name="connsiteX2" fmla="*/ 467739 w 4478905"/>
              <a:gd name="connsiteY2" fmla="*/ 184387 h 235732"/>
              <a:gd name="connsiteX3" fmla="*/ 0 w 4478905"/>
              <a:gd name="connsiteY3" fmla="*/ 43141 h 235732"/>
              <a:gd name="connsiteX0" fmla="*/ 4507180 w 4507180"/>
              <a:gd name="connsiteY0" fmla="*/ 0 h 235732"/>
              <a:gd name="connsiteX1" fmla="*/ 4127168 w 4507180"/>
              <a:gd name="connsiteY1" fmla="*/ 227821 h 235732"/>
              <a:gd name="connsiteX2" fmla="*/ 496014 w 4507180"/>
              <a:gd name="connsiteY2" fmla="*/ 184387 h 235732"/>
              <a:gd name="connsiteX3" fmla="*/ 28275 w 4507180"/>
              <a:gd name="connsiteY3" fmla="*/ 43141 h 235732"/>
              <a:gd name="connsiteX0" fmla="*/ 4579737 w 4579737"/>
              <a:gd name="connsiteY0" fmla="*/ 0 h 261056"/>
              <a:gd name="connsiteX1" fmla="*/ 4199725 w 4579737"/>
              <a:gd name="connsiteY1" fmla="*/ 227821 h 261056"/>
              <a:gd name="connsiteX2" fmla="*/ 432004 w 4579737"/>
              <a:gd name="connsiteY2" fmla="*/ 259370 h 261056"/>
              <a:gd name="connsiteX3" fmla="*/ 100832 w 4579737"/>
              <a:gd name="connsiteY3" fmla="*/ 43141 h 261056"/>
              <a:gd name="connsiteX0" fmla="*/ 4590415 w 4590415"/>
              <a:gd name="connsiteY0" fmla="*/ 0 h 248531"/>
              <a:gd name="connsiteX1" fmla="*/ 4210403 w 4590415"/>
              <a:gd name="connsiteY1" fmla="*/ 227821 h 248531"/>
              <a:gd name="connsiteX2" fmla="*/ 424869 w 4590415"/>
              <a:gd name="connsiteY2" fmla="*/ 242132 h 248531"/>
              <a:gd name="connsiteX3" fmla="*/ 111510 w 4590415"/>
              <a:gd name="connsiteY3" fmla="*/ 43141 h 248531"/>
              <a:gd name="connsiteX0" fmla="*/ 4576232 w 4576232"/>
              <a:gd name="connsiteY0" fmla="*/ 0 h 247647"/>
              <a:gd name="connsiteX1" fmla="*/ 4196220 w 4576232"/>
              <a:gd name="connsiteY1" fmla="*/ 227821 h 247647"/>
              <a:gd name="connsiteX2" fmla="*/ 434437 w 4576232"/>
              <a:gd name="connsiteY2" fmla="*/ 240408 h 247647"/>
              <a:gd name="connsiteX3" fmla="*/ 97327 w 4576232"/>
              <a:gd name="connsiteY3" fmla="*/ 43141 h 247647"/>
              <a:gd name="connsiteX0" fmla="*/ 4576232 w 4576232"/>
              <a:gd name="connsiteY0" fmla="*/ 0 h 247647"/>
              <a:gd name="connsiteX1" fmla="*/ 4279347 w 4576232"/>
              <a:gd name="connsiteY1" fmla="*/ 227821 h 247647"/>
              <a:gd name="connsiteX2" fmla="*/ 434437 w 4576232"/>
              <a:gd name="connsiteY2" fmla="*/ 240408 h 247647"/>
              <a:gd name="connsiteX3" fmla="*/ 97327 w 4576232"/>
              <a:gd name="connsiteY3" fmla="*/ 43141 h 247647"/>
              <a:gd name="connsiteX0" fmla="*/ 4576232 w 4576232"/>
              <a:gd name="connsiteY0" fmla="*/ 0 h 243258"/>
              <a:gd name="connsiteX1" fmla="*/ 4279347 w 4576232"/>
              <a:gd name="connsiteY1" fmla="*/ 227821 h 243258"/>
              <a:gd name="connsiteX2" fmla="*/ 434437 w 4576232"/>
              <a:gd name="connsiteY2" fmla="*/ 240408 h 243258"/>
              <a:gd name="connsiteX3" fmla="*/ 97327 w 4576232"/>
              <a:gd name="connsiteY3" fmla="*/ 43141 h 243258"/>
              <a:gd name="connsiteX0" fmla="*/ 7737077 w 7737077"/>
              <a:gd name="connsiteY0" fmla="*/ 0 h 247567"/>
              <a:gd name="connsiteX1" fmla="*/ 4279347 w 7737077"/>
              <a:gd name="connsiteY1" fmla="*/ 232130 h 247567"/>
              <a:gd name="connsiteX2" fmla="*/ 434437 w 7737077"/>
              <a:gd name="connsiteY2" fmla="*/ 244717 h 247567"/>
              <a:gd name="connsiteX3" fmla="*/ 97327 w 7737077"/>
              <a:gd name="connsiteY3" fmla="*/ 47450 h 247567"/>
              <a:gd name="connsiteX0" fmla="*/ 7737077 w 7737077"/>
              <a:gd name="connsiteY0" fmla="*/ 31355 h 278922"/>
              <a:gd name="connsiteX1" fmla="*/ 4647148 w 7737077"/>
              <a:gd name="connsiteY1" fmla="*/ 10955 h 278922"/>
              <a:gd name="connsiteX2" fmla="*/ 4279347 w 7737077"/>
              <a:gd name="connsiteY2" fmla="*/ 263485 h 278922"/>
              <a:gd name="connsiteX3" fmla="*/ 434437 w 7737077"/>
              <a:gd name="connsiteY3" fmla="*/ 276072 h 278922"/>
              <a:gd name="connsiteX4" fmla="*/ 97327 w 7737077"/>
              <a:gd name="connsiteY4" fmla="*/ 78805 h 278922"/>
              <a:gd name="connsiteX0" fmla="*/ 7737077 w 7737077"/>
              <a:gd name="connsiteY0" fmla="*/ 48788 h 296355"/>
              <a:gd name="connsiteX1" fmla="*/ 5224610 w 7737077"/>
              <a:gd name="connsiteY1" fmla="*/ 6841 h 296355"/>
              <a:gd name="connsiteX2" fmla="*/ 4647148 w 7737077"/>
              <a:gd name="connsiteY2" fmla="*/ 28388 h 296355"/>
              <a:gd name="connsiteX3" fmla="*/ 4279347 w 7737077"/>
              <a:gd name="connsiteY3" fmla="*/ 280918 h 296355"/>
              <a:gd name="connsiteX4" fmla="*/ 434437 w 7737077"/>
              <a:gd name="connsiteY4" fmla="*/ 293505 h 296355"/>
              <a:gd name="connsiteX5" fmla="*/ 97327 w 7737077"/>
              <a:gd name="connsiteY5" fmla="*/ 96238 h 296355"/>
              <a:gd name="connsiteX0" fmla="*/ 7737077 w 7737077"/>
              <a:gd name="connsiteY0" fmla="*/ 47478 h 295045"/>
              <a:gd name="connsiteX1" fmla="*/ 5224610 w 7737077"/>
              <a:gd name="connsiteY1" fmla="*/ 5531 h 295045"/>
              <a:gd name="connsiteX2" fmla="*/ 4647148 w 7737077"/>
              <a:gd name="connsiteY2" fmla="*/ 27078 h 295045"/>
              <a:gd name="connsiteX3" fmla="*/ 4279347 w 7737077"/>
              <a:gd name="connsiteY3" fmla="*/ 279608 h 295045"/>
              <a:gd name="connsiteX4" fmla="*/ 434437 w 7737077"/>
              <a:gd name="connsiteY4" fmla="*/ 292195 h 295045"/>
              <a:gd name="connsiteX5" fmla="*/ 97327 w 7737077"/>
              <a:gd name="connsiteY5" fmla="*/ 94928 h 295045"/>
              <a:gd name="connsiteX0" fmla="*/ 7737077 w 7737077"/>
              <a:gd name="connsiteY0" fmla="*/ 41947 h 289514"/>
              <a:gd name="connsiteX1" fmla="*/ 5224610 w 7737077"/>
              <a:gd name="connsiteY1" fmla="*/ 0 h 289514"/>
              <a:gd name="connsiteX2" fmla="*/ 4647148 w 7737077"/>
              <a:gd name="connsiteY2" fmla="*/ 21547 h 289514"/>
              <a:gd name="connsiteX3" fmla="*/ 4279347 w 7737077"/>
              <a:gd name="connsiteY3" fmla="*/ 274077 h 289514"/>
              <a:gd name="connsiteX4" fmla="*/ 434437 w 7737077"/>
              <a:gd name="connsiteY4" fmla="*/ 286664 h 289514"/>
              <a:gd name="connsiteX5" fmla="*/ 97327 w 7737077"/>
              <a:gd name="connsiteY5" fmla="*/ 89397 h 289514"/>
              <a:gd name="connsiteX0" fmla="*/ 7737077 w 7737077"/>
              <a:gd name="connsiteY0" fmla="*/ 47118 h 294685"/>
              <a:gd name="connsiteX1" fmla="*/ 5234742 w 7737077"/>
              <a:gd name="connsiteY1" fmla="*/ 0 h 294685"/>
              <a:gd name="connsiteX2" fmla="*/ 4647148 w 7737077"/>
              <a:gd name="connsiteY2" fmla="*/ 26718 h 294685"/>
              <a:gd name="connsiteX3" fmla="*/ 4279347 w 7737077"/>
              <a:gd name="connsiteY3" fmla="*/ 279248 h 294685"/>
              <a:gd name="connsiteX4" fmla="*/ 434437 w 7737077"/>
              <a:gd name="connsiteY4" fmla="*/ 291835 h 294685"/>
              <a:gd name="connsiteX5" fmla="*/ 97327 w 7737077"/>
              <a:gd name="connsiteY5" fmla="*/ 94568 h 294685"/>
              <a:gd name="connsiteX0" fmla="*/ 7737077 w 7737077"/>
              <a:gd name="connsiteY0" fmla="*/ 47118 h 294685"/>
              <a:gd name="connsiteX1" fmla="*/ 5234742 w 7737077"/>
              <a:gd name="connsiteY1" fmla="*/ 0 h 294685"/>
              <a:gd name="connsiteX2" fmla="*/ 4647148 w 7737077"/>
              <a:gd name="connsiteY2" fmla="*/ 26718 h 294685"/>
              <a:gd name="connsiteX3" fmla="*/ 4279347 w 7737077"/>
              <a:gd name="connsiteY3" fmla="*/ 279248 h 294685"/>
              <a:gd name="connsiteX4" fmla="*/ 434437 w 7737077"/>
              <a:gd name="connsiteY4" fmla="*/ 291835 h 294685"/>
              <a:gd name="connsiteX5" fmla="*/ 97327 w 7737077"/>
              <a:gd name="connsiteY5" fmla="*/ 94568 h 294685"/>
              <a:gd name="connsiteX0" fmla="*/ 7382496 w 7382496"/>
              <a:gd name="connsiteY0" fmla="*/ 34190 h 294685"/>
              <a:gd name="connsiteX1" fmla="*/ 5234742 w 7382496"/>
              <a:gd name="connsiteY1" fmla="*/ 0 h 294685"/>
              <a:gd name="connsiteX2" fmla="*/ 4647148 w 7382496"/>
              <a:gd name="connsiteY2" fmla="*/ 26718 h 294685"/>
              <a:gd name="connsiteX3" fmla="*/ 4279347 w 7382496"/>
              <a:gd name="connsiteY3" fmla="*/ 279248 h 294685"/>
              <a:gd name="connsiteX4" fmla="*/ 434437 w 7382496"/>
              <a:gd name="connsiteY4" fmla="*/ 291835 h 294685"/>
              <a:gd name="connsiteX5" fmla="*/ 97327 w 7382496"/>
              <a:gd name="connsiteY5" fmla="*/ 94568 h 294685"/>
              <a:gd name="connsiteX0" fmla="*/ 7412888 w 7412888"/>
              <a:gd name="connsiteY0" fmla="*/ 36776 h 294685"/>
              <a:gd name="connsiteX1" fmla="*/ 5234742 w 7412888"/>
              <a:gd name="connsiteY1" fmla="*/ 0 h 294685"/>
              <a:gd name="connsiteX2" fmla="*/ 4647148 w 7412888"/>
              <a:gd name="connsiteY2" fmla="*/ 26718 h 294685"/>
              <a:gd name="connsiteX3" fmla="*/ 4279347 w 7412888"/>
              <a:gd name="connsiteY3" fmla="*/ 279248 h 294685"/>
              <a:gd name="connsiteX4" fmla="*/ 434437 w 7412888"/>
              <a:gd name="connsiteY4" fmla="*/ 291835 h 294685"/>
              <a:gd name="connsiteX5" fmla="*/ 97327 w 7412888"/>
              <a:gd name="connsiteY5" fmla="*/ 94568 h 294685"/>
              <a:gd name="connsiteX0" fmla="*/ 7412888 w 7412888"/>
              <a:gd name="connsiteY0" fmla="*/ 36776 h 294094"/>
              <a:gd name="connsiteX1" fmla="*/ 5234742 w 7412888"/>
              <a:gd name="connsiteY1" fmla="*/ 0 h 294094"/>
              <a:gd name="connsiteX2" fmla="*/ 4647148 w 7412888"/>
              <a:gd name="connsiteY2" fmla="*/ 26718 h 294094"/>
              <a:gd name="connsiteX3" fmla="*/ 4015943 w 7412888"/>
              <a:gd name="connsiteY3" fmla="*/ 276662 h 294094"/>
              <a:gd name="connsiteX4" fmla="*/ 434437 w 7412888"/>
              <a:gd name="connsiteY4" fmla="*/ 291835 h 294094"/>
              <a:gd name="connsiteX5" fmla="*/ 97327 w 7412888"/>
              <a:gd name="connsiteY5" fmla="*/ 94568 h 294094"/>
              <a:gd name="connsiteX0" fmla="*/ 7496029 w 7496029"/>
              <a:gd name="connsiteY0" fmla="*/ 36776 h 294094"/>
              <a:gd name="connsiteX1" fmla="*/ 5317883 w 7496029"/>
              <a:gd name="connsiteY1" fmla="*/ 0 h 294094"/>
              <a:gd name="connsiteX2" fmla="*/ 4730289 w 7496029"/>
              <a:gd name="connsiteY2" fmla="*/ 26718 h 294094"/>
              <a:gd name="connsiteX3" fmla="*/ 4099084 w 7496029"/>
              <a:gd name="connsiteY3" fmla="*/ 276662 h 294094"/>
              <a:gd name="connsiteX4" fmla="*/ 517578 w 7496029"/>
              <a:gd name="connsiteY4" fmla="*/ 291835 h 294094"/>
              <a:gd name="connsiteX5" fmla="*/ 9529 w 7496029"/>
              <a:gd name="connsiteY5" fmla="*/ 224395 h 294094"/>
              <a:gd name="connsiteX6" fmla="*/ 180468 w 7496029"/>
              <a:gd name="connsiteY6" fmla="*/ 94568 h 294094"/>
              <a:gd name="connsiteX0" fmla="*/ 7494352 w 7494352"/>
              <a:gd name="connsiteY0" fmla="*/ 36776 h 294094"/>
              <a:gd name="connsiteX1" fmla="*/ 5316206 w 7494352"/>
              <a:gd name="connsiteY1" fmla="*/ 0 h 294094"/>
              <a:gd name="connsiteX2" fmla="*/ 4728612 w 7494352"/>
              <a:gd name="connsiteY2" fmla="*/ 26718 h 294094"/>
              <a:gd name="connsiteX3" fmla="*/ 4097407 w 7494352"/>
              <a:gd name="connsiteY3" fmla="*/ 276662 h 294094"/>
              <a:gd name="connsiteX4" fmla="*/ 515901 w 7494352"/>
              <a:gd name="connsiteY4" fmla="*/ 291835 h 294094"/>
              <a:gd name="connsiteX5" fmla="*/ 7852 w 7494352"/>
              <a:gd name="connsiteY5" fmla="*/ 224395 h 294094"/>
              <a:gd name="connsiteX6" fmla="*/ 178791 w 7494352"/>
              <a:gd name="connsiteY6" fmla="*/ 94568 h 294094"/>
              <a:gd name="connsiteX0" fmla="*/ 7494352 w 7494352"/>
              <a:gd name="connsiteY0" fmla="*/ 36776 h 294094"/>
              <a:gd name="connsiteX1" fmla="*/ 5316206 w 7494352"/>
              <a:gd name="connsiteY1" fmla="*/ 0 h 294094"/>
              <a:gd name="connsiteX2" fmla="*/ 4728612 w 7494352"/>
              <a:gd name="connsiteY2" fmla="*/ 26718 h 294094"/>
              <a:gd name="connsiteX3" fmla="*/ 4097407 w 7494352"/>
              <a:gd name="connsiteY3" fmla="*/ 276662 h 294094"/>
              <a:gd name="connsiteX4" fmla="*/ 515901 w 7494352"/>
              <a:gd name="connsiteY4" fmla="*/ 291835 h 294094"/>
              <a:gd name="connsiteX5" fmla="*/ 7852 w 7494352"/>
              <a:gd name="connsiteY5" fmla="*/ 224395 h 294094"/>
              <a:gd name="connsiteX6" fmla="*/ 178791 w 7494352"/>
              <a:gd name="connsiteY6" fmla="*/ 94568 h 294094"/>
              <a:gd name="connsiteX0" fmla="*/ 7492440 w 7492440"/>
              <a:gd name="connsiteY0" fmla="*/ 36776 h 294094"/>
              <a:gd name="connsiteX1" fmla="*/ 5314294 w 7492440"/>
              <a:gd name="connsiteY1" fmla="*/ 0 h 294094"/>
              <a:gd name="connsiteX2" fmla="*/ 4726700 w 7492440"/>
              <a:gd name="connsiteY2" fmla="*/ 26718 h 294094"/>
              <a:gd name="connsiteX3" fmla="*/ 4095495 w 7492440"/>
              <a:gd name="connsiteY3" fmla="*/ 276662 h 294094"/>
              <a:gd name="connsiteX4" fmla="*/ 513989 w 7492440"/>
              <a:gd name="connsiteY4" fmla="*/ 291835 h 294094"/>
              <a:gd name="connsiteX5" fmla="*/ 5940 w 7492440"/>
              <a:gd name="connsiteY5" fmla="*/ 224395 h 294094"/>
              <a:gd name="connsiteX6" fmla="*/ 176879 w 7492440"/>
              <a:gd name="connsiteY6" fmla="*/ 94568 h 294094"/>
              <a:gd name="connsiteX0" fmla="*/ 7492440 w 7492440"/>
              <a:gd name="connsiteY0" fmla="*/ 36776 h 302630"/>
              <a:gd name="connsiteX1" fmla="*/ 5314294 w 7492440"/>
              <a:gd name="connsiteY1" fmla="*/ 0 h 302630"/>
              <a:gd name="connsiteX2" fmla="*/ 4677626 w 7492440"/>
              <a:gd name="connsiteY2" fmla="*/ 30847 h 302630"/>
              <a:gd name="connsiteX3" fmla="*/ 4095495 w 7492440"/>
              <a:gd name="connsiteY3" fmla="*/ 276662 h 302630"/>
              <a:gd name="connsiteX4" fmla="*/ 513989 w 7492440"/>
              <a:gd name="connsiteY4" fmla="*/ 291835 h 302630"/>
              <a:gd name="connsiteX5" fmla="*/ 5940 w 7492440"/>
              <a:gd name="connsiteY5" fmla="*/ 224395 h 302630"/>
              <a:gd name="connsiteX6" fmla="*/ 176879 w 7492440"/>
              <a:gd name="connsiteY6" fmla="*/ 94568 h 302630"/>
              <a:gd name="connsiteX0" fmla="*/ 7492440 w 7492440"/>
              <a:gd name="connsiteY0" fmla="*/ 41542 h 307396"/>
              <a:gd name="connsiteX1" fmla="*/ 5116022 w 7492440"/>
              <a:gd name="connsiteY1" fmla="*/ 0 h 307396"/>
              <a:gd name="connsiteX2" fmla="*/ 4677626 w 7492440"/>
              <a:gd name="connsiteY2" fmla="*/ 35613 h 307396"/>
              <a:gd name="connsiteX3" fmla="*/ 4095495 w 7492440"/>
              <a:gd name="connsiteY3" fmla="*/ 281428 h 307396"/>
              <a:gd name="connsiteX4" fmla="*/ 513989 w 7492440"/>
              <a:gd name="connsiteY4" fmla="*/ 296601 h 307396"/>
              <a:gd name="connsiteX5" fmla="*/ 5940 w 7492440"/>
              <a:gd name="connsiteY5" fmla="*/ 229161 h 307396"/>
              <a:gd name="connsiteX6" fmla="*/ 176879 w 7492440"/>
              <a:gd name="connsiteY6" fmla="*/ 99334 h 307396"/>
              <a:gd name="connsiteX0" fmla="*/ 7492440 w 7492440"/>
              <a:gd name="connsiteY0" fmla="*/ 41542 h 307396"/>
              <a:gd name="connsiteX1" fmla="*/ 5116023 w 7492440"/>
              <a:gd name="connsiteY1" fmla="*/ 0 h 307396"/>
              <a:gd name="connsiteX2" fmla="*/ 4677626 w 7492440"/>
              <a:gd name="connsiteY2" fmla="*/ 35613 h 307396"/>
              <a:gd name="connsiteX3" fmla="*/ 4095495 w 7492440"/>
              <a:gd name="connsiteY3" fmla="*/ 281428 h 307396"/>
              <a:gd name="connsiteX4" fmla="*/ 513989 w 7492440"/>
              <a:gd name="connsiteY4" fmla="*/ 296601 h 307396"/>
              <a:gd name="connsiteX5" fmla="*/ 5940 w 7492440"/>
              <a:gd name="connsiteY5" fmla="*/ 229161 h 307396"/>
              <a:gd name="connsiteX6" fmla="*/ 176879 w 7492440"/>
              <a:gd name="connsiteY6" fmla="*/ 99334 h 307396"/>
              <a:gd name="connsiteX0" fmla="*/ 7492440 w 7492440"/>
              <a:gd name="connsiteY0" fmla="*/ 43925 h 309779"/>
              <a:gd name="connsiteX1" fmla="*/ 5078258 w 7492440"/>
              <a:gd name="connsiteY1" fmla="*/ 0 h 309779"/>
              <a:gd name="connsiteX2" fmla="*/ 4677626 w 7492440"/>
              <a:gd name="connsiteY2" fmla="*/ 37996 h 309779"/>
              <a:gd name="connsiteX3" fmla="*/ 4095495 w 7492440"/>
              <a:gd name="connsiteY3" fmla="*/ 283811 h 309779"/>
              <a:gd name="connsiteX4" fmla="*/ 513989 w 7492440"/>
              <a:gd name="connsiteY4" fmla="*/ 298984 h 309779"/>
              <a:gd name="connsiteX5" fmla="*/ 5940 w 7492440"/>
              <a:gd name="connsiteY5" fmla="*/ 231544 h 309779"/>
              <a:gd name="connsiteX6" fmla="*/ 176879 w 7492440"/>
              <a:gd name="connsiteY6" fmla="*/ 101717 h 309779"/>
              <a:gd name="connsiteX0" fmla="*/ 5078258 w 5078258"/>
              <a:gd name="connsiteY0" fmla="*/ 0 h 309779"/>
              <a:gd name="connsiteX1" fmla="*/ 4677626 w 5078258"/>
              <a:gd name="connsiteY1" fmla="*/ 37996 h 309779"/>
              <a:gd name="connsiteX2" fmla="*/ 4095495 w 5078258"/>
              <a:gd name="connsiteY2" fmla="*/ 283811 h 309779"/>
              <a:gd name="connsiteX3" fmla="*/ 513989 w 5078258"/>
              <a:gd name="connsiteY3" fmla="*/ 298984 h 309779"/>
              <a:gd name="connsiteX4" fmla="*/ 5940 w 5078258"/>
              <a:gd name="connsiteY4" fmla="*/ 231544 h 309779"/>
              <a:gd name="connsiteX5" fmla="*/ 176879 w 5078258"/>
              <a:gd name="connsiteY5" fmla="*/ 101717 h 309779"/>
              <a:gd name="connsiteX0" fmla="*/ 4691155 w 4699928"/>
              <a:gd name="connsiteY0" fmla="*/ 0 h 295479"/>
              <a:gd name="connsiteX1" fmla="*/ 4677626 w 4699928"/>
              <a:gd name="connsiteY1" fmla="*/ 23696 h 295479"/>
              <a:gd name="connsiteX2" fmla="*/ 4095495 w 4699928"/>
              <a:gd name="connsiteY2" fmla="*/ 269511 h 295479"/>
              <a:gd name="connsiteX3" fmla="*/ 513989 w 4699928"/>
              <a:gd name="connsiteY3" fmla="*/ 284684 h 295479"/>
              <a:gd name="connsiteX4" fmla="*/ 5940 w 4699928"/>
              <a:gd name="connsiteY4" fmla="*/ 217244 h 295479"/>
              <a:gd name="connsiteX5" fmla="*/ 176879 w 4699928"/>
              <a:gd name="connsiteY5" fmla="*/ 87417 h 295479"/>
              <a:gd name="connsiteX0" fmla="*/ 4691155 w 4721473"/>
              <a:gd name="connsiteY0" fmla="*/ 0 h 295479"/>
              <a:gd name="connsiteX1" fmla="*/ 4677626 w 4721473"/>
              <a:gd name="connsiteY1" fmla="*/ 23696 h 295479"/>
              <a:gd name="connsiteX2" fmla="*/ 4095495 w 4721473"/>
              <a:gd name="connsiteY2" fmla="*/ 269511 h 295479"/>
              <a:gd name="connsiteX3" fmla="*/ 513989 w 4721473"/>
              <a:gd name="connsiteY3" fmla="*/ 284684 h 295479"/>
              <a:gd name="connsiteX4" fmla="*/ 5940 w 4721473"/>
              <a:gd name="connsiteY4" fmla="*/ 217244 h 295479"/>
              <a:gd name="connsiteX5" fmla="*/ 176879 w 4721473"/>
              <a:gd name="connsiteY5" fmla="*/ 87417 h 295479"/>
              <a:gd name="connsiteX0" fmla="*/ 4691155 w 4691155"/>
              <a:gd name="connsiteY0" fmla="*/ 0 h 291552"/>
              <a:gd name="connsiteX1" fmla="*/ 4620978 w 4691155"/>
              <a:gd name="connsiteY1" fmla="*/ 84867 h 291552"/>
              <a:gd name="connsiteX2" fmla="*/ 4095495 w 4691155"/>
              <a:gd name="connsiteY2" fmla="*/ 269511 h 291552"/>
              <a:gd name="connsiteX3" fmla="*/ 513989 w 4691155"/>
              <a:gd name="connsiteY3" fmla="*/ 284684 h 291552"/>
              <a:gd name="connsiteX4" fmla="*/ 5940 w 4691155"/>
              <a:gd name="connsiteY4" fmla="*/ 217244 h 291552"/>
              <a:gd name="connsiteX5" fmla="*/ 176879 w 4691155"/>
              <a:gd name="connsiteY5" fmla="*/ 87417 h 291552"/>
              <a:gd name="connsiteX0" fmla="*/ 4691155 w 4691155"/>
              <a:gd name="connsiteY0" fmla="*/ 0 h 291552"/>
              <a:gd name="connsiteX1" fmla="*/ 4620978 w 4691155"/>
              <a:gd name="connsiteY1" fmla="*/ 84867 h 291552"/>
              <a:gd name="connsiteX2" fmla="*/ 4095495 w 4691155"/>
              <a:gd name="connsiteY2" fmla="*/ 269511 h 291552"/>
              <a:gd name="connsiteX3" fmla="*/ 513989 w 4691155"/>
              <a:gd name="connsiteY3" fmla="*/ 284684 h 291552"/>
              <a:gd name="connsiteX4" fmla="*/ 5940 w 4691155"/>
              <a:gd name="connsiteY4" fmla="*/ 217244 h 291552"/>
              <a:gd name="connsiteX5" fmla="*/ 176879 w 4691155"/>
              <a:gd name="connsiteY5" fmla="*/ 87417 h 291552"/>
              <a:gd name="connsiteX0" fmla="*/ 4691155 w 4691155"/>
              <a:gd name="connsiteY0" fmla="*/ 0 h 291552"/>
              <a:gd name="connsiteX1" fmla="*/ 4620978 w 4691155"/>
              <a:gd name="connsiteY1" fmla="*/ 84867 h 291552"/>
              <a:gd name="connsiteX2" fmla="*/ 4095495 w 4691155"/>
              <a:gd name="connsiteY2" fmla="*/ 269511 h 291552"/>
              <a:gd name="connsiteX3" fmla="*/ 513989 w 4691155"/>
              <a:gd name="connsiteY3" fmla="*/ 284684 h 291552"/>
              <a:gd name="connsiteX4" fmla="*/ 5940 w 4691155"/>
              <a:gd name="connsiteY4" fmla="*/ 217244 h 291552"/>
              <a:gd name="connsiteX5" fmla="*/ 176879 w 4691155"/>
              <a:gd name="connsiteY5" fmla="*/ 87417 h 291552"/>
              <a:gd name="connsiteX0" fmla="*/ 4691155 w 4708656"/>
              <a:gd name="connsiteY0" fmla="*/ 0 h 291552"/>
              <a:gd name="connsiteX1" fmla="*/ 4620978 w 4708656"/>
              <a:gd name="connsiteY1" fmla="*/ 84867 h 291552"/>
              <a:gd name="connsiteX2" fmla="*/ 4095495 w 4708656"/>
              <a:gd name="connsiteY2" fmla="*/ 269511 h 291552"/>
              <a:gd name="connsiteX3" fmla="*/ 513989 w 4708656"/>
              <a:gd name="connsiteY3" fmla="*/ 284684 h 291552"/>
              <a:gd name="connsiteX4" fmla="*/ 5940 w 4708656"/>
              <a:gd name="connsiteY4" fmla="*/ 217244 h 291552"/>
              <a:gd name="connsiteX5" fmla="*/ 176879 w 4708656"/>
              <a:gd name="connsiteY5" fmla="*/ 87417 h 291552"/>
              <a:gd name="connsiteX0" fmla="*/ 4691155 w 4691155"/>
              <a:gd name="connsiteY0" fmla="*/ 0 h 291552"/>
              <a:gd name="connsiteX1" fmla="*/ 4620978 w 4691155"/>
              <a:gd name="connsiteY1" fmla="*/ 84867 h 291552"/>
              <a:gd name="connsiteX2" fmla="*/ 4095495 w 4691155"/>
              <a:gd name="connsiteY2" fmla="*/ 269511 h 291552"/>
              <a:gd name="connsiteX3" fmla="*/ 513989 w 4691155"/>
              <a:gd name="connsiteY3" fmla="*/ 284684 h 291552"/>
              <a:gd name="connsiteX4" fmla="*/ 5940 w 4691155"/>
              <a:gd name="connsiteY4" fmla="*/ 217244 h 291552"/>
              <a:gd name="connsiteX5" fmla="*/ 176879 w 4691155"/>
              <a:gd name="connsiteY5" fmla="*/ 87417 h 291552"/>
              <a:gd name="connsiteX0" fmla="*/ 4691155 w 4691155"/>
              <a:gd name="connsiteY0" fmla="*/ 0 h 291552"/>
              <a:gd name="connsiteX1" fmla="*/ 4620978 w 4691155"/>
              <a:gd name="connsiteY1" fmla="*/ 84867 h 291552"/>
              <a:gd name="connsiteX2" fmla="*/ 4095495 w 4691155"/>
              <a:gd name="connsiteY2" fmla="*/ 269511 h 291552"/>
              <a:gd name="connsiteX3" fmla="*/ 513989 w 4691155"/>
              <a:gd name="connsiteY3" fmla="*/ 284684 h 291552"/>
              <a:gd name="connsiteX4" fmla="*/ 5940 w 4691155"/>
              <a:gd name="connsiteY4" fmla="*/ 217244 h 291552"/>
              <a:gd name="connsiteX5" fmla="*/ 201371 w 4691155"/>
              <a:gd name="connsiteY5" fmla="*/ 125385 h 291552"/>
              <a:gd name="connsiteX0" fmla="*/ 4553631 w 4553631"/>
              <a:gd name="connsiteY0" fmla="*/ 0 h 299317"/>
              <a:gd name="connsiteX1" fmla="*/ 4483454 w 4553631"/>
              <a:gd name="connsiteY1" fmla="*/ 84867 h 299317"/>
              <a:gd name="connsiteX2" fmla="*/ 3957971 w 4553631"/>
              <a:gd name="connsiteY2" fmla="*/ 269511 h 299317"/>
              <a:gd name="connsiteX3" fmla="*/ 376465 w 4553631"/>
              <a:gd name="connsiteY3" fmla="*/ 284684 h 299317"/>
              <a:gd name="connsiteX4" fmla="*/ 63847 w 4553631"/>
              <a:gd name="connsiteY4" fmla="*/ 125385 h 299317"/>
              <a:gd name="connsiteX0" fmla="*/ 4527954 w 4527954"/>
              <a:gd name="connsiteY0" fmla="*/ 0 h 295587"/>
              <a:gd name="connsiteX1" fmla="*/ 4457777 w 4527954"/>
              <a:gd name="connsiteY1" fmla="*/ 84867 h 295587"/>
              <a:gd name="connsiteX2" fmla="*/ 3932294 w 4527954"/>
              <a:gd name="connsiteY2" fmla="*/ 269511 h 295587"/>
              <a:gd name="connsiteX3" fmla="*/ 350788 w 4527954"/>
              <a:gd name="connsiteY3" fmla="*/ 284684 h 295587"/>
              <a:gd name="connsiteX4" fmla="*/ 90460 w 4527954"/>
              <a:gd name="connsiteY4" fmla="*/ 178231 h 295587"/>
              <a:gd name="connsiteX0" fmla="*/ 4527954 w 4527954"/>
              <a:gd name="connsiteY0" fmla="*/ 0 h 291222"/>
              <a:gd name="connsiteX1" fmla="*/ 4457777 w 4527954"/>
              <a:gd name="connsiteY1" fmla="*/ 84867 h 291222"/>
              <a:gd name="connsiteX2" fmla="*/ 3932294 w 4527954"/>
              <a:gd name="connsiteY2" fmla="*/ 269511 h 291222"/>
              <a:gd name="connsiteX3" fmla="*/ 350788 w 4527954"/>
              <a:gd name="connsiteY3" fmla="*/ 284684 h 291222"/>
              <a:gd name="connsiteX4" fmla="*/ 90460 w 4527954"/>
              <a:gd name="connsiteY4" fmla="*/ 178231 h 291222"/>
              <a:gd name="connsiteX0" fmla="*/ 4527954 w 4527954"/>
              <a:gd name="connsiteY0" fmla="*/ 0 h 296609"/>
              <a:gd name="connsiteX1" fmla="*/ 4457777 w 4527954"/>
              <a:gd name="connsiteY1" fmla="*/ 84867 h 296609"/>
              <a:gd name="connsiteX2" fmla="*/ 3932294 w 4527954"/>
              <a:gd name="connsiteY2" fmla="*/ 283004 h 296609"/>
              <a:gd name="connsiteX3" fmla="*/ 350788 w 4527954"/>
              <a:gd name="connsiteY3" fmla="*/ 284684 h 296609"/>
              <a:gd name="connsiteX4" fmla="*/ 90460 w 4527954"/>
              <a:gd name="connsiteY4" fmla="*/ 178231 h 296609"/>
              <a:gd name="connsiteX0" fmla="*/ 4478440 w 4496273"/>
              <a:gd name="connsiteY0" fmla="*/ 27164 h 219434"/>
              <a:gd name="connsiteX1" fmla="*/ 4457777 w 4496273"/>
              <a:gd name="connsiteY1" fmla="*/ 7692 h 219434"/>
              <a:gd name="connsiteX2" fmla="*/ 3932294 w 4496273"/>
              <a:gd name="connsiteY2" fmla="*/ 205829 h 219434"/>
              <a:gd name="connsiteX3" fmla="*/ 350788 w 4496273"/>
              <a:gd name="connsiteY3" fmla="*/ 207509 h 219434"/>
              <a:gd name="connsiteX4" fmla="*/ 90460 w 4496273"/>
              <a:gd name="connsiteY4" fmla="*/ 101056 h 21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6273" h="219434">
                <a:moveTo>
                  <a:pt x="4478440" y="27164"/>
                </a:moveTo>
                <a:cubicBezTo>
                  <a:pt x="4445391" y="45484"/>
                  <a:pt x="4548801" y="-22085"/>
                  <a:pt x="4457777" y="7692"/>
                </a:cubicBezTo>
                <a:cubicBezTo>
                  <a:pt x="4366753" y="37469"/>
                  <a:pt x="4642938" y="189392"/>
                  <a:pt x="3932294" y="205829"/>
                </a:cubicBezTo>
                <a:cubicBezTo>
                  <a:pt x="3221650" y="222266"/>
                  <a:pt x="991094" y="224971"/>
                  <a:pt x="350788" y="207509"/>
                </a:cubicBezTo>
                <a:cubicBezTo>
                  <a:pt x="-289518" y="190047"/>
                  <a:pt x="155589" y="134243"/>
                  <a:pt x="90460" y="101056"/>
                </a:cubicBezTo>
              </a:path>
            </a:pathLst>
          </a:custGeom>
          <a:noFill/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571" name="TextBox 570"/>
          <p:cNvSpPr txBox="1"/>
          <p:nvPr/>
        </p:nvSpPr>
        <p:spPr>
          <a:xfrm rot="16200000">
            <a:off x="7617510" y="1965612"/>
            <a:ext cx="208130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b="1" dirty="0">
                <a:solidFill>
                  <a:prstClr val="white"/>
                </a:solidFill>
                <a:latin typeface="Calibri"/>
              </a:rPr>
              <a:t>KREONet2</a:t>
            </a:r>
          </a:p>
        </p:txBody>
      </p:sp>
      <p:sp>
        <p:nvSpPr>
          <p:cNvPr id="583" name="TextBox 582"/>
          <p:cNvSpPr txBox="1"/>
          <p:nvPr/>
        </p:nvSpPr>
        <p:spPr>
          <a:xfrm rot="4764026">
            <a:off x="8587537" y="4159991"/>
            <a:ext cx="147093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RU-VRF</a:t>
            </a:r>
          </a:p>
        </p:txBody>
      </p:sp>
      <p:sp>
        <p:nvSpPr>
          <p:cNvPr id="572" name="TextBox 571"/>
          <p:cNvSpPr txBox="1"/>
          <p:nvPr/>
        </p:nvSpPr>
        <p:spPr>
          <a:xfrm>
            <a:off x="4408805" y="1582265"/>
            <a:ext cx="834780" cy="70789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defTabSz="914120"/>
            <a:r>
              <a:rPr lang="en-US" sz="3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Global Research </a:t>
            </a:r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Platform</a:t>
            </a:r>
            <a:r>
              <a:rPr lang="en-US" sz="3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 Network (</a:t>
            </a:r>
            <a:r>
              <a:rPr lang="en-US" sz="350" dirty="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GRPnet</a:t>
            </a:r>
            <a:r>
              <a:rPr lang="en-US" sz="3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)</a:t>
            </a:r>
            <a:endParaRPr lang="en-US" sz="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8" name="TextBox 587"/>
          <p:cNvSpPr txBox="1"/>
          <p:nvPr/>
        </p:nvSpPr>
        <p:spPr>
          <a:xfrm rot="5166097">
            <a:off x="6148618" y="1464409"/>
            <a:ext cx="293657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Amsterdam</a:t>
            </a:r>
          </a:p>
        </p:txBody>
      </p:sp>
      <p:grpSp>
        <p:nvGrpSpPr>
          <p:cNvPr id="6" name="Group 5"/>
          <p:cNvGrpSpPr/>
          <p:nvPr/>
        </p:nvGrpSpPr>
        <p:grpSpPr>
          <a:xfrm rot="16200000">
            <a:off x="2986375" y="2657310"/>
            <a:ext cx="754040" cy="343683"/>
            <a:chOff x="3318148" y="8578807"/>
            <a:chExt cx="1508078" cy="687365"/>
          </a:xfrm>
        </p:grpSpPr>
        <p:sp>
          <p:nvSpPr>
            <p:cNvPr id="593" name="Freeform 7"/>
            <p:cNvSpPr>
              <a:spLocks/>
            </p:cNvSpPr>
            <p:nvPr/>
          </p:nvSpPr>
          <p:spPr bwMode="auto">
            <a:xfrm>
              <a:off x="3318148" y="8578807"/>
              <a:ext cx="1508078" cy="687365"/>
            </a:xfrm>
            <a:custGeom>
              <a:avLst/>
              <a:gdLst>
                <a:gd name="T0" fmla="*/ 5 w 2184"/>
                <a:gd name="T1" fmla="*/ 630 h 1434"/>
                <a:gd name="T2" fmla="*/ 68 w 2184"/>
                <a:gd name="T3" fmla="*/ 535 h 1434"/>
                <a:gd name="T4" fmla="*/ 119 w 2184"/>
                <a:gd name="T5" fmla="*/ 390 h 1434"/>
                <a:gd name="T6" fmla="*/ 201 w 2184"/>
                <a:gd name="T7" fmla="*/ 293 h 1434"/>
                <a:gd name="T8" fmla="*/ 348 w 2184"/>
                <a:gd name="T9" fmla="*/ 204 h 1434"/>
                <a:gd name="T10" fmla="*/ 401 w 2184"/>
                <a:gd name="T11" fmla="*/ 129 h 1434"/>
                <a:gd name="T12" fmla="*/ 516 w 2184"/>
                <a:gd name="T13" fmla="*/ 91 h 1434"/>
                <a:gd name="T14" fmla="*/ 593 w 2184"/>
                <a:gd name="T15" fmla="*/ 81 h 1434"/>
                <a:gd name="T16" fmla="*/ 724 w 2184"/>
                <a:gd name="T17" fmla="*/ 57 h 1434"/>
                <a:gd name="T18" fmla="*/ 835 w 2184"/>
                <a:gd name="T19" fmla="*/ 22 h 1434"/>
                <a:gd name="T20" fmla="*/ 972 w 2184"/>
                <a:gd name="T21" fmla="*/ 13 h 1434"/>
                <a:gd name="T22" fmla="*/ 1064 w 2184"/>
                <a:gd name="T23" fmla="*/ 18 h 1434"/>
                <a:gd name="T24" fmla="*/ 1152 w 2184"/>
                <a:gd name="T25" fmla="*/ 19 h 1434"/>
                <a:gd name="T26" fmla="*/ 1200 w 2184"/>
                <a:gd name="T27" fmla="*/ 6 h 1434"/>
                <a:gd name="T28" fmla="*/ 1298 w 2184"/>
                <a:gd name="T29" fmla="*/ 48 h 1434"/>
                <a:gd name="T30" fmla="*/ 1403 w 2184"/>
                <a:gd name="T31" fmla="*/ 65 h 1434"/>
                <a:gd name="T32" fmla="*/ 1489 w 2184"/>
                <a:gd name="T33" fmla="*/ 41 h 1434"/>
                <a:gd name="T34" fmla="*/ 1616 w 2184"/>
                <a:gd name="T35" fmla="*/ 88 h 1434"/>
                <a:gd name="T36" fmla="*/ 1672 w 2184"/>
                <a:gd name="T37" fmla="*/ 116 h 1434"/>
                <a:gd name="T38" fmla="*/ 1733 w 2184"/>
                <a:gd name="T39" fmla="*/ 137 h 1434"/>
                <a:gd name="T40" fmla="*/ 1737 w 2184"/>
                <a:gd name="T41" fmla="*/ 175 h 1434"/>
                <a:gd name="T42" fmla="*/ 1887 w 2184"/>
                <a:gd name="T43" fmla="*/ 201 h 1434"/>
                <a:gd name="T44" fmla="*/ 1914 w 2184"/>
                <a:gd name="T45" fmla="*/ 301 h 1434"/>
                <a:gd name="T46" fmla="*/ 1990 w 2184"/>
                <a:gd name="T47" fmla="*/ 395 h 1434"/>
                <a:gd name="T48" fmla="*/ 2122 w 2184"/>
                <a:gd name="T49" fmla="*/ 476 h 1434"/>
                <a:gd name="T50" fmla="*/ 2133 w 2184"/>
                <a:gd name="T51" fmla="*/ 575 h 1434"/>
                <a:gd name="T52" fmla="*/ 2159 w 2184"/>
                <a:gd name="T53" fmla="*/ 654 h 1434"/>
                <a:gd name="T54" fmla="*/ 2116 w 2184"/>
                <a:gd name="T55" fmla="*/ 719 h 1434"/>
                <a:gd name="T56" fmla="*/ 2176 w 2184"/>
                <a:gd name="T57" fmla="*/ 735 h 1434"/>
                <a:gd name="T58" fmla="*/ 2172 w 2184"/>
                <a:gd name="T59" fmla="*/ 796 h 1434"/>
                <a:gd name="T60" fmla="*/ 2121 w 2184"/>
                <a:gd name="T61" fmla="*/ 820 h 1434"/>
                <a:gd name="T62" fmla="*/ 2098 w 2184"/>
                <a:gd name="T63" fmla="*/ 947 h 1434"/>
                <a:gd name="T64" fmla="*/ 2071 w 2184"/>
                <a:gd name="T65" fmla="*/ 992 h 1434"/>
                <a:gd name="T66" fmla="*/ 2068 w 2184"/>
                <a:gd name="T67" fmla="*/ 1060 h 1434"/>
                <a:gd name="T68" fmla="*/ 1981 w 2184"/>
                <a:gd name="T69" fmla="*/ 1071 h 1434"/>
                <a:gd name="T70" fmla="*/ 1916 w 2184"/>
                <a:gd name="T71" fmla="*/ 1208 h 1434"/>
                <a:gd name="T72" fmla="*/ 1776 w 2184"/>
                <a:gd name="T73" fmla="*/ 1235 h 1434"/>
                <a:gd name="T74" fmla="*/ 1707 w 2184"/>
                <a:gd name="T75" fmla="*/ 1313 h 1434"/>
                <a:gd name="T76" fmla="*/ 1589 w 2184"/>
                <a:gd name="T77" fmla="*/ 1351 h 1434"/>
                <a:gd name="T78" fmla="*/ 1494 w 2184"/>
                <a:gd name="T79" fmla="*/ 1402 h 1434"/>
                <a:gd name="T80" fmla="*/ 1430 w 2184"/>
                <a:gd name="T81" fmla="*/ 1362 h 1434"/>
                <a:gd name="T82" fmla="*/ 1363 w 2184"/>
                <a:gd name="T83" fmla="*/ 1431 h 1434"/>
                <a:gd name="T84" fmla="*/ 1260 w 2184"/>
                <a:gd name="T85" fmla="*/ 1394 h 1434"/>
                <a:gd name="T86" fmla="*/ 1192 w 2184"/>
                <a:gd name="T87" fmla="*/ 1429 h 1434"/>
                <a:gd name="T88" fmla="*/ 1087 w 2184"/>
                <a:gd name="T89" fmla="*/ 1397 h 1434"/>
                <a:gd name="T90" fmla="*/ 980 w 2184"/>
                <a:gd name="T91" fmla="*/ 1434 h 1434"/>
                <a:gd name="T92" fmla="*/ 872 w 2184"/>
                <a:gd name="T93" fmla="*/ 1375 h 1434"/>
                <a:gd name="T94" fmla="*/ 748 w 2184"/>
                <a:gd name="T95" fmla="*/ 1380 h 1434"/>
                <a:gd name="T96" fmla="*/ 694 w 2184"/>
                <a:gd name="T97" fmla="*/ 1307 h 1434"/>
                <a:gd name="T98" fmla="*/ 619 w 2184"/>
                <a:gd name="T99" fmla="*/ 1343 h 1434"/>
                <a:gd name="T100" fmla="*/ 525 w 2184"/>
                <a:gd name="T101" fmla="*/ 1299 h 1434"/>
                <a:gd name="T102" fmla="*/ 519 w 2184"/>
                <a:gd name="T103" fmla="*/ 1262 h 1434"/>
                <a:gd name="T104" fmla="*/ 399 w 2184"/>
                <a:gd name="T105" fmla="*/ 1210 h 1434"/>
                <a:gd name="T106" fmla="*/ 329 w 2184"/>
                <a:gd name="T107" fmla="*/ 1165 h 1434"/>
                <a:gd name="T108" fmla="*/ 172 w 2184"/>
                <a:gd name="T109" fmla="*/ 1103 h 1434"/>
                <a:gd name="T110" fmla="*/ 105 w 2184"/>
                <a:gd name="T111" fmla="*/ 976 h 1434"/>
                <a:gd name="T112" fmla="*/ 5 w 2184"/>
                <a:gd name="T113" fmla="*/ 907 h 1434"/>
                <a:gd name="T114" fmla="*/ 26 w 2184"/>
                <a:gd name="T115" fmla="*/ 818 h 1434"/>
                <a:gd name="T116" fmla="*/ 22 w 2184"/>
                <a:gd name="T117" fmla="*/ 737 h 1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84" h="1434">
                  <a:moveTo>
                    <a:pt x="48" y="719"/>
                  </a:moveTo>
                  <a:lnTo>
                    <a:pt x="33" y="708"/>
                  </a:lnTo>
                  <a:lnTo>
                    <a:pt x="21" y="696"/>
                  </a:lnTo>
                  <a:lnTo>
                    <a:pt x="13" y="680"/>
                  </a:lnTo>
                  <a:lnTo>
                    <a:pt x="6" y="664"/>
                  </a:lnTo>
                  <a:lnTo>
                    <a:pt x="5" y="648"/>
                  </a:lnTo>
                  <a:lnTo>
                    <a:pt x="5" y="630"/>
                  </a:lnTo>
                  <a:lnTo>
                    <a:pt x="10" y="613"/>
                  </a:lnTo>
                  <a:lnTo>
                    <a:pt x="18" y="597"/>
                  </a:lnTo>
                  <a:lnTo>
                    <a:pt x="29" y="583"/>
                  </a:lnTo>
                  <a:lnTo>
                    <a:pt x="43" y="570"/>
                  </a:lnTo>
                  <a:lnTo>
                    <a:pt x="61" y="562"/>
                  </a:lnTo>
                  <a:lnTo>
                    <a:pt x="78" y="555"/>
                  </a:lnTo>
                  <a:lnTo>
                    <a:pt x="68" y="535"/>
                  </a:lnTo>
                  <a:lnTo>
                    <a:pt x="62" y="511"/>
                  </a:lnTo>
                  <a:lnTo>
                    <a:pt x="61" y="489"/>
                  </a:lnTo>
                  <a:lnTo>
                    <a:pt x="64" y="465"/>
                  </a:lnTo>
                  <a:lnTo>
                    <a:pt x="72" y="444"/>
                  </a:lnTo>
                  <a:lnTo>
                    <a:pt x="84" y="423"/>
                  </a:lnTo>
                  <a:lnTo>
                    <a:pt x="100" y="406"/>
                  </a:lnTo>
                  <a:lnTo>
                    <a:pt x="119" y="390"/>
                  </a:lnTo>
                  <a:lnTo>
                    <a:pt x="137" y="382"/>
                  </a:lnTo>
                  <a:lnTo>
                    <a:pt x="156" y="376"/>
                  </a:lnTo>
                  <a:lnTo>
                    <a:pt x="175" y="374"/>
                  </a:lnTo>
                  <a:lnTo>
                    <a:pt x="196" y="374"/>
                  </a:lnTo>
                  <a:lnTo>
                    <a:pt x="191" y="345"/>
                  </a:lnTo>
                  <a:lnTo>
                    <a:pt x="193" y="318"/>
                  </a:lnTo>
                  <a:lnTo>
                    <a:pt x="201" y="293"/>
                  </a:lnTo>
                  <a:lnTo>
                    <a:pt x="212" y="269"/>
                  </a:lnTo>
                  <a:lnTo>
                    <a:pt x="229" y="248"/>
                  </a:lnTo>
                  <a:lnTo>
                    <a:pt x="248" y="231"/>
                  </a:lnTo>
                  <a:lnTo>
                    <a:pt x="272" y="216"/>
                  </a:lnTo>
                  <a:lnTo>
                    <a:pt x="299" y="207"/>
                  </a:lnTo>
                  <a:lnTo>
                    <a:pt x="325" y="204"/>
                  </a:lnTo>
                  <a:lnTo>
                    <a:pt x="348" y="204"/>
                  </a:lnTo>
                  <a:lnTo>
                    <a:pt x="372" y="209"/>
                  </a:lnTo>
                  <a:lnTo>
                    <a:pt x="395" y="216"/>
                  </a:lnTo>
                  <a:lnTo>
                    <a:pt x="388" y="199"/>
                  </a:lnTo>
                  <a:lnTo>
                    <a:pt x="387" y="180"/>
                  </a:lnTo>
                  <a:lnTo>
                    <a:pt x="388" y="162"/>
                  </a:lnTo>
                  <a:lnTo>
                    <a:pt x="393" y="145"/>
                  </a:lnTo>
                  <a:lnTo>
                    <a:pt x="401" y="129"/>
                  </a:lnTo>
                  <a:lnTo>
                    <a:pt x="414" y="115"/>
                  </a:lnTo>
                  <a:lnTo>
                    <a:pt x="428" y="102"/>
                  </a:lnTo>
                  <a:lnTo>
                    <a:pt x="444" y="92"/>
                  </a:lnTo>
                  <a:lnTo>
                    <a:pt x="461" y="88"/>
                  </a:lnTo>
                  <a:lnTo>
                    <a:pt x="481" y="84"/>
                  </a:lnTo>
                  <a:lnTo>
                    <a:pt x="498" y="86"/>
                  </a:lnTo>
                  <a:lnTo>
                    <a:pt x="516" y="91"/>
                  </a:lnTo>
                  <a:lnTo>
                    <a:pt x="531" y="97"/>
                  </a:lnTo>
                  <a:lnTo>
                    <a:pt x="546" y="108"/>
                  </a:lnTo>
                  <a:lnTo>
                    <a:pt x="558" y="121"/>
                  </a:lnTo>
                  <a:lnTo>
                    <a:pt x="570" y="137"/>
                  </a:lnTo>
                  <a:lnTo>
                    <a:pt x="574" y="116"/>
                  </a:lnTo>
                  <a:lnTo>
                    <a:pt x="582" y="97"/>
                  </a:lnTo>
                  <a:lnTo>
                    <a:pt x="593" y="81"/>
                  </a:lnTo>
                  <a:lnTo>
                    <a:pt x="609" y="67"/>
                  </a:lnTo>
                  <a:lnTo>
                    <a:pt x="625" y="56"/>
                  </a:lnTo>
                  <a:lnTo>
                    <a:pt x="644" y="49"/>
                  </a:lnTo>
                  <a:lnTo>
                    <a:pt x="665" y="46"/>
                  </a:lnTo>
                  <a:lnTo>
                    <a:pt x="687" y="46"/>
                  </a:lnTo>
                  <a:lnTo>
                    <a:pt x="706" y="51"/>
                  </a:lnTo>
                  <a:lnTo>
                    <a:pt x="724" y="57"/>
                  </a:lnTo>
                  <a:lnTo>
                    <a:pt x="741" y="68"/>
                  </a:lnTo>
                  <a:lnTo>
                    <a:pt x="756" y="83"/>
                  </a:lnTo>
                  <a:lnTo>
                    <a:pt x="768" y="67"/>
                  </a:lnTo>
                  <a:lnTo>
                    <a:pt x="784" y="53"/>
                  </a:lnTo>
                  <a:lnTo>
                    <a:pt x="800" y="41"/>
                  </a:lnTo>
                  <a:lnTo>
                    <a:pt x="818" y="30"/>
                  </a:lnTo>
                  <a:lnTo>
                    <a:pt x="835" y="22"/>
                  </a:lnTo>
                  <a:lnTo>
                    <a:pt x="854" y="16"/>
                  </a:lnTo>
                  <a:lnTo>
                    <a:pt x="873" y="10"/>
                  </a:lnTo>
                  <a:lnTo>
                    <a:pt x="894" y="6"/>
                  </a:lnTo>
                  <a:lnTo>
                    <a:pt x="913" y="6"/>
                  </a:lnTo>
                  <a:lnTo>
                    <a:pt x="932" y="6"/>
                  </a:lnTo>
                  <a:lnTo>
                    <a:pt x="953" y="8"/>
                  </a:lnTo>
                  <a:lnTo>
                    <a:pt x="972" y="13"/>
                  </a:lnTo>
                  <a:lnTo>
                    <a:pt x="991" y="19"/>
                  </a:lnTo>
                  <a:lnTo>
                    <a:pt x="1010" y="27"/>
                  </a:lnTo>
                  <a:lnTo>
                    <a:pt x="1028" y="37"/>
                  </a:lnTo>
                  <a:lnTo>
                    <a:pt x="1045" y="48"/>
                  </a:lnTo>
                  <a:lnTo>
                    <a:pt x="1050" y="37"/>
                  </a:lnTo>
                  <a:lnTo>
                    <a:pt x="1056" y="26"/>
                  </a:lnTo>
                  <a:lnTo>
                    <a:pt x="1064" y="18"/>
                  </a:lnTo>
                  <a:lnTo>
                    <a:pt x="1074" y="10"/>
                  </a:lnTo>
                  <a:lnTo>
                    <a:pt x="1085" y="5"/>
                  </a:lnTo>
                  <a:lnTo>
                    <a:pt x="1096" y="2"/>
                  </a:lnTo>
                  <a:lnTo>
                    <a:pt x="1109" y="2"/>
                  </a:lnTo>
                  <a:lnTo>
                    <a:pt x="1122" y="3"/>
                  </a:lnTo>
                  <a:lnTo>
                    <a:pt x="1138" y="10"/>
                  </a:lnTo>
                  <a:lnTo>
                    <a:pt x="1152" y="19"/>
                  </a:lnTo>
                  <a:lnTo>
                    <a:pt x="1161" y="33"/>
                  </a:lnTo>
                  <a:lnTo>
                    <a:pt x="1168" y="49"/>
                  </a:lnTo>
                  <a:lnTo>
                    <a:pt x="1169" y="38"/>
                  </a:lnTo>
                  <a:lnTo>
                    <a:pt x="1174" y="29"/>
                  </a:lnTo>
                  <a:lnTo>
                    <a:pt x="1182" y="19"/>
                  </a:lnTo>
                  <a:lnTo>
                    <a:pt x="1190" y="11"/>
                  </a:lnTo>
                  <a:lnTo>
                    <a:pt x="1200" y="6"/>
                  </a:lnTo>
                  <a:lnTo>
                    <a:pt x="1212" y="2"/>
                  </a:lnTo>
                  <a:lnTo>
                    <a:pt x="1225" y="0"/>
                  </a:lnTo>
                  <a:lnTo>
                    <a:pt x="1238" y="2"/>
                  </a:lnTo>
                  <a:lnTo>
                    <a:pt x="1257" y="6"/>
                  </a:lnTo>
                  <a:lnTo>
                    <a:pt x="1274" y="18"/>
                  </a:lnTo>
                  <a:lnTo>
                    <a:pt x="1289" y="30"/>
                  </a:lnTo>
                  <a:lnTo>
                    <a:pt x="1298" y="48"/>
                  </a:lnTo>
                  <a:lnTo>
                    <a:pt x="1306" y="43"/>
                  </a:lnTo>
                  <a:lnTo>
                    <a:pt x="1317" y="38"/>
                  </a:lnTo>
                  <a:lnTo>
                    <a:pt x="1340" y="37"/>
                  </a:lnTo>
                  <a:lnTo>
                    <a:pt x="1365" y="40"/>
                  </a:lnTo>
                  <a:lnTo>
                    <a:pt x="1386" y="49"/>
                  </a:lnTo>
                  <a:lnTo>
                    <a:pt x="1395" y="56"/>
                  </a:lnTo>
                  <a:lnTo>
                    <a:pt x="1403" y="65"/>
                  </a:lnTo>
                  <a:lnTo>
                    <a:pt x="1408" y="73"/>
                  </a:lnTo>
                  <a:lnTo>
                    <a:pt x="1410" y="83"/>
                  </a:lnTo>
                  <a:lnTo>
                    <a:pt x="1419" y="68"/>
                  </a:lnTo>
                  <a:lnTo>
                    <a:pt x="1433" y="59"/>
                  </a:lnTo>
                  <a:lnTo>
                    <a:pt x="1449" y="49"/>
                  </a:lnTo>
                  <a:lnTo>
                    <a:pt x="1468" y="45"/>
                  </a:lnTo>
                  <a:lnTo>
                    <a:pt x="1489" y="41"/>
                  </a:lnTo>
                  <a:lnTo>
                    <a:pt x="1511" y="41"/>
                  </a:lnTo>
                  <a:lnTo>
                    <a:pt x="1535" y="45"/>
                  </a:lnTo>
                  <a:lnTo>
                    <a:pt x="1558" y="51"/>
                  </a:lnTo>
                  <a:lnTo>
                    <a:pt x="1575" y="59"/>
                  </a:lnTo>
                  <a:lnTo>
                    <a:pt x="1591" y="67"/>
                  </a:lnTo>
                  <a:lnTo>
                    <a:pt x="1605" y="76"/>
                  </a:lnTo>
                  <a:lnTo>
                    <a:pt x="1616" y="88"/>
                  </a:lnTo>
                  <a:lnTo>
                    <a:pt x="1626" y="99"/>
                  </a:lnTo>
                  <a:lnTo>
                    <a:pt x="1632" y="111"/>
                  </a:lnTo>
                  <a:lnTo>
                    <a:pt x="1636" y="124"/>
                  </a:lnTo>
                  <a:lnTo>
                    <a:pt x="1636" y="137"/>
                  </a:lnTo>
                  <a:lnTo>
                    <a:pt x="1648" y="127"/>
                  </a:lnTo>
                  <a:lnTo>
                    <a:pt x="1659" y="121"/>
                  </a:lnTo>
                  <a:lnTo>
                    <a:pt x="1672" y="116"/>
                  </a:lnTo>
                  <a:lnTo>
                    <a:pt x="1685" y="115"/>
                  </a:lnTo>
                  <a:lnTo>
                    <a:pt x="1696" y="113"/>
                  </a:lnTo>
                  <a:lnTo>
                    <a:pt x="1707" y="115"/>
                  </a:lnTo>
                  <a:lnTo>
                    <a:pt x="1717" y="118"/>
                  </a:lnTo>
                  <a:lnTo>
                    <a:pt x="1725" y="124"/>
                  </a:lnTo>
                  <a:lnTo>
                    <a:pt x="1729" y="131"/>
                  </a:lnTo>
                  <a:lnTo>
                    <a:pt x="1733" y="137"/>
                  </a:lnTo>
                  <a:lnTo>
                    <a:pt x="1734" y="145"/>
                  </a:lnTo>
                  <a:lnTo>
                    <a:pt x="1734" y="153"/>
                  </a:lnTo>
                  <a:lnTo>
                    <a:pt x="1733" y="162"/>
                  </a:lnTo>
                  <a:lnTo>
                    <a:pt x="1729" y="170"/>
                  </a:lnTo>
                  <a:lnTo>
                    <a:pt x="1723" y="180"/>
                  </a:lnTo>
                  <a:lnTo>
                    <a:pt x="1717" y="189"/>
                  </a:lnTo>
                  <a:lnTo>
                    <a:pt x="1737" y="175"/>
                  </a:lnTo>
                  <a:lnTo>
                    <a:pt x="1758" y="166"/>
                  </a:lnTo>
                  <a:lnTo>
                    <a:pt x="1782" y="161"/>
                  </a:lnTo>
                  <a:lnTo>
                    <a:pt x="1804" y="161"/>
                  </a:lnTo>
                  <a:lnTo>
                    <a:pt x="1826" y="164"/>
                  </a:lnTo>
                  <a:lnTo>
                    <a:pt x="1849" y="172"/>
                  </a:lnTo>
                  <a:lnTo>
                    <a:pt x="1869" y="185"/>
                  </a:lnTo>
                  <a:lnTo>
                    <a:pt x="1887" y="201"/>
                  </a:lnTo>
                  <a:lnTo>
                    <a:pt x="1896" y="213"/>
                  </a:lnTo>
                  <a:lnTo>
                    <a:pt x="1904" y="226"/>
                  </a:lnTo>
                  <a:lnTo>
                    <a:pt x="1911" y="240"/>
                  </a:lnTo>
                  <a:lnTo>
                    <a:pt x="1914" y="255"/>
                  </a:lnTo>
                  <a:lnTo>
                    <a:pt x="1916" y="271"/>
                  </a:lnTo>
                  <a:lnTo>
                    <a:pt x="1916" y="287"/>
                  </a:lnTo>
                  <a:lnTo>
                    <a:pt x="1914" y="301"/>
                  </a:lnTo>
                  <a:lnTo>
                    <a:pt x="1909" y="317"/>
                  </a:lnTo>
                  <a:lnTo>
                    <a:pt x="1931" y="326"/>
                  </a:lnTo>
                  <a:lnTo>
                    <a:pt x="1949" y="337"/>
                  </a:lnTo>
                  <a:lnTo>
                    <a:pt x="1965" y="350"/>
                  </a:lnTo>
                  <a:lnTo>
                    <a:pt x="1978" y="364"/>
                  </a:lnTo>
                  <a:lnTo>
                    <a:pt x="1986" y="379"/>
                  </a:lnTo>
                  <a:lnTo>
                    <a:pt x="1990" y="395"/>
                  </a:lnTo>
                  <a:lnTo>
                    <a:pt x="1990" y="411"/>
                  </a:lnTo>
                  <a:lnTo>
                    <a:pt x="1987" y="425"/>
                  </a:lnTo>
                  <a:lnTo>
                    <a:pt x="2021" y="428"/>
                  </a:lnTo>
                  <a:lnTo>
                    <a:pt x="2052" y="435"/>
                  </a:lnTo>
                  <a:lnTo>
                    <a:pt x="2079" y="446"/>
                  </a:lnTo>
                  <a:lnTo>
                    <a:pt x="2103" y="460"/>
                  </a:lnTo>
                  <a:lnTo>
                    <a:pt x="2122" y="476"/>
                  </a:lnTo>
                  <a:lnTo>
                    <a:pt x="2137" y="495"/>
                  </a:lnTo>
                  <a:lnTo>
                    <a:pt x="2141" y="505"/>
                  </a:lnTo>
                  <a:lnTo>
                    <a:pt x="2145" y="516"/>
                  </a:lnTo>
                  <a:lnTo>
                    <a:pt x="2146" y="527"/>
                  </a:lnTo>
                  <a:lnTo>
                    <a:pt x="2146" y="538"/>
                  </a:lnTo>
                  <a:lnTo>
                    <a:pt x="2141" y="557"/>
                  </a:lnTo>
                  <a:lnTo>
                    <a:pt x="2133" y="575"/>
                  </a:lnTo>
                  <a:lnTo>
                    <a:pt x="2119" y="592"/>
                  </a:lnTo>
                  <a:lnTo>
                    <a:pt x="2102" y="606"/>
                  </a:lnTo>
                  <a:lnTo>
                    <a:pt x="2119" y="613"/>
                  </a:lnTo>
                  <a:lnTo>
                    <a:pt x="2133" y="621"/>
                  </a:lnTo>
                  <a:lnTo>
                    <a:pt x="2146" y="632"/>
                  </a:lnTo>
                  <a:lnTo>
                    <a:pt x="2154" y="641"/>
                  </a:lnTo>
                  <a:lnTo>
                    <a:pt x="2159" y="654"/>
                  </a:lnTo>
                  <a:lnTo>
                    <a:pt x="2161" y="665"/>
                  </a:lnTo>
                  <a:lnTo>
                    <a:pt x="2159" y="678"/>
                  </a:lnTo>
                  <a:lnTo>
                    <a:pt x="2153" y="691"/>
                  </a:lnTo>
                  <a:lnTo>
                    <a:pt x="2146" y="699"/>
                  </a:lnTo>
                  <a:lnTo>
                    <a:pt x="2138" y="707"/>
                  </a:lnTo>
                  <a:lnTo>
                    <a:pt x="2127" y="713"/>
                  </a:lnTo>
                  <a:lnTo>
                    <a:pt x="2116" y="719"/>
                  </a:lnTo>
                  <a:lnTo>
                    <a:pt x="2126" y="716"/>
                  </a:lnTo>
                  <a:lnTo>
                    <a:pt x="2135" y="715"/>
                  </a:lnTo>
                  <a:lnTo>
                    <a:pt x="2145" y="716"/>
                  </a:lnTo>
                  <a:lnTo>
                    <a:pt x="2154" y="718"/>
                  </a:lnTo>
                  <a:lnTo>
                    <a:pt x="2162" y="723"/>
                  </a:lnTo>
                  <a:lnTo>
                    <a:pt x="2170" y="727"/>
                  </a:lnTo>
                  <a:lnTo>
                    <a:pt x="2176" y="735"/>
                  </a:lnTo>
                  <a:lnTo>
                    <a:pt x="2181" y="743"/>
                  </a:lnTo>
                  <a:lnTo>
                    <a:pt x="2184" y="753"/>
                  </a:lnTo>
                  <a:lnTo>
                    <a:pt x="2184" y="762"/>
                  </a:lnTo>
                  <a:lnTo>
                    <a:pt x="2184" y="770"/>
                  </a:lnTo>
                  <a:lnTo>
                    <a:pt x="2181" y="780"/>
                  </a:lnTo>
                  <a:lnTo>
                    <a:pt x="2178" y="788"/>
                  </a:lnTo>
                  <a:lnTo>
                    <a:pt x="2172" y="796"/>
                  </a:lnTo>
                  <a:lnTo>
                    <a:pt x="2165" y="802"/>
                  </a:lnTo>
                  <a:lnTo>
                    <a:pt x="2156" y="807"/>
                  </a:lnTo>
                  <a:lnTo>
                    <a:pt x="2145" y="810"/>
                  </a:lnTo>
                  <a:lnTo>
                    <a:pt x="2132" y="810"/>
                  </a:lnTo>
                  <a:lnTo>
                    <a:pt x="2119" y="807"/>
                  </a:lnTo>
                  <a:lnTo>
                    <a:pt x="2108" y="802"/>
                  </a:lnTo>
                  <a:lnTo>
                    <a:pt x="2121" y="820"/>
                  </a:lnTo>
                  <a:lnTo>
                    <a:pt x="2129" y="837"/>
                  </a:lnTo>
                  <a:lnTo>
                    <a:pt x="2133" y="856"/>
                  </a:lnTo>
                  <a:lnTo>
                    <a:pt x="2135" y="877"/>
                  </a:lnTo>
                  <a:lnTo>
                    <a:pt x="2132" y="896"/>
                  </a:lnTo>
                  <a:lnTo>
                    <a:pt x="2124" y="915"/>
                  </a:lnTo>
                  <a:lnTo>
                    <a:pt x="2114" y="933"/>
                  </a:lnTo>
                  <a:lnTo>
                    <a:pt x="2098" y="947"/>
                  </a:lnTo>
                  <a:lnTo>
                    <a:pt x="2086" y="957"/>
                  </a:lnTo>
                  <a:lnTo>
                    <a:pt x="2071" y="964"/>
                  </a:lnTo>
                  <a:lnTo>
                    <a:pt x="2056" y="971"/>
                  </a:lnTo>
                  <a:lnTo>
                    <a:pt x="2040" y="972"/>
                  </a:lnTo>
                  <a:lnTo>
                    <a:pt x="2052" y="977"/>
                  </a:lnTo>
                  <a:lnTo>
                    <a:pt x="2063" y="984"/>
                  </a:lnTo>
                  <a:lnTo>
                    <a:pt x="2071" y="992"/>
                  </a:lnTo>
                  <a:lnTo>
                    <a:pt x="2079" y="999"/>
                  </a:lnTo>
                  <a:lnTo>
                    <a:pt x="2084" y="1009"/>
                  </a:lnTo>
                  <a:lnTo>
                    <a:pt x="2086" y="1020"/>
                  </a:lnTo>
                  <a:lnTo>
                    <a:pt x="2086" y="1031"/>
                  </a:lnTo>
                  <a:lnTo>
                    <a:pt x="2083" y="1041"/>
                  </a:lnTo>
                  <a:lnTo>
                    <a:pt x="2076" y="1050"/>
                  </a:lnTo>
                  <a:lnTo>
                    <a:pt x="2068" y="1060"/>
                  </a:lnTo>
                  <a:lnTo>
                    <a:pt x="2057" y="1066"/>
                  </a:lnTo>
                  <a:lnTo>
                    <a:pt x="2046" y="1073"/>
                  </a:lnTo>
                  <a:lnTo>
                    <a:pt x="2033" y="1076"/>
                  </a:lnTo>
                  <a:lnTo>
                    <a:pt x="2021" y="1077"/>
                  </a:lnTo>
                  <a:lnTo>
                    <a:pt x="2008" y="1077"/>
                  </a:lnTo>
                  <a:lnTo>
                    <a:pt x="1993" y="1076"/>
                  </a:lnTo>
                  <a:lnTo>
                    <a:pt x="1981" y="1071"/>
                  </a:lnTo>
                  <a:lnTo>
                    <a:pt x="1970" y="1065"/>
                  </a:lnTo>
                  <a:lnTo>
                    <a:pt x="1973" y="1092"/>
                  </a:lnTo>
                  <a:lnTo>
                    <a:pt x="1971" y="1119"/>
                  </a:lnTo>
                  <a:lnTo>
                    <a:pt x="1963" y="1144"/>
                  </a:lnTo>
                  <a:lnTo>
                    <a:pt x="1952" y="1168"/>
                  </a:lnTo>
                  <a:lnTo>
                    <a:pt x="1936" y="1190"/>
                  </a:lnTo>
                  <a:lnTo>
                    <a:pt x="1916" y="1208"/>
                  </a:lnTo>
                  <a:lnTo>
                    <a:pt x="1892" y="1222"/>
                  </a:lnTo>
                  <a:lnTo>
                    <a:pt x="1865" y="1230"/>
                  </a:lnTo>
                  <a:lnTo>
                    <a:pt x="1841" y="1235"/>
                  </a:lnTo>
                  <a:lnTo>
                    <a:pt x="1815" y="1233"/>
                  </a:lnTo>
                  <a:lnTo>
                    <a:pt x="1791" y="1229"/>
                  </a:lnTo>
                  <a:lnTo>
                    <a:pt x="1769" y="1221"/>
                  </a:lnTo>
                  <a:lnTo>
                    <a:pt x="1776" y="1235"/>
                  </a:lnTo>
                  <a:lnTo>
                    <a:pt x="1777" y="1248"/>
                  </a:lnTo>
                  <a:lnTo>
                    <a:pt x="1774" y="1262"/>
                  </a:lnTo>
                  <a:lnTo>
                    <a:pt x="1768" y="1275"/>
                  </a:lnTo>
                  <a:lnTo>
                    <a:pt x="1758" y="1288"/>
                  </a:lnTo>
                  <a:lnTo>
                    <a:pt x="1744" y="1297"/>
                  </a:lnTo>
                  <a:lnTo>
                    <a:pt x="1726" y="1307"/>
                  </a:lnTo>
                  <a:lnTo>
                    <a:pt x="1707" y="1313"/>
                  </a:lnTo>
                  <a:lnTo>
                    <a:pt x="1678" y="1318"/>
                  </a:lnTo>
                  <a:lnTo>
                    <a:pt x="1648" y="1318"/>
                  </a:lnTo>
                  <a:lnTo>
                    <a:pt x="1621" y="1311"/>
                  </a:lnTo>
                  <a:lnTo>
                    <a:pt x="1596" y="1302"/>
                  </a:lnTo>
                  <a:lnTo>
                    <a:pt x="1597" y="1319"/>
                  </a:lnTo>
                  <a:lnTo>
                    <a:pt x="1594" y="1335"/>
                  </a:lnTo>
                  <a:lnTo>
                    <a:pt x="1589" y="1351"/>
                  </a:lnTo>
                  <a:lnTo>
                    <a:pt x="1581" y="1366"/>
                  </a:lnTo>
                  <a:lnTo>
                    <a:pt x="1570" y="1378"/>
                  </a:lnTo>
                  <a:lnTo>
                    <a:pt x="1558" y="1389"/>
                  </a:lnTo>
                  <a:lnTo>
                    <a:pt x="1542" y="1397"/>
                  </a:lnTo>
                  <a:lnTo>
                    <a:pt x="1526" y="1402"/>
                  </a:lnTo>
                  <a:lnTo>
                    <a:pt x="1510" y="1404"/>
                  </a:lnTo>
                  <a:lnTo>
                    <a:pt x="1494" y="1402"/>
                  </a:lnTo>
                  <a:lnTo>
                    <a:pt x="1480" y="1399"/>
                  </a:lnTo>
                  <a:lnTo>
                    <a:pt x="1465" y="1393"/>
                  </a:lnTo>
                  <a:lnTo>
                    <a:pt x="1454" y="1385"/>
                  </a:lnTo>
                  <a:lnTo>
                    <a:pt x="1443" y="1373"/>
                  </a:lnTo>
                  <a:lnTo>
                    <a:pt x="1433" y="1362"/>
                  </a:lnTo>
                  <a:lnTo>
                    <a:pt x="1427" y="1348"/>
                  </a:lnTo>
                  <a:lnTo>
                    <a:pt x="1430" y="1362"/>
                  </a:lnTo>
                  <a:lnTo>
                    <a:pt x="1430" y="1375"/>
                  </a:lnTo>
                  <a:lnTo>
                    <a:pt x="1426" y="1388"/>
                  </a:lnTo>
                  <a:lnTo>
                    <a:pt x="1419" y="1401"/>
                  </a:lnTo>
                  <a:lnTo>
                    <a:pt x="1410" y="1410"/>
                  </a:lnTo>
                  <a:lnTo>
                    <a:pt x="1397" y="1420"/>
                  </a:lnTo>
                  <a:lnTo>
                    <a:pt x="1381" y="1426"/>
                  </a:lnTo>
                  <a:lnTo>
                    <a:pt x="1363" y="1431"/>
                  </a:lnTo>
                  <a:lnTo>
                    <a:pt x="1346" y="1432"/>
                  </a:lnTo>
                  <a:lnTo>
                    <a:pt x="1328" y="1431"/>
                  </a:lnTo>
                  <a:lnTo>
                    <a:pt x="1313" y="1428"/>
                  </a:lnTo>
                  <a:lnTo>
                    <a:pt x="1297" y="1421"/>
                  </a:lnTo>
                  <a:lnTo>
                    <a:pt x="1282" y="1415"/>
                  </a:lnTo>
                  <a:lnTo>
                    <a:pt x="1270" y="1405"/>
                  </a:lnTo>
                  <a:lnTo>
                    <a:pt x="1260" y="1394"/>
                  </a:lnTo>
                  <a:lnTo>
                    <a:pt x="1252" y="1381"/>
                  </a:lnTo>
                  <a:lnTo>
                    <a:pt x="1249" y="1393"/>
                  </a:lnTo>
                  <a:lnTo>
                    <a:pt x="1243" y="1402"/>
                  </a:lnTo>
                  <a:lnTo>
                    <a:pt x="1233" y="1412"/>
                  </a:lnTo>
                  <a:lnTo>
                    <a:pt x="1222" y="1418"/>
                  </a:lnTo>
                  <a:lnTo>
                    <a:pt x="1208" y="1424"/>
                  </a:lnTo>
                  <a:lnTo>
                    <a:pt x="1192" y="1429"/>
                  </a:lnTo>
                  <a:lnTo>
                    <a:pt x="1176" y="1431"/>
                  </a:lnTo>
                  <a:lnTo>
                    <a:pt x="1158" y="1432"/>
                  </a:lnTo>
                  <a:lnTo>
                    <a:pt x="1133" y="1428"/>
                  </a:lnTo>
                  <a:lnTo>
                    <a:pt x="1111" y="1418"/>
                  </a:lnTo>
                  <a:lnTo>
                    <a:pt x="1101" y="1413"/>
                  </a:lnTo>
                  <a:lnTo>
                    <a:pt x="1093" y="1405"/>
                  </a:lnTo>
                  <a:lnTo>
                    <a:pt x="1087" y="1397"/>
                  </a:lnTo>
                  <a:lnTo>
                    <a:pt x="1082" y="1389"/>
                  </a:lnTo>
                  <a:lnTo>
                    <a:pt x="1071" y="1402"/>
                  </a:lnTo>
                  <a:lnTo>
                    <a:pt x="1058" y="1413"/>
                  </a:lnTo>
                  <a:lnTo>
                    <a:pt x="1041" y="1423"/>
                  </a:lnTo>
                  <a:lnTo>
                    <a:pt x="1021" y="1429"/>
                  </a:lnTo>
                  <a:lnTo>
                    <a:pt x="1002" y="1432"/>
                  </a:lnTo>
                  <a:lnTo>
                    <a:pt x="980" y="1434"/>
                  </a:lnTo>
                  <a:lnTo>
                    <a:pt x="959" y="1432"/>
                  </a:lnTo>
                  <a:lnTo>
                    <a:pt x="937" y="1429"/>
                  </a:lnTo>
                  <a:lnTo>
                    <a:pt x="913" y="1420"/>
                  </a:lnTo>
                  <a:lnTo>
                    <a:pt x="894" y="1407"/>
                  </a:lnTo>
                  <a:lnTo>
                    <a:pt x="880" y="1393"/>
                  </a:lnTo>
                  <a:lnTo>
                    <a:pt x="875" y="1385"/>
                  </a:lnTo>
                  <a:lnTo>
                    <a:pt x="872" y="1375"/>
                  </a:lnTo>
                  <a:lnTo>
                    <a:pt x="858" y="1383"/>
                  </a:lnTo>
                  <a:lnTo>
                    <a:pt x="842" y="1389"/>
                  </a:lnTo>
                  <a:lnTo>
                    <a:pt x="823" y="1393"/>
                  </a:lnTo>
                  <a:lnTo>
                    <a:pt x="805" y="1393"/>
                  </a:lnTo>
                  <a:lnTo>
                    <a:pt x="786" y="1391"/>
                  </a:lnTo>
                  <a:lnTo>
                    <a:pt x="767" y="1386"/>
                  </a:lnTo>
                  <a:lnTo>
                    <a:pt x="748" y="1380"/>
                  </a:lnTo>
                  <a:lnTo>
                    <a:pt x="732" y="1370"/>
                  </a:lnTo>
                  <a:lnTo>
                    <a:pt x="713" y="1356"/>
                  </a:lnTo>
                  <a:lnTo>
                    <a:pt x="702" y="1340"/>
                  </a:lnTo>
                  <a:lnTo>
                    <a:pt x="697" y="1332"/>
                  </a:lnTo>
                  <a:lnTo>
                    <a:pt x="694" y="1323"/>
                  </a:lnTo>
                  <a:lnTo>
                    <a:pt x="694" y="1315"/>
                  </a:lnTo>
                  <a:lnTo>
                    <a:pt x="694" y="1307"/>
                  </a:lnTo>
                  <a:lnTo>
                    <a:pt x="691" y="1316"/>
                  </a:lnTo>
                  <a:lnTo>
                    <a:pt x="684" y="1324"/>
                  </a:lnTo>
                  <a:lnTo>
                    <a:pt x="676" y="1331"/>
                  </a:lnTo>
                  <a:lnTo>
                    <a:pt x="665" y="1337"/>
                  </a:lnTo>
                  <a:lnTo>
                    <a:pt x="651" y="1340"/>
                  </a:lnTo>
                  <a:lnTo>
                    <a:pt x="635" y="1342"/>
                  </a:lnTo>
                  <a:lnTo>
                    <a:pt x="619" y="1343"/>
                  </a:lnTo>
                  <a:lnTo>
                    <a:pt x="601" y="1342"/>
                  </a:lnTo>
                  <a:lnTo>
                    <a:pt x="584" y="1337"/>
                  </a:lnTo>
                  <a:lnTo>
                    <a:pt x="568" y="1332"/>
                  </a:lnTo>
                  <a:lnTo>
                    <a:pt x="554" y="1326"/>
                  </a:lnTo>
                  <a:lnTo>
                    <a:pt x="543" y="1318"/>
                  </a:lnTo>
                  <a:lnTo>
                    <a:pt x="533" y="1308"/>
                  </a:lnTo>
                  <a:lnTo>
                    <a:pt x="525" y="1299"/>
                  </a:lnTo>
                  <a:lnTo>
                    <a:pt x="522" y="1289"/>
                  </a:lnTo>
                  <a:lnTo>
                    <a:pt x="522" y="1280"/>
                  </a:lnTo>
                  <a:lnTo>
                    <a:pt x="523" y="1272"/>
                  </a:lnTo>
                  <a:lnTo>
                    <a:pt x="527" y="1265"/>
                  </a:lnTo>
                  <a:lnTo>
                    <a:pt x="531" y="1260"/>
                  </a:lnTo>
                  <a:lnTo>
                    <a:pt x="538" y="1256"/>
                  </a:lnTo>
                  <a:lnTo>
                    <a:pt x="519" y="1262"/>
                  </a:lnTo>
                  <a:lnTo>
                    <a:pt x="498" y="1265"/>
                  </a:lnTo>
                  <a:lnTo>
                    <a:pt x="479" y="1265"/>
                  </a:lnTo>
                  <a:lnTo>
                    <a:pt x="460" y="1260"/>
                  </a:lnTo>
                  <a:lnTo>
                    <a:pt x="441" y="1253"/>
                  </a:lnTo>
                  <a:lnTo>
                    <a:pt x="425" y="1241"/>
                  </a:lnTo>
                  <a:lnTo>
                    <a:pt x="411" y="1227"/>
                  </a:lnTo>
                  <a:lnTo>
                    <a:pt x="399" y="1210"/>
                  </a:lnTo>
                  <a:lnTo>
                    <a:pt x="393" y="1192"/>
                  </a:lnTo>
                  <a:lnTo>
                    <a:pt x="390" y="1175"/>
                  </a:lnTo>
                  <a:lnTo>
                    <a:pt x="390" y="1155"/>
                  </a:lnTo>
                  <a:lnTo>
                    <a:pt x="393" y="1138"/>
                  </a:lnTo>
                  <a:lnTo>
                    <a:pt x="372" y="1151"/>
                  </a:lnTo>
                  <a:lnTo>
                    <a:pt x="352" y="1160"/>
                  </a:lnTo>
                  <a:lnTo>
                    <a:pt x="329" y="1165"/>
                  </a:lnTo>
                  <a:lnTo>
                    <a:pt x="307" y="1167"/>
                  </a:lnTo>
                  <a:lnTo>
                    <a:pt x="283" y="1165"/>
                  </a:lnTo>
                  <a:lnTo>
                    <a:pt x="261" y="1160"/>
                  </a:lnTo>
                  <a:lnTo>
                    <a:pt x="240" y="1151"/>
                  </a:lnTo>
                  <a:lnTo>
                    <a:pt x="220" y="1138"/>
                  </a:lnTo>
                  <a:lnTo>
                    <a:pt x="194" y="1122"/>
                  </a:lnTo>
                  <a:lnTo>
                    <a:pt x="172" y="1103"/>
                  </a:lnTo>
                  <a:lnTo>
                    <a:pt x="153" y="1082"/>
                  </a:lnTo>
                  <a:lnTo>
                    <a:pt x="138" y="1062"/>
                  </a:lnTo>
                  <a:lnTo>
                    <a:pt x="127" y="1041"/>
                  </a:lnTo>
                  <a:lnTo>
                    <a:pt x="123" y="1019"/>
                  </a:lnTo>
                  <a:lnTo>
                    <a:pt x="121" y="995"/>
                  </a:lnTo>
                  <a:lnTo>
                    <a:pt x="124" y="972"/>
                  </a:lnTo>
                  <a:lnTo>
                    <a:pt x="105" y="976"/>
                  </a:lnTo>
                  <a:lnTo>
                    <a:pt x="86" y="976"/>
                  </a:lnTo>
                  <a:lnTo>
                    <a:pt x="68" y="972"/>
                  </a:lnTo>
                  <a:lnTo>
                    <a:pt x="51" y="964"/>
                  </a:lnTo>
                  <a:lnTo>
                    <a:pt x="35" y="953"/>
                  </a:lnTo>
                  <a:lnTo>
                    <a:pt x="22" y="941"/>
                  </a:lnTo>
                  <a:lnTo>
                    <a:pt x="11" y="925"/>
                  </a:lnTo>
                  <a:lnTo>
                    <a:pt x="5" y="907"/>
                  </a:lnTo>
                  <a:lnTo>
                    <a:pt x="2" y="893"/>
                  </a:lnTo>
                  <a:lnTo>
                    <a:pt x="0" y="880"/>
                  </a:lnTo>
                  <a:lnTo>
                    <a:pt x="2" y="866"/>
                  </a:lnTo>
                  <a:lnTo>
                    <a:pt x="5" y="853"/>
                  </a:lnTo>
                  <a:lnTo>
                    <a:pt x="10" y="840"/>
                  </a:lnTo>
                  <a:lnTo>
                    <a:pt x="16" y="828"/>
                  </a:lnTo>
                  <a:lnTo>
                    <a:pt x="26" y="818"/>
                  </a:lnTo>
                  <a:lnTo>
                    <a:pt x="35" y="807"/>
                  </a:lnTo>
                  <a:lnTo>
                    <a:pt x="24" y="796"/>
                  </a:lnTo>
                  <a:lnTo>
                    <a:pt x="18" y="783"/>
                  </a:lnTo>
                  <a:lnTo>
                    <a:pt x="13" y="772"/>
                  </a:lnTo>
                  <a:lnTo>
                    <a:pt x="13" y="759"/>
                  </a:lnTo>
                  <a:lnTo>
                    <a:pt x="16" y="748"/>
                  </a:lnTo>
                  <a:lnTo>
                    <a:pt x="22" y="737"/>
                  </a:lnTo>
                  <a:lnTo>
                    <a:pt x="32" y="727"/>
                  </a:lnTo>
                  <a:lnTo>
                    <a:pt x="46" y="719"/>
                  </a:lnTo>
                  <a:lnTo>
                    <a:pt x="48" y="719"/>
                  </a:lnTo>
                </a:path>
              </a:pathLst>
            </a:custGeom>
            <a:solidFill>
              <a:srgbClr val="99FF99"/>
            </a:solidFill>
            <a:ln w="158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45707" tIns="22855" rIns="45707" bIns="22855" numCol="1" anchor="t" anchorCtr="0" compatLnSpc="1">
              <a:prstTxWarp prst="textNoShape">
                <a:avLst/>
              </a:prstTxWarp>
            </a:bodyPr>
            <a:lstStyle/>
            <a:p>
              <a:pPr defTabSz="914120"/>
              <a:endParaRPr lang="en-US" sz="5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95" name="TextBox 594"/>
            <p:cNvSpPr txBox="1"/>
            <p:nvPr/>
          </p:nvSpPr>
          <p:spPr>
            <a:xfrm>
              <a:off x="3361990" y="8689177"/>
              <a:ext cx="1420386" cy="492421"/>
            </a:xfrm>
            <a:prstGeom prst="rect">
              <a:avLst/>
            </a:prstGeom>
            <a:noFill/>
          </p:spPr>
          <p:txBody>
            <a:bodyPr wrap="square" lIns="45707" tIns="22855" rIns="45707" bIns="22855" rtlCol="0">
              <a:spAutoFit/>
            </a:bodyPr>
            <a:lstStyle/>
            <a:p>
              <a:pPr algn="ctr" defTabSz="914120"/>
              <a:r>
                <a:rPr lang="en-US" sz="650" b="1" u="sng" dirty="0" err="1">
                  <a:solidFill>
                    <a:prstClr val="black"/>
                  </a:solidFill>
                  <a:latin typeface="Calibri"/>
                </a:rPr>
                <a:t>PacificWave</a:t>
              </a:r>
              <a:r>
                <a:rPr lang="en-US" sz="650" b="1" u="sng" dirty="0">
                  <a:solidFill>
                    <a:prstClr val="black"/>
                  </a:solidFill>
                  <a:latin typeface="Calibri"/>
                </a:rPr>
                <a:t>/</a:t>
              </a:r>
            </a:p>
            <a:p>
              <a:pPr algn="ctr" defTabSz="914120"/>
              <a:r>
                <a:rPr lang="en-US" sz="650" b="1" u="sng" dirty="0">
                  <a:solidFill>
                    <a:prstClr val="black"/>
                  </a:solidFill>
                  <a:latin typeface="Calibri"/>
                </a:rPr>
                <a:t>PNWG</a:t>
              </a:r>
            </a:p>
          </p:txBody>
        </p:sp>
      </p:grpSp>
      <p:sp>
        <p:nvSpPr>
          <p:cNvPr id="604" name="TextBox 603"/>
          <p:cNvSpPr txBox="1"/>
          <p:nvPr/>
        </p:nvSpPr>
        <p:spPr>
          <a:xfrm rot="5204055">
            <a:off x="3254994" y="962428"/>
            <a:ext cx="253383" cy="12824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914120">
              <a:lnSpc>
                <a:spcPts val="450"/>
              </a:lnSpc>
            </a:pPr>
            <a:r>
              <a:rPr lang="en-US" sz="400" u="sng" dirty="0" err="1">
                <a:solidFill>
                  <a:prstClr val="black"/>
                </a:solidFill>
                <a:latin typeface="Calibri"/>
              </a:rPr>
              <a:t>TransPAC</a:t>
            </a:r>
            <a:r>
              <a:rPr lang="en-US" sz="400" u="sng" dirty="0">
                <a:solidFill>
                  <a:prstClr val="black"/>
                </a:solidFill>
                <a:latin typeface="Calibri"/>
              </a:rPr>
              <a:t>, (US NSF)</a:t>
            </a:r>
            <a:endParaRPr lang="en-US" sz="350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882" name="Freeform 881"/>
          <p:cNvSpPr/>
          <p:nvPr/>
        </p:nvSpPr>
        <p:spPr bwMode="auto">
          <a:xfrm>
            <a:off x="3683816" y="2004367"/>
            <a:ext cx="696465" cy="173042"/>
          </a:xfrm>
          <a:custGeom>
            <a:avLst/>
            <a:gdLst>
              <a:gd name="connsiteX0" fmla="*/ 931125 w 931125"/>
              <a:gd name="connsiteY0" fmla="*/ 251301 h 251301"/>
              <a:gd name="connsiteX1" fmla="*/ 331278 w 931125"/>
              <a:gd name="connsiteY1" fmla="*/ 9899 h 251301"/>
              <a:gd name="connsiteX2" fmla="*/ 31355 w 931125"/>
              <a:gd name="connsiteY2" fmla="*/ 46475 h 251301"/>
              <a:gd name="connsiteX3" fmla="*/ 24040 w 931125"/>
              <a:gd name="connsiteY3" fmla="*/ 46475 h 251301"/>
              <a:gd name="connsiteX0" fmla="*/ 1084872 w 1084872"/>
              <a:gd name="connsiteY0" fmla="*/ 279888 h 279888"/>
              <a:gd name="connsiteX1" fmla="*/ 485025 w 1084872"/>
              <a:gd name="connsiteY1" fmla="*/ 38486 h 279888"/>
              <a:gd name="connsiteX2" fmla="*/ 185102 w 1084872"/>
              <a:gd name="connsiteY2" fmla="*/ 75062 h 279888"/>
              <a:gd name="connsiteX3" fmla="*/ 2129 w 1084872"/>
              <a:gd name="connsiteY3" fmla="*/ 0 h 279888"/>
              <a:gd name="connsiteX0" fmla="*/ 1082743 w 1082743"/>
              <a:gd name="connsiteY0" fmla="*/ 279888 h 279888"/>
              <a:gd name="connsiteX1" fmla="*/ 482896 w 1082743"/>
              <a:gd name="connsiteY1" fmla="*/ 38486 h 279888"/>
              <a:gd name="connsiteX2" fmla="*/ 0 w 1082743"/>
              <a:gd name="connsiteY2" fmla="*/ 0 h 279888"/>
              <a:gd name="connsiteX0" fmla="*/ 1162364 w 1162364"/>
              <a:gd name="connsiteY0" fmla="*/ 279888 h 279888"/>
              <a:gd name="connsiteX1" fmla="*/ 482896 w 1162364"/>
              <a:gd name="connsiteY1" fmla="*/ 38486 h 279888"/>
              <a:gd name="connsiteX2" fmla="*/ 0 w 1162364"/>
              <a:gd name="connsiteY2" fmla="*/ 0 h 27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2364" h="279888">
                <a:moveTo>
                  <a:pt x="1162364" y="279888"/>
                </a:moveTo>
                <a:cubicBezTo>
                  <a:pt x="937421" y="176256"/>
                  <a:pt x="663353" y="85134"/>
                  <a:pt x="482896" y="38486"/>
                </a:cubicBezTo>
                <a:cubicBezTo>
                  <a:pt x="302439" y="-8162"/>
                  <a:pt x="100603" y="8018"/>
                  <a:pt x="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607" name="Freeform 606"/>
          <p:cNvSpPr/>
          <p:nvPr/>
        </p:nvSpPr>
        <p:spPr bwMode="auto">
          <a:xfrm>
            <a:off x="550210" y="3082701"/>
            <a:ext cx="90184" cy="1045827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369580 w 1369580"/>
              <a:gd name="connsiteY0" fmla="*/ 18529 h 20071"/>
              <a:gd name="connsiteX1" fmla="*/ 0 w 1369580"/>
              <a:gd name="connsiteY1" fmla="*/ 15550 h 20071"/>
              <a:gd name="connsiteX0" fmla="*/ 835525 w 835525"/>
              <a:gd name="connsiteY0" fmla="*/ 37990 h 39110"/>
              <a:gd name="connsiteX1" fmla="*/ 0 w 835525"/>
              <a:gd name="connsiteY1" fmla="*/ 12163 h 39110"/>
              <a:gd name="connsiteX0" fmla="*/ 835531 w 835531"/>
              <a:gd name="connsiteY0" fmla="*/ 25827 h 31220"/>
              <a:gd name="connsiteX1" fmla="*/ 6 w 835531"/>
              <a:gd name="connsiteY1" fmla="*/ 0 h 31220"/>
              <a:gd name="connsiteX0" fmla="*/ 835531 w 835531"/>
              <a:gd name="connsiteY0" fmla="*/ 15545 h 24147"/>
              <a:gd name="connsiteX1" fmla="*/ 6 w 835531"/>
              <a:gd name="connsiteY1" fmla="*/ 0 h 24147"/>
              <a:gd name="connsiteX0" fmla="*/ 835531 w 835531"/>
              <a:gd name="connsiteY0" fmla="*/ 15545 h 31627"/>
              <a:gd name="connsiteX1" fmla="*/ 606524 w 835531"/>
              <a:gd name="connsiteY1" fmla="*/ 29575 h 31627"/>
              <a:gd name="connsiteX2" fmla="*/ 6 w 835531"/>
              <a:gd name="connsiteY2" fmla="*/ 0 h 31627"/>
              <a:gd name="connsiteX0" fmla="*/ 836824 w 836824"/>
              <a:gd name="connsiteY0" fmla="*/ 15545 h 48785"/>
              <a:gd name="connsiteX1" fmla="*/ 607817 w 836824"/>
              <a:gd name="connsiteY1" fmla="*/ 29575 h 48785"/>
              <a:gd name="connsiteX2" fmla="*/ 1299 w 836824"/>
              <a:gd name="connsiteY2" fmla="*/ 0 h 48785"/>
              <a:gd name="connsiteX0" fmla="*/ 836912 w 836912"/>
              <a:gd name="connsiteY0" fmla="*/ 15545 h 47948"/>
              <a:gd name="connsiteX1" fmla="*/ 607905 w 836912"/>
              <a:gd name="connsiteY1" fmla="*/ 29575 h 47948"/>
              <a:gd name="connsiteX2" fmla="*/ 1387 w 836912"/>
              <a:gd name="connsiteY2" fmla="*/ 0 h 47948"/>
              <a:gd name="connsiteX0" fmla="*/ 836912 w 836912"/>
              <a:gd name="connsiteY0" fmla="*/ 15545 h 47948"/>
              <a:gd name="connsiteX1" fmla="*/ 607905 w 836912"/>
              <a:gd name="connsiteY1" fmla="*/ 29575 h 47948"/>
              <a:gd name="connsiteX2" fmla="*/ 1387 w 836912"/>
              <a:gd name="connsiteY2" fmla="*/ 0 h 47948"/>
              <a:gd name="connsiteX0" fmla="*/ 836912 w 836912"/>
              <a:gd name="connsiteY0" fmla="*/ 15545 h 47948"/>
              <a:gd name="connsiteX1" fmla="*/ 607905 w 836912"/>
              <a:gd name="connsiteY1" fmla="*/ 29575 h 47948"/>
              <a:gd name="connsiteX2" fmla="*/ 1387 w 836912"/>
              <a:gd name="connsiteY2" fmla="*/ 0 h 47948"/>
              <a:gd name="connsiteX0" fmla="*/ 741852 w 741852"/>
              <a:gd name="connsiteY0" fmla="*/ 15545 h 47948"/>
              <a:gd name="connsiteX1" fmla="*/ 512845 w 741852"/>
              <a:gd name="connsiteY1" fmla="*/ 29575 h 47948"/>
              <a:gd name="connsiteX2" fmla="*/ 1641 w 741852"/>
              <a:gd name="connsiteY2" fmla="*/ 0 h 47948"/>
              <a:gd name="connsiteX0" fmla="*/ 806290 w 806290"/>
              <a:gd name="connsiteY0" fmla="*/ 3579 h 43436"/>
              <a:gd name="connsiteX1" fmla="*/ 577283 w 806290"/>
              <a:gd name="connsiteY1" fmla="*/ 17609 h 43436"/>
              <a:gd name="connsiteX2" fmla="*/ 1460 w 806290"/>
              <a:gd name="connsiteY2" fmla="*/ 0 h 43436"/>
              <a:gd name="connsiteX0" fmla="*/ 804870 w 804870"/>
              <a:gd name="connsiteY0" fmla="*/ 19354 h 49575"/>
              <a:gd name="connsiteX1" fmla="*/ 575863 w 804870"/>
              <a:gd name="connsiteY1" fmla="*/ 33384 h 49575"/>
              <a:gd name="connsiteX2" fmla="*/ 1464 w 804870"/>
              <a:gd name="connsiteY2" fmla="*/ 0 h 49575"/>
              <a:gd name="connsiteX0" fmla="*/ 811728 w 811728"/>
              <a:gd name="connsiteY0" fmla="*/ 19354 h 58356"/>
              <a:gd name="connsiteX1" fmla="*/ 582721 w 811728"/>
              <a:gd name="connsiteY1" fmla="*/ 33384 h 58356"/>
              <a:gd name="connsiteX2" fmla="*/ 8322 w 811728"/>
              <a:gd name="connsiteY2" fmla="*/ 0 h 58356"/>
              <a:gd name="connsiteX0" fmla="*/ 799349 w 799349"/>
              <a:gd name="connsiteY0" fmla="*/ 115378 h 115386"/>
              <a:gd name="connsiteX1" fmla="*/ 582721 w 799349"/>
              <a:gd name="connsiteY1" fmla="*/ 33384 h 115386"/>
              <a:gd name="connsiteX2" fmla="*/ 8322 w 799349"/>
              <a:gd name="connsiteY2" fmla="*/ 0 h 115386"/>
              <a:gd name="connsiteX0" fmla="*/ 799665 w 799665"/>
              <a:gd name="connsiteY0" fmla="*/ 115378 h 115393"/>
              <a:gd name="connsiteX1" fmla="*/ 558280 w 799665"/>
              <a:gd name="connsiteY1" fmla="*/ 70251 h 115393"/>
              <a:gd name="connsiteX2" fmla="*/ 8638 w 799665"/>
              <a:gd name="connsiteY2" fmla="*/ 0 h 115393"/>
              <a:gd name="connsiteX0" fmla="*/ 799665 w 799665"/>
              <a:gd name="connsiteY0" fmla="*/ 115378 h 115402"/>
              <a:gd name="connsiteX1" fmla="*/ 558280 w 799665"/>
              <a:gd name="connsiteY1" fmla="*/ 70251 h 115402"/>
              <a:gd name="connsiteX2" fmla="*/ 8638 w 799665"/>
              <a:gd name="connsiteY2" fmla="*/ 0 h 115402"/>
              <a:gd name="connsiteX0" fmla="*/ 798916 w 798916"/>
              <a:gd name="connsiteY0" fmla="*/ 115378 h 115412"/>
              <a:gd name="connsiteX1" fmla="*/ 619423 w 798916"/>
              <a:gd name="connsiteY1" fmla="*/ 79682 h 115412"/>
              <a:gd name="connsiteX2" fmla="*/ 7889 w 798916"/>
              <a:gd name="connsiteY2" fmla="*/ 0 h 115412"/>
              <a:gd name="connsiteX0" fmla="*/ 799037 w 799037"/>
              <a:gd name="connsiteY0" fmla="*/ 115378 h 115404"/>
              <a:gd name="connsiteX1" fmla="*/ 608713 w 799037"/>
              <a:gd name="connsiteY1" fmla="*/ 72823 h 115404"/>
              <a:gd name="connsiteX2" fmla="*/ 8010 w 799037"/>
              <a:gd name="connsiteY2" fmla="*/ 0 h 115404"/>
              <a:gd name="connsiteX0" fmla="*/ 799292 w 799292"/>
              <a:gd name="connsiteY0" fmla="*/ 115378 h 115410"/>
              <a:gd name="connsiteX1" fmla="*/ 587306 w 799292"/>
              <a:gd name="connsiteY1" fmla="*/ 78825 h 115410"/>
              <a:gd name="connsiteX2" fmla="*/ 8265 w 799292"/>
              <a:gd name="connsiteY2" fmla="*/ 0 h 115410"/>
              <a:gd name="connsiteX0" fmla="*/ 799656 w 799656"/>
              <a:gd name="connsiteY0" fmla="*/ 115378 h 115410"/>
              <a:gd name="connsiteX1" fmla="*/ 587670 w 799656"/>
              <a:gd name="connsiteY1" fmla="*/ 78825 h 115410"/>
              <a:gd name="connsiteX2" fmla="*/ 8629 w 799656"/>
              <a:gd name="connsiteY2" fmla="*/ 0 h 115410"/>
              <a:gd name="connsiteX0" fmla="*/ 856209 w 856209"/>
              <a:gd name="connsiteY0" fmla="*/ 137669 h 137701"/>
              <a:gd name="connsiteX1" fmla="*/ 644223 w 856209"/>
              <a:gd name="connsiteY1" fmla="*/ 101116 h 137701"/>
              <a:gd name="connsiteX2" fmla="*/ 7932 w 856209"/>
              <a:gd name="connsiteY2" fmla="*/ 0 h 137701"/>
              <a:gd name="connsiteX0" fmla="*/ 849029 w 849029"/>
              <a:gd name="connsiteY0" fmla="*/ 137669 h 137701"/>
              <a:gd name="connsiteX1" fmla="*/ 637043 w 849029"/>
              <a:gd name="connsiteY1" fmla="*/ 101116 h 137701"/>
              <a:gd name="connsiteX2" fmla="*/ 752 w 849029"/>
              <a:gd name="connsiteY2" fmla="*/ 0 h 137701"/>
              <a:gd name="connsiteX0" fmla="*/ 849029 w 849029"/>
              <a:gd name="connsiteY0" fmla="*/ 137669 h 137701"/>
              <a:gd name="connsiteX1" fmla="*/ 637043 w 849029"/>
              <a:gd name="connsiteY1" fmla="*/ 101116 h 137701"/>
              <a:gd name="connsiteX2" fmla="*/ 752 w 849029"/>
              <a:gd name="connsiteY2" fmla="*/ 0 h 137701"/>
              <a:gd name="connsiteX0" fmla="*/ 762040 w 762040"/>
              <a:gd name="connsiteY0" fmla="*/ 201346 h 201378"/>
              <a:gd name="connsiteX1" fmla="*/ 550054 w 762040"/>
              <a:gd name="connsiteY1" fmla="*/ 164793 h 201378"/>
              <a:gd name="connsiteX2" fmla="*/ 879 w 762040"/>
              <a:gd name="connsiteY2" fmla="*/ 0 h 201378"/>
              <a:gd name="connsiteX0" fmla="*/ 778344 w 778344"/>
              <a:gd name="connsiteY0" fmla="*/ 201346 h 201390"/>
              <a:gd name="connsiteX1" fmla="*/ 60342 w 778344"/>
              <a:gd name="connsiteY1" fmla="*/ 170955 h 201390"/>
              <a:gd name="connsiteX2" fmla="*/ 17183 w 778344"/>
              <a:gd name="connsiteY2" fmla="*/ 0 h 201390"/>
              <a:gd name="connsiteX0" fmla="*/ 3634 w 156102"/>
              <a:gd name="connsiteY0" fmla="*/ 191076 h 191185"/>
              <a:gd name="connsiteX1" fmla="*/ 121578 w 156102"/>
              <a:gd name="connsiteY1" fmla="*/ 170955 h 191185"/>
              <a:gd name="connsiteX2" fmla="*/ 78419 w 156102"/>
              <a:gd name="connsiteY2" fmla="*/ 0 h 191185"/>
              <a:gd name="connsiteX0" fmla="*/ 3634 w 156102"/>
              <a:gd name="connsiteY0" fmla="*/ 191076 h 191185"/>
              <a:gd name="connsiteX1" fmla="*/ 121578 w 156102"/>
              <a:gd name="connsiteY1" fmla="*/ 170955 h 191185"/>
              <a:gd name="connsiteX2" fmla="*/ 78419 w 156102"/>
              <a:gd name="connsiteY2" fmla="*/ 0 h 191185"/>
              <a:gd name="connsiteX0" fmla="*/ 11220 w 129164"/>
              <a:gd name="connsiteY0" fmla="*/ 191076 h 198727"/>
              <a:gd name="connsiteX1" fmla="*/ 129164 w 129164"/>
              <a:gd name="connsiteY1" fmla="*/ 170955 h 198727"/>
              <a:gd name="connsiteX2" fmla="*/ 86005 w 129164"/>
              <a:gd name="connsiteY2" fmla="*/ 0 h 198727"/>
              <a:gd name="connsiteX0" fmla="*/ 11220 w 129164"/>
              <a:gd name="connsiteY0" fmla="*/ 191076 h 198727"/>
              <a:gd name="connsiteX1" fmla="*/ 129164 w 129164"/>
              <a:gd name="connsiteY1" fmla="*/ 170955 h 198727"/>
              <a:gd name="connsiteX2" fmla="*/ 86005 w 129164"/>
              <a:gd name="connsiteY2" fmla="*/ 0 h 198727"/>
              <a:gd name="connsiteX0" fmla="*/ 11220 w 129164"/>
              <a:gd name="connsiteY0" fmla="*/ 191076 h 198727"/>
              <a:gd name="connsiteX1" fmla="*/ 129164 w 129164"/>
              <a:gd name="connsiteY1" fmla="*/ 170955 h 198727"/>
              <a:gd name="connsiteX2" fmla="*/ 86005 w 129164"/>
              <a:gd name="connsiteY2" fmla="*/ 0 h 198727"/>
              <a:gd name="connsiteX0" fmla="*/ 11220 w 129164"/>
              <a:gd name="connsiteY0" fmla="*/ 191076 h 198727"/>
              <a:gd name="connsiteX1" fmla="*/ 129164 w 129164"/>
              <a:gd name="connsiteY1" fmla="*/ 170955 h 198727"/>
              <a:gd name="connsiteX2" fmla="*/ 86005 w 129164"/>
              <a:gd name="connsiteY2" fmla="*/ 0 h 198727"/>
              <a:gd name="connsiteX0" fmla="*/ 11220 w 144585"/>
              <a:gd name="connsiteY0" fmla="*/ 191076 h 198727"/>
              <a:gd name="connsiteX1" fmla="*/ 129164 w 144585"/>
              <a:gd name="connsiteY1" fmla="*/ 170955 h 198727"/>
              <a:gd name="connsiteX2" fmla="*/ 86005 w 144585"/>
              <a:gd name="connsiteY2" fmla="*/ 0 h 198727"/>
              <a:gd name="connsiteX0" fmla="*/ 31882 w 106667"/>
              <a:gd name="connsiteY0" fmla="*/ 191076 h 198184"/>
              <a:gd name="connsiteX1" fmla="*/ 64563 w 106667"/>
              <a:gd name="connsiteY1" fmla="*/ 169928 h 198184"/>
              <a:gd name="connsiteX2" fmla="*/ 106667 w 106667"/>
              <a:gd name="connsiteY2" fmla="*/ 0 h 198184"/>
              <a:gd name="connsiteX0" fmla="*/ 21533 w 124121"/>
              <a:gd name="connsiteY0" fmla="*/ 211617 h 212094"/>
              <a:gd name="connsiteX1" fmla="*/ 82017 w 124121"/>
              <a:gd name="connsiteY1" fmla="*/ 169928 h 212094"/>
              <a:gd name="connsiteX2" fmla="*/ 124121 w 124121"/>
              <a:gd name="connsiteY2" fmla="*/ 0 h 212094"/>
              <a:gd name="connsiteX0" fmla="*/ 0 w 102588"/>
              <a:gd name="connsiteY0" fmla="*/ 211617 h 211617"/>
              <a:gd name="connsiteX1" fmla="*/ 60484 w 102588"/>
              <a:gd name="connsiteY1" fmla="*/ 169928 h 211617"/>
              <a:gd name="connsiteX2" fmla="*/ 102588 w 102588"/>
              <a:gd name="connsiteY2" fmla="*/ 0 h 211617"/>
              <a:gd name="connsiteX0" fmla="*/ 0 w 110002"/>
              <a:gd name="connsiteY0" fmla="*/ 187995 h 191313"/>
              <a:gd name="connsiteX1" fmla="*/ 67898 w 110002"/>
              <a:gd name="connsiteY1" fmla="*/ 169928 h 191313"/>
              <a:gd name="connsiteX2" fmla="*/ 110002 w 110002"/>
              <a:gd name="connsiteY2" fmla="*/ 0 h 191313"/>
              <a:gd name="connsiteX0" fmla="*/ 0 w 110002"/>
              <a:gd name="connsiteY0" fmla="*/ 187995 h 193241"/>
              <a:gd name="connsiteX1" fmla="*/ 67898 w 110002"/>
              <a:gd name="connsiteY1" fmla="*/ 169928 h 193241"/>
              <a:gd name="connsiteX2" fmla="*/ 110002 w 110002"/>
              <a:gd name="connsiteY2" fmla="*/ 0 h 193241"/>
              <a:gd name="connsiteX0" fmla="*/ 0 w 111603"/>
              <a:gd name="connsiteY0" fmla="*/ 187995 h 187995"/>
              <a:gd name="connsiteX1" fmla="*/ 84580 w 111603"/>
              <a:gd name="connsiteY1" fmla="*/ 148360 h 187995"/>
              <a:gd name="connsiteX2" fmla="*/ 110002 w 111603"/>
              <a:gd name="connsiteY2" fmla="*/ 0 h 187995"/>
              <a:gd name="connsiteX0" fmla="*/ 0 w 111603"/>
              <a:gd name="connsiteY0" fmla="*/ 187995 h 187995"/>
              <a:gd name="connsiteX1" fmla="*/ 84580 w 111603"/>
              <a:gd name="connsiteY1" fmla="*/ 145279 h 187995"/>
              <a:gd name="connsiteX2" fmla="*/ 110002 w 111603"/>
              <a:gd name="connsiteY2" fmla="*/ 0 h 187995"/>
              <a:gd name="connsiteX0" fmla="*/ 0 w 111603"/>
              <a:gd name="connsiteY0" fmla="*/ 187995 h 187995"/>
              <a:gd name="connsiteX1" fmla="*/ 84580 w 111603"/>
              <a:gd name="connsiteY1" fmla="*/ 145279 h 187995"/>
              <a:gd name="connsiteX2" fmla="*/ 110002 w 111603"/>
              <a:gd name="connsiteY2" fmla="*/ 0 h 187995"/>
              <a:gd name="connsiteX0" fmla="*/ 0 w 110002"/>
              <a:gd name="connsiteY0" fmla="*/ 187995 h 187995"/>
              <a:gd name="connsiteX1" fmla="*/ 84580 w 110002"/>
              <a:gd name="connsiteY1" fmla="*/ 145279 h 187995"/>
              <a:gd name="connsiteX2" fmla="*/ 110002 w 110002"/>
              <a:gd name="connsiteY2" fmla="*/ 0 h 187995"/>
              <a:gd name="connsiteX0" fmla="*/ 0 w 110002"/>
              <a:gd name="connsiteY0" fmla="*/ 187995 h 187995"/>
              <a:gd name="connsiteX1" fmla="*/ 84580 w 110002"/>
              <a:gd name="connsiteY1" fmla="*/ 145279 h 187995"/>
              <a:gd name="connsiteX2" fmla="*/ 110002 w 110002"/>
              <a:gd name="connsiteY2" fmla="*/ 0 h 187995"/>
              <a:gd name="connsiteX0" fmla="*/ 0 w 110317"/>
              <a:gd name="connsiteY0" fmla="*/ 187995 h 187995"/>
              <a:gd name="connsiteX1" fmla="*/ 101262 w 110317"/>
              <a:gd name="connsiteY1" fmla="*/ 130900 h 187995"/>
              <a:gd name="connsiteX2" fmla="*/ 110002 w 110317"/>
              <a:gd name="connsiteY2" fmla="*/ 0 h 187995"/>
              <a:gd name="connsiteX0" fmla="*/ 0 w 115638"/>
              <a:gd name="connsiteY0" fmla="*/ 187995 h 187995"/>
              <a:gd name="connsiteX1" fmla="*/ 101262 w 115638"/>
              <a:gd name="connsiteY1" fmla="*/ 130900 h 187995"/>
              <a:gd name="connsiteX2" fmla="*/ 110002 w 115638"/>
              <a:gd name="connsiteY2" fmla="*/ 0 h 187995"/>
              <a:gd name="connsiteX0" fmla="*/ 0 w 77035"/>
              <a:gd name="connsiteY0" fmla="*/ 180806 h 180806"/>
              <a:gd name="connsiteX1" fmla="*/ 67898 w 77035"/>
              <a:gd name="connsiteY1" fmla="*/ 130900 h 180806"/>
              <a:gd name="connsiteX2" fmla="*/ 76638 w 77035"/>
              <a:gd name="connsiteY2" fmla="*/ 0 h 180806"/>
              <a:gd name="connsiteX0" fmla="*/ 0 w 77035"/>
              <a:gd name="connsiteY0" fmla="*/ 180806 h 180806"/>
              <a:gd name="connsiteX1" fmla="*/ 67898 w 77035"/>
              <a:gd name="connsiteY1" fmla="*/ 130900 h 180806"/>
              <a:gd name="connsiteX2" fmla="*/ 76638 w 77035"/>
              <a:gd name="connsiteY2" fmla="*/ 0 h 180806"/>
              <a:gd name="connsiteX0" fmla="*/ 0 w 77035"/>
              <a:gd name="connsiteY0" fmla="*/ 189022 h 189022"/>
              <a:gd name="connsiteX1" fmla="*/ 67898 w 77035"/>
              <a:gd name="connsiteY1" fmla="*/ 130900 h 189022"/>
              <a:gd name="connsiteX2" fmla="*/ 76638 w 77035"/>
              <a:gd name="connsiteY2" fmla="*/ 0 h 189022"/>
              <a:gd name="connsiteX0" fmla="*/ 0 w 92703"/>
              <a:gd name="connsiteY0" fmla="*/ 189022 h 189022"/>
              <a:gd name="connsiteX1" fmla="*/ 89145 w 92703"/>
              <a:gd name="connsiteY1" fmla="*/ 136222 h 189022"/>
              <a:gd name="connsiteX2" fmla="*/ 76638 w 92703"/>
              <a:gd name="connsiteY2" fmla="*/ 0 h 189022"/>
              <a:gd name="connsiteX0" fmla="*/ 0 w 97482"/>
              <a:gd name="connsiteY0" fmla="*/ 160662 h 160662"/>
              <a:gd name="connsiteX1" fmla="*/ 89145 w 97482"/>
              <a:gd name="connsiteY1" fmla="*/ 107862 h 160662"/>
              <a:gd name="connsiteX2" fmla="*/ 96557 w 97482"/>
              <a:gd name="connsiteY2" fmla="*/ 0 h 160662"/>
              <a:gd name="connsiteX0" fmla="*/ 0 w 171122"/>
              <a:gd name="connsiteY0" fmla="*/ 65106 h 65106"/>
              <a:gd name="connsiteX1" fmla="*/ 89145 w 171122"/>
              <a:gd name="connsiteY1" fmla="*/ 12306 h 65106"/>
              <a:gd name="connsiteX2" fmla="*/ 171122 w 171122"/>
              <a:gd name="connsiteY2" fmla="*/ 96 h 65106"/>
              <a:gd name="connsiteX0" fmla="*/ 0 w 171122"/>
              <a:gd name="connsiteY0" fmla="*/ 65010 h 65010"/>
              <a:gd name="connsiteX1" fmla="*/ 112870 w 171122"/>
              <a:gd name="connsiteY1" fmla="*/ 45818 h 65010"/>
              <a:gd name="connsiteX2" fmla="*/ 171122 w 171122"/>
              <a:gd name="connsiteY2" fmla="*/ 0 h 65010"/>
              <a:gd name="connsiteX0" fmla="*/ 0 w 171122"/>
              <a:gd name="connsiteY0" fmla="*/ 65010 h 65010"/>
              <a:gd name="connsiteX1" fmla="*/ 171122 w 171122"/>
              <a:gd name="connsiteY1" fmla="*/ 0 h 65010"/>
              <a:gd name="connsiteX0" fmla="*/ 0 w 93167"/>
              <a:gd name="connsiteY0" fmla="*/ 50791 h 50791"/>
              <a:gd name="connsiteX1" fmla="*/ 93167 w 93167"/>
              <a:gd name="connsiteY1" fmla="*/ 0 h 50791"/>
              <a:gd name="connsiteX0" fmla="*/ 0 w 89381"/>
              <a:gd name="connsiteY0" fmla="*/ 72449 h 72449"/>
              <a:gd name="connsiteX1" fmla="*/ 89381 w 89381"/>
              <a:gd name="connsiteY1" fmla="*/ 0 h 72449"/>
              <a:gd name="connsiteX0" fmla="*/ 0 w 89381"/>
              <a:gd name="connsiteY0" fmla="*/ 72449 h 72449"/>
              <a:gd name="connsiteX1" fmla="*/ 89381 w 89381"/>
              <a:gd name="connsiteY1" fmla="*/ 0 h 72449"/>
              <a:gd name="connsiteX0" fmla="*/ 0 w 103337"/>
              <a:gd name="connsiteY0" fmla="*/ 146076 h 146076"/>
              <a:gd name="connsiteX1" fmla="*/ 103337 w 103337"/>
              <a:gd name="connsiteY1" fmla="*/ 0 h 146076"/>
              <a:gd name="connsiteX0" fmla="*/ 0 w 18236"/>
              <a:gd name="connsiteY0" fmla="*/ 200660 h 200660"/>
              <a:gd name="connsiteX1" fmla="*/ 18236 w 18236"/>
              <a:gd name="connsiteY1" fmla="*/ 0 h 200660"/>
              <a:gd name="connsiteX0" fmla="*/ 0 w 14368"/>
              <a:gd name="connsiteY0" fmla="*/ 258194 h 258194"/>
              <a:gd name="connsiteX1" fmla="*/ 14368 w 14368"/>
              <a:gd name="connsiteY1" fmla="*/ 0 h 258194"/>
              <a:gd name="connsiteX0" fmla="*/ 0 w 18236"/>
              <a:gd name="connsiteY0" fmla="*/ 300976 h 300976"/>
              <a:gd name="connsiteX1" fmla="*/ 18236 w 18236"/>
              <a:gd name="connsiteY1" fmla="*/ 0 h 300976"/>
              <a:gd name="connsiteX0" fmla="*/ 17564 w 35800"/>
              <a:gd name="connsiteY0" fmla="*/ 300976 h 300976"/>
              <a:gd name="connsiteX1" fmla="*/ 35800 w 35800"/>
              <a:gd name="connsiteY1" fmla="*/ 0 h 300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5800" h="300976">
                <a:moveTo>
                  <a:pt x="17564" y="300976"/>
                </a:moveTo>
                <a:cubicBezTo>
                  <a:pt x="-16852" y="202280"/>
                  <a:pt x="4744" y="16930"/>
                  <a:pt x="35800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610" name="TextBox 609"/>
          <p:cNvSpPr txBox="1"/>
          <p:nvPr/>
        </p:nvSpPr>
        <p:spPr>
          <a:xfrm rot="20831957">
            <a:off x="2728273" y="4935931"/>
            <a:ext cx="533997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Singapore-LA,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u="sng" dirty="0">
                <a:solidFill>
                  <a:prstClr val="black"/>
                </a:solidFill>
                <a:latin typeface="Calibri"/>
              </a:rPr>
              <a:t>(Internet2+SingAREN/NSCC)</a:t>
            </a:r>
          </a:p>
        </p:txBody>
      </p:sp>
      <p:sp>
        <p:nvSpPr>
          <p:cNvPr id="981" name="Oval 980"/>
          <p:cNvSpPr/>
          <p:nvPr/>
        </p:nvSpPr>
        <p:spPr bwMode="auto">
          <a:xfrm>
            <a:off x="9372667" y="3483494"/>
            <a:ext cx="334309" cy="176456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Madrid</a:t>
            </a:r>
          </a:p>
        </p:txBody>
      </p:sp>
      <p:sp>
        <p:nvSpPr>
          <p:cNvPr id="616" name="TextBox 615"/>
          <p:cNvSpPr txBox="1"/>
          <p:nvPr/>
        </p:nvSpPr>
        <p:spPr>
          <a:xfrm>
            <a:off x="3564715" y="1519379"/>
            <a:ext cx="208060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55" tIns="4572" rIns="22855" bIns="4572" rtlCol="0">
            <a:spAutoFit/>
          </a:bodyPr>
          <a:lstStyle/>
          <a:p>
            <a:pPr defTabSz="914120"/>
            <a:r>
              <a:rPr lang="en-US" sz="350">
                <a:solidFill>
                  <a:prstClr val="black"/>
                </a:solidFill>
                <a:latin typeface="Calibri"/>
              </a:rPr>
              <a:t>CANARIE</a:t>
            </a:r>
          </a:p>
        </p:txBody>
      </p:sp>
      <p:sp>
        <p:nvSpPr>
          <p:cNvPr id="617" name="Regular Pentagon 616"/>
          <p:cNvSpPr/>
          <p:nvPr/>
        </p:nvSpPr>
        <p:spPr bwMode="auto">
          <a:xfrm rot="10800000">
            <a:off x="3587097" y="1950460"/>
            <a:ext cx="180315" cy="99195"/>
          </a:xfrm>
          <a:prstGeom prst="pentagon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624" name="TextBox 623"/>
          <p:cNvSpPr txBox="1"/>
          <p:nvPr/>
        </p:nvSpPr>
        <p:spPr>
          <a:xfrm rot="16200000">
            <a:off x="153359" y="2009629"/>
            <a:ext cx="662285" cy="174397"/>
          </a:xfrm>
          <a:prstGeom prst="rect">
            <a:avLst/>
          </a:prstGeom>
          <a:noFill/>
          <a:ln>
            <a:noFill/>
          </a:ln>
        </p:spPr>
        <p:txBody>
          <a:bodyPr wrap="square" lIns="22860" tIns="22855" rIns="22860" bIns="22855" rtlCol="0">
            <a:spAutoFit/>
          </a:bodyPr>
          <a:lstStyle/>
          <a:p>
            <a:pPr algn="ctr" defTabSz="914120">
              <a:lnSpc>
                <a:spcPts val="500"/>
              </a:lnSpc>
            </a:pPr>
            <a:r>
              <a:rPr lang="en-US" sz="550" dirty="0">
                <a:solidFill>
                  <a:prstClr val="black"/>
                </a:solidFill>
                <a:latin typeface="Calibri"/>
              </a:rPr>
              <a:t>to </a:t>
            </a:r>
            <a:r>
              <a:rPr lang="en-US" sz="550" b="1" dirty="0">
                <a:solidFill>
                  <a:prstClr val="black"/>
                </a:solidFill>
                <a:latin typeface="Calibri"/>
              </a:rPr>
              <a:t>GÉANT</a:t>
            </a:r>
          </a:p>
          <a:p>
            <a:pPr algn="ctr" defTabSz="914120">
              <a:lnSpc>
                <a:spcPts val="500"/>
              </a:lnSpc>
            </a:pPr>
            <a:r>
              <a:rPr lang="en-US" sz="550" dirty="0">
                <a:solidFill>
                  <a:prstClr val="black"/>
                </a:solidFill>
                <a:latin typeface="Calibri"/>
              </a:rPr>
              <a:t>(London via Orient+)</a:t>
            </a:r>
          </a:p>
        </p:txBody>
      </p:sp>
      <p:sp>
        <p:nvSpPr>
          <p:cNvPr id="625" name="Freeform 624"/>
          <p:cNvSpPr/>
          <p:nvPr/>
        </p:nvSpPr>
        <p:spPr bwMode="auto">
          <a:xfrm rot="21118686" flipH="1" flipV="1">
            <a:off x="613115" y="2132445"/>
            <a:ext cx="135003" cy="487917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6886 w 6886"/>
              <a:gd name="connsiteY0" fmla="*/ 3068 h 21921"/>
              <a:gd name="connsiteX1" fmla="*/ 0 w 6886"/>
              <a:gd name="connsiteY1" fmla="*/ 21921 h 21921"/>
              <a:gd name="connsiteX0" fmla="*/ 10000 w 10000"/>
              <a:gd name="connsiteY0" fmla="*/ 0 h 8600"/>
              <a:gd name="connsiteX1" fmla="*/ 0 w 10000"/>
              <a:gd name="connsiteY1" fmla="*/ 8600 h 8600"/>
              <a:gd name="connsiteX0" fmla="*/ 9690 w 9690"/>
              <a:gd name="connsiteY0" fmla="*/ 0 h 8576"/>
              <a:gd name="connsiteX1" fmla="*/ 0 w 9690"/>
              <a:gd name="connsiteY1" fmla="*/ 8576 h 8576"/>
              <a:gd name="connsiteX0" fmla="*/ 18438 w 18438"/>
              <a:gd name="connsiteY0" fmla="*/ 0 h 6680"/>
              <a:gd name="connsiteX1" fmla="*/ 0 w 18438"/>
              <a:gd name="connsiteY1" fmla="*/ 6462 h 6680"/>
              <a:gd name="connsiteX0" fmla="*/ 10000 w 10000"/>
              <a:gd name="connsiteY0" fmla="*/ 7854 h 17528"/>
              <a:gd name="connsiteX1" fmla="*/ 0 w 10000"/>
              <a:gd name="connsiteY1" fmla="*/ 17528 h 17528"/>
              <a:gd name="connsiteX0" fmla="*/ 4141 w 4141"/>
              <a:gd name="connsiteY0" fmla="*/ 8213 h 15925"/>
              <a:gd name="connsiteX1" fmla="*/ 558 w 4141"/>
              <a:gd name="connsiteY1" fmla="*/ 15925 h 15925"/>
              <a:gd name="connsiteX0" fmla="*/ 9507 w 9507"/>
              <a:gd name="connsiteY0" fmla="*/ 5412 h 10255"/>
              <a:gd name="connsiteX1" fmla="*/ 855 w 9507"/>
              <a:gd name="connsiteY1" fmla="*/ 10255 h 10255"/>
              <a:gd name="connsiteX0" fmla="*/ 9731 w 9731"/>
              <a:gd name="connsiteY0" fmla="*/ 5315 h 10038"/>
              <a:gd name="connsiteX1" fmla="*/ 630 w 9731"/>
              <a:gd name="connsiteY1" fmla="*/ 10038 h 10038"/>
              <a:gd name="connsiteX0" fmla="*/ 9353 w 9353"/>
              <a:gd name="connsiteY0" fmla="*/ 358 h 5063"/>
              <a:gd name="connsiteX1" fmla="*/ 0 w 9353"/>
              <a:gd name="connsiteY1" fmla="*/ 5063 h 5063"/>
              <a:gd name="connsiteX0" fmla="*/ 11260 w 11260"/>
              <a:gd name="connsiteY0" fmla="*/ 312 h 21232"/>
              <a:gd name="connsiteX1" fmla="*/ 0 w 11260"/>
              <a:gd name="connsiteY1" fmla="*/ 21232 h 21232"/>
              <a:gd name="connsiteX0" fmla="*/ 1820 w 3228"/>
              <a:gd name="connsiteY0" fmla="*/ 214691 h 214691"/>
              <a:gd name="connsiteX1" fmla="*/ 252 w 3228"/>
              <a:gd name="connsiteY1" fmla="*/ 101 h 214691"/>
              <a:gd name="connsiteX0" fmla="*/ 19607 w 19607"/>
              <a:gd name="connsiteY0" fmla="*/ 9941 h 9941"/>
              <a:gd name="connsiteX1" fmla="*/ 0 w 19607"/>
              <a:gd name="connsiteY1" fmla="*/ 5 h 9941"/>
              <a:gd name="connsiteX0" fmla="*/ 10000 w 10000"/>
              <a:gd name="connsiteY0" fmla="*/ 10002 h 10002"/>
              <a:gd name="connsiteX1" fmla="*/ 0 w 10000"/>
              <a:gd name="connsiteY1" fmla="*/ 7 h 10002"/>
              <a:gd name="connsiteX0" fmla="*/ 4498 w 4498"/>
              <a:gd name="connsiteY0" fmla="*/ 9766 h 9766"/>
              <a:gd name="connsiteX1" fmla="*/ 2334 w 4498"/>
              <a:gd name="connsiteY1" fmla="*/ 9 h 9766"/>
              <a:gd name="connsiteX0" fmla="*/ 11912 w 11912"/>
              <a:gd name="connsiteY0" fmla="*/ 9991 h 9991"/>
              <a:gd name="connsiteX1" fmla="*/ 7101 w 11912"/>
              <a:gd name="connsiteY1" fmla="*/ 0 h 9991"/>
              <a:gd name="connsiteX0" fmla="*/ 9513 w 9513"/>
              <a:gd name="connsiteY0" fmla="*/ 10073 h 10073"/>
              <a:gd name="connsiteX1" fmla="*/ 6916 w 9513"/>
              <a:gd name="connsiteY1" fmla="*/ 0 h 10073"/>
              <a:gd name="connsiteX0" fmla="*/ 3429 w 3429"/>
              <a:gd name="connsiteY0" fmla="*/ 10000 h 10000"/>
              <a:gd name="connsiteX1" fmla="*/ 699 w 3429"/>
              <a:gd name="connsiteY1" fmla="*/ 0 h 10000"/>
              <a:gd name="connsiteX0" fmla="*/ 5211 w 7329"/>
              <a:gd name="connsiteY0" fmla="*/ 9631 h 9631"/>
              <a:gd name="connsiteX1" fmla="*/ 7329 w 7329"/>
              <a:gd name="connsiteY1" fmla="*/ 0 h 9631"/>
              <a:gd name="connsiteX0" fmla="*/ 6506 w 11779"/>
              <a:gd name="connsiteY0" fmla="*/ 9947 h 9947"/>
              <a:gd name="connsiteX1" fmla="*/ 11779 w 11779"/>
              <a:gd name="connsiteY1" fmla="*/ 0 h 9947"/>
              <a:gd name="connsiteX0" fmla="*/ 8703 w 8703"/>
              <a:gd name="connsiteY0" fmla="*/ 10238 h 10238"/>
              <a:gd name="connsiteX1" fmla="*/ 4142 w 8703"/>
              <a:gd name="connsiteY1" fmla="*/ 0 h 10238"/>
              <a:gd name="connsiteX0" fmla="*/ 8026 w 8026"/>
              <a:gd name="connsiteY0" fmla="*/ 10300 h 10300"/>
              <a:gd name="connsiteX1" fmla="*/ 7379 w 8026"/>
              <a:gd name="connsiteY1" fmla="*/ 0 h 1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026" h="10300">
                <a:moveTo>
                  <a:pt x="8026" y="10300"/>
                </a:moveTo>
                <a:cubicBezTo>
                  <a:pt x="-6773" y="9305"/>
                  <a:pt x="2505" y="4332"/>
                  <a:pt x="7379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lg" len="lg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4C6B45A-9F2C-476E-9094-8B040978CF1D}"/>
              </a:ext>
            </a:extLst>
          </p:cNvPr>
          <p:cNvGrpSpPr/>
          <p:nvPr/>
        </p:nvGrpSpPr>
        <p:grpSpPr>
          <a:xfrm>
            <a:off x="8865538" y="5744921"/>
            <a:ext cx="569161" cy="325129"/>
            <a:chOff x="15178713" y="11815378"/>
            <a:chExt cx="1138321" cy="650257"/>
          </a:xfrm>
        </p:grpSpPr>
        <p:sp>
          <p:nvSpPr>
            <p:cNvPr id="578" name="Freeform 7"/>
            <p:cNvSpPr>
              <a:spLocks/>
            </p:cNvSpPr>
            <p:nvPr/>
          </p:nvSpPr>
          <p:spPr bwMode="auto">
            <a:xfrm>
              <a:off x="15256169" y="11815378"/>
              <a:ext cx="983409" cy="650257"/>
            </a:xfrm>
            <a:custGeom>
              <a:avLst/>
              <a:gdLst>
                <a:gd name="T0" fmla="*/ 5 w 2184"/>
                <a:gd name="T1" fmla="*/ 630 h 1434"/>
                <a:gd name="T2" fmla="*/ 68 w 2184"/>
                <a:gd name="T3" fmla="*/ 535 h 1434"/>
                <a:gd name="T4" fmla="*/ 119 w 2184"/>
                <a:gd name="T5" fmla="*/ 390 h 1434"/>
                <a:gd name="T6" fmla="*/ 201 w 2184"/>
                <a:gd name="T7" fmla="*/ 293 h 1434"/>
                <a:gd name="T8" fmla="*/ 348 w 2184"/>
                <a:gd name="T9" fmla="*/ 204 h 1434"/>
                <a:gd name="T10" fmla="*/ 401 w 2184"/>
                <a:gd name="T11" fmla="*/ 129 h 1434"/>
                <a:gd name="T12" fmla="*/ 516 w 2184"/>
                <a:gd name="T13" fmla="*/ 91 h 1434"/>
                <a:gd name="T14" fmla="*/ 593 w 2184"/>
                <a:gd name="T15" fmla="*/ 81 h 1434"/>
                <a:gd name="T16" fmla="*/ 724 w 2184"/>
                <a:gd name="T17" fmla="*/ 57 h 1434"/>
                <a:gd name="T18" fmla="*/ 835 w 2184"/>
                <a:gd name="T19" fmla="*/ 22 h 1434"/>
                <a:gd name="T20" fmla="*/ 972 w 2184"/>
                <a:gd name="T21" fmla="*/ 13 h 1434"/>
                <a:gd name="T22" fmla="*/ 1064 w 2184"/>
                <a:gd name="T23" fmla="*/ 18 h 1434"/>
                <a:gd name="T24" fmla="*/ 1152 w 2184"/>
                <a:gd name="T25" fmla="*/ 19 h 1434"/>
                <a:gd name="T26" fmla="*/ 1200 w 2184"/>
                <a:gd name="T27" fmla="*/ 6 h 1434"/>
                <a:gd name="T28" fmla="*/ 1298 w 2184"/>
                <a:gd name="T29" fmla="*/ 48 h 1434"/>
                <a:gd name="T30" fmla="*/ 1403 w 2184"/>
                <a:gd name="T31" fmla="*/ 65 h 1434"/>
                <a:gd name="T32" fmla="*/ 1489 w 2184"/>
                <a:gd name="T33" fmla="*/ 41 h 1434"/>
                <a:gd name="T34" fmla="*/ 1616 w 2184"/>
                <a:gd name="T35" fmla="*/ 88 h 1434"/>
                <a:gd name="T36" fmla="*/ 1672 w 2184"/>
                <a:gd name="T37" fmla="*/ 116 h 1434"/>
                <a:gd name="T38" fmla="*/ 1733 w 2184"/>
                <a:gd name="T39" fmla="*/ 137 h 1434"/>
                <a:gd name="T40" fmla="*/ 1737 w 2184"/>
                <a:gd name="T41" fmla="*/ 175 h 1434"/>
                <a:gd name="T42" fmla="*/ 1887 w 2184"/>
                <a:gd name="T43" fmla="*/ 201 h 1434"/>
                <a:gd name="T44" fmla="*/ 1914 w 2184"/>
                <a:gd name="T45" fmla="*/ 301 h 1434"/>
                <a:gd name="T46" fmla="*/ 1990 w 2184"/>
                <a:gd name="T47" fmla="*/ 395 h 1434"/>
                <a:gd name="T48" fmla="*/ 2122 w 2184"/>
                <a:gd name="T49" fmla="*/ 476 h 1434"/>
                <a:gd name="T50" fmla="*/ 2133 w 2184"/>
                <a:gd name="T51" fmla="*/ 575 h 1434"/>
                <a:gd name="T52" fmla="*/ 2159 w 2184"/>
                <a:gd name="T53" fmla="*/ 654 h 1434"/>
                <a:gd name="T54" fmla="*/ 2116 w 2184"/>
                <a:gd name="T55" fmla="*/ 719 h 1434"/>
                <a:gd name="T56" fmla="*/ 2176 w 2184"/>
                <a:gd name="T57" fmla="*/ 735 h 1434"/>
                <a:gd name="T58" fmla="*/ 2172 w 2184"/>
                <a:gd name="T59" fmla="*/ 796 h 1434"/>
                <a:gd name="T60" fmla="*/ 2121 w 2184"/>
                <a:gd name="T61" fmla="*/ 820 h 1434"/>
                <a:gd name="T62" fmla="*/ 2098 w 2184"/>
                <a:gd name="T63" fmla="*/ 947 h 1434"/>
                <a:gd name="T64" fmla="*/ 2071 w 2184"/>
                <a:gd name="T65" fmla="*/ 992 h 1434"/>
                <a:gd name="T66" fmla="*/ 2068 w 2184"/>
                <a:gd name="T67" fmla="*/ 1060 h 1434"/>
                <a:gd name="T68" fmla="*/ 1981 w 2184"/>
                <a:gd name="T69" fmla="*/ 1071 h 1434"/>
                <a:gd name="T70" fmla="*/ 1916 w 2184"/>
                <a:gd name="T71" fmla="*/ 1208 h 1434"/>
                <a:gd name="T72" fmla="*/ 1776 w 2184"/>
                <a:gd name="T73" fmla="*/ 1235 h 1434"/>
                <a:gd name="T74" fmla="*/ 1707 w 2184"/>
                <a:gd name="T75" fmla="*/ 1313 h 1434"/>
                <a:gd name="T76" fmla="*/ 1589 w 2184"/>
                <a:gd name="T77" fmla="*/ 1351 h 1434"/>
                <a:gd name="T78" fmla="*/ 1494 w 2184"/>
                <a:gd name="T79" fmla="*/ 1402 h 1434"/>
                <a:gd name="T80" fmla="*/ 1430 w 2184"/>
                <a:gd name="T81" fmla="*/ 1362 h 1434"/>
                <a:gd name="T82" fmla="*/ 1363 w 2184"/>
                <a:gd name="T83" fmla="*/ 1431 h 1434"/>
                <a:gd name="T84" fmla="*/ 1260 w 2184"/>
                <a:gd name="T85" fmla="*/ 1394 h 1434"/>
                <a:gd name="T86" fmla="*/ 1192 w 2184"/>
                <a:gd name="T87" fmla="*/ 1429 h 1434"/>
                <a:gd name="T88" fmla="*/ 1087 w 2184"/>
                <a:gd name="T89" fmla="*/ 1397 h 1434"/>
                <a:gd name="T90" fmla="*/ 980 w 2184"/>
                <a:gd name="T91" fmla="*/ 1434 h 1434"/>
                <a:gd name="T92" fmla="*/ 872 w 2184"/>
                <a:gd name="T93" fmla="*/ 1375 h 1434"/>
                <a:gd name="T94" fmla="*/ 748 w 2184"/>
                <a:gd name="T95" fmla="*/ 1380 h 1434"/>
                <a:gd name="T96" fmla="*/ 694 w 2184"/>
                <a:gd name="T97" fmla="*/ 1307 h 1434"/>
                <a:gd name="T98" fmla="*/ 619 w 2184"/>
                <a:gd name="T99" fmla="*/ 1343 h 1434"/>
                <a:gd name="T100" fmla="*/ 525 w 2184"/>
                <a:gd name="T101" fmla="*/ 1299 h 1434"/>
                <a:gd name="T102" fmla="*/ 519 w 2184"/>
                <a:gd name="T103" fmla="*/ 1262 h 1434"/>
                <a:gd name="T104" fmla="*/ 399 w 2184"/>
                <a:gd name="T105" fmla="*/ 1210 h 1434"/>
                <a:gd name="T106" fmla="*/ 329 w 2184"/>
                <a:gd name="T107" fmla="*/ 1165 h 1434"/>
                <a:gd name="T108" fmla="*/ 172 w 2184"/>
                <a:gd name="T109" fmla="*/ 1103 h 1434"/>
                <a:gd name="T110" fmla="*/ 105 w 2184"/>
                <a:gd name="T111" fmla="*/ 976 h 1434"/>
                <a:gd name="T112" fmla="*/ 5 w 2184"/>
                <a:gd name="T113" fmla="*/ 907 h 1434"/>
                <a:gd name="T114" fmla="*/ 26 w 2184"/>
                <a:gd name="T115" fmla="*/ 818 h 1434"/>
                <a:gd name="T116" fmla="*/ 22 w 2184"/>
                <a:gd name="T117" fmla="*/ 737 h 1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84" h="1434">
                  <a:moveTo>
                    <a:pt x="48" y="719"/>
                  </a:moveTo>
                  <a:lnTo>
                    <a:pt x="33" y="708"/>
                  </a:lnTo>
                  <a:lnTo>
                    <a:pt x="21" y="696"/>
                  </a:lnTo>
                  <a:lnTo>
                    <a:pt x="13" y="680"/>
                  </a:lnTo>
                  <a:lnTo>
                    <a:pt x="6" y="664"/>
                  </a:lnTo>
                  <a:lnTo>
                    <a:pt x="5" y="648"/>
                  </a:lnTo>
                  <a:lnTo>
                    <a:pt x="5" y="630"/>
                  </a:lnTo>
                  <a:lnTo>
                    <a:pt x="10" y="613"/>
                  </a:lnTo>
                  <a:lnTo>
                    <a:pt x="18" y="597"/>
                  </a:lnTo>
                  <a:lnTo>
                    <a:pt x="29" y="583"/>
                  </a:lnTo>
                  <a:lnTo>
                    <a:pt x="43" y="570"/>
                  </a:lnTo>
                  <a:lnTo>
                    <a:pt x="61" y="562"/>
                  </a:lnTo>
                  <a:lnTo>
                    <a:pt x="78" y="555"/>
                  </a:lnTo>
                  <a:lnTo>
                    <a:pt x="68" y="535"/>
                  </a:lnTo>
                  <a:lnTo>
                    <a:pt x="62" y="511"/>
                  </a:lnTo>
                  <a:lnTo>
                    <a:pt x="61" y="489"/>
                  </a:lnTo>
                  <a:lnTo>
                    <a:pt x="64" y="465"/>
                  </a:lnTo>
                  <a:lnTo>
                    <a:pt x="72" y="444"/>
                  </a:lnTo>
                  <a:lnTo>
                    <a:pt x="84" y="423"/>
                  </a:lnTo>
                  <a:lnTo>
                    <a:pt x="100" y="406"/>
                  </a:lnTo>
                  <a:lnTo>
                    <a:pt x="119" y="390"/>
                  </a:lnTo>
                  <a:lnTo>
                    <a:pt x="137" y="382"/>
                  </a:lnTo>
                  <a:lnTo>
                    <a:pt x="156" y="376"/>
                  </a:lnTo>
                  <a:lnTo>
                    <a:pt x="175" y="374"/>
                  </a:lnTo>
                  <a:lnTo>
                    <a:pt x="196" y="374"/>
                  </a:lnTo>
                  <a:lnTo>
                    <a:pt x="191" y="345"/>
                  </a:lnTo>
                  <a:lnTo>
                    <a:pt x="193" y="318"/>
                  </a:lnTo>
                  <a:lnTo>
                    <a:pt x="201" y="293"/>
                  </a:lnTo>
                  <a:lnTo>
                    <a:pt x="212" y="269"/>
                  </a:lnTo>
                  <a:lnTo>
                    <a:pt x="229" y="248"/>
                  </a:lnTo>
                  <a:lnTo>
                    <a:pt x="248" y="231"/>
                  </a:lnTo>
                  <a:lnTo>
                    <a:pt x="272" y="216"/>
                  </a:lnTo>
                  <a:lnTo>
                    <a:pt x="299" y="207"/>
                  </a:lnTo>
                  <a:lnTo>
                    <a:pt x="325" y="204"/>
                  </a:lnTo>
                  <a:lnTo>
                    <a:pt x="348" y="204"/>
                  </a:lnTo>
                  <a:lnTo>
                    <a:pt x="372" y="209"/>
                  </a:lnTo>
                  <a:lnTo>
                    <a:pt x="395" y="216"/>
                  </a:lnTo>
                  <a:lnTo>
                    <a:pt x="388" y="199"/>
                  </a:lnTo>
                  <a:lnTo>
                    <a:pt x="387" y="180"/>
                  </a:lnTo>
                  <a:lnTo>
                    <a:pt x="388" y="162"/>
                  </a:lnTo>
                  <a:lnTo>
                    <a:pt x="393" y="145"/>
                  </a:lnTo>
                  <a:lnTo>
                    <a:pt x="401" y="129"/>
                  </a:lnTo>
                  <a:lnTo>
                    <a:pt x="414" y="115"/>
                  </a:lnTo>
                  <a:lnTo>
                    <a:pt x="428" y="102"/>
                  </a:lnTo>
                  <a:lnTo>
                    <a:pt x="444" y="92"/>
                  </a:lnTo>
                  <a:lnTo>
                    <a:pt x="461" y="88"/>
                  </a:lnTo>
                  <a:lnTo>
                    <a:pt x="481" y="84"/>
                  </a:lnTo>
                  <a:lnTo>
                    <a:pt x="498" y="86"/>
                  </a:lnTo>
                  <a:lnTo>
                    <a:pt x="516" y="91"/>
                  </a:lnTo>
                  <a:lnTo>
                    <a:pt x="531" y="97"/>
                  </a:lnTo>
                  <a:lnTo>
                    <a:pt x="546" y="108"/>
                  </a:lnTo>
                  <a:lnTo>
                    <a:pt x="558" y="121"/>
                  </a:lnTo>
                  <a:lnTo>
                    <a:pt x="570" y="137"/>
                  </a:lnTo>
                  <a:lnTo>
                    <a:pt x="574" y="116"/>
                  </a:lnTo>
                  <a:lnTo>
                    <a:pt x="582" y="97"/>
                  </a:lnTo>
                  <a:lnTo>
                    <a:pt x="593" y="81"/>
                  </a:lnTo>
                  <a:lnTo>
                    <a:pt x="609" y="67"/>
                  </a:lnTo>
                  <a:lnTo>
                    <a:pt x="625" y="56"/>
                  </a:lnTo>
                  <a:lnTo>
                    <a:pt x="644" y="49"/>
                  </a:lnTo>
                  <a:lnTo>
                    <a:pt x="665" y="46"/>
                  </a:lnTo>
                  <a:lnTo>
                    <a:pt x="687" y="46"/>
                  </a:lnTo>
                  <a:lnTo>
                    <a:pt x="706" y="51"/>
                  </a:lnTo>
                  <a:lnTo>
                    <a:pt x="724" y="57"/>
                  </a:lnTo>
                  <a:lnTo>
                    <a:pt x="741" y="68"/>
                  </a:lnTo>
                  <a:lnTo>
                    <a:pt x="756" y="83"/>
                  </a:lnTo>
                  <a:lnTo>
                    <a:pt x="768" y="67"/>
                  </a:lnTo>
                  <a:lnTo>
                    <a:pt x="784" y="53"/>
                  </a:lnTo>
                  <a:lnTo>
                    <a:pt x="800" y="41"/>
                  </a:lnTo>
                  <a:lnTo>
                    <a:pt x="818" y="30"/>
                  </a:lnTo>
                  <a:lnTo>
                    <a:pt x="835" y="22"/>
                  </a:lnTo>
                  <a:lnTo>
                    <a:pt x="854" y="16"/>
                  </a:lnTo>
                  <a:lnTo>
                    <a:pt x="873" y="10"/>
                  </a:lnTo>
                  <a:lnTo>
                    <a:pt x="894" y="6"/>
                  </a:lnTo>
                  <a:lnTo>
                    <a:pt x="913" y="6"/>
                  </a:lnTo>
                  <a:lnTo>
                    <a:pt x="932" y="6"/>
                  </a:lnTo>
                  <a:lnTo>
                    <a:pt x="953" y="8"/>
                  </a:lnTo>
                  <a:lnTo>
                    <a:pt x="972" y="13"/>
                  </a:lnTo>
                  <a:lnTo>
                    <a:pt x="991" y="19"/>
                  </a:lnTo>
                  <a:lnTo>
                    <a:pt x="1010" y="27"/>
                  </a:lnTo>
                  <a:lnTo>
                    <a:pt x="1028" y="37"/>
                  </a:lnTo>
                  <a:lnTo>
                    <a:pt x="1045" y="48"/>
                  </a:lnTo>
                  <a:lnTo>
                    <a:pt x="1050" y="37"/>
                  </a:lnTo>
                  <a:lnTo>
                    <a:pt x="1056" y="26"/>
                  </a:lnTo>
                  <a:lnTo>
                    <a:pt x="1064" y="18"/>
                  </a:lnTo>
                  <a:lnTo>
                    <a:pt x="1074" y="10"/>
                  </a:lnTo>
                  <a:lnTo>
                    <a:pt x="1085" y="5"/>
                  </a:lnTo>
                  <a:lnTo>
                    <a:pt x="1096" y="2"/>
                  </a:lnTo>
                  <a:lnTo>
                    <a:pt x="1109" y="2"/>
                  </a:lnTo>
                  <a:lnTo>
                    <a:pt x="1122" y="3"/>
                  </a:lnTo>
                  <a:lnTo>
                    <a:pt x="1138" y="10"/>
                  </a:lnTo>
                  <a:lnTo>
                    <a:pt x="1152" y="19"/>
                  </a:lnTo>
                  <a:lnTo>
                    <a:pt x="1161" y="33"/>
                  </a:lnTo>
                  <a:lnTo>
                    <a:pt x="1168" y="49"/>
                  </a:lnTo>
                  <a:lnTo>
                    <a:pt x="1169" y="38"/>
                  </a:lnTo>
                  <a:lnTo>
                    <a:pt x="1174" y="29"/>
                  </a:lnTo>
                  <a:lnTo>
                    <a:pt x="1182" y="19"/>
                  </a:lnTo>
                  <a:lnTo>
                    <a:pt x="1190" y="11"/>
                  </a:lnTo>
                  <a:lnTo>
                    <a:pt x="1200" y="6"/>
                  </a:lnTo>
                  <a:lnTo>
                    <a:pt x="1212" y="2"/>
                  </a:lnTo>
                  <a:lnTo>
                    <a:pt x="1225" y="0"/>
                  </a:lnTo>
                  <a:lnTo>
                    <a:pt x="1238" y="2"/>
                  </a:lnTo>
                  <a:lnTo>
                    <a:pt x="1257" y="6"/>
                  </a:lnTo>
                  <a:lnTo>
                    <a:pt x="1274" y="18"/>
                  </a:lnTo>
                  <a:lnTo>
                    <a:pt x="1289" y="30"/>
                  </a:lnTo>
                  <a:lnTo>
                    <a:pt x="1298" y="48"/>
                  </a:lnTo>
                  <a:lnTo>
                    <a:pt x="1306" y="43"/>
                  </a:lnTo>
                  <a:lnTo>
                    <a:pt x="1317" y="38"/>
                  </a:lnTo>
                  <a:lnTo>
                    <a:pt x="1340" y="37"/>
                  </a:lnTo>
                  <a:lnTo>
                    <a:pt x="1365" y="40"/>
                  </a:lnTo>
                  <a:lnTo>
                    <a:pt x="1386" y="49"/>
                  </a:lnTo>
                  <a:lnTo>
                    <a:pt x="1395" y="56"/>
                  </a:lnTo>
                  <a:lnTo>
                    <a:pt x="1403" y="65"/>
                  </a:lnTo>
                  <a:lnTo>
                    <a:pt x="1408" y="73"/>
                  </a:lnTo>
                  <a:lnTo>
                    <a:pt x="1410" y="83"/>
                  </a:lnTo>
                  <a:lnTo>
                    <a:pt x="1419" y="68"/>
                  </a:lnTo>
                  <a:lnTo>
                    <a:pt x="1433" y="59"/>
                  </a:lnTo>
                  <a:lnTo>
                    <a:pt x="1449" y="49"/>
                  </a:lnTo>
                  <a:lnTo>
                    <a:pt x="1468" y="45"/>
                  </a:lnTo>
                  <a:lnTo>
                    <a:pt x="1489" y="41"/>
                  </a:lnTo>
                  <a:lnTo>
                    <a:pt x="1511" y="41"/>
                  </a:lnTo>
                  <a:lnTo>
                    <a:pt x="1535" y="45"/>
                  </a:lnTo>
                  <a:lnTo>
                    <a:pt x="1558" y="51"/>
                  </a:lnTo>
                  <a:lnTo>
                    <a:pt x="1575" y="59"/>
                  </a:lnTo>
                  <a:lnTo>
                    <a:pt x="1591" y="67"/>
                  </a:lnTo>
                  <a:lnTo>
                    <a:pt x="1605" y="76"/>
                  </a:lnTo>
                  <a:lnTo>
                    <a:pt x="1616" y="88"/>
                  </a:lnTo>
                  <a:lnTo>
                    <a:pt x="1626" y="99"/>
                  </a:lnTo>
                  <a:lnTo>
                    <a:pt x="1632" y="111"/>
                  </a:lnTo>
                  <a:lnTo>
                    <a:pt x="1636" y="124"/>
                  </a:lnTo>
                  <a:lnTo>
                    <a:pt x="1636" y="137"/>
                  </a:lnTo>
                  <a:lnTo>
                    <a:pt x="1648" y="127"/>
                  </a:lnTo>
                  <a:lnTo>
                    <a:pt x="1659" y="121"/>
                  </a:lnTo>
                  <a:lnTo>
                    <a:pt x="1672" y="116"/>
                  </a:lnTo>
                  <a:lnTo>
                    <a:pt x="1685" y="115"/>
                  </a:lnTo>
                  <a:lnTo>
                    <a:pt x="1696" y="113"/>
                  </a:lnTo>
                  <a:lnTo>
                    <a:pt x="1707" y="115"/>
                  </a:lnTo>
                  <a:lnTo>
                    <a:pt x="1717" y="118"/>
                  </a:lnTo>
                  <a:lnTo>
                    <a:pt x="1725" y="124"/>
                  </a:lnTo>
                  <a:lnTo>
                    <a:pt x="1729" y="131"/>
                  </a:lnTo>
                  <a:lnTo>
                    <a:pt x="1733" y="137"/>
                  </a:lnTo>
                  <a:lnTo>
                    <a:pt x="1734" y="145"/>
                  </a:lnTo>
                  <a:lnTo>
                    <a:pt x="1734" y="153"/>
                  </a:lnTo>
                  <a:lnTo>
                    <a:pt x="1733" y="162"/>
                  </a:lnTo>
                  <a:lnTo>
                    <a:pt x="1729" y="170"/>
                  </a:lnTo>
                  <a:lnTo>
                    <a:pt x="1723" y="180"/>
                  </a:lnTo>
                  <a:lnTo>
                    <a:pt x="1717" y="189"/>
                  </a:lnTo>
                  <a:lnTo>
                    <a:pt x="1737" y="175"/>
                  </a:lnTo>
                  <a:lnTo>
                    <a:pt x="1758" y="166"/>
                  </a:lnTo>
                  <a:lnTo>
                    <a:pt x="1782" y="161"/>
                  </a:lnTo>
                  <a:lnTo>
                    <a:pt x="1804" y="161"/>
                  </a:lnTo>
                  <a:lnTo>
                    <a:pt x="1826" y="164"/>
                  </a:lnTo>
                  <a:lnTo>
                    <a:pt x="1849" y="172"/>
                  </a:lnTo>
                  <a:lnTo>
                    <a:pt x="1869" y="185"/>
                  </a:lnTo>
                  <a:lnTo>
                    <a:pt x="1887" y="201"/>
                  </a:lnTo>
                  <a:lnTo>
                    <a:pt x="1896" y="213"/>
                  </a:lnTo>
                  <a:lnTo>
                    <a:pt x="1904" y="226"/>
                  </a:lnTo>
                  <a:lnTo>
                    <a:pt x="1911" y="240"/>
                  </a:lnTo>
                  <a:lnTo>
                    <a:pt x="1914" y="255"/>
                  </a:lnTo>
                  <a:lnTo>
                    <a:pt x="1916" y="271"/>
                  </a:lnTo>
                  <a:lnTo>
                    <a:pt x="1916" y="287"/>
                  </a:lnTo>
                  <a:lnTo>
                    <a:pt x="1914" y="301"/>
                  </a:lnTo>
                  <a:lnTo>
                    <a:pt x="1909" y="317"/>
                  </a:lnTo>
                  <a:lnTo>
                    <a:pt x="1931" y="326"/>
                  </a:lnTo>
                  <a:lnTo>
                    <a:pt x="1949" y="337"/>
                  </a:lnTo>
                  <a:lnTo>
                    <a:pt x="1965" y="350"/>
                  </a:lnTo>
                  <a:lnTo>
                    <a:pt x="1978" y="364"/>
                  </a:lnTo>
                  <a:lnTo>
                    <a:pt x="1986" y="379"/>
                  </a:lnTo>
                  <a:lnTo>
                    <a:pt x="1990" y="395"/>
                  </a:lnTo>
                  <a:lnTo>
                    <a:pt x="1990" y="411"/>
                  </a:lnTo>
                  <a:lnTo>
                    <a:pt x="1987" y="425"/>
                  </a:lnTo>
                  <a:lnTo>
                    <a:pt x="2021" y="428"/>
                  </a:lnTo>
                  <a:lnTo>
                    <a:pt x="2052" y="435"/>
                  </a:lnTo>
                  <a:lnTo>
                    <a:pt x="2079" y="446"/>
                  </a:lnTo>
                  <a:lnTo>
                    <a:pt x="2103" y="460"/>
                  </a:lnTo>
                  <a:lnTo>
                    <a:pt x="2122" y="476"/>
                  </a:lnTo>
                  <a:lnTo>
                    <a:pt x="2137" y="495"/>
                  </a:lnTo>
                  <a:lnTo>
                    <a:pt x="2141" y="505"/>
                  </a:lnTo>
                  <a:lnTo>
                    <a:pt x="2145" y="516"/>
                  </a:lnTo>
                  <a:lnTo>
                    <a:pt x="2146" y="527"/>
                  </a:lnTo>
                  <a:lnTo>
                    <a:pt x="2146" y="538"/>
                  </a:lnTo>
                  <a:lnTo>
                    <a:pt x="2141" y="557"/>
                  </a:lnTo>
                  <a:lnTo>
                    <a:pt x="2133" y="575"/>
                  </a:lnTo>
                  <a:lnTo>
                    <a:pt x="2119" y="592"/>
                  </a:lnTo>
                  <a:lnTo>
                    <a:pt x="2102" y="606"/>
                  </a:lnTo>
                  <a:lnTo>
                    <a:pt x="2119" y="613"/>
                  </a:lnTo>
                  <a:lnTo>
                    <a:pt x="2133" y="621"/>
                  </a:lnTo>
                  <a:lnTo>
                    <a:pt x="2146" y="632"/>
                  </a:lnTo>
                  <a:lnTo>
                    <a:pt x="2154" y="641"/>
                  </a:lnTo>
                  <a:lnTo>
                    <a:pt x="2159" y="654"/>
                  </a:lnTo>
                  <a:lnTo>
                    <a:pt x="2161" y="665"/>
                  </a:lnTo>
                  <a:lnTo>
                    <a:pt x="2159" y="678"/>
                  </a:lnTo>
                  <a:lnTo>
                    <a:pt x="2153" y="691"/>
                  </a:lnTo>
                  <a:lnTo>
                    <a:pt x="2146" y="699"/>
                  </a:lnTo>
                  <a:lnTo>
                    <a:pt x="2138" y="707"/>
                  </a:lnTo>
                  <a:lnTo>
                    <a:pt x="2127" y="713"/>
                  </a:lnTo>
                  <a:lnTo>
                    <a:pt x="2116" y="719"/>
                  </a:lnTo>
                  <a:lnTo>
                    <a:pt x="2126" y="716"/>
                  </a:lnTo>
                  <a:lnTo>
                    <a:pt x="2135" y="715"/>
                  </a:lnTo>
                  <a:lnTo>
                    <a:pt x="2145" y="716"/>
                  </a:lnTo>
                  <a:lnTo>
                    <a:pt x="2154" y="718"/>
                  </a:lnTo>
                  <a:lnTo>
                    <a:pt x="2162" y="723"/>
                  </a:lnTo>
                  <a:lnTo>
                    <a:pt x="2170" y="727"/>
                  </a:lnTo>
                  <a:lnTo>
                    <a:pt x="2176" y="735"/>
                  </a:lnTo>
                  <a:lnTo>
                    <a:pt x="2181" y="743"/>
                  </a:lnTo>
                  <a:lnTo>
                    <a:pt x="2184" y="753"/>
                  </a:lnTo>
                  <a:lnTo>
                    <a:pt x="2184" y="762"/>
                  </a:lnTo>
                  <a:lnTo>
                    <a:pt x="2184" y="770"/>
                  </a:lnTo>
                  <a:lnTo>
                    <a:pt x="2181" y="780"/>
                  </a:lnTo>
                  <a:lnTo>
                    <a:pt x="2178" y="788"/>
                  </a:lnTo>
                  <a:lnTo>
                    <a:pt x="2172" y="796"/>
                  </a:lnTo>
                  <a:lnTo>
                    <a:pt x="2165" y="802"/>
                  </a:lnTo>
                  <a:lnTo>
                    <a:pt x="2156" y="807"/>
                  </a:lnTo>
                  <a:lnTo>
                    <a:pt x="2145" y="810"/>
                  </a:lnTo>
                  <a:lnTo>
                    <a:pt x="2132" y="810"/>
                  </a:lnTo>
                  <a:lnTo>
                    <a:pt x="2119" y="807"/>
                  </a:lnTo>
                  <a:lnTo>
                    <a:pt x="2108" y="802"/>
                  </a:lnTo>
                  <a:lnTo>
                    <a:pt x="2121" y="820"/>
                  </a:lnTo>
                  <a:lnTo>
                    <a:pt x="2129" y="837"/>
                  </a:lnTo>
                  <a:lnTo>
                    <a:pt x="2133" y="856"/>
                  </a:lnTo>
                  <a:lnTo>
                    <a:pt x="2135" y="877"/>
                  </a:lnTo>
                  <a:lnTo>
                    <a:pt x="2132" y="896"/>
                  </a:lnTo>
                  <a:lnTo>
                    <a:pt x="2124" y="915"/>
                  </a:lnTo>
                  <a:lnTo>
                    <a:pt x="2114" y="933"/>
                  </a:lnTo>
                  <a:lnTo>
                    <a:pt x="2098" y="947"/>
                  </a:lnTo>
                  <a:lnTo>
                    <a:pt x="2086" y="957"/>
                  </a:lnTo>
                  <a:lnTo>
                    <a:pt x="2071" y="964"/>
                  </a:lnTo>
                  <a:lnTo>
                    <a:pt x="2056" y="971"/>
                  </a:lnTo>
                  <a:lnTo>
                    <a:pt x="2040" y="972"/>
                  </a:lnTo>
                  <a:lnTo>
                    <a:pt x="2052" y="977"/>
                  </a:lnTo>
                  <a:lnTo>
                    <a:pt x="2063" y="984"/>
                  </a:lnTo>
                  <a:lnTo>
                    <a:pt x="2071" y="992"/>
                  </a:lnTo>
                  <a:lnTo>
                    <a:pt x="2079" y="999"/>
                  </a:lnTo>
                  <a:lnTo>
                    <a:pt x="2084" y="1009"/>
                  </a:lnTo>
                  <a:lnTo>
                    <a:pt x="2086" y="1020"/>
                  </a:lnTo>
                  <a:lnTo>
                    <a:pt x="2086" y="1031"/>
                  </a:lnTo>
                  <a:lnTo>
                    <a:pt x="2083" y="1041"/>
                  </a:lnTo>
                  <a:lnTo>
                    <a:pt x="2076" y="1050"/>
                  </a:lnTo>
                  <a:lnTo>
                    <a:pt x="2068" y="1060"/>
                  </a:lnTo>
                  <a:lnTo>
                    <a:pt x="2057" y="1066"/>
                  </a:lnTo>
                  <a:lnTo>
                    <a:pt x="2046" y="1073"/>
                  </a:lnTo>
                  <a:lnTo>
                    <a:pt x="2033" y="1076"/>
                  </a:lnTo>
                  <a:lnTo>
                    <a:pt x="2021" y="1077"/>
                  </a:lnTo>
                  <a:lnTo>
                    <a:pt x="2008" y="1077"/>
                  </a:lnTo>
                  <a:lnTo>
                    <a:pt x="1993" y="1076"/>
                  </a:lnTo>
                  <a:lnTo>
                    <a:pt x="1981" y="1071"/>
                  </a:lnTo>
                  <a:lnTo>
                    <a:pt x="1970" y="1065"/>
                  </a:lnTo>
                  <a:lnTo>
                    <a:pt x="1973" y="1092"/>
                  </a:lnTo>
                  <a:lnTo>
                    <a:pt x="1971" y="1119"/>
                  </a:lnTo>
                  <a:lnTo>
                    <a:pt x="1963" y="1144"/>
                  </a:lnTo>
                  <a:lnTo>
                    <a:pt x="1952" y="1168"/>
                  </a:lnTo>
                  <a:lnTo>
                    <a:pt x="1936" y="1190"/>
                  </a:lnTo>
                  <a:lnTo>
                    <a:pt x="1916" y="1208"/>
                  </a:lnTo>
                  <a:lnTo>
                    <a:pt x="1892" y="1222"/>
                  </a:lnTo>
                  <a:lnTo>
                    <a:pt x="1865" y="1230"/>
                  </a:lnTo>
                  <a:lnTo>
                    <a:pt x="1841" y="1235"/>
                  </a:lnTo>
                  <a:lnTo>
                    <a:pt x="1815" y="1233"/>
                  </a:lnTo>
                  <a:lnTo>
                    <a:pt x="1791" y="1229"/>
                  </a:lnTo>
                  <a:lnTo>
                    <a:pt x="1769" y="1221"/>
                  </a:lnTo>
                  <a:lnTo>
                    <a:pt x="1776" y="1235"/>
                  </a:lnTo>
                  <a:lnTo>
                    <a:pt x="1777" y="1248"/>
                  </a:lnTo>
                  <a:lnTo>
                    <a:pt x="1774" y="1262"/>
                  </a:lnTo>
                  <a:lnTo>
                    <a:pt x="1768" y="1275"/>
                  </a:lnTo>
                  <a:lnTo>
                    <a:pt x="1758" y="1288"/>
                  </a:lnTo>
                  <a:lnTo>
                    <a:pt x="1744" y="1297"/>
                  </a:lnTo>
                  <a:lnTo>
                    <a:pt x="1726" y="1307"/>
                  </a:lnTo>
                  <a:lnTo>
                    <a:pt x="1707" y="1313"/>
                  </a:lnTo>
                  <a:lnTo>
                    <a:pt x="1678" y="1318"/>
                  </a:lnTo>
                  <a:lnTo>
                    <a:pt x="1648" y="1318"/>
                  </a:lnTo>
                  <a:lnTo>
                    <a:pt x="1621" y="1311"/>
                  </a:lnTo>
                  <a:lnTo>
                    <a:pt x="1596" y="1302"/>
                  </a:lnTo>
                  <a:lnTo>
                    <a:pt x="1597" y="1319"/>
                  </a:lnTo>
                  <a:lnTo>
                    <a:pt x="1594" y="1335"/>
                  </a:lnTo>
                  <a:lnTo>
                    <a:pt x="1589" y="1351"/>
                  </a:lnTo>
                  <a:lnTo>
                    <a:pt x="1581" y="1366"/>
                  </a:lnTo>
                  <a:lnTo>
                    <a:pt x="1570" y="1378"/>
                  </a:lnTo>
                  <a:lnTo>
                    <a:pt x="1558" y="1389"/>
                  </a:lnTo>
                  <a:lnTo>
                    <a:pt x="1542" y="1397"/>
                  </a:lnTo>
                  <a:lnTo>
                    <a:pt x="1526" y="1402"/>
                  </a:lnTo>
                  <a:lnTo>
                    <a:pt x="1510" y="1404"/>
                  </a:lnTo>
                  <a:lnTo>
                    <a:pt x="1494" y="1402"/>
                  </a:lnTo>
                  <a:lnTo>
                    <a:pt x="1480" y="1399"/>
                  </a:lnTo>
                  <a:lnTo>
                    <a:pt x="1465" y="1393"/>
                  </a:lnTo>
                  <a:lnTo>
                    <a:pt x="1454" y="1385"/>
                  </a:lnTo>
                  <a:lnTo>
                    <a:pt x="1443" y="1373"/>
                  </a:lnTo>
                  <a:lnTo>
                    <a:pt x="1433" y="1362"/>
                  </a:lnTo>
                  <a:lnTo>
                    <a:pt x="1427" y="1348"/>
                  </a:lnTo>
                  <a:lnTo>
                    <a:pt x="1430" y="1362"/>
                  </a:lnTo>
                  <a:lnTo>
                    <a:pt x="1430" y="1375"/>
                  </a:lnTo>
                  <a:lnTo>
                    <a:pt x="1426" y="1388"/>
                  </a:lnTo>
                  <a:lnTo>
                    <a:pt x="1419" y="1401"/>
                  </a:lnTo>
                  <a:lnTo>
                    <a:pt x="1410" y="1410"/>
                  </a:lnTo>
                  <a:lnTo>
                    <a:pt x="1397" y="1420"/>
                  </a:lnTo>
                  <a:lnTo>
                    <a:pt x="1381" y="1426"/>
                  </a:lnTo>
                  <a:lnTo>
                    <a:pt x="1363" y="1431"/>
                  </a:lnTo>
                  <a:lnTo>
                    <a:pt x="1346" y="1432"/>
                  </a:lnTo>
                  <a:lnTo>
                    <a:pt x="1328" y="1431"/>
                  </a:lnTo>
                  <a:lnTo>
                    <a:pt x="1313" y="1428"/>
                  </a:lnTo>
                  <a:lnTo>
                    <a:pt x="1297" y="1421"/>
                  </a:lnTo>
                  <a:lnTo>
                    <a:pt x="1282" y="1415"/>
                  </a:lnTo>
                  <a:lnTo>
                    <a:pt x="1270" y="1405"/>
                  </a:lnTo>
                  <a:lnTo>
                    <a:pt x="1260" y="1394"/>
                  </a:lnTo>
                  <a:lnTo>
                    <a:pt x="1252" y="1381"/>
                  </a:lnTo>
                  <a:lnTo>
                    <a:pt x="1249" y="1393"/>
                  </a:lnTo>
                  <a:lnTo>
                    <a:pt x="1243" y="1402"/>
                  </a:lnTo>
                  <a:lnTo>
                    <a:pt x="1233" y="1412"/>
                  </a:lnTo>
                  <a:lnTo>
                    <a:pt x="1222" y="1418"/>
                  </a:lnTo>
                  <a:lnTo>
                    <a:pt x="1208" y="1424"/>
                  </a:lnTo>
                  <a:lnTo>
                    <a:pt x="1192" y="1429"/>
                  </a:lnTo>
                  <a:lnTo>
                    <a:pt x="1176" y="1431"/>
                  </a:lnTo>
                  <a:lnTo>
                    <a:pt x="1158" y="1432"/>
                  </a:lnTo>
                  <a:lnTo>
                    <a:pt x="1133" y="1428"/>
                  </a:lnTo>
                  <a:lnTo>
                    <a:pt x="1111" y="1418"/>
                  </a:lnTo>
                  <a:lnTo>
                    <a:pt x="1101" y="1413"/>
                  </a:lnTo>
                  <a:lnTo>
                    <a:pt x="1093" y="1405"/>
                  </a:lnTo>
                  <a:lnTo>
                    <a:pt x="1087" y="1397"/>
                  </a:lnTo>
                  <a:lnTo>
                    <a:pt x="1082" y="1389"/>
                  </a:lnTo>
                  <a:lnTo>
                    <a:pt x="1071" y="1402"/>
                  </a:lnTo>
                  <a:lnTo>
                    <a:pt x="1058" y="1413"/>
                  </a:lnTo>
                  <a:lnTo>
                    <a:pt x="1041" y="1423"/>
                  </a:lnTo>
                  <a:lnTo>
                    <a:pt x="1021" y="1429"/>
                  </a:lnTo>
                  <a:lnTo>
                    <a:pt x="1002" y="1432"/>
                  </a:lnTo>
                  <a:lnTo>
                    <a:pt x="980" y="1434"/>
                  </a:lnTo>
                  <a:lnTo>
                    <a:pt x="959" y="1432"/>
                  </a:lnTo>
                  <a:lnTo>
                    <a:pt x="937" y="1429"/>
                  </a:lnTo>
                  <a:lnTo>
                    <a:pt x="913" y="1420"/>
                  </a:lnTo>
                  <a:lnTo>
                    <a:pt x="894" y="1407"/>
                  </a:lnTo>
                  <a:lnTo>
                    <a:pt x="880" y="1393"/>
                  </a:lnTo>
                  <a:lnTo>
                    <a:pt x="875" y="1385"/>
                  </a:lnTo>
                  <a:lnTo>
                    <a:pt x="872" y="1375"/>
                  </a:lnTo>
                  <a:lnTo>
                    <a:pt x="858" y="1383"/>
                  </a:lnTo>
                  <a:lnTo>
                    <a:pt x="842" y="1389"/>
                  </a:lnTo>
                  <a:lnTo>
                    <a:pt x="823" y="1393"/>
                  </a:lnTo>
                  <a:lnTo>
                    <a:pt x="805" y="1393"/>
                  </a:lnTo>
                  <a:lnTo>
                    <a:pt x="786" y="1391"/>
                  </a:lnTo>
                  <a:lnTo>
                    <a:pt x="767" y="1386"/>
                  </a:lnTo>
                  <a:lnTo>
                    <a:pt x="748" y="1380"/>
                  </a:lnTo>
                  <a:lnTo>
                    <a:pt x="732" y="1370"/>
                  </a:lnTo>
                  <a:lnTo>
                    <a:pt x="713" y="1356"/>
                  </a:lnTo>
                  <a:lnTo>
                    <a:pt x="702" y="1340"/>
                  </a:lnTo>
                  <a:lnTo>
                    <a:pt x="697" y="1332"/>
                  </a:lnTo>
                  <a:lnTo>
                    <a:pt x="694" y="1323"/>
                  </a:lnTo>
                  <a:lnTo>
                    <a:pt x="694" y="1315"/>
                  </a:lnTo>
                  <a:lnTo>
                    <a:pt x="694" y="1307"/>
                  </a:lnTo>
                  <a:lnTo>
                    <a:pt x="691" y="1316"/>
                  </a:lnTo>
                  <a:lnTo>
                    <a:pt x="684" y="1324"/>
                  </a:lnTo>
                  <a:lnTo>
                    <a:pt x="676" y="1331"/>
                  </a:lnTo>
                  <a:lnTo>
                    <a:pt x="665" y="1337"/>
                  </a:lnTo>
                  <a:lnTo>
                    <a:pt x="651" y="1340"/>
                  </a:lnTo>
                  <a:lnTo>
                    <a:pt x="635" y="1342"/>
                  </a:lnTo>
                  <a:lnTo>
                    <a:pt x="619" y="1343"/>
                  </a:lnTo>
                  <a:lnTo>
                    <a:pt x="601" y="1342"/>
                  </a:lnTo>
                  <a:lnTo>
                    <a:pt x="584" y="1337"/>
                  </a:lnTo>
                  <a:lnTo>
                    <a:pt x="568" y="1332"/>
                  </a:lnTo>
                  <a:lnTo>
                    <a:pt x="554" y="1326"/>
                  </a:lnTo>
                  <a:lnTo>
                    <a:pt x="543" y="1318"/>
                  </a:lnTo>
                  <a:lnTo>
                    <a:pt x="533" y="1308"/>
                  </a:lnTo>
                  <a:lnTo>
                    <a:pt x="525" y="1299"/>
                  </a:lnTo>
                  <a:lnTo>
                    <a:pt x="522" y="1289"/>
                  </a:lnTo>
                  <a:lnTo>
                    <a:pt x="522" y="1280"/>
                  </a:lnTo>
                  <a:lnTo>
                    <a:pt x="523" y="1272"/>
                  </a:lnTo>
                  <a:lnTo>
                    <a:pt x="527" y="1265"/>
                  </a:lnTo>
                  <a:lnTo>
                    <a:pt x="531" y="1260"/>
                  </a:lnTo>
                  <a:lnTo>
                    <a:pt x="538" y="1256"/>
                  </a:lnTo>
                  <a:lnTo>
                    <a:pt x="519" y="1262"/>
                  </a:lnTo>
                  <a:lnTo>
                    <a:pt x="498" y="1265"/>
                  </a:lnTo>
                  <a:lnTo>
                    <a:pt x="479" y="1265"/>
                  </a:lnTo>
                  <a:lnTo>
                    <a:pt x="460" y="1260"/>
                  </a:lnTo>
                  <a:lnTo>
                    <a:pt x="441" y="1253"/>
                  </a:lnTo>
                  <a:lnTo>
                    <a:pt x="425" y="1241"/>
                  </a:lnTo>
                  <a:lnTo>
                    <a:pt x="411" y="1227"/>
                  </a:lnTo>
                  <a:lnTo>
                    <a:pt x="399" y="1210"/>
                  </a:lnTo>
                  <a:lnTo>
                    <a:pt x="393" y="1192"/>
                  </a:lnTo>
                  <a:lnTo>
                    <a:pt x="390" y="1175"/>
                  </a:lnTo>
                  <a:lnTo>
                    <a:pt x="390" y="1155"/>
                  </a:lnTo>
                  <a:lnTo>
                    <a:pt x="393" y="1138"/>
                  </a:lnTo>
                  <a:lnTo>
                    <a:pt x="372" y="1151"/>
                  </a:lnTo>
                  <a:lnTo>
                    <a:pt x="352" y="1160"/>
                  </a:lnTo>
                  <a:lnTo>
                    <a:pt x="329" y="1165"/>
                  </a:lnTo>
                  <a:lnTo>
                    <a:pt x="307" y="1167"/>
                  </a:lnTo>
                  <a:lnTo>
                    <a:pt x="283" y="1165"/>
                  </a:lnTo>
                  <a:lnTo>
                    <a:pt x="261" y="1160"/>
                  </a:lnTo>
                  <a:lnTo>
                    <a:pt x="240" y="1151"/>
                  </a:lnTo>
                  <a:lnTo>
                    <a:pt x="220" y="1138"/>
                  </a:lnTo>
                  <a:lnTo>
                    <a:pt x="194" y="1122"/>
                  </a:lnTo>
                  <a:lnTo>
                    <a:pt x="172" y="1103"/>
                  </a:lnTo>
                  <a:lnTo>
                    <a:pt x="153" y="1082"/>
                  </a:lnTo>
                  <a:lnTo>
                    <a:pt x="138" y="1062"/>
                  </a:lnTo>
                  <a:lnTo>
                    <a:pt x="127" y="1041"/>
                  </a:lnTo>
                  <a:lnTo>
                    <a:pt x="123" y="1019"/>
                  </a:lnTo>
                  <a:lnTo>
                    <a:pt x="121" y="995"/>
                  </a:lnTo>
                  <a:lnTo>
                    <a:pt x="124" y="972"/>
                  </a:lnTo>
                  <a:lnTo>
                    <a:pt x="105" y="976"/>
                  </a:lnTo>
                  <a:lnTo>
                    <a:pt x="86" y="976"/>
                  </a:lnTo>
                  <a:lnTo>
                    <a:pt x="68" y="972"/>
                  </a:lnTo>
                  <a:lnTo>
                    <a:pt x="51" y="964"/>
                  </a:lnTo>
                  <a:lnTo>
                    <a:pt x="35" y="953"/>
                  </a:lnTo>
                  <a:lnTo>
                    <a:pt x="22" y="941"/>
                  </a:lnTo>
                  <a:lnTo>
                    <a:pt x="11" y="925"/>
                  </a:lnTo>
                  <a:lnTo>
                    <a:pt x="5" y="907"/>
                  </a:lnTo>
                  <a:lnTo>
                    <a:pt x="2" y="893"/>
                  </a:lnTo>
                  <a:lnTo>
                    <a:pt x="0" y="880"/>
                  </a:lnTo>
                  <a:lnTo>
                    <a:pt x="2" y="866"/>
                  </a:lnTo>
                  <a:lnTo>
                    <a:pt x="5" y="853"/>
                  </a:lnTo>
                  <a:lnTo>
                    <a:pt x="10" y="840"/>
                  </a:lnTo>
                  <a:lnTo>
                    <a:pt x="16" y="828"/>
                  </a:lnTo>
                  <a:lnTo>
                    <a:pt x="26" y="818"/>
                  </a:lnTo>
                  <a:lnTo>
                    <a:pt x="35" y="807"/>
                  </a:lnTo>
                  <a:lnTo>
                    <a:pt x="24" y="796"/>
                  </a:lnTo>
                  <a:lnTo>
                    <a:pt x="18" y="783"/>
                  </a:lnTo>
                  <a:lnTo>
                    <a:pt x="13" y="772"/>
                  </a:lnTo>
                  <a:lnTo>
                    <a:pt x="13" y="759"/>
                  </a:lnTo>
                  <a:lnTo>
                    <a:pt x="16" y="748"/>
                  </a:lnTo>
                  <a:lnTo>
                    <a:pt x="22" y="737"/>
                  </a:lnTo>
                  <a:lnTo>
                    <a:pt x="32" y="727"/>
                  </a:lnTo>
                  <a:lnTo>
                    <a:pt x="46" y="719"/>
                  </a:lnTo>
                  <a:lnTo>
                    <a:pt x="48" y="719"/>
                  </a:lnTo>
                </a:path>
              </a:pathLst>
            </a:custGeom>
            <a:solidFill>
              <a:srgbClr val="FFCC99"/>
            </a:solidFill>
            <a:ln w="22225">
              <a:solidFill>
                <a:srgbClr val="FF0000"/>
              </a:solidFill>
              <a:prstDash val="dash"/>
              <a:round/>
              <a:headEnd/>
              <a:tailEnd/>
            </a:ln>
          </p:spPr>
          <p:txBody>
            <a:bodyPr vert="horz" wrap="square" lIns="45707" tIns="22855" rIns="45707" bIns="22855" numCol="1" anchor="t" anchorCtr="0" compatLnSpc="1">
              <a:prstTxWarp prst="textNoShape">
                <a:avLst/>
              </a:prstTxWarp>
            </a:bodyPr>
            <a:lstStyle/>
            <a:p>
              <a:pPr defTabSz="914120"/>
              <a:endParaRPr lang="en-US" sz="6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97" name="TextBox 596"/>
            <p:cNvSpPr txBox="1"/>
            <p:nvPr/>
          </p:nvSpPr>
          <p:spPr>
            <a:xfrm>
              <a:off x="15178713" y="11831842"/>
              <a:ext cx="1138321" cy="492421"/>
            </a:xfrm>
            <a:prstGeom prst="rect">
              <a:avLst/>
            </a:prstGeom>
            <a:noFill/>
          </p:spPr>
          <p:txBody>
            <a:bodyPr wrap="square" lIns="45707" tIns="22855" rIns="45707" bIns="22855" rtlCol="0">
              <a:spAutoFit/>
            </a:bodyPr>
            <a:lstStyle/>
            <a:p>
              <a:pPr algn="ctr" defTabSz="914120"/>
              <a:r>
                <a:rPr lang="en-US" sz="650" b="1" u="sng" dirty="0">
                  <a:solidFill>
                    <a:prstClr val="black"/>
                  </a:solidFill>
                  <a:latin typeface="Calibri"/>
                </a:rPr>
                <a:t>FCCN</a:t>
              </a:r>
            </a:p>
            <a:p>
              <a:pPr algn="ctr" defTabSz="914120"/>
              <a:r>
                <a:rPr lang="en-US" sz="650" b="1" u="sng" dirty="0">
                  <a:solidFill>
                    <a:prstClr val="black"/>
                  </a:solidFill>
                  <a:latin typeface="Calibri"/>
                </a:rPr>
                <a:t>Portugal</a:t>
              </a:r>
            </a:p>
          </p:txBody>
        </p:sp>
      </p:grpSp>
      <p:sp>
        <p:nvSpPr>
          <p:cNvPr id="998" name="Oval 997"/>
          <p:cNvSpPr/>
          <p:nvPr/>
        </p:nvSpPr>
        <p:spPr bwMode="auto">
          <a:xfrm>
            <a:off x="8378714" y="4390455"/>
            <a:ext cx="309032" cy="148158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London</a:t>
            </a:r>
          </a:p>
        </p:txBody>
      </p:sp>
      <p:sp>
        <p:nvSpPr>
          <p:cNvPr id="634" name="TextBox 633"/>
          <p:cNvSpPr txBox="1"/>
          <p:nvPr/>
        </p:nvSpPr>
        <p:spPr>
          <a:xfrm rot="1945788">
            <a:off x="11342382" y="4133291"/>
            <a:ext cx="20960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defTabSz="914120"/>
            <a:r>
              <a:rPr lang="en-US" sz="350" dirty="0" err="1">
                <a:solidFill>
                  <a:prstClr val="black"/>
                </a:solidFill>
                <a:latin typeface="Calibri"/>
              </a:rPr>
              <a:t>NORDUnet</a:t>
            </a:r>
            <a:endParaRPr lang="en-US" sz="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0" name="TextBox 639"/>
          <p:cNvSpPr txBox="1"/>
          <p:nvPr/>
        </p:nvSpPr>
        <p:spPr>
          <a:xfrm rot="17716259">
            <a:off x="10726224" y="3682684"/>
            <a:ext cx="19357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 err="1">
                <a:solidFill>
                  <a:prstClr val="black"/>
                </a:solidFill>
                <a:latin typeface="Calibri"/>
              </a:rPr>
              <a:t>RoEduNet</a:t>
            </a:r>
            <a:endParaRPr lang="en-US" sz="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5" name="TextBox 644"/>
          <p:cNvSpPr txBox="1"/>
          <p:nvPr/>
        </p:nvSpPr>
        <p:spPr>
          <a:xfrm rot="21368095">
            <a:off x="10591821" y="4592071"/>
            <a:ext cx="11342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ESnet</a:t>
            </a:r>
          </a:p>
        </p:txBody>
      </p:sp>
      <p:sp>
        <p:nvSpPr>
          <p:cNvPr id="650" name="TextBox 649"/>
          <p:cNvSpPr txBox="1"/>
          <p:nvPr/>
        </p:nvSpPr>
        <p:spPr>
          <a:xfrm rot="4596532">
            <a:off x="8437745" y="4169986"/>
            <a:ext cx="137474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GÉANT</a:t>
            </a:r>
          </a:p>
        </p:txBody>
      </p:sp>
      <p:sp>
        <p:nvSpPr>
          <p:cNvPr id="651" name="TextBox 650"/>
          <p:cNvSpPr txBox="1"/>
          <p:nvPr/>
        </p:nvSpPr>
        <p:spPr>
          <a:xfrm rot="17009248">
            <a:off x="8976711" y="4154104"/>
            <a:ext cx="137474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GÉANT</a:t>
            </a:r>
          </a:p>
        </p:txBody>
      </p:sp>
      <p:sp>
        <p:nvSpPr>
          <p:cNvPr id="652" name="TextBox 651"/>
          <p:cNvSpPr txBox="1"/>
          <p:nvPr/>
        </p:nvSpPr>
        <p:spPr>
          <a:xfrm rot="20007505">
            <a:off x="7169148" y="2418557"/>
            <a:ext cx="249685" cy="163122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SINET</a:t>
            </a:r>
          </a:p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(Via ANA-400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via MOXY)</a:t>
            </a:r>
          </a:p>
        </p:txBody>
      </p:sp>
      <p:sp>
        <p:nvSpPr>
          <p:cNvPr id="656" name="TextBox 655"/>
          <p:cNvSpPr txBox="1"/>
          <p:nvPr/>
        </p:nvSpPr>
        <p:spPr>
          <a:xfrm rot="16426723">
            <a:off x="6712630" y="2147894"/>
            <a:ext cx="310214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9144" tIns="4572" rIns="9144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GÉANT, Paris</a:t>
            </a:r>
          </a:p>
        </p:txBody>
      </p:sp>
      <p:sp>
        <p:nvSpPr>
          <p:cNvPr id="663" name="TextBox 662"/>
          <p:cNvSpPr txBox="1"/>
          <p:nvPr/>
        </p:nvSpPr>
        <p:spPr>
          <a:xfrm rot="5520000">
            <a:off x="9774304" y="3176966"/>
            <a:ext cx="186836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RENATER</a:t>
            </a:r>
          </a:p>
        </p:txBody>
      </p:sp>
      <p:grpSp>
        <p:nvGrpSpPr>
          <p:cNvPr id="500" name="Group 499"/>
          <p:cNvGrpSpPr/>
          <p:nvPr/>
        </p:nvGrpSpPr>
        <p:grpSpPr>
          <a:xfrm flipH="1">
            <a:off x="7490667" y="6071661"/>
            <a:ext cx="315716" cy="78483"/>
            <a:chOff x="4833565" y="4258711"/>
            <a:chExt cx="631429" cy="156964"/>
          </a:xfrm>
        </p:grpSpPr>
        <p:cxnSp>
          <p:nvCxnSpPr>
            <p:cNvPr id="501" name="Straight Connector 500"/>
            <p:cNvCxnSpPr/>
            <p:nvPr/>
          </p:nvCxnSpPr>
          <p:spPr bwMode="auto">
            <a:xfrm>
              <a:off x="4833565" y="4342410"/>
              <a:ext cx="281910" cy="3852"/>
            </a:xfrm>
            <a:prstGeom prst="line">
              <a:avLst/>
            </a:prstGeom>
            <a:noFill/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2" name="TextBox 501"/>
            <p:cNvSpPr txBox="1"/>
            <p:nvPr/>
          </p:nvSpPr>
          <p:spPr>
            <a:xfrm>
              <a:off x="5062574" y="4258711"/>
              <a:ext cx="402420" cy="156964"/>
            </a:xfrm>
            <a:prstGeom prst="rect">
              <a:avLst/>
            </a:prstGeom>
            <a:solidFill>
              <a:srgbClr val="99CCFF"/>
            </a:solidFill>
            <a:ln w="25400">
              <a:noFill/>
            </a:ln>
          </p:spPr>
          <p:txBody>
            <a:bodyPr wrap="none" lIns="9145" tIns="4572" rIns="9145" bIns="4572" rtlCol="0">
              <a:spAutoFit/>
            </a:bodyPr>
            <a:lstStyle/>
            <a:p>
              <a:pPr algn="ctr" defTabSz="914120"/>
              <a:r>
                <a:rPr lang="en-US" sz="450" dirty="0">
                  <a:solidFill>
                    <a:prstClr val="black"/>
                  </a:solidFill>
                  <a:latin typeface="Calibri"/>
                </a:rPr>
                <a:t>SPRACE</a:t>
              </a:r>
            </a:p>
          </p:txBody>
        </p:sp>
      </p:grpSp>
      <p:sp>
        <p:nvSpPr>
          <p:cNvPr id="983" name="Oval 982"/>
          <p:cNvSpPr/>
          <p:nvPr/>
        </p:nvSpPr>
        <p:spPr bwMode="auto">
          <a:xfrm>
            <a:off x="10908428" y="2636940"/>
            <a:ext cx="297096" cy="156815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solidFill>
                  <a:prstClr val="black"/>
                </a:solidFill>
                <a:latin typeface="Calibri"/>
                <a:ea typeface="Arial" pitchFamily="-65" charset="0"/>
                <a:cs typeface="Arial" panose="020B0604020202020204" pitchFamily="34" charset="0"/>
              </a:rPr>
              <a:t>Prague</a:t>
            </a:r>
          </a:p>
        </p:txBody>
      </p:sp>
      <p:sp>
        <p:nvSpPr>
          <p:cNvPr id="621" name="Oval 620"/>
          <p:cNvSpPr/>
          <p:nvPr/>
        </p:nvSpPr>
        <p:spPr bwMode="auto">
          <a:xfrm>
            <a:off x="9451642" y="3080124"/>
            <a:ext cx="367790" cy="194128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Brussels</a:t>
            </a:r>
          </a:p>
        </p:txBody>
      </p:sp>
      <p:sp>
        <p:nvSpPr>
          <p:cNvPr id="638" name="Oval 637"/>
          <p:cNvSpPr/>
          <p:nvPr/>
        </p:nvSpPr>
        <p:spPr bwMode="auto">
          <a:xfrm>
            <a:off x="9071804" y="3248299"/>
            <a:ext cx="281854" cy="166366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Lisbon</a:t>
            </a:r>
          </a:p>
        </p:txBody>
      </p:sp>
      <p:sp>
        <p:nvSpPr>
          <p:cNvPr id="641" name="Freeform 640"/>
          <p:cNvSpPr/>
          <p:nvPr/>
        </p:nvSpPr>
        <p:spPr>
          <a:xfrm flipV="1">
            <a:off x="5210917" y="2120212"/>
            <a:ext cx="611062" cy="103621"/>
          </a:xfrm>
          <a:custGeom>
            <a:avLst/>
            <a:gdLst>
              <a:gd name="connsiteX0" fmla="*/ 365760 w 542217"/>
              <a:gd name="connsiteY0" fmla="*/ 97465 h 4852345"/>
              <a:gd name="connsiteX1" fmla="*/ 524786 w 542217"/>
              <a:gd name="connsiteY1" fmla="*/ 630203 h 4852345"/>
              <a:gd name="connsiteX2" fmla="*/ 0 w 542217"/>
              <a:gd name="connsiteY2" fmla="*/ 4852345 h 4852345"/>
              <a:gd name="connsiteX0" fmla="*/ 1224501 w 1460663"/>
              <a:gd name="connsiteY0" fmla="*/ 169398 h 6323708"/>
              <a:gd name="connsiteX1" fmla="*/ 1383527 w 1460663"/>
              <a:gd name="connsiteY1" fmla="*/ 702136 h 6323708"/>
              <a:gd name="connsiteX2" fmla="*/ 0 w 1460663"/>
              <a:gd name="connsiteY2" fmla="*/ 6323708 h 6323708"/>
              <a:gd name="connsiteX0" fmla="*/ 1224501 w 1398454"/>
              <a:gd name="connsiteY0" fmla="*/ 91306 h 6245616"/>
              <a:gd name="connsiteX1" fmla="*/ 1383527 w 1398454"/>
              <a:gd name="connsiteY1" fmla="*/ 624044 h 6245616"/>
              <a:gd name="connsiteX2" fmla="*/ 898497 w 1398454"/>
              <a:gd name="connsiteY2" fmla="*/ 4703063 h 6245616"/>
              <a:gd name="connsiteX3" fmla="*/ 0 w 1398454"/>
              <a:gd name="connsiteY3" fmla="*/ 6245616 h 6245616"/>
              <a:gd name="connsiteX0" fmla="*/ 1224501 w 1392616"/>
              <a:gd name="connsiteY0" fmla="*/ 0 h 6154310"/>
              <a:gd name="connsiteX1" fmla="*/ 1383527 w 1392616"/>
              <a:gd name="connsiteY1" fmla="*/ 532738 h 6154310"/>
              <a:gd name="connsiteX2" fmla="*/ 898497 w 1392616"/>
              <a:gd name="connsiteY2" fmla="*/ 4611757 h 6154310"/>
              <a:gd name="connsiteX3" fmla="*/ 0 w 1392616"/>
              <a:gd name="connsiteY3" fmla="*/ 6154310 h 6154310"/>
              <a:gd name="connsiteX0" fmla="*/ 1224501 w 1256034"/>
              <a:gd name="connsiteY0" fmla="*/ 0 h 6154310"/>
              <a:gd name="connsiteX1" fmla="*/ 1232452 w 1256034"/>
              <a:gd name="connsiteY1" fmla="*/ 1113183 h 6154310"/>
              <a:gd name="connsiteX2" fmla="*/ 898497 w 1256034"/>
              <a:gd name="connsiteY2" fmla="*/ 4611757 h 6154310"/>
              <a:gd name="connsiteX3" fmla="*/ 0 w 1256034"/>
              <a:gd name="connsiteY3" fmla="*/ 6154310 h 6154310"/>
              <a:gd name="connsiteX0" fmla="*/ 1224501 w 1226481"/>
              <a:gd name="connsiteY0" fmla="*/ 0 h 6154310"/>
              <a:gd name="connsiteX1" fmla="*/ 1168842 w 1226481"/>
              <a:gd name="connsiteY1" fmla="*/ 1121135 h 6154310"/>
              <a:gd name="connsiteX2" fmla="*/ 898497 w 1226481"/>
              <a:gd name="connsiteY2" fmla="*/ 4611757 h 6154310"/>
              <a:gd name="connsiteX3" fmla="*/ 0 w 1226481"/>
              <a:gd name="connsiteY3" fmla="*/ 6154310 h 6154310"/>
              <a:gd name="connsiteX0" fmla="*/ 1224501 w 1302760"/>
              <a:gd name="connsiteY0" fmla="*/ 0 h 6154310"/>
              <a:gd name="connsiteX1" fmla="*/ 1287840 w 1302760"/>
              <a:gd name="connsiteY1" fmla="*/ 1183765 h 6154310"/>
              <a:gd name="connsiteX2" fmla="*/ 898497 w 1302760"/>
              <a:gd name="connsiteY2" fmla="*/ 4611757 h 6154310"/>
              <a:gd name="connsiteX3" fmla="*/ 0 w 1302760"/>
              <a:gd name="connsiteY3" fmla="*/ 6154310 h 6154310"/>
              <a:gd name="connsiteX0" fmla="*/ 326004 w 404263"/>
              <a:gd name="connsiteY0" fmla="*/ 0 h 4611757"/>
              <a:gd name="connsiteX1" fmla="*/ 389343 w 404263"/>
              <a:gd name="connsiteY1" fmla="*/ 1183765 h 4611757"/>
              <a:gd name="connsiteX2" fmla="*/ 0 w 404263"/>
              <a:gd name="connsiteY2" fmla="*/ 4611757 h 4611757"/>
              <a:gd name="connsiteX0" fmla="*/ 0 w 78259"/>
              <a:gd name="connsiteY0" fmla="*/ 0 h 1183765"/>
              <a:gd name="connsiteX1" fmla="*/ 63339 w 78259"/>
              <a:gd name="connsiteY1" fmla="*/ 1183765 h 1183765"/>
              <a:gd name="connsiteX0" fmla="*/ 958267 w 958302"/>
              <a:gd name="connsiteY0" fmla="*/ 0 h 590982"/>
              <a:gd name="connsiteX1" fmla="*/ 0 w 958302"/>
              <a:gd name="connsiteY1" fmla="*/ 590982 h 590982"/>
              <a:gd name="connsiteX0" fmla="*/ 958267 w 958359"/>
              <a:gd name="connsiteY0" fmla="*/ 0 h 590982"/>
              <a:gd name="connsiteX1" fmla="*/ 0 w 958359"/>
              <a:gd name="connsiteY1" fmla="*/ 590982 h 590982"/>
              <a:gd name="connsiteX0" fmla="*/ 958267 w 961585"/>
              <a:gd name="connsiteY0" fmla="*/ 0 h 590982"/>
              <a:gd name="connsiteX1" fmla="*/ 0 w 961585"/>
              <a:gd name="connsiteY1" fmla="*/ 590982 h 590982"/>
              <a:gd name="connsiteX0" fmla="*/ 964415 w 967689"/>
              <a:gd name="connsiteY0" fmla="*/ 0 h 523348"/>
              <a:gd name="connsiteX1" fmla="*/ 0 w 967689"/>
              <a:gd name="connsiteY1" fmla="*/ 523348 h 523348"/>
              <a:gd name="connsiteX0" fmla="*/ 964415 w 969045"/>
              <a:gd name="connsiteY0" fmla="*/ 0 h 535634"/>
              <a:gd name="connsiteX1" fmla="*/ 0 w 969045"/>
              <a:gd name="connsiteY1" fmla="*/ 523348 h 535634"/>
              <a:gd name="connsiteX0" fmla="*/ 1061366 w 1064924"/>
              <a:gd name="connsiteY0" fmla="*/ 0 h 485134"/>
              <a:gd name="connsiteX1" fmla="*/ 0 w 1064924"/>
              <a:gd name="connsiteY1" fmla="*/ 463590 h 485134"/>
              <a:gd name="connsiteX0" fmla="*/ 1061366 w 1061375"/>
              <a:gd name="connsiteY0" fmla="*/ 0 h 470456"/>
              <a:gd name="connsiteX1" fmla="*/ 0 w 1061375"/>
              <a:gd name="connsiteY1" fmla="*/ 463590 h 470456"/>
              <a:gd name="connsiteX0" fmla="*/ 1317593 w 1317598"/>
              <a:gd name="connsiteY0" fmla="*/ 0 h 470456"/>
              <a:gd name="connsiteX1" fmla="*/ 0 w 1317598"/>
              <a:gd name="connsiteY1" fmla="*/ 463590 h 470456"/>
              <a:gd name="connsiteX0" fmla="*/ 759986 w 760107"/>
              <a:gd name="connsiteY0" fmla="*/ 0 h 236994"/>
              <a:gd name="connsiteX1" fmla="*/ 0 w 760107"/>
              <a:gd name="connsiteY1" fmla="*/ 112211 h 236994"/>
              <a:gd name="connsiteX0" fmla="*/ 759986 w 759986"/>
              <a:gd name="connsiteY0" fmla="*/ 0 h 118994"/>
              <a:gd name="connsiteX1" fmla="*/ 0 w 759986"/>
              <a:gd name="connsiteY1" fmla="*/ 112211 h 118994"/>
              <a:gd name="connsiteX0" fmla="*/ 759986 w 759986"/>
              <a:gd name="connsiteY0" fmla="*/ 9696 h 42467"/>
              <a:gd name="connsiteX1" fmla="*/ 0 w 759986"/>
              <a:gd name="connsiteY1" fmla="*/ 0 h 42467"/>
              <a:gd name="connsiteX0" fmla="*/ 759986 w 759986"/>
              <a:gd name="connsiteY0" fmla="*/ 9696 h 24040"/>
              <a:gd name="connsiteX1" fmla="*/ 0 w 759986"/>
              <a:gd name="connsiteY1" fmla="*/ 0 h 24040"/>
              <a:gd name="connsiteX0" fmla="*/ 759986 w 759986"/>
              <a:gd name="connsiteY0" fmla="*/ 9696 h 72277"/>
              <a:gd name="connsiteX1" fmla="*/ 0 w 759986"/>
              <a:gd name="connsiteY1" fmla="*/ 0 h 72277"/>
              <a:gd name="connsiteX0" fmla="*/ 580188 w 580188"/>
              <a:gd name="connsiteY0" fmla="*/ 27577 h 78353"/>
              <a:gd name="connsiteX1" fmla="*/ 0 w 580188"/>
              <a:gd name="connsiteY1" fmla="*/ 0 h 78353"/>
              <a:gd name="connsiteX0" fmla="*/ 580188 w 580188"/>
              <a:gd name="connsiteY0" fmla="*/ 27577 h 105638"/>
              <a:gd name="connsiteX1" fmla="*/ 0 w 580188"/>
              <a:gd name="connsiteY1" fmla="*/ 0 h 105638"/>
              <a:gd name="connsiteX0" fmla="*/ 580188 w 580188"/>
              <a:gd name="connsiteY0" fmla="*/ 27577 h 129438"/>
              <a:gd name="connsiteX1" fmla="*/ 0 w 580188"/>
              <a:gd name="connsiteY1" fmla="*/ 0 h 129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0188" h="129438">
                <a:moveTo>
                  <a:pt x="580188" y="27577"/>
                </a:moveTo>
                <a:cubicBezTo>
                  <a:pt x="410146" y="125149"/>
                  <a:pt x="213101" y="208363"/>
                  <a:pt x="0" y="0"/>
                </a:cubicBezTo>
              </a:path>
            </a:pathLst>
          </a:custGeom>
          <a:noFill/>
          <a:ln w="762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7" tIns="22855" rIns="45707" bIns="22855" spcCol="0" rtlCol="0" anchor="ctr"/>
          <a:lstStyle/>
          <a:p>
            <a:pPr algn="ctr" defTabSz="914120"/>
            <a:endParaRPr lang="en-US" sz="185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23" name="Freeform 7"/>
          <p:cNvSpPr>
            <a:spLocks/>
          </p:cNvSpPr>
          <p:nvPr/>
        </p:nvSpPr>
        <p:spPr bwMode="auto">
          <a:xfrm>
            <a:off x="4357946" y="1876463"/>
            <a:ext cx="872503" cy="605529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5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24" name="TextBox 1223"/>
          <p:cNvSpPr txBox="1"/>
          <p:nvPr/>
        </p:nvSpPr>
        <p:spPr>
          <a:xfrm>
            <a:off x="4508057" y="1921398"/>
            <a:ext cx="287873" cy="225693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914120">
              <a:lnSpc>
                <a:spcPts val="700"/>
              </a:lnSpc>
            </a:pPr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ESnet</a:t>
            </a:r>
          </a:p>
          <a:p>
            <a:pPr algn="ctr" defTabSz="914120">
              <a:lnSpc>
                <a:spcPts val="700"/>
              </a:lnSpc>
            </a:pPr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USA</a:t>
            </a:r>
            <a:endParaRPr lang="en-US" sz="450" b="1" u="sng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28" name="TextBox 1227"/>
          <p:cNvSpPr txBox="1"/>
          <p:nvPr/>
        </p:nvSpPr>
        <p:spPr>
          <a:xfrm>
            <a:off x="4737744" y="2168089"/>
            <a:ext cx="206403" cy="78483"/>
          </a:xfrm>
          <a:prstGeom prst="rect">
            <a:avLst/>
          </a:prstGeom>
          <a:solidFill>
            <a:srgbClr val="99CCFF"/>
          </a:solidFill>
          <a:ln w="25400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FNAL-T1</a:t>
            </a:r>
          </a:p>
        </p:txBody>
      </p:sp>
      <p:sp>
        <p:nvSpPr>
          <p:cNvPr id="1236" name="TextBox 1235"/>
          <p:cNvSpPr txBox="1"/>
          <p:nvPr/>
        </p:nvSpPr>
        <p:spPr>
          <a:xfrm rot="3613761">
            <a:off x="4753543" y="2676099"/>
            <a:ext cx="27372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ESnet, Geneva</a:t>
            </a:r>
          </a:p>
        </p:txBody>
      </p:sp>
      <p:sp>
        <p:nvSpPr>
          <p:cNvPr id="1237" name="TextBox 1236"/>
          <p:cNvSpPr txBox="1"/>
          <p:nvPr/>
        </p:nvSpPr>
        <p:spPr>
          <a:xfrm rot="3423857">
            <a:off x="4888747" y="2661513"/>
            <a:ext cx="238463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ESnet, </a:t>
            </a:r>
            <a:r>
              <a:rPr lang="en-US" sz="350" dirty="0" err="1">
                <a:solidFill>
                  <a:prstClr val="black"/>
                </a:solidFill>
                <a:latin typeface="Calibri"/>
              </a:rPr>
              <a:t>Amst</a:t>
            </a:r>
            <a:r>
              <a:rPr lang="en-US" sz="350" dirty="0">
                <a:solidFill>
                  <a:prstClr val="black"/>
                </a:solidFill>
                <a:latin typeface="Calibri"/>
              </a:rPr>
              <a:t>.</a:t>
            </a:r>
          </a:p>
        </p:txBody>
      </p:sp>
      <p:sp>
        <p:nvSpPr>
          <p:cNvPr id="1238" name="TextBox 1237"/>
          <p:cNvSpPr txBox="1"/>
          <p:nvPr/>
        </p:nvSpPr>
        <p:spPr>
          <a:xfrm rot="3254418">
            <a:off x="4983775" y="2646239"/>
            <a:ext cx="27372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ESnet, London</a:t>
            </a:r>
          </a:p>
        </p:txBody>
      </p:sp>
      <p:sp>
        <p:nvSpPr>
          <p:cNvPr id="643" name="TextBox 642"/>
          <p:cNvSpPr txBox="1"/>
          <p:nvPr/>
        </p:nvSpPr>
        <p:spPr>
          <a:xfrm rot="225894">
            <a:off x="4249970" y="2506877"/>
            <a:ext cx="397160" cy="32983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>
              <a:lnSpc>
                <a:spcPts val="4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Peer: Internet2</a:t>
            </a:r>
          </a:p>
          <a:p>
            <a:pPr algn="ctr" defTabSz="914120">
              <a:lnSpc>
                <a:spcPts val="4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UNL, </a:t>
            </a:r>
            <a:r>
              <a:rPr lang="en-US" sz="350" dirty="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Wisc</a:t>
            </a:r>
            <a:r>
              <a:rPr lang="en-US" sz="3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, AGLT2,</a:t>
            </a:r>
          </a:p>
          <a:p>
            <a:pPr algn="ctr" defTabSz="914120">
              <a:lnSpc>
                <a:spcPts val="450"/>
              </a:lnSpc>
            </a:pPr>
            <a:r>
              <a:rPr lang="en-US" sz="350" dirty="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UChi</a:t>
            </a:r>
            <a:r>
              <a:rPr lang="en-US" sz="3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, IU, Purdue,</a:t>
            </a:r>
            <a:br>
              <a:rPr lang="en-US" sz="3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UT Arlington</a:t>
            </a:r>
            <a:r>
              <a:rPr lang="en-US" sz="350" dirty="0">
                <a:solidFill>
                  <a:prstClr val="black"/>
                </a:solidFill>
                <a:latin typeface="Calibri"/>
                <a:cs typeface="Arial" pitchFamily="-65" charset="0"/>
              </a:rPr>
              <a:t>, UIUC,</a:t>
            </a:r>
            <a:br>
              <a:rPr lang="en-US" sz="350" dirty="0">
                <a:solidFill>
                  <a:prstClr val="black"/>
                </a:solidFill>
                <a:latin typeface="Calibri"/>
                <a:cs typeface="Arial" pitchFamily="-65" charset="0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Duke via Internet2 L2</a:t>
            </a:r>
          </a:p>
        </p:txBody>
      </p:sp>
      <p:sp>
        <p:nvSpPr>
          <p:cNvPr id="644" name="TextBox 643"/>
          <p:cNvSpPr txBox="1"/>
          <p:nvPr/>
        </p:nvSpPr>
        <p:spPr>
          <a:xfrm rot="1632049">
            <a:off x="5105988" y="2563179"/>
            <a:ext cx="544954" cy="170816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WIX, ANSP, RNP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Peer: Vanderbilt and UFL via SOX, </a:t>
            </a:r>
            <a:r>
              <a:rPr lang="en-US" sz="350" dirty="0" err="1">
                <a:solidFill>
                  <a:prstClr val="black"/>
                </a:solidFill>
                <a:latin typeface="Calibri"/>
              </a:rPr>
              <a:t>Amaparo</a:t>
            </a:r>
            <a:r>
              <a:rPr lang="en-US" sz="350" dirty="0">
                <a:solidFill>
                  <a:prstClr val="black"/>
                </a:solidFill>
                <a:latin typeface="Calibri"/>
              </a:rPr>
              <a:t> via RNP</a:t>
            </a:r>
          </a:p>
        </p:txBody>
      </p:sp>
      <p:sp>
        <p:nvSpPr>
          <p:cNvPr id="601" name="TextBox 600"/>
          <p:cNvSpPr txBox="1"/>
          <p:nvPr/>
        </p:nvSpPr>
        <p:spPr>
          <a:xfrm>
            <a:off x="11005838" y="2220044"/>
            <a:ext cx="485251" cy="138499"/>
          </a:xfrm>
          <a:prstGeom prst="rect">
            <a:avLst/>
          </a:prstGeom>
          <a:solidFill>
            <a:srgbClr val="F0EA00"/>
          </a:solidFill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prague_cesnet_lcg2,</a:t>
            </a:r>
            <a:br>
              <a:rPr lang="en-US" sz="450" dirty="0">
                <a:solidFill>
                  <a:prstClr val="black"/>
                </a:solidFill>
                <a:latin typeface="Calibri"/>
              </a:rPr>
            </a:br>
            <a:r>
              <a:rPr lang="en-US" sz="450" dirty="0">
                <a:solidFill>
                  <a:prstClr val="black"/>
                </a:solidFill>
                <a:latin typeface="Calibri"/>
              </a:rPr>
              <a:t>FZU/praguelcg2  </a:t>
            </a:r>
          </a:p>
        </p:txBody>
      </p:sp>
      <p:sp>
        <p:nvSpPr>
          <p:cNvPr id="659" name="Freeform 658"/>
          <p:cNvSpPr/>
          <p:nvPr/>
        </p:nvSpPr>
        <p:spPr bwMode="auto">
          <a:xfrm flipH="1">
            <a:off x="10235987" y="1724595"/>
            <a:ext cx="273747" cy="96014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69867838 w 69868232"/>
              <a:gd name="connsiteY0" fmla="*/ 22 h 42174584"/>
              <a:gd name="connsiteX1" fmla="*/ 487392 w 69868232"/>
              <a:gd name="connsiteY1" fmla="*/ 21926843 h 42174584"/>
              <a:gd name="connsiteX2" fmla="*/ 7228933 w 69868232"/>
              <a:gd name="connsiteY2" fmla="*/ 42174584 h 42174584"/>
              <a:gd name="connsiteX0" fmla="*/ 69618313 w 69618707"/>
              <a:gd name="connsiteY0" fmla="*/ 22 h 39177105"/>
              <a:gd name="connsiteX1" fmla="*/ 237867 w 69618707"/>
              <a:gd name="connsiteY1" fmla="*/ 21926843 h 39177105"/>
              <a:gd name="connsiteX2" fmla="*/ 13772645 w 69618707"/>
              <a:gd name="connsiteY2" fmla="*/ 39177105 h 39177105"/>
              <a:gd name="connsiteX0" fmla="*/ 94766463 w 94766659"/>
              <a:gd name="connsiteY0" fmla="*/ 22 h 39177105"/>
              <a:gd name="connsiteX1" fmla="*/ 80741 w 94766659"/>
              <a:gd name="connsiteY1" fmla="*/ 21926850 h 39177105"/>
              <a:gd name="connsiteX2" fmla="*/ 38920795 w 94766659"/>
              <a:gd name="connsiteY2" fmla="*/ 39177105 h 39177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766659" h="39177105">
                <a:moveTo>
                  <a:pt x="94766463" y="22"/>
                </a:moveTo>
                <a:cubicBezTo>
                  <a:pt x="94948120" y="-17519"/>
                  <a:pt x="2109668" y="16266982"/>
                  <a:pt x="80741" y="21926850"/>
                </a:cubicBezTo>
                <a:cubicBezTo>
                  <a:pt x="-1948186" y="27586718"/>
                  <a:pt x="34856337" y="33266138"/>
                  <a:pt x="38920795" y="39177105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87" name="Freeform 7"/>
          <p:cNvSpPr>
            <a:spLocks/>
          </p:cNvSpPr>
          <p:nvPr/>
        </p:nvSpPr>
        <p:spPr bwMode="auto">
          <a:xfrm>
            <a:off x="9606125" y="1221498"/>
            <a:ext cx="715792" cy="650687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18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8" name="TextBox 987"/>
          <p:cNvSpPr txBox="1"/>
          <p:nvPr/>
        </p:nvSpPr>
        <p:spPr>
          <a:xfrm>
            <a:off x="9762408" y="1239491"/>
            <a:ext cx="409702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DFN</a:t>
            </a: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Germany</a:t>
            </a:r>
          </a:p>
        </p:txBody>
      </p:sp>
      <p:sp>
        <p:nvSpPr>
          <p:cNvPr id="990" name="TextBox 989"/>
          <p:cNvSpPr txBox="1"/>
          <p:nvPr/>
        </p:nvSpPr>
        <p:spPr>
          <a:xfrm>
            <a:off x="10028448" y="1633940"/>
            <a:ext cx="87781" cy="78483"/>
          </a:xfrm>
          <a:prstGeom prst="rect">
            <a:avLst/>
          </a:prstGeom>
          <a:solidFill>
            <a:srgbClr val="99CCFF"/>
          </a:solidFill>
          <a:ln w="12700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GSI</a:t>
            </a:r>
          </a:p>
        </p:txBody>
      </p:sp>
      <p:sp>
        <p:nvSpPr>
          <p:cNvPr id="664" name="Freeform 663"/>
          <p:cNvSpPr/>
          <p:nvPr/>
        </p:nvSpPr>
        <p:spPr bwMode="auto">
          <a:xfrm rot="19079225">
            <a:off x="6891175" y="3448964"/>
            <a:ext cx="1625348" cy="1175247"/>
          </a:xfrm>
          <a:custGeom>
            <a:avLst/>
            <a:gdLst>
              <a:gd name="connsiteX0" fmla="*/ 712269 w 746059"/>
              <a:gd name="connsiteY0" fmla="*/ 0 h 731520"/>
              <a:gd name="connsiteX1" fmla="*/ 664143 w 746059"/>
              <a:gd name="connsiteY1" fmla="*/ 481263 h 731520"/>
              <a:gd name="connsiteX2" fmla="*/ 0 w 746059"/>
              <a:gd name="connsiteY2" fmla="*/ 731520 h 731520"/>
              <a:gd name="connsiteX0" fmla="*/ 735225 w 759641"/>
              <a:gd name="connsiteY0" fmla="*/ 0 h 798410"/>
              <a:gd name="connsiteX1" fmla="*/ 664143 w 759641"/>
              <a:gd name="connsiteY1" fmla="*/ 548153 h 798410"/>
              <a:gd name="connsiteX2" fmla="*/ 0 w 759641"/>
              <a:gd name="connsiteY2" fmla="*/ 798410 h 798410"/>
              <a:gd name="connsiteX0" fmla="*/ 735225 w 753466"/>
              <a:gd name="connsiteY0" fmla="*/ 0 h 798410"/>
              <a:gd name="connsiteX1" fmla="*/ 664143 w 753466"/>
              <a:gd name="connsiteY1" fmla="*/ 548153 h 798410"/>
              <a:gd name="connsiteX2" fmla="*/ 0 w 753466"/>
              <a:gd name="connsiteY2" fmla="*/ 798410 h 798410"/>
              <a:gd name="connsiteX0" fmla="*/ 735225 w 735225"/>
              <a:gd name="connsiteY0" fmla="*/ 0 h 798410"/>
              <a:gd name="connsiteX1" fmla="*/ 0 w 735225"/>
              <a:gd name="connsiteY1" fmla="*/ 798410 h 798410"/>
              <a:gd name="connsiteX0" fmla="*/ 735225 w 735225"/>
              <a:gd name="connsiteY0" fmla="*/ 0 h 798410"/>
              <a:gd name="connsiteX1" fmla="*/ 0 w 735225"/>
              <a:gd name="connsiteY1" fmla="*/ 798410 h 798410"/>
              <a:gd name="connsiteX0" fmla="*/ 1556283 w 1556283"/>
              <a:gd name="connsiteY0" fmla="*/ 0 h 1469703"/>
              <a:gd name="connsiteX1" fmla="*/ 0 w 1556283"/>
              <a:gd name="connsiteY1" fmla="*/ 1469703 h 1469703"/>
              <a:gd name="connsiteX0" fmla="*/ 1556283 w 1556283"/>
              <a:gd name="connsiteY0" fmla="*/ 0 h 1469703"/>
              <a:gd name="connsiteX1" fmla="*/ 0 w 1556283"/>
              <a:gd name="connsiteY1" fmla="*/ 1469703 h 1469703"/>
              <a:gd name="connsiteX0" fmla="*/ 1527122 w 1527122"/>
              <a:gd name="connsiteY0" fmla="*/ 0 h 1472910"/>
              <a:gd name="connsiteX1" fmla="*/ 0 w 1527122"/>
              <a:gd name="connsiteY1" fmla="*/ 1472911 h 1472910"/>
              <a:gd name="connsiteX0" fmla="*/ 1490190 w 1490190"/>
              <a:gd name="connsiteY0" fmla="*/ 0 h 1374302"/>
              <a:gd name="connsiteX1" fmla="*/ 0 w 1490190"/>
              <a:gd name="connsiteY1" fmla="*/ 1374301 h 1374302"/>
              <a:gd name="connsiteX0" fmla="*/ 1640017 w 1640017"/>
              <a:gd name="connsiteY0" fmla="*/ -1 h 1589213"/>
              <a:gd name="connsiteX1" fmla="*/ 0 w 1640017"/>
              <a:gd name="connsiteY1" fmla="*/ 1589213 h 1589213"/>
              <a:gd name="connsiteX0" fmla="*/ 1640017 w 1640017"/>
              <a:gd name="connsiteY0" fmla="*/ 0 h 1589214"/>
              <a:gd name="connsiteX1" fmla="*/ 0 w 1640017"/>
              <a:gd name="connsiteY1" fmla="*/ 1589214 h 1589214"/>
              <a:gd name="connsiteX0" fmla="*/ 1654122 w 1654122"/>
              <a:gd name="connsiteY0" fmla="*/ 0 h 1532496"/>
              <a:gd name="connsiteX1" fmla="*/ 0 w 1654122"/>
              <a:gd name="connsiteY1" fmla="*/ 1532496 h 1532496"/>
              <a:gd name="connsiteX0" fmla="*/ 1672695 w 1672695"/>
              <a:gd name="connsiteY0" fmla="*/ 0 h 1476817"/>
              <a:gd name="connsiteX1" fmla="*/ 0 w 1672695"/>
              <a:gd name="connsiteY1" fmla="*/ 1476817 h 1476817"/>
              <a:gd name="connsiteX0" fmla="*/ 1658590 w 1658590"/>
              <a:gd name="connsiteY0" fmla="*/ 0 h 1533537"/>
              <a:gd name="connsiteX1" fmla="*/ 0 w 1658590"/>
              <a:gd name="connsiteY1" fmla="*/ 1533537 h 1533537"/>
              <a:gd name="connsiteX0" fmla="*/ 1665875 w 1665875"/>
              <a:gd name="connsiteY0" fmla="*/ 0 h 1485231"/>
              <a:gd name="connsiteX1" fmla="*/ 0 w 1665875"/>
              <a:gd name="connsiteY1" fmla="*/ 1485231 h 1485231"/>
              <a:gd name="connsiteX0" fmla="*/ 1665875 w 1665875"/>
              <a:gd name="connsiteY0" fmla="*/ 0 h 1793046"/>
              <a:gd name="connsiteX1" fmla="*/ 0 w 1665875"/>
              <a:gd name="connsiteY1" fmla="*/ 1485231 h 1793046"/>
              <a:gd name="connsiteX0" fmla="*/ 1627880 w 1627880"/>
              <a:gd name="connsiteY0" fmla="*/ 2163884 h 2210943"/>
              <a:gd name="connsiteX1" fmla="*/ 0 w 1627880"/>
              <a:gd name="connsiteY1" fmla="*/ 0 h 2210943"/>
              <a:gd name="connsiteX0" fmla="*/ 1627880 w 1627880"/>
              <a:gd name="connsiteY0" fmla="*/ 2163884 h 2163884"/>
              <a:gd name="connsiteX1" fmla="*/ 0 w 1627880"/>
              <a:gd name="connsiteY1" fmla="*/ 0 h 2163884"/>
              <a:gd name="connsiteX0" fmla="*/ 1627880 w 1627880"/>
              <a:gd name="connsiteY0" fmla="*/ 2163884 h 2163884"/>
              <a:gd name="connsiteX1" fmla="*/ 770210 w 1627880"/>
              <a:gd name="connsiteY1" fmla="*/ 416321 h 2163884"/>
              <a:gd name="connsiteX2" fmla="*/ 0 w 1627880"/>
              <a:gd name="connsiteY2" fmla="*/ 0 h 2163884"/>
              <a:gd name="connsiteX0" fmla="*/ 1627880 w 1627880"/>
              <a:gd name="connsiteY0" fmla="*/ 2163884 h 2163884"/>
              <a:gd name="connsiteX1" fmla="*/ 770210 w 1627880"/>
              <a:gd name="connsiteY1" fmla="*/ 416321 h 2163884"/>
              <a:gd name="connsiteX2" fmla="*/ 0 w 1627880"/>
              <a:gd name="connsiteY2" fmla="*/ 0 h 2163884"/>
              <a:gd name="connsiteX0" fmla="*/ 1627880 w 1627880"/>
              <a:gd name="connsiteY0" fmla="*/ 2163884 h 2163884"/>
              <a:gd name="connsiteX1" fmla="*/ 770210 w 1627880"/>
              <a:gd name="connsiteY1" fmla="*/ 416321 h 2163884"/>
              <a:gd name="connsiteX2" fmla="*/ 0 w 1627880"/>
              <a:gd name="connsiteY2" fmla="*/ 0 h 2163884"/>
              <a:gd name="connsiteX0" fmla="*/ 1627880 w 1627880"/>
              <a:gd name="connsiteY0" fmla="*/ 2163884 h 2163884"/>
              <a:gd name="connsiteX1" fmla="*/ 838654 w 1627880"/>
              <a:gd name="connsiteY1" fmla="*/ 330373 h 2163884"/>
              <a:gd name="connsiteX2" fmla="*/ 0 w 1627880"/>
              <a:gd name="connsiteY2" fmla="*/ 0 h 2163884"/>
              <a:gd name="connsiteX0" fmla="*/ 1687659 w 1687659"/>
              <a:gd name="connsiteY0" fmla="*/ 1719927 h 1719926"/>
              <a:gd name="connsiteX1" fmla="*/ 838654 w 1687659"/>
              <a:gd name="connsiteY1" fmla="*/ 330373 h 1719926"/>
              <a:gd name="connsiteX2" fmla="*/ 0 w 1687659"/>
              <a:gd name="connsiteY2" fmla="*/ 0 h 1719926"/>
              <a:gd name="connsiteX0" fmla="*/ 1647676 w 1647676"/>
              <a:gd name="connsiteY0" fmla="*/ 1749242 h 1749242"/>
              <a:gd name="connsiteX1" fmla="*/ 838654 w 1647676"/>
              <a:gd name="connsiteY1" fmla="*/ 330373 h 1749242"/>
              <a:gd name="connsiteX2" fmla="*/ 0 w 1647676"/>
              <a:gd name="connsiteY2" fmla="*/ 0 h 1749242"/>
              <a:gd name="connsiteX0" fmla="*/ 1647676 w 1647676"/>
              <a:gd name="connsiteY0" fmla="*/ 1749242 h 1749242"/>
              <a:gd name="connsiteX1" fmla="*/ 838654 w 1647676"/>
              <a:gd name="connsiteY1" fmla="*/ 330373 h 1749242"/>
              <a:gd name="connsiteX2" fmla="*/ 0 w 1647676"/>
              <a:gd name="connsiteY2" fmla="*/ 0 h 1749242"/>
              <a:gd name="connsiteX0" fmla="*/ 1641285 w 1641285"/>
              <a:gd name="connsiteY0" fmla="*/ 2160762 h 2160761"/>
              <a:gd name="connsiteX1" fmla="*/ 838654 w 1641285"/>
              <a:gd name="connsiteY1" fmla="*/ 330373 h 2160761"/>
              <a:gd name="connsiteX2" fmla="*/ 0 w 1641285"/>
              <a:gd name="connsiteY2" fmla="*/ 0 h 2160761"/>
              <a:gd name="connsiteX0" fmla="*/ 1641285 w 1641285"/>
              <a:gd name="connsiteY0" fmla="*/ 2160762 h 2160762"/>
              <a:gd name="connsiteX1" fmla="*/ 838654 w 1641285"/>
              <a:gd name="connsiteY1" fmla="*/ 330373 h 2160762"/>
              <a:gd name="connsiteX2" fmla="*/ 0 w 1641285"/>
              <a:gd name="connsiteY2" fmla="*/ 0 h 2160762"/>
              <a:gd name="connsiteX0" fmla="*/ 1611833 w 1611833"/>
              <a:gd name="connsiteY0" fmla="*/ 2201015 h 2201015"/>
              <a:gd name="connsiteX1" fmla="*/ 838654 w 1611833"/>
              <a:gd name="connsiteY1" fmla="*/ 330373 h 2201015"/>
              <a:gd name="connsiteX2" fmla="*/ 0 w 1611833"/>
              <a:gd name="connsiteY2" fmla="*/ 0 h 2201015"/>
              <a:gd name="connsiteX0" fmla="*/ 1643247 w 1643247"/>
              <a:gd name="connsiteY0" fmla="*/ 2168652 h 2168652"/>
              <a:gd name="connsiteX1" fmla="*/ 838654 w 1643247"/>
              <a:gd name="connsiteY1" fmla="*/ 330373 h 2168652"/>
              <a:gd name="connsiteX2" fmla="*/ 0 w 1643247"/>
              <a:gd name="connsiteY2" fmla="*/ 0 h 2168652"/>
              <a:gd name="connsiteX0" fmla="*/ 1643247 w 1643247"/>
              <a:gd name="connsiteY0" fmla="*/ 2168652 h 2168652"/>
              <a:gd name="connsiteX1" fmla="*/ 838654 w 1643247"/>
              <a:gd name="connsiteY1" fmla="*/ 330373 h 2168652"/>
              <a:gd name="connsiteX2" fmla="*/ 0 w 1643247"/>
              <a:gd name="connsiteY2" fmla="*/ 0 h 2168652"/>
              <a:gd name="connsiteX0" fmla="*/ 1643247 w 1643247"/>
              <a:gd name="connsiteY0" fmla="*/ 2168652 h 2168652"/>
              <a:gd name="connsiteX1" fmla="*/ 838654 w 1643247"/>
              <a:gd name="connsiteY1" fmla="*/ 330373 h 2168652"/>
              <a:gd name="connsiteX2" fmla="*/ 0 w 1643247"/>
              <a:gd name="connsiteY2" fmla="*/ 0 h 2168652"/>
              <a:gd name="connsiteX0" fmla="*/ 1643247 w 1643247"/>
              <a:gd name="connsiteY0" fmla="*/ 2168652 h 2220386"/>
              <a:gd name="connsiteX1" fmla="*/ 1151638 w 1643247"/>
              <a:gd name="connsiteY1" fmla="*/ 2149088 h 2220386"/>
              <a:gd name="connsiteX2" fmla="*/ 0 w 1643247"/>
              <a:gd name="connsiteY2" fmla="*/ 0 h 2220386"/>
              <a:gd name="connsiteX0" fmla="*/ 1643247 w 1643247"/>
              <a:gd name="connsiteY0" fmla="*/ 2168652 h 3288552"/>
              <a:gd name="connsiteX1" fmla="*/ 1151638 w 1643247"/>
              <a:gd name="connsiteY1" fmla="*/ 2149088 h 3288552"/>
              <a:gd name="connsiteX2" fmla="*/ 798930 w 1643247"/>
              <a:gd name="connsiteY2" fmla="*/ 3235677 h 3288552"/>
              <a:gd name="connsiteX3" fmla="*/ 0 w 1643247"/>
              <a:gd name="connsiteY3" fmla="*/ 0 h 3288552"/>
              <a:gd name="connsiteX0" fmla="*/ 1643247 w 1643247"/>
              <a:gd name="connsiteY0" fmla="*/ 2168652 h 3276035"/>
              <a:gd name="connsiteX1" fmla="*/ 1245131 w 1643247"/>
              <a:gd name="connsiteY1" fmla="*/ 1585489 h 3276035"/>
              <a:gd name="connsiteX2" fmla="*/ 798930 w 1643247"/>
              <a:gd name="connsiteY2" fmla="*/ 3235677 h 3276035"/>
              <a:gd name="connsiteX3" fmla="*/ 0 w 1643247"/>
              <a:gd name="connsiteY3" fmla="*/ 0 h 3276035"/>
              <a:gd name="connsiteX0" fmla="*/ 1643247 w 1643247"/>
              <a:gd name="connsiteY0" fmla="*/ 2168652 h 3276035"/>
              <a:gd name="connsiteX1" fmla="*/ 1245131 w 1643247"/>
              <a:gd name="connsiteY1" fmla="*/ 1585489 h 3276035"/>
              <a:gd name="connsiteX2" fmla="*/ 798930 w 1643247"/>
              <a:gd name="connsiteY2" fmla="*/ 3235677 h 3276035"/>
              <a:gd name="connsiteX3" fmla="*/ 0 w 1643247"/>
              <a:gd name="connsiteY3" fmla="*/ 0 h 3276035"/>
              <a:gd name="connsiteX0" fmla="*/ 1643247 w 1643247"/>
              <a:gd name="connsiteY0" fmla="*/ 2168652 h 3276035"/>
              <a:gd name="connsiteX1" fmla="*/ 1245131 w 1643247"/>
              <a:gd name="connsiteY1" fmla="*/ 1585489 h 3276035"/>
              <a:gd name="connsiteX2" fmla="*/ 798930 w 1643247"/>
              <a:gd name="connsiteY2" fmla="*/ 3235677 h 3276035"/>
              <a:gd name="connsiteX3" fmla="*/ 0 w 1643247"/>
              <a:gd name="connsiteY3" fmla="*/ 0 h 3276035"/>
              <a:gd name="connsiteX0" fmla="*/ 1643247 w 1643247"/>
              <a:gd name="connsiteY0" fmla="*/ 2168652 h 3276035"/>
              <a:gd name="connsiteX1" fmla="*/ 1245131 w 1643247"/>
              <a:gd name="connsiteY1" fmla="*/ 1585489 h 3276035"/>
              <a:gd name="connsiteX2" fmla="*/ 798930 w 1643247"/>
              <a:gd name="connsiteY2" fmla="*/ 3235677 h 3276035"/>
              <a:gd name="connsiteX3" fmla="*/ 0 w 1643247"/>
              <a:gd name="connsiteY3" fmla="*/ 0 h 3276035"/>
              <a:gd name="connsiteX0" fmla="*/ 1643247 w 1643247"/>
              <a:gd name="connsiteY0" fmla="*/ 2168652 h 3276035"/>
              <a:gd name="connsiteX1" fmla="*/ 1245131 w 1643247"/>
              <a:gd name="connsiteY1" fmla="*/ 1585489 h 3276035"/>
              <a:gd name="connsiteX2" fmla="*/ 798930 w 1643247"/>
              <a:gd name="connsiteY2" fmla="*/ 3235677 h 3276035"/>
              <a:gd name="connsiteX3" fmla="*/ 0 w 1643247"/>
              <a:gd name="connsiteY3" fmla="*/ 0 h 3276035"/>
              <a:gd name="connsiteX0" fmla="*/ 1643247 w 1643247"/>
              <a:gd name="connsiteY0" fmla="*/ 2168652 h 3277929"/>
              <a:gd name="connsiteX1" fmla="*/ 1245131 w 1643247"/>
              <a:gd name="connsiteY1" fmla="*/ 1585489 h 3277929"/>
              <a:gd name="connsiteX2" fmla="*/ 798930 w 1643247"/>
              <a:gd name="connsiteY2" fmla="*/ 3235677 h 3277929"/>
              <a:gd name="connsiteX3" fmla="*/ 0 w 1643247"/>
              <a:gd name="connsiteY3" fmla="*/ 0 h 3277929"/>
              <a:gd name="connsiteX0" fmla="*/ 1643247 w 1643247"/>
              <a:gd name="connsiteY0" fmla="*/ 2168652 h 3118457"/>
              <a:gd name="connsiteX1" fmla="*/ 1245131 w 1643247"/>
              <a:gd name="connsiteY1" fmla="*/ 1585489 h 3118457"/>
              <a:gd name="connsiteX2" fmla="*/ 762958 w 1643247"/>
              <a:gd name="connsiteY2" fmla="*/ 3072954 h 3118457"/>
              <a:gd name="connsiteX3" fmla="*/ 0 w 1643247"/>
              <a:gd name="connsiteY3" fmla="*/ 0 h 3118457"/>
              <a:gd name="connsiteX0" fmla="*/ 1643247 w 1643247"/>
              <a:gd name="connsiteY0" fmla="*/ 2168652 h 3118456"/>
              <a:gd name="connsiteX1" fmla="*/ 1245131 w 1643247"/>
              <a:gd name="connsiteY1" fmla="*/ 1585489 h 3118456"/>
              <a:gd name="connsiteX2" fmla="*/ 762958 w 1643247"/>
              <a:gd name="connsiteY2" fmla="*/ 3072954 h 3118456"/>
              <a:gd name="connsiteX3" fmla="*/ 0 w 1643247"/>
              <a:gd name="connsiteY3" fmla="*/ 0 h 3118456"/>
              <a:gd name="connsiteX0" fmla="*/ 1643247 w 1643247"/>
              <a:gd name="connsiteY0" fmla="*/ 2168652 h 3118456"/>
              <a:gd name="connsiteX1" fmla="*/ 1245131 w 1643247"/>
              <a:gd name="connsiteY1" fmla="*/ 1585489 h 3118456"/>
              <a:gd name="connsiteX2" fmla="*/ 762958 w 1643247"/>
              <a:gd name="connsiteY2" fmla="*/ 3072954 h 3118456"/>
              <a:gd name="connsiteX3" fmla="*/ 0 w 1643247"/>
              <a:gd name="connsiteY3" fmla="*/ 0 h 3118456"/>
              <a:gd name="connsiteX0" fmla="*/ 1643247 w 1643247"/>
              <a:gd name="connsiteY0" fmla="*/ 2168652 h 3123217"/>
              <a:gd name="connsiteX1" fmla="*/ 1245131 w 1643247"/>
              <a:gd name="connsiteY1" fmla="*/ 1585489 h 3123217"/>
              <a:gd name="connsiteX2" fmla="*/ 762958 w 1643247"/>
              <a:gd name="connsiteY2" fmla="*/ 3072954 h 3123217"/>
              <a:gd name="connsiteX3" fmla="*/ 0 w 1643247"/>
              <a:gd name="connsiteY3" fmla="*/ 0 h 3123217"/>
              <a:gd name="connsiteX0" fmla="*/ 1643247 w 1643247"/>
              <a:gd name="connsiteY0" fmla="*/ 2168652 h 3120714"/>
              <a:gd name="connsiteX1" fmla="*/ 1229047 w 1643247"/>
              <a:gd name="connsiteY1" fmla="*/ 1484675 h 3120714"/>
              <a:gd name="connsiteX2" fmla="*/ 762958 w 1643247"/>
              <a:gd name="connsiteY2" fmla="*/ 3072954 h 3120714"/>
              <a:gd name="connsiteX3" fmla="*/ 0 w 1643247"/>
              <a:gd name="connsiteY3" fmla="*/ 0 h 3120714"/>
              <a:gd name="connsiteX0" fmla="*/ 1643247 w 1643247"/>
              <a:gd name="connsiteY0" fmla="*/ 2168652 h 3121749"/>
              <a:gd name="connsiteX1" fmla="*/ 1248713 w 1643247"/>
              <a:gd name="connsiteY1" fmla="*/ 1527620 h 3121749"/>
              <a:gd name="connsiteX2" fmla="*/ 762958 w 1643247"/>
              <a:gd name="connsiteY2" fmla="*/ 3072954 h 3121749"/>
              <a:gd name="connsiteX3" fmla="*/ 0 w 1643247"/>
              <a:gd name="connsiteY3" fmla="*/ 0 h 3121749"/>
              <a:gd name="connsiteX0" fmla="*/ 1664058 w 1664058"/>
              <a:gd name="connsiteY0" fmla="*/ 1945173 h 2898270"/>
              <a:gd name="connsiteX1" fmla="*/ 1269524 w 1664058"/>
              <a:gd name="connsiteY1" fmla="*/ 1304141 h 2898270"/>
              <a:gd name="connsiteX2" fmla="*/ 783769 w 1664058"/>
              <a:gd name="connsiteY2" fmla="*/ 2849475 h 2898270"/>
              <a:gd name="connsiteX3" fmla="*/ 0 w 1664058"/>
              <a:gd name="connsiteY3" fmla="*/ -1 h 2898270"/>
              <a:gd name="connsiteX0" fmla="*/ 1664058 w 1664058"/>
              <a:gd name="connsiteY0" fmla="*/ 1945174 h 2898271"/>
              <a:gd name="connsiteX1" fmla="*/ 1269524 w 1664058"/>
              <a:gd name="connsiteY1" fmla="*/ 1304142 h 2898271"/>
              <a:gd name="connsiteX2" fmla="*/ 783769 w 1664058"/>
              <a:gd name="connsiteY2" fmla="*/ 2849476 h 2898271"/>
              <a:gd name="connsiteX3" fmla="*/ 0 w 1664058"/>
              <a:gd name="connsiteY3" fmla="*/ 0 h 2898271"/>
              <a:gd name="connsiteX0" fmla="*/ 1664058 w 1664058"/>
              <a:gd name="connsiteY0" fmla="*/ 1945174 h 2923584"/>
              <a:gd name="connsiteX1" fmla="*/ 1127447 w 1664058"/>
              <a:gd name="connsiteY1" fmla="*/ 1982351 h 2923584"/>
              <a:gd name="connsiteX2" fmla="*/ 783769 w 1664058"/>
              <a:gd name="connsiteY2" fmla="*/ 2849476 h 2923584"/>
              <a:gd name="connsiteX3" fmla="*/ 0 w 1664058"/>
              <a:gd name="connsiteY3" fmla="*/ 0 h 2923584"/>
              <a:gd name="connsiteX0" fmla="*/ 1664058 w 1664058"/>
              <a:gd name="connsiteY0" fmla="*/ 1945174 h 2911644"/>
              <a:gd name="connsiteX1" fmla="*/ 783769 w 1664058"/>
              <a:gd name="connsiteY1" fmla="*/ 2849476 h 2911644"/>
              <a:gd name="connsiteX2" fmla="*/ 0 w 1664058"/>
              <a:gd name="connsiteY2" fmla="*/ 0 h 2911644"/>
              <a:gd name="connsiteX0" fmla="*/ 1353225 w 1353225"/>
              <a:gd name="connsiteY0" fmla="*/ 2919780 h 3076855"/>
              <a:gd name="connsiteX1" fmla="*/ 783769 w 1353225"/>
              <a:gd name="connsiteY1" fmla="*/ 2849476 h 3076855"/>
              <a:gd name="connsiteX2" fmla="*/ 0 w 1353225"/>
              <a:gd name="connsiteY2" fmla="*/ 0 h 3076855"/>
              <a:gd name="connsiteX0" fmla="*/ 1326670 w 1326670"/>
              <a:gd name="connsiteY0" fmla="*/ 3373862 h 3423257"/>
              <a:gd name="connsiteX1" fmla="*/ 783769 w 1326670"/>
              <a:gd name="connsiteY1" fmla="*/ 2849476 h 3423257"/>
              <a:gd name="connsiteX2" fmla="*/ 0 w 1326670"/>
              <a:gd name="connsiteY2" fmla="*/ 0 h 3423257"/>
              <a:gd name="connsiteX0" fmla="*/ 1326670 w 1326670"/>
              <a:gd name="connsiteY0" fmla="*/ 3373862 h 3395065"/>
              <a:gd name="connsiteX1" fmla="*/ 895136 w 1326670"/>
              <a:gd name="connsiteY1" fmla="*/ 2117831 h 3395065"/>
              <a:gd name="connsiteX2" fmla="*/ 0 w 1326670"/>
              <a:gd name="connsiteY2" fmla="*/ 0 h 3395065"/>
              <a:gd name="connsiteX0" fmla="*/ 1326670 w 1326670"/>
              <a:gd name="connsiteY0" fmla="*/ 3373862 h 3373862"/>
              <a:gd name="connsiteX1" fmla="*/ 895136 w 1326670"/>
              <a:gd name="connsiteY1" fmla="*/ 2117831 h 3373862"/>
              <a:gd name="connsiteX2" fmla="*/ 0 w 1326670"/>
              <a:gd name="connsiteY2" fmla="*/ 0 h 3373862"/>
              <a:gd name="connsiteX0" fmla="*/ 1326670 w 1326670"/>
              <a:gd name="connsiteY0" fmla="*/ 3373862 h 3373862"/>
              <a:gd name="connsiteX1" fmla="*/ 895136 w 1326670"/>
              <a:gd name="connsiteY1" fmla="*/ 2117831 h 3373862"/>
              <a:gd name="connsiteX2" fmla="*/ 0 w 1326670"/>
              <a:gd name="connsiteY2" fmla="*/ 0 h 3373862"/>
              <a:gd name="connsiteX0" fmla="*/ 1342068 w 1342068"/>
              <a:gd name="connsiteY0" fmla="*/ 2991227 h 2991227"/>
              <a:gd name="connsiteX1" fmla="*/ 895136 w 1342068"/>
              <a:gd name="connsiteY1" fmla="*/ 2117831 h 2991227"/>
              <a:gd name="connsiteX2" fmla="*/ 0 w 1342068"/>
              <a:gd name="connsiteY2" fmla="*/ 0 h 2991227"/>
              <a:gd name="connsiteX0" fmla="*/ 1342068 w 1342068"/>
              <a:gd name="connsiteY0" fmla="*/ 2991227 h 2991227"/>
              <a:gd name="connsiteX1" fmla="*/ 895136 w 1342068"/>
              <a:gd name="connsiteY1" fmla="*/ 2117831 h 2991227"/>
              <a:gd name="connsiteX2" fmla="*/ 0 w 1342068"/>
              <a:gd name="connsiteY2" fmla="*/ 0 h 2991227"/>
              <a:gd name="connsiteX0" fmla="*/ 1342068 w 1342068"/>
              <a:gd name="connsiteY0" fmla="*/ 2991227 h 2991227"/>
              <a:gd name="connsiteX1" fmla="*/ 852622 w 1342068"/>
              <a:gd name="connsiteY1" fmla="*/ 265939 h 2991227"/>
              <a:gd name="connsiteX2" fmla="*/ 0 w 1342068"/>
              <a:gd name="connsiteY2" fmla="*/ 0 h 2991227"/>
              <a:gd name="connsiteX0" fmla="*/ 1342068 w 1342068"/>
              <a:gd name="connsiteY0" fmla="*/ 2991227 h 2991227"/>
              <a:gd name="connsiteX1" fmla="*/ 930465 w 1342068"/>
              <a:gd name="connsiteY1" fmla="*/ 239853 h 2991227"/>
              <a:gd name="connsiteX2" fmla="*/ 0 w 1342068"/>
              <a:gd name="connsiteY2" fmla="*/ 0 h 2991227"/>
              <a:gd name="connsiteX0" fmla="*/ 1342068 w 1342068"/>
              <a:gd name="connsiteY0" fmla="*/ 2991227 h 2991227"/>
              <a:gd name="connsiteX1" fmla="*/ 930465 w 1342068"/>
              <a:gd name="connsiteY1" fmla="*/ 239853 h 2991227"/>
              <a:gd name="connsiteX2" fmla="*/ 0 w 1342068"/>
              <a:gd name="connsiteY2" fmla="*/ 0 h 2991227"/>
              <a:gd name="connsiteX0" fmla="*/ 1342068 w 1342068"/>
              <a:gd name="connsiteY0" fmla="*/ 2991227 h 2991227"/>
              <a:gd name="connsiteX1" fmla="*/ 930465 w 1342068"/>
              <a:gd name="connsiteY1" fmla="*/ 239853 h 2991227"/>
              <a:gd name="connsiteX2" fmla="*/ 0 w 1342068"/>
              <a:gd name="connsiteY2" fmla="*/ 0 h 2991227"/>
              <a:gd name="connsiteX0" fmla="*/ 1342068 w 1342068"/>
              <a:gd name="connsiteY0" fmla="*/ 2991227 h 2991227"/>
              <a:gd name="connsiteX1" fmla="*/ 930465 w 1342068"/>
              <a:gd name="connsiteY1" fmla="*/ 239853 h 2991227"/>
              <a:gd name="connsiteX2" fmla="*/ 0 w 1342068"/>
              <a:gd name="connsiteY2" fmla="*/ 0 h 2991227"/>
              <a:gd name="connsiteX0" fmla="*/ 1342068 w 1342068"/>
              <a:gd name="connsiteY0" fmla="*/ 2991227 h 2991227"/>
              <a:gd name="connsiteX1" fmla="*/ 930465 w 1342068"/>
              <a:gd name="connsiteY1" fmla="*/ 239853 h 2991227"/>
              <a:gd name="connsiteX2" fmla="*/ 0 w 1342068"/>
              <a:gd name="connsiteY2" fmla="*/ 0 h 2991227"/>
              <a:gd name="connsiteX0" fmla="*/ 1342068 w 1342068"/>
              <a:gd name="connsiteY0" fmla="*/ 2991227 h 2991227"/>
              <a:gd name="connsiteX1" fmla="*/ 930465 w 1342068"/>
              <a:gd name="connsiteY1" fmla="*/ 239853 h 2991227"/>
              <a:gd name="connsiteX2" fmla="*/ 0 w 1342068"/>
              <a:gd name="connsiteY2" fmla="*/ 0 h 2991227"/>
              <a:gd name="connsiteX0" fmla="*/ 1253992 w 1253992"/>
              <a:gd name="connsiteY0" fmla="*/ 2786418 h 2786418"/>
              <a:gd name="connsiteX1" fmla="*/ 842389 w 1253992"/>
              <a:gd name="connsiteY1" fmla="*/ 35044 h 2786418"/>
              <a:gd name="connsiteX2" fmla="*/ 0 w 1253992"/>
              <a:gd name="connsiteY2" fmla="*/ 285523 h 2786418"/>
              <a:gd name="connsiteX0" fmla="*/ 1054356 w 1054356"/>
              <a:gd name="connsiteY0" fmla="*/ 3352526 h 3352526"/>
              <a:gd name="connsiteX1" fmla="*/ 642753 w 1054356"/>
              <a:gd name="connsiteY1" fmla="*/ 601152 h 3352526"/>
              <a:gd name="connsiteX2" fmla="*/ 0 w 1054356"/>
              <a:gd name="connsiteY2" fmla="*/ 1 h 3352526"/>
              <a:gd name="connsiteX0" fmla="*/ 1054356 w 1054356"/>
              <a:gd name="connsiteY0" fmla="*/ 3352525 h 3352525"/>
              <a:gd name="connsiteX1" fmla="*/ 642753 w 1054356"/>
              <a:gd name="connsiteY1" fmla="*/ 601151 h 3352525"/>
              <a:gd name="connsiteX2" fmla="*/ 0 w 1054356"/>
              <a:gd name="connsiteY2" fmla="*/ 0 h 3352525"/>
              <a:gd name="connsiteX0" fmla="*/ 1054356 w 1054356"/>
              <a:gd name="connsiteY0" fmla="*/ 3352525 h 3352525"/>
              <a:gd name="connsiteX1" fmla="*/ 593279 w 1054356"/>
              <a:gd name="connsiteY1" fmla="*/ 573832 h 3352525"/>
              <a:gd name="connsiteX2" fmla="*/ 0 w 1054356"/>
              <a:gd name="connsiteY2" fmla="*/ 0 h 3352525"/>
              <a:gd name="connsiteX0" fmla="*/ 1076632 w 1076632"/>
              <a:gd name="connsiteY0" fmla="*/ 3347528 h 3347528"/>
              <a:gd name="connsiteX1" fmla="*/ 615555 w 1076632"/>
              <a:gd name="connsiteY1" fmla="*/ 568835 h 3347528"/>
              <a:gd name="connsiteX2" fmla="*/ 0 w 1076632"/>
              <a:gd name="connsiteY2" fmla="*/ 1 h 3347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6632" h="3347528">
                <a:moveTo>
                  <a:pt x="1076632" y="3347528"/>
                </a:moveTo>
                <a:cubicBezTo>
                  <a:pt x="783345" y="2242070"/>
                  <a:pt x="818747" y="1409141"/>
                  <a:pt x="615555" y="568835"/>
                </a:cubicBezTo>
                <a:cubicBezTo>
                  <a:pt x="423615" y="210654"/>
                  <a:pt x="426581" y="1480711"/>
                  <a:pt x="0" y="1"/>
                </a:cubicBezTo>
              </a:path>
            </a:pathLst>
          </a:custGeom>
          <a:noFill/>
          <a:ln w="762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881" name="Freeform 880"/>
          <p:cNvSpPr/>
          <p:nvPr/>
        </p:nvSpPr>
        <p:spPr bwMode="auto">
          <a:xfrm>
            <a:off x="6524627" y="354428"/>
            <a:ext cx="937532" cy="1982261"/>
          </a:xfrm>
          <a:custGeom>
            <a:avLst/>
            <a:gdLst>
              <a:gd name="connsiteX0" fmla="*/ 712269 w 746059"/>
              <a:gd name="connsiteY0" fmla="*/ 0 h 731520"/>
              <a:gd name="connsiteX1" fmla="*/ 664143 w 746059"/>
              <a:gd name="connsiteY1" fmla="*/ 481263 h 731520"/>
              <a:gd name="connsiteX2" fmla="*/ 0 w 746059"/>
              <a:gd name="connsiteY2" fmla="*/ 731520 h 731520"/>
              <a:gd name="connsiteX0" fmla="*/ 735225 w 759641"/>
              <a:gd name="connsiteY0" fmla="*/ 0 h 798410"/>
              <a:gd name="connsiteX1" fmla="*/ 664143 w 759641"/>
              <a:gd name="connsiteY1" fmla="*/ 548153 h 798410"/>
              <a:gd name="connsiteX2" fmla="*/ 0 w 759641"/>
              <a:gd name="connsiteY2" fmla="*/ 798410 h 798410"/>
              <a:gd name="connsiteX0" fmla="*/ 735225 w 753466"/>
              <a:gd name="connsiteY0" fmla="*/ 0 h 798410"/>
              <a:gd name="connsiteX1" fmla="*/ 664143 w 753466"/>
              <a:gd name="connsiteY1" fmla="*/ 548153 h 798410"/>
              <a:gd name="connsiteX2" fmla="*/ 0 w 753466"/>
              <a:gd name="connsiteY2" fmla="*/ 798410 h 798410"/>
              <a:gd name="connsiteX0" fmla="*/ 735225 w 735225"/>
              <a:gd name="connsiteY0" fmla="*/ 0 h 798410"/>
              <a:gd name="connsiteX1" fmla="*/ 0 w 735225"/>
              <a:gd name="connsiteY1" fmla="*/ 798410 h 798410"/>
              <a:gd name="connsiteX0" fmla="*/ 735225 w 735225"/>
              <a:gd name="connsiteY0" fmla="*/ 0 h 798410"/>
              <a:gd name="connsiteX1" fmla="*/ 0 w 735225"/>
              <a:gd name="connsiteY1" fmla="*/ 798410 h 798410"/>
              <a:gd name="connsiteX0" fmla="*/ 717247 w 717247"/>
              <a:gd name="connsiteY0" fmla="*/ 0 h 1019274"/>
              <a:gd name="connsiteX1" fmla="*/ 0 w 717247"/>
              <a:gd name="connsiteY1" fmla="*/ 1019274 h 1019274"/>
              <a:gd name="connsiteX0" fmla="*/ 717247 w 717247"/>
              <a:gd name="connsiteY0" fmla="*/ 0 h 1019274"/>
              <a:gd name="connsiteX1" fmla="*/ 0 w 717247"/>
              <a:gd name="connsiteY1" fmla="*/ 1019274 h 1019274"/>
              <a:gd name="connsiteX0" fmla="*/ 1377474 w 1377474"/>
              <a:gd name="connsiteY0" fmla="*/ 3933175 h 3978891"/>
              <a:gd name="connsiteX1" fmla="*/ 0 w 1377474"/>
              <a:gd name="connsiteY1" fmla="*/ 79344 h 3978891"/>
              <a:gd name="connsiteX0" fmla="*/ 1377474 w 1377474"/>
              <a:gd name="connsiteY0" fmla="*/ 3862383 h 3912924"/>
              <a:gd name="connsiteX1" fmla="*/ 0 w 1377474"/>
              <a:gd name="connsiteY1" fmla="*/ 8552 h 3912924"/>
              <a:gd name="connsiteX0" fmla="*/ 1377474 w 1377474"/>
              <a:gd name="connsiteY0" fmla="*/ 3862416 h 3862416"/>
              <a:gd name="connsiteX1" fmla="*/ 636219 w 1377474"/>
              <a:gd name="connsiteY1" fmla="*/ 1571474 h 3862416"/>
              <a:gd name="connsiteX2" fmla="*/ 0 w 1377474"/>
              <a:gd name="connsiteY2" fmla="*/ 8585 h 3862416"/>
              <a:gd name="connsiteX0" fmla="*/ 1377474 w 1377474"/>
              <a:gd name="connsiteY0" fmla="*/ 3864058 h 3864058"/>
              <a:gd name="connsiteX1" fmla="*/ 891307 w 1377474"/>
              <a:gd name="connsiteY1" fmla="*/ 806233 h 3864058"/>
              <a:gd name="connsiteX2" fmla="*/ 0 w 1377474"/>
              <a:gd name="connsiteY2" fmla="*/ 10227 h 3864058"/>
              <a:gd name="connsiteX0" fmla="*/ 1377474 w 1377474"/>
              <a:gd name="connsiteY0" fmla="*/ 3915663 h 3915663"/>
              <a:gd name="connsiteX1" fmla="*/ 891307 w 1377474"/>
              <a:gd name="connsiteY1" fmla="*/ 857838 h 3915663"/>
              <a:gd name="connsiteX2" fmla="*/ 0 w 1377474"/>
              <a:gd name="connsiteY2" fmla="*/ 61832 h 3915663"/>
              <a:gd name="connsiteX0" fmla="*/ 1377474 w 1377474"/>
              <a:gd name="connsiteY0" fmla="*/ 3978496 h 3978496"/>
              <a:gd name="connsiteX1" fmla="*/ 891307 w 1377474"/>
              <a:gd name="connsiteY1" fmla="*/ 920671 h 3978496"/>
              <a:gd name="connsiteX2" fmla="*/ 0 w 1377474"/>
              <a:gd name="connsiteY2" fmla="*/ 124665 h 3978496"/>
              <a:gd name="connsiteX0" fmla="*/ 1377474 w 1377474"/>
              <a:gd name="connsiteY0" fmla="*/ 4020049 h 4020049"/>
              <a:gd name="connsiteX1" fmla="*/ 1110382 w 1377474"/>
              <a:gd name="connsiteY1" fmla="*/ 816613 h 4020049"/>
              <a:gd name="connsiteX2" fmla="*/ 0 w 1377474"/>
              <a:gd name="connsiteY2" fmla="*/ 166218 h 4020049"/>
              <a:gd name="connsiteX0" fmla="*/ 1377474 w 1377474"/>
              <a:gd name="connsiteY0" fmla="*/ 4030945 h 4030945"/>
              <a:gd name="connsiteX1" fmla="*/ 1110382 w 1377474"/>
              <a:gd name="connsiteY1" fmla="*/ 827509 h 4030945"/>
              <a:gd name="connsiteX2" fmla="*/ 0 w 1377474"/>
              <a:gd name="connsiteY2" fmla="*/ 177114 h 4030945"/>
              <a:gd name="connsiteX0" fmla="*/ 1377474 w 1377474"/>
              <a:gd name="connsiteY0" fmla="*/ 4034370 h 4034370"/>
              <a:gd name="connsiteX1" fmla="*/ 1161400 w 1377474"/>
              <a:gd name="connsiteY1" fmla="*/ 821226 h 4034370"/>
              <a:gd name="connsiteX2" fmla="*/ 0 w 1377474"/>
              <a:gd name="connsiteY2" fmla="*/ 180539 h 4034370"/>
              <a:gd name="connsiteX0" fmla="*/ 1020836 w 1020836"/>
              <a:gd name="connsiteY0" fmla="*/ 4147024 h 4147024"/>
              <a:gd name="connsiteX1" fmla="*/ 804762 w 1020836"/>
              <a:gd name="connsiteY1" fmla="*/ 933880 h 4147024"/>
              <a:gd name="connsiteX2" fmla="*/ 0 w 1020836"/>
              <a:gd name="connsiteY2" fmla="*/ 131321 h 4147024"/>
              <a:gd name="connsiteX0" fmla="*/ 937736 w 937736"/>
              <a:gd name="connsiteY0" fmla="*/ 4154601 h 4154601"/>
              <a:gd name="connsiteX1" fmla="*/ 721662 w 937736"/>
              <a:gd name="connsiteY1" fmla="*/ 941457 h 4154601"/>
              <a:gd name="connsiteX2" fmla="*/ 0 w 937736"/>
              <a:gd name="connsiteY2" fmla="*/ 128781 h 4154601"/>
              <a:gd name="connsiteX0" fmla="*/ 937736 w 937736"/>
              <a:gd name="connsiteY0" fmla="*/ 4087204 h 4087204"/>
              <a:gd name="connsiteX1" fmla="*/ 721662 w 937736"/>
              <a:gd name="connsiteY1" fmla="*/ 874060 h 4087204"/>
              <a:gd name="connsiteX2" fmla="*/ 0 w 937736"/>
              <a:gd name="connsiteY2" fmla="*/ 61384 h 4087204"/>
              <a:gd name="connsiteX0" fmla="*/ 837323 w 837323"/>
              <a:gd name="connsiteY0" fmla="*/ 4167946 h 4167946"/>
              <a:gd name="connsiteX1" fmla="*/ 621249 w 837323"/>
              <a:gd name="connsiteY1" fmla="*/ 954802 h 4167946"/>
              <a:gd name="connsiteX2" fmla="*/ 0 w 837323"/>
              <a:gd name="connsiteY2" fmla="*/ 40956 h 4167946"/>
              <a:gd name="connsiteX0" fmla="*/ 837323 w 837323"/>
              <a:gd name="connsiteY0" fmla="*/ 4155127 h 4155127"/>
              <a:gd name="connsiteX1" fmla="*/ 621249 w 837323"/>
              <a:gd name="connsiteY1" fmla="*/ 941983 h 4155127"/>
              <a:gd name="connsiteX2" fmla="*/ 0 w 837323"/>
              <a:gd name="connsiteY2" fmla="*/ 28137 h 4155127"/>
              <a:gd name="connsiteX0" fmla="*/ 807907 w 807907"/>
              <a:gd name="connsiteY0" fmla="*/ 3759759 h 3759759"/>
              <a:gd name="connsiteX1" fmla="*/ 621249 w 807907"/>
              <a:gd name="connsiteY1" fmla="*/ 941983 h 3759759"/>
              <a:gd name="connsiteX2" fmla="*/ 0 w 807907"/>
              <a:gd name="connsiteY2" fmla="*/ 28137 h 3759759"/>
              <a:gd name="connsiteX0" fmla="*/ 805868 w 805868"/>
              <a:gd name="connsiteY0" fmla="*/ 3729967 h 3729967"/>
              <a:gd name="connsiteX1" fmla="*/ 621249 w 805868"/>
              <a:gd name="connsiteY1" fmla="*/ 941983 h 3729967"/>
              <a:gd name="connsiteX2" fmla="*/ 0 w 805868"/>
              <a:gd name="connsiteY2" fmla="*/ 28137 h 3729967"/>
              <a:gd name="connsiteX0" fmla="*/ 805868 w 805868"/>
              <a:gd name="connsiteY0" fmla="*/ 3727203 h 3727203"/>
              <a:gd name="connsiteX1" fmla="*/ 608084 w 805868"/>
              <a:gd name="connsiteY1" fmla="*/ 958452 h 3727203"/>
              <a:gd name="connsiteX2" fmla="*/ 0 w 805868"/>
              <a:gd name="connsiteY2" fmla="*/ 25373 h 3727203"/>
              <a:gd name="connsiteX0" fmla="*/ 805868 w 805868"/>
              <a:gd name="connsiteY0" fmla="*/ 3727203 h 3727203"/>
              <a:gd name="connsiteX1" fmla="*/ 581755 w 805868"/>
              <a:gd name="connsiteY1" fmla="*/ 958452 h 3727203"/>
              <a:gd name="connsiteX2" fmla="*/ 0 w 805868"/>
              <a:gd name="connsiteY2" fmla="*/ 25373 h 3727203"/>
              <a:gd name="connsiteX0" fmla="*/ 805868 w 805868"/>
              <a:gd name="connsiteY0" fmla="*/ 3727203 h 3727203"/>
              <a:gd name="connsiteX1" fmla="*/ 581755 w 805868"/>
              <a:gd name="connsiteY1" fmla="*/ 958452 h 3727203"/>
              <a:gd name="connsiteX2" fmla="*/ 0 w 805868"/>
              <a:gd name="connsiteY2" fmla="*/ 25373 h 3727203"/>
              <a:gd name="connsiteX0" fmla="*/ 620548 w 659438"/>
              <a:gd name="connsiteY0" fmla="*/ 4208520 h 4208520"/>
              <a:gd name="connsiteX1" fmla="*/ 581755 w 659438"/>
              <a:gd name="connsiteY1" fmla="*/ 958452 h 4208520"/>
              <a:gd name="connsiteX2" fmla="*/ 0 w 659438"/>
              <a:gd name="connsiteY2" fmla="*/ 25373 h 4208520"/>
              <a:gd name="connsiteX0" fmla="*/ 620548 w 639566"/>
              <a:gd name="connsiteY0" fmla="*/ 4208520 h 4208520"/>
              <a:gd name="connsiteX1" fmla="*/ 581755 w 639566"/>
              <a:gd name="connsiteY1" fmla="*/ 958452 h 4208520"/>
              <a:gd name="connsiteX2" fmla="*/ 0 w 639566"/>
              <a:gd name="connsiteY2" fmla="*/ 25373 h 4208520"/>
              <a:gd name="connsiteX0" fmla="*/ 664672 w 664672"/>
              <a:gd name="connsiteY0" fmla="*/ 4199925 h 4199925"/>
              <a:gd name="connsiteX1" fmla="*/ 581755 w 664672"/>
              <a:gd name="connsiteY1" fmla="*/ 958452 h 4199925"/>
              <a:gd name="connsiteX2" fmla="*/ 0 w 664672"/>
              <a:gd name="connsiteY2" fmla="*/ 25373 h 4199925"/>
              <a:gd name="connsiteX0" fmla="*/ 664672 w 664672"/>
              <a:gd name="connsiteY0" fmla="*/ 4198783 h 4198783"/>
              <a:gd name="connsiteX1" fmla="*/ 505274 w 664672"/>
              <a:gd name="connsiteY1" fmla="*/ 965905 h 4198783"/>
              <a:gd name="connsiteX2" fmla="*/ 0 w 664672"/>
              <a:gd name="connsiteY2" fmla="*/ 24231 h 4198783"/>
              <a:gd name="connsiteX0" fmla="*/ 664672 w 664672"/>
              <a:gd name="connsiteY0" fmla="*/ 4193034 h 4193034"/>
              <a:gd name="connsiteX1" fmla="*/ 414085 w 664672"/>
              <a:gd name="connsiteY1" fmla="*/ 1011725 h 4193034"/>
              <a:gd name="connsiteX2" fmla="*/ 0 w 664672"/>
              <a:gd name="connsiteY2" fmla="*/ 18482 h 4193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4672" h="4193034">
                <a:moveTo>
                  <a:pt x="664672" y="4193034"/>
                </a:moveTo>
                <a:cubicBezTo>
                  <a:pt x="522402" y="3690446"/>
                  <a:pt x="584144" y="2069830"/>
                  <a:pt x="414085" y="1011725"/>
                </a:cubicBezTo>
                <a:cubicBezTo>
                  <a:pt x="244026" y="-46380"/>
                  <a:pt x="167820" y="-33939"/>
                  <a:pt x="0" y="18482"/>
                </a:cubicBezTo>
              </a:path>
            </a:pathLst>
          </a:custGeom>
          <a:noFill/>
          <a:ln w="762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667" name="TextBox 666"/>
          <p:cNvSpPr txBox="1"/>
          <p:nvPr/>
        </p:nvSpPr>
        <p:spPr>
          <a:xfrm rot="2114542">
            <a:off x="6681602" y="329930"/>
            <a:ext cx="390749" cy="170816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&gt;NORDUnet, RU-VRF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via ANA-400</a:t>
            </a:r>
          </a:p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via </a:t>
            </a:r>
            <a:r>
              <a:rPr lang="en-US" sz="350" dirty="0" err="1">
                <a:solidFill>
                  <a:prstClr val="black"/>
                </a:solidFill>
                <a:latin typeface="Calibri"/>
              </a:rPr>
              <a:t>NetherlLight</a:t>
            </a:r>
            <a:endParaRPr lang="en-US" sz="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8" name="TextBox 667"/>
          <p:cNvSpPr txBox="1"/>
          <p:nvPr/>
        </p:nvSpPr>
        <p:spPr>
          <a:xfrm rot="21248360">
            <a:off x="6767203" y="4096947"/>
            <a:ext cx="171137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ANA-400</a:t>
            </a:r>
          </a:p>
        </p:txBody>
      </p:sp>
      <p:sp>
        <p:nvSpPr>
          <p:cNvPr id="672" name="TextBox 671"/>
          <p:cNvSpPr txBox="1"/>
          <p:nvPr/>
        </p:nvSpPr>
        <p:spPr>
          <a:xfrm rot="5040000">
            <a:off x="7219408" y="1738326"/>
            <a:ext cx="180370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9144" tIns="4572" rIns="9144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ANA-400</a:t>
            </a:r>
          </a:p>
        </p:txBody>
      </p:sp>
      <p:sp>
        <p:nvSpPr>
          <p:cNvPr id="522" name="Freeform 521"/>
          <p:cNvSpPr/>
          <p:nvPr/>
        </p:nvSpPr>
        <p:spPr bwMode="auto">
          <a:xfrm flipH="1">
            <a:off x="8218726" y="941267"/>
            <a:ext cx="1300410" cy="286464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610821"/>
              <a:gd name="connsiteY0" fmla="*/ 0 h 5816515"/>
              <a:gd name="connsiteX1" fmla="*/ 4199984 w 10610821"/>
              <a:gd name="connsiteY1" fmla="*/ 927775 h 5816515"/>
              <a:gd name="connsiteX2" fmla="*/ 6078766 w 10610821"/>
              <a:gd name="connsiteY2" fmla="*/ 5802872 h 5816515"/>
              <a:gd name="connsiteX3" fmla="*/ 10610821 w 10610821"/>
              <a:gd name="connsiteY3" fmla="*/ 5001919 h 5816515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6151526 w 11095433"/>
              <a:gd name="connsiteY1" fmla="*/ 899735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361088 w 11095433"/>
              <a:gd name="connsiteY1" fmla="*/ 1161439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7244452"/>
              <a:gd name="connsiteY0" fmla="*/ 0 h 5615940"/>
              <a:gd name="connsiteX1" fmla="*/ 6361088 w 7244452"/>
              <a:gd name="connsiteY1" fmla="*/ 1161439 h 5615940"/>
              <a:gd name="connsiteX2" fmla="*/ 7244452 w 7244452"/>
              <a:gd name="connsiteY2" fmla="*/ 5615940 h 5615940"/>
              <a:gd name="connsiteX0" fmla="*/ 0 w 6373353"/>
              <a:gd name="connsiteY0" fmla="*/ 0 h 3129742"/>
              <a:gd name="connsiteX1" fmla="*/ 6361088 w 6373353"/>
              <a:gd name="connsiteY1" fmla="*/ 1161439 h 3129742"/>
              <a:gd name="connsiteX2" fmla="*/ 1822046 w 6373353"/>
              <a:gd name="connsiteY2" fmla="*/ 3129742 h 3129742"/>
              <a:gd name="connsiteX0" fmla="*/ 0 w 6374735"/>
              <a:gd name="connsiteY0" fmla="*/ 0 h 3129742"/>
              <a:gd name="connsiteX1" fmla="*/ 6361088 w 6374735"/>
              <a:gd name="connsiteY1" fmla="*/ 1161439 h 3129742"/>
              <a:gd name="connsiteX2" fmla="*/ 1822046 w 6374735"/>
              <a:gd name="connsiteY2" fmla="*/ 3129742 h 3129742"/>
              <a:gd name="connsiteX0" fmla="*/ 0 w 1892125"/>
              <a:gd name="connsiteY0" fmla="*/ 0 h 3129742"/>
              <a:gd name="connsiteX1" fmla="*/ 1737634 w 1892125"/>
              <a:gd name="connsiteY1" fmla="*/ 1114706 h 3129742"/>
              <a:gd name="connsiteX2" fmla="*/ 1822046 w 1892125"/>
              <a:gd name="connsiteY2" fmla="*/ 3129742 h 3129742"/>
              <a:gd name="connsiteX0" fmla="*/ 0 w 966977"/>
              <a:gd name="connsiteY0" fmla="*/ 0 h 3111050"/>
              <a:gd name="connsiteX1" fmla="*/ 873193 w 966977"/>
              <a:gd name="connsiteY1" fmla="*/ 1096014 h 3111050"/>
              <a:gd name="connsiteX2" fmla="*/ 957605 w 966977"/>
              <a:gd name="connsiteY2" fmla="*/ 3111050 h 3111050"/>
              <a:gd name="connsiteX0" fmla="*/ 0 w 957604"/>
              <a:gd name="connsiteY0" fmla="*/ 0 h 3111050"/>
              <a:gd name="connsiteX1" fmla="*/ 957605 w 957604"/>
              <a:gd name="connsiteY1" fmla="*/ 3111050 h 3111050"/>
              <a:gd name="connsiteX0" fmla="*/ 0 w 957606"/>
              <a:gd name="connsiteY0" fmla="*/ 0 h 3111050"/>
              <a:gd name="connsiteX1" fmla="*/ 957605 w 957606"/>
              <a:gd name="connsiteY1" fmla="*/ 3111050 h 3111050"/>
              <a:gd name="connsiteX0" fmla="*/ 0 w 1140971"/>
              <a:gd name="connsiteY0" fmla="*/ 0 h 3008237"/>
              <a:gd name="connsiteX1" fmla="*/ 1140971 w 1140971"/>
              <a:gd name="connsiteY1" fmla="*/ 3008237 h 3008237"/>
              <a:gd name="connsiteX0" fmla="*/ 0 w 1303244"/>
              <a:gd name="connsiteY0" fmla="*/ 0 h 3008237"/>
              <a:gd name="connsiteX1" fmla="*/ 1303244 w 1303244"/>
              <a:gd name="connsiteY1" fmla="*/ 3008237 h 3008237"/>
              <a:gd name="connsiteX0" fmla="*/ 0 w 4494456"/>
              <a:gd name="connsiteY0" fmla="*/ 0 h 3298361"/>
              <a:gd name="connsiteX1" fmla="*/ 4488974 w 4494456"/>
              <a:gd name="connsiteY1" fmla="*/ 3298361 h 3298361"/>
              <a:gd name="connsiteX2" fmla="*/ 1303244 w 4494456"/>
              <a:gd name="connsiteY2" fmla="*/ 3008237 h 3298361"/>
              <a:gd name="connsiteX0" fmla="*/ 0 w 4494454"/>
              <a:gd name="connsiteY0" fmla="*/ 0 h 3298361"/>
              <a:gd name="connsiteX1" fmla="*/ 4488974 w 4494454"/>
              <a:gd name="connsiteY1" fmla="*/ 3298361 h 3298361"/>
              <a:gd name="connsiteX2" fmla="*/ 1303244 w 4494454"/>
              <a:gd name="connsiteY2" fmla="*/ 3008237 h 3298361"/>
              <a:gd name="connsiteX0" fmla="*/ 0 w 4494456"/>
              <a:gd name="connsiteY0" fmla="*/ 0 h 3298361"/>
              <a:gd name="connsiteX1" fmla="*/ 4488974 w 4494456"/>
              <a:gd name="connsiteY1" fmla="*/ 3298361 h 3298361"/>
              <a:gd name="connsiteX2" fmla="*/ 1303244 w 4494456"/>
              <a:gd name="connsiteY2" fmla="*/ 3008237 h 3298361"/>
              <a:gd name="connsiteX0" fmla="*/ 0 w 4488973"/>
              <a:gd name="connsiteY0" fmla="*/ 0 h 3298361"/>
              <a:gd name="connsiteX1" fmla="*/ 4488974 w 4488973"/>
              <a:gd name="connsiteY1" fmla="*/ 3298361 h 3298361"/>
              <a:gd name="connsiteX2" fmla="*/ 1303244 w 4488973"/>
              <a:gd name="connsiteY2" fmla="*/ 3008237 h 3298361"/>
              <a:gd name="connsiteX0" fmla="*/ 0 w 4488975"/>
              <a:gd name="connsiteY0" fmla="*/ 0 h 3298361"/>
              <a:gd name="connsiteX1" fmla="*/ 4488975 w 4488975"/>
              <a:gd name="connsiteY1" fmla="*/ 3298361 h 3298361"/>
              <a:gd name="connsiteX2" fmla="*/ 1303244 w 4488975"/>
              <a:gd name="connsiteY2" fmla="*/ 3008237 h 3298361"/>
              <a:gd name="connsiteX0" fmla="*/ 0 w 4648210"/>
              <a:gd name="connsiteY0" fmla="*/ 0 h 3399003"/>
              <a:gd name="connsiteX1" fmla="*/ 4488975 w 4648210"/>
              <a:gd name="connsiteY1" fmla="*/ 3298361 h 3399003"/>
              <a:gd name="connsiteX2" fmla="*/ 1303244 w 4648210"/>
              <a:gd name="connsiteY2" fmla="*/ 3008237 h 3399003"/>
              <a:gd name="connsiteX0" fmla="*/ 0 w 4525593"/>
              <a:gd name="connsiteY0" fmla="*/ 0 h 3303439"/>
              <a:gd name="connsiteX1" fmla="*/ 4488975 w 4525593"/>
              <a:gd name="connsiteY1" fmla="*/ 3298361 h 3303439"/>
              <a:gd name="connsiteX2" fmla="*/ 1303244 w 4525593"/>
              <a:gd name="connsiteY2" fmla="*/ 3008237 h 3303439"/>
              <a:gd name="connsiteX0" fmla="*/ 0 w 4525591"/>
              <a:gd name="connsiteY0" fmla="*/ 0 h 3303440"/>
              <a:gd name="connsiteX1" fmla="*/ 4488975 w 4525591"/>
              <a:gd name="connsiteY1" fmla="*/ 3298361 h 3303440"/>
              <a:gd name="connsiteX2" fmla="*/ 1380375 w 4525591"/>
              <a:gd name="connsiteY2" fmla="*/ 3008237 h 3303440"/>
              <a:gd name="connsiteX0" fmla="*/ 0 w 4525593"/>
              <a:gd name="connsiteY0" fmla="*/ 0 h 3308759"/>
              <a:gd name="connsiteX1" fmla="*/ 4488975 w 4525593"/>
              <a:gd name="connsiteY1" fmla="*/ 3298361 h 3308759"/>
              <a:gd name="connsiteX2" fmla="*/ 1380375 w 4525593"/>
              <a:gd name="connsiteY2" fmla="*/ 3008237 h 3308759"/>
              <a:gd name="connsiteX0" fmla="*/ 0 w 4525591"/>
              <a:gd name="connsiteY0" fmla="*/ 0 h 3308468"/>
              <a:gd name="connsiteX1" fmla="*/ 4488975 w 4525591"/>
              <a:gd name="connsiteY1" fmla="*/ 3298361 h 3308468"/>
              <a:gd name="connsiteX2" fmla="*/ 1341810 w 4525591"/>
              <a:gd name="connsiteY2" fmla="*/ 2987596 h 3308468"/>
              <a:gd name="connsiteX0" fmla="*/ 0 w 4525593"/>
              <a:gd name="connsiteY0" fmla="*/ 0 h 3266020"/>
              <a:gd name="connsiteX1" fmla="*/ 4488975 w 4525593"/>
              <a:gd name="connsiteY1" fmla="*/ 3255286 h 3266020"/>
              <a:gd name="connsiteX2" fmla="*/ 1341810 w 4525593"/>
              <a:gd name="connsiteY2" fmla="*/ 2987596 h 3266020"/>
              <a:gd name="connsiteX0" fmla="*/ 0 w 4525591"/>
              <a:gd name="connsiteY0" fmla="*/ 0 h 3266020"/>
              <a:gd name="connsiteX1" fmla="*/ 4488974 w 4525591"/>
              <a:gd name="connsiteY1" fmla="*/ 3255286 h 3266020"/>
              <a:gd name="connsiteX2" fmla="*/ 1341810 w 4525591"/>
              <a:gd name="connsiteY2" fmla="*/ 2987596 h 3266020"/>
              <a:gd name="connsiteX0" fmla="*/ 0 w 4525591"/>
              <a:gd name="connsiteY0" fmla="*/ 0 h 3266020"/>
              <a:gd name="connsiteX1" fmla="*/ 4488974 w 4525591"/>
              <a:gd name="connsiteY1" fmla="*/ 3255286 h 3266020"/>
              <a:gd name="connsiteX2" fmla="*/ 1341809 w 4525591"/>
              <a:gd name="connsiteY2" fmla="*/ 2987596 h 3266020"/>
              <a:gd name="connsiteX0" fmla="*/ 0 w 4525591"/>
              <a:gd name="connsiteY0" fmla="*/ 0 h 3255286"/>
              <a:gd name="connsiteX1" fmla="*/ 4488974 w 4525591"/>
              <a:gd name="connsiteY1" fmla="*/ 3255286 h 3255286"/>
              <a:gd name="connsiteX0" fmla="*/ 0 w 2202288"/>
              <a:gd name="connsiteY0" fmla="*/ 0 h 5391839"/>
              <a:gd name="connsiteX1" fmla="*/ 2134821 w 2202288"/>
              <a:gd name="connsiteY1" fmla="*/ 5391839 h 5391839"/>
              <a:gd name="connsiteX0" fmla="*/ 0 w 6917903"/>
              <a:gd name="connsiteY0" fmla="*/ 0 h 5391839"/>
              <a:gd name="connsiteX1" fmla="*/ 6917903 w 6917903"/>
              <a:gd name="connsiteY1" fmla="*/ 3262528 h 5391839"/>
              <a:gd name="connsiteX2" fmla="*/ 2134821 w 6917903"/>
              <a:gd name="connsiteY2" fmla="*/ 5391839 h 5391839"/>
              <a:gd name="connsiteX0" fmla="*/ 0 w 6917903"/>
              <a:gd name="connsiteY0" fmla="*/ 0 h 5391839"/>
              <a:gd name="connsiteX1" fmla="*/ 6917903 w 6917903"/>
              <a:gd name="connsiteY1" fmla="*/ 3262528 h 5391839"/>
              <a:gd name="connsiteX2" fmla="*/ 2134821 w 6917903"/>
              <a:gd name="connsiteY2" fmla="*/ 5391839 h 5391839"/>
              <a:gd name="connsiteX0" fmla="*/ 0 w 6917903"/>
              <a:gd name="connsiteY0" fmla="*/ 0 h 5391839"/>
              <a:gd name="connsiteX1" fmla="*/ 6917903 w 6917903"/>
              <a:gd name="connsiteY1" fmla="*/ 3262528 h 5391839"/>
              <a:gd name="connsiteX2" fmla="*/ 2134821 w 6917903"/>
              <a:gd name="connsiteY2" fmla="*/ 5391839 h 5391839"/>
              <a:gd name="connsiteX0" fmla="*/ 0 w 6917903"/>
              <a:gd name="connsiteY0" fmla="*/ 0 h 5391839"/>
              <a:gd name="connsiteX1" fmla="*/ 6917903 w 6917903"/>
              <a:gd name="connsiteY1" fmla="*/ 3262528 h 5391839"/>
              <a:gd name="connsiteX2" fmla="*/ 2134821 w 6917903"/>
              <a:gd name="connsiteY2" fmla="*/ 5391839 h 5391839"/>
              <a:gd name="connsiteX0" fmla="*/ 0 w 6917903"/>
              <a:gd name="connsiteY0" fmla="*/ 0 h 5391839"/>
              <a:gd name="connsiteX1" fmla="*/ 6917903 w 6917903"/>
              <a:gd name="connsiteY1" fmla="*/ 3262528 h 5391839"/>
              <a:gd name="connsiteX2" fmla="*/ 2134821 w 6917903"/>
              <a:gd name="connsiteY2" fmla="*/ 5391839 h 5391839"/>
              <a:gd name="connsiteX0" fmla="*/ 0 w 6918210"/>
              <a:gd name="connsiteY0" fmla="*/ 0 h 5391839"/>
              <a:gd name="connsiteX1" fmla="*/ 6917903 w 6918210"/>
              <a:gd name="connsiteY1" fmla="*/ 3262528 h 5391839"/>
              <a:gd name="connsiteX2" fmla="*/ 2134821 w 6918210"/>
              <a:gd name="connsiteY2" fmla="*/ 5391839 h 5391839"/>
              <a:gd name="connsiteX0" fmla="*/ 0 w 6917912"/>
              <a:gd name="connsiteY0" fmla="*/ 0 h 5391839"/>
              <a:gd name="connsiteX1" fmla="*/ 6917903 w 6917912"/>
              <a:gd name="connsiteY1" fmla="*/ 3262528 h 5391839"/>
              <a:gd name="connsiteX2" fmla="*/ 2134821 w 6917912"/>
              <a:gd name="connsiteY2" fmla="*/ 5391839 h 5391839"/>
              <a:gd name="connsiteX0" fmla="*/ 0 w 6604028"/>
              <a:gd name="connsiteY0" fmla="*/ 0 h 5391839"/>
              <a:gd name="connsiteX1" fmla="*/ 6604017 w 6604028"/>
              <a:gd name="connsiteY1" fmla="*/ 3434831 h 5391839"/>
              <a:gd name="connsiteX2" fmla="*/ 2134821 w 6604028"/>
              <a:gd name="connsiteY2" fmla="*/ 5391839 h 5391839"/>
              <a:gd name="connsiteX0" fmla="*/ 0 w 6604019"/>
              <a:gd name="connsiteY0" fmla="*/ 0 h 5391839"/>
              <a:gd name="connsiteX1" fmla="*/ 6604017 w 6604019"/>
              <a:gd name="connsiteY1" fmla="*/ 3434831 h 5391839"/>
              <a:gd name="connsiteX2" fmla="*/ 2134821 w 6604019"/>
              <a:gd name="connsiteY2" fmla="*/ 5391839 h 5391839"/>
              <a:gd name="connsiteX0" fmla="*/ 0 w 6612768"/>
              <a:gd name="connsiteY0" fmla="*/ 0 h 5391839"/>
              <a:gd name="connsiteX1" fmla="*/ 6604017 w 6612768"/>
              <a:gd name="connsiteY1" fmla="*/ 3434831 h 5391839"/>
              <a:gd name="connsiteX2" fmla="*/ 2134821 w 6612768"/>
              <a:gd name="connsiteY2" fmla="*/ 5391839 h 5391839"/>
              <a:gd name="connsiteX0" fmla="*/ 0 w 6733342"/>
              <a:gd name="connsiteY0" fmla="*/ 0 h 5391839"/>
              <a:gd name="connsiteX1" fmla="*/ 6724744 w 6733342"/>
              <a:gd name="connsiteY1" fmla="*/ 3452061 h 5391839"/>
              <a:gd name="connsiteX2" fmla="*/ 2134821 w 6733342"/>
              <a:gd name="connsiteY2" fmla="*/ 5391839 h 5391839"/>
              <a:gd name="connsiteX0" fmla="*/ 0 w 6733342"/>
              <a:gd name="connsiteY0" fmla="*/ 0 h 5649844"/>
              <a:gd name="connsiteX1" fmla="*/ 6724744 w 6733342"/>
              <a:gd name="connsiteY1" fmla="*/ 3452061 h 5649844"/>
              <a:gd name="connsiteX2" fmla="*/ 2236054 w 6733342"/>
              <a:gd name="connsiteY2" fmla="*/ 5649844 h 5649844"/>
              <a:gd name="connsiteX0" fmla="*/ 0 w 6733342"/>
              <a:gd name="connsiteY0" fmla="*/ 0 h 5649844"/>
              <a:gd name="connsiteX1" fmla="*/ 6724744 w 6733342"/>
              <a:gd name="connsiteY1" fmla="*/ 3452061 h 5649844"/>
              <a:gd name="connsiteX2" fmla="*/ 2236054 w 6733342"/>
              <a:gd name="connsiteY2" fmla="*/ 5649844 h 5649844"/>
              <a:gd name="connsiteX0" fmla="*/ 0 w 6733342"/>
              <a:gd name="connsiteY0" fmla="*/ 0 h 5587923"/>
              <a:gd name="connsiteX1" fmla="*/ 6724744 w 6733342"/>
              <a:gd name="connsiteY1" fmla="*/ 3452061 h 5587923"/>
              <a:gd name="connsiteX2" fmla="*/ 2337288 w 6733342"/>
              <a:gd name="connsiteY2" fmla="*/ 5587923 h 5587923"/>
              <a:gd name="connsiteX0" fmla="*/ 0 w 6733342"/>
              <a:gd name="connsiteY0" fmla="*/ 0 h 5483752"/>
              <a:gd name="connsiteX1" fmla="*/ 6724744 w 6733342"/>
              <a:gd name="connsiteY1" fmla="*/ 3452061 h 5483752"/>
              <a:gd name="connsiteX2" fmla="*/ 4186728 w 6733342"/>
              <a:gd name="connsiteY2" fmla="*/ 5483752 h 5483752"/>
              <a:gd name="connsiteX0" fmla="*/ 0 w 6733342"/>
              <a:gd name="connsiteY0" fmla="*/ 0 h 5347981"/>
              <a:gd name="connsiteX1" fmla="*/ 6724744 w 6733342"/>
              <a:gd name="connsiteY1" fmla="*/ 3452061 h 5347981"/>
              <a:gd name="connsiteX2" fmla="*/ 4377906 w 6733342"/>
              <a:gd name="connsiteY2" fmla="*/ 5347981 h 5347981"/>
              <a:gd name="connsiteX0" fmla="*/ 0 w 6733342"/>
              <a:gd name="connsiteY0" fmla="*/ 0 h 6292621"/>
              <a:gd name="connsiteX1" fmla="*/ 6724744 w 6733342"/>
              <a:gd name="connsiteY1" fmla="*/ 3452061 h 6292621"/>
              <a:gd name="connsiteX2" fmla="*/ 3992466 w 6733342"/>
              <a:gd name="connsiteY2" fmla="*/ 6292621 h 6292621"/>
              <a:gd name="connsiteX0" fmla="*/ 0 w 6733342"/>
              <a:gd name="connsiteY0" fmla="*/ 0 h 6367762"/>
              <a:gd name="connsiteX1" fmla="*/ 6724744 w 6733342"/>
              <a:gd name="connsiteY1" fmla="*/ 3452061 h 6367762"/>
              <a:gd name="connsiteX2" fmla="*/ 3774051 w 6733342"/>
              <a:gd name="connsiteY2" fmla="*/ 6367762 h 6367762"/>
              <a:gd name="connsiteX0" fmla="*/ 0 w 5976365"/>
              <a:gd name="connsiteY0" fmla="*/ 0 h 6367762"/>
              <a:gd name="connsiteX1" fmla="*/ 5966711 w 5976365"/>
              <a:gd name="connsiteY1" fmla="*/ 3446694 h 6367762"/>
              <a:gd name="connsiteX2" fmla="*/ 3774051 w 5976365"/>
              <a:gd name="connsiteY2" fmla="*/ 6367762 h 6367762"/>
              <a:gd name="connsiteX0" fmla="*/ 0 w 6630683"/>
              <a:gd name="connsiteY0" fmla="*/ 0 h 6228212"/>
              <a:gd name="connsiteX1" fmla="*/ 6621957 w 6630683"/>
              <a:gd name="connsiteY1" fmla="*/ 3307144 h 6228212"/>
              <a:gd name="connsiteX2" fmla="*/ 4429297 w 6630683"/>
              <a:gd name="connsiteY2" fmla="*/ 6228212 h 6228212"/>
              <a:gd name="connsiteX0" fmla="*/ 0 w 6271427"/>
              <a:gd name="connsiteY0" fmla="*/ 0 h 6255049"/>
              <a:gd name="connsiteX1" fmla="*/ 6262215 w 6271427"/>
              <a:gd name="connsiteY1" fmla="*/ 3333981 h 6255049"/>
              <a:gd name="connsiteX2" fmla="*/ 4069555 w 6271427"/>
              <a:gd name="connsiteY2" fmla="*/ 6255049 h 6255049"/>
              <a:gd name="connsiteX0" fmla="*/ 0 w 6262215"/>
              <a:gd name="connsiteY0" fmla="*/ 0 h 6255049"/>
              <a:gd name="connsiteX1" fmla="*/ 6262215 w 6262215"/>
              <a:gd name="connsiteY1" fmla="*/ 3333981 h 6255049"/>
              <a:gd name="connsiteX2" fmla="*/ 4069555 w 6262215"/>
              <a:gd name="connsiteY2" fmla="*/ 6255049 h 6255049"/>
              <a:gd name="connsiteX0" fmla="*/ 0 w 6271427"/>
              <a:gd name="connsiteY0" fmla="*/ 0 h 6255049"/>
              <a:gd name="connsiteX1" fmla="*/ 6262215 w 6271427"/>
              <a:gd name="connsiteY1" fmla="*/ 3333981 h 6255049"/>
              <a:gd name="connsiteX2" fmla="*/ 4069555 w 6271427"/>
              <a:gd name="connsiteY2" fmla="*/ 6255049 h 6255049"/>
              <a:gd name="connsiteX0" fmla="*/ 0 w 6488941"/>
              <a:gd name="connsiteY0" fmla="*/ 0 h 6255049"/>
              <a:gd name="connsiteX1" fmla="*/ 6262215 w 6488941"/>
              <a:gd name="connsiteY1" fmla="*/ 3333981 h 6255049"/>
              <a:gd name="connsiteX2" fmla="*/ 4069555 w 6488941"/>
              <a:gd name="connsiteY2" fmla="*/ 6255049 h 6255049"/>
              <a:gd name="connsiteX0" fmla="*/ 0 w 5963293"/>
              <a:gd name="connsiteY0" fmla="*/ 0 h 6255049"/>
              <a:gd name="connsiteX1" fmla="*/ 5696902 w 5963293"/>
              <a:gd name="connsiteY1" fmla="*/ 3189064 h 6255049"/>
              <a:gd name="connsiteX2" fmla="*/ 4069555 w 5963293"/>
              <a:gd name="connsiteY2" fmla="*/ 6255049 h 6255049"/>
              <a:gd name="connsiteX0" fmla="*/ 0 w 6279242"/>
              <a:gd name="connsiteY0" fmla="*/ 0 h 6255049"/>
              <a:gd name="connsiteX1" fmla="*/ 6038291 w 6279242"/>
              <a:gd name="connsiteY1" fmla="*/ 3189064 h 6255049"/>
              <a:gd name="connsiteX2" fmla="*/ 4069555 w 6279242"/>
              <a:gd name="connsiteY2" fmla="*/ 6255049 h 6255049"/>
              <a:gd name="connsiteX0" fmla="*/ 0 w 6797071"/>
              <a:gd name="connsiteY0" fmla="*/ 0 h 6255049"/>
              <a:gd name="connsiteX1" fmla="*/ 6038291 w 6797071"/>
              <a:gd name="connsiteY1" fmla="*/ 3189064 h 6255049"/>
              <a:gd name="connsiteX2" fmla="*/ 4069555 w 6797071"/>
              <a:gd name="connsiteY2" fmla="*/ 6255049 h 6255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797071" h="6255049">
                <a:moveTo>
                  <a:pt x="0" y="0"/>
                </a:moveTo>
                <a:cubicBezTo>
                  <a:pt x="263638" y="560985"/>
                  <a:pt x="4971185" y="1788568"/>
                  <a:pt x="6038291" y="3189064"/>
                </a:cubicBezTo>
                <a:cubicBezTo>
                  <a:pt x="7105397" y="4589560"/>
                  <a:pt x="7508769" y="5597501"/>
                  <a:pt x="4069555" y="6255049"/>
                </a:cubicBezTo>
              </a:path>
            </a:pathLst>
          </a:custGeom>
          <a:noFill/>
          <a:ln w="76200" cap="flat" cmpd="tri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523" name="TextBox 522"/>
          <p:cNvSpPr txBox="1"/>
          <p:nvPr/>
        </p:nvSpPr>
        <p:spPr>
          <a:xfrm rot="18606630">
            <a:off x="9235813" y="1139434"/>
            <a:ext cx="259303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GÉANT+CERN</a:t>
            </a:r>
          </a:p>
        </p:txBody>
      </p:sp>
      <p:sp>
        <p:nvSpPr>
          <p:cNvPr id="521" name="TextBox 520"/>
          <p:cNvSpPr txBox="1"/>
          <p:nvPr/>
        </p:nvSpPr>
        <p:spPr>
          <a:xfrm rot="3854237">
            <a:off x="8586898" y="3667116"/>
            <a:ext cx="251560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b="1" dirty="0" err="1">
                <a:solidFill>
                  <a:prstClr val="white"/>
                </a:solidFill>
                <a:latin typeface="Calibri"/>
              </a:rPr>
              <a:t>NORDUnet</a:t>
            </a:r>
            <a:endParaRPr lang="en-US" sz="350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33" name="TextBox 632"/>
          <p:cNvSpPr txBox="1"/>
          <p:nvPr/>
        </p:nvSpPr>
        <p:spPr>
          <a:xfrm rot="5400000">
            <a:off x="7523896" y="2999709"/>
            <a:ext cx="156711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CERN</a:t>
            </a:r>
          </a:p>
        </p:txBody>
      </p:sp>
      <p:sp>
        <p:nvSpPr>
          <p:cNvPr id="674" name="Freeform 673"/>
          <p:cNvSpPr/>
          <p:nvPr/>
        </p:nvSpPr>
        <p:spPr bwMode="auto">
          <a:xfrm rot="5400000" flipH="1">
            <a:off x="7698685" y="2865273"/>
            <a:ext cx="1157073" cy="883665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288355 w 14489884"/>
              <a:gd name="connsiteY0" fmla="*/ 0 h 26328672"/>
              <a:gd name="connsiteX1" fmla="*/ 840691 w 14489884"/>
              <a:gd name="connsiteY1" fmla="*/ 24925190 h 26328672"/>
              <a:gd name="connsiteX2" fmla="*/ 9989391 w 14489884"/>
              <a:gd name="connsiteY2" fmla="*/ 21195351 h 26328672"/>
              <a:gd name="connsiteX3" fmla="*/ 14489865 w 14489884"/>
              <a:gd name="connsiteY3" fmla="*/ 4422272 h 26328672"/>
              <a:gd name="connsiteX0" fmla="*/ 141992 w 14343521"/>
              <a:gd name="connsiteY0" fmla="*/ 0 h 22336894"/>
              <a:gd name="connsiteX1" fmla="*/ 939507 w 14343521"/>
              <a:gd name="connsiteY1" fmla="*/ 18537547 h 22336894"/>
              <a:gd name="connsiteX2" fmla="*/ 9843028 w 14343521"/>
              <a:gd name="connsiteY2" fmla="*/ 21195351 h 22336894"/>
              <a:gd name="connsiteX3" fmla="*/ 14343502 w 14343521"/>
              <a:gd name="connsiteY3" fmla="*/ 4422272 h 22336894"/>
              <a:gd name="connsiteX0" fmla="*/ 0 w 14969924"/>
              <a:gd name="connsiteY0" fmla="*/ 4360719 h 17642868"/>
              <a:gd name="connsiteX1" fmla="*/ 1565910 w 14969924"/>
              <a:gd name="connsiteY1" fmla="*/ 14115275 h 17642868"/>
              <a:gd name="connsiteX2" fmla="*/ 10469431 w 14969924"/>
              <a:gd name="connsiteY2" fmla="*/ 16773079 h 17642868"/>
              <a:gd name="connsiteX3" fmla="*/ 14969905 w 14969924"/>
              <a:gd name="connsiteY3" fmla="*/ 0 h 17642868"/>
              <a:gd name="connsiteX0" fmla="*/ 0 w 12664820"/>
              <a:gd name="connsiteY0" fmla="*/ 4626889 h 17928043"/>
              <a:gd name="connsiteX1" fmla="*/ 1565910 w 12664820"/>
              <a:gd name="connsiteY1" fmla="*/ 14381445 h 17928043"/>
              <a:gd name="connsiteX2" fmla="*/ 10469431 w 12664820"/>
              <a:gd name="connsiteY2" fmla="*/ 17039249 h 17928043"/>
              <a:gd name="connsiteX3" fmla="*/ 12664699 w 12664820"/>
              <a:gd name="connsiteY3" fmla="*/ 0 h 17928043"/>
              <a:gd name="connsiteX0" fmla="*/ 0 w 12664731"/>
              <a:gd name="connsiteY0" fmla="*/ 4626889 h 14863062"/>
              <a:gd name="connsiteX1" fmla="*/ 1565910 w 12664731"/>
              <a:gd name="connsiteY1" fmla="*/ 14381445 h 14863062"/>
              <a:gd name="connsiteX2" fmla="*/ 9281902 w 12664731"/>
              <a:gd name="connsiteY2" fmla="*/ 11982368 h 14863062"/>
              <a:gd name="connsiteX3" fmla="*/ 12664699 w 12664731"/>
              <a:gd name="connsiteY3" fmla="*/ 0 h 14863062"/>
              <a:gd name="connsiteX0" fmla="*/ 0 w 12664731"/>
              <a:gd name="connsiteY0" fmla="*/ 4626889 h 14863062"/>
              <a:gd name="connsiteX1" fmla="*/ 1565910 w 12664731"/>
              <a:gd name="connsiteY1" fmla="*/ 14381445 h 14863062"/>
              <a:gd name="connsiteX2" fmla="*/ 9281902 w 12664731"/>
              <a:gd name="connsiteY2" fmla="*/ 11982367 h 14863062"/>
              <a:gd name="connsiteX3" fmla="*/ 12664699 w 12664731"/>
              <a:gd name="connsiteY3" fmla="*/ 0 h 14863062"/>
              <a:gd name="connsiteX0" fmla="*/ 0 w 12664699"/>
              <a:gd name="connsiteY0" fmla="*/ 4626889 h 14421770"/>
              <a:gd name="connsiteX1" fmla="*/ 1565910 w 12664699"/>
              <a:gd name="connsiteY1" fmla="*/ 14381445 h 14421770"/>
              <a:gd name="connsiteX2" fmla="*/ 12664699 w 12664699"/>
              <a:gd name="connsiteY2" fmla="*/ 0 h 14421770"/>
              <a:gd name="connsiteX0" fmla="*/ 0 w 12664699"/>
              <a:gd name="connsiteY0" fmla="*/ 4626889 h 15482840"/>
              <a:gd name="connsiteX1" fmla="*/ 8341816 w 12664699"/>
              <a:gd name="connsiteY1" fmla="*/ 15446063 h 15482840"/>
              <a:gd name="connsiteX2" fmla="*/ 12664699 w 12664699"/>
              <a:gd name="connsiteY2" fmla="*/ 0 h 15482840"/>
              <a:gd name="connsiteX0" fmla="*/ 0 w 12664699"/>
              <a:gd name="connsiteY0" fmla="*/ 4626889 h 15482840"/>
              <a:gd name="connsiteX1" fmla="*/ 8341816 w 12664699"/>
              <a:gd name="connsiteY1" fmla="*/ 15446063 h 15482840"/>
              <a:gd name="connsiteX2" fmla="*/ 12664699 w 12664699"/>
              <a:gd name="connsiteY2" fmla="*/ 0 h 15482840"/>
              <a:gd name="connsiteX0" fmla="*/ 0 w 20069303"/>
              <a:gd name="connsiteY0" fmla="*/ 31 h 14185157"/>
              <a:gd name="connsiteX1" fmla="*/ 8341816 w 20069303"/>
              <a:gd name="connsiteY1" fmla="*/ 10819205 h 14185157"/>
              <a:gd name="connsiteX2" fmla="*/ 20069303 w 20069303"/>
              <a:gd name="connsiteY2" fmla="*/ 9745331 h 14185157"/>
              <a:gd name="connsiteX0" fmla="*/ 0 w 20069303"/>
              <a:gd name="connsiteY0" fmla="*/ 31 h 11423648"/>
              <a:gd name="connsiteX1" fmla="*/ 8341816 w 20069303"/>
              <a:gd name="connsiteY1" fmla="*/ 10819205 h 11423648"/>
              <a:gd name="connsiteX2" fmla="*/ 20069303 w 20069303"/>
              <a:gd name="connsiteY2" fmla="*/ 9745331 h 11423648"/>
              <a:gd name="connsiteX0" fmla="*/ 0 w 23183022"/>
              <a:gd name="connsiteY0" fmla="*/ 0 h 97822840"/>
              <a:gd name="connsiteX1" fmla="*/ 11455535 w 23183022"/>
              <a:gd name="connsiteY1" fmla="*/ 97218397 h 97822840"/>
              <a:gd name="connsiteX2" fmla="*/ 23183022 w 23183022"/>
              <a:gd name="connsiteY2" fmla="*/ 96144523 h 97822840"/>
              <a:gd name="connsiteX0" fmla="*/ 0 w 23183022"/>
              <a:gd name="connsiteY0" fmla="*/ 0 h 97822840"/>
              <a:gd name="connsiteX1" fmla="*/ 11455535 w 23183022"/>
              <a:gd name="connsiteY1" fmla="*/ 97218397 h 97822840"/>
              <a:gd name="connsiteX2" fmla="*/ 23183022 w 23183022"/>
              <a:gd name="connsiteY2" fmla="*/ 96144523 h 97822840"/>
              <a:gd name="connsiteX0" fmla="*/ 0 w 23459791"/>
              <a:gd name="connsiteY0" fmla="*/ 0 h 69473032"/>
              <a:gd name="connsiteX1" fmla="*/ 11732304 w 23459791"/>
              <a:gd name="connsiteY1" fmla="*/ 68868589 h 69473032"/>
              <a:gd name="connsiteX2" fmla="*/ 23459791 w 23459791"/>
              <a:gd name="connsiteY2" fmla="*/ 67794715 h 69473032"/>
              <a:gd name="connsiteX0" fmla="*/ 0 w 23459791"/>
              <a:gd name="connsiteY0" fmla="*/ 0 h 69473032"/>
              <a:gd name="connsiteX1" fmla="*/ 11732304 w 23459791"/>
              <a:gd name="connsiteY1" fmla="*/ 68868589 h 69473032"/>
              <a:gd name="connsiteX2" fmla="*/ 23459791 w 23459791"/>
              <a:gd name="connsiteY2" fmla="*/ 67794715 h 69473032"/>
              <a:gd name="connsiteX0" fmla="*/ 0 w 23459791"/>
              <a:gd name="connsiteY0" fmla="*/ 0 h 69473032"/>
              <a:gd name="connsiteX1" fmla="*/ 11732304 w 23459791"/>
              <a:gd name="connsiteY1" fmla="*/ 68868589 h 69473032"/>
              <a:gd name="connsiteX2" fmla="*/ 23459791 w 23459791"/>
              <a:gd name="connsiteY2" fmla="*/ 67794715 h 69473032"/>
              <a:gd name="connsiteX0" fmla="*/ 0 w 23944148"/>
              <a:gd name="connsiteY0" fmla="*/ 0 h 104572772"/>
              <a:gd name="connsiteX1" fmla="*/ 12216661 w 23944148"/>
              <a:gd name="connsiteY1" fmla="*/ 103968329 h 104572772"/>
              <a:gd name="connsiteX2" fmla="*/ 23944148 w 23944148"/>
              <a:gd name="connsiteY2" fmla="*/ 102894455 h 104572772"/>
              <a:gd name="connsiteX0" fmla="*/ 0 w 23944148"/>
              <a:gd name="connsiteY0" fmla="*/ 0 h 106442329"/>
              <a:gd name="connsiteX1" fmla="*/ 7556120 w 23944148"/>
              <a:gd name="connsiteY1" fmla="*/ 106071459 h 106442329"/>
              <a:gd name="connsiteX2" fmla="*/ 23944148 w 23944148"/>
              <a:gd name="connsiteY2" fmla="*/ 102894455 h 106442329"/>
              <a:gd name="connsiteX0" fmla="*/ 0 w 23944148"/>
              <a:gd name="connsiteY0" fmla="*/ 0 h 104236897"/>
              <a:gd name="connsiteX1" fmla="*/ 7276487 w 23944148"/>
              <a:gd name="connsiteY1" fmla="*/ 103547611 h 104236897"/>
              <a:gd name="connsiteX2" fmla="*/ 23944148 w 23944148"/>
              <a:gd name="connsiteY2" fmla="*/ 102894455 h 104236897"/>
              <a:gd name="connsiteX0" fmla="*/ 0 w 23198467"/>
              <a:gd name="connsiteY0" fmla="*/ 0 h 106784975"/>
              <a:gd name="connsiteX1" fmla="*/ 7276487 w 23198467"/>
              <a:gd name="connsiteY1" fmla="*/ 103547611 h 106784975"/>
              <a:gd name="connsiteX2" fmla="*/ 23198467 w 23198467"/>
              <a:gd name="connsiteY2" fmla="*/ 106680229 h 106784975"/>
              <a:gd name="connsiteX0" fmla="*/ 0 w 23198467"/>
              <a:gd name="connsiteY0" fmla="*/ 0 h 106680229"/>
              <a:gd name="connsiteX1" fmla="*/ 7276487 w 23198467"/>
              <a:gd name="connsiteY1" fmla="*/ 103547611 h 106680229"/>
              <a:gd name="connsiteX2" fmla="*/ 23198467 w 23198467"/>
              <a:gd name="connsiteY2" fmla="*/ 106680229 h 106680229"/>
              <a:gd name="connsiteX0" fmla="*/ 0 w 23198467"/>
              <a:gd name="connsiteY0" fmla="*/ 0 h 106680229"/>
              <a:gd name="connsiteX1" fmla="*/ 7276487 w 23198467"/>
              <a:gd name="connsiteY1" fmla="*/ 103547611 h 106680229"/>
              <a:gd name="connsiteX2" fmla="*/ 23198467 w 23198467"/>
              <a:gd name="connsiteY2" fmla="*/ 106680229 h 106680229"/>
              <a:gd name="connsiteX0" fmla="*/ 0 w 23198467"/>
              <a:gd name="connsiteY0" fmla="*/ 0 h 106680229"/>
              <a:gd name="connsiteX1" fmla="*/ 8301807 w 23198467"/>
              <a:gd name="connsiteY1" fmla="*/ 101444465 h 106680229"/>
              <a:gd name="connsiteX2" fmla="*/ 23198467 w 23198467"/>
              <a:gd name="connsiteY2" fmla="*/ 106680229 h 106680229"/>
              <a:gd name="connsiteX0" fmla="*/ 0 w 23198467"/>
              <a:gd name="connsiteY0" fmla="*/ 0 h 106680229"/>
              <a:gd name="connsiteX1" fmla="*/ 8022174 w 23198467"/>
              <a:gd name="connsiteY1" fmla="*/ 102285712 h 106680229"/>
              <a:gd name="connsiteX2" fmla="*/ 23198467 w 23198467"/>
              <a:gd name="connsiteY2" fmla="*/ 106680229 h 106680229"/>
              <a:gd name="connsiteX0" fmla="*/ 0 w 23198467"/>
              <a:gd name="connsiteY0" fmla="*/ 0 h 106680229"/>
              <a:gd name="connsiteX1" fmla="*/ 8022174 w 23198467"/>
              <a:gd name="connsiteY1" fmla="*/ 102285712 h 106680229"/>
              <a:gd name="connsiteX2" fmla="*/ 23198467 w 23198467"/>
              <a:gd name="connsiteY2" fmla="*/ 106680229 h 106680229"/>
              <a:gd name="connsiteX0" fmla="*/ 0 w 23198467"/>
              <a:gd name="connsiteY0" fmla="*/ 0 h 106680229"/>
              <a:gd name="connsiteX1" fmla="*/ 9420341 w 23198467"/>
              <a:gd name="connsiteY1" fmla="*/ 102285712 h 106680229"/>
              <a:gd name="connsiteX2" fmla="*/ 23198467 w 23198467"/>
              <a:gd name="connsiteY2" fmla="*/ 106680229 h 106680229"/>
              <a:gd name="connsiteX0" fmla="*/ 0 w 23284230"/>
              <a:gd name="connsiteY0" fmla="*/ 0 h 102036385"/>
              <a:gd name="connsiteX1" fmla="*/ 9506104 w 23284230"/>
              <a:gd name="connsiteY1" fmla="*/ 97641868 h 102036385"/>
              <a:gd name="connsiteX2" fmla="*/ 23284230 w 23284230"/>
              <a:gd name="connsiteY2" fmla="*/ 102036385 h 102036385"/>
              <a:gd name="connsiteX0" fmla="*/ 0 w 23284230"/>
              <a:gd name="connsiteY0" fmla="*/ 0 h 102036385"/>
              <a:gd name="connsiteX1" fmla="*/ 9506104 w 23284230"/>
              <a:gd name="connsiteY1" fmla="*/ 97641868 h 102036385"/>
              <a:gd name="connsiteX2" fmla="*/ 23284230 w 23284230"/>
              <a:gd name="connsiteY2" fmla="*/ 102036385 h 102036385"/>
              <a:gd name="connsiteX0" fmla="*/ 0 w 23284230"/>
              <a:gd name="connsiteY0" fmla="*/ 0 h 103116872"/>
              <a:gd name="connsiteX1" fmla="*/ 8872947 w 23284230"/>
              <a:gd name="connsiteY1" fmla="*/ 102958566 h 103116872"/>
              <a:gd name="connsiteX2" fmla="*/ 23284230 w 23284230"/>
              <a:gd name="connsiteY2" fmla="*/ 102036385 h 103116872"/>
              <a:gd name="connsiteX0" fmla="*/ 0 w 19806892"/>
              <a:gd name="connsiteY0" fmla="*/ 0 h 103077225"/>
              <a:gd name="connsiteX1" fmla="*/ 8872947 w 19806892"/>
              <a:gd name="connsiteY1" fmla="*/ 102958566 h 103077225"/>
              <a:gd name="connsiteX2" fmla="*/ 19806892 w 19806892"/>
              <a:gd name="connsiteY2" fmla="*/ 97917365 h 103077225"/>
              <a:gd name="connsiteX0" fmla="*/ 0 w 19806892"/>
              <a:gd name="connsiteY0" fmla="*/ 0 h 103158443"/>
              <a:gd name="connsiteX1" fmla="*/ 8872947 w 19806892"/>
              <a:gd name="connsiteY1" fmla="*/ 102958566 h 103158443"/>
              <a:gd name="connsiteX2" fmla="*/ 19806892 w 19806892"/>
              <a:gd name="connsiteY2" fmla="*/ 97917365 h 103158443"/>
              <a:gd name="connsiteX0" fmla="*/ 0 w 19806885"/>
              <a:gd name="connsiteY0" fmla="*/ 0 h 103104317"/>
              <a:gd name="connsiteX1" fmla="*/ 8872947 w 19806885"/>
              <a:gd name="connsiteY1" fmla="*/ 102958566 h 103104317"/>
              <a:gd name="connsiteX2" fmla="*/ 19806888 w 19806885"/>
              <a:gd name="connsiteY2" fmla="*/ 94255931 h 103104317"/>
              <a:gd name="connsiteX0" fmla="*/ 0 w 19806885"/>
              <a:gd name="connsiteY0" fmla="*/ 0 h 99285977"/>
              <a:gd name="connsiteX1" fmla="*/ 8872946 w 19806885"/>
              <a:gd name="connsiteY1" fmla="*/ 99081637 h 99285977"/>
              <a:gd name="connsiteX2" fmla="*/ 19806888 w 19806885"/>
              <a:gd name="connsiteY2" fmla="*/ 94255931 h 99285977"/>
              <a:gd name="connsiteX0" fmla="*/ 0 w 19806885"/>
              <a:gd name="connsiteY0" fmla="*/ 0 h 98339683"/>
              <a:gd name="connsiteX1" fmla="*/ 8872946 w 19806885"/>
              <a:gd name="connsiteY1" fmla="*/ 98112417 h 98339683"/>
              <a:gd name="connsiteX2" fmla="*/ 19806888 w 19806885"/>
              <a:gd name="connsiteY2" fmla="*/ 94255931 h 98339683"/>
              <a:gd name="connsiteX0" fmla="*/ 0 w 16968625"/>
              <a:gd name="connsiteY0" fmla="*/ 0 h 98348253"/>
              <a:gd name="connsiteX1" fmla="*/ 8872946 w 16968625"/>
              <a:gd name="connsiteY1" fmla="*/ 98112417 h 98348253"/>
              <a:gd name="connsiteX2" fmla="*/ 16968622 w 16968625"/>
              <a:gd name="connsiteY2" fmla="*/ 94568115 h 98348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68625" h="98348253">
                <a:moveTo>
                  <a:pt x="0" y="0"/>
                </a:moveTo>
                <a:cubicBezTo>
                  <a:pt x="4163998" y="40276996"/>
                  <a:pt x="5528062" y="96488200"/>
                  <a:pt x="8872946" y="98112417"/>
                </a:cubicBezTo>
                <a:cubicBezTo>
                  <a:pt x="12217830" y="99736634"/>
                  <a:pt x="10883362" y="92359264"/>
                  <a:pt x="16968622" y="94568115"/>
                </a:cubicBezTo>
              </a:path>
            </a:pathLst>
          </a:custGeom>
          <a:noFill/>
          <a:ln w="762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675" name="TextBox 674"/>
          <p:cNvSpPr txBox="1"/>
          <p:nvPr/>
        </p:nvSpPr>
        <p:spPr>
          <a:xfrm rot="5628524">
            <a:off x="7795011" y="2831735"/>
            <a:ext cx="171137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ANA-400</a:t>
            </a:r>
          </a:p>
        </p:txBody>
      </p:sp>
      <p:sp>
        <p:nvSpPr>
          <p:cNvPr id="676" name="Freeform 675"/>
          <p:cNvSpPr/>
          <p:nvPr/>
        </p:nvSpPr>
        <p:spPr bwMode="auto">
          <a:xfrm rot="15952055">
            <a:off x="6477563" y="3144672"/>
            <a:ext cx="1040889" cy="750966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288355 w 14489884"/>
              <a:gd name="connsiteY0" fmla="*/ 0 h 26328672"/>
              <a:gd name="connsiteX1" fmla="*/ 840691 w 14489884"/>
              <a:gd name="connsiteY1" fmla="*/ 24925190 h 26328672"/>
              <a:gd name="connsiteX2" fmla="*/ 9989391 w 14489884"/>
              <a:gd name="connsiteY2" fmla="*/ 21195351 h 26328672"/>
              <a:gd name="connsiteX3" fmla="*/ 14489865 w 14489884"/>
              <a:gd name="connsiteY3" fmla="*/ 4422272 h 26328672"/>
              <a:gd name="connsiteX0" fmla="*/ 141992 w 14343521"/>
              <a:gd name="connsiteY0" fmla="*/ 0 h 22336894"/>
              <a:gd name="connsiteX1" fmla="*/ 939507 w 14343521"/>
              <a:gd name="connsiteY1" fmla="*/ 18537547 h 22336894"/>
              <a:gd name="connsiteX2" fmla="*/ 9843028 w 14343521"/>
              <a:gd name="connsiteY2" fmla="*/ 21195351 h 22336894"/>
              <a:gd name="connsiteX3" fmla="*/ 14343502 w 14343521"/>
              <a:gd name="connsiteY3" fmla="*/ 4422272 h 22336894"/>
              <a:gd name="connsiteX0" fmla="*/ 0 w 14969924"/>
              <a:gd name="connsiteY0" fmla="*/ 4360719 h 17642868"/>
              <a:gd name="connsiteX1" fmla="*/ 1565910 w 14969924"/>
              <a:gd name="connsiteY1" fmla="*/ 14115275 h 17642868"/>
              <a:gd name="connsiteX2" fmla="*/ 10469431 w 14969924"/>
              <a:gd name="connsiteY2" fmla="*/ 16773079 h 17642868"/>
              <a:gd name="connsiteX3" fmla="*/ 14969905 w 14969924"/>
              <a:gd name="connsiteY3" fmla="*/ 0 h 17642868"/>
              <a:gd name="connsiteX0" fmla="*/ 0 w 12664820"/>
              <a:gd name="connsiteY0" fmla="*/ 4626889 h 17928043"/>
              <a:gd name="connsiteX1" fmla="*/ 1565910 w 12664820"/>
              <a:gd name="connsiteY1" fmla="*/ 14381445 h 17928043"/>
              <a:gd name="connsiteX2" fmla="*/ 10469431 w 12664820"/>
              <a:gd name="connsiteY2" fmla="*/ 17039249 h 17928043"/>
              <a:gd name="connsiteX3" fmla="*/ 12664699 w 12664820"/>
              <a:gd name="connsiteY3" fmla="*/ 0 h 17928043"/>
              <a:gd name="connsiteX0" fmla="*/ 0 w 12664731"/>
              <a:gd name="connsiteY0" fmla="*/ 4626889 h 14863062"/>
              <a:gd name="connsiteX1" fmla="*/ 1565910 w 12664731"/>
              <a:gd name="connsiteY1" fmla="*/ 14381445 h 14863062"/>
              <a:gd name="connsiteX2" fmla="*/ 9281902 w 12664731"/>
              <a:gd name="connsiteY2" fmla="*/ 11982368 h 14863062"/>
              <a:gd name="connsiteX3" fmla="*/ 12664699 w 12664731"/>
              <a:gd name="connsiteY3" fmla="*/ 0 h 14863062"/>
              <a:gd name="connsiteX0" fmla="*/ 0 w 12664731"/>
              <a:gd name="connsiteY0" fmla="*/ 4626889 h 14863062"/>
              <a:gd name="connsiteX1" fmla="*/ 1565910 w 12664731"/>
              <a:gd name="connsiteY1" fmla="*/ 14381445 h 14863062"/>
              <a:gd name="connsiteX2" fmla="*/ 9281902 w 12664731"/>
              <a:gd name="connsiteY2" fmla="*/ 11982367 h 14863062"/>
              <a:gd name="connsiteX3" fmla="*/ 12664699 w 12664731"/>
              <a:gd name="connsiteY3" fmla="*/ 0 h 14863062"/>
              <a:gd name="connsiteX0" fmla="*/ 0 w 12664699"/>
              <a:gd name="connsiteY0" fmla="*/ 4626889 h 14421770"/>
              <a:gd name="connsiteX1" fmla="*/ 1565910 w 12664699"/>
              <a:gd name="connsiteY1" fmla="*/ 14381445 h 14421770"/>
              <a:gd name="connsiteX2" fmla="*/ 12664699 w 12664699"/>
              <a:gd name="connsiteY2" fmla="*/ 0 h 14421770"/>
              <a:gd name="connsiteX0" fmla="*/ 0 w 12664699"/>
              <a:gd name="connsiteY0" fmla="*/ 4626889 h 15482840"/>
              <a:gd name="connsiteX1" fmla="*/ 8341816 w 12664699"/>
              <a:gd name="connsiteY1" fmla="*/ 15446063 h 15482840"/>
              <a:gd name="connsiteX2" fmla="*/ 12664699 w 12664699"/>
              <a:gd name="connsiteY2" fmla="*/ 0 h 15482840"/>
              <a:gd name="connsiteX0" fmla="*/ 0 w 12664699"/>
              <a:gd name="connsiteY0" fmla="*/ 4626889 h 15482840"/>
              <a:gd name="connsiteX1" fmla="*/ 8341816 w 12664699"/>
              <a:gd name="connsiteY1" fmla="*/ 15446063 h 15482840"/>
              <a:gd name="connsiteX2" fmla="*/ 12664699 w 12664699"/>
              <a:gd name="connsiteY2" fmla="*/ 0 h 15482840"/>
              <a:gd name="connsiteX0" fmla="*/ 0 w 20069303"/>
              <a:gd name="connsiteY0" fmla="*/ 31 h 14185157"/>
              <a:gd name="connsiteX1" fmla="*/ 8341816 w 20069303"/>
              <a:gd name="connsiteY1" fmla="*/ 10819205 h 14185157"/>
              <a:gd name="connsiteX2" fmla="*/ 20069303 w 20069303"/>
              <a:gd name="connsiteY2" fmla="*/ 9745331 h 14185157"/>
              <a:gd name="connsiteX0" fmla="*/ 0 w 20069303"/>
              <a:gd name="connsiteY0" fmla="*/ 31 h 11423648"/>
              <a:gd name="connsiteX1" fmla="*/ 8341816 w 20069303"/>
              <a:gd name="connsiteY1" fmla="*/ 10819205 h 11423648"/>
              <a:gd name="connsiteX2" fmla="*/ 20069303 w 20069303"/>
              <a:gd name="connsiteY2" fmla="*/ 9745331 h 11423648"/>
              <a:gd name="connsiteX0" fmla="*/ 0 w 23183022"/>
              <a:gd name="connsiteY0" fmla="*/ 0 h 97822840"/>
              <a:gd name="connsiteX1" fmla="*/ 11455535 w 23183022"/>
              <a:gd name="connsiteY1" fmla="*/ 97218397 h 97822840"/>
              <a:gd name="connsiteX2" fmla="*/ 23183022 w 23183022"/>
              <a:gd name="connsiteY2" fmla="*/ 96144523 h 97822840"/>
              <a:gd name="connsiteX0" fmla="*/ 0 w 23183022"/>
              <a:gd name="connsiteY0" fmla="*/ 0 h 97822840"/>
              <a:gd name="connsiteX1" fmla="*/ 11455535 w 23183022"/>
              <a:gd name="connsiteY1" fmla="*/ 97218397 h 97822840"/>
              <a:gd name="connsiteX2" fmla="*/ 23183022 w 23183022"/>
              <a:gd name="connsiteY2" fmla="*/ 96144523 h 97822840"/>
              <a:gd name="connsiteX0" fmla="*/ 0 w 23459791"/>
              <a:gd name="connsiteY0" fmla="*/ 0 h 69473032"/>
              <a:gd name="connsiteX1" fmla="*/ 11732304 w 23459791"/>
              <a:gd name="connsiteY1" fmla="*/ 68868589 h 69473032"/>
              <a:gd name="connsiteX2" fmla="*/ 23459791 w 23459791"/>
              <a:gd name="connsiteY2" fmla="*/ 67794715 h 69473032"/>
              <a:gd name="connsiteX0" fmla="*/ 0 w 23459791"/>
              <a:gd name="connsiteY0" fmla="*/ 0 h 69473032"/>
              <a:gd name="connsiteX1" fmla="*/ 11732304 w 23459791"/>
              <a:gd name="connsiteY1" fmla="*/ 68868589 h 69473032"/>
              <a:gd name="connsiteX2" fmla="*/ 23459791 w 23459791"/>
              <a:gd name="connsiteY2" fmla="*/ 67794715 h 69473032"/>
              <a:gd name="connsiteX0" fmla="*/ 0 w 23459791"/>
              <a:gd name="connsiteY0" fmla="*/ 0 h 69473032"/>
              <a:gd name="connsiteX1" fmla="*/ 11732304 w 23459791"/>
              <a:gd name="connsiteY1" fmla="*/ 68868589 h 69473032"/>
              <a:gd name="connsiteX2" fmla="*/ 23459791 w 23459791"/>
              <a:gd name="connsiteY2" fmla="*/ 67794715 h 69473032"/>
              <a:gd name="connsiteX0" fmla="*/ 0 w 23944148"/>
              <a:gd name="connsiteY0" fmla="*/ 0 h 104572772"/>
              <a:gd name="connsiteX1" fmla="*/ 12216661 w 23944148"/>
              <a:gd name="connsiteY1" fmla="*/ 103968329 h 104572772"/>
              <a:gd name="connsiteX2" fmla="*/ 23944148 w 23944148"/>
              <a:gd name="connsiteY2" fmla="*/ 102894455 h 104572772"/>
              <a:gd name="connsiteX0" fmla="*/ 0 w 23944148"/>
              <a:gd name="connsiteY0" fmla="*/ 0 h 227613491"/>
              <a:gd name="connsiteX1" fmla="*/ 14956083 w 23944148"/>
              <a:gd name="connsiteY1" fmla="*/ 227597876 h 227613491"/>
              <a:gd name="connsiteX2" fmla="*/ 23944148 w 23944148"/>
              <a:gd name="connsiteY2" fmla="*/ 102894455 h 227613491"/>
              <a:gd name="connsiteX0" fmla="*/ 0 w 24587275"/>
              <a:gd name="connsiteY0" fmla="*/ 0 h 227623976"/>
              <a:gd name="connsiteX1" fmla="*/ 14956083 w 24587275"/>
              <a:gd name="connsiteY1" fmla="*/ 227597876 h 227623976"/>
              <a:gd name="connsiteX2" fmla="*/ 24587276 w 24587275"/>
              <a:gd name="connsiteY2" fmla="*/ 153704239 h 227623976"/>
              <a:gd name="connsiteX0" fmla="*/ 0 w 24587275"/>
              <a:gd name="connsiteY0" fmla="*/ 0 h 227685478"/>
              <a:gd name="connsiteX1" fmla="*/ 14956083 w 24587275"/>
              <a:gd name="connsiteY1" fmla="*/ 227597876 h 227685478"/>
              <a:gd name="connsiteX2" fmla="*/ 24587276 w 24587275"/>
              <a:gd name="connsiteY2" fmla="*/ 153704239 h 227685478"/>
              <a:gd name="connsiteX0" fmla="*/ 0 w 23232273"/>
              <a:gd name="connsiteY0" fmla="*/ 0 h 281695419"/>
              <a:gd name="connsiteX1" fmla="*/ 14956083 w 23232273"/>
              <a:gd name="connsiteY1" fmla="*/ 227597876 h 281695419"/>
              <a:gd name="connsiteX2" fmla="*/ 23232270 w 23232273"/>
              <a:gd name="connsiteY2" fmla="*/ 264014766 h 281695419"/>
              <a:gd name="connsiteX0" fmla="*/ 0 w 23232273"/>
              <a:gd name="connsiteY0" fmla="*/ 0 h 264014798"/>
              <a:gd name="connsiteX1" fmla="*/ 23232270 w 23232273"/>
              <a:gd name="connsiteY1" fmla="*/ 264014766 h 264014798"/>
              <a:gd name="connsiteX0" fmla="*/ 0 w 23232273"/>
              <a:gd name="connsiteY0" fmla="*/ 0 h 284880557"/>
              <a:gd name="connsiteX1" fmla="*/ 23232270 w 23232273"/>
              <a:gd name="connsiteY1" fmla="*/ 264014766 h 284880557"/>
              <a:gd name="connsiteX0" fmla="*/ 0 w 23232273"/>
              <a:gd name="connsiteY0" fmla="*/ 0 h 299265555"/>
              <a:gd name="connsiteX1" fmla="*/ 23232270 w 23232273"/>
              <a:gd name="connsiteY1" fmla="*/ 264014766 h 299265555"/>
              <a:gd name="connsiteX0" fmla="*/ -3 w 22902348"/>
              <a:gd name="connsiteY0" fmla="*/ -49 h 275168022"/>
              <a:gd name="connsiteX1" fmla="*/ 22902345 w 22902348"/>
              <a:gd name="connsiteY1" fmla="*/ 235139448 h 275168022"/>
              <a:gd name="connsiteX0" fmla="*/ -3 w 22902348"/>
              <a:gd name="connsiteY0" fmla="*/ -49 h 277920921"/>
              <a:gd name="connsiteX1" fmla="*/ 22902345 w 22902348"/>
              <a:gd name="connsiteY1" fmla="*/ 235139448 h 277920921"/>
              <a:gd name="connsiteX0" fmla="*/ -3 w 22902348"/>
              <a:gd name="connsiteY0" fmla="*/ -49 h 279737982"/>
              <a:gd name="connsiteX1" fmla="*/ 22902345 w 22902348"/>
              <a:gd name="connsiteY1" fmla="*/ 235139448 h 279737982"/>
              <a:gd name="connsiteX0" fmla="*/ 0 w 21643500"/>
              <a:gd name="connsiteY0" fmla="*/ -18 h 203800167"/>
              <a:gd name="connsiteX1" fmla="*/ 21643497 w 21643500"/>
              <a:gd name="connsiteY1" fmla="*/ 124475700 h 203800167"/>
              <a:gd name="connsiteX0" fmla="*/ 0 w 21142830"/>
              <a:gd name="connsiteY0" fmla="*/ -18 h 234038612"/>
              <a:gd name="connsiteX1" fmla="*/ 21142834 w 21142830"/>
              <a:gd name="connsiteY1" fmla="*/ 172867760 h 234038612"/>
              <a:gd name="connsiteX0" fmla="*/ 0 w 21142830"/>
              <a:gd name="connsiteY0" fmla="*/ -18 h 247999512"/>
              <a:gd name="connsiteX1" fmla="*/ 21142834 w 21142830"/>
              <a:gd name="connsiteY1" fmla="*/ 172867760 h 247999512"/>
              <a:gd name="connsiteX0" fmla="*/ -4 w 21527973"/>
              <a:gd name="connsiteY0" fmla="*/ -64 h 250481306"/>
              <a:gd name="connsiteX1" fmla="*/ 21527977 w 21527973"/>
              <a:gd name="connsiteY1" fmla="*/ 176470994 h 250481306"/>
              <a:gd name="connsiteX0" fmla="*/ -4 w 22377577"/>
              <a:gd name="connsiteY0" fmla="*/ -64 h 255588810"/>
              <a:gd name="connsiteX1" fmla="*/ 22377573 w 22377577"/>
              <a:gd name="connsiteY1" fmla="*/ 183788019 h 255588810"/>
              <a:gd name="connsiteX0" fmla="*/ 4 w 17019362"/>
              <a:gd name="connsiteY0" fmla="*/ -1 h 236230687"/>
              <a:gd name="connsiteX1" fmla="*/ 17019358 w 17019362"/>
              <a:gd name="connsiteY1" fmla="*/ 155311476 h 236230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019362" h="236230687">
                <a:moveTo>
                  <a:pt x="4" y="-1"/>
                </a:moveTo>
                <a:cubicBezTo>
                  <a:pt x="3115931" y="276091292"/>
                  <a:pt x="10387378" y="285084900"/>
                  <a:pt x="17019358" y="155311476"/>
                </a:cubicBezTo>
              </a:path>
            </a:pathLst>
          </a:custGeom>
          <a:noFill/>
          <a:ln w="76200" cap="rnd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666" name="TextBox 665"/>
          <p:cNvSpPr txBox="1"/>
          <p:nvPr/>
        </p:nvSpPr>
        <p:spPr>
          <a:xfrm rot="5760000">
            <a:off x="7620052" y="2946353"/>
            <a:ext cx="27494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9145" tIns="4572" rIns="9145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RU-VRF-ESnet</a:t>
            </a:r>
          </a:p>
        </p:txBody>
      </p:sp>
      <p:sp>
        <p:nvSpPr>
          <p:cNvPr id="1240" name="Cross 1239"/>
          <p:cNvSpPr/>
          <p:nvPr/>
        </p:nvSpPr>
        <p:spPr bwMode="auto">
          <a:xfrm>
            <a:off x="3405109" y="3349594"/>
            <a:ext cx="497763" cy="403358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14120"/>
            <a:endParaRPr lang="en-US" sz="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9" name="TextBox 518"/>
          <p:cNvSpPr txBox="1"/>
          <p:nvPr/>
        </p:nvSpPr>
        <p:spPr>
          <a:xfrm rot="5400000">
            <a:off x="6659364" y="2402020"/>
            <a:ext cx="217980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b="1" dirty="0" err="1">
                <a:solidFill>
                  <a:prstClr val="white"/>
                </a:solidFill>
                <a:latin typeface="Calibri"/>
              </a:rPr>
              <a:t>NORDUnet</a:t>
            </a:r>
            <a:endParaRPr lang="en-US" sz="350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92" name="TextBox 1291"/>
          <p:cNvSpPr txBox="1"/>
          <p:nvPr/>
        </p:nvSpPr>
        <p:spPr>
          <a:xfrm rot="5400000">
            <a:off x="6921064" y="2395307"/>
            <a:ext cx="217980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b="1" dirty="0">
                <a:solidFill>
                  <a:prstClr val="white"/>
                </a:solidFill>
                <a:latin typeface="Calibri"/>
              </a:rPr>
              <a:t>CANARIE</a:t>
            </a:r>
          </a:p>
        </p:txBody>
      </p:sp>
      <p:sp>
        <p:nvSpPr>
          <p:cNvPr id="950" name="Cross 949"/>
          <p:cNvSpPr/>
          <p:nvPr/>
        </p:nvSpPr>
        <p:spPr bwMode="auto">
          <a:xfrm>
            <a:off x="5817708" y="1870292"/>
            <a:ext cx="773843" cy="539349"/>
          </a:xfrm>
          <a:custGeom>
            <a:avLst/>
            <a:gdLst>
              <a:gd name="connsiteX0" fmla="*/ 0 w 1614709"/>
              <a:gd name="connsiteY0" fmla="*/ 287464 h 1149854"/>
              <a:gd name="connsiteX1" fmla="*/ 287464 w 1614709"/>
              <a:gd name="connsiteY1" fmla="*/ 287464 h 1149854"/>
              <a:gd name="connsiteX2" fmla="*/ 287464 w 1614709"/>
              <a:gd name="connsiteY2" fmla="*/ 0 h 1149854"/>
              <a:gd name="connsiteX3" fmla="*/ 1327246 w 1614709"/>
              <a:gd name="connsiteY3" fmla="*/ 0 h 1149854"/>
              <a:gd name="connsiteX4" fmla="*/ 1327246 w 1614709"/>
              <a:gd name="connsiteY4" fmla="*/ 287464 h 1149854"/>
              <a:gd name="connsiteX5" fmla="*/ 1614709 w 1614709"/>
              <a:gd name="connsiteY5" fmla="*/ 287464 h 1149854"/>
              <a:gd name="connsiteX6" fmla="*/ 1614709 w 1614709"/>
              <a:gd name="connsiteY6" fmla="*/ 862391 h 1149854"/>
              <a:gd name="connsiteX7" fmla="*/ 1327246 w 1614709"/>
              <a:gd name="connsiteY7" fmla="*/ 862391 h 1149854"/>
              <a:gd name="connsiteX8" fmla="*/ 1327246 w 1614709"/>
              <a:gd name="connsiteY8" fmla="*/ 1149854 h 1149854"/>
              <a:gd name="connsiteX9" fmla="*/ 287464 w 1614709"/>
              <a:gd name="connsiteY9" fmla="*/ 1149854 h 1149854"/>
              <a:gd name="connsiteX10" fmla="*/ 287464 w 1614709"/>
              <a:gd name="connsiteY10" fmla="*/ 862391 h 1149854"/>
              <a:gd name="connsiteX11" fmla="*/ 0 w 1614709"/>
              <a:gd name="connsiteY11" fmla="*/ 862391 h 1149854"/>
              <a:gd name="connsiteX12" fmla="*/ 0 w 1614709"/>
              <a:gd name="connsiteY12" fmla="*/ 287464 h 1149854"/>
              <a:gd name="connsiteX0" fmla="*/ 0 w 1614709"/>
              <a:gd name="connsiteY0" fmla="*/ 287464 h 1149854"/>
              <a:gd name="connsiteX1" fmla="*/ 287464 w 1614709"/>
              <a:gd name="connsiteY1" fmla="*/ 287464 h 1149854"/>
              <a:gd name="connsiteX2" fmla="*/ 287464 w 1614709"/>
              <a:gd name="connsiteY2" fmla="*/ 0 h 1149854"/>
              <a:gd name="connsiteX3" fmla="*/ 1327246 w 1614709"/>
              <a:gd name="connsiteY3" fmla="*/ 0 h 1149854"/>
              <a:gd name="connsiteX4" fmla="*/ 1327246 w 1614709"/>
              <a:gd name="connsiteY4" fmla="*/ 287464 h 1149854"/>
              <a:gd name="connsiteX5" fmla="*/ 1614709 w 1614709"/>
              <a:gd name="connsiteY5" fmla="*/ 287464 h 1149854"/>
              <a:gd name="connsiteX6" fmla="*/ 1614709 w 1614709"/>
              <a:gd name="connsiteY6" fmla="*/ 862391 h 1149854"/>
              <a:gd name="connsiteX7" fmla="*/ 1327246 w 1614709"/>
              <a:gd name="connsiteY7" fmla="*/ 862391 h 1149854"/>
              <a:gd name="connsiteX8" fmla="*/ 1327246 w 1614709"/>
              <a:gd name="connsiteY8" fmla="*/ 1149854 h 1149854"/>
              <a:gd name="connsiteX9" fmla="*/ 293074 w 1614709"/>
              <a:gd name="connsiteY9" fmla="*/ 998389 h 1149854"/>
              <a:gd name="connsiteX10" fmla="*/ 287464 w 1614709"/>
              <a:gd name="connsiteY10" fmla="*/ 862391 h 1149854"/>
              <a:gd name="connsiteX11" fmla="*/ 0 w 1614709"/>
              <a:gd name="connsiteY11" fmla="*/ 862391 h 1149854"/>
              <a:gd name="connsiteX12" fmla="*/ 0 w 1614709"/>
              <a:gd name="connsiteY12" fmla="*/ 287464 h 1149854"/>
              <a:gd name="connsiteX0" fmla="*/ 0 w 1614709"/>
              <a:gd name="connsiteY0" fmla="*/ 287464 h 1003999"/>
              <a:gd name="connsiteX1" fmla="*/ 287464 w 1614709"/>
              <a:gd name="connsiteY1" fmla="*/ 287464 h 1003999"/>
              <a:gd name="connsiteX2" fmla="*/ 287464 w 1614709"/>
              <a:gd name="connsiteY2" fmla="*/ 0 h 1003999"/>
              <a:gd name="connsiteX3" fmla="*/ 1327246 w 1614709"/>
              <a:gd name="connsiteY3" fmla="*/ 0 h 1003999"/>
              <a:gd name="connsiteX4" fmla="*/ 1327246 w 1614709"/>
              <a:gd name="connsiteY4" fmla="*/ 287464 h 1003999"/>
              <a:gd name="connsiteX5" fmla="*/ 1614709 w 1614709"/>
              <a:gd name="connsiteY5" fmla="*/ 287464 h 1003999"/>
              <a:gd name="connsiteX6" fmla="*/ 1614709 w 1614709"/>
              <a:gd name="connsiteY6" fmla="*/ 862391 h 1003999"/>
              <a:gd name="connsiteX7" fmla="*/ 1327246 w 1614709"/>
              <a:gd name="connsiteY7" fmla="*/ 862391 h 1003999"/>
              <a:gd name="connsiteX8" fmla="*/ 1327246 w 1614709"/>
              <a:gd name="connsiteY8" fmla="*/ 1003999 h 1003999"/>
              <a:gd name="connsiteX9" fmla="*/ 293074 w 1614709"/>
              <a:gd name="connsiteY9" fmla="*/ 998389 h 1003999"/>
              <a:gd name="connsiteX10" fmla="*/ 287464 w 1614709"/>
              <a:gd name="connsiteY10" fmla="*/ 862391 h 1003999"/>
              <a:gd name="connsiteX11" fmla="*/ 0 w 1614709"/>
              <a:gd name="connsiteY11" fmla="*/ 862391 h 1003999"/>
              <a:gd name="connsiteX12" fmla="*/ 0 w 1614709"/>
              <a:gd name="connsiteY12" fmla="*/ 287464 h 1003999"/>
              <a:gd name="connsiteX0" fmla="*/ 0 w 1614709"/>
              <a:gd name="connsiteY0" fmla="*/ 287464 h 1003999"/>
              <a:gd name="connsiteX1" fmla="*/ 287464 w 1614709"/>
              <a:gd name="connsiteY1" fmla="*/ 287464 h 1003999"/>
              <a:gd name="connsiteX2" fmla="*/ 287464 w 1614709"/>
              <a:gd name="connsiteY2" fmla="*/ 0 h 1003999"/>
              <a:gd name="connsiteX3" fmla="*/ 1327246 w 1614709"/>
              <a:gd name="connsiteY3" fmla="*/ 0 h 1003999"/>
              <a:gd name="connsiteX4" fmla="*/ 1327246 w 1614709"/>
              <a:gd name="connsiteY4" fmla="*/ 287464 h 1003999"/>
              <a:gd name="connsiteX5" fmla="*/ 1614709 w 1614709"/>
              <a:gd name="connsiteY5" fmla="*/ 287464 h 1003999"/>
              <a:gd name="connsiteX6" fmla="*/ 1468854 w 1614709"/>
              <a:gd name="connsiteY6" fmla="*/ 862391 h 1003999"/>
              <a:gd name="connsiteX7" fmla="*/ 1327246 w 1614709"/>
              <a:gd name="connsiteY7" fmla="*/ 862391 h 1003999"/>
              <a:gd name="connsiteX8" fmla="*/ 1327246 w 1614709"/>
              <a:gd name="connsiteY8" fmla="*/ 1003999 h 1003999"/>
              <a:gd name="connsiteX9" fmla="*/ 293074 w 1614709"/>
              <a:gd name="connsiteY9" fmla="*/ 998389 h 1003999"/>
              <a:gd name="connsiteX10" fmla="*/ 287464 w 1614709"/>
              <a:gd name="connsiteY10" fmla="*/ 862391 h 1003999"/>
              <a:gd name="connsiteX11" fmla="*/ 0 w 1614709"/>
              <a:gd name="connsiteY11" fmla="*/ 862391 h 1003999"/>
              <a:gd name="connsiteX12" fmla="*/ 0 w 1614709"/>
              <a:gd name="connsiteY12" fmla="*/ 287464 h 1003999"/>
              <a:gd name="connsiteX0" fmla="*/ 0 w 1480073"/>
              <a:gd name="connsiteY0" fmla="*/ 287464 h 1003999"/>
              <a:gd name="connsiteX1" fmla="*/ 287464 w 1480073"/>
              <a:gd name="connsiteY1" fmla="*/ 287464 h 1003999"/>
              <a:gd name="connsiteX2" fmla="*/ 287464 w 1480073"/>
              <a:gd name="connsiteY2" fmla="*/ 0 h 1003999"/>
              <a:gd name="connsiteX3" fmla="*/ 1327246 w 1480073"/>
              <a:gd name="connsiteY3" fmla="*/ 0 h 1003999"/>
              <a:gd name="connsiteX4" fmla="*/ 1327246 w 1480073"/>
              <a:gd name="connsiteY4" fmla="*/ 287464 h 1003999"/>
              <a:gd name="connsiteX5" fmla="*/ 1480073 w 1480073"/>
              <a:gd name="connsiteY5" fmla="*/ 298683 h 1003999"/>
              <a:gd name="connsiteX6" fmla="*/ 1468854 w 1480073"/>
              <a:gd name="connsiteY6" fmla="*/ 862391 h 1003999"/>
              <a:gd name="connsiteX7" fmla="*/ 1327246 w 1480073"/>
              <a:gd name="connsiteY7" fmla="*/ 862391 h 1003999"/>
              <a:gd name="connsiteX8" fmla="*/ 1327246 w 1480073"/>
              <a:gd name="connsiteY8" fmla="*/ 1003999 h 1003999"/>
              <a:gd name="connsiteX9" fmla="*/ 293074 w 1480073"/>
              <a:gd name="connsiteY9" fmla="*/ 998389 h 1003999"/>
              <a:gd name="connsiteX10" fmla="*/ 287464 w 1480073"/>
              <a:gd name="connsiteY10" fmla="*/ 862391 h 1003999"/>
              <a:gd name="connsiteX11" fmla="*/ 0 w 1480073"/>
              <a:gd name="connsiteY11" fmla="*/ 862391 h 1003999"/>
              <a:gd name="connsiteX12" fmla="*/ 0 w 1480073"/>
              <a:gd name="connsiteY12" fmla="*/ 287464 h 1003999"/>
              <a:gd name="connsiteX0" fmla="*/ 0 w 1480073"/>
              <a:gd name="connsiteY0" fmla="*/ 287464 h 1003999"/>
              <a:gd name="connsiteX1" fmla="*/ 287464 w 1480073"/>
              <a:gd name="connsiteY1" fmla="*/ 287464 h 1003999"/>
              <a:gd name="connsiteX2" fmla="*/ 287464 w 1480073"/>
              <a:gd name="connsiteY2" fmla="*/ 0 h 1003999"/>
              <a:gd name="connsiteX3" fmla="*/ 1327246 w 1480073"/>
              <a:gd name="connsiteY3" fmla="*/ 0 h 1003999"/>
              <a:gd name="connsiteX4" fmla="*/ 1327246 w 1480073"/>
              <a:gd name="connsiteY4" fmla="*/ 315513 h 1003999"/>
              <a:gd name="connsiteX5" fmla="*/ 1480073 w 1480073"/>
              <a:gd name="connsiteY5" fmla="*/ 298683 h 1003999"/>
              <a:gd name="connsiteX6" fmla="*/ 1468854 w 1480073"/>
              <a:gd name="connsiteY6" fmla="*/ 862391 h 1003999"/>
              <a:gd name="connsiteX7" fmla="*/ 1327246 w 1480073"/>
              <a:gd name="connsiteY7" fmla="*/ 862391 h 1003999"/>
              <a:gd name="connsiteX8" fmla="*/ 1327246 w 1480073"/>
              <a:gd name="connsiteY8" fmla="*/ 1003999 h 1003999"/>
              <a:gd name="connsiteX9" fmla="*/ 293074 w 1480073"/>
              <a:gd name="connsiteY9" fmla="*/ 998389 h 1003999"/>
              <a:gd name="connsiteX10" fmla="*/ 287464 w 1480073"/>
              <a:gd name="connsiteY10" fmla="*/ 862391 h 1003999"/>
              <a:gd name="connsiteX11" fmla="*/ 0 w 1480073"/>
              <a:gd name="connsiteY11" fmla="*/ 862391 h 1003999"/>
              <a:gd name="connsiteX12" fmla="*/ 0 w 1480073"/>
              <a:gd name="connsiteY12" fmla="*/ 287464 h 1003999"/>
              <a:gd name="connsiteX0" fmla="*/ 0 w 1480073"/>
              <a:gd name="connsiteY0" fmla="*/ 287464 h 1003999"/>
              <a:gd name="connsiteX1" fmla="*/ 287464 w 1480073"/>
              <a:gd name="connsiteY1" fmla="*/ 287464 h 1003999"/>
              <a:gd name="connsiteX2" fmla="*/ 287464 w 1480073"/>
              <a:gd name="connsiteY2" fmla="*/ 0 h 1003999"/>
              <a:gd name="connsiteX3" fmla="*/ 1327246 w 1480073"/>
              <a:gd name="connsiteY3" fmla="*/ 0 h 1003999"/>
              <a:gd name="connsiteX4" fmla="*/ 1338466 w 1480073"/>
              <a:gd name="connsiteY4" fmla="*/ 309903 h 1003999"/>
              <a:gd name="connsiteX5" fmla="*/ 1480073 w 1480073"/>
              <a:gd name="connsiteY5" fmla="*/ 298683 h 1003999"/>
              <a:gd name="connsiteX6" fmla="*/ 1468854 w 1480073"/>
              <a:gd name="connsiteY6" fmla="*/ 862391 h 1003999"/>
              <a:gd name="connsiteX7" fmla="*/ 1327246 w 1480073"/>
              <a:gd name="connsiteY7" fmla="*/ 862391 h 1003999"/>
              <a:gd name="connsiteX8" fmla="*/ 1327246 w 1480073"/>
              <a:gd name="connsiteY8" fmla="*/ 1003999 h 1003999"/>
              <a:gd name="connsiteX9" fmla="*/ 293074 w 1480073"/>
              <a:gd name="connsiteY9" fmla="*/ 998389 h 1003999"/>
              <a:gd name="connsiteX10" fmla="*/ 287464 w 1480073"/>
              <a:gd name="connsiteY10" fmla="*/ 862391 h 1003999"/>
              <a:gd name="connsiteX11" fmla="*/ 0 w 1480073"/>
              <a:gd name="connsiteY11" fmla="*/ 862391 h 1003999"/>
              <a:gd name="connsiteX12" fmla="*/ 0 w 1480073"/>
              <a:gd name="connsiteY12" fmla="*/ 287464 h 1003999"/>
              <a:gd name="connsiteX0" fmla="*/ 0 w 1480073"/>
              <a:gd name="connsiteY0" fmla="*/ 287464 h 1003999"/>
              <a:gd name="connsiteX1" fmla="*/ 287464 w 1480073"/>
              <a:gd name="connsiteY1" fmla="*/ 287464 h 1003999"/>
              <a:gd name="connsiteX2" fmla="*/ 287464 w 1480073"/>
              <a:gd name="connsiteY2" fmla="*/ 0 h 1003999"/>
              <a:gd name="connsiteX3" fmla="*/ 1327246 w 1480073"/>
              <a:gd name="connsiteY3" fmla="*/ 0 h 1003999"/>
              <a:gd name="connsiteX4" fmla="*/ 1319804 w 1480073"/>
              <a:gd name="connsiteY4" fmla="*/ 291242 h 1003999"/>
              <a:gd name="connsiteX5" fmla="*/ 1480073 w 1480073"/>
              <a:gd name="connsiteY5" fmla="*/ 298683 h 1003999"/>
              <a:gd name="connsiteX6" fmla="*/ 1468854 w 1480073"/>
              <a:gd name="connsiteY6" fmla="*/ 862391 h 1003999"/>
              <a:gd name="connsiteX7" fmla="*/ 1327246 w 1480073"/>
              <a:gd name="connsiteY7" fmla="*/ 862391 h 1003999"/>
              <a:gd name="connsiteX8" fmla="*/ 1327246 w 1480073"/>
              <a:gd name="connsiteY8" fmla="*/ 1003999 h 1003999"/>
              <a:gd name="connsiteX9" fmla="*/ 293074 w 1480073"/>
              <a:gd name="connsiteY9" fmla="*/ 998389 h 1003999"/>
              <a:gd name="connsiteX10" fmla="*/ 287464 w 1480073"/>
              <a:gd name="connsiteY10" fmla="*/ 862391 h 1003999"/>
              <a:gd name="connsiteX11" fmla="*/ 0 w 1480073"/>
              <a:gd name="connsiteY11" fmla="*/ 862391 h 1003999"/>
              <a:gd name="connsiteX12" fmla="*/ 0 w 1480073"/>
              <a:gd name="connsiteY12" fmla="*/ 287464 h 1003999"/>
              <a:gd name="connsiteX0" fmla="*/ 0 w 1480073"/>
              <a:gd name="connsiteY0" fmla="*/ 287464 h 1003999"/>
              <a:gd name="connsiteX1" fmla="*/ 287464 w 1480073"/>
              <a:gd name="connsiteY1" fmla="*/ 287464 h 1003999"/>
              <a:gd name="connsiteX2" fmla="*/ 287464 w 1480073"/>
              <a:gd name="connsiteY2" fmla="*/ 0 h 1003999"/>
              <a:gd name="connsiteX3" fmla="*/ 1327246 w 1480073"/>
              <a:gd name="connsiteY3" fmla="*/ 0 h 1003999"/>
              <a:gd name="connsiteX4" fmla="*/ 1327269 w 1480073"/>
              <a:gd name="connsiteY4" fmla="*/ 298706 h 1003999"/>
              <a:gd name="connsiteX5" fmla="*/ 1480073 w 1480073"/>
              <a:gd name="connsiteY5" fmla="*/ 298683 h 1003999"/>
              <a:gd name="connsiteX6" fmla="*/ 1468854 w 1480073"/>
              <a:gd name="connsiteY6" fmla="*/ 862391 h 1003999"/>
              <a:gd name="connsiteX7" fmla="*/ 1327246 w 1480073"/>
              <a:gd name="connsiteY7" fmla="*/ 862391 h 1003999"/>
              <a:gd name="connsiteX8" fmla="*/ 1327246 w 1480073"/>
              <a:gd name="connsiteY8" fmla="*/ 1003999 h 1003999"/>
              <a:gd name="connsiteX9" fmla="*/ 293074 w 1480073"/>
              <a:gd name="connsiteY9" fmla="*/ 998389 h 1003999"/>
              <a:gd name="connsiteX10" fmla="*/ 287464 w 1480073"/>
              <a:gd name="connsiteY10" fmla="*/ 862391 h 1003999"/>
              <a:gd name="connsiteX11" fmla="*/ 0 w 1480073"/>
              <a:gd name="connsiteY11" fmla="*/ 862391 h 1003999"/>
              <a:gd name="connsiteX12" fmla="*/ 0 w 1480073"/>
              <a:gd name="connsiteY12" fmla="*/ 287464 h 1003999"/>
              <a:gd name="connsiteX0" fmla="*/ 0 w 1480073"/>
              <a:gd name="connsiteY0" fmla="*/ 287464 h 1003999"/>
              <a:gd name="connsiteX1" fmla="*/ 287464 w 1480073"/>
              <a:gd name="connsiteY1" fmla="*/ 287464 h 1003999"/>
              <a:gd name="connsiteX2" fmla="*/ 287464 w 1480073"/>
              <a:gd name="connsiteY2" fmla="*/ 0 h 1003999"/>
              <a:gd name="connsiteX3" fmla="*/ 1327246 w 1480073"/>
              <a:gd name="connsiteY3" fmla="*/ 0 h 1003999"/>
              <a:gd name="connsiteX4" fmla="*/ 1323537 w 1480073"/>
              <a:gd name="connsiteY4" fmla="*/ 298706 h 1003999"/>
              <a:gd name="connsiteX5" fmla="*/ 1480073 w 1480073"/>
              <a:gd name="connsiteY5" fmla="*/ 298683 h 1003999"/>
              <a:gd name="connsiteX6" fmla="*/ 1468854 w 1480073"/>
              <a:gd name="connsiteY6" fmla="*/ 862391 h 1003999"/>
              <a:gd name="connsiteX7" fmla="*/ 1327246 w 1480073"/>
              <a:gd name="connsiteY7" fmla="*/ 862391 h 1003999"/>
              <a:gd name="connsiteX8" fmla="*/ 1327246 w 1480073"/>
              <a:gd name="connsiteY8" fmla="*/ 1003999 h 1003999"/>
              <a:gd name="connsiteX9" fmla="*/ 293074 w 1480073"/>
              <a:gd name="connsiteY9" fmla="*/ 998389 h 1003999"/>
              <a:gd name="connsiteX10" fmla="*/ 287464 w 1480073"/>
              <a:gd name="connsiteY10" fmla="*/ 862391 h 1003999"/>
              <a:gd name="connsiteX11" fmla="*/ 0 w 1480073"/>
              <a:gd name="connsiteY11" fmla="*/ 862391 h 1003999"/>
              <a:gd name="connsiteX12" fmla="*/ 0 w 1480073"/>
              <a:gd name="connsiteY12" fmla="*/ 287464 h 1003999"/>
              <a:gd name="connsiteX0" fmla="*/ 0 w 1480073"/>
              <a:gd name="connsiteY0" fmla="*/ 287464 h 1003999"/>
              <a:gd name="connsiteX1" fmla="*/ 287464 w 1480073"/>
              <a:gd name="connsiteY1" fmla="*/ 287464 h 1003999"/>
              <a:gd name="connsiteX2" fmla="*/ 287464 w 1480073"/>
              <a:gd name="connsiteY2" fmla="*/ 0 h 1003999"/>
              <a:gd name="connsiteX3" fmla="*/ 1327246 w 1480073"/>
              <a:gd name="connsiteY3" fmla="*/ 0 h 1003999"/>
              <a:gd name="connsiteX4" fmla="*/ 1323537 w 1480073"/>
              <a:gd name="connsiteY4" fmla="*/ 298706 h 1003999"/>
              <a:gd name="connsiteX5" fmla="*/ 1480073 w 1480073"/>
              <a:gd name="connsiteY5" fmla="*/ 298683 h 1003999"/>
              <a:gd name="connsiteX6" fmla="*/ 1468854 w 1480073"/>
              <a:gd name="connsiteY6" fmla="*/ 862391 h 1003999"/>
              <a:gd name="connsiteX7" fmla="*/ 1327246 w 1480073"/>
              <a:gd name="connsiteY7" fmla="*/ 862391 h 1003999"/>
              <a:gd name="connsiteX8" fmla="*/ 1327246 w 1480073"/>
              <a:gd name="connsiteY8" fmla="*/ 1003999 h 1003999"/>
              <a:gd name="connsiteX9" fmla="*/ 293074 w 1480073"/>
              <a:gd name="connsiteY9" fmla="*/ 998389 h 1003999"/>
              <a:gd name="connsiteX10" fmla="*/ 291197 w 1480073"/>
              <a:gd name="connsiteY10" fmla="*/ 862391 h 1003999"/>
              <a:gd name="connsiteX11" fmla="*/ 0 w 1480073"/>
              <a:gd name="connsiteY11" fmla="*/ 862391 h 1003999"/>
              <a:gd name="connsiteX12" fmla="*/ 0 w 1480073"/>
              <a:gd name="connsiteY12" fmla="*/ 287464 h 1003999"/>
              <a:gd name="connsiteX0" fmla="*/ 0 w 1539789"/>
              <a:gd name="connsiteY0" fmla="*/ 287464 h 1003999"/>
              <a:gd name="connsiteX1" fmla="*/ 287464 w 1539789"/>
              <a:gd name="connsiteY1" fmla="*/ 287464 h 1003999"/>
              <a:gd name="connsiteX2" fmla="*/ 287464 w 1539789"/>
              <a:gd name="connsiteY2" fmla="*/ 0 h 1003999"/>
              <a:gd name="connsiteX3" fmla="*/ 1327246 w 1539789"/>
              <a:gd name="connsiteY3" fmla="*/ 0 h 1003999"/>
              <a:gd name="connsiteX4" fmla="*/ 1323537 w 1539789"/>
              <a:gd name="connsiteY4" fmla="*/ 298706 h 1003999"/>
              <a:gd name="connsiteX5" fmla="*/ 1539789 w 1539789"/>
              <a:gd name="connsiteY5" fmla="*/ 294951 h 1003999"/>
              <a:gd name="connsiteX6" fmla="*/ 1468854 w 1539789"/>
              <a:gd name="connsiteY6" fmla="*/ 862391 h 1003999"/>
              <a:gd name="connsiteX7" fmla="*/ 1327246 w 1539789"/>
              <a:gd name="connsiteY7" fmla="*/ 862391 h 1003999"/>
              <a:gd name="connsiteX8" fmla="*/ 1327246 w 1539789"/>
              <a:gd name="connsiteY8" fmla="*/ 1003999 h 1003999"/>
              <a:gd name="connsiteX9" fmla="*/ 293074 w 1539789"/>
              <a:gd name="connsiteY9" fmla="*/ 998389 h 1003999"/>
              <a:gd name="connsiteX10" fmla="*/ 291197 w 1539789"/>
              <a:gd name="connsiteY10" fmla="*/ 862391 h 1003999"/>
              <a:gd name="connsiteX11" fmla="*/ 0 w 1539789"/>
              <a:gd name="connsiteY11" fmla="*/ 862391 h 1003999"/>
              <a:gd name="connsiteX12" fmla="*/ 0 w 1539789"/>
              <a:gd name="connsiteY12" fmla="*/ 287464 h 1003999"/>
              <a:gd name="connsiteX0" fmla="*/ 0 w 1539789"/>
              <a:gd name="connsiteY0" fmla="*/ 287464 h 1003999"/>
              <a:gd name="connsiteX1" fmla="*/ 287464 w 1539789"/>
              <a:gd name="connsiteY1" fmla="*/ 287464 h 1003999"/>
              <a:gd name="connsiteX2" fmla="*/ 287464 w 1539789"/>
              <a:gd name="connsiteY2" fmla="*/ 0 h 1003999"/>
              <a:gd name="connsiteX3" fmla="*/ 1327246 w 1539789"/>
              <a:gd name="connsiteY3" fmla="*/ 0 h 1003999"/>
              <a:gd name="connsiteX4" fmla="*/ 1323537 w 1539789"/>
              <a:gd name="connsiteY4" fmla="*/ 298706 h 1003999"/>
              <a:gd name="connsiteX5" fmla="*/ 1539789 w 1539789"/>
              <a:gd name="connsiteY5" fmla="*/ 294951 h 1003999"/>
              <a:gd name="connsiteX6" fmla="*/ 1532303 w 1539789"/>
              <a:gd name="connsiteY6" fmla="*/ 854927 h 1003999"/>
              <a:gd name="connsiteX7" fmla="*/ 1327246 w 1539789"/>
              <a:gd name="connsiteY7" fmla="*/ 862391 h 1003999"/>
              <a:gd name="connsiteX8" fmla="*/ 1327246 w 1539789"/>
              <a:gd name="connsiteY8" fmla="*/ 1003999 h 1003999"/>
              <a:gd name="connsiteX9" fmla="*/ 293074 w 1539789"/>
              <a:gd name="connsiteY9" fmla="*/ 998389 h 1003999"/>
              <a:gd name="connsiteX10" fmla="*/ 291197 w 1539789"/>
              <a:gd name="connsiteY10" fmla="*/ 862391 h 1003999"/>
              <a:gd name="connsiteX11" fmla="*/ 0 w 1539789"/>
              <a:gd name="connsiteY11" fmla="*/ 862391 h 1003999"/>
              <a:gd name="connsiteX12" fmla="*/ 0 w 1539789"/>
              <a:gd name="connsiteY12" fmla="*/ 287464 h 1003999"/>
              <a:gd name="connsiteX0" fmla="*/ 0 w 1543954"/>
              <a:gd name="connsiteY0" fmla="*/ 287464 h 1003999"/>
              <a:gd name="connsiteX1" fmla="*/ 287464 w 1543954"/>
              <a:gd name="connsiteY1" fmla="*/ 287464 h 1003999"/>
              <a:gd name="connsiteX2" fmla="*/ 287464 w 1543954"/>
              <a:gd name="connsiteY2" fmla="*/ 0 h 1003999"/>
              <a:gd name="connsiteX3" fmla="*/ 1327246 w 1543954"/>
              <a:gd name="connsiteY3" fmla="*/ 0 h 1003999"/>
              <a:gd name="connsiteX4" fmla="*/ 1323537 w 1543954"/>
              <a:gd name="connsiteY4" fmla="*/ 298706 h 1003999"/>
              <a:gd name="connsiteX5" fmla="*/ 1539789 w 1543954"/>
              <a:gd name="connsiteY5" fmla="*/ 294951 h 1003999"/>
              <a:gd name="connsiteX6" fmla="*/ 1543500 w 1543954"/>
              <a:gd name="connsiteY6" fmla="*/ 866124 h 1003999"/>
              <a:gd name="connsiteX7" fmla="*/ 1327246 w 1543954"/>
              <a:gd name="connsiteY7" fmla="*/ 862391 h 1003999"/>
              <a:gd name="connsiteX8" fmla="*/ 1327246 w 1543954"/>
              <a:gd name="connsiteY8" fmla="*/ 1003999 h 1003999"/>
              <a:gd name="connsiteX9" fmla="*/ 293074 w 1543954"/>
              <a:gd name="connsiteY9" fmla="*/ 998389 h 1003999"/>
              <a:gd name="connsiteX10" fmla="*/ 291197 w 1543954"/>
              <a:gd name="connsiteY10" fmla="*/ 862391 h 1003999"/>
              <a:gd name="connsiteX11" fmla="*/ 0 w 1543954"/>
              <a:gd name="connsiteY11" fmla="*/ 862391 h 1003999"/>
              <a:gd name="connsiteX12" fmla="*/ 0 w 1543954"/>
              <a:gd name="connsiteY12" fmla="*/ 287464 h 1003999"/>
              <a:gd name="connsiteX0" fmla="*/ 0 w 1544222"/>
              <a:gd name="connsiteY0" fmla="*/ 287464 h 1003999"/>
              <a:gd name="connsiteX1" fmla="*/ 287464 w 1544222"/>
              <a:gd name="connsiteY1" fmla="*/ 287464 h 1003999"/>
              <a:gd name="connsiteX2" fmla="*/ 287464 w 1544222"/>
              <a:gd name="connsiteY2" fmla="*/ 0 h 1003999"/>
              <a:gd name="connsiteX3" fmla="*/ 1327246 w 1544222"/>
              <a:gd name="connsiteY3" fmla="*/ 0 h 1003999"/>
              <a:gd name="connsiteX4" fmla="*/ 1323537 w 1544222"/>
              <a:gd name="connsiteY4" fmla="*/ 298706 h 1003999"/>
              <a:gd name="connsiteX5" fmla="*/ 1543521 w 1544222"/>
              <a:gd name="connsiteY5" fmla="*/ 294951 h 1003999"/>
              <a:gd name="connsiteX6" fmla="*/ 1543500 w 1544222"/>
              <a:gd name="connsiteY6" fmla="*/ 866124 h 1003999"/>
              <a:gd name="connsiteX7" fmla="*/ 1327246 w 1544222"/>
              <a:gd name="connsiteY7" fmla="*/ 862391 h 1003999"/>
              <a:gd name="connsiteX8" fmla="*/ 1327246 w 1544222"/>
              <a:gd name="connsiteY8" fmla="*/ 1003999 h 1003999"/>
              <a:gd name="connsiteX9" fmla="*/ 293074 w 1544222"/>
              <a:gd name="connsiteY9" fmla="*/ 998389 h 1003999"/>
              <a:gd name="connsiteX10" fmla="*/ 291197 w 1544222"/>
              <a:gd name="connsiteY10" fmla="*/ 862391 h 1003999"/>
              <a:gd name="connsiteX11" fmla="*/ 0 w 1544222"/>
              <a:gd name="connsiteY11" fmla="*/ 862391 h 1003999"/>
              <a:gd name="connsiteX12" fmla="*/ 0 w 1544222"/>
              <a:gd name="connsiteY12" fmla="*/ 287464 h 1003999"/>
              <a:gd name="connsiteX0" fmla="*/ 0 w 1544222"/>
              <a:gd name="connsiteY0" fmla="*/ 287464 h 1003999"/>
              <a:gd name="connsiteX1" fmla="*/ 287464 w 1544222"/>
              <a:gd name="connsiteY1" fmla="*/ 287464 h 1003999"/>
              <a:gd name="connsiteX2" fmla="*/ 287464 w 1544222"/>
              <a:gd name="connsiteY2" fmla="*/ 0 h 1003999"/>
              <a:gd name="connsiteX3" fmla="*/ 1327246 w 1544222"/>
              <a:gd name="connsiteY3" fmla="*/ 0 h 1003999"/>
              <a:gd name="connsiteX4" fmla="*/ 1323537 w 1544222"/>
              <a:gd name="connsiteY4" fmla="*/ 298706 h 1003999"/>
              <a:gd name="connsiteX5" fmla="*/ 1543521 w 1544222"/>
              <a:gd name="connsiteY5" fmla="*/ 294951 h 1003999"/>
              <a:gd name="connsiteX6" fmla="*/ 1543500 w 1544222"/>
              <a:gd name="connsiteY6" fmla="*/ 858659 h 1003999"/>
              <a:gd name="connsiteX7" fmla="*/ 1327246 w 1544222"/>
              <a:gd name="connsiteY7" fmla="*/ 862391 h 1003999"/>
              <a:gd name="connsiteX8" fmla="*/ 1327246 w 1544222"/>
              <a:gd name="connsiteY8" fmla="*/ 1003999 h 1003999"/>
              <a:gd name="connsiteX9" fmla="*/ 293074 w 1544222"/>
              <a:gd name="connsiteY9" fmla="*/ 998389 h 1003999"/>
              <a:gd name="connsiteX10" fmla="*/ 291197 w 1544222"/>
              <a:gd name="connsiteY10" fmla="*/ 862391 h 1003999"/>
              <a:gd name="connsiteX11" fmla="*/ 0 w 1544222"/>
              <a:gd name="connsiteY11" fmla="*/ 862391 h 1003999"/>
              <a:gd name="connsiteX12" fmla="*/ 0 w 1544222"/>
              <a:gd name="connsiteY12" fmla="*/ 287464 h 1003999"/>
              <a:gd name="connsiteX0" fmla="*/ 0 w 1547686"/>
              <a:gd name="connsiteY0" fmla="*/ 287464 h 1003999"/>
              <a:gd name="connsiteX1" fmla="*/ 287464 w 1547686"/>
              <a:gd name="connsiteY1" fmla="*/ 287464 h 1003999"/>
              <a:gd name="connsiteX2" fmla="*/ 287464 w 1547686"/>
              <a:gd name="connsiteY2" fmla="*/ 0 h 1003999"/>
              <a:gd name="connsiteX3" fmla="*/ 1327246 w 1547686"/>
              <a:gd name="connsiteY3" fmla="*/ 0 h 1003999"/>
              <a:gd name="connsiteX4" fmla="*/ 1323537 w 1547686"/>
              <a:gd name="connsiteY4" fmla="*/ 298706 h 1003999"/>
              <a:gd name="connsiteX5" fmla="*/ 1543521 w 1547686"/>
              <a:gd name="connsiteY5" fmla="*/ 294951 h 1003999"/>
              <a:gd name="connsiteX6" fmla="*/ 1547232 w 1547686"/>
              <a:gd name="connsiteY6" fmla="*/ 866124 h 1003999"/>
              <a:gd name="connsiteX7" fmla="*/ 1327246 w 1547686"/>
              <a:gd name="connsiteY7" fmla="*/ 862391 h 1003999"/>
              <a:gd name="connsiteX8" fmla="*/ 1327246 w 1547686"/>
              <a:gd name="connsiteY8" fmla="*/ 1003999 h 1003999"/>
              <a:gd name="connsiteX9" fmla="*/ 293074 w 1547686"/>
              <a:gd name="connsiteY9" fmla="*/ 998389 h 1003999"/>
              <a:gd name="connsiteX10" fmla="*/ 291197 w 1547686"/>
              <a:gd name="connsiteY10" fmla="*/ 862391 h 1003999"/>
              <a:gd name="connsiteX11" fmla="*/ 0 w 1547686"/>
              <a:gd name="connsiteY11" fmla="*/ 862391 h 1003999"/>
              <a:gd name="connsiteX12" fmla="*/ 0 w 1547686"/>
              <a:gd name="connsiteY12" fmla="*/ 287464 h 1003999"/>
              <a:gd name="connsiteX0" fmla="*/ 0 w 1547686"/>
              <a:gd name="connsiteY0" fmla="*/ 287464 h 1003999"/>
              <a:gd name="connsiteX1" fmla="*/ 291197 w 1547686"/>
              <a:gd name="connsiteY1" fmla="*/ 283732 h 1003999"/>
              <a:gd name="connsiteX2" fmla="*/ 287464 w 1547686"/>
              <a:gd name="connsiteY2" fmla="*/ 0 h 1003999"/>
              <a:gd name="connsiteX3" fmla="*/ 1327246 w 1547686"/>
              <a:gd name="connsiteY3" fmla="*/ 0 h 1003999"/>
              <a:gd name="connsiteX4" fmla="*/ 1323537 w 1547686"/>
              <a:gd name="connsiteY4" fmla="*/ 298706 h 1003999"/>
              <a:gd name="connsiteX5" fmla="*/ 1543521 w 1547686"/>
              <a:gd name="connsiteY5" fmla="*/ 294951 h 1003999"/>
              <a:gd name="connsiteX6" fmla="*/ 1547232 w 1547686"/>
              <a:gd name="connsiteY6" fmla="*/ 866124 h 1003999"/>
              <a:gd name="connsiteX7" fmla="*/ 1327246 w 1547686"/>
              <a:gd name="connsiteY7" fmla="*/ 862391 h 1003999"/>
              <a:gd name="connsiteX8" fmla="*/ 1327246 w 1547686"/>
              <a:gd name="connsiteY8" fmla="*/ 1003999 h 1003999"/>
              <a:gd name="connsiteX9" fmla="*/ 293074 w 1547686"/>
              <a:gd name="connsiteY9" fmla="*/ 998389 h 1003999"/>
              <a:gd name="connsiteX10" fmla="*/ 291197 w 1547686"/>
              <a:gd name="connsiteY10" fmla="*/ 862391 h 1003999"/>
              <a:gd name="connsiteX11" fmla="*/ 0 w 1547686"/>
              <a:gd name="connsiteY11" fmla="*/ 862391 h 1003999"/>
              <a:gd name="connsiteX12" fmla="*/ 0 w 1547686"/>
              <a:gd name="connsiteY12" fmla="*/ 287464 h 1003999"/>
              <a:gd name="connsiteX0" fmla="*/ 0 w 1547686"/>
              <a:gd name="connsiteY0" fmla="*/ 287464 h 1003999"/>
              <a:gd name="connsiteX1" fmla="*/ 291197 w 1547686"/>
              <a:gd name="connsiteY1" fmla="*/ 283732 h 1003999"/>
              <a:gd name="connsiteX2" fmla="*/ 298660 w 1547686"/>
              <a:gd name="connsiteY2" fmla="*/ 0 h 1003999"/>
              <a:gd name="connsiteX3" fmla="*/ 1327246 w 1547686"/>
              <a:gd name="connsiteY3" fmla="*/ 0 h 1003999"/>
              <a:gd name="connsiteX4" fmla="*/ 1323537 w 1547686"/>
              <a:gd name="connsiteY4" fmla="*/ 298706 h 1003999"/>
              <a:gd name="connsiteX5" fmla="*/ 1543521 w 1547686"/>
              <a:gd name="connsiteY5" fmla="*/ 294951 h 1003999"/>
              <a:gd name="connsiteX6" fmla="*/ 1547232 w 1547686"/>
              <a:gd name="connsiteY6" fmla="*/ 866124 h 1003999"/>
              <a:gd name="connsiteX7" fmla="*/ 1327246 w 1547686"/>
              <a:gd name="connsiteY7" fmla="*/ 862391 h 1003999"/>
              <a:gd name="connsiteX8" fmla="*/ 1327246 w 1547686"/>
              <a:gd name="connsiteY8" fmla="*/ 1003999 h 1003999"/>
              <a:gd name="connsiteX9" fmla="*/ 293074 w 1547686"/>
              <a:gd name="connsiteY9" fmla="*/ 998389 h 1003999"/>
              <a:gd name="connsiteX10" fmla="*/ 291197 w 1547686"/>
              <a:gd name="connsiteY10" fmla="*/ 862391 h 1003999"/>
              <a:gd name="connsiteX11" fmla="*/ 0 w 1547686"/>
              <a:gd name="connsiteY11" fmla="*/ 862391 h 1003999"/>
              <a:gd name="connsiteX12" fmla="*/ 0 w 1547686"/>
              <a:gd name="connsiteY12" fmla="*/ 287464 h 1003999"/>
              <a:gd name="connsiteX0" fmla="*/ 0 w 1547686"/>
              <a:gd name="connsiteY0" fmla="*/ 287464 h 1003999"/>
              <a:gd name="connsiteX1" fmla="*/ 302393 w 1547686"/>
              <a:gd name="connsiteY1" fmla="*/ 283732 h 1003999"/>
              <a:gd name="connsiteX2" fmla="*/ 298660 w 1547686"/>
              <a:gd name="connsiteY2" fmla="*/ 0 h 1003999"/>
              <a:gd name="connsiteX3" fmla="*/ 1327246 w 1547686"/>
              <a:gd name="connsiteY3" fmla="*/ 0 h 1003999"/>
              <a:gd name="connsiteX4" fmla="*/ 1323537 w 1547686"/>
              <a:gd name="connsiteY4" fmla="*/ 298706 h 1003999"/>
              <a:gd name="connsiteX5" fmla="*/ 1543521 w 1547686"/>
              <a:gd name="connsiteY5" fmla="*/ 294951 h 1003999"/>
              <a:gd name="connsiteX6" fmla="*/ 1547232 w 1547686"/>
              <a:gd name="connsiteY6" fmla="*/ 866124 h 1003999"/>
              <a:gd name="connsiteX7" fmla="*/ 1327246 w 1547686"/>
              <a:gd name="connsiteY7" fmla="*/ 862391 h 1003999"/>
              <a:gd name="connsiteX8" fmla="*/ 1327246 w 1547686"/>
              <a:gd name="connsiteY8" fmla="*/ 1003999 h 1003999"/>
              <a:gd name="connsiteX9" fmla="*/ 293074 w 1547686"/>
              <a:gd name="connsiteY9" fmla="*/ 998389 h 1003999"/>
              <a:gd name="connsiteX10" fmla="*/ 291197 w 1547686"/>
              <a:gd name="connsiteY10" fmla="*/ 862391 h 1003999"/>
              <a:gd name="connsiteX11" fmla="*/ 0 w 1547686"/>
              <a:gd name="connsiteY11" fmla="*/ 862391 h 1003999"/>
              <a:gd name="connsiteX12" fmla="*/ 0 w 1547686"/>
              <a:gd name="connsiteY12" fmla="*/ 287464 h 1003999"/>
              <a:gd name="connsiteX0" fmla="*/ 0 w 1547686"/>
              <a:gd name="connsiteY0" fmla="*/ 287464 h 1003999"/>
              <a:gd name="connsiteX1" fmla="*/ 298660 w 1547686"/>
              <a:gd name="connsiteY1" fmla="*/ 283732 h 1003999"/>
              <a:gd name="connsiteX2" fmla="*/ 298660 w 1547686"/>
              <a:gd name="connsiteY2" fmla="*/ 0 h 1003999"/>
              <a:gd name="connsiteX3" fmla="*/ 1327246 w 1547686"/>
              <a:gd name="connsiteY3" fmla="*/ 0 h 1003999"/>
              <a:gd name="connsiteX4" fmla="*/ 1323537 w 1547686"/>
              <a:gd name="connsiteY4" fmla="*/ 298706 h 1003999"/>
              <a:gd name="connsiteX5" fmla="*/ 1543521 w 1547686"/>
              <a:gd name="connsiteY5" fmla="*/ 294951 h 1003999"/>
              <a:gd name="connsiteX6" fmla="*/ 1547232 w 1547686"/>
              <a:gd name="connsiteY6" fmla="*/ 866124 h 1003999"/>
              <a:gd name="connsiteX7" fmla="*/ 1327246 w 1547686"/>
              <a:gd name="connsiteY7" fmla="*/ 862391 h 1003999"/>
              <a:gd name="connsiteX8" fmla="*/ 1327246 w 1547686"/>
              <a:gd name="connsiteY8" fmla="*/ 1003999 h 1003999"/>
              <a:gd name="connsiteX9" fmla="*/ 293074 w 1547686"/>
              <a:gd name="connsiteY9" fmla="*/ 998389 h 1003999"/>
              <a:gd name="connsiteX10" fmla="*/ 291197 w 1547686"/>
              <a:gd name="connsiteY10" fmla="*/ 862391 h 1003999"/>
              <a:gd name="connsiteX11" fmla="*/ 0 w 1547686"/>
              <a:gd name="connsiteY11" fmla="*/ 862391 h 1003999"/>
              <a:gd name="connsiteX12" fmla="*/ 0 w 1547686"/>
              <a:gd name="connsiteY12" fmla="*/ 287464 h 1003999"/>
              <a:gd name="connsiteX0" fmla="*/ 0 w 1547686"/>
              <a:gd name="connsiteY0" fmla="*/ 287464 h 1003999"/>
              <a:gd name="connsiteX1" fmla="*/ 302392 w 1547686"/>
              <a:gd name="connsiteY1" fmla="*/ 298661 h 1003999"/>
              <a:gd name="connsiteX2" fmla="*/ 298660 w 1547686"/>
              <a:gd name="connsiteY2" fmla="*/ 0 h 1003999"/>
              <a:gd name="connsiteX3" fmla="*/ 1327246 w 1547686"/>
              <a:gd name="connsiteY3" fmla="*/ 0 h 1003999"/>
              <a:gd name="connsiteX4" fmla="*/ 1323537 w 1547686"/>
              <a:gd name="connsiteY4" fmla="*/ 298706 h 1003999"/>
              <a:gd name="connsiteX5" fmla="*/ 1543521 w 1547686"/>
              <a:gd name="connsiteY5" fmla="*/ 294951 h 1003999"/>
              <a:gd name="connsiteX6" fmla="*/ 1547232 w 1547686"/>
              <a:gd name="connsiteY6" fmla="*/ 866124 h 1003999"/>
              <a:gd name="connsiteX7" fmla="*/ 1327246 w 1547686"/>
              <a:gd name="connsiteY7" fmla="*/ 862391 h 1003999"/>
              <a:gd name="connsiteX8" fmla="*/ 1327246 w 1547686"/>
              <a:gd name="connsiteY8" fmla="*/ 1003999 h 1003999"/>
              <a:gd name="connsiteX9" fmla="*/ 293074 w 1547686"/>
              <a:gd name="connsiteY9" fmla="*/ 998389 h 1003999"/>
              <a:gd name="connsiteX10" fmla="*/ 291197 w 1547686"/>
              <a:gd name="connsiteY10" fmla="*/ 862391 h 1003999"/>
              <a:gd name="connsiteX11" fmla="*/ 0 w 1547686"/>
              <a:gd name="connsiteY11" fmla="*/ 862391 h 1003999"/>
              <a:gd name="connsiteX12" fmla="*/ 0 w 1547686"/>
              <a:gd name="connsiteY12" fmla="*/ 287464 h 1003999"/>
              <a:gd name="connsiteX0" fmla="*/ 0 w 1547686"/>
              <a:gd name="connsiteY0" fmla="*/ 302393 h 1003999"/>
              <a:gd name="connsiteX1" fmla="*/ 302392 w 1547686"/>
              <a:gd name="connsiteY1" fmla="*/ 298661 h 1003999"/>
              <a:gd name="connsiteX2" fmla="*/ 298660 w 1547686"/>
              <a:gd name="connsiteY2" fmla="*/ 0 h 1003999"/>
              <a:gd name="connsiteX3" fmla="*/ 1327246 w 1547686"/>
              <a:gd name="connsiteY3" fmla="*/ 0 h 1003999"/>
              <a:gd name="connsiteX4" fmla="*/ 1323537 w 1547686"/>
              <a:gd name="connsiteY4" fmla="*/ 298706 h 1003999"/>
              <a:gd name="connsiteX5" fmla="*/ 1543521 w 1547686"/>
              <a:gd name="connsiteY5" fmla="*/ 294951 h 1003999"/>
              <a:gd name="connsiteX6" fmla="*/ 1547232 w 1547686"/>
              <a:gd name="connsiteY6" fmla="*/ 866124 h 1003999"/>
              <a:gd name="connsiteX7" fmla="*/ 1327246 w 1547686"/>
              <a:gd name="connsiteY7" fmla="*/ 862391 h 1003999"/>
              <a:gd name="connsiteX8" fmla="*/ 1327246 w 1547686"/>
              <a:gd name="connsiteY8" fmla="*/ 1003999 h 1003999"/>
              <a:gd name="connsiteX9" fmla="*/ 293074 w 1547686"/>
              <a:gd name="connsiteY9" fmla="*/ 998389 h 1003999"/>
              <a:gd name="connsiteX10" fmla="*/ 291197 w 1547686"/>
              <a:gd name="connsiteY10" fmla="*/ 862391 h 1003999"/>
              <a:gd name="connsiteX11" fmla="*/ 0 w 1547686"/>
              <a:gd name="connsiteY11" fmla="*/ 862391 h 1003999"/>
              <a:gd name="connsiteX12" fmla="*/ 0 w 1547686"/>
              <a:gd name="connsiteY12" fmla="*/ 302393 h 100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47686" h="1003999">
                <a:moveTo>
                  <a:pt x="0" y="302393"/>
                </a:moveTo>
                <a:lnTo>
                  <a:pt x="302392" y="298661"/>
                </a:lnTo>
                <a:cubicBezTo>
                  <a:pt x="301148" y="204084"/>
                  <a:pt x="299904" y="94577"/>
                  <a:pt x="298660" y="0"/>
                </a:cubicBezTo>
                <a:lnTo>
                  <a:pt x="1327246" y="0"/>
                </a:lnTo>
                <a:cubicBezTo>
                  <a:pt x="1327254" y="99569"/>
                  <a:pt x="1323529" y="199137"/>
                  <a:pt x="1323537" y="298706"/>
                </a:cubicBezTo>
                <a:lnTo>
                  <a:pt x="1543521" y="294951"/>
                </a:lnTo>
                <a:cubicBezTo>
                  <a:pt x="1541026" y="481610"/>
                  <a:pt x="1549727" y="679465"/>
                  <a:pt x="1547232" y="866124"/>
                </a:cubicBezTo>
                <a:lnTo>
                  <a:pt x="1327246" y="862391"/>
                </a:lnTo>
                <a:lnTo>
                  <a:pt x="1327246" y="1003999"/>
                </a:lnTo>
                <a:lnTo>
                  <a:pt x="293074" y="998389"/>
                </a:lnTo>
                <a:cubicBezTo>
                  <a:pt x="292448" y="953056"/>
                  <a:pt x="291823" y="907724"/>
                  <a:pt x="291197" y="862391"/>
                </a:cubicBezTo>
                <a:lnTo>
                  <a:pt x="0" y="862391"/>
                </a:lnTo>
                <a:lnTo>
                  <a:pt x="0" y="302393"/>
                </a:lnTo>
                <a:close/>
              </a:path>
            </a:pathLst>
          </a:custGeom>
          <a:solidFill>
            <a:srgbClr val="FFCC66">
              <a:alpha val="75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691" name="TextBox 690"/>
          <p:cNvSpPr txBox="1"/>
          <p:nvPr/>
        </p:nvSpPr>
        <p:spPr>
          <a:xfrm>
            <a:off x="5922982" y="2085664"/>
            <a:ext cx="599705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20">
              <a:lnSpc>
                <a:spcPts val="350"/>
              </a:lnSpc>
            </a:pPr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Peer: ASGC, ESnet, Internet2, CANARIE, KREONet2;</a:t>
            </a:r>
          </a:p>
          <a:p>
            <a:pPr algn="ctr" defTabSz="914120">
              <a:lnSpc>
                <a:spcPts val="350"/>
              </a:lnSpc>
            </a:pPr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------------</a:t>
            </a:r>
          </a:p>
          <a:p>
            <a:pPr algn="ctr" defTabSz="914120">
              <a:lnSpc>
                <a:spcPts val="350"/>
              </a:lnSpc>
            </a:pPr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GÉANT, GARR, CSTNET</a:t>
            </a:r>
          </a:p>
        </p:txBody>
      </p:sp>
      <p:sp>
        <p:nvSpPr>
          <p:cNvPr id="692" name="Freeform 691"/>
          <p:cNvSpPr/>
          <p:nvPr/>
        </p:nvSpPr>
        <p:spPr bwMode="auto">
          <a:xfrm flipH="1">
            <a:off x="7773851" y="656816"/>
            <a:ext cx="824804" cy="1447313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19513646 w 19515078"/>
              <a:gd name="connsiteY0" fmla="*/ 63 h 33959271"/>
              <a:gd name="connsiteX1" fmla="*/ 478763 w 19515078"/>
              <a:gd name="connsiteY1" fmla="*/ 9076904 h 33959271"/>
              <a:gd name="connsiteX2" fmla="*/ 7340083 w 19515078"/>
              <a:gd name="connsiteY2" fmla="*/ 33959271 h 33959271"/>
              <a:gd name="connsiteX0" fmla="*/ 15599921 w 15601665"/>
              <a:gd name="connsiteY0" fmla="*/ 63 h 34330039"/>
              <a:gd name="connsiteX1" fmla="*/ 278138 w 15601665"/>
              <a:gd name="connsiteY1" fmla="*/ 9447672 h 34330039"/>
              <a:gd name="connsiteX2" fmla="*/ 7139458 w 15601665"/>
              <a:gd name="connsiteY2" fmla="*/ 34330039 h 34330039"/>
              <a:gd name="connsiteX0" fmla="*/ 12841030 w 12843087"/>
              <a:gd name="connsiteY0" fmla="*/ 47 h 35442334"/>
              <a:gd name="connsiteX1" fmla="*/ 154350 w 12843087"/>
              <a:gd name="connsiteY1" fmla="*/ 10559967 h 35442334"/>
              <a:gd name="connsiteX2" fmla="*/ 7015670 w 12843087"/>
              <a:gd name="connsiteY2" fmla="*/ 35442334 h 35442334"/>
              <a:gd name="connsiteX0" fmla="*/ 16103475 w 16105170"/>
              <a:gd name="connsiteY0" fmla="*/ 54 h 34700806"/>
              <a:gd name="connsiteX1" fmla="*/ 302577 w 16105170"/>
              <a:gd name="connsiteY1" fmla="*/ 9818439 h 34700806"/>
              <a:gd name="connsiteX2" fmla="*/ 7163897 w 16105170"/>
              <a:gd name="connsiteY2" fmla="*/ 34700806 h 34700806"/>
              <a:gd name="connsiteX0" fmla="*/ 16217066 w 16218741"/>
              <a:gd name="connsiteY0" fmla="*/ 7727 h 34708479"/>
              <a:gd name="connsiteX1" fmla="*/ 296394 w 16218741"/>
              <a:gd name="connsiteY1" fmla="*/ 5469567 h 34708479"/>
              <a:gd name="connsiteX2" fmla="*/ 7277488 w 16218741"/>
              <a:gd name="connsiteY2" fmla="*/ 34708479 h 34708479"/>
              <a:gd name="connsiteX0" fmla="*/ 16217066 w 16218741"/>
              <a:gd name="connsiteY0" fmla="*/ 7727 h 34708479"/>
              <a:gd name="connsiteX1" fmla="*/ 296394 w 16218741"/>
              <a:gd name="connsiteY1" fmla="*/ 5469567 h 34708479"/>
              <a:gd name="connsiteX2" fmla="*/ 7277488 w 16218741"/>
              <a:gd name="connsiteY2" fmla="*/ 34708479 h 34708479"/>
              <a:gd name="connsiteX0" fmla="*/ 13456704 w 13458681"/>
              <a:gd name="connsiteY0" fmla="*/ 757 h 35350354"/>
              <a:gd name="connsiteX1" fmla="*/ 171143 w 13458681"/>
              <a:gd name="connsiteY1" fmla="*/ 6111442 h 35350354"/>
              <a:gd name="connsiteX2" fmla="*/ 7152237 w 13458681"/>
              <a:gd name="connsiteY2" fmla="*/ 35350354 h 35350354"/>
              <a:gd name="connsiteX0" fmla="*/ 15211207 w 15212981"/>
              <a:gd name="connsiteY0" fmla="*/ 7728 h 34708479"/>
              <a:gd name="connsiteX1" fmla="*/ 248757 w 15212981"/>
              <a:gd name="connsiteY1" fmla="*/ 5469567 h 34708479"/>
              <a:gd name="connsiteX2" fmla="*/ 7229851 w 15212981"/>
              <a:gd name="connsiteY2" fmla="*/ 34708479 h 34708479"/>
              <a:gd name="connsiteX0" fmla="*/ 31858175 w 31860625"/>
              <a:gd name="connsiteY0" fmla="*/ 5178 h 34186896"/>
              <a:gd name="connsiteX1" fmla="*/ 16895725 w 31860625"/>
              <a:gd name="connsiteY1" fmla="*/ 5467017 h 34186896"/>
              <a:gd name="connsiteX2" fmla="*/ 687001 w 31860625"/>
              <a:gd name="connsiteY2" fmla="*/ 34186895 h 34186896"/>
              <a:gd name="connsiteX0" fmla="*/ 31171174 w 31173624"/>
              <a:gd name="connsiteY0" fmla="*/ 5178 h 34186896"/>
              <a:gd name="connsiteX1" fmla="*/ 16208724 w 31173624"/>
              <a:gd name="connsiteY1" fmla="*/ 5467017 h 34186896"/>
              <a:gd name="connsiteX2" fmla="*/ 0 w 31173624"/>
              <a:gd name="connsiteY2" fmla="*/ 34186895 h 34186896"/>
              <a:gd name="connsiteX0" fmla="*/ 38933938 w 38936388"/>
              <a:gd name="connsiteY0" fmla="*/ 5178 h 34020085"/>
              <a:gd name="connsiteX1" fmla="*/ 23971488 w 38936388"/>
              <a:gd name="connsiteY1" fmla="*/ 5467017 h 34020085"/>
              <a:gd name="connsiteX2" fmla="*/ 0 w 38936388"/>
              <a:gd name="connsiteY2" fmla="*/ 34020085 h 34020085"/>
              <a:gd name="connsiteX0" fmla="*/ 38933938 w 38936388"/>
              <a:gd name="connsiteY0" fmla="*/ 5178 h 34020085"/>
              <a:gd name="connsiteX1" fmla="*/ 23971488 w 38936388"/>
              <a:gd name="connsiteY1" fmla="*/ 5467017 h 34020085"/>
              <a:gd name="connsiteX2" fmla="*/ 0 w 38936388"/>
              <a:gd name="connsiteY2" fmla="*/ 34020085 h 34020085"/>
              <a:gd name="connsiteX0" fmla="*/ 38933938 w 138763285"/>
              <a:gd name="connsiteY0" fmla="*/ 5178 h 38257777"/>
              <a:gd name="connsiteX1" fmla="*/ 23971488 w 138763285"/>
              <a:gd name="connsiteY1" fmla="*/ 5467017 h 38257777"/>
              <a:gd name="connsiteX2" fmla="*/ 138667831 w 138763285"/>
              <a:gd name="connsiteY2" fmla="*/ 36940736 h 38257777"/>
              <a:gd name="connsiteX3" fmla="*/ 0 w 138763285"/>
              <a:gd name="connsiteY3" fmla="*/ 34020085 h 38257777"/>
              <a:gd name="connsiteX0" fmla="*/ 38933938 w 138835605"/>
              <a:gd name="connsiteY0" fmla="*/ 914 h 38253513"/>
              <a:gd name="connsiteX1" fmla="*/ 77981282 w 138835605"/>
              <a:gd name="connsiteY1" fmla="*/ 5856157 h 38253513"/>
              <a:gd name="connsiteX2" fmla="*/ 138667831 w 138835605"/>
              <a:gd name="connsiteY2" fmla="*/ 36936472 h 38253513"/>
              <a:gd name="connsiteX3" fmla="*/ 0 w 138835605"/>
              <a:gd name="connsiteY3" fmla="*/ 34015821 h 38253513"/>
              <a:gd name="connsiteX0" fmla="*/ 38933938 w 138888770"/>
              <a:gd name="connsiteY0" fmla="*/ 914 h 38253513"/>
              <a:gd name="connsiteX1" fmla="*/ 77981282 w 138888770"/>
              <a:gd name="connsiteY1" fmla="*/ 5856157 h 38253513"/>
              <a:gd name="connsiteX2" fmla="*/ 138667831 w 138888770"/>
              <a:gd name="connsiteY2" fmla="*/ 36936472 h 38253513"/>
              <a:gd name="connsiteX3" fmla="*/ 0 w 138888770"/>
              <a:gd name="connsiteY3" fmla="*/ 34015821 h 38253513"/>
              <a:gd name="connsiteX0" fmla="*/ 38933938 w 138888770"/>
              <a:gd name="connsiteY0" fmla="*/ 116 h 38252715"/>
              <a:gd name="connsiteX1" fmla="*/ 77981282 w 138888770"/>
              <a:gd name="connsiteY1" fmla="*/ 5855359 h 38252715"/>
              <a:gd name="connsiteX2" fmla="*/ 138667831 w 138888770"/>
              <a:gd name="connsiteY2" fmla="*/ 36935674 h 38252715"/>
              <a:gd name="connsiteX3" fmla="*/ 0 w 138888770"/>
              <a:gd name="connsiteY3" fmla="*/ 34015023 h 38252715"/>
              <a:gd name="connsiteX0" fmla="*/ 22914110 w 122868942"/>
              <a:gd name="connsiteY0" fmla="*/ 116 h 38339387"/>
              <a:gd name="connsiteX1" fmla="*/ 61961454 w 122868942"/>
              <a:gd name="connsiteY1" fmla="*/ 5855359 h 38339387"/>
              <a:gd name="connsiteX2" fmla="*/ 122648003 w 122868942"/>
              <a:gd name="connsiteY2" fmla="*/ 36935674 h 38339387"/>
              <a:gd name="connsiteX3" fmla="*/ 0 w 122868942"/>
              <a:gd name="connsiteY3" fmla="*/ 34801830 h 38339387"/>
              <a:gd name="connsiteX0" fmla="*/ 22914110 w 122831429"/>
              <a:gd name="connsiteY0" fmla="*/ 48 h 38339319"/>
              <a:gd name="connsiteX1" fmla="*/ 50842912 w 122831429"/>
              <a:gd name="connsiteY1" fmla="*/ 8353004 h 38339319"/>
              <a:gd name="connsiteX2" fmla="*/ 122648003 w 122831429"/>
              <a:gd name="connsiteY2" fmla="*/ 36935606 h 38339319"/>
              <a:gd name="connsiteX3" fmla="*/ 0 w 122831429"/>
              <a:gd name="connsiteY3" fmla="*/ 34801762 h 38339319"/>
              <a:gd name="connsiteX0" fmla="*/ 44645817 w 122831429"/>
              <a:gd name="connsiteY0" fmla="*/ 57 h 37796349"/>
              <a:gd name="connsiteX1" fmla="*/ 50842912 w 122831429"/>
              <a:gd name="connsiteY1" fmla="*/ 7810034 h 37796349"/>
              <a:gd name="connsiteX2" fmla="*/ 122648003 w 122831429"/>
              <a:gd name="connsiteY2" fmla="*/ 36392636 h 37796349"/>
              <a:gd name="connsiteX3" fmla="*/ 0 w 122831429"/>
              <a:gd name="connsiteY3" fmla="*/ 34258792 h 37796349"/>
              <a:gd name="connsiteX0" fmla="*/ 44645817 w 125855641"/>
              <a:gd name="connsiteY0" fmla="*/ 57 h 36851077"/>
              <a:gd name="connsiteX1" fmla="*/ 50842912 w 125855641"/>
              <a:gd name="connsiteY1" fmla="*/ 7810034 h 36851077"/>
              <a:gd name="connsiteX2" fmla="*/ 125680333 w 125855641"/>
              <a:gd name="connsiteY2" fmla="*/ 35306674 h 36851077"/>
              <a:gd name="connsiteX3" fmla="*/ 0 w 125855641"/>
              <a:gd name="connsiteY3" fmla="*/ 34258792 h 36851077"/>
              <a:gd name="connsiteX0" fmla="*/ 54771198 w 125855641"/>
              <a:gd name="connsiteY0" fmla="*/ 34 h 39842642"/>
              <a:gd name="connsiteX1" fmla="*/ 50842912 w 125855641"/>
              <a:gd name="connsiteY1" fmla="*/ 10801599 h 39842642"/>
              <a:gd name="connsiteX2" fmla="*/ 125680333 w 125855641"/>
              <a:gd name="connsiteY2" fmla="*/ 38298239 h 39842642"/>
              <a:gd name="connsiteX3" fmla="*/ 0 w 125855641"/>
              <a:gd name="connsiteY3" fmla="*/ 37250357 h 39842642"/>
              <a:gd name="connsiteX0" fmla="*/ 54771198 w 124942546"/>
              <a:gd name="connsiteY0" fmla="*/ 34 h 40871176"/>
              <a:gd name="connsiteX1" fmla="*/ 50842912 w 124942546"/>
              <a:gd name="connsiteY1" fmla="*/ 10801599 h 40871176"/>
              <a:gd name="connsiteX2" fmla="*/ 124764904 w 124942546"/>
              <a:gd name="connsiteY2" fmla="*/ 39478454 h 40871176"/>
              <a:gd name="connsiteX3" fmla="*/ 0 w 124942546"/>
              <a:gd name="connsiteY3" fmla="*/ 37250357 h 40871176"/>
              <a:gd name="connsiteX0" fmla="*/ 54771198 w 131276799"/>
              <a:gd name="connsiteY0" fmla="*/ 34 h 40871176"/>
              <a:gd name="connsiteX1" fmla="*/ 50842912 w 131276799"/>
              <a:gd name="connsiteY1" fmla="*/ 10801599 h 40871176"/>
              <a:gd name="connsiteX2" fmla="*/ 109863616 w 131276799"/>
              <a:gd name="connsiteY2" fmla="*/ 25943962 h 40871176"/>
              <a:gd name="connsiteX3" fmla="*/ 124764904 w 131276799"/>
              <a:gd name="connsiteY3" fmla="*/ 39478454 h 40871176"/>
              <a:gd name="connsiteX4" fmla="*/ 0 w 131276799"/>
              <a:gd name="connsiteY4" fmla="*/ 37250357 h 40871176"/>
              <a:gd name="connsiteX0" fmla="*/ 54771198 w 131276799"/>
              <a:gd name="connsiteY0" fmla="*/ 23 h 40871165"/>
              <a:gd name="connsiteX1" fmla="*/ 69151339 w 131276799"/>
              <a:gd name="connsiteY1" fmla="*/ 14145527 h 40871165"/>
              <a:gd name="connsiteX2" fmla="*/ 109863616 w 131276799"/>
              <a:gd name="connsiteY2" fmla="*/ 25943951 h 40871165"/>
              <a:gd name="connsiteX3" fmla="*/ 124764904 w 131276799"/>
              <a:gd name="connsiteY3" fmla="*/ 39478443 h 40871165"/>
              <a:gd name="connsiteX4" fmla="*/ 0 w 131276799"/>
              <a:gd name="connsiteY4" fmla="*/ 37250346 h 40871165"/>
              <a:gd name="connsiteX0" fmla="*/ 54771198 w 131276799"/>
              <a:gd name="connsiteY0" fmla="*/ 23 h 40871165"/>
              <a:gd name="connsiteX1" fmla="*/ 69151339 w 131276799"/>
              <a:gd name="connsiteY1" fmla="*/ 14538936 h 40871165"/>
              <a:gd name="connsiteX2" fmla="*/ 109863616 w 131276799"/>
              <a:gd name="connsiteY2" fmla="*/ 25943951 h 40871165"/>
              <a:gd name="connsiteX3" fmla="*/ 124764904 w 131276799"/>
              <a:gd name="connsiteY3" fmla="*/ 39478443 h 40871165"/>
              <a:gd name="connsiteX4" fmla="*/ 0 w 131276799"/>
              <a:gd name="connsiteY4" fmla="*/ 37250346 h 40871165"/>
              <a:gd name="connsiteX0" fmla="*/ 54771198 w 124709563"/>
              <a:gd name="connsiteY0" fmla="*/ 23 h 40871165"/>
              <a:gd name="connsiteX1" fmla="*/ 69151339 w 124709563"/>
              <a:gd name="connsiteY1" fmla="*/ 14538936 h 40871165"/>
              <a:gd name="connsiteX2" fmla="*/ 109863616 w 124709563"/>
              <a:gd name="connsiteY2" fmla="*/ 25943951 h 40871165"/>
              <a:gd name="connsiteX3" fmla="*/ 117441575 w 124709563"/>
              <a:gd name="connsiteY3" fmla="*/ 39478443 h 40871165"/>
              <a:gd name="connsiteX4" fmla="*/ 0 w 124709563"/>
              <a:gd name="connsiteY4" fmla="*/ 37250346 h 40871165"/>
              <a:gd name="connsiteX0" fmla="*/ 54771198 w 121870581"/>
              <a:gd name="connsiteY0" fmla="*/ 23 h 40871165"/>
              <a:gd name="connsiteX1" fmla="*/ 69151339 w 121870581"/>
              <a:gd name="connsiteY1" fmla="*/ 14538936 h 40871165"/>
              <a:gd name="connsiteX2" fmla="*/ 109863616 w 121870581"/>
              <a:gd name="connsiteY2" fmla="*/ 25943951 h 40871165"/>
              <a:gd name="connsiteX3" fmla="*/ 117441575 w 121870581"/>
              <a:gd name="connsiteY3" fmla="*/ 39478443 h 40871165"/>
              <a:gd name="connsiteX4" fmla="*/ 0 w 121870581"/>
              <a:gd name="connsiteY4" fmla="*/ 37250346 h 40871165"/>
              <a:gd name="connsiteX0" fmla="*/ 54771198 w 121870581"/>
              <a:gd name="connsiteY0" fmla="*/ 23 h 41572645"/>
              <a:gd name="connsiteX1" fmla="*/ 69151339 w 121870581"/>
              <a:gd name="connsiteY1" fmla="*/ 14538936 h 41572645"/>
              <a:gd name="connsiteX2" fmla="*/ 109863616 w 121870581"/>
              <a:gd name="connsiteY2" fmla="*/ 25943951 h 41572645"/>
              <a:gd name="connsiteX3" fmla="*/ 117441576 w 121870581"/>
              <a:gd name="connsiteY3" fmla="*/ 40265261 h 41572645"/>
              <a:gd name="connsiteX4" fmla="*/ 0 w 121870581"/>
              <a:gd name="connsiteY4" fmla="*/ 37250346 h 41572645"/>
              <a:gd name="connsiteX0" fmla="*/ 54771198 w 121870581"/>
              <a:gd name="connsiteY0" fmla="*/ 23 h 41066843"/>
              <a:gd name="connsiteX1" fmla="*/ 69151339 w 121870581"/>
              <a:gd name="connsiteY1" fmla="*/ 14538936 h 41066843"/>
              <a:gd name="connsiteX2" fmla="*/ 109863616 w 121870581"/>
              <a:gd name="connsiteY2" fmla="*/ 25943951 h 41066843"/>
              <a:gd name="connsiteX3" fmla="*/ 117441576 w 121870581"/>
              <a:gd name="connsiteY3" fmla="*/ 40265261 h 41066843"/>
              <a:gd name="connsiteX4" fmla="*/ 0 w 121870581"/>
              <a:gd name="connsiteY4" fmla="*/ 37250346 h 41066843"/>
              <a:gd name="connsiteX0" fmla="*/ 54771198 w 123605880"/>
              <a:gd name="connsiteY0" fmla="*/ 23 h 41656090"/>
              <a:gd name="connsiteX1" fmla="*/ 69151339 w 123605880"/>
              <a:gd name="connsiteY1" fmla="*/ 14538936 h 41656090"/>
              <a:gd name="connsiteX2" fmla="*/ 109863616 w 123605880"/>
              <a:gd name="connsiteY2" fmla="*/ 25943951 h 41656090"/>
              <a:gd name="connsiteX3" fmla="*/ 119551048 w 123605880"/>
              <a:gd name="connsiteY3" fmla="*/ 40899850 h 41656090"/>
              <a:gd name="connsiteX4" fmla="*/ 0 w 123605880"/>
              <a:gd name="connsiteY4" fmla="*/ 37250346 h 41656090"/>
              <a:gd name="connsiteX0" fmla="*/ 167030 w 69001712"/>
              <a:gd name="connsiteY0" fmla="*/ 23 h 40899850"/>
              <a:gd name="connsiteX1" fmla="*/ 14547171 w 69001712"/>
              <a:gd name="connsiteY1" fmla="*/ 14538936 h 40899850"/>
              <a:gd name="connsiteX2" fmla="*/ 55259448 w 69001712"/>
              <a:gd name="connsiteY2" fmla="*/ 25943951 h 40899850"/>
              <a:gd name="connsiteX3" fmla="*/ 64946880 w 69001712"/>
              <a:gd name="connsiteY3" fmla="*/ 40899850 h 40899850"/>
              <a:gd name="connsiteX0" fmla="*/ 167030 w 78975822"/>
              <a:gd name="connsiteY0" fmla="*/ 23 h 35728928"/>
              <a:gd name="connsiteX1" fmla="*/ 14547171 w 78975822"/>
              <a:gd name="connsiteY1" fmla="*/ 14538936 h 35728928"/>
              <a:gd name="connsiteX2" fmla="*/ 55259448 w 78975822"/>
              <a:gd name="connsiteY2" fmla="*/ 25943951 h 35728928"/>
              <a:gd name="connsiteX3" fmla="*/ 76202898 w 78975822"/>
              <a:gd name="connsiteY3" fmla="*/ 35728928 h 35728928"/>
              <a:gd name="connsiteX0" fmla="*/ 167030 w 76202898"/>
              <a:gd name="connsiteY0" fmla="*/ 23 h 35728928"/>
              <a:gd name="connsiteX1" fmla="*/ 14547171 w 76202898"/>
              <a:gd name="connsiteY1" fmla="*/ 14538936 h 35728928"/>
              <a:gd name="connsiteX2" fmla="*/ 55259448 w 76202898"/>
              <a:gd name="connsiteY2" fmla="*/ 25943951 h 35728928"/>
              <a:gd name="connsiteX3" fmla="*/ 76202898 w 76202898"/>
              <a:gd name="connsiteY3" fmla="*/ 35728928 h 35728928"/>
              <a:gd name="connsiteX0" fmla="*/ 167030 w 61065497"/>
              <a:gd name="connsiteY0" fmla="*/ 23 h 35562129"/>
              <a:gd name="connsiteX1" fmla="*/ 14547171 w 61065497"/>
              <a:gd name="connsiteY1" fmla="*/ 14538936 h 35562129"/>
              <a:gd name="connsiteX2" fmla="*/ 55259448 w 61065497"/>
              <a:gd name="connsiteY2" fmla="*/ 25943951 h 35562129"/>
              <a:gd name="connsiteX3" fmla="*/ 61065497 w 61065497"/>
              <a:gd name="connsiteY3" fmla="*/ 35562129 h 35562129"/>
              <a:gd name="connsiteX0" fmla="*/ 167030 w 61065497"/>
              <a:gd name="connsiteY0" fmla="*/ 23 h 35562129"/>
              <a:gd name="connsiteX1" fmla="*/ 14547171 w 61065497"/>
              <a:gd name="connsiteY1" fmla="*/ 14538936 h 35562129"/>
              <a:gd name="connsiteX2" fmla="*/ 55259448 w 61065497"/>
              <a:gd name="connsiteY2" fmla="*/ 25943951 h 35562129"/>
              <a:gd name="connsiteX3" fmla="*/ 61065497 w 61065497"/>
              <a:gd name="connsiteY3" fmla="*/ 35562129 h 35562129"/>
              <a:gd name="connsiteX0" fmla="*/ 0 w 60898467"/>
              <a:gd name="connsiteY0" fmla="*/ 23 h 35562129"/>
              <a:gd name="connsiteX1" fmla="*/ 14380141 w 60898467"/>
              <a:gd name="connsiteY1" fmla="*/ 14538936 h 35562129"/>
              <a:gd name="connsiteX2" fmla="*/ 55092418 w 60898467"/>
              <a:gd name="connsiteY2" fmla="*/ 25943951 h 35562129"/>
              <a:gd name="connsiteX3" fmla="*/ 60898467 w 60898467"/>
              <a:gd name="connsiteY3" fmla="*/ 35562129 h 35562129"/>
              <a:gd name="connsiteX0" fmla="*/ 437579 w 61336046"/>
              <a:gd name="connsiteY0" fmla="*/ 23 h 35562129"/>
              <a:gd name="connsiteX1" fmla="*/ 14817720 w 61336046"/>
              <a:gd name="connsiteY1" fmla="*/ 14538936 h 35562129"/>
              <a:gd name="connsiteX2" fmla="*/ 55529997 w 61336046"/>
              <a:gd name="connsiteY2" fmla="*/ 25943951 h 35562129"/>
              <a:gd name="connsiteX3" fmla="*/ 61336046 w 61336046"/>
              <a:gd name="connsiteY3" fmla="*/ 35562129 h 35562129"/>
              <a:gd name="connsiteX0" fmla="*/ 1628173 w 62526640"/>
              <a:gd name="connsiteY0" fmla="*/ 23 h 35562129"/>
              <a:gd name="connsiteX1" fmla="*/ 12645691 w 62526640"/>
              <a:gd name="connsiteY1" fmla="*/ 14951818 h 35562129"/>
              <a:gd name="connsiteX2" fmla="*/ 56720591 w 62526640"/>
              <a:gd name="connsiteY2" fmla="*/ 25943951 h 35562129"/>
              <a:gd name="connsiteX3" fmla="*/ 62526640 w 62526640"/>
              <a:gd name="connsiteY3" fmla="*/ 35562129 h 35562129"/>
              <a:gd name="connsiteX0" fmla="*/ 1628173 w 78859198"/>
              <a:gd name="connsiteY0" fmla="*/ 23 h 36181452"/>
              <a:gd name="connsiteX1" fmla="*/ 12645691 w 78859198"/>
              <a:gd name="connsiteY1" fmla="*/ 14951818 h 36181452"/>
              <a:gd name="connsiteX2" fmla="*/ 56720591 w 78859198"/>
              <a:gd name="connsiteY2" fmla="*/ 25943951 h 36181452"/>
              <a:gd name="connsiteX3" fmla="*/ 78859198 w 78859198"/>
              <a:gd name="connsiteY3" fmla="*/ 36181452 h 36181452"/>
              <a:gd name="connsiteX0" fmla="*/ 1628173 w 78859198"/>
              <a:gd name="connsiteY0" fmla="*/ 23 h 36181452"/>
              <a:gd name="connsiteX1" fmla="*/ 12645691 w 78859198"/>
              <a:gd name="connsiteY1" fmla="*/ 14951818 h 36181452"/>
              <a:gd name="connsiteX2" fmla="*/ 56720591 w 78859198"/>
              <a:gd name="connsiteY2" fmla="*/ 25943951 h 36181452"/>
              <a:gd name="connsiteX3" fmla="*/ 78859198 w 78859198"/>
              <a:gd name="connsiteY3" fmla="*/ 36181452 h 36181452"/>
              <a:gd name="connsiteX0" fmla="*/ 0 w 77231025"/>
              <a:gd name="connsiteY0" fmla="*/ 23 h 36181452"/>
              <a:gd name="connsiteX1" fmla="*/ 11017518 w 77231025"/>
              <a:gd name="connsiteY1" fmla="*/ 14951818 h 36181452"/>
              <a:gd name="connsiteX2" fmla="*/ 49328020 w 77231025"/>
              <a:gd name="connsiteY2" fmla="*/ 25427854 h 36181452"/>
              <a:gd name="connsiteX3" fmla="*/ 77231025 w 77231025"/>
              <a:gd name="connsiteY3" fmla="*/ 36181452 h 36181452"/>
              <a:gd name="connsiteX0" fmla="*/ 0 w 77231025"/>
              <a:gd name="connsiteY0" fmla="*/ 23 h 36181452"/>
              <a:gd name="connsiteX1" fmla="*/ 16912123 w 77231025"/>
              <a:gd name="connsiteY1" fmla="*/ 15341544 h 36181452"/>
              <a:gd name="connsiteX2" fmla="*/ 49328020 w 77231025"/>
              <a:gd name="connsiteY2" fmla="*/ 25427854 h 36181452"/>
              <a:gd name="connsiteX3" fmla="*/ 77231025 w 77231025"/>
              <a:gd name="connsiteY3" fmla="*/ 36181452 h 36181452"/>
              <a:gd name="connsiteX0" fmla="*/ 3226845 w 62316632"/>
              <a:gd name="connsiteY0" fmla="*/ 23 h 34459020"/>
              <a:gd name="connsiteX1" fmla="*/ 1997730 w 62316632"/>
              <a:gd name="connsiteY1" fmla="*/ 13619112 h 34459020"/>
              <a:gd name="connsiteX2" fmla="*/ 34413627 w 62316632"/>
              <a:gd name="connsiteY2" fmla="*/ 23705422 h 34459020"/>
              <a:gd name="connsiteX3" fmla="*/ 62316632 w 62316632"/>
              <a:gd name="connsiteY3" fmla="*/ 34459020 h 34459020"/>
              <a:gd name="connsiteX0" fmla="*/ 1933263 w 61023050"/>
              <a:gd name="connsiteY0" fmla="*/ 23 h 34459020"/>
              <a:gd name="connsiteX1" fmla="*/ 2391694 w 61023050"/>
              <a:gd name="connsiteY1" fmla="*/ 13528461 h 34459020"/>
              <a:gd name="connsiteX2" fmla="*/ 33120045 w 61023050"/>
              <a:gd name="connsiteY2" fmla="*/ 23705422 h 34459020"/>
              <a:gd name="connsiteX3" fmla="*/ 61023050 w 61023050"/>
              <a:gd name="connsiteY3" fmla="*/ 34459020 h 34459020"/>
              <a:gd name="connsiteX0" fmla="*/ 1933263 w 77800031"/>
              <a:gd name="connsiteY0" fmla="*/ 23 h 28418222"/>
              <a:gd name="connsiteX1" fmla="*/ 2391694 w 77800031"/>
              <a:gd name="connsiteY1" fmla="*/ 13528461 h 28418222"/>
              <a:gd name="connsiteX2" fmla="*/ 33120045 w 77800031"/>
              <a:gd name="connsiteY2" fmla="*/ 23705422 h 28418222"/>
              <a:gd name="connsiteX3" fmla="*/ 77800031 w 77800031"/>
              <a:gd name="connsiteY3" fmla="*/ 28418222 h 28418222"/>
              <a:gd name="connsiteX0" fmla="*/ 4014189 w 79880957"/>
              <a:gd name="connsiteY0" fmla="*/ 23 h 28418222"/>
              <a:gd name="connsiteX1" fmla="*/ 4472620 w 79880957"/>
              <a:gd name="connsiteY1" fmla="*/ 13528461 h 28418222"/>
              <a:gd name="connsiteX2" fmla="*/ 63313772 w 79880957"/>
              <a:gd name="connsiteY2" fmla="*/ 13572481 h 28418222"/>
              <a:gd name="connsiteX3" fmla="*/ 79880957 w 79880957"/>
              <a:gd name="connsiteY3" fmla="*/ 28418222 h 28418222"/>
              <a:gd name="connsiteX0" fmla="*/ 0 w 75866768"/>
              <a:gd name="connsiteY0" fmla="*/ 262 h 28418461"/>
              <a:gd name="connsiteX1" fmla="*/ 35372724 w 75866768"/>
              <a:gd name="connsiteY1" fmla="*/ 3103467 h 28418461"/>
              <a:gd name="connsiteX2" fmla="*/ 59299583 w 75866768"/>
              <a:gd name="connsiteY2" fmla="*/ 13572720 h 28418461"/>
              <a:gd name="connsiteX3" fmla="*/ 75866768 w 75866768"/>
              <a:gd name="connsiteY3" fmla="*/ 28418461 h 28418461"/>
              <a:gd name="connsiteX0" fmla="*/ 0 w 66798112"/>
              <a:gd name="connsiteY0" fmla="*/ 126 h 29490069"/>
              <a:gd name="connsiteX1" fmla="*/ 26304068 w 66798112"/>
              <a:gd name="connsiteY1" fmla="*/ 4175075 h 29490069"/>
              <a:gd name="connsiteX2" fmla="*/ 50230927 w 66798112"/>
              <a:gd name="connsiteY2" fmla="*/ 14644328 h 29490069"/>
              <a:gd name="connsiteX3" fmla="*/ 66798112 w 66798112"/>
              <a:gd name="connsiteY3" fmla="*/ 29490069 h 29490069"/>
              <a:gd name="connsiteX0" fmla="*/ 0 w 70425606"/>
              <a:gd name="connsiteY0" fmla="*/ 126 h 34166807"/>
              <a:gd name="connsiteX1" fmla="*/ 26304068 w 70425606"/>
              <a:gd name="connsiteY1" fmla="*/ 4175075 h 34166807"/>
              <a:gd name="connsiteX2" fmla="*/ 50230927 w 70425606"/>
              <a:gd name="connsiteY2" fmla="*/ 14644328 h 34166807"/>
              <a:gd name="connsiteX3" fmla="*/ 70425606 w 70425606"/>
              <a:gd name="connsiteY3" fmla="*/ 34166807 h 34166807"/>
              <a:gd name="connsiteX0" fmla="*/ 0 w 70425606"/>
              <a:gd name="connsiteY0" fmla="*/ 126 h 34166807"/>
              <a:gd name="connsiteX1" fmla="*/ 26304068 w 70425606"/>
              <a:gd name="connsiteY1" fmla="*/ 4175075 h 34166807"/>
              <a:gd name="connsiteX2" fmla="*/ 50230927 w 70425606"/>
              <a:gd name="connsiteY2" fmla="*/ 14644328 h 34166807"/>
              <a:gd name="connsiteX3" fmla="*/ 70425606 w 70425606"/>
              <a:gd name="connsiteY3" fmla="*/ 34166807 h 34166807"/>
              <a:gd name="connsiteX0" fmla="*/ 0 w 70425606"/>
              <a:gd name="connsiteY0" fmla="*/ 126 h 34166807"/>
              <a:gd name="connsiteX1" fmla="*/ 26304068 w 70425606"/>
              <a:gd name="connsiteY1" fmla="*/ 4175075 h 34166807"/>
              <a:gd name="connsiteX2" fmla="*/ 50230927 w 70425606"/>
              <a:gd name="connsiteY2" fmla="*/ 14644328 h 34166807"/>
              <a:gd name="connsiteX3" fmla="*/ 70425606 w 70425606"/>
              <a:gd name="connsiteY3" fmla="*/ 34166807 h 34166807"/>
              <a:gd name="connsiteX0" fmla="*/ 0 w 73058886"/>
              <a:gd name="connsiteY0" fmla="*/ 746 h 32399207"/>
              <a:gd name="connsiteX1" fmla="*/ 28937348 w 73058886"/>
              <a:gd name="connsiteY1" fmla="*/ 2407475 h 32399207"/>
              <a:gd name="connsiteX2" fmla="*/ 52864207 w 73058886"/>
              <a:gd name="connsiteY2" fmla="*/ 12876728 h 32399207"/>
              <a:gd name="connsiteX3" fmla="*/ 73058886 w 73058886"/>
              <a:gd name="connsiteY3" fmla="*/ 32399207 h 32399207"/>
              <a:gd name="connsiteX0" fmla="*/ 0 w 70623521"/>
              <a:gd name="connsiteY0" fmla="*/ 746 h 31410737"/>
              <a:gd name="connsiteX1" fmla="*/ 28937348 w 70623521"/>
              <a:gd name="connsiteY1" fmla="*/ 2407475 h 31410737"/>
              <a:gd name="connsiteX2" fmla="*/ 52864207 w 70623521"/>
              <a:gd name="connsiteY2" fmla="*/ 12876728 h 31410737"/>
              <a:gd name="connsiteX3" fmla="*/ 70623521 w 70623521"/>
              <a:gd name="connsiteY3" fmla="*/ 31410737 h 31410737"/>
              <a:gd name="connsiteX0" fmla="*/ 0 w 73020683"/>
              <a:gd name="connsiteY0" fmla="*/ 746 h 31410737"/>
              <a:gd name="connsiteX1" fmla="*/ 28937348 w 73020683"/>
              <a:gd name="connsiteY1" fmla="*/ 2407475 h 31410737"/>
              <a:gd name="connsiteX2" fmla="*/ 52864207 w 73020683"/>
              <a:gd name="connsiteY2" fmla="*/ 12876728 h 31410737"/>
              <a:gd name="connsiteX3" fmla="*/ 73020683 w 73020683"/>
              <a:gd name="connsiteY3" fmla="*/ 31410737 h 31410737"/>
              <a:gd name="connsiteX0" fmla="*/ 0 w 73020683"/>
              <a:gd name="connsiteY0" fmla="*/ 746 h 31410737"/>
              <a:gd name="connsiteX1" fmla="*/ 28937348 w 73020683"/>
              <a:gd name="connsiteY1" fmla="*/ 2407475 h 31410737"/>
              <a:gd name="connsiteX2" fmla="*/ 52864207 w 73020683"/>
              <a:gd name="connsiteY2" fmla="*/ 12876728 h 31410737"/>
              <a:gd name="connsiteX3" fmla="*/ 73020683 w 73020683"/>
              <a:gd name="connsiteY3" fmla="*/ 31410737 h 31410737"/>
              <a:gd name="connsiteX0" fmla="*/ 0 w 73020683"/>
              <a:gd name="connsiteY0" fmla="*/ 746 h 31410737"/>
              <a:gd name="connsiteX1" fmla="*/ 28937348 w 73020683"/>
              <a:gd name="connsiteY1" fmla="*/ 2407475 h 31410737"/>
              <a:gd name="connsiteX2" fmla="*/ 60055672 w 73020683"/>
              <a:gd name="connsiteY2" fmla="*/ 12876724 h 31410737"/>
              <a:gd name="connsiteX3" fmla="*/ 73020683 w 73020683"/>
              <a:gd name="connsiteY3" fmla="*/ 31410737 h 31410737"/>
              <a:gd name="connsiteX0" fmla="*/ 0 w 79571299"/>
              <a:gd name="connsiteY0" fmla="*/ 224317 h 30226733"/>
              <a:gd name="connsiteX1" fmla="*/ 35487964 w 79571299"/>
              <a:gd name="connsiteY1" fmla="*/ 1223471 h 30226733"/>
              <a:gd name="connsiteX2" fmla="*/ 66606288 w 79571299"/>
              <a:gd name="connsiteY2" fmla="*/ 11692720 h 30226733"/>
              <a:gd name="connsiteX3" fmla="*/ 79571299 w 79571299"/>
              <a:gd name="connsiteY3" fmla="*/ 30226733 h 30226733"/>
              <a:gd name="connsiteX0" fmla="*/ 0 w 79571299"/>
              <a:gd name="connsiteY0" fmla="*/ 280 h 30002696"/>
              <a:gd name="connsiteX1" fmla="*/ 31120851 w 79571299"/>
              <a:gd name="connsiteY1" fmla="*/ 2688522 h 30002696"/>
              <a:gd name="connsiteX2" fmla="*/ 66606288 w 79571299"/>
              <a:gd name="connsiteY2" fmla="*/ 11468683 h 30002696"/>
              <a:gd name="connsiteX3" fmla="*/ 79571299 w 79571299"/>
              <a:gd name="connsiteY3" fmla="*/ 30002696 h 30002696"/>
              <a:gd name="connsiteX0" fmla="*/ 0 w 79571299"/>
              <a:gd name="connsiteY0" fmla="*/ 83 h 30002499"/>
              <a:gd name="connsiteX1" fmla="*/ 31120851 w 79571299"/>
              <a:gd name="connsiteY1" fmla="*/ 4658931 h 30002499"/>
              <a:gd name="connsiteX2" fmla="*/ 66606288 w 79571299"/>
              <a:gd name="connsiteY2" fmla="*/ 11468486 h 30002499"/>
              <a:gd name="connsiteX3" fmla="*/ 79571299 w 79571299"/>
              <a:gd name="connsiteY3" fmla="*/ 30002499 h 30002499"/>
              <a:gd name="connsiteX0" fmla="*/ 0 w 79571299"/>
              <a:gd name="connsiteY0" fmla="*/ 104 h 30002520"/>
              <a:gd name="connsiteX1" fmla="*/ 32430955 w 79571299"/>
              <a:gd name="connsiteY1" fmla="*/ 4002087 h 30002520"/>
              <a:gd name="connsiteX2" fmla="*/ 66606288 w 79571299"/>
              <a:gd name="connsiteY2" fmla="*/ 11468507 h 30002520"/>
              <a:gd name="connsiteX3" fmla="*/ 79571299 w 79571299"/>
              <a:gd name="connsiteY3" fmla="*/ 30002520 h 30002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571299" h="30002520">
                <a:moveTo>
                  <a:pt x="0" y="104"/>
                </a:moveTo>
                <a:cubicBezTo>
                  <a:pt x="181657" y="-17437"/>
                  <a:pt x="21329907" y="2090687"/>
                  <a:pt x="32430955" y="4002087"/>
                </a:cubicBezTo>
                <a:cubicBezTo>
                  <a:pt x="43532003" y="5913488"/>
                  <a:pt x="58853234" y="7964642"/>
                  <a:pt x="66606288" y="11468507"/>
                </a:cubicBezTo>
                <a:cubicBezTo>
                  <a:pt x="74359342" y="14972372"/>
                  <a:pt x="73691412" y="21089273"/>
                  <a:pt x="79571299" y="3000252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694" name="Freeform 693"/>
          <p:cNvSpPr/>
          <p:nvPr/>
        </p:nvSpPr>
        <p:spPr bwMode="auto">
          <a:xfrm rot="19624695">
            <a:off x="7550384" y="3274716"/>
            <a:ext cx="1628787" cy="1467779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6847819"/>
              <a:gd name="connsiteY0" fmla="*/ 6786 h 572360"/>
              <a:gd name="connsiteX1" fmla="*/ 16847819 w 16847819"/>
              <a:gd name="connsiteY1" fmla="*/ 572360 h 572360"/>
              <a:gd name="connsiteX0" fmla="*/ 0 w 16847819"/>
              <a:gd name="connsiteY0" fmla="*/ 0 h 565574"/>
              <a:gd name="connsiteX1" fmla="*/ 16847819 w 16847819"/>
              <a:gd name="connsiteY1" fmla="*/ 565574 h 565574"/>
              <a:gd name="connsiteX0" fmla="*/ 0 w 20889782"/>
              <a:gd name="connsiteY0" fmla="*/ 866214 h 866238"/>
              <a:gd name="connsiteX1" fmla="*/ 20889782 w 20889782"/>
              <a:gd name="connsiteY1" fmla="*/ 30701 h 866238"/>
              <a:gd name="connsiteX0" fmla="*/ 0 w 20889782"/>
              <a:gd name="connsiteY0" fmla="*/ 1065057 h 1065057"/>
              <a:gd name="connsiteX1" fmla="*/ 20889782 w 20889782"/>
              <a:gd name="connsiteY1" fmla="*/ 229544 h 1065057"/>
              <a:gd name="connsiteX0" fmla="*/ 0 w 21238226"/>
              <a:gd name="connsiteY0" fmla="*/ 1086513 h 1086513"/>
              <a:gd name="connsiteX1" fmla="*/ 21238226 w 21238226"/>
              <a:gd name="connsiteY1" fmla="*/ 215765 h 1086513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6488 w 21244714"/>
              <a:gd name="connsiteY0" fmla="*/ 1110552 h 1110552"/>
              <a:gd name="connsiteX1" fmla="*/ 7925798 w 21244714"/>
              <a:gd name="connsiteY1" fmla="*/ 70381 h 1110552"/>
              <a:gd name="connsiteX2" fmla="*/ 21244714 w 21244714"/>
              <a:gd name="connsiteY2" fmla="*/ 239804 h 1110552"/>
              <a:gd name="connsiteX0" fmla="*/ 8810 w 21247036"/>
              <a:gd name="connsiteY0" fmla="*/ 1153844 h 1153844"/>
              <a:gd name="connsiteX1" fmla="*/ 7928120 w 21247036"/>
              <a:gd name="connsiteY1" fmla="*/ 113673 h 1153844"/>
              <a:gd name="connsiteX2" fmla="*/ 21247036 w 21247036"/>
              <a:gd name="connsiteY2" fmla="*/ 283096 h 1153844"/>
              <a:gd name="connsiteX0" fmla="*/ 17341 w 18026643"/>
              <a:gd name="connsiteY0" fmla="*/ 1114739 h 1114739"/>
              <a:gd name="connsiteX1" fmla="*/ 4707727 w 18026643"/>
              <a:gd name="connsiteY1" fmla="*/ 70423 h 1114739"/>
              <a:gd name="connsiteX2" fmla="*/ 18026643 w 18026643"/>
              <a:gd name="connsiteY2" fmla="*/ 239846 h 1114739"/>
              <a:gd name="connsiteX0" fmla="*/ 324867 w 18334169"/>
              <a:gd name="connsiteY0" fmla="*/ 1071602 h 1071602"/>
              <a:gd name="connsiteX1" fmla="*/ 2136484 w 18334169"/>
              <a:gd name="connsiteY1" fmla="*/ 89464 h 1071602"/>
              <a:gd name="connsiteX2" fmla="*/ 18334169 w 18334169"/>
              <a:gd name="connsiteY2" fmla="*/ 196709 h 1071602"/>
              <a:gd name="connsiteX0" fmla="*/ 3163 w 18012465"/>
              <a:gd name="connsiteY0" fmla="*/ 905782 h 1026026"/>
              <a:gd name="connsiteX1" fmla="*/ 14219659 w 18012465"/>
              <a:gd name="connsiteY1" fmla="*/ 1005548 h 1026026"/>
              <a:gd name="connsiteX2" fmla="*/ 18012465 w 18012465"/>
              <a:gd name="connsiteY2" fmla="*/ 30889 h 1026026"/>
              <a:gd name="connsiteX0" fmla="*/ 3474 w 16965951"/>
              <a:gd name="connsiteY0" fmla="*/ 988686 h 1028534"/>
              <a:gd name="connsiteX1" fmla="*/ 13173145 w 16965951"/>
              <a:gd name="connsiteY1" fmla="*/ 1005548 h 1028534"/>
              <a:gd name="connsiteX2" fmla="*/ 16965951 w 16965951"/>
              <a:gd name="connsiteY2" fmla="*/ 30889 h 1028534"/>
              <a:gd name="connsiteX0" fmla="*/ -1 w 16962476"/>
              <a:gd name="connsiteY0" fmla="*/ 988686 h 1062177"/>
              <a:gd name="connsiteX1" fmla="*/ 13169670 w 16962476"/>
              <a:gd name="connsiteY1" fmla="*/ 1005548 h 1062177"/>
              <a:gd name="connsiteX2" fmla="*/ 16962476 w 16962476"/>
              <a:gd name="connsiteY2" fmla="*/ 30889 h 1062177"/>
              <a:gd name="connsiteX0" fmla="*/ -1 w 17721422"/>
              <a:gd name="connsiteY0" fmla="*/ 879902 h 953393"/>
              <a:gd name="connsiteX1" fmla="*/ 13169670 w 17721422"/>
              <a:gd name="connsiteY1" fmla="*/ 896764 h 953393"/>
              <a:gd name="connsiteX2" fmla="*/ 17721422 w 17721422"/>
              <a:gd name="connsiteY2" fmla="*/ 34026 h 953393"/>
              <a:gd name="connsiteX0" fmla="*/ -1 w 17721422"/>
              <a:gd name="connsiteY0" fmla="*/ 845876 h 919367"/>
              <a:gd name="connsiteX1" fmla="*/ 13169670 w 17721422"/>
              <a:gd name="connsiteY1" fmla="*/ 862738 h 919367"/>
              <a:gd name="connsiteX2" fmla="*/ 17721422 w 17721422"/>
              <a:gd name="connsiteY2" fmla="*/ 0 h 919367"/>
              <a:gd name="connsiteX0" fmla="*/ -1 w 17721422"/>
              <a:gd name="connsiteY0" fmla="*/ 845876 h 845876"/>
              <a:gd name="connsiteX1" fmla="*/ 12960306 w 17721422"/>
              <a:gd name="connsiteY1" fmla="*/ 794342 h 845876"/>
              <a:gd name="connsiteX2" fmla="*/ 17721422 w 17721422"/>
              <a:gd name="connsiteY2" fmla="*/ 0 h 845876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7616741 w 17616741"/>
              <a:gd name="connsiteY1" fmla="*/ 0 h 847949"/>
              <a:gd name="connsiteX0" fmla="*/ -1 w 17616741"/>
              <a:gd name="connsiteY0" fmla="*/ 847949 h 847949"/>
              <a:gd name="connsiteX1" fmla="*/ 10227252 w 17616741"/>
              <a:gd name="connsiteY1" fmla="*/ 359094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0 w 19999044"/>
              <a:gd name="connsiteY0" fmla="*/ 806958 h 821286"/>
              <a:gd name="connsiteX1" fmla="*/ 16194929 w 19999044"/>
              <a:gd name="connsiteY1" fmla="*/ 821286 h 821286"/>
              <a:gd name="connsiteX2" fmla="*/ 19999044 w 19999044"/>
              <a:gd name="connsiteY2" fmla="*/ 0 h 821286"/>
              <a:gd name="connsiteX0" fmla="*/ 0 w 19999044"/>
              <a:gd name="connsiteY0" fmla="*/ 806958 h 837551"/>
              <a:gd name="connsiteX1" fmla="*/ 16194929 w 19999044"/>
              <a:gd name="connsiteY1" fmla="*/ 821286 h 837551"/>
              <a:gd name="connsiteX2" fmla="*/ 19999044 w 19999044"/>
              <a:gd name="connsiteY2" fmla="*/ 0 h 837551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24268603"/>
              <a:gd name="connsiteY0" fmla="*/ 0 h 1534967"/>
              <a:gd name="connsiteX1" fmla="*/ 20464488 w 24268603"/>
              <a:gd name="connsiteY1" fmla="*/ 1534920 h 1534967"/>
              <a:gd name="connsiteX2" fmla="*/ 24268603 w 24268603"/>
              <a:gd name="connsiteY2" fmla="*/ 713634 h 1534967"/>
              <a:gd name="connsiteX0" fmla="*/ 0 w 24268603"/>
              <a:gd name="connsiteY0" fmla="*/ 0 h 1660688"/>
              <a:gd name="connsiteX1" fmla="*/ 20464488 w 24268603"/>
              <a:gd name="connsiteY1" fmla="*/ 1534920 h 1660688"/>
              <a:gd name="connsiteX2" fmla="*/ 24268603 w 24268603"/>
              <a:gd name="connsiteY2" fmla="*/ 713634 h 1660688"/>
              <a:gd name="connsiteX0" fmla="*/ 0 w 24268603"/>
              <a:gd name="connsiteY0" fmla="*/ 0 h 1657431"/>
              <a:gd name="connsiteX1" fmla="*/ 20464488 w 24268603"/>
              <a:gd name="connsiteY1" fmla="*/ 1534920 h 1657431"/>
              <a:gd name="connsiteX2" fmla="*/ 24268603 w 24268603"/>
              <a:gd name="connsiteY2" fmla="*/ 713634 h 1657431"/>
              <a:gd name="connsiteX0" fmla="*/ 0 w 24268603"/>
              <a:gd name="connsiteY0" fmla="*/ 0 h 1673296"/>
              <a:gd name="connsiteX1" fmla="*/ 20464488 w 24268603"/>
              <a:gd name="connsiteY1" fmla="*/ 1534920 h 1673296"/>
              <a:gd name="connsiteX2" fmla="*/ 24268603 w 24268603"/>
              <a:gd name="connsiteY2" fmla="*/ 713634 h 1673296"/>
              <a:gd name="connsiteX0" fmla="*/ 0 w 24268603"/>
              <a:gd name="connsiteY0" fmla="*/ 0 h 713634"/>
              <a:gd name="connsiteX1" fmla="*/ 24268603 w 24268603"/>
              <a:gd name="connsiteY1" fmla="*/ 713634 h 713634"/>
              <a:gd name="connsiteX0" fmla="*/ 0 w 24268603"/>
              <a:gd name="connsiteY0" fmla="*/ 0 h 1366442"/>
              <a:gd name="connsiteX1" fmla="*/ 24268603 w 24268603"/>
              <a:gd name="connsiteY1" fmla="*/ 713634 h 1366442"/>
              <a:gd name="connsiteX0" fmla="*/ 0 w 24268603"/>
              <a:gd name="connsiteY0" fmla="*/ 0 h 1677813"/>
              <a:gd name="connsiteX1" fmla="*/ 24268603 w 24268603"/>
              <a:gd name="connsiteY1" fmla="*/ 713634 h 1677813"/>
              <a:gd name="connsiteX0" fmla="*/ 0 w 24090706"/>
              <a:gd name="connsiteY0" fmla="*/ 0 h 1931295"/>
              <a:gd name="connsiteX1" fmla="*/ 24090706 w 24090706"/>
              <a:gd name="connsiteY1" fmla="*/ 1081359 h 1931295"/>
              <a:gd name="connsiteX0" fmla="*/ 0 w 23912809"/>
              <a:gd name="connsiteY0" fmla="*/ 0 h 2220641"/>
              <a:gd name="connsiteX1" fmla="*/ 23912809 w 23912809"/>
              <a:gd name="connsiteY1" fmla="*/ 1468962 h 2220641"/>
              <a:gd name="connsiteX0" fmla="*/ 0 w 23912809"/>
              <a:gd name="connsiteY0" fmla="*/ 0 h 1777744"/>
              <a:gd name="connsiteX1" fmla="*/ 23912809 w 23912809"/>
              <a:gd name="connsiteY1" fmla="*/ 1468962 h 1777744"/>
              <a:gd name="connsiteX0" fmla="*/ 0 w 24179657"/>
              <a:gd name="connsiteY0" fmla="*/ 0 h 1221900"/>
              <a:gd name="connsiteX1" fmla="*/ 24179657 w 24179657"/>
              <a:gd name="connsiteY1" fmla="*/ 663942 h 1221900"/>
              <a:gd name="connsiteX0" fmla="*/ 0 w 24179657"/>
              <a:gd name="connsiteY0" fmla="*/ 0 h 1641077"/>
              <a:gd name="connsiteX1" fmla="*/ 24179657 w 24179657"/>
              <a:gd name="connsiteY1" fmla="*/ 663942 h 1641077"/>
              <a:gd name="connsiteX0" fmla="*/ 0 w 25424947"/>
              <a:gd name="connsiteY0" fmla="*/ 3251835 h 3707557"/>
              <a:gd name="connsiteX1" fmla="*/ 25424947 w 25424947"/>
              <a:gd name="connsiteY1" fmla="*/ 0 h 3707557"/>
              <a:gd name="connsiteX0" fmla="*/ 0 w 25424947"/>
              <a:gd name="connsiteY0" fmla="*/ 3251835 h 3878269"/>
              <a:gd name="connsiteX1" fmla="*/ 25424947 w 25424947"/>
              <a:gd name="connsiteY1" fmla="*/ 0 h 3878269"/>
              <a:gd name="connsiteX0" fmla="*/ 0 w 25424947"/>
              <a:gd name="connsiteY0" fmla="*/ 3251835 h 3656614"/>
              <a:gd name="connsiteX1" fmla="*/ 25424947 w 25424947"/>
              <a:gd name="connsiteY1" fmla="*/ 0 h 3656614"/>
              <a:gd name="connsiteX0" fmla="*/ 0 w 25424947"/>
              <a:gd name="connsiteY0" fmla="*/ 3251835 h 3979320"/>
              <a:gd name="connsiteX1" fmla="*/ 14268842 w 25424947"/>
              <a:gd name="connsiteY1" fmla="*/ 3403790 h 3979320"/>
              <a:gd name="connsiteX2" fmla="*/ 25424947 w 25424947"/>
              <a:gd name="connsiteY2" fmla="*/ 0 h 3979320"/>
              <a:gd name="connsiteX0" fmla="*/ 0 w 25424947"/>
              <a:gd name="connsiteY0" fmla="*/ 3251835 h 3424074"/>
              <a:gd name="connsiteX1" fmla="*/ 14268842 w 25424947"/>
              <a:gd name="connsiteY1" fmla="*/ 3403790 h 3424074"/>
              <a:gd name="connsiteX2" fmla="*/ 25424947 w 25424947"/>
              <a:gd name="connsiteY2" fmla="*/ 0 h 3424074"/>
              <a:gd name="connsiteX0" fmla="*/ 0 w 25424947"/>
              <a:gd name="connsiteY0" fmla="*/ 3251835 h 3404769"/>
              <a:gd name="connsiteX1" fmla="*/ 14268842 w 25424947"/>
              <a:gd name="connsiteY1" fmla="*/ 3403790 h 3404769"/>
              <a:gd name="connsiteX2" fmla="*/ 25424947 w 25424947"/>
              <a:gd name="connsiteY2" fmla="*/ 0 h 3404769"/>
              <a:gd name="connsiteX0" fmla="*/ 0 w 25424947"/>
              <a:gd name="connsiteY0" fmla="*/ 3251835 h 3437929"/>
              <a:gd name="connsiteX1" fmla="*/ 14268842 w 25424947"/>
              <a:gd name="connsiteY1" fmla="*/ 3403790 h 3437929"/>
              <a:gd name="connsiteX2" fmla="*/ 25424947 w 25424947"/>
              <a:gd name="connsiteY2" fmla="*/ 0 h 3437929"/>
              <a:gd name="connsiteX0" fmla="*/ 0 w 25424947"/>
              <a:gd name="connsiteY0" fmla="*/ 3251835 h 4724776"/>
              <a:gd name="connsiteX1" fmla="*/ 16996614 w 25424947"/>
              <a:gd name="connsiteY1" fmla="*/ 4715673 h 4724776"/>
              <a:gd name="connsiteX2" fmla="*/ 25424947 w 25424947"/>
              <a:gd name="connsiteY2" fmla="*/ 0 h 4724776"/>
              <a:gd name="connsiteX0" fmla="*/ 0 w 16737580"/>
              <a:gd name="connsiteY0" fmla="*/ 3669253 h 4846111"/>
              <a:gd name="connsiteX1" fmla="*/ 8309247 w 16737580"/>
              <a:gd name="connsiteY1" fmla="*/ 4715673 h 4846111"/>
              <a:gd name="connsiteX2" fmla="*/ 16737580 w 16737580"/>
              <a:gd name="connsiteY2" fmla="*/ 0 h 4846111"/>
              <a:gd name="connsiteX0" fmla="*/ 0 w 16737580"/>
              <a:gd name="connsiteY0" fmla="*/ 3669253 h 4906486"/>
              <a:gd name="connsiteX1" fmla="*/ 8309247 w 16737580"/>
              <a:gd name="connsiteY1" fmla="*/ 4715673 h 4906486"/>
              <a:gd name="connsiteX2" fmla="*/ 16737580 w 16737580"/>
              <a:gd name="connsiteY2" fmla="*/ 0 h 4906486"/>
              <a:gd name="connsiteX0" fmla="*/ 0 w 16737580"/>
              <a:gd name="connsiteY0" fmla="*/ 3669253 h 4777551"/>
              <a:gd name="connsiteX1" fmla="*/ 9584186 w 16737580"/>
              <a:gd name="connsiteY1" fmla="*/ 4566595 h 4777551"/>
              <a:gd name="connsiteX2" fmla="*/ 16737580 w 16737580"/>
              <a:gd name="connsiteY2" fmla="*/ 0 h 4777551"/>
              <a:gd name="connsiteX0" fmla="*/ 0 w 16737580"/>
              <a:gd name="connsiteY0" fmla="*/ 3669253 h 4769663"/>
              <a:gd name="connsiteX1" fmla="*/ 11133050 w 16737580"/>
              <a:gd name="connsiteY1" fmla="*/ 4557324 h 4769663"/>
              <a:gd name="connsiteX2" fmla="*/ 16737580 w 16737580"/>
              <a:gd name="connsiteY2" fmla="*/ 0 h 4769663"/>
              <a:gd name="connsiteX0" fmla="*/ 0 w 16737580"/>
              <a:gd name="connsiteY0" fmla="*/ 3669253 h 4825026"/>
              <a:gd name="connsiteX1" fmla="*/ 11133050 w 16737580"/>
              <a:gd name="connsiteY1" fmla="*/ 4557324 h 4825026"/>
              <a:gd name="connsiteX2" fmla="*/ 16737580 w 16737580"/>
              <a:gd name="connsiteY2" fmla="*/ 0 h 4825026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4878430 w 16737580"/>
              <a:gd name="connsiteY2" fmla="*/ 533413 h 4853138"/>
              <a:gd name="connsiteX3" fmla="*/ 16737580 w 16737580"/>
              <a:gd name="connsiteY3" fmla="*/ 0 h 4853138"/>
              <a:gd name="connsiteX0" fmla="*/ 0 w 16737580"/>
              <a:gd name="connsiteY0" fmla="*/ 3669253 h 4713496"/>
              <a:gd name="connsiteX1" fmla="*/ 12432989 w 16737580"/>
              <a:gd name="connsiteY1" fmla="*/ 4362632 h 4713496"/>
              <a:gd name="connsiteX2" fmla="*/ 14878430 w 16737580"/>
              <a:gd name="connsiteY2" fmla="*/ 533413 h 4713496"/>
              <a:gd name="connsiteX3" fmla="*/ 16737580 w 16737580"/>
              <a:gd name="connsiteY3" fmla="*/ 0 h 4713496"/>
              <a:gd name="connsiteX0" fmla="*/ 0 w 16737580"/>
              <a:gd name="connsiteY0" fmla="*/ 3669253 h 4673738"/>
              <a:gd name="connsiteX1" fmla="*/ 13513968 w 16737580"/>
              <a:gd name="connsiteY1" fmla="*/ 4303282 h 4673738"/>
              <a:gd name="connsiteX2" fmla="*/ 14878430 w 16737580"/>
              <a:gd name="connsiteY2" fmla="*/ 533413 h 4673738"/>
              <a:gd name="connsiteX3" fmla="*/ 16737580 w 16737580"/>
              <a:gd name="connsiteY3" fmla="*/ 0 h 4673738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5225887 w 16737580"/>
              <a:gd name="connsiteY2" fmla="*/ 533413 h 4673737"/>
              <a:gd name="connsiteX3" fmla="*/ 16737580 w 16737580"/>
              <a:gd name="connsiteY3" fmla="*/ 0 h 4673737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4917036 w 16737580"/>
              <a:gd name="connsiteY2" fmla="*/ 521544 h 4673737"/>
              <a:gd name="connsiteX3" fmla="*/ 16737580 w 16737580"/>
              <a:gd name="connsiteY3" fmla="*/ 0 h 4673737"/>
              <a:gd name="connsiteX0" fmla="*/ 0 w 16892006"/>
              <a:gd name="connsiteY0" fmla="*/ 3787953 h 4717248"/>
              <a:gd name="connsiteX1" fmla="*/ 13668394 w 16892006"/>
              <a:gd name="connsiteY1" fmla="*/ 4303282 h 4717248"/>
              <a:gd name="connsiteX2" fmla="*/ 15071462 w 16892006"/>
              <a:gd name="connsiteY2" fmla="*/ 521544 h 4717248"/>
              <a:gd name="connsiteX3" fmla="*/ 16892006 w 16892006"/>
              <a:gd name="connsiteY3" fmla="*/ 0 h 4717248"/>
              <a:gd name="connsiteX0" fmla="*/ 0 w 16853400"/>
              <a:gd name="connsiteY0" fmla="*/ 3740473 h 4699135"/>
              <a:gd name="connsiteX1" fmla="*/ 13629788 w 16853400"/>
              <a:gd name="connsiteY1" fmla="*/ 4303282 h 4699135"/>
              <a:gd name="connsiteX2" fmla="*/ 15032856 w 16853400"/>
              <a:gd name="connsiteY2" fmla="*/ 521544 h 4699135"/>
              <a:gd name="connsiteX3" fmla="*/ 16853400 w 16853400"/>
              <a:gd name="connsiteY3" fmla="*/ 0 h 4699135"/>
              <a:gd name="connsiteX0" fmla="*/ 0 w 17496840"/>
              <a:gd name="connsiteY0" fmla="*/ 3882913 h 4841573"/>
              <a:gd name="connsiteX1" fmla="*/ 13629788 w 17496840"/>
              <a:gd name="connsiteY1" fmla="*/ 4445722 h 4841573"/>
              <a:gd name="connsiteX2" fmla="*/ 15032856 w 17496840"/>
              <a:gd name="connsiteY2" fmla="*/ 663984 h 4841573"/>
              <a:gd name="connsiteX3" fmla="*/ 17496840 w 17496840"/>
              <a:gd name="connsiteY3" fmla="*/ 0 h 4841573"/>
              <a:gd name="connsiteX0" fmla="*/ 0 w 17496840"/>
              <a:gd name="connsiteY0" fmla="*/ 3882913 h 4841574"/>
              <a:gd name="connsiteX1" fmla="*/ 13629788 w 17496840"/>
              <a:gd name="connsiteY1" fmla="*/ 4445722 h 4841574"/>
              <a:gd name="connsiteX2" fmla="*/ 15032856 w 17496840"/>
              <a:gd name="connsiteY2" fmla="*/ 663984 h 4841574"/>
              <a:gd name="connsiteX3" fmla="*/ 17496840 w 17496840"/>
              <a:gd name="connsiteY3" fmla="*/ 0 h 4841574"/>
              <a:gd name="connsiteX0" fmla="*/ 0 w 29003771"/>
              <a:gd name="connsiteY0" fmla="*/ 3681539 h 4640200"/>
              <a:gd name="connsiteX1" fmla="*/ 13629788 w 29003771"/>
              <a:gd name="connsiteY1" fmla="*/ 4244348 h 4640200"/>
              <a:gd name="connsiteX2" fmla="*/ 15032856 w 29003771"/>
              <a:gd name="connsiteY2" fmla="*/ 462610 h 4640200"/>
              <a:gd name="connsiteX3" fmla="*/ 29003771 w 29003771"/>
              <a:gd name="connsiteY3" fmla="*/ 71941 h 4640200"/>
              <a:gd name="connsiteX0" fmla="*/ 0 w 29003771"/>
              <a:gd name="connsiteY0" fmla="*/ 3636833 h 4595494"/>
              <a:gd name="connsiteX1" fmla="*/ 13629788 w 29003771"/>
              <a:gd name="connsiteY1" fmla="*/ 4199642 h 4595494"/>
              <a:gd name="connsiteX2" fmla="*/ 15505748 w 29003771"/>
              <a:gd name="connsiteY2" fmla="*/ 515517 h 4595494"/>
              <a:gd name="connsiteX3" fmla="*/ 29003771 w 29003771"/>
              <a:gd name="connsiteY3" fmla="*/ 27235 h 4595494"/>
              <a:gd name="connsiteX0" fmla="*/ 0 w 30422434"/>
              <a:gd name="connsiteY0" fmla="*/ 3861339 h 4689751"/>
              <a:gd name="connsiteX1" fmla="*/ 15048451 w 30422434"/>
              <a:gd name="connsiteY1" fmla="*/ 4199640 h 4689751"/>
              <a:gd name="connsiteX2" fmla="*/ 16924411 w 30422434"/>
              <a:gd name="connsiteY2" fmla="*/ 515515 h 4689751"/>
              <a:gd name="connsiteX3" fmla="*/ 30422434 w 30422434"/>
              <a:gd name="connsiteY3" fmla="*/ 27233 h 4689751"/>
              <a:gd name="connsiteX0" fmla="*/ 0 w 30422434"/>
              <a:gd name="connsiteY0" fmla="*/ 3861339 h 4506609"/>
              <a:gd name="connsiteX1" fmla="*/ 15048451 w 30422434"/>
              <a:gd name="connsiteY1" fmla="*/ 4199640 h 4506609"/>
              <a:gd name="connsiteX2" fmla="*/ 16924411 w 30422434"/>
              <a:gd name="connsiteY2" fmla="*/ 515515 h 4506609"/>
              <a:gd name="connsiteX3" fmla="*/ 30422434 w 30422434"/>
              <a:gd name="connsiteY3" fmla="*/ 27233 h 4506609"/>
              <a:gd name="connsiteX0" fmla="*/ 0 w 30422434"/>
              <a:gd name="connsiteY0" fmla="*/ 3861339 h 4338574"/>
              <a:gd name="connsiteX1" fmla="*/ 15048451 w 30422434"/>
              <a:gd name="connsiteY1" fmla="*/ 4199640 h 4338574"/>
              <a:gd name="connsiteX2" fmla="*/ 16924411 w 30422434"/>
              <a:gd name="connsiteY2" fmla="*/ 515515 h 4338574"/>
              <a:gd name="connsiteX3" fmla="*/ 30422434 w 30422434"/>
              <a:gd name="connsiteY3" fmla="*/ 27233 h 4338574"/>
              <a:gd name="connsiteX0" fmla="*/ 0 w 30422434"/>
              <a:gd name="connsiteY0" fmla="*/ 3861339 h 4454259"/>
              <a:gd name="connsiteX1" fmla="*/ 15048451 w 30422434"/>
              <a:gd name="connsiteY1" fmla="*/ 4199640 h 4454259"/>
              <a:gd name="connsiteX2" fmla="*/ 16924411 w 30422434"/>
              <a:gd name="connsiteY2" fmla="*/ 515515 h 4454259"/>
              <a:gd name="connsiteX3" fmla="*/ 30422434 w 30422434"/>
              <a:gd name="connsiteY3" fmla="*/ 27233 h 4454259"/>
              <a:gd name="connsiteX0" fmla="*/ 0 w 30107176"/>
              <a:gd name="connsiteY0" fmla="*/ 4274385 h 4677863"/>
              <a:gd name="connsiteX1" fmla="*/ 14733193 w 30107176"/>
              <a:gd name="connsiteY1" fmla="*/ 4199640 h 4677863"/>
              <a:gd name="connsiteX2" fmla="*/ 16609153 w 30107176"/>
              <a:gd name="connsiteY2" fmla="*/ 515515 h 4677863"/>
              <a:gd name="connsiteX3" fmla="*/ 30107176 w 30107176"/>
              <a:gd name="connsiteY3" fmla="*/ 27233 h 4677863"/>
              <a:gd name="connsiteX0" fmla="*/ 0 w 30107176"/>
              <a:gd name="connsiteY0" fmla="*/ 4401854 h 4756416"/>
              <a:gd name="connsiteX1" fmla="*/ 14733193 w 30107176"/>
              <a:gd name="connsiteY1" fmla="*/ 4199640 h 4756416"/>
              <a:gd name="connsiteX2" fmla="*/ 16609153 w 30107176"/>
              <a:gd name="connsiteY2" fmla="*/ 515515 h 4756416"/>
              <a:gd name="connsiteX3" fmla="*/ 30107176 w 30107176"/>
              <a:gd name="connsiteY3" fmla="*/ 27233 h 4756416"/>
              <a:gd name="connsiteX0" fmla="*/ 0 w 26765386"/>
              <a:gd name="connsiteY0" fmla="*/ 4444344 h 4784390"/>
              <a:gd name="connsiteX1" fmla="*/ 11391403 w 26765386"/>
              <a:gd name="connsiteY1" fmla="*/ 4199640 h 4784390"/>
              <a:gd name="connsiteX2" fmla="*/ 13267363 w 26765386"/>
              <a:gd name="connsiteY2" fmla="*/ 515515 h 4784390"/>
              <a:gd name="connsiteX3" fmla="*/ 26765386 w 26765386"/>
              <a:gd name="connsiteY3" fmla="*/ 27233 h 4784390"/>
              <a:gd name="connsiteX0" fmla="*/ 0 w 26765386"/>
              <a:gd name="connsiteY0" fmla="*/ 4444344 h 4593704"/>
              <a:gd name="connsiteX1" fmla="*/ 11391403 w 26765386"/>
              <a:gd name="connsiteY1" fmla="*/ 4199640 h 4593704"/>
              <a:gd name="connsiteX2" fmla="*/ 13267363 w 26765386"/>
              <a:gd name="connsiteY2" fmla="*/ 515515 h 4593704"/>
              <a:gd name="connsiteX3" fmla="*/ 26765386 w 26765386"/>
              <a:gd name="connsiteY3" fmla="*/ 27233 h 4593704"/>
              <a:gd name="connsiteX0" fmla="*/ 0 w 26765386"/>
              <a:gd name="connsiteY0" fmla="*/ 4444344 h 4475382"/>
              <a:gd name="connsiteX1" fmla="*/ 11073166 w 26765386"/>
              <a:gd name="connsiteY1" fmla="*/ 3873886 h 4475382"/>
              <a:gd name="connsiteX2" fmla="*/ 13267363 w 26765386"/>
              <a:gd name="connsiteY2" fmla="*/ 515515 h 4475382"/>
              <a:gd name="connsiteX3" fmla="*/ 26765386 w 26765386"/>
              <a:gd name="connsiteY3" fmla="*/ 27233 h 4475382"/>
              <a:gd name="connsiteX0" fmla="*/ 0 w 51029528"/>
              <a:gd name="connsiteY0" fmla="*/ 1394455 h 3879940"/>
              <a:gd name="connsiteX1" fmla="*/ 35337308 w 51029528"/>
              <a:gd name="connsiteY1" fmla="*/ 3873886 h 3879940"/>
              <a:gd name="connsiteX2" fmla="*/ 37531505 w 51029528"/>
              <a:gd name="connsiteY2" fmla="*/ 515515 h 3879940"/>
              <a:gd name="connsiteX3" fmla="*/ 51029528 w 51029528"/>
              <a:gd name="connsiteY3" fmla="*/ 27233 h 3879940"/>
              <a:gd name="connsiteX0" fmla="*/ 0 w 51029528"/>
              <a:gd name="connsiteY0" fmla="*/ 1394455 h 1394455"/>
              <a:gd name="connsiteX1" fmla="*/ 37531505 w 51029528"/>
              <a:gd name="connsiteY1" fmla="*/ 515515 h 1394455"/>
              <a:gd name="connsiteX2" fmla="*/ 51029528 w 51029528"/>
              <a:gd name="connsiteY2" fmla="*/ 27233 h 1394455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462160 h 1462160"/>
              <a:gd name="connsiteX1" fmla="*/ 51029528 w 51029528"/>
              <a:gd name="connsiteY1" fmla="*/ 0 h 1462160"/>
              <a:gd name="connsiteX0" fmla="*/ 2142846 w 53172374"/>
              <a:gd name="connsiteY0" fmla="*/ 1462160 h 1462160"/>
              <a:gd name="connsiteX1" fmla="*/ 365916 w 53172374"/>
              <a:gd name="connsiteY1" fmla="*/ 1403982 h 1462160"/>
              <a:gd name="connsiteX2" fmla="*/ 53172374 w 53172374"/>
              <a:gd name="connsiteY2" fmla="*/ 0 h 1462160"/>
              <a:gd name="connsiteX0" fmla="*/ 0 w 75165935"/>
              <a:gd name="connsiteY0" fmla="*/ 2334855 h 2334855"/>
              <a:gd name="connsiteX1" fmla="*/ 22359477 w 75165935"/>
              <a:gd name="connsiteY1" fmla="*/ 1403982 h 2334855"/>
              <a:gd name="connsiteX2" fmla="*/ 75165935 w 75165935"/>
              <a:gd name="connsiteY2" fmla="*/ 0 h 2334855"/>
              <a:gd name="connsiteX0" fmla="*/ 0 w 75165935"/>
              <a:gd name="connsiteY0" fmla="*/ 2334855 h 2334855"/>
              <a:gd name="connsiteX1" fmla="*/ 23396010 w 75165935"/>
              <a:gd name="connsiteY1" fmla="*/ 1437228 h 2334855"/>
              <a:gd name="connsiteX2" fmla="*/ 75165935 w 75165935"/>
              <a:gd name="connsiteY2" fmla="*/ 0 h 2334855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44992"/>
              <a:gd name="connsiteX1" fmla="*/ 14025216 w 65795141"/>
              <a:gd name="connsiteY1" fmla="*/ 1437228 h 1444992"/>
              <a:gd name="connsiteX2" fmla="*/ 65795141 w 65795141"/>
              <a:gd name="connsiteY2" fmla="*/ 0 h 1444992"/>
              <a:gd name="connsiteX0" fmla="*/ 0 w 65795141"/>
              <a:gd name="connsiteY0" fmla="*/ 1098817 h 1154387"/>
              <a:gd name="connsiteX1" fmla="*/ 18944878 w 65795141"/>
              <a:gd name="connsiteY1" fmla="*/ 1069047 h 1154387"/>
              <a:gd name="connsiteX2" fmla="*/ 65795141 w 65795141"/>
              <a:gd name="connsiteY2" fmla="*/ 0 h 1154387"/>
              <a:gd name="connsiteX0" fmla="*/ 1 w 59793611"/>
              <a:gd name="connsiteY0" fmla="*/ 1010894 h 1154479"/>
              <a:gd name="connsiteX1" fmla="*/ 12943348 w 59793611"/>
              <a:gd name="connsiteY1" fmla="*/ 1069047 h 1154479"/>
              <a:gd name="connsiteX2" fmla="*/ 59793611 w 59793611"/>
              <a:gd name="connsiteY2" fmla="*/ 0 h 1154479"/>
              <a:gd name="connsiteX0" fmla="*/ 1 w 59793611"/>
              <a:gd name="connsiteY0" fmla="*/ 1010894 h 1059989"/>
              <a:gd name="connsiteX1" fmla="*/ 19508568 w 59793611"/>
              <a:gd name="connsiteY1" fmla="*/ 860457 h 1059989"/>
              <a:gd name="connsiteX2" fmla="*/ 59793611 w 59793611"/>
              <a:gd name="connsiteY2" fmla="*/ 0 h 1059989"/>
              <a:gd name="connsiteX0" fmla="*/ 13435430 w 33145388"/>
              <a:gd name="connsiteY0" fmla="*/ 188559 h 219280"/>
              <a:gd name="connsiteX1" fmla="*/ 32943997 w 33145388"/>
              <a:gd name="connsiteY1" fmla="*/ 38122 h 219280"/>
              <a:gd name="connsiteX2" fmla="*/ 7 w 33145388"/>
              <a:gd name="connsiteY2" fmla="*/ 0 h 219280"/>
              <a:gd name="connsiteX0" fmla="*/ 3385469 w 22909147"/>
              <a:gd name="connsiteY0" fmla="*/ 831622 h 875466"/>
              <a:gd name="connsiteX1" fmla="*/ 22894036 w 22909147"/>
              <a:gd name="connsiteY1" fmla="*/ 681185 h 875466"/>
              <a:gd name="connsiteX2" fmla="*/ 1 w 22909147"/>
              <a:gd name="connsiteY2" fmla="*/ 0 h 875466"/>
              <a:gd name="connsiteX0" fmla="*/ 3385469 w 8367217"/>
              <a:gd name="connsiteY0" fmla="*/ 831622 h 860721"/>
              <a:gd name="connsiteX1" fmla="*/ 8201493 w 8367217"/>
              <a:gd name="connsiteY1" fmla="*/ 563827 h 860721"/>
              <a:gd name="connsiteX2" fmla="*/ 1 w 8367217"/>
              <a:gd name="connsiteY2" fmla="*/ 0 h 860721"/>
              <a:gd name="connsiteX0" fmla="*/ 2169848 w 7542181"/>
              <a:gd name="connsiteY0" fmla="*/ 882861 h 912654"/>
              <a:gd name="connsiteX1" fmla="*/ 6985872 w 7542181"/>
              <a:gd name="connsiteY1" fmla="*/ 615066 h 912654"/>
              <a:gd name="connsiteX2" fmla="*/ -1 w 7542181"/>
              <a:gd name="connsiteY2" fmla="*/ 0 h 912654"/>
              <a:gd name="connsiteX0" fmla="*/ 2169848 w 11801561"/>
              <a:gd name="connsiteY0" fmla="*/ 882861 h 903961"/>
              <a:gd name="connsiteX1" fmla="*/ 11784024 w 11801561"/>
              <a:gd name="connsiteY1" fmla="*/ 479265 h 903961"/>
              <a:gd name="connsiteX2" fmla="*/ -1 w 11801561"/>
              <a:gd name="connsiteY2" fmla="*/ 0 h 903961"/>
              <a:gd name="connsiteX0" fmla="*/ 4658344 w 11899402"/>
              <a:gd name="connsiteY0" fmla="*/ 918241 h 938061"/>
              <a:gd name="connsiteX1" fmla="*/ 11784024 w 11899402"/>
              <a:gd name="connsiteY1" fmla="*/ 479265 h 938061"/>
              <a:gd name="connsiteX2" fmla="*/ -1 w 11899402"/>
              <a:gd name="connsiteY2" fmla="*/ 0 h 938061"/>
              <a:gd name="connsiteX0" fmla="*/ 6705768 w 14037899"/>
              <a:gd name="connsiteY0" fmla="*/ 809793 h 828937"/>
              <a:gd name="connsiteX1" fmla="*/ 13831448 w 14037899"/>
              <a:gd name="connsiteY1" fmla="*/ 370817 h 828937"/>
              <a:gd name="connsiteX2" fmla="*/ 4 w 14037899"/>
              <a:gd name="connsiteY2" fmla="*/ 0 h 828937"/>
              <a:gd name="connsiteX0" fmla="*/ 6705768 w 14037899"/>
              <a:gd name="connsiteY0" fmla="*/ 820967 h 840111"/>
              <a:gd name="connsiteX1" fmla="*/ 13831448 w 14037899"/>
              <a:gd name="connsiteY1" fmla="*/ 381991 h 840111"/>
              <a:gd name="connsiteX2" fmla="*/ 4 w 14037899"/>
              <a:gd name="connsiteY2" fmla="*/ 11174 h 840111"/>
              <a:gd name="connsiteX0" fmla="*/ 2 w 9713915"/>
              <a:gd name="connsiteY0" fmla="*/ 803245 h 822389"/>
              <a:gd name="connsiteX1" fmla="*/ 7125682 w 9713915"/>
              <a:gd name="connsiteY1" fmla="*/ 364269 h 822389"/>
              <a:gd name="connsiteX2" fmla="*/ 1376779 w 9713915"/>
              <a:gd name="connsiteY2" fmla="*/ 11756 h 822389"/>
              <a:gd name="connsiteX0" fmla="*/ 2255742 w 8337132"/>
              <a:gd name="connsiteY0" fmla="*/ 631884 h 660711"/>
              <a:gd name="connsiteX1" fmla="*/ 5748899 w 8337132"/>
              <a:gd name="connsiteY1" fmla="*/ 364269 h 660711"/>
              <a:gd name="connsiteX2" fmla="*/ -4 w 8337132"/>
              <a:gd name="connsiteY2" fmla="*/ 11756 h 660711"/>
              <a:gd name="connsiteX0" fmla="*/ 2255742 w 2255740"/>
              <a:gd name="connsiteY0" fmla="*/ 620128 h 620128"/>
              <a:gd name="connsiteX1" fmla="*/ -4 w 2255740"/>
              <a:gd name="connsiteY1" fmla="*/ 0 h 620128"/>
              <a:gd name="connsiteX0" fmla="*/ 3684451 w 3684452"/>
              <a:gd name="connsiteY0" fmla="*/ 505422 h 505422"/>
              <a:gd name="connsiteX1" fmla="*/ -4 w 3684452"/>
              <a:gd name="connsiteY1" fmla="*/ 0 h 505422"/>
              <a:gd name="connsiteX0" fmla="*/ 938279 w 938280"/>
              <a:gd name="connsiteY0" fmla="*/ 510302 h 510302"/>
              <a:gd name="connsiteX1" fmla="*/ -2 w 938280"/>
              <a:gd name="connsiteY1" fmla="*/ 0 h 510302"/>
              <a:gd name="connsiteX0" fmla="*/ 938279 w 3417629"/>
              <a:gd name="connsiteY0" fmla="*/ 514098 h 514098"/>
              <a:gd name="connsiteX1" fmla="*/ -2 w 3417629"/>
              <a:gd name="connsiteY1" fmla="*/ 3796 h 514098"/>
              <a:gd name="connsiteX0" fmla="*/ 938279 w 4995673"/>
              <a:gd name="connsiteY0" fmla="*/ 513226 h 513226"/>
              <a:gd name="connsiteX1" fmla="*/ -2 w 4995673"/>
              <a:gd name="connsiteY1" fmla="*/ 2924 h 513226"/>
              <a:gd name="connsiteX0" fmla="*/ 568828 w 4822068"/>
              <a:gd name="connsiteY0" fmla="*/ 549514 h 549514"/>
              <a:gd name="connsiteX1" fmla="*/ -6 w 4822068"/>
              <a:gd name="connsiteY1" fmla="*/ 2740 h 549514"/>
              <a:gd name="connsiteX0" fmla="*/ 18797075 w 19662634"/>
              <a:gd name="connsiteY0" fmla="*/ 291065 h 291065"/>
              <a:gd name="connsiteX1" fmla="*/ -4 w 19662634"/>
              <a:gd name="connsiteY1" fmla="*/ 4951 h 291065"/>
              <a:gd name="connsiteX0" fmla="*/ 22211580 w 22952065"/>
              <a:gd name="connsiteY0" fmla="*/ 345283 h 345283"/>
              <a:gd name="connsiteX1" fmla="*/ -4 w 22952065"/>
              <a:gd name="connsiteY1" fmla="*/ 4232 h 345283"/>
              <a:gd name="connsiteX0" fmla="*/ 22211580 w 22843186"/>
              <a:gd name="connsiteY0" fmla="*/ 413626 h 413626"/>
              <a:gd name="connsiteX1" fmla="*/ -4 w 22843186"/>
              <a:gd name="connsiteY1" fmla="*/ 72575 h 413626"/>
              <a:gd name="connsiteX0" fmla="*/ 21970354 w 22607582"/>
              <a:gd name="connsiteY0" fmla="*/ 353712 h 353712"/>
              <a:gd name="connsiteX1" fmla="*/ -4 w 22607582"/>
              <a:gd name="connsiteY1" fmla="*/ 79534 h 353712"/>
              <a:gd name="connsiteX0" fmla="*/ 21970354 w 21970356"/>
              <a:gd name="connsiteY0" fmla="*/ 517881 h 517881"/>
              <a:gd name="connsiteX1" fmla="*/ -4 w 21970356"/>
              <a:gd name="connsiteY1" fmla="*/ 243703 h 517881"/>
              <a:gd name="connsiteX0" fmla="*/ 29135129 w 29135129"/>
              <a:gd name="connsiteY0" fmla="*/ 352803 h 500672"/>
              <a:gd name="connsiteX1" fmla="*/ -4 w 29135129"/>
              <a:gd name="connsiteY1" fmla="*/ 500671 h 500672"/>
              <a:gd name="connsiteX0" fmla="*/ 29135129 w 29135129"/>
              <a:gd name="connsiteY0" fmla="*/ 240236 h 388103"/>
              <a:gd name="connsiteX1" fmla="*/ -4 w 29135129"/>
              <a:gd name="connsiteY1" fmla="*/ 388104 h 388103"/>
              <a:gd name="connsiteX0" fmla="*/ 32837764 w 32837758"/>
              <a:gd name="connsiteY0" fmla="*/ 313616 h 313615"/>
              <a:gd name="connsiteX1" fmla="*/ -4 w 32837758"/>
              <a:gd name="connsiteY1" fmla="*/ 259469 h 313615"/>
              <a:gd name="connsiteX0" fmla="*/ 32865462 w 32865455"/>
              <a:gd name="connsiteY0" fmla="*/ 347438 h 347438"/>
              <a:gd name="connsiteX1" fmla="*/ -4 w 32865455"/>
              <a:gd name="connsiteY1" fmla="*/ 222890 h 347438"/>
              <a:gd name="connsiteX0" fmla="*/ 32865462 w 32865469"/>
              <a:gd name="connsiteY0" fmla="*/ 296156 h 296156"/>
              <a:gd name="connsiteX1" fmla="*/ -4 w 32865469"/>
              <a:gd name="connsiteY1" fmla="*/ 171608 h 296156"/>
              <a:gd name="connsiteX0" fmla="*/ 35063046 w 35063047"/>
              <a:gd name="connsiteY0" fmla="*/ 188190 h 292276"/>
              <a:gd name="connsiteX1" fmla="*/ -4 w 35063047"/>
              <a:gd name="connsiteY1" fmla="*/ 292275 h 292276"/>
              <a:gd name="connsiteX0" fmla="*/ 35063046 w 35063047"/>
              <a:gd name="connsiteY0" fmla="*/ 130815 h 234900"/>
              <a:gd name="connsiteX1" fmla="*/ -4 w 35063047"/>
              <a:gd name="connsiteY1" fmla="*/ 234900 h 234900"/>
              <a:gd name="connsiteX0" fmla="*/ 37358642 w 37358643"/>
              <a:gd name="connsiteY0" fmla="*/ 0 h 1054654"/>
              <a:gd name="connsiteX1" fmla="*/ 6 w 37358643"/>
              <a:gd name="connsiteY1" fmla="*/ 1054655 h 1054654"/>
              <a:gd name="connsiteX0" fmla="*/ 37358642 w 37358643"/>
              <a:gd name="connsiteY0" fmla="*/ 46940 h 1101596"/>
              <a:gd name="connsiteX1" fmla="*/ 6 w 37358643"/>
              <a:gd name="connsiteY1" fmla="*/ 1101595 h 1101596"/>
              <a:gd name="connsiteX0" fmla="*/ 37761439 w 37761440"/>
              <a:gd name="connsiteY0" fmla="*/ 44933 h 1152805"/>
              <a:gd name="connsiteX1" fmla="*/ 5 w 37761440"/>
              <a:gd name="connsiteY1" fmla="*/ 1152806 h 1152805"/>
              <a:gd name="connsiteX0" fmla="*/ 37761439 w 37761440"/>
              <a:gd name="connsiteY0" fmla="*/ 59765 h 1167639"/>
              <a:gd name="connsiteX1" fmla="*/ 5 w 37761440"/>
              <a:gd name="connsiteY1" fmla="*/ 1167638 h 1167639"/>
              <a:gd name="connsiteX0" fmla="*/ 35254703 w 35254704"/>
              <a:gd name="connsiteY0" fmla="*/ 54712 h 1251549"/>
              <a:gd name="connsiteX1" fmla="*/ -6 w 35254704"/>
              <a:gd name="connsiteY1" fmla="*/ 1251549 h 1251549"/>
              <a:gd name="connsiteX0" fmla="*/ 30770425 w 30770426"/>
              <a:gd name="connsiteY0" fmla="*/ 31489 h 1986628"/>
              <a:gd name="connsiteX1" fmla="*/ -3 w 30770426"/>
              <a:gd name="connsiteY1" fmla="*/ 1986628 h 1986628"/>
              <a:gd name="connsiteX0" fmla="*/ 30770425 w 30770426"/>
              <a:gd name="connsiteY0" fmla="*/ 0 h 1955139"/>
              <a:gd name="connsiteX1" fmla="*/ 20718647 w 30770426"/>
              <a:gd name="connsiteY1" fmla="*/ 151195 h 1955139"/>
              <a:gd name="connsiteX2" fmla="*/ -3 w 30770426"/>
              <a:gd name="connsiteY2" fmla="*/ 1955139 h 1955139"/>
              <a:gd name="connsiteX0" fmla="*/ 30770425 w 30770426"/>
              <a:gd name="connsiteY0" fmla="*/ 0 h 1955139"/>
              <a:gd name="connsiteX1" fmla="*/ 20718647 w 30770426"/>
              <a:gd name="connsiteY1" fmla="*/ 151195 h 1955139"/>
              <a:gd name="connsiteX2" fmla="*/ -3 w 30770426"/>
              <a:gd name="connsiteY2" fmla="*/ 1955139 h 1955139"/>
              <a:gd name="connsiteX0" fmla="*/ 30770425 w 30770426"/>
              <a:gd name="connsiteY0" fmla="*/ 0 h 1955139"/>
              <a:gd name="connsiteX1" fmla="*/ 20718647 w 30770426"/>
              <a:gd name="connsiteY1" fmla="*/ 151195 h 1955139"/>
              <a:gd name="connsiteX2" fmla="*/ -3 w 30770426"/>
              <a:gd name="connsiteY2" fmla="*/ 1955139 h 1955139"/>
              <a:gd name="connsiteX0" fmla="*/ 32280497 w 32280498"/>
              <a:gd name="connsiteY0" fmla="*/ 0 h 1849534"/>
              <a:gd name="connsiteX1" fmla="*/ 22228719 w 32280498"/>
              <a:gd name="connsiteY1" fmla="*/ 151195 h 1849534"/>
              <a:gd name="connsiteX2" fmla="*/ -5 w 32280498"/>
              <a:gd name="connsiteY2" fmla="*/ 1849534 h 1849534"/>
              <a:gd name="connsiteX0" fmla="*/ 32280497 w 32280498"/>
              <a:gd name="connsiteY0" fmla="*/ 61512 h 1911046"/>
              <a:gd name="connsiteX1" fmla="*/ 22228719 w 32280498"/>
              <a:gd name="connsiteY1" fmla="*/ 212707 h 1911046"/>
              <a:gd name="connsiteX2" fmla="*/ -5 w 32280498"/>
              <a:gd name="connsiteY2" fmla="*/ 1911046 h 1911046"/>
              <a:gd name="connsiteX0" fmla="*/ 32280497 w 32280498"/>
              <a:gd name="connsiteY0" fmla="*/ 0 h 1849534"/>
              <a:gd name="connsiteX1" fmla="*/ -5 w 32280498"/>
              <a:gd name="connsiteY1" fmla="*/ 1849534 h 1849534"/>
              <a:gd name="connsiteX0" fmla="*/ 32280497 w 32280498"/>
              <a:gd name="connsiteY0" fmla="*/ 74056 h 1923590"/>
              <a:gd name="connsiteX1" fmla="*/ -5 w 32280498"/>
              <a:gd name="connsiteY1" fmla="*/ 1923590 h 1923590"/>
              <a:gd name="connsiteX0" fmla="*/ 32280497 w 32280498"/>
              <a:gd name="connsiteY0" fmla="*/ 77977 h 1927511"/>
              <a:gd name="connsiteX1" fmla="*/ -5 w 32280498"/>
              <a:gd name="connsiteY1" fmla="*/ 1927511 h 1927511"/>
              <a:gd name="connsiteX0" fmla="*/ 32280497 w 32280498"/>
              <a:gd name="connsiteY0" fmla="*/ 31942 h 1881476"/>
              <a:gd name="connsiteX1" fmla="*/ -5 w 32280498"/>
              <a:gd name="connsiteY1" fmla="*/ 1881476 h 1881476"/>
              <a:gd name="connsiteX0" fmla="*/ 29848633 w 29848638"/>
              <a:gd name="connsiteY0" fmla="*/ 34301 h 1773254"/>
              <a:gd name="connsiteX1" fmla="*/ -5 w 29848638"/>
              <a:gd name="connsiteY1" fmla="*/ 1773254 h 1773254"/>
              <a:gd name="connsiteX0" fmla="*/ 29460112 w 29460108"/>
              <a:gd name="connsiteY0" fmla="*/ 42016 h 1504456"/>
              <a:gd name="connsiteX1" fmla="*/ -3 w 29460108"/>
              <a:gd name="connsiteY1" fmla="*/ 1504456 h 1504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460108" h="1504456">
                <a:moveTo>
                  <a:pt x="29460112" y="42016"/>
                </a:moveTo>
                <a:cubicBezTo>
                  <a:pt x="16135380" y="-217478"/>
                  <a:pt x="5369939" y="780812"/>
                  <a:pt x="-3" y="1504456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701" name="Freeform 700"/>
          <p:cNvSpPr/>
          <p:nvPr/>
        </p:nvSpPr>
        <p:spPr bwMode="auto">
          <a:xfrm>
            <a:off x="8900593" y="2988035"/>
            <a:ext cx="55690" cy="737220"/>
          </a:xfrm>
          <a:custGeom>
            <a:avLst/>
            <a:gdLst>
              <a:gd name="connsiteX0" fmla="*/ 248717 w 248717"/>
              <a:gd name="connsiteY0" fmla="*/ 0 h 1638605"/>
              <a:gd name="connsiteX1" fmla="*/ 117044 w 248717"/>
              <a:gd name="connsiteY1" fmla="*/ 1258214 h 1638605"/>
              <a:gd name="connsiteX2" fmla="*/ 0 w 248717"/>
              <a:gd name="connsiteY2" fmla="*/ 1638605 h 1638605"/>
              <a:gd name="connsiteX0" fmla="*/ 542913 w 542913"/>
              <a:gd name="connsiteY0" fmla="*/ 0 h 1797631"/>
              <a:gd name="connsiteX1" fmla="*/ 117044 w 542913"/>
              <a:gd name="connsiteY1" fmla="*/ 1417240 h 1797631"/>
              <a:gd name="connsiteX2" fmla="*/ 0 w 542913"/>
              <a:gd name="connsiteY2" fmla="*/ 1797631 h 1797631"/>
              <a:gd name="connsiteX0" fmla="*/ 542913 w 542913"/>
              <a:gd name="connsiteY0" fmla="*/ 0 h 1797631"/>
              <a:gd name="connsiteX1" fmla="*/ 117044 w 542913"/>
              <a:gd name="connsiteY1" fmla="*/ 1417240 h 1797631"/>
              <a:gd name="connsiteX2" fmla="*/ 0 w 542913"/>
              <a:gd name="connsiteY2" fmla="*/ 1797631 h 1797631"/>
              <a:gd name="connsiteX0" fmla="*/ 396852 w 396852"/>
              <a:gd name="connsiteY0" fmla="*/ 0 h 2761357"/>
              <a:gd name="connsiteX1" fmla="*/ 117044 w 396852"/>
              <a:gd name="connsiteY1" fmla="*/ 2380966 h 2761357"/>
              <a:gd name="connsiteX2" fmla="*/ 0 w 396852"/>
              <a:gd name="connsiteY2" fmla="*/ 2761357 h 2761357"/>
              <a:gd name="connsiteX0" fmla="*/ 396852 w 484954"/>
              <a:gd name="connsiteY0" fmla="*/ 0 h 2761357"/>
              <a:gd name="connsiteX1" fmla="*/ 117044 w 484954"/>
              <a:gd name="connsiteY1" fmla="*/ 2380966 h 2761357"/>
              <a:gd name="connsiteX2" fmla="*/ 0 w 484954"/>
              <a:gd name="connsiteY2" fmla="*/ 2761357 h 2761357"/>
              <a:gd name="connsiteX0" fmla="*/ 0 w 190362"/>
              <a:gd name="connsiteY0" fmla="*/ 0 h 3464075"/>
              <a:gd name="connsiteX1" fmla="*/ 129164 w 190362"/>
              <a:gd name="connsiteY1" fmla="*/ 3083684 h 3464075"/>
              <a:gd name="connsiteX2" fmla="*/ 12120 w 190362"/>
              <a:gd name="connsiteY2" fmla="*/ 3464075 h 3464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0362" h="3464075">
                <a:moveTo>
                  <a:pt x="0" y="0"/>
                </a:moveTo>
                <a:cubicBezTo>
                  <a:pt x="293939" y="537286"/>
                  <a:pt x="170617" y="2810583"/>
                  <a:pt x="129164" y="3083684"/>
                </a:cubicBezTo>
                <a:cubicBezTo>
                  <a:pt x="87711" y="3356785"/>
                  <a:pt x="49915" y="3410430"/>
                  <a:pt x="12120" y="3464075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63" name="Cross 962"/>
          <p:cNvSpPr/>
          <p:nvPr/>
        </p:nvSpPr>
        <p:spPr bwMode="auto">
          <a:xfrm>
            <a:off x="8673081" y="3722861"/>
            <a:ext cx="359723" cy="362355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632" name="Trapezoid 631"/>
          <p:cNvSpPr/>
          <p:nvPr/>
        </p:nvSpPr>
        <p:spPr bwMode="auto">
          <a:xfrm>
            <a:off x="3949129" y="3645902"/>
            <a:ext cx="357203" cy="227017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UT Arlington</a:t>
            </a:r>
          </a:p>
        </p:txBody>
      </p:sp>
      <p:sp>
        <p:nvSpPr>
          <p:cNvPr id="661" name="Freeform 7"/>
          <p:cNvSpPr>
            <a:spLocks/>
          </p:cNvSpPr>
          <p:nvPr/>
        </p:nvSpPr>
        <p:spPr bwMode="auto">
          <a:xfrm>
            <a:off x="10535782" y="1505247"/>
            <a:ext cx="609897" cy="352942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18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1" name="Trapezoid 630"/>
          <p:cNvSpPr/>
          <p:nvPr/>
        </p:nvSpPr>
        <p:spPr bwMode="auto">
          <a:xfrm>
            <a:off x="10664784" y="1726014"/>
            <a:ext cx="373500" cy="76061"/>
          </a:xfrm>
          <a:prstGeom prst="trapezoid">
            <a:avLst/>
          </a:prstGeom>
          <a:solidFill>
            <a:srgbClr val="F0EA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Kharkov-KIPT</a:t>
            </a:r>
          </a:p>
        </p:txBody>
      </p:sp>
      <p:sp>
        <p:nvSpPr>
          <p:cNvPr id="648" name="TextBox 647"/>
          <p:cNvSpPr txBox="1"/>
          <p:nvPr/>
        </p:nvSpPr>
        <p:spPr>
          <a:xfrm>
            <a:off x="10658322" y="1503134"/>
            <a:ext cx="364817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50" b="1" u="sng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URAN</a:t>
            </a:r>
          </a:p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50" b="1" u="sng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Ukraine</a:t>
            </a:r>
          </a:p>
        </p:txBody>
      </p:sp>
      <p:sp>
        <p:nvSpPr>
          <p:cNvPr id="662" name="Freeform 1023">
            <a:extLst>
              <a:ext uri="{FF2B5EF4-FFF2-40B4-BE49-F238E27FC236}">
                <a16:creationId xmlns:a16="http://schemas.microsoft.com/office/drawing/2014/main" id="{B6C2C0C0-81CA-4EFF-B08A-B9A08490377F}"/>
              </a:ext>
            </a:extLst>
          </p:cNvPr>
          <p:cNvSpPr/>
          <p:nvPr/>
        </p:nvSpPr>
        <p:spPr bwMode="auto">
          <a:xfrm flipH="1">
            <a:off x="9545398" y="511954"/>
            <a:ext cx="466193" cy="1872087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610821"/>
              <a:gd name="connsiteY0" fmla="*/ 0 h 5816515"/>
              <a:gd name="connsiteX1" fmla="*/ 4199984 w 10610821"/>
              <a:gd name="connsiteY1" fmla="*/ 927775 h 5816515"/>
              <a:gd name="connsiteX2" fmla="*/ 6078766 w 10610821"/>
              <a:gd name="connsiteY2" fmla="*/ 5802872 h 5816515"/>
              <a:gd name="connsiteX3" fmla="*/ 10610821 w 10610821"/>
              <a:gd name="connsiteY3" fmla="*/ 5001919 h 5816515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6151526 w 11095433"/>
              <a:gd name="connsiteY1" fmla="*/ 899735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361088 w 11095433"/>
              <a:gd name="connsiteY1" fmla="*/ 1161439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7244452"/>
              <a:gd name="connsiteY0" fmla="*/ 0 h 5615940"/>
              <a:gd name="connsiteX1" fmla="*/ 6361088 w 7244452"/>
              <a:gd name="connsiteY1" fmla="*/ 1161439 h 5615940"/>
              <a:gd name="connsiteX2" fmla="*/ 7244452 w 7244452"/>
              <a:gd name="connsiteY2" fmla="*/ 5615940 h 5615940"/>
              <a:gd name="connsiteX0" fmla="*/ 0 w 6373353"/>
              <a:gd name="connsiteY0" fmla="*/ 0 h 3129742"/>
              <a:gd name="connsiteX1" fmla="*/ 6361088 w 6373353"/>
              <a:gd name="connsiteY1" fmla="*/ 1161439 h 3129742"/>
              <a:gd name="connsiteX2" fmla="*/ 1822046 w 6373353"/>
              <a:gd name="connsiteY2" fmla="*/ 3129742 h 3129742"/>
              <a:gd name="connsiteX0" fmla="*/ 0 w 6374735"/>
              <a:gd name="connsiteY0" fmla="*/ 0 h 3129742"/>
              <a:gd name="connsiteX1" fmla="*/ 6361088 w 6374735"/>
              <a:gd name="connsiteY1" fmla="*/ 1161439 h 3129742"/>
              <a:gd name="connsiteX2" fmla="*/ 1822046 w 6374735"/>
              <a:gd name="connsiteY2" fmla="*/ 3129742 h 3129742"/>
              <a:gd name="connsiteX0" fmla="*/ 0 w 1892125"/>
              <a:gd name="connsiteY0" fmla="*/ 0 h 3129742"/>
              <a:gd name="connsiteX1" fmla="*/ 1737634 w 1892125"/>
              <a:gd name="connsiteY1" fmla="*/ 1114706 h 3129742"/>
              <a:gd name="connsiteX2" fmla="*/ 1822046 w 1892125"/>
              <a:gd name="connsiteY2" fmla="*/ 3129742 h 3129742"/>
              <a:gd name="connsiteX0" fmla="*/ 0 w 966977"/>
              <a:gd name="connsiteY0" fmla="*/ 0 h 3111050"/>
              <a:gd name="connsiteX1" fmla="*/ 873193 w 966977"/>
              <a:gd name="connsiteY1" fmla="*/ 1096014 h 3111050"/>
              <a:gd name="connsiteX2" fmla="*/ 957605 w 966977"/>
              <a:gd name="connsiteY2" fmla="*/ 3111050 h 3111050"/>
              <a:gd name="connsiteX0" fmla="*/ 0 w 957604"/>
              <a:gd name="connsiteY0" fmla="*/ 0 h 3111050"/>
              <a:gd name="connsiteX1" fmla="*/ 957605 w 957604"/>
              <a:gd name="connsiteY1" fmla="*/ 3111050 h 3111050"/>
              <a:gd name="connsiteX0" fmla="*/ 0 w 957606"/>
              <a:gd name="connsiteY0" fmla="*/ 0 h 3111050"/>
              <a:gd name="connsiteX1" fmla="*/ 957605 w 957606"/>
              <a:gd name="connsiteY1" fmla="*/ 3111050 h 3111050"/>
              <a:gd name="connsiteX0" fmla="*/ 0 w 1140971"/>
              <a:gd name="connsiteY0" fmla="*/ 0 h 3008237"/>
              <a:gd name="connsiteX1" fmla="*/ 1140971 w 1140971"/>
              <a:gd name="connsiteY1" fmla="*/ 3008237 h 3008237"/>
              <a:gd name="connsiteX0" fmla="*/ 0 w 597537"/>
              <a:gd name="connsiteY0" fmla="*/ 0 h 2709146"/>
              <a:gd name="connsiteX1" fmla="*/ 342018 w 597537"/>
              <a:gd name="connsiteY1" fmla="*/ 2709146 h 2709146"/>
              <a:gd name="connsiteX0" fmla="*/ 0 w 927843"/>
              <a:gd name="connsiteY0" fmla="*/ 0 h 2709146"/>
              <a:gd name="connsiteX1" fmla="*/ 342018 w 927843"/>
              <a:gd name="connsiteY1" fmla="*/ 2709146 h 2709146"/>
              <a:gd name="connsiteX0" fmla="*/ 0 w 1006631"/>
              <a:gd name="connsiteY0" fmla="*/ 0 h 2661591"/>
              <a:gd name="connsiteX1" fmla="*/ 486407 w 1006631"/>
              <a:gd name="connsiteY1" fmla="*/ 2661591 h 2661591"/>
              <a:gd name="connsiteX0" fmla="*/ 0 w 1093296"/>
              <a:gd name="connsiteY0" fmla="*/ 0 h 2677443"/>
              <a:gd name="connsiteX1" fmla="*/ 630795 w 1093296"/>
              <a:gd name="connsiteY1" fmla="*/ 2677443 h 2677443"/>
              <a:gd name="connsiteX0" fmla="*/ 0 w 1334006"/>
              <a:gd name="connsiteY0" fmla="*/ 0 h 2677443"/>
              <a:gd name="connsiteX1" fmla="*/ 1219659 w 1334006"/>
              <a:gd name="connsiteY1" fmla="*/ 1419044 h 2677443"/>
              <a:gd name="connsiteX2" fmla="*/ 630795 w 1334006"/>
              <a:gd name="connsiteY2" fmla="*/ 2677443 h 2677443"/>
              <a:gd name="connsiteX0" fmla="*/ 0 w 1219659"/>
              <a:gd name="connsiteY0" fmla="*/ 0 h 2677443"/>
              <a:gd name="connsiteX1" fmla="*/ 1219659 w 1219659"/>
              <a:gd name="connsiteY1" fmla="*/ 1419044 h 2677443"/>
              <a:gd name="connsiteX2" fmla="*/ 630795 w 1219659"/>
              <a:gd name="connsiteY2" fmla="*/ 2677443 h 2677443"/>
              <a:gd name="connsiteX0" fmla="*/ 0 w 1221214"/>
              <a:gd name="connsiteY0" fmla="*/ 0 h 2677443"/>
              <a:gd name="connsiteX1" fmla="*/ 1219659 w 1221214"/>
              <a:gd name="connsiteY1" fmla="*/ 1419044 h 2677443"/>
              <a:gd name="connsiteX2" fmla="*/ 630795 w 1221214"/>
              <a:gd name="connsiteY2" fmla="*/ 2677443 h 2677443"/>
              <a:gd name="connsiteX0" fmla="*/ 0 w 1251234"/>
              <a:gd name="connsiteY0" fmla="*/ 0 h 2677443"/>
              <a:gd name="connsiteX1" fmla="*/ 1219659 w 1251234"/>
              <a:gd name="connsiteY1" fmla="*/ 1419044 h 2677443"/>
              <a:gd name="connsiteX2" fmla="*/ 630795 w 1251234"/>
              <a:gd name="connsiteY2" fmla="*/ 2677443 h 2677443"/>
              <a:gd name="connsiteX0" fmla="*/ 0 w 1223479"/>
              <a:gd name="connsiteY0" fmla="*/ 0 h 2761563"/>
              <a:gd name="connsiteX1" fmla="*/ 1219659 w 1223479"/>
              <a:gd name="connsiteY1" fmla="*/ 1419044 h 2761563"/>
              <a:gd name="connsiteX2" fmla="*/ 54501 w 1223479"/>
              <a:gd name="connsiteY2" fmla="*/ 2761563 h 2761563"/>
              <a:gd name="connsiteX0" fmla="*/ 0 w 1225819"/>
              <a:gd name="connsiteY0" fmla="*/ 0 h 2761563"/>
              <a:gd name="connsiteX1" fmla="*/ 1219659 w 1225819"/>
              <a:gd name="connsiteY1" fmla="*/ 1419044 h 2761563"/>
              <a:gd name="connsiteX2" fmla="*/ 54501 w 1225819"/>
              <a:gd name="connsiteY2" fmla="*/ 2761563 h 2761563"/>
              <a:gd name="connsiteX0" fmla="*/ 0 w 1343383"/>
              <a:gd name="connsiteY0" fmla="*/ 0 h 2518686"/>
              <a:gd name="connsiteX1" fmla="*/ 1219659 w 1343383"/>
              <a:gd name="connsiteY1" fmla="*/ 1419044 h 2518686"/>
              <a:gd name="connsiteX2" fmla="*/ 721353 w 1343383"/>
              <a:gd name="connsiteY2" fmla="*/ 2518686 h 2518686"/>
              <a:gd name="connsiteX0" fmla="*/ 0 w 1234713"/>
              <a:gd name="connsiteY0" fmla="*/ 0 h 2518686"/>
              <a:gd name="connsiteX1" fmla="*/ 1219659 w 1234713"/>
              <a:gd name="connsiteY1" fmla="*/ 1419044 h 2518686"/>
              <a:gd name="connsiteX2" fmla="*/ 721353 w 1234713"/>
              <a:gd name="connsiteY2" fmla="*/ 2518686 h 2518686"/>
              <a:gd name="connsiteX0" fmla="*/ 0 w 1234713"/>
              <a:gd name="connsiteY0" fmla="*/ 0 h 2518686"/>
              <a:gd name="connsiteX1" fmla="*/ 1219659 w 1234713"/>
              <a:gd name="connsiteY1" fmla="*/ 1419044 h 2518686"/>
              <a:gd name="connsiteX2" fmla="*/ 721353 w 1234713"/>
              <a:gd name="connsiteY2" fmla="*/ 2518686 h 2518686"/>
              <a:gd name="connsiteX0" fmla="*/ 0 w 1234713"/>
              <a:gd name="connsiteY0" fmla="*/ 0 h 2518686"/>
              <a:gd name="connsiteX1" fmla="*/ 1219659 w 1234713"/>
              <a:gd name="connsiteY1" fmla="*/ 1419044 h 2518686"/>
              <a:gd name="connsiteX2" fmla="*/ 721353 w 1234713"/>
              <a:gd name="connsiteY2" fmla="*/ 2518686 h 2518686"/>
              <a:gd name="connsiteX0" fmla="*/ 0 w 1234713"/>
              <a:gd name="connsiteY0" fmla="*/ 0 h 2518686"/>
              <a:gd name="connsiteX1" fmla="*/ 1219659 w 1234713"/>
              <a:gd name="connsiteY1" fmla="*/ 1419044 h 2518686"/>
              <a:gd name="connsiteX2" fmla="*/ 721353 w 1234713"/>
              <a:gd name="connsiteY2" fmla="*/ 2518686 h 2518686"/>
              <a:gd name="connsiteX0" fmla="*/ 0 w 1260408"/>
              <a:gd name="connsiteY0" fmla="*/ 0 h 2518686"/>
              <a:gd name="connsiteX1" fmla="*/ 1247444 w 1260408"/>
              <a:gd name="connsiteY1" fmla="*/ 1560070 h 2518686"/>
              <a:gd name="connsiteX2" fmla="*/ 721353 w 1260408"/>
              <a:gd name="connsiteY2" fmla="*/ 2518686 h 2518686"/>
              <a:gd name="connsiteX0" fmla="*/ 0 w 1260047"/>
              <a:gd name="connsiteY0" fmla="*/ 0 h 2573529"/>
              <a:gd name="connsiteX1" fmla="*/ 1247444 w 1260047"/>
              <a:gd name="connsiteY1" fmla="*/ 1560070 h 2573529"/>
              <a:gd name="connsiteX2" fmla="*/ 715796 w 1260047"/>
              <a:gd name="connsiteY2" fmla="*/ 2573529 h 2573529"/>
              <a:gd name="connsiteX0" fmla="*/ 0 w 1310061"/>
              <a:gd name="connsiteY0" fmla="*/ 0 h 2589198"/>
              <a:gd name="connsiteX1" fmla="*/ 1297458 w 1310061"/>
              <a:gd name="connsiteY1" fmla="*/ 1575739 h 2589198"/>
              <a:gd name="connsiteX2" fmla="*/ 765810 w 1310061"/>
              <a:gd name="connsiteY2" fmla="*/ 2589198 h 2589198"/>
              <a:gd name="connsiteX0" fmla="*/ 0 w 1343404"/>
              <a:gd name="connsiteY0" fmla="*/ 0 h 2550024"/>
              <a:gd name="connsiteX1" fmla="*/ 1330801 w 1343404"/>
              <a:gd name="connsiteY1" fmla="*/ 1536565 h 2550024"/>
              <a:gd name="connsiteX2" fmla="*/ 799153 w 1343404"/>
              <a:gd name="connsiteY2" fmla="*/ 2550024 h 2550024"/>
              <a:gd name="connsiteX0" fmla="*/ 0 w 838604"/>
              <a:gd name="connsiteY0" fmla="*/ 0 h 3091885"/>
              <a:gd name="connsiteX1" fmla="*/ 826001 w 838604"/>
              <a:gd name="connsiteY1" fmla="*/ 2078426 h 3091885"/>
              <a:gd name="connsiteX2" fmla="*/ 294353 w 838604"/>
              <a:gd name="connsiteY2" fmla="*/ 3091885 h 3091885"/>
              <a:gd name="connsiteX0" fmla="*/ 0 w 770697"/>
              <a:gd name="connsiteY0" fmla="*/ 0 h 3091885"/>
              <a:gd name="connsiteX1" fmla="*/ 751428 w 770697"/>
              <a:gd name="connsiteY1" fmla="*/ 1746839 h 3091885"/>
              <a:gd name="connsiteX2" fmla="*/ 294353 w 770697"/>
              <a:gd name="connsiteY2" fmla="*/ 3091885 h 3091885"/>
              <a:gd name="connsiteX0" fmla="*/ 0 w 766332"/>
              <a:gd name="connsiteY0" fmla="*/ 0 h 3079754"/>
              <a:gd name="connsiteX1" fmla="*/ 751428 w 766332"/>
              <a:gd name="connsiteY1" fmla="*/ 1746839 h 3079754"/>
              <a:gd name="connsiteX2" fmla="*/ 251330 w 766332"/>
              <a:gd name="connsiteY2" fmla="*/ 3079754 h 3079754"/>
              <a:gd name="connsiteX0" fmla="*/ 0 w 758779"/>
              <a:gd name="connsiteY0" fmla="*/ 0 h 3079754"/>
              <a:gd name="connsiteX1" fmla="*/ 751428 w 758779"/>
              <a:gd name="connsiteY1" fmla="*/ 1746839 h 3079754"/>
              <a:gd name="connsiteX2" fmla="*/ 251330 w 758779"/>
              <a:gd name="connsiteY2" fmla="*/ 3079754 h 3079754"/>
              <a:gd name="connsiteX0" fmla="*/ 0 w 774330"/>
              <a:gd name="connsiteY0" fmla="*/ 0 h 3079754"/>
              <a:gd name="connsiteX1" fmla="*/ 767353 w 774330"/>
              <a:gd name="connsiteY1" fmla="*/ 1539160 h 3079754"/>
              <a:gd name="connsiteX2" fmla="*/ 251330 w 774330"/>
              <a:gd name="connsiteY2" fmla="*/ 3079754 h 3079754"/>
              <a:gd name="connsiteX0" fmla="*/ 0 w 542381"/>
              <a:gd name="connsiteY0" fmla="*/ 0 h 3079754"/>
              <a:gd name="connsiteX1" fmla="*/ 535404 w 542381"/>
              <a:gd name="connsiteY1" fmla="*/ 1539160 h 3079754"/>
              <a:gd name="connsiteX2" fmla="*/ 19381 w 542381"/>
              <a:gd name="connsiteY2" fmla="*/ 3079754 h 3079754"/>
              <a:gd name="connsiteX0" fmla="*/ 1594 w 543975"/>
              <a:gd name="connsiteY0" fmla="*/ 0 h 3079754"/>
              <a:gd name="connsiteX1" fmla="*/ 536998 w 543975"/>
              <a:gd name="connsiteY1" fmla="*/ 1539160 h 3079754"/>
              <a:gd name="connsiteX2" fmla="*/ 20975 w 543975"/>
              <a:gd name="connsiteY2" fmla="*/ 3079754 h 3079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3975" h="3079754">
                <a:moveTo>
                  <a:pt x="1594" y="0"/>
                </a:moveTo>
                <a:cubicBezTo>
                  <a:pt x="-30397" y="414816"/>
                  <a:pt x="428489" y="1150584"/>
                  <a:pt x="536998" y="1539160"/>
                </a:cubicBezTo>
                <a:cubicBezTo>
                  <a:pt x="589936" y="1943405"/>
                  <a:pt x="334236" y="2390841"/>
                  <a:pt x="20975" y="3079754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678" name="Freeform 1023">
            <a:extLst>
              <a:ext uri="{FF2B5EF4-FFF2-40B4-BE49-F238E27FC236}">
                <a16:creationId xmlns:a16="http://schemas.microsoft.com/office/drawing/2014/main" id="{C5FE9B57-5445-4C07-B867-8BD453CC6C39}"/>
              </a:ext>
            </a:extLst>
          </p:cNvPr>
          <p:cNvSpPr/>
          <p:nvPr/>
        </p:nvSpPr>
        <p:spPr bwMode="auto">
          <a:xfrm flipH="1">
            <a:off x="10039088" y="528460"/>
            <a:ext cx="722524" cy="1879543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610821"/>
              <a:gd name="connsiteY0" fmla="*/ 0 h 5816515"/>
              <a:gd name="connsiteX1" fmla="*/ 4199984 w 10610821"/>
              <a:gd name="connsiteY1" fmla="*/ 927775 h 5816515"/>
              <a:gd name="connsiteX2" fmla="*/ 6078766 w 10610821"/>
              <a:gd name="connsiteY2" fmla="*/ 5802872 h 5816515"/>
              <a:gd name="connsiteX3" fmla="*/ 10610821 w 10610821"/>
              <a:gd name="connsiteY3" fmla="*/ 5001919 h 5816515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4684596 w 11095433"/>
              <a:gd name="connsiteY1" fmla="*/ 750189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8929"/>
              <a:gd name="connsiteX1" fmla="*/ 6151526 w 11095433"/>
              <a:gd name="connsiteY1" fmla="*/ 899735 h 5638929"/>
              <a:gd name="connsiteX2" fmla="*/ 6563378 w 11095433"/>
              <a:gd name="connsiteY2" fmla="*/ 5625286 h 5638929"/>
              <a:gd name="connsiteX3" fmla="*/ 11095433 w 11095433"/>
              <a:gd name="connsiteY3" fmla="*/ 4824333 h 563892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151526 w 11095433"/>
              <a:gd name="connsiteY1" fmla="*/ 899735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11095433"/>
              <a:gd name="connsiteY0" fmla="*/ 0 h 5630069"/>
              <a:gd name="connsiteX1" fmla="*/ 6361088 w 11095433"/>
              <a:gd name="connsiteY1" fmla="*/ 1161439 h 5630069"/>
              <a:gd name="connsiteX2" fmla="*/ 7244452 w 11095433"/>
              <a:gd name="connsiteY2" fmla="*/ 5615940 h 5630069"/>
              <a:gd name="connsiteX3" fmla="*/ 11095433 w 11095433"/>
              <a:gd name="connsiteY3" fmla="*/ 4824333 h 5630069"/>
              <a:gd name="connsiteX0" fmla="*/ 0 w 7244452"/>
              <a:gd name="connsiteY0" fmla="*/ 0 h 5615940"/>
              <a:gd name="connsiteX1" fmla="*/ 6361088 w 7244452"/>
              <a:gd name="connsiteY1" fmla="*/ 1161439 h 5615940"/>
              <a:gd name="connsiteX2" fmla="*/ 7244452 w 7244452"/>
              <a:gd name="connsiteY2" fmla="*/ 5615940 h 5615940"/>
              <a:gd name="connsiteX0" fmla="*/ 0 w 6373353"/>
              <a:gd name="connsiteY0" fmla="*/ 0 h 3129742"/>
              <a:gd name="connsiteX1" fmla="*/ 6361088 w 6373353"/>
              <a:gd name="connsiteY1" fmla="*/ 1161439 h 3129742"/>
              <a:gd name="connsiteX2" fmla="*/ 1822046 w 6373353"/>
              <a:gd name="connsiteY2" fmla="*/ 3129742 h 3129742"/>
              <a:gd name="connsiteX0" fmla="*/ 0 w 6374735"/>
              <a:gd name="connsiteY0" fmla="*/ 0 h 3129742"/>
              <a:gd name="connsiteX1" fmla="*/ 6361088 w 6374735"/>
              <a:gd name="connsiteY1" fmla="*/ 1161439 h 3129742"/>
              <a:gd name="connsiteX2" fmla="*/ 1822046 w 6374735"/>
              <a:gd name="connsiteY2" fmla="*/ 3129742 h 3129742"/>
              <a:gd name="connsiteX0" fmla="*/ 0 w 1892125"/>
              <a:gd name="connsiteY0" fmla="*/ 0 h 3129742"/>
              <a:gd name="connsiteX1" fmla="*/ 1737634 w 1892125"/>
              <a:gd name="connsiteY1" fmla="*/ 1114706 h 3129742"/>
              <a:gd name="connsiteX2" fmla="*/ 1822046 w 1892125"/>
              <a:gd name="connsiteY2" fmla="*/ 3129742 h 3129742"/>
              <a:gd name="connsiteX0" fmla="*/ 0 w 966977"/>
              <a:gd name="connsiteY0" fmla="*/ 0 h 3111050"/>
              <a:gd name="connsiteX1" fmla="*/ 873193 w 966977"/>
              <a:gd name="connsiteY1" fmla="*/ 1096014 h 3111050"/>
              <a:gd name="connsiteX2" fmla="*/ 957605 w 966977"/>
              <a:gd name="connsiteY2" fmla="*/ 3111050 h 3111050"/>
              <a:gd name="connsiteX0" fmla="*/ 0 w 957604"/>
              <a:gd name="connsiteY0" fmla="*/ 0 h 3111050"/>
              <a:gd name="connsiteX1" fmla="*/ 957605 w 957604"/>
              <a:gd name="connsiteY1" fmla="*/ 3111050 h 3111050"/>
              <a:gd name="connsiteX0" fmla="*/ 0 w 957606"/>
              <a:gd name="connsiteY0" fmla="*/ 0 h 3111050"/>
              <a:gd name="connsiteX1" fmla="*/ 957605 w 957606"/>
              <a:gd name="connsiteY1" fmla="*/ 3111050 h 3111050"/>
              <a:gd name="connsiteX0" fmla="*/ 0 w 1140971"/>
              <a:gd name="connsiteY0" fmla="*/ 0 h 3008237"/>
              <a:gd name="connsiteX1" fmla="*/ 1140971 w 1140971"/>
              <a:gd name="connsiteY1" fmla="*/ 3008237 h 3008237"/>
              <a:gd name="connsiteX0" fmla="*/ 0 w 597537"/>
              <a:gd name="connsiteY0" fmla="*/ 0 h 2709146"/>
              <a:gd name="connsiteX1" fmla="*/ 342018 w 597537"/>
              <a:gd name="connsiteY1" fmla="*/ 2709146 h 2709146"/>
              <a:gd name="connsiteX0" fmla="*/ 0 w 927843"/>
              <a:gd name="connsiteY0" fmla="*/ 0 h 2709146"/>
              <a:gd name="connsiteX1" fmla="*/ 342018 w 927843"/>
              <a:gd name="connsiteY1" fmla="*/ 2709146 h 2709146"/>
              <a:gd name="connsiteX0" fmla="*/ 0 w 1006631"/>
              <a:gd name="connsiteY0" fmla="*/ 0 h 2661591"/>
              <a:gd name="connsiteX1" fmla="*/ 486407 w 1006631"/>
              <a:gd name="connsiteY1" fmla="*/ 2661591 h 2661591"/>
              <a:gd name="connsiteX0" fmla="*/ 0 w 1093296"/>
              <a:gd name="connsiteY0" fmla="*/ 0 h 2677443"/>
              <a:gd name="connsiteX1" fmla="*/ 630795 w 1093296"/>
              <a:gd name="connsiteY1" fmla="*/ 2677443 h 2677443"/>
              <a:gd name="connsiteX0" fmla="*/ 0 w 1334006"/>
              <a:gd name="connsiteY0" fmla="*/ 0 h 2677443"/>
              <a:gd name="connsiteX1" fmla="*/ 1219659 w 1334006"/>
              <a:gd name="connsiteY1" fmla="*/ 1419044 h 2677443"/>
              <a:gd name="connsiteX2" fmla="*/ 630795 w 1334006"/>
              <a:gd name="connsiteY2" fmla="*/ 2677443 h 2677443"/>
              <a:gd name="connsiteX0" fmla="*/ 0 w 1219659"/>
              <a:gd name="connsiteY0" fmla="*/ 0 h 2677443"/>
              <a:gd name="connsiteX1" fmla="*/ 1219659 w 1219659"/>
              <a:gd name="connsiteY1" fmla="*/ 1419044 h 2677443"/>
              <a:gd name="connsiteX2" fmla="*/ 630795 w 1219659"/>
              <a:gd name="connsiteY2" fmla="*/ 2677443 h 2677443"/>
              <a:gd name="connsiteX0" fmla="*/ 0 w 1221214"/>
              <a:gd name="connsiteY0" fmla="*/ 0 h 2677443"/>
              <a:gd name="connsiteX1" fmla="*/ 1219659 w 1221214"/>
              <a:gd name="connsiteY1" fmla="*/ 1419044 h 2677443"/>
              <a:gd name="connsiteX2" fmla="*/ 630795 w 1221214"/>
              <a:gd name="connsiteY2" fmla="*/ 2677443 h 2677443"/>
              <a:gd name="connsiteX0" fmla="*/ 0 w 1251234"/>
              <a:gd name="connsiteY0" fmla="*/ 0 h 2677443"/>
              <a:gd name="connsiteX1" fmla="*/ 1219659 w 1251234"/>
              <a:gd name="connsiteY1" fmla="*/ 1419044 h 2677443"/>
              <a:gd name="connsiteX2" fmla="*/ 630795 w 1251234"/>
              <a:gd name="connsiteY2" fmla="*/ 2677443 h 2677443"/>
              <a:gd name="connsiteX0" fmla="*/ 0 w 1223479"/>
              <a:gd name="connsiteY0" fmla="*/ 0 h 2761563"/>
              <a:gd name="connsiteX1" fmla="*/ 1219659 w 1223479"/>
              <a:gd name="connsiteY1" fmla="*/ 1419044 h 2761563"/>
              <a:gd name="connsiteX2" fmla="*/ 54501 w 1223479"/>
              <a:gd name="connsiteY2" fmla="*/ 2761563 h 2761563"/>
              <a:gd name="connsiteX0" fmla="*/ 0 w 1225819"/>
              <a:gd name="connsiteY0" fmla="*/ 0 h 2761563"/>
              <a:gd name="connsiteX1" fmla="*/ 1219659 w 1225819"/>
              <a:gd name="connsiteY1" fmla="*/ 1419044 h 2761563"/>
              <a:gd name="connsiteX2" fmla="*/ 54501 w 1225819"/>
              <a:gd name="connsiteY2" fmla="*/ 2761563 h 2761563"/>
              <a:gd name="connsiteX0" fmla="*/ 0 w 1343383"/>
              <a:gd name="connsiteY0" fmla="*/ 0 h 2518686"/>
              <a:gd name="connsiteX1" fmla="*/ 1219659 w 1343383"/>
              <a:gd name="connsiteY1" fmla="*/ 1419044 h 2518686"/>
              <a:gd name="connsiteX2" fmla="*/ 721353 w 1343383"/>
              <a:gd name="connsiteY2" fmla="*/ 2518686 h 2518686"/>
              <a:gd name="connsiteX0" fmla="*/ 0 w 1234713"/>
              <a:gd name="connsiteY0" fmla="*/ 0 h 2518686"/>
              <a:gd name="connsiteX1" fmla="*/ 1219659 w 1234713"/>
              <a:gd name="connsiteY1" fmla="*/ 1419044 h 2518686"/>
              <a:gd name="connsiteX2" fmla="*/ 721353 w 1234713"/>
              <a:gd name="connsiteY2" fmla="*/ 2518686 h 2518686"/>
              <a:gd name="connsiteX0" fmla="*/ 0 w 1234713"/>
              <a:gd name="connsiteY0" fmla="*/ 0 h 2518686"/>
              <a:gd name="connsiteX1" fmla="*/ 1219659 w 1234713"/>
              <a:gd name="connsiteY1" fmla="*/ 1419044 h 2518686"/>
              <a:gd name="connsiteX2" fmla="*/ 721353 w 1234713"/>
              <a:gd name="connsiteY2" fmla="*/ 2518686 h 2518686"/>
              <a:gd name="connsiteX0" fmla="*/ 0 w 1234713"/>
              <a:gd name="connsiteY0" fmla="*/ 0 h 2518686"/>
              <a:gd name="connsiteX1" fmla="*/ 1219659 w 1234713"/>
              <a:gd name="connsiteY1" fmla="*/ 1419044 h 2518686"/>
              <a:gd name="connsiteX2" fmla="*/ 721353 w 1234713"/>
              <a:gd name="connsiteY2" fmla="*/ 2518686 h 2518686"/>
              <a:gd name="connsiteX0" fmla="*/ 0 w 1234713"/>
              <a:gd name="connsiteY0" fmla="*/ 0 h 2518686"/>
              <a:gd name="connsiteX1" fmla="*/ 1219659 w 1234713"/>
              <a:gd name="connsiteY1" fmla="*/ 1419044 h 2518686"/>
              <a:gd name="connsiteX2" fmla="*/ 721353 w 1234713"/>
              <a:gd name="connsiteY2" fmla="*/ 2518686 h 2518686"/>
              <a:gd name="connsiteX0" fmla="*/ 0 w 1260408"/>
              <a:gd name="connsiteY0" fmla="*/ 0 h 2518686"/>
              <a:gd name="connsiteX1" fmla="*/ 1247444 w 1260408"/>
              <a:gd name="connsiteY1" fmla="*/ 1560070 h 2518686"/>
              <a:gd name="connsiteX2" fmla="*/ 721353 w 1260408"/>
              <a:gd name="connsiteY2" fmla="*/ 2518686 h 2518686"/>
              <a:gd name="connsiteX0" fmla="*/ 0 w 1260047"/>
              <a:gd name="connsiteY0" fmla="*/ 0 h 2573529"/>
              <a:gd name="connsiteX1" fmla="*/ 1247444 w 1260047"/>
              <a:gd name="connsiteY1" fmla="*/ 1560070 h 2573529"/>
              <a:gd name="connsiteX2" fmla="*/ 715796 w 1260047"/>
              <a:gd name="connsiteY2" fmla="*/ 2573529 h 2573529"/>
              <a:gd name="connsiteX0" fmla="*/ 0 w 1310061"/>
              <a:gd name="connsiteY0" fmla="*/ 0 h 2589198"/>
              <a:gd name="connsiteX1" fmla="*/ 1297458 w 1310061"/>
              <a:gd name="connsiteY1" fmla="*/ 1575739 h 2589198"/>
              <a:gd name="connsiteX2" fmla="*/ 765810 w 1310061"/>
              <a:gd name="connsiteY2" fmla="*/ 2589198 h 2589198"/>
              <a:gd name="connsiteX0" fmla="*/ 0 w 1300071"/>
              <a:gd name="connsiteY0" fmla="*/ 0 h 2589198"/>
              <a:gd name="connsiteX1" fmla="*/ 1297458 w 1300071"/>
              <a:gd name="connsiteY1" fmla="*/ 1575739 h 2589198"/>
              <a:gd name="connsiteX2" fmla="*/ 104515 w 1300071"/>
              <a:gd name="connsiteY2" fmla="*/ 2589198 h 2589198"/>
              <a:gd name="connsiteX0" fmla="*/ 0 w 366939"/>
              <a:gd name="connsiteY0" fmla="*/ 0 h 2589198"/>
              <a:gd name="connsiteX1" fmla="*/ 213823 w 366939"/>
              <a:gd name="connsiteY1" fmla="*/ 1395540 h 2589198"/>
              <a:gd name="connsiteX2" fmla="*/ 104515 w 366939"/>
              <a:gd name="connsiteY2" fmla="*/ 2589198 h 2589198"/>
              <a:gd name="connsiteX0" fmla="*/ 0 w 432603"/>
              <a:gd name="connsiteY0" fmla="*/ 0 h 2589198"/>
              <a:gd name="connsiteX1" fmla="*/ 213823 w 432603"/>
              <a:gd name="connsiteY1" fmla="*/ 1395540 h 2589198"/>
              <a:gd name="connsiteX2" fmla="*/ 104515 w 432603"/>
              <a:gd name="connsiteY2" fmla="*/ 2589198 h 2589198"/>
              <a:gd name="connsiteX0" fmla="*/ 0 w 366939"/>
              <a:gd name="connsiteY0" fmla="*/ 0 h 2589198"/>
              <a:gd name="connsiteX1" fmla="*/ 213823 w 366939"/>
              <a:gd name="connsiteY1" fmla="*/ 1395540 h 2589198"/>
              <a:gd name="connsiteX2" fmla="*/ 104515 w 366939"/>
              <a:gd name="connsiteY2" fmla="*/ 2589198 h 2589198"/>
              <a:gd name="connsiteX0" fmla="*/ 0 w 346139"/>
              <a:gd name="connsiteY0" fmla="*/ 0 h 2589198"/>
              <a:gd name="connsiteX1" fmla="*/ 213823 w 346139"/>
              <a:gd name="connsiteY1" fmla="*/ 1395540 h 2589198"/>
              <a:gd name="connsiteX2" fmla="*/ 104515 w 346139"/>
              <a:gd name="connsiteY2" fmla="*/ 2589198 h 2589198"/>
              <a:gd name="connsiteX0" fmla="*/ 0 w 300254"/>
              <a:gd name="connsiteY0" fmla="*/ 0 h 2589198"/>
              <a:gd name="connsiteX1" fmla="*/ 213823 w 300254"/>
              <a:gd name="connsiteY1" fmla="*/ 1395540 h 2589198"/>
              <a:gd name="connsiteX2" fmla="*/ 104515 w 300254"/>
              <a:gd name="connsiteY2" fmla="*/ 2589198 h 2589198"/>
              <a:gd name="connsiteX0" fmla="*/ 0 w 403836"/>
              <a:gd name="connsiteY0" fmla="*/ 0 h 2589198"/>
              <a:gd name="connsiteX1" fmla="*/ 402764 w 403836"/>
              <a:gd name="connsiteY1" fmla="*/ 760925 h 2589198"/>
              <a:gd name="connsiteX2" fmla="*/ 104515 w 403836"/>
              <a:gd name="connsiteY2" fmla="*/ 2589198 h 2589198"/>
              <a:gd name="connsiteX0" fmla="*/ 0 w 415956"/>
              <a:gd name="connsiteY0" fmla="*/ 0 h 2589198"/>
              <a:gd name="connsiteX1" fmla="*/ 402764 w 415956"/>
              <a:gd name="connsiteY1" fmla="*/ 760925 h 2589198"/>
              <a:gd name="connsiteX2" fmla="*/ 104515 w 415956"/>
              <a:gd name="connsiteY2" fmla="*/ 2589198 h 2589198"/>
              <a:gd name="connsiteX0" fmla="*/ 0 w 440152"/>
              <a:gd name="connsiteY0" fmla="*/ 0 h 2589198"/>
              <a:gd name="connsiteX1" fmla="*/ 402764 w 440152"/>
              <a:gd name="connsiteY1" fmla="*/ 760925 h 2589198"/>
              <a:gd name="connsiteX2" fmla="*/ 104515 w 440152"/>
              <a:gd name="connsiteY2" fmla="*/ 2589198 h 2589198"/>
              <a:gd name="connsiteX0" fmla="*/ 0 w 399201"/>
              <a:gd name="connsiteY0" fmla="*/ 0 h 2589198"/>
              <a:gd name="connsiteX1" fmla="*/ 358307 w 399201"/>
              <a:gd name="connsiteY1" fmla="*/ 854942 h 2589198"/>
              <a:gd name="connsiteX2" fmla="*/ 104515 w 399201"/>
              <a:gd name="connsiteY2" fmla="*/ 2589198 h 2589198"/>
              <a:gd name="connsiteX0" fmla="*/ 0 w 369681"/>
              <a:gd name="connsiteY0" fmla="*/ 0 h 2589198"/>
              <a:gd name="connsiteX1" fmla="*/ 358307 w 369681"/>
              <a:gd name="connsiteY1" fmla="*/ 854942 h 2589198"/>
              <a:gd name="connsiteX2" fmla="*/ 104515 w 369681"/>
              <a:gd name="connsiteY2" fmla="*/ 2589198 h 2589198"/>
              <a:gd name="connsiteX0" fmla="*/ 0 w 369681"/>
              <a:gd name="connsiteY0" fmla="*/ 0 h 2589198"/>
              <a:gd name="connsiteX1" fmla="*/ 358307 w 369681"/>
              <a:gd name="connsiteY1" fmla="*/ 854942 h 2589198"/>
              <a:gd name="connsiteX2" fmla="*/ 104515 w 369681"/>
              <a:gd name="connsiteY2" fmla="*/ 2589198 h 2589198"/>
              <a:gd name="connsiteX0" fmla="*/ 365868 w 735549"/>
              <a:gd name="connsiteY0" fmla="*/ 0 h 3215978"/>
              <a:gd name="connsiteX1" fmla="*/ 724175 w 735549"/>
              <a:gd name="connsiteY1" fmla="*/ 854942 h 3215978"/>
              <a:gd name="connsiteX2" fmla="*/ 0 w 735549"/>
              <a:gd name="connsiteY2" fmla="*/ 3215978 h 3215978"/>
              <a:gd name="connsiteX0" fmla="*/ 365868 w 569157"/>
              <a:gd name="connsiteY0" fmla="*/ 0 h 3215978"/>
              <a:gd name="connsiteX1" fmla="*/ 543480 w 569157"/>
              <a:gd name="connsiteY1" fmla="*/ 810460 h 3215978"/>
              <a:gd name="connsiteX2" fmla="*/ 0 w 569157"/>
              <a:gd name="connsiteY2" fmla="*/ 3215978 h 3215978"/>
              <a:gd name="connsiteX0" fmla="*/ 302768 w 506057"/>
              <a:gd name="connsiteY0" fmla="*/ 0 h 3195759"/>
              <a:gd name="connsiteX1" fmla="*/ 480380 w 506057"/>
              <a:gd name="connsiteY1" fmla="*/ 810460 h 3195759"/>
              <a:gd name="connsiteX2" fmla="*/ 0 w 506057"/>
              <a:gd name="connsiteY2" fmla="*/ 3195759 h 3195759"/>
              <a:gd name="connsiteX0" fmla="*/ 474410 w 572425"/>
              <a:gd name="connsiteY0" fmla="*/ 0 h 3208840"/>
              <a:gd name="connsiteX1" fmla="*/ 480380 w 572425"/>
              <a:gd name="connsiteY1" fmla="*/ 823541 h 3208840"/>
              <a:gd name="connsiteX2" fmla="*/ 0 w 572425"/>
              <a:gd name="connsiteY2" fmla="*/ 3208840 h 3208840"/>
              <a:gd name="connsiteX0" fmla="*/ 474410 w 521213"/>
              <a:gd name="connsiteY0" fmla="*/ 0 h 3208840"/>
              <a:gd name="connsiteX1" fmla="*/ 480380 w 521213"/>
              <a:gd name="connsiteY1" fmla="*/ 823541 h 3208840"/>
              <a:gd name="connsiteX2" fmla="*/ 0 w 521213"/>
              <a:gd name="connsiteY2" fmla="*/ 3208840 h 3208840"/>
              <a:gd name="connsiteX0" fmla="*/ 771304 w 776734"/>
              <a:gd name="connsiteY0" fmla="*/ 0 h 3084574"/>
              <a:gd name="connsiteX1" fmla="*/ 480380 w 776734"/>
              <a:gd name="connsiteY1" fmla="*/ 699275 h 3084574"/>
              <a:gd name="connsiteX2" fmla="*/ 0 w 776734"/>
              <a:gd name="connsiteY2" fmla="*/ 3084574 h 3084574"/>
              <a:gd name="connsiteX0" fmla="*/ 771304 w 782760"/>
              <a:gd name="connsiteY0" fmla="*/ 0 h 3084574"/>
              <a:gd name="connsiteX1" fmla="*/ 642743 w 782760"/>
              <a:gd name="connsiteY1" fmla="*/ 993590 h 3084574"/>
              <a:gd name="connsiteX2" fmla="*/ 0 w 782760"/>
              <a:gd name="connsiteY2" fmla="*/ 3084574 h 3084574"/>
              <a:gd name="connsiteX0" fmla="*/ 771304 w 782760"/>
              <a:gd name="connsiteY0" fmla="*/ 0 h 3084574"/>
              <a:gd name="connsiteX1" fmla="*/ 642743 w 782760"/>
              <a:gd name="connsiteY1" fmla="*/ 993590 h 3084574"/>
              <a:gd name="connsiteX2" fmla="*/ 0 w 782760"/>
              <a:gd name="connsiteY2" fmla="*/ 3084574 h 3084574"/>
              <a:gd name="connsiteX0" fmla="*/ 771304 w 847543"/>
              <a:gd name="connsiteY0" fmla="*/ 0 h 3084574"/>
              <a:gd name="connsiteX1" fmla="*/ 642743 w 847543"/>
              <a:gd name="connsiteY1" fmla="*/ 993590 h 3084574"/>
              <a:gd name="connsiteX2" fmla="*/ 0 w 847543"/>
              <a:gd name="connsiteY2" fmla="*/ 3084574 h 3084574"/>
              <a:gd name="connsiteX0" fmla="*/ 771304 w 795535"/>
              <a:gd name="connsiteY0" fmla="*/ 0 h 3084574"/>
              <a:gd name="connsiteX1" fmla="*/ 642743 w 795535"/>
              <a:gd name="connsiteY1" fmla="*/ 993590 h 3084574"/>
              <a:gd name="connsiteX2" fmla="*/ 0 w 795535"/>
              <a:gd name="connsiteY2" fmla="*/ 3084574 h 3084574"/>
              <a:gd name="connsiteX0" fmla="*/ 771304 w 795535"/>
              <a:gd name="connsiteY0" fmla="*/ 0 h 3084574"/>
              <a:gd name="connsiteX1" fmla="*/ 642743 w 795535"/>
              <a:gd name="connsiteY1" fmla="*/ 993590 h 3084574"/>
              <a:gd name="connsiteX2" fmla="*/ 0 w 795535"/>
              <a:gd name="connsiteY2" fmla="*/ 3084574 h 3084574"/>
              <a:gd name="connsiteX0" fmla="*/ 818842 w 843073"/>
              <a:gd name="connsiteY0" fmla="*/ 0 h 3092021"/>
              <a:gd name="connsiteX1" fmla="*/ 690281 w 843073"/>
              <a:gd name="connsiteY1" fmla="*/ 993590 h 3092021"/>
              <a:gd name="connsiteX2" fmla="*/ 0 w 843073"/>
              <a:gd name="connsiteY2" fmla="*/ 3092021 h 3092021"/>
              <a:gd name="connsiteX0" fmla="*/ 818842 w 843073"/>
              <a:gd name="connsiteY0" fmla="*/ 0 h 3092021"/>
              <a:gd name="connsiteX1" fmla="*/ 690281 w 843073"/>
              <a:gd name="connsiteY1" fmla="*/ 993590 h 3092021"/>
              <a:gd name="connsiteX2" fmla="*/ 0 w 843073"/>
              <a:gd name="connsiteY2" fmla="*/ 3092021 h 3092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3073" h="3092021">
                <a:moveTo>
                  <a:pt x="818842" y="0"/>
                </a:moveTo>
                <a:cubicBezTo>
                  <a:pt x="865714" y="342873"/>
                  <a:pt x="855401" y="869284"/>
                  <a:pt x="690281" y="993590"/>
                </a:cubicBezTo>
                <a:cubicBezTo>
                  <a:pt x="525161" y="1117896"/>
                  <a:pt x="383291" y="1659403"/>
                  <a:pt x="0" y="3092021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712" name="Freeform 624">
            <a:extLst>
              <a:ext uri="{FF2B5EF4-FFF2-40B4-BE49-F238E27FC236}">
                <a16:creationId xmlns:a16="http://schemas.microsoft.com/office/drawing/2014/main" id="{0901C20D-AD31-47A9-8EEC-630F1DB65DB9}"/>
              </a:ext>
            </a:extLst>
          </p:cNvPr>
          <p:cNvSpPr/>
          <p:nvPr/>
        </p:nvSpPr>
        <p:spPr bwMode="auto">
          <a:xfrm rot="21118686" flipV="1">
            <a:off x="752982" y="454371"/>
            <a:ext cx="162094" cy="2185302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6886 w 6886"/>
              <a:gd name="connsiteY0" fmla="*/ 3068 h 21921"/>
              <a:gd name="connsiteX1" fmla="*/ 0 w 6886"/>
              <a:gd name="connsiteY1" fmla="*/ 21921 h 21921"/>
              <a:gd name="connsiteX0" fmla="*/ 10000 w 10000"/>
              <a:gd name="connsiteY0" fmla="*/ 0 h 8600"/>
              <a:gd name="connsiteX1" fmla="*/ 0 w 10000"/>
              <a:gd name="connsiteY1" fmla="*/ 8600 h 8600"/>
              <a:gd name="connsiteX0" fmla="*/ 9690 w 9690"/>
              <a:gd name="connsiteY0" fmla="*/ 0 h 8576"/>
              <a:gd name="connsiteX1" fmla="*/ 0 w 9690"/>
              <a:gd name="connsiteY1" fmla="*/ 8576 h 8576"/>
              <a:gd name="connsiteX0" fmla="*/ 18438 w 18438"/>
              <a:gd name="connsiteY0" fmla="*/ 0 h 6680"/>
              <a:gd name="connsiteX1" fmla="*/ 0 w 18438"/>
              <a:gd name="connsiteY1" fmla="*/ 6462 h 6680"/>
              <a:gd name="connsiteX0" fmla="*/ 10000 w 10000"/>
              <a:gd name="connsiteY0" fmla="*/ 7854 h 17528"/>
              <a:gd name="connsiteX1" fmla="*/ 0 w 10000"/>
              <a:gd name="connsiteY1" fmla="*/ 17528 h 17528"/>
              <a:gd name="connsiteX0" fmla="*/ 4141 w 4141"/>
              <a:gd name="connsiteY0" fmla="*/ 8213 h 15925"/>
              <a:gd name="connsiteX1" fmla="*/ 558 w 4141"/>
              <a:gd name="connsiteY1" fmla="*/ 15925 h 15925"/>
              <a:gd name="connsiteX0" fmla="*/ 9507 w 9507"/>
              <a:gd name="connsiteY0" fmla="*/ 5412 h 10255"/>
              <a:gd name="connsiteX1" fmla="*/ 855 w 9507"/>
              <a:gd name="connsiteY1" fmla="*/ 10255 h 10255"/>
              <a:gd name="connsiteX0" fmla="*/ 9731 w 9731"/>
              <a:gd name="connsiteY0" fmla="*/ 5315 h 10038"/>
              <a:gd name="connsiteX1" fmla="*/ 630 w 9731"/>
              <a:gd name="connsiteY1" fmla="*/ 10038 h 10038"/>
              <a:gd name="connsiteX0" fmla="*/ 9353 w 9353"/>
              <a:gd name="connsiteY0" fmla="*/ 358 h 5063"/>
              <a:gd name="connsiteX1" fmla="*/ 0 w 9353"/>
              <a:gd name="connsiteY1" fmla="*/ 5063 h 5063"/>
              <a:gd name="connsiteX0" fmla="*/ 11260 w 11260"/>
              <a:gd name="connsiteY0" fmla="*/ 312 h 21232"/>
              <a:gd name="connsiteX1" fmla="*/ 0 w 11260"/>
              <a:gd name="connsiteY1" fmla="*/ 21232 h 21232"/>
              <a:gd name="connsiteX0" fmla="*/ 1820 w 3228"/>
              <a:gd name="connsiteY0" fmla="*/ 214691 h 214691"/>
              <a:gd name="connsiteX1" fmla="*/ 252 w 3228"/>
              <a:gd name="connsiteY1" fmla="*/ 101 h 214691"/>
              <a:gd name="connsiteX0" fmla="*/ 19607 w 19607"/>
              <a:gd name="connsiteY0" fmla="*/ 9941 h 9941"/>
              <a:gd name="connsiteX1" fmla="*/ 0 w 19607"/>
              <a:gd name="connsiteY1" fmla="*/ 5 h 9941"/>
              <a:gd name="connsiteX0" fmla="*/ 10000 w 10000"/>
              <a:gd name="connsiteY0" fmla="*/ 10002 h 10002"/>
              <a:gd name="connsiteX1" fmla="*/ 0 w 10000"/>
              <a:gd name="connsiteY1" fmla="*/ 7 h 10002"/>
              <a:gd name="connsiteX0" fmla="*/ 4498 w 4498"/>
              <a:gd name="connsiteY0" fmla="*/ 9766 h 9766"/>
              <a:gd name="connsiteX1" fmla="*/ 2334 w 4498"/>
              <a:gd name="connsiteY1" fmla="*/ 9 h 9766"/>
              <a:gd name="connsiteX0" fmla="*/ 11912 w 11912"/>
              <a:gd name="connsiteY0" fmla="*/ 9991 h 9991"/>
              <a:gd name="connsiteX1" fmla="*/ 7101 w 11912"/>
              <a:gd name="connsiteY1" fmla="*/ 0 h 9991"/>
              <a:gd name="connsiteX0" fmla="*/ 9513 w 9513"/>
              <a:gd name="connsiteY0" fmla="*/ 10073 h 10073"/>
              <a:gd name="connsiteX1" fmla="*/ 6916 w 9513"/>
              <a:gd name="connsiteY1" fmla="*/ 0 h 10073"/>
              <a:gd name="connsiteX0" fmla="*/ 3429 w 3429"/>
              <a:gd name="connsiteY0" fmla="*/ 10000 h 10000"/>
              <a:gd name="connsiteX1" fmla="*/ 699 w 3429"/>
              <a:gd name="connsiteY1" fmla="*/ 0 h 10000"/>
              <a:gd name="connsiteX0" fmla="*/ 6686 w 6686"/>
              <a:gd name="connsiteY0" fmla="*/ 31108 h 31108"/>
              <a:gd name="connsiteX1" fmla="*/ 4518 w 6686"/>
              <a:gd name="connsiteY1" fmla="*/ 0 h 31108"/>
              <a:gd name="connsiteX0" fmla="*/ 3784 w 15264"/>
              <a:gd name="connsiteY0" fmla="*/ 10000 h 10000"/>
              <a:gd name="connsiteX1" fmla="*/ 541 w 15264"/>
              <a:gd name="connsiteY1" fmla="*/ 0 h 10000"/>
              <a:gd name="connsiteX0" fmla="*/ 7010 w 16686"/>
              <a:gd name="connsiteY0" fmla="*/ 10000 h 10000"/>
              <a:gd name="connsiteX1" fmla="*/ 3767 w 16686"/>
              <a:gd name="connsiteY1" fmla="*/ 0 h 10000"/>
              <a:gd name="connsiteX0" fmla="*/ 5688 w 29676"/>
              <a:gd name="connsiteY0" fmla="*/ 10000 h 10000"/>
              <a:gd name="connsiteX1" fmla="*/ 2445 w 29676"/>
              <a:gd name="connsiteY1" fmla="*/ 0 h 10000"/>
              <a:gd name="connsiteX0" fmla="*/ 6456 w 29928"/>
              <a:gd name="connsiteY0" fmla="*/ 10000 h 10000"/>
              <a:gd name="connsiteX1" fmla="*/ 3213 w 29928"/>
              <a:gd name="connsiteY1" fmla="*/ 0 h 10000"/>
              <a:gd name="connsiteX0" fmla="*/ 0 w 25251"/>
              <a:gd name="connsiteY0" fmla="*/ 10110 h 10110"/>
              <a:gd name="connsiteX1" fmla="*/ 5631 w 25251"/>
              <a:gd name="connsiteY1" fmla="*/ 0 h 10110"/>
              <a:gd name="connsiteX0" fmla="*/ 8942 w 29227"/>
              <a:gd name="connsiteY0" fmla="*/ 10110 h 10110"/>
              <a:gd name="connsiteX1" fmla="*/ 14573 w 29227"/>
              <a:gd name="connsiteY1" fmla="*/ 0 h 10110"/>
              <a:gd name="connsiteX0" fmla="*/ 7866 w 39655"/>
              <a:gd name="connsiteY0" fmla="*/ 10110 h 10110"/>
              <a:gd name="connsiteX1" fmla="*/ 23283 w 39655"/>
              <a:gd name="connsiteY1" fmla="*/ 5676 h 10110"/>
              <a:gd name="connsiteX2" fmla="*/ 13497 w 39655"/>
              <a:gd name="connsiteY2" fmla="*/ 0 h 10110"/>
              <a:gd name="connsiteX0" fmla="*/ 15605 w 31022"/>
              <a:gd name="connsiteY0" fmla="*/ 10110 h 10110"/>
              <a:gd name="connsiteX1" fmla="*/ 31022 w 31022"/>
              <a:gd name="connsiteY1" fmla="*/ 5676 h 10110"/>
              <a:gd name="connsiteX2" fmla="*/ 21236 w 31022"/>
              <a:gd name="connsiteY2" fmla="*/ 0 h 10110"/>
              <a:gd name="connsiteX0" fmla="*/ 15605 w 36214"/>
              <a:gd name="connsiteY0" fmla="*/ 10110 h 10110"/>
              <a:gd name="connsiteX1" fmla="*/ 31022 w 36214"/>
              <a:gd name="connsiteY1" fmla="*/ 5676 h 10110"/>
              <a:gd name="connsiteX2" fmla="*/ 21236 w 36214"/>
              <a:gd name="connsiteY2" fmla="*/ 0 h 10110"/>
              <a:gd name="connsiteX0" fmla="*/ 15605 w 39204"/>
              <a:gd name="connsiteY0" fmla="*/ 10110 h 10110"/>
              <a:gd name="connsiteX1" fmla="*/ 31022 w 39204"/>
              <a:gd name="connsiteY1" fmla="*/ 5676 h 10110"/>
              <a:gd name="connsiteX2" fmla="*/ 21236 w 39204"/>
              <a:gd name="connsiteY2" fmla="*/ 0 h 10110"/>
              <a:gd name="connsiteX0" fmla="*/ 15605 w 31140"/>
              <a:gd name="connsiteY0" fmla="*/ 10110 h 10110"/>
              <a:gd name="connsiteX1" fmla="*/ 31022 w 31140"/>
              <a:gd name="connsiteY1" fmla="*/ 5676 h 10110"/>
              <a:gd name="connsiteX2" fmla="*/ 21236 w 31140"/>
              <a:gd name="connsiteY2" fmla="*/ 0 h 10110"/>
              <a:gd name="connsiteX0" fmla="*/ 20726 w 44253"/>
              <a:gd name="connsiteY0" fmla="*/ 10110 h 10110"/>
              <a:gd name="connsiteX1" fmla="*/ 36143 w 44253"/>
              <a:gd name="connsiteY1" fmla="*/ 5676 h 10110"/>
              <a:gd name="connsiteX2" fmla="*/ 26357 w 44253"/>
              <a:gd name="connsiteY2" fmla="*/ 0 h 10110"/>
              <a:gd name="connsiteX0" fmla="*/ 12073 w 27520"/>
              <a:gd name="connsiteY0" fmla="*/ 9944 h 9944"/>
              <a:gd name="connsiteX1" fmla="*/ 27490 w 27520"/>
              <a:gd name="connsiteY1" fmla="*/ 5510 h 9944"/>
              <a:gd name="connsiteX2" fmla="*/ 21441 w 27520"/>
              <a:gd name="connsiteY2" fmla="*/ 0 h 9944"/>
              <a:gd name="connsiteX0" fmla="*/ 3772 w 12382"/>
              <a:gd name="connsiteY0" fmla="*/ 10000 h 10000"/>
              <a:gd name="connsiteX1" fmla="*/ 12373 w 12382"/>
              <a:gd name="connsiteY1" fmla="*/ 6644 h 10000"/>
              <a:gd name="connsiteX2" fmla="*/ 7176 w 12382"/>
              <a:gd name="connsiteY2" fmla="*/ 0 h 10000"/>
              <a:gd name="connsiteX0" fmla="*/ 0 w 8623"/>
              <a:gd name="connsiteY0" fmla="*/ 10000 h 10000"/>
              <a:gd name="connsiteX1" fmla="*/ 8601 w 8623"/>
              <a:gd name="connsiteY1" fmla="*/ 6644 h 10000"/>
              <a:gd name="connsiteX2" fmla="*/ 3404 w 8623"/>
              <a:gd name="connsiteY2" fmla="*/ 0 h 10000"/>
              <a:gd name="connsiteX0" fmla="*/ 0 w 3948"/>
              <a:gd name="connsiteY0" fmla="*/ 10000 h 10000"/>
              <a:gd name="connsiteX1" fmla="*/ 2648 w 3948"/>
              <a:gd name="connsiteY1" fmla="*/ 6582 h 10000"/>
              <a:gd name="connsiteX2" fmla="*/ 3948 w 3948"/>
              <a:gd name="connsiteY2" fmla="*/ 0 h 10000"/>
              <a:gd name="connsiteX0" fmla="*/ 3940 w 10648"/>
              <a:gd name="connsiteY0" fmla="*/ 9909 h 9909"/>
              <a:gd name="connsiteX1" fmla="*/ 10647 w 10648"/>
              <a:gd name="connsiteY1" fmla="*/ 6491 h 9909"/>
              <a:gd name="connsiteX2" fmla="*/ 5105 w 10648"/>
              <a:gd name="connsiteY2" fmla="*/ 0 h 9909"/>
              <a:gd name="connsiteX0" fmla="*/ 73048 w 73055"/>
              <a:gd name="connsiteY0" fmla="*/ 10059 h 10059"/>
              <a:gd name="connsiteX1" fmla="*/ 9999 w 73055"/>
              <a:gd name="connsiteY1" fmla="*/ 6551 h 10059"/>
              <a:gd name="connsiteX2" fmla="*/ 4794 w 73055"/>
              <a:gd name="connsiteY2" fmla="*/ 0 h 10059"/>
              <a:gd name="connsiteX0" fmla="*/ 73048 w 73048"/>
              <a:gd name="connsiteY0" fmla="*/ 10059 h 10059"/>
              <a:gd name="connsiteX1" fmla="*/ 9999 w 73048"/>
              <a:gd name="connsiteY1" fmla="*/ 6551 h 10059"/>
              <a:gd name="connsiteX2" fmla="*/ 4794 w 73048"/>
              <a:gd name="connsiteY2" fmla="*/ 0 h 10059"/>
              <a:gd name="connsiteX0" fmla="*/ 70328 w 70328"/>
              <a:gd name="connsiteY0" fmla="*/ 10059 h 10059"/>
              <a:gd name="connsiteX1" fmla="*/ 43893 w 70328"/>
              <a:gd name="connsiteY1" fmla="*/ 6501 h 10059"/>
              <a:gd name="connsiteX2" fmla="*/ 2074 w 70328"/>
              <a:gd name="connsiteY2" fmla="*/ 0 h 10059"/>
              <a:gd name="connsiteX0" fmla="*/ 68254 w 68254"/>
              <a:gd name="connsiteY0" fmla="*/ 10059 h 10059"/>
              <a:gd name="connsiteX1" fmla="*/ 41819 w 68254"/>
              <a:gd name="connsiteY1" fmla="*/ 6501 h 10059"/>
              <a:gd name="connsiteX2" fmla="*/ 0 w 68254"/>
              <a:gd name="connsiteY2" fmla="*/ 0 h 10059"/>
              <a:gd name="connsiteX0" fmla="*/ 111827 w 111827"/>
              <a:gd name="connsiteY0" fmla="*/ 10031 h 10031"/>
              <a:gd name="connsiteX1" fmla="*/ 85392 w 111827"/>
              <a:gd name="connsiteY1" fmla="*/ 6473 h 10031"/>
              <a:gd name="connsiteX2" fmla="*/ 0 w 111827"/>
              <a:gd name="connsiteY2" fmla="*/ 0 h 10031"/>
              <a:gd name="connsiteX0" fmla="*/ 71100 w 71100"/>
              <a:gd name="connsiteY0" fmla="*/ 9191 h 9191"/>
              <a:gd name="connsiteX1" fmla="*/ 44665 w 71100"/>
              <a:gd name="connsiteY1" fmla="*/ 5633 h 9191"/>
              <a:gd name="connsiteX2" fmla="*/ 0 w 71100"/>
              <a:gd name="connsiteY2" fmla="*/ 0 h 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100" h="9191">
                <a:moveTo>
                  <a:pt x="71100" y="9191"/>
                </a:moveTo>
                <a:cubicBezTo>
                  <a:pt x="47820" y="8463"/>
                  <a:pt x="44483" y="7299"/>
                  <a:pt x="44665" y="5633"/>
                </a:cubicBezTo>
                <a:cubicBezTo>
                  <a:pt x="44847" y="3966"/>
                  <a:pt x="67343" y="3304"/>
                  <a:pt x="0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555" name="Oval 554"/>
          <p:cNvSpPr/>
          <p:nvPr/>
        </p:nvSpPr>
        <p:spPr bwMode="auto">
          <a:xfrm>
            <a:off x="558673" y="2530317"/>
            <a:ext cx="415678" cy="178937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anose="020B0604020202020204" pitchFamily="34" charset="0"/>
              </a:rPr>
              <a:t>Beijing/</a:t>
            </a:r>
          </a:p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anose="020B0604020202020204" pitchFamily="34" charset="0"/>
              </a:rPr>
              <a:t>TEIN North</a:t>
            </a:r>
          </a:p>
        </p:txBody>
      </p:sp>
      <p:sp>
        <p:nvSpPr>
          <p:cNvPr id="730" name="Freeform 7">
            <a:extLst>
              <a:ext uri="{FF2B5EF4-FFF2-40B4-BE49-F238E27FC236}">
                <a16:creationId xmlns:a16="http://schemas.microsoft.com/office/drawing/2014/main" id="{35A619B7-412B-4B06-B24A-10E40C1A273B}"/>
              </a:ext>
            </a:extLst>
          </p:cNvPr>
          <p:cNvSpPr>
            <a:spLocks/>
          </p:cNvSpPr>
          <p:nvPr/>
        </p:nvSpPr>
        <p:spPr bwMode="auto">
          <a:xfrm>
            <a:off x="1239302" y="82587"/>
            <a:ext cx="423741" cy="473957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18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31" name="TextBox 730">
            <a:extLst>
              <a:ext uri="{FF2B5EF4-FFF2-40B4-BE49-F238E27FC236}">
                <a16:creationId xmlns:a16="http://schemas.microsoft.com/office/drawing/2014/main" id="{1E2AA67F-08A2-4CFB-87DD-1F74C4D8DF47}"/>
              </a:ext>
            </a:extLst>
          </p:cNvPr>
          <p:cNvSpPr txBox="1"/>
          <p:nvPr/>
        </p:nvSpPr>
        <p:spPr>
          <a:xfrm>
            <a:off x="1273573" y="164748"/>
            <a:ext cx="355199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CSTNET</a:t>
            </a: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China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F9B346-301E-4262-9ACB-2492BF310A2D}"/>
              </a:ext>
            </a:extLst>
          </p:cNvPr>
          <p:cNvSpPr txBox="1"/>
          <p:nvPr/>
        </p:nvSpPr>
        <p:spPr>
          <a:xfrm>
            <a:off x="354707" y="410430"/>
            <a:ext cx="349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120"/>
            <a:r>
              <a:rPr lang="en-US" sz="400" dirty="0">
                <a:solidFill>
                  <a:prstClr val="black"/>
                </a:solidFill>
                <a:latin typeface="Calibri"/>
              </a:rPr>
              <a:t>China Next Generation Internet, Internet Exchange</a:t>
            </a:r>
          </a:p>
        </p:txBody>
      </p:sp>
      <p:sp>
        <p:nvSpPr>
          <p:cNvPr id="738" name="TextBox 737">
            <a:extLst>
              <a:ext uri="{FF2B5EF4-FFF2-40B4-BE49-F238E27FC236}">
                <a16:creationId xmlns:a16="http://schemas.microsoft.com/office/drawing/2014/main" id="{423082CC-AC3A-4013-91D1-99DB871658FE}"/>
              </a:ext>
            </a:extLst>
          </p:cNvPr>
          <p:cNvSpPr txBox="1"/>
          <p:nvPr/>
        </p:nvSpPr>
        <p:spPr>
          <a:xfrm rot="17506653">
            <a:off x="3735956" y="1974620"/>
            <a:ext cx="684055" cy="166199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0" tIns="0" rIns="0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SINET, ASGC, COMSATS, JGN  NCP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via </a:t>
            </a:r>
            <a:r>
              <a:rPr lang="en-US" sz="350" dirty="0" err="1">
                <a:solidFill>
                  <a:prstClr val="black"/>
                </a:solidFill>
                <a:latin typeface="Calibri"/>
              </a:rPr>
              <a:t>TransPAC</a:t>
            </a:r>
            <a:r>
              <a:rPr lang="en-US" sz="350" dirty="0">
                <a:solidFill>
                  <a:prstClr val="black"/>
                </a:solidFill>
                <a:latin typeface="Calibri"/>
              </a:rPr>
              <a:t>, JGN ,TEIN, HEPPERN, and </a:t>
            </a:r>
            <a:r>
              <a:rPr lang="en-US" sz="350" dirty="0" err="1">
                <a:solidFill>
                  <a:prstClr val="black"/>
                </a:solidFill>
                <a:latin typeface="Calibri"/>
              </a:rPr>
              <a:t>AARNet</a:t>
            </a:r>
            <a:endParaRPr lang="en-US" sz="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11A55C1-AF51-43F0-AF45-325D5397CE87}"/>
              </a:ext>
            </a:extLst>
          </p:cNvPr>
          <p:cNvSpPr txBox="1"/>
          <p:nvPr/>
        </p:nvSpPr>
        <p:spPr>
          <a:xfrm>
            <a:off x="8932400" y="6459803"/>
            <a:ext cx="356703" cy="156968"/>
          </a:xfrm>
          <a:prstGeom prst="rect">
            <a:avLst/>
          </a:prstGeom>
          <a:solidFill>
            <a:srgbClr val="F0EA00"/>
          </a:solidFill>
        </p:spPr>
        <p:txBody>
          <a:bodyPr wrap="none" lIns="9145" tIns="9145" rIns="9145" bIns="9145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CIEMAT-LCG2,</a:t>
            </a:r>
            <a:br>
              <a:rPr lang="en-US" sz="450" dirty="0">
                <a:solidFill>
                  <a:prstClr val="black"/>
                </a:solidFill>
                <a:latin typeface="Calibri"/>
              </a:rPr>
            </a:br>
            <a:r>
              <a:rPr lang="en-US" sz="450" dirty="0">
                <a:solidFill>
                  <a:prstClr val="black"/>
                </a:solidFill>
                <a:latin typeface="Calibri"/>
              </a:rPr>
              <a:t>UAM-LCG2</a:t>
            </a:r>
          </a:p>
        </p:txBody>
      </p:sp>
      <p:sp>
        <p:nvSpPr>
          <p:cNvPr id="744" name="Freeform 7">
            <a:extLst>
              <a:ext uri="{FF2B5EF4-FFF2-40B4-BE49-F238E27FC236}">
                <a16:creationId xmlns:a16="http://schemas.microsoft.com/office/drawing/2014/main" id="{59E362C7-764E-433D-9431-41505D3D6E6A}"/>
              </a:ext>
            </a:extLst>
          </p:cNvPr>
          <p:cNvSpPr>
            <a:spLocks/>
          </p:cNvSpPr>
          <p:nvPr/>
        </p:nvSpPr>
        <p:spPr bwMode="auto">
          <a:xfrm>
            <a:off x="2171181" y="5283622"/>
            <a:ext cx="607812" cy="540690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5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5" name="TextBox 744">
            <a:extLst>
              <a:ext uri="{FF2B5EF4-FFF2-40B4-BE49-F238E27FC236}">
                <a16:creationId xmlns:a16="http://schemas.microsoft.com/office/drawing/2014/main" id="{82EE180B-2E63-4574-B231-43130152F156}"/>
              </a:ext>
            </a:extLst>
          </p:cNvPr>
          <p:cNvSpPr txBox="1"/>
          <p:nvPr/>
        </p:nvSpPr>
        <p:spPr>
          <a:xfrm>
            <a:off x="2276818" y="5326799"/>
            <a:ext cx="404893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 err="1">
                <a:solidFill>
                  <a:prstClr val="black"/>
                </a:solidFill>
                <a:latin typeface="Calibri"/>
              </a:rPr>
              <a:t>AARNet</a:t>
            </a:r>
            <a:endParaRPr lang="en-US" sz="650" b="1" u="sng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Australia</a:t>
            </a:r>
          </a:p>
        </p:txBody>
      </p:sp>
      <p:sp>
        <p:nvSpPr>
          <p:cNvPr id="747" name="TextBox 746">
            <a:extLst>
              <a:ext uri="{FF2B5EF4-FFF2-40B4-BE49-F238E27FC236}">
                <a16:creationId xmlns:a16="http://schemas.microsoft.com/office/drawing/2014/main" id="{AA9578F6-EF63-435E-8BF5-D32D85EB3527}"/>
              </a:ext>
            </a:extLst>
          </p:cNvPr>
          <p:cNvSpPr txBox="1"/>
          <p:nvPr/>
        </p:nvSpPr>
        <p:spPr>
          <a:xfrm>
            <a:off x="2416204" y="5605314"/>
            <a:ext cx="137474" cy="78483"/>
          </a:xfrm>
          <a:prstGeom prst="rect">
            <a:avLst/>
          </a:prstGeom>
          <a:solidFill>
            <a:srgbClr val="F0EA00"/>
          </a:solidFill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450" dirty="0" err="1">
                <a:solidFill>
                  <a:prstClr val="black"/>
                </a:solidFill>
                <a:latin typeface="Calibri"/>
              </a:rPr>
              <a:t>UMel</a:t>
            </a:r>
            <a:endParaRPr lang="en-US" sz="4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9" name="TextBox 748">
            <a:extLst>
              <a:ext uri="{FF2B5EF4-FFF2-40B4-BE49-F238E27FC236}">
                <a16:creationId xmlns:a16="http://schemas.microsoft.com/office/drawing/2014/main" id="{FC679B0A-D4B9-43B3-824B-EF1FDC1E38DD}"/>
              </a:ext>
            </a:extLst>
          </p:cNvPr>
          <p:cNvSpPr txBox="1"/>
          <p:nvPr/>
        </p:nvSpPr>
        <p:spPr>
          <a:xfrm rot="20667860">
            <a:off x="3218995" y="5131302"/>
            <a:ext cx="150895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dirty="0" err="1">
                <a:solidFill>
                  <a:prstClr val="black"/>
                </a:solidFill>
                <a:latin typeface="Calibri"/>
              </a:rPr>
              <a:t>AARNet</a:t>
            </a:r>
            <a:endParaRPr lang="en-US" sz="350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CCC1EB4-6484-4A9D-85DF-F76D4AF7F93A}"/>
              </a:ext>
            </a:extLst>
          </p:cNvPr>
          <p:cNvGrpSpPr/>
          <p:nvPr/>
        </p:nvGrpSpPr>
        <p:grpSpPr>
          <a:xfrm>
            <a:off x="564776" y="3968803"/>
            <a:ext cx="388863" cy="446272"/>
            <a:chOff x="367552" y="7937606"/>
            <a:chExt cx="777726" cy="892543"/>
          </a:xfrm>
        </p:grpSpPr>
        <p:sp>
          <p:nvSpPr>
            <p:cNvPr id="605" name="Freeform 7"/>
            <p:cNvSpPr>
              <a:spLocks/>
            </p:cNvSpPr>
            <p:nvPr/>
          </p:nvSpPr>
          <p:spPr bwMode="auto">
            <a:xfrm>
              <a:off x="393342" y="7937606"/>
              <a:ext cx="726144" cy="892543"/>
            </a:xfrm>
            <a:custGeom>
              <a:avLst/>
              <a:gdLst>
                <a:gd name="T0" fmla="*/ 5 w 2184"/>
                <a:gd name="T1" fmla="*/ 630 h 1434"/>
                <a:gd name="T2" fmla="*/ 68 w 2184"/>
                <a:gd name="T3" fmla="*/ 535 h 1434"/>
                <a:gd name="T4" fmla="*/ 119 w 2184"/>
                <a:gd name="T5" fmla="*/ 390 h 1434"/>
                <a:gd name="T6" fmla="*/ 201 w 2184"/>
                <a:gd name="T7" fmla="*/ 293 h 1434"/>
                <a:gd name="T8" fmla="*/ 348 w 2184"/>
                <a:gd name="T9" fmla="*/ 204 h 1434"/>
                <a:gd name="T10" fmla="*/ 401 w 2184"/>
                <a:gd name="T11" fmla="*/ 129 h 1434"/>
                <a:gd name="T12" fmla="*/ 516 w 2184"/>
                <a:gd name="T13" fmla="*/ 91 h 1434"/>
                <a:gd name="T14" fmla="*/ 593 w 2184"/>
                <a:gd name="T15" fmla="*/ 81 h 1434"/>
                <a:gd name="T16" fmla="*/ 724 w 2184"/>
                <a:gd name="T17" fmla="*/ 57 h 1434"/>
                <a:gd name="T18" fmla="*/ 835 w 2184"/>
                <a:gd name="T19" fmla="*/ 22 h 1434"/>
                <a:gd name="T20" fmla="*/ 972 w 2184"/>
                <a:gd name="T21" fmla="*/ 13 h 1434"/>
                <a:gd name="T22" fmla="*/ 1064 w 2184"/>
                <a:gd name="T23" fmla="*/ 18 h 1434"/>
                <a:gd name="T24" fmla="*/ 1152 w 2184"/>
                <a:gd name="T25" fmla="*/ 19 h 1434"/>
                <a:gd name="T26" fmla="*/ 1200 w 2184"/>
                <a:gd name="T27" fmla="*/ 6 h 1434"/>
                <a:gd name="T28" fmla="*/ 1298 w 2184"/>
                <a:gd name="T29" fmla="*/ 48 h 1434"/>
                <a:gd name="T30" fmla="*/ 1403 w 2184"/>
                <a:gd name="T31" fmla="*/ 65 h 1434"/>
                <a:gd name="T32" fmla="*/ 1489 w 2184"/>
                <a:gd name="T33" fmla="*/ 41 h 1434"/>
                <a:gd name="T34" fmla="*/ 1616 w 2184"/>
                <a:gd name="T35" fmla="*/ 88 h 1434"/>
                <a:gd name="T36" fmla="*/ 1672 w 2184"/>
                <a:gd name="T37" fmla="*/ 116 h 1434"/>
                <a:gd name="T38" fmla="*/ 1733 w 2184"/>
                <a:gd name="T39" fmla="*/ 137 h 1434"/>
                <a:gd name="T40" fmla="*/ 1737 w 2184"/>
                <a:gd name="T41" fmla="*/ 175 h 1434"/>
                <a:gd name="T42" fmla="*/ 1887 w 2184"/>
                <a:gd name="T43" fmla="*/ 201 h 1434"/>
                <a:gd name="T44" fmla="*/ 1914 w 2184"/>
                <a:gd name="T45" fmla="*/ 301 h 1434"/>
                <a:gd name="T46" fmla="*/ 1990 w 2184"/>
                <a:gd name="T47" fmla="*/ 395 h 1434"/>
                <a:gd name="T48" fmla="*/ 2122 w 2184"/>
                <a:gd name="T49" fmla="*/ 476 h 1434"/>
                <a:gd name="T50" fmla="*/ 2133 w 2184"/>
                <a:gd name="T51" fmla="*/ 575 h 1434"/>
                <a:gd name="T52" fmla="*/ 2159 w 2184"/>
                <a:gd name="T53" fmla="*/ 654 h 1434"/>
                <a:gd name="T54" fmla="*/ 2116 w 2184"/>
                <a:gd name="T55" fmla="*/ 719 h 1434"/>
                <a:gd name="T56" fmla="*/ 2176 w 2184"/>
                <a:gd name="T57" fmla="*/ 735 h 1434"/>
                <a:gd name="T58" fmla="*/ 2172 w 2184"/>
                <a:gd name="T59" fmla="*/ 796 h 1434"/>
                <a:gd name="T60" fmla="*/ 2121 w 2184"/>
                <a:gd name="T61" fmla="*/ 820 h 1434"/>
                <a:gd name="T62" fmla="*/ 2098 w 2184"/>
                <a:gd name="T63" fmla="*/ 947 h 1434"/>
                <a:gd name="T64" fmla="*/ 2071 w 2184"/>
                <a:gd name="T65" fmla="*/ 992 h 1434"/>
                <a:gd name="T66" fmla="*/ 2068 w 2184"/>
                <a:gd name="T67" fmla="*/ 1060 h 1434"/>
                <a:gd name="T68" fmla="*/ 1981 w 2184"/>
                <a:gd name="T69" fmla="*/ 1071 h 1434"/>
                <a:gd name="T70" fmla="*/ 1916 w 2184"/>
                <a:gd name="T71" fmla="*/ 1208 h 1434"/>
                <a:gd name="T72" fmla="*/ 1776 w 2184"/>
                <a:gd name="T73" fmla="*/ 1235 h 1434"/>
                <a:gd name="T74" fmla="*/ 1707 w 2184"/>
                <a:gd name="T75" fmla="*/ 1313 h 1434"/>
                <a:gd name="T76" fmla="*/ 1589 w 2184"/>
                <a:gd name="T77" fmla="*/ 1351 h 1434"/>
                <a:gd name="T78" fmla="*/ 1494 w 2184"/>
                <a:gd name="T79" fmla="*/ 1402 h 1434"/>
                <a:gd name="T80" fmla="*/ 1430 w 2184"/>
                <a:gd name="T81" fmla="*/ 1362 h 1434"/>
                <a:gd name="T82" fmla="*/ 1363 w 2184"/>
                <a:gd name="T83" fmla="*/ 1431 h 1434"/>
                <a:gd name="T84" fmla="*/ 1260 w 2184"/>
                <a:gd name="T85" fmla="*/ 1394 h 1434"/>
                <a:gd name="T86" fmla="*/ 1192 w 2184"/>
                <a:gd name="T87" fmla="*/ 1429 h 1434"/>
                <a:gd name="T88" fmla="*/ 1087 w 2184"/>
                <a:gd name="T89" fmla="*/ 1397 h 1434"/>
                <a:gd name="T90" fmla="*/ 980 w 2184"/>
                <a:gd name="T91" fmla="*/ 1434 h 1434"/>
                <a:gd name="T92" fmla="*/ 872 w 2184"/>
                <a:gd name="T93" fmla="*/ 1375 h 1434"/>
                <a:gd name="T94" fmla="*/ 748 w 2184"/>
                <a:gd name="T95" fmla="*/ 1380 h 1434"/>
                <a:gd name="T96" fmla="*/ 694 w 2184"/>
                <a:gd name="T97" fmla="*/ 1307 h 1434"/>
                <a:gd name="T98" fmla="*/ 619 w 2184"/>
                <a:gd name="T99" fmla="*/ 1343 h 1434"/>
                <a:gd name="T100" fmla="*/ 525 w 2184"/>
                <a:gd name="T101" fmla="*/ 1299 h 1434"/>
                <a:gd name="T102" fmla="*/ 519 w 2184"/>
                <a:gd name="T103" fmla="*/ 1262 h 1434"/>
                <a:gd name="T104" fmla="*/ 399 w 2184"/>
                <a:gd name="T105" fmla="*/ 1210 h 1434"/>
                <a:gd name="T106" fmla="*/ 329 w 2184"/>
                <a:gd name="T107" fmla="*/ 1165 h 1434"/>
                <a:gd name="T108" fmla="*/ 172 w 2184"/>
                <a:gd name="T109" fmla="*/ 1103 h 1434"/>
                <a:gd name="T110" fmla="*/ 105 w 2184"/>
                <a:gd name="T111" fmla="*/ 976 h 1434"/>
                <a:gd name="T112" fmla="*/ 5 w 2184"/>
                <a:gd name="T113" fmla="*/ 907 h 1434"/>
                <a:gd name="T114" fmla="*/ 26 w 2184"/>
                <a:gd name="T115" fmla="*/ 818 h 1434"/>
                <a:gd name="T116" fmla="*/ 22 w 2184"/>
                <a:gd name="T117" fmla="*/ 737 h 1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84" h="1434">
                  <a:moveTo>
                    <a:pt x="48" y="719"/>
                  </a:moveTo>
                  <a:lnTo>
                    <a:pt x="33" y="708"/>
                  </a:lnTo>
                  <a:lnTo>
                    <a:pt x="21" y="696"/>
                  </a:lnTo>
                  <a:lnTo>
                    <a:pt x="13" y="680"/>
                  </a:lnTo>
                  <a:lnTo>
                    <a:pt x="6" y="664"/>
                  </a:lnTo>
                  <a:lnTo>
                    <a:pt x="5" y="648"/>
                  </a:lnTo>
                  <a:lnTo>
                    <a:pt x="5" y="630"/>
                  </a:lnTo>
                  <a:lnTo>
                    <a:pt x="10" y="613"/>
                  </a:lnTo>
                  <a:lnTo>
                    <a:pt x="18" y="597"/>
                  </a:lnTo>
                  <a:lnTo>
                    <a:pt x="29" y="583"/>
                  </a:lnTo>
                  <a:lnTo>
                    <a:pt x="43" y="570"/>
                  </a:lnTo>
                  <a:lnTo>
                    <a:pt x="61" y="562"/>
                  </a:lnTo>
                  <a:lnTo>
                    <a:pt x="78" y="555"/>
                  </a:lnTo>
                  <a:lnTo>
                    <a:pt x="68" y="535"/>
                  </a:lnTo>
                  <a:lnTo>
                    <a:pt x="62" y="511"/>
                  </a:lnTo>
                  <a:lnTo>
                    <a:pt x="61" y="489"/>
                  </a:lnTo>
                  <a:lnTo>
                    <a:pt x="64" y="465"/>
                  </a:lnTo>
                  <a:lnTo>
                    <a:pt x="72" y="444"/>
                  </a:lnTo>
                  <a:lnTo>
                    <a:pt x="84" y="423"/>
                  </a:lnTo>
                  <a:lnTo>
                    <a:pt x="100" y="406"/>
                  </a:lnTo>
                  <a:lnTo>
                    <a:pt x="119" y="390"/>
                  </a:lnTo>
                  <a:lnTo>
                    <a:pt x="137" y="382"/>
                  </a:lnTo>
                  <a:lnTo>
                    <a:pt x="156" y="376"/>
                  </a:lnTo>
                  <a:lnTo>
                    <a:pt x="175" y="374"/>
                  </a:lnTo>
                  <a:lnTo>
                    <a:pt x="196" y="374"/>
                  </a:lnTo>
                  <a:lnTo>
                    <a:pt x="191" y="345"/>
                  </a:lnTo>
                  <a:lnTo>
                    <a:pt x="193" y="318"/>
                  </a:lnTo>
                  <a:lnTo>
                    <a:pt x="201" y="293"/>
                  </a:lnTo>
                  <a:lnTo>
                    <a:pt x="212" y="269"/>
                  </a:lnTo>
                  <a:lnTo>
                    <a:pt x="229" y="248"/>
                  </a:lnTo>
                  <a:lnTo>
                    <a:pt x="248" y="231"/>
                  </a:lnTo>
                  <a:lnTo>
                    <a:pt x="272" y="216"/>
                  </a:lnTo>
                  <a:lnTo>
                    <a:pt x="299" y="207"/>
                  </a:lnTo>
                  <a:lnTo>
                    <a:pt x="325" y="204"/>
                  </a:lnTo>
                  <a:lnTo>
                    <a:pt x="348" y="204"/>
                  </a:lnTo>
                  <a:lnTo>
                    <a:pt x="372" y="209"/>
                  </a:lnTo>
                  <a:lnTo>
                    <a:pt x="395" y="216"/>
                  </a:lnTo>
                  <a:lnTo>
                    <a:pt x="388" y="199"/>
                  </a:lnTo>
                  <a:lnTo>
                    <a:pt x="387" y="180"/>
                  </a:lnTo>
                  <a:lnTo>
                    <a:pt x="388" y="162"/>
                  </a:lnTo>
                  <a:lnTo>
                    <a:pt x="393" y="145"/>
                  </a:lnTo>
                  <a:lnTo>
                    <a:pt x="401" y="129"/>
                  </a:lnTo>
                  <a:lnTo>
                    <a:pt x="414" y="115"/>
                  </a:lnTo>
                  <a:lnTo>
                    <a:pt x="428" y="102"/>
                  </a:lnTo>
                  <a:lnTo>
                    <a:pt x="444" y="92"/>
                  </a:lnTo>
                  <a:lnTo>
                    <a:pt x="461" y="88"/>
                  </a:lnTo>
                  <a:lnTo>
                    <a:pt x="481" y="84"/>
                  </a:lnTo>
                  <a:lnTo>
                    <a:pt x="498" y="86"/>
                  </a:lnTo>
                  <a:lnTo>
                    <a:pt x="516" y="91"/>
                  </a:lnTo>
                  <a:lnTo>
                    <a:pt x="531" y="97"/>
                  </a:lnTo>
                  <a:lnTo>
                    <a:pt x="546" y="108"/>
                  </a:lnTo>
                  <a:lnTo>
                    <a:pt x="558" y="121"/>
                  </a:lnTo>
                  <a:lnTo>
                    <a:pt x="570" y="137"/>
                  </a:lnTo>
                  <a:lnTo>
                    <a:pt x="574" y="116"/>
                  </a:lnTo>
                  <a:lnTo>
                    <a:pt x="582" y="97"/>
                  </a:lnTo>
                  <a:lnTo>
                    <a:pt x="593" y="81"/>
                  </a:lnTo>
                  <a:lnTo>
                    <a:pt x="609" y="67"/>
                  </a:lnTo>
                  <a:lnTo>
                    <a:pt x="625" y="56"/>
                  </a:lnTo>
                  <a:lnTo>
                    <a:pt x="644" y="49"/>
                  </a:lnTo>
                  <a:lnTo>
                    <a:pt x="665" y="46"/>
                  </a:lnTo>
                  <a:lnTo>
                    <a:pt x="687" y="46"/>
                  </a:lnTo>
                  <a:lnTo>
                    <a:pt x="706" y="51"/>
                  </a:lnTo>
                  <a:lnTo>
                    <a:pt x="724" y="57"/>
                  </a:lnTo>
                  <a:lnTo>
                    <a:pt x="741" y="68"/>
                  </a:lnTo>
                  <a:lnTo>
                    <a:pt x="756" y="83"/>
                  </a:lnTo>
                  <a:lnTo>
                    <a:pt x="768" y="67"/>
                  </a:lnTo>
                  <a:lnTo>
                    <a:pt x="784" y="53"/>
                  </a:lnTo>
                  <a:lnTo>
                    <a:pt x="800" y="41"/>
                  </a:lnTo>
                  <a:lnTo>
                    <a:pt x="818" y="30"/>
                  </a:lnTo>
                  <a:lnTo>
                    <a:pt x="835" y="22"/>
                  </a:lnTo>
                  <a:lnTo>
                    <a:pt x="854" y="16"/>
                  </a:lnTo>
                  <a:lnTo>
                    <a:pt x="873" y="10"/>
                  </a:lnTo>
                  <a:lnTo>
                    <a:pt x="894" y="6"/>
                  </a:lnTo>
                  <a:lnTo>
                    <a:pt x="913" y="6"/>
                  </a:lnTo>
                  <a:lnTo>
                    <a:pt x="932" y="6"/>
                  </a:lnTo>
                  <a:lnTo>
                    <a:pt x="953" y="8"/>
                  </a:lnTo>
                  <a:lnTo>
                    <a:pt x="972" y="13"/>
                  </a:lnTo>
                  <a:lnTo>
                    <a:pt x="991" y="19"/>
                  </a:lnTo>
                  <a:lnTo>
                    <a:pt x="1010" y="27"/>
                  </a:lnTo>
                  <a:lnTo>
                    <a:pt x="1028" y="37"/>
                  </a:lnTo>
                  <a:lnTo>
                    <a:pt x="1045" y="48"/>
                  </a:lnTo>
                  <a:lnTo>
                    <a:pt x="1050" y="37"/>
                  </a:lnTo>
                  <a:lnTo>
                    <a:pt x="1056" y="26"/>
                  </a:lnTo>
                  <a:lnTo>
                    <a:pt x="1064" y="18"/>
                  </a:lnTo>
                  <a:lnTo>
                    <a:pt x="1074" y="10"/>
                  </a:lnTo>
                  <a:lnTo>
                    <a:pt x="1085" y="5"/>
                  </a:lnTo>
                  <a:lnTo>
                    <a:pt x="1096" y="2"/>
                  </a:lnTo>
                  <a:lnTo>
                    <a:pt x="1109" y="2"/>
                  </a:lnTo>
                  <a:lnTo>
                    <a:pt x="1122" y="3"/>
                  </a:lnTo>
                  <a:lnTo>
                    <a:pt x="1138" y="10"/>
                  </a:lnTo>
                  <a:lnTo>
                    <a:pt x="1152" y="19"/>
                  </a:lnTo>
                  <a:lnTo>
                    <a:pt x="1161" y="33"/>
                  </a:lnTo>
                  <a:lnTo>
                    <a:pt x="1168" y="49"/>
                  </a:lnTo>
                  <a:lnTo>
                    <a:pt x="1169" y="38"/>
                  </a:lnTo>
                  <a:lnTo>
                    <a:pt x="1174" y="29"/>
                  </a:lnTo>
                  <a:lnTo>
                    <a:pt x="1182" y="19"/>
                  </a:lnTo>
                  <a:lnTo>
                    <a:pt x="1190" y="11"/>
                  </a:lnTo>
                  <a:lnTo>
                    <a:pt x="1200" y="6"/>
                  </a:lnTo>
                  <a:lnTo>
                    <a:pt x="1212" y="2"/>
                  </a:lnTo>
                  <a:lnTo>
                    <a:pt x="1225" y="0"/>
                  </a:lnTo>
                  <a:lnTo>
                    <a:pt x="1238" y="2"/>
                  </a:lnTo>
                  <a:lnTo>
                    <a:pt x="1257" y="6"/>
                  </a:lnTo>
                  <a:lnTo>
                    <a:pt x="1274" y="18"/>
                  </a:lnTo>
                  <a:lnTo>
                    <a:pt x="1289" y="30"/>
                  </a:lnTo>
                  <a:lnTo>
                    <a:pt x="1298" y="48"/>
                  </a:lnTo>
                  <a:lnTo>
                    <a:pt x="1306" y="43"/>
                  </a:lnTo>
                  <a:lnTo>
                    <a:pt x="1317" y="38"/>
                  </a:lnTo>
                  <a:lnTo>
                    <a:pt x="1340" y="37"/>
                  </a:lnTo>
                  <a:lnTo>
                    <a:pt x="1365" y="40"/>
                  </a:lnTo>
                  <a:lnTo>
                    <a:pt x="1386" y="49"/>
                  </a:lnTo>
                  <a:lnTo>
                    <a:pt x="1395" y="56"/>
                  </a:lnTo>
                  <a:lnTo>
                    <a:pt x="1403" y="65"/>
                  </a:lnTo>
                  <a:lnTo>
                    <a:pt x="1408" y="73"/>
                  </a:lnTo>
                  <a:lnTo>
                    <a:pt x="1410" y="83"/>
                  </a:lnTo>
                  <a:lnTo>
                    <a:pt x="1419" y="68"/>
                  </a:lnTo>
                  <a:lnTo>
                    <a:pt x="1433" y="59"/>
                  </a:lnTo>
                  <a:lnTo>
                    <a:pt x="1449" y="49"/>
                  </a:lnTo>
                  <a:lnTo>
                    <a:pt x="1468" y="45"/>
                  </a:lnTo>
                  <a:lnTo>
                    <a:pt x="1489" y="41"/>
                  </a:lnTo>
                  <a:lnTo>
                    <a:pt x="1511" y="41"/>
                  </a:lnTo>
                  <a:lnTo>
                    <a:pt x="1535" y="45"/>
                  </a:lnTo>
                  <a:lnTo>
                    <a:pt x="1558" y="51"/>
                  </a:lnTo>
                  <a:lnTo>
                    <a:pt x="1575" y="59"/>
                  </a:lnTo>
                  <a:lnTo>
                    <a:pt x="1591" y="67"/>
                  </a:lnTo>
                  <a:lnTo>
                    <a:pt x="1605" y="76"/>
                  </a:lnTo>
                  <a:lnTo>
                    <a:pt x="1616" y="88"/>
                  </a:lnTo>
                  <a:lnTo>
                    <a:pt x="1626" y="99"/>
                  </a:lnTo>
                  <a:lnTo>
                    <a:pt x="1632" y="111"/>
                  </a:lnTo>
                  <a:lnTo>
                    <a:pt x="1636" y="124"/>
                  </a:lnTo>
                  <a:lnTo>
                    <a:pt x="1636" y="137"/>
                  </a:lnTo>
                  <a:lnTo>
                    <a:pt x="1648" y="127"/>
                  </a:lnTo>
                  <a:lnTo>
                    <a:pt x="1659" y="121"/>
                  </a:lnTo>
                  <a:lnTo>
                    <a:pt x="1672" y="116"/>
                  </a:lnTo>
                  <a:lnTo>
                    <a:pt x="1685" y="115"/>
                  </a:lnTo>
                  <a:lnTo>
                    <a:pt x="1696" y="113"/>
                  </a:lnTo>
                  <a:lnTo>
                    <a:pt x="1707" y="115"/>
                  </a:lnTo>
                  <a:lnTo>
                    <a:pt x="1717" y="118"/>
                  </a:lnTo>
                  <a:lnTo>
                    <a:pt x="1725" y="124"/>
                  </a:lnTo>
                  <a:lnTo>
                    <a:pt x="1729" y="131"/>
                  </a:lnTo>
                  <a:lnTo>
                    <a:pt x="1733" y="137"/>
                  </a:lnTo>
                  <a:lnTo>
                    <a:pt x="1734" y="145"/>
                  </a:lnTo>
                  <a:lnTo>
                    <a:pt x="1734" y="153"/>
                  </a:lnTo>
                  <a:lnTo>
                    <a:pt x="1733" y="162"/>
                  </a:lnTo>
                  <a:lnTo>
                    <a:pt x="1729" y="170"/>
                  </a:lnTo>
                  <a:lnTo>
                    <a:pt x="1723" y="180"/>
                  </a:lnTo>
                  <a:lnTo>
                    <a:pt x="1717" y="189"/>
                  </a:lnTo>
                  <a:lnTo>
                    <a:pt x="1737" y="175"/>
                  </a:lnTo>
                  <a:lnTo>
                    <a:pt x="1758" y="166"/>
                  </a:lnTo>
                  <a:lnTo>
                    <a:pt x="1782" y="161"/>
                  </a:lnTo>
                  <a:lnTo>
                    <a:pt x="1804" y="161"/>
                  </a:lnTo>
                  <a:lnTo>
                    <a:pt x="1826" y="164"/>
                  </a:lnTo>
                  <a:lnTo>
                    <a:pt x="1849" y="172"/>
                  </a:lnTo>
                  <a:lnTo>
                    <a:pt x="1869" y="185"/>
                  </a:lnTo>
                  <a:lnTo>
                    <a:pt x="1887" y="201"/>
                  </a:lnTo>
                  <a:lnTo>
                    <a:pt x="1896" y="213"/>
                  </a:lnTo>
                  <a:lnTo>
                    <a:pt x="1904" y="226"/>
                  </a:lnTo>
                  <a:lnTo>
                    <a:pt x="1911" y="240"/>
                  </a:lnTo>
                  <a:lnTo>
                    <a:pt x="1914" y="255"/>
                  </a:lnTo>
                  <a:lnTo>
                    <a:pt x="1916" y="271"/>
                  </a:lnTo>
                  <a:lnTo>
                    <a:pt x="1916" y="287"/>
                  </a:lnTo>
                  <a:lnTo>
                    <a:pt x="1914" y="301"/>
                  </a:lnTo>
                  <a:lnTo>
                    <a:pt x="1909" y="317"/>
                  </a:lnTo>
                  <a:lnTo>
                    <a:pt x="1931" y="326"/>
                  </a:lnTo>
                  <a:lnTo>
                    <a:pt x="1949" y="337"/>
                  </a:lnTo>
                  <a:lnTo>
                    <a:pt x="1965" y="350"/>
                  </a:lnTo>
                  <a:lnTo>
                    <a:pt x="1978" y="364"/>
                  </a:lnTo>
                  <a:lnTo>
                    <a:pt x="1986" y="379"/>
                  </a:lnTo>
                  <a:lnTo>
                    <a:pt x="1990" y="395"/>
                  </a:lnTo>
                  <a:lnTo>
                    <a:pt x="1990" y="411"/>
                  </a:lnTo>
                  <a:lnTo>
                    <a:pt x="1987" y="425"/>
                  </a:lnTo>
                  <a:lnTo>
                    <a:pt x="2021" y="428"/>
                  </a:lnTo>
                  <a:lnTo>
                    <a:pt x="2052" y="435"/>
                  </a:lnTo>
                  <a:lnTo>
                    <a:pt x="2079" y="446"/>
                  </a:lnTo>
                  <a:lnTo>
                    <a:pt x="2103" y="460"/>
                  </a:lnTo>
                  <a:lnTo>
                    <a:pt x="2122" y="476"/>
                  </a:lnTo>
                  <a:lnTo>
                    <a:pt x="2137" y="495"/>
                  </a:lnTo>
                  <a:lnTo>
                    <a:pt x="2141" y="505"/>
                  </a:lnTo>
                  <a:lnTo>
                    <a:pt x="2145" y="516"/>
                  </a:lnTo>
                  <a:lnTo>
                    <a:pt x="2146" y="527"/>
                  </a:lnTo>
                  <a:lnTo>
                    <a:pt x="2146" y="538"/>
                  </a:lnTo>
                  <a:lnTo>
                    <a:pt x="2141" y="557"/>
                  </a:lnTo>
                  <a:lnTo>
                    <a:pt x="2133" y="575"/>
                  </a:lnTo>
                  <a:lnTo>
                    <a:pt x="2119" y="592"/>
                  </a:lnTo>
                  <a:lnTo>
                    <a:pt x="2102" y="606"/>
                  </a:lnTo>
                  <a:lnTo>
                    <a:pt x="2119" y="613"/>
                  </a:lnTo>
                  <a:lnTo>
                    <a:pt x="2133" y="621"/>
                  </a:lnTo>
                  <a:lnTo>
                    <a:pt x="2146" y="632"/>
                  </a:lnTo>
                  <a:lnTo>
                    <a:pt x="2154" y="641"/>
                  </a:lnTo>
                  <a:lnTo>
                    <a:pt x="2159" y="654"/>
                  </a:lnTo>
                  <a:lnTo>
                    <a:pt x="2161" y="665"/>
                  </a:lnTo>
                  <a:lnTo>
                    <a:pt x="2159" y="678"/>
                  </a:lnTo>
                  <a:lnTo>
                    <a:pt x="2153" y="691"/>
                  </a:lnTo>
                  <a:lnTo>
                    <a:pt x="2146" y="699"/>
                  </a:lnTo>
                  <a:lnTo>
                    <a:pt x="2138" y="707"/>
                  </a:lnTo>
                  <a:lnTo>
                    <a:pt x="2127" y="713"/>
                  </a:lnTo>
                  <a:lnTo>
                    <a:pt x="2116" y="719"/>
                  </a:lnTo>
                  <a:lnTo>
                    <a:pt x="2126" y="716"/>
                  </a:lnTo>
                  <a:lnTo>
                    <a:pt x="2135" y="715"/>
                  </a:lnTo>
                  <a:lnTo>
                    <a:pt x="2145" y="716"/>
                  </a:lnTo>
                  <a:lnTo>
                    <a:pt x="2154" y="718"/>
                  </a:lnTo>
                  <a:lnTo>
                    <a:pt x="2162" y="723"/>
                  </a:lnTo>
                  <a:lnTo>
                    <a:pt x="2170" y="727"/>
                  </a:lnTo>
                  <a:lnTo>
                    <a:pt x="2176" y="735"/>
                  </a:lnTo>
                  <a:lnTo>
                    <a:pt x="2181" y="743"/>
                  </a:lnTo>
                  <a:lnTo>
                    <a:pt x="2184" y="753"/>
                  </a:lnTo>
                  <a:lnTo>
                    <a:pt x="2184" y="762"/>
                  </a:lnTo>
                  <a:lnTo>
                    <a:pt x="2184" y="770"/>
                  </a:lnTo>
                  <a:lnTo>
                    <a:pt x="2181" y="780"/>
                  </a:lnTo>
                  <a:lnTo>
                    <a:pt x="2178" y="788"/>
                  </a:lnTo>
                  <a:lnTo>
                    <a:pt x="2172" y="796"/>
                  </a:lnTo>
                  <a:lnTo>
                    <a:pt x="2165" y="802"/>
                  </a:lnTo>
                  <a:lnTo>
                    <a:pt x="2156" y="807"/>
                  </a:lnTo>
                  <a:lnTo>
                    <a:pt x="2145" y="810"/>
                  </a:lnTo>
                  <a:lnTo>
                    <a:pt x="2132" y="810"/>
                  </a:lnTo>
                  <a:lnTo>
                    <a:pt x="2119" y="807"/>
                  </a:lnTo>
                  <a:lnTo>
                    <a:pt x="2108" y="802"/>
                  </a:lnTo>
                  <a:lnTo>
                    <a:pt x="2121" y="820"/>
                  </a:lnTo>
                  <a:lnTo>
                    <a:pt x="2129" y="837"/>
                  </a:lnTo>
                  <a:lnTo>
                    <a:pt x="2133" y="856"/>
                  </a:lnTo>
                  <a:lnTo>
                    <a:pt x="2135" y="877"/>
                  </a:lnTo>
                  <a:lnTo>
                    <a:pt x="2132" y="896"/>
                  </a:lnTo>
                  <a:lnTo>
                    <a:pt x="2124" y="915"/>
                  </a:lnTo>
                  <a:lnTo>
                    <a:pt x="2114" y="933"/>
                  </a:lnTo>
                  <a:lnTo>
                    <a:pt x="2098" y="947"/>
                  </a:lnTo>
                  <a:lnTo>
                    <a:pt x="2086" y="957"/>
                  </a:lnTo>
                  <a:lnTo>
                    <a:pt x="2071" y="964"/>
                  </a:lnTo>
                  <a:lnTo>
                    <a:pt x="2056" y="971"/>
                  </a:lnTo>
                  <a:lnTo>
                    <a:pt x="2040" y="972"/>
                  </a:lnTo>
                  <a:lnTo>
                    <a:pt x="2052" y="977"/>
                  </a:lnTo>
                  <a:lnTo>
                    <a:pt x="2063" y="984"/>
                  </a:lnTo>
                  <a:lnTo>
                    <a:pt x="2071" y="992"/>
                  </a:lnTo>
                  <a:lnTo>
                    <a:pt x="2079" y="999"/>
                  </a:lnTo>
                  <a:lnTo>
                    <a:pt x="2084" y="1009"/>
                  </a:lnTo>
                  <a:lnTo>
                    <a:pt x="2086" y="1020"/>
                  </a:lnTo>
                  <a:lnTo>
                    <a:pt x="2086" y="1031"/>
                  </a:lnTo>
                  <a:lnTo>
                    <a:pt x="2083" y="1041"/>
                  </a:lnTo>
                  <a:lnTo>
                    <a:pt x="2076" y="1050"/>
                  </a:lnTo>
                  <a:lnTo>
                    <a:pt x="2068" y="1060"/>
                  </a:lnTo>
                  <a:lnTo>
                    <a:pt x="2057" y="1066"/>
                  </a:lnTo>
                  <a:lnTo>
                    <a:pt x="2046" y="1073"/>
                  </a:lnTo>
                  <a:lnTo>
                    <a:pt x="2033" y="1076"/>
                  </a:lnTo>
                  <a:lnTo>
                    <a:pt x="2021" y="1077"/>
                  </a:lnTo>
                  <a:lnTo>
                    <a:pt x="2008" y="1077"/>
                  </a:lnTo>
                  <a:lnTo>
                    <a:pt x="1993" y="1076"/>
                  </a:lnTo>
                  <a:lnTo>
                    <a:pt x="1981" y="1071"/>
                  </a:lnTo>
                  <a:lnTo>
                    <a:pt x="1970" y="1065"/>
                  </a:lnTo>
                  <a:lnTo>
                    <a:pt x="1973" y="1092"/>
                  </a:lnTo>
                  <a:lnTo>
                    <a:pt x="1971" y="1119"/>
                  </a:lnTo>
                  <a:lnTo>
                    <a:pt x="1963" y="1144"/>
                  </a:lnTo>
                  <a:lnTo>
                    <a:pt x="1952" y="1168"/>
                  </a:lnTo>
                  <a:lnTo>
                    <a:pt x="1936" y="1190"/>
                  </a:lnTo>
                  <a:lnTo>
                    <a:pt x="1916" y="1208"/>
                  </a:lnTo>
                  <a:lnTo>
                    <a:pt x="1892" y="1222"/>
                  </a:lnTo>
                  <a:lnTo>
                    <a:pt x="1865" y="1230"/>
                  </a:lnTo>
                  <a:lnTo>
                    <a:pt x="1841" y="1235"/>
                  </a:lnTo>
                  <a:lnTo>
                    <a:pt x="1815" y="1233"/>
                  </a:lnTo>
                  <a:lnTo>
                    <a:pt x="1791" y="1229"/>
                  </a:lnTo>
                  <a:lnTo>
                    <a:pt x="1769" y="1221"/>
                  </a:lnTo>
                  <a:lnTo>
                    <a:pt x="1776" y="1235"/>
                  </a:lnTo>
                  <a:lnTo>
                    <a:pt x="1777" y="1248"/>
                  </a:lnTo>
                  <a:lnTo>
                    <a:pt x="1774" y="1262"/>
                  </a:lnTo>
                  <a:lnTo>
                    <a:pt x="1768" y="1275"/>
                  </a:lnTo>
                  <a:lnTo>
                    <a:pt x="1758" y="1288"/>
                  </a:lnTo>
                  <a:lnTo>
                    <a:pt x="1744" y="1297"/>
                  </a:lnTo>
                  <a:lnTo>
                    <a:pt x="1726" y="1307"/>
                  </a:lnTo>
                  <a:lnTo>
                    <a:pt x="1707" y="1313"/>
                  </a:lnTo>
                  <a:lnTo>
                    <a:pt x="1678" y="1318"/>
                  </a:lnTo>
                  <a:lnTo>
                    <a:pt x="1648" y="1318"/>
                  </a:lnTo>
                  <a:lnTo>
                    <a:pt x="1621" y="1311"/>
                  </a:lnTo>
                  <a:lnTo>
                    <a:pt x="1596" y="1302"/>
                  </a:lnTo>
                  <a:lnTo>
                    <a:pt x="1597" y="1319"/>
                  </a:lnTo>
                  <a:lnTo>
                    <a:pt x="1594" y="1335"/>
                  </a:lnTo>
                  <a:lnTo>
                    <a:pt x="1589" y="1351"/>
                  </a:lnTo>
                  <a:lnTo>
                    <a:pt x="1581" y="1366"/>
                  </a:lnTo>
                  <a:lnTo>
                    <a:pt x="1570" y="1378"/>
                  </a:lnTo>
                  <a:lnTo>
                    <a:pt x="1558" y="1389"/>
                  </a:lnTo>
                  <a:lnTo>
                    <a:pt x="1542" y="1397"/>
                  </a:lnTo>
                  <a:lnTo>
                    <a:pt x="1526" y="1402"/>
                  </a:lnTo>
                  <a:lnTo>
                    <a:pt x="1510" y="1404"/>
                  </a:lnTo>
                  <a:lnTo>
                    <a:pt x="1494" y="1402"/>
                  </a:lnTo>
                  <a:lnTo>
                    <a:pt x="1480" y="1399"/>
                  </a:lnTo>
                  <a:lnTo>
                    <a:pt x="1465" y="1393"/>
                  </a:lnTo>
                  <a:lnTo>
                    <a:pt x="1454" y="1385"/>
                  </a:lnTo>
                  <a:lnTo>
                    <a:pt x="1443" y="1373"/>
                  </a:lnTo>
                  <a:lnTo>
                    <a:pt x="1433" y="1362"/>
                  </a:lnTo>
                  <a:lnTo>
                    <a:pt x="1427" y="1348"/>
                  </a:lnTo>
                  <a:lnTo>
                    <a:pt x="1430" y="1362"/>
                  </a:lnTo>
                  <a:lnTo>
                    <a:pt x="1430" y="1375"/>
                  </a:lnTo>
                  <a:lnTo>
                    <a:pt x="1426" y="1388"/>
                  </a:lnTo>
                  <a:lnTo>
                    <a:pt x="1419" y="1401"/>
                  </a:lnTo>
                  <a:lnTo>
                    <a:pt x="1410" y="1410"/>
                  </a:lnTo>
                  <a:lnTo>
                    <a:pt x="1397" y="1420"/>
                  </a:lnTo>
                  <a:lnTo>
                    <a:pt x="1381" y="1426"/>
                  </a:lnTo>
                  <a:lnTo>
                    <a:pt x="1363" y="1431"/>
                  </a:lnTo>
                  <a:lnTo>
                    <a:pt x="1346" y="1432"/>
                  </a:lnTo>
                  <a:lnTo>
                    <a:pt x="1328" y="1431"/>
                  </a:lnTo>
                  <a:lnTo>
                    <a:pt x="1313" y="1428"/>
                  </a:lnTo>
                  <a:lnTo>
                    <a:pt x="1297" y="1421"/>
                  </a:lnTo>
                  <a:lnTo>
                    <a:pt x="1282" y="1415"/>
                  </a:lnTo>
                  <a:lnTo>
                    <a:pt x="1270" y="1405"/>
                  </a:lnTo>
                  <a:lnTo>
                    <a:pt x="1260" y="1394"/>
                  </a:lnTo>
                  <a:lnTo>
                    <a:pt x="1252" y="1381"/>
                  </a:lnTo>
                  <a:lnTo>
                    <a:pt x="1249" y="1393"/>
                  </a:lnTo>
                  <a:lnTo>
                    <a:pt x="1243" y="1402"/>
                  </a:lnTo>
                  <a:lnTo>
                    <a:pt x="1233" y="1412"/>
                  </a:lnTo>
                  <a:lnTo>
                    <a:pt x="1222" y="1418"/>
                  </a:lnTo>
                  <a:lnTo>
                    <a:pt x="1208" y="1424"/>
                  </a:lnTo>
                  <a:lnTo>
                    <a:pt x="1192" y="1429"/>
                  </a:lnTo>
                  <a:lnTo>
                    <a:pt x="1176" y="1431"/>
                  </a:lnTo>
                  <a:lnTo>
                    <a:pt x="1158" y="1432"/>
                  </a:lnTo>
                  <a:lnTo>
                    <a:pt x="1133" y="1428"/>
                  </a:lnTo>
                  <a:lnTo>
                    <a:pt x="1111" y="1418"/>
                  </a:lnTo>
                  <a:lnTo>
                    <a:pt x="1101" y="1413"/>
                  </a:lnTo>
                  <a:lnTo>
                    <a:pt x="1093" y="1405"/>
                  </a:lnTo>
                  <a:lnTo>
                    <a:pt x="1087" y="1397"/>
                  </a:lnTo>
                  <a:lnTo>
                    <a:pt x="1082" y="1389"/>
                  </a:lnTo>
                  <a:lnTo>
                    <a:pt x="1071" y="1402"/>
                  </a:lnTo>
                  <a:lnTo>
                    <a:pt x="1058" y="1413"/>
                  </a:lnTo>
                  <a:lnTo>
                    <a:pt x="1041" y="1423"/>
                  </a:lnTo>
                  <a:lnTo>
                    <a:pt x="1021" y="1429"/>
                  </a:lnTo>
                  <a:lnTo>
                    <a:pt x="1002" y="1432"/>
                  </a:lnTo>
                  <a:lnTo>
                    <a:pt x="980" y="1434"/>
                  </a:lnTo>
                  <a:lnTo>
                    <a:pt x="959" y="1432"/>
                  </a:lnTo>
                  <a:lnTo>
                    <a:pt x="937" y="1429"/>
                  </a:lnTo>
                  <a:lnTo>
                    <a:pt x="913" y="1420"/>
                  </a:lnTo>
                  <a:lnTo>
                    <a:pt x="894" y="1407"/>
                  </a:lnTo>
                  <a:lnTo>
                    <a:pt x="880" y="1393"/>
                  </a:lnTo>
                  <a:lnTo>
                    <a:pt x="875" y="1385"/>
                  </a:lnTo>
                  <a:lnTo>
                    <a:pt x="872" y="1375"/>
                  </a:lnTo>
                  <a:lnTo>
                    <a:pt x="858" y="1383"/>
                  </a:lnTo>
                  <a:lnTo>
                    <a:pt x="842" y="1389"/>
                  </a:lnTo>
                  <a:lnTo>
                    <a:pt x="823" y="1393"/>
                  </a:lnTo>
                  <a:lnTo>
                    <a:pt x="805" y="1393"/>
                  </a:lnTo>
                  <a:lnTo>
                    <a:pt x="786" y="1391"/>
                  </a:lnTo>
                  <a:lnTo>
                    <a:pt x="767" y="1386"/>
                  </a:lnTo>
                  <a:lnTo>
                    <a:pt x="748" y="1380"/>
                  </a:lnTo>
                  <a:lnTo>
                    <a:pt x="732" y="1370"/>
                  </a:lnTo>
                  <a:lnTo>
                    <a:pt x="713" y="1356"/>
                  </a:lnTo>
                  <a:lnTo>
                    <a:pt x="702" y="1340"/>
                  </a:lnTo>
                  <a:lnTo>
                    <a:pt x="697" y="1332"/>
                  </a:lnTo>
                  <a:lnTo>
                    <a:pt x="694" y="1323"/>
                  </a:lnTo>
                  <a:lnTo>
                    <a:pt x="694" y="1315"/>
                  </a:lnTo>
                  <a:lnTo>
                    <a:pt x="694" y="1307"/>
                  </a:lnTo>
                  <a:lnTo>
                    <a:pt x="691" y="1316"/>
                  </a:lnTo>
                  <a:lnTo>
                    <a:pt x="684" y="1324"/>
                  </a:lnTo>
                  <a:lnTo>
                    <a:pt x="676" y="1331"/>
                  </a:lnTo>
                  <a:lnTo>
                    <a:pt x="665" y="1337"/>
                  </a:lnTo>
                  <a:lnTo>
                    <a:pt x="651" y="1340"/>
                  </a:lnTo>
                  <a:lnTo>
                    <a:pt x="635" y="1342"/>
                  </a:lnTo>
                  <a:lnTo>
                    <a:pt x="619" y="1343"/>
                  </a:lnTo>
                  <a:lnTo>
                    <a:pt x="601" y="1342"/>
                  </a:lnTo>
                  <a:lnTo>
                    <a:pt x="584" y="1337"/>
                  </a:lnTo>
                  <a:lnTo>
                    <a:pt x="568" y="1332"/>
                  </a:lnTo>
                  <a:lnTo>
                    <a:pt x="554" y="1326"/>
                  </a:lnTo>
                  <a:lnTo>
                    <a:pt x="543" y="1318"/>
                  </a:lnTo>
                  <a:lnTo>
                    <a:pt x="533" y="1308"/>
                  </a:lnTo>
                  <a:lnTo>
                    <a:pt x="525" y="1299"/>
                  </a:lnTo>
                  <a:lnTo>
                    <a:pt x="522" y="1289"/>
                  </a:lnTo>
                  <a:lnTo>
                    <a:pt x="522" y="1280"/>
                  </a:lnTo>
                  <a:lnTo>
                    <a:pt x="523" y="1272"/>
                  </a:lnTo>
                  <a:lnTo>
                    <a:pt x="527" y="1265"/>
                  </a:lnTo>
                  <a:lnTo>
                    <a:pt x="531" y="1260"/>
                  </a:lnTo>
                  <a:lnTo>
                    <a:pt x="538" y="1256"/>
                  </a:lnTo>
                  <a:lnTo>
                    <a:pt x="519" y="1262"/>
                  </a:lnTo>
                  <a:lnTo>
                    <a:pt x="498" y="1265"/>
                  </a:lnTo>
                  <a:lnTo>
                    <a:pt x="479" y="1265"/>
                  </a:lnTo>
                  <a:lnTo>
                    <a:pt x="460" y="1260"/>
                  </a:lnTo>
                  <a:lnTo>
                    <a:pt x="441" y="1253"/>
                  </a:lnTo>
                  <a:lnTo>
                    <a:pt x="425" y="1241"/>
                  </a:lnTo>
                  <a:lnTo>
                    <a:pt x="411" y="1227"/>
                  </a:lnTo>
                  <a:lnTo>
                    <a:pt x="399" y="1210"/>
                  </a:lnTo>
                  <a:lnTo>
                    <a:pt x="393" y="1192"/>
                  </a:lnTo>
                  <a:lnTo>
                    <a:pt x="390" y="1175"/>
                  </a:lnTo>
                  <a:lnTo>
                    <a:pt x="390" y="1155"/>
                  </a:lnTo>
                  <a:lnTo>
                    <a:pt x="393" y="1138"/>
                  </a:lnTo>
                  <a:lnTo>
                    <a:pt x="372" y="1151"/>
                  </a:lnTo>
                  <a:lnTo>
                    <a:pt x="352" y="1160"/>
                  </a:lnTo>
                  <a:lnTo>
                    <a:pt x="329" y="1165"/>
                  </a:lnTo>
                  <a:lnTo>
                    <a:pt x="307" y="1167"/>
                  </a:lnTo>
                  <a:lnTo>
                    <a:pt x="283" y="1165"/>
                  </a:lnTo>
                  <a:lnTo>
                    <a:pt x="261" y="1160"/>
                  </a:lnTo>
                  <a:lnTo>
                    <a:pt x="240" y="1151"/>
                  </a:lnTo>
                  <a:lnTo>
                    <a:pt x="220" y="1138"/>
                  </a:lnTo>
                  <a:lnTo>
                    <a:pt x="194" y="1122"/>
                  </a:lnTo>
                  <a:lnTo>
                    <a:pt x="172" y="1103"/>
                  </a:lnTo>
                  <a:lnTo>
                    <a:pt x="153" y="1082"/>
                  </a:lnTo>
                  <a:lnTo>
                    <a:pt x="138" y="1062"/>
                  </a:lnTo>
                  <a:lnTo>
                    <a:pt x="127" y="1041"/>
                  </a:lnTo>
                  <a:lnTo>
                    <a:pt x="123" y="1019"/>
                  </a:lnTo>
                  <a:lnTo>
                    <a:pt x="121" y="995"/>
                  </a:lnTo>
                  <a:lnTo>
                    <a:pt x="124" y="972"/>
                  </a:lnTo>
                  <a:lnTo>
                    <a:pt x="105" y="976"/>
                  </a:lnTo>
                  <a:lnTo>
                    <a:pt x="86" y="976"/>
                  </a:lnTo>
                  <a:lnTo>
                    <a:pt x="68" y="972"/>
                  </a:lnTo>
                  <a:lnTo>
                    <a:pt x="51" y="964"/>
                  </a:lnTo>
                  <a:lnTo>
                    <a:pt x="35" y="953"/>
                  </a:lnTo>
                  <a:lnTo>
                    <a:pt x="22" y="941"/>
                  </a:lnTo>
                  <a:lnTo>
                    <a:pt x="11" y="925"/>
                  </a:lnTo>
                  <a:lnTo>
                    <a:pt x="5" y="907"/>
                  </a:lnTo>
                  <a:lnTo>
                    <a:pt x="2" y="893"/>
                  </a:lnTo>
                  <a:lnTo>
                    <a:pt x="0" y="880"/>
                  </a:lnTo>
                  <a:lnTo>
                    <a:pt x="2" y="866"/>
                  </a:lnTo>
                  <a:lnTo>
                    <a:pt x="5" y="853"/>
                  </a:lnTo>
                  <a:lnTo>
                    <a:pt x="10" y="840"/>
                  </a:lnTo>
                  <a:lnTo>
                    <a:pt x="16" y="828"/>
                  </a:lnTo>
                  <a:lnTo>
                    <a:pt x="26" y="818"/>
                  </a:lnTo>
                  <a:lnTo>
                    <a:pt x="35" y="807"/>
                  </a:lnTo>
                  <a:lnTo>
                    <a:pt x="24" y="796"/>
                  </a:lnTo>
                  <a:lnTo>
                    <a:pt x="18" y="783"/>
                  </a:lnTo>
                  <a:lnTo>
                    <a:pt x="13" y="772"/>
                  </a:lnTo>
                  <a:lnTo>
                    <a:pt x="13" y="759"/>
                  </a:lnTo>
                  <a:lnTo>
                    <a:pt x="16" y="748"/>
                  </a:lnTo>
                  <a:lnTo>
                    <a:pt x="22" y="737"/>
                  </a:lnTo>
                  <a:lnTo>
                    <a:pt x="32" y="727"/>
                  </a:lnTo>
                  <a:lnTo>
                    <a:pt x="46" y="719"/>
                  </a:lnTo>
                  <a:lnTo>
                    <a:pt x="48" y="719"/>
                  </a:lnTo>
                </a:path>
              </a:pathLst>
            </a:custGeom>
            <a:solidFill>
              <a:srgbClr val="99FF99"/>
            </a:solidFill>
            <a:ln w="158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45707" tIns="22855" rIns="45707" bIns="22855" numCol="1" anchor="t" anchorCtr="0" compatLnSpc="1">
              <a:prstTxWarp prst="textNoShape">
                <a:avLst/>
              </a:prstTxWarp>
            </a:bodyPr>
            <a:lstStyle/>
            <a:p>
              <a:pPr defTabSz="914120"/>
              <a:endParaRPr lang="en-US" sz="5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06" name="TextBox 605"/>
            <p:cNvSpPr txBox="1"/>
            <p:nvPr/>
          </p:nvSpPr>
          <p:spPr>
            <a:xfrm>
              <a:off x="367552" y="7970396"/>
              <a:ext cx="777726" cy="492421"/>
            </a:xfrm>
            <a:prstGeom prst="rect">
              <a:avLst/>
            </a:prstGeom>
            <a:noFill/>
          </p:spPr>
          <p:txBody>
            <a:bodyPr wrap="none" lIns="45707" tIns="22855" rIns="45707" bIns="22855" rtlCol="0">
              <a:spAutoFit/>
            </a:bodyPr>
            <a:lstStyle/>
            <a:p>
              <a:pPr algn="ctr" defTabSz="914120"/>
              <a:r>
                <a:rPr lang="en-US" sz="650" b="1" u="sng" err="1">
                  <a:solidFill>
                    <a:prstClr val="black"/>
                  </a:solidFill>
                  <a:latin typeface="Calibri"/>
                </a:rPr>
                <a:t>PERN</a:t>
              </a:r>
              <a:endParaRPr lang="en-US" sz="650" b="1" u="sng">
                <a:solidFill>
                  <a:prstClr val="black"/>
                </a:solidFill>
                <a:latin typeface="Calibri"/>
              </a:endParaRPr>
            </a:p>
            <a:p>
              <a:pPr algn="ctr" defTabSz="914120"/>
              <a:r>
                <a:rPr lang="en-US" sz="650" b="1" u="sng">
                  <a:solidFill>
                    <a:prstClr val="black"/>
                  </a:solidFill>
                  <a:latin typeface="Calibri"/>
                </a:rPr>
                <a:t>Pakistan</a:t>
              </a:r>
            </a:p>
          </p:txBody>
        </p:sp>
        <p:sp>
          <p:nvSpPr>
            <p:cNvPr id="608" name="TextBox 607"/>
            <p:cNvSpPr txBox="1"/>
            <p:nvPr/>
          </p:nvSpPr>
          <p:spPr>
            <a:xfrm>
              <a:off x="535156" y="8421927"/>
              <a:ext cx="442520" cy="141578"/>
            </a:xfrm>
            <a:prstGeom prst="rect">
              <a:avLst/>
            </a:prstGeom>
            <a:solidFill>
              <a:srgbClr val="F0EA00"/>
            </a:solidFill>
            <a:ln w="12700">
              <a:noFill/>
            </a:ln>
          </p:spPr>
          <p:txBody>
            <a:bodyPr wrap="square" lIns="4572" tIns="4572" rIns="4572" bIns="4572" rtlCol="0">
              <a:spAutoFit/>
            </a:bodyPr>
            <a:lstStyle/>
            <a:p>
              <a:pPr algn="ctr" defTabSz="914120"/>
              <a:r>
                <a:rPr lang="en-US" sz="400" dirty="0">
                  <a:solidFill>
                    <a:prstClr val="black"/>
                  </a:solidFill>
                  <a:latin typeface="Calibri"/>
                </a:rPr>
                <a:t>NCP-LCG2</a:t>
              </a:r>
            </a:p>
          </p:txBody>
        </p:sp>
        <p:sp>
          <p:nvSpPr>
            <p:cNvPr id="658" name="TextBox 657">
              <a:extLst>
                <a:ext uri="{FF2B5EF4-FFF2-40B4-BE49-F238E27FC236}">
                  <a16:creationId xmlns:a16="http://schemas.microsoft.com/office/drawing/2014/main" id="{852BE8BC-7A02-4CDF-89E0-8DD44559B24A}"/>
                </a:ext>
              </a:extLst>
            </p:cNvPr>
            <p:cNvSpPr txBox="1"/>
            <p:nvPr/>
          </p:nvSpPr>
          <p:spPr>
            <a:xfrm>
              <a:off x="555806" y="8601091"/>
              <a:ext cx="401218" cy="14157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txBody>
            <a:bodyPr wrap="square" lIns="4572" tIns="4572" rIns="4572" bIns="4572" rtlCol="0">
              <a:spAutoFit/>
            </a:bodyPr>
            <a:lstStyle/>
            <a:p>
              <a:pPr algn="ctr" defTabSz="914120"/>
              <a:r>
                <a:rPr lang="en-US" sz="400" dirty="0">
                  <a:solidFill>
                    <a:prstClr val="black"/>
                  </a:solidFill>
                  <a:latin typeface="Calibri"/>
                </a:rPr>
                <a:t>PK-CIIT</a:t>
              </a:r>
            </a:p>
          </p:txBody>
        </p:sp>
      </p:grpSp>
      <p:sp>
        <p:nvSpPr>
          <p:cNvPr id="698" name="TextBox 697">
            <a:extLst>
              <a:ext uri="{FF2B5EF4-FFF2-40B4-BE49-F238E27FC236}">
                <a16:creationId xmlns:a16="http://schemas.microsoft.com/office/drawing/2014/main" id="{485E77FB-442D-4C42-ABAC-E773EBDAAAEA}"/>
              </a:ext>
            </a:extLst>
          </p:cNvPr>
          <p:cNvSpPr txBox="1"/>
          <p:nvPr/>
        </p:nvSpPr>
        <p:spPr>
          <a:xfrm>
            <a:off x="4559335" y="2305963"/>
            <a:ext cx="475771" cy="78483"/>
          </a:xfrm>
          <a:prstGeom prst="rect">
            <a:avLst/>
          </a:prstGeom>
          <a:solidFill>
            <a:srgbClr val="F0EA00"/>
          </a:solidFill>
          <a:ln w="25400">
            <a:noFill/>
          </a:ln>
        </p:spPr>
        <p:txBody>
          <a:bodyPr wrap="none" lIns="22860" tIns="4572" rIns="22860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PNNL, SLAC, ORNL</a:t>
            </a:r>
          </a:p>
        </p:txBody>
      </p:sp>
      <p:sp>
        <p:nvSpPr>
          <p:cNvPr id="724" name="TextBox 723">
            <a:extLst>
              <a:ext uri="{FF2B5EF4-FFF2-40B4-BE49-F238E27FC236}">
                <a16:creationId xmlns:a16="http://schemas.microsoft.com/office/drawing/2014/main" id="{FDC42171-8971-444B-B41E-BC27F8D54DC7}"/>
              </a:ext>
            </a:extLst>
          </p:cNvPr>
          <p:cNvSpPr txBox="1"/>
          <p:nvPr/>
        </p:nvSpPr>
        <p:spPr>
          <a:xfrm rot="5074405">
            <a:off x="1680736" y="3636830"/>
            <a:ext cx="298439" cy="13747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>
              <a:lnSpc>
                <a:spcPts val="450"/>
              </a:lnSpc>
            </a:pPr>
            <a:r>
              <a:rPr lang="en-US" sz="350" u="sng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JGN – </a:t>
            </a:r>
            <a:r>
              <a:rPr lang="en-US" sz="350" u="sng" dirty="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SingAREN</a:t>
            </a:r>
            <a:r>
              <a:rPr lang="en-US" sz="350" u="sng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/NSCC</a:t>
            </a:r>
          </a:p>
        </p:txBody>
      </p:sp>
      <p:sp>
        <p:nvSpPr>
          <p:cNvPr id="1217" name="Freeform 7"/>
          <p:cNvSpPr>
            <a:spLocks/>
          </p:cNvSpPr>
          <p:nvPr/>
        </p:nvSpPr>
        <p:spPr bwMode="auto">
          <a:xfrm>
            <a:off x="2290048" y="3383872"/>
            <a:ext cx="460260" cy="478254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5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18" name="TextBox 1217"/>
          <p:cNvSpPr txBox="1"/>
          <p:nvPr/>
        </p:nvSpPr>
        <p:spPr>
          <a:xfrm>
            <a:off x="2369622" y="3401612"/>
            <a:ext cx="345582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ASGC</a:t>
            </a: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Taiwan</a:t>
            </a:r>
          </a:p>
        </p:txBody>
      </p:sp>
      <p:sp>
        <p:nvSpPr>
          <p:cNvPr id="1219" name="TextBox 1218"/>
          <p:cNvSpPr txBox="1"/>
          <p:nvPr/>
        </p:nvSpPr>
        <p:spPr>
          <a:xfrm>
            <a:off x="2437210" y="3645687"/>
            <a:ext cx="212815" cy="78483"/>
          </a:xfrm>
          <a:prstGeom prst="rect">
            <a:avLst/>
          </a:prstGeom>
          <a:solidFill>
            <a:srgbClr val="99CCFF"/>
          </a:solidFill>
        </p:spPr>
        <p:txBody>
          <a:bodyPr wrap="none" lIns="4572" tIns="4572" rIns="4572" bIns="4572" rtlCol="0">
            <a:spAutoFit/>
          </a:bodyPr>
          <a:lstStyle/>
          <a:p>
            <a:pPr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ASGC-T1</a:t>
            </a:r>
          </a:p>
        </p:txBody>
      </p:sp>
      <p:sp>
        <p:nvSpPr>
          <p:cNvPr id="727" name="Freeform 629">
            <a:extLst>
              <a:ext uri="{FF2B5EF4-FFF2-40B4-BE49-F238E27FC236}">
                <a16:creationId xmlns:a16="http://schemas.microsoft.com/office/drawing/2014/main" id="{C01BC297-EEA7-4DEF-A917-CF93B121767E}"/>
              </a:ext>
            </a:extLst>
          </p:cNvPr>
          <p:cNvSpPr/>
          <p:nvPr/>
        </p:nvSpPr>
        <p:spPr bwMode="auto">
          <a:xfrm>
            <a:off x="10727713" y="1830744"/>
            <a:ext cx="248651" cy="99444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16881828 w 16883550"/>
              <a:gd name="connsiteY0" fmla="*/ 24 h 33959232"/>
              <a:gd name="connsiteX1" fmla="*/ 829910 w 16883550"/>
              <a:gd name="connsiteY1" fmla="*/ 12419983 h 33959232"/>
              <a:gd name="connsiteX2" fmla="*/ 4708265 w 16883550"/>
              <a:gd name="connsiteY2" fmla="*/ 33959232 h 33959232"/>
              <a:gd name="connsiteX0" fmla="*/ 16881828 w 20115050"/>
              <a:gd name="connsiteY0" fmla="*/ 64752 h 34023960"/>
              <a:gd name="connsiteX1" fmla="*/ 19360805 w 20115050"/>
              <a:gd name="connsiteY1" fmla="*/ 1574902 h 34023960"/>
              <a:gd name="connsiteX2" fmla="*/ 829910 w 20115050"/>
              <a:gd name="connsiteY2" fmla="*/ 12484711 h 34023960"/>
              <a:gd name="connsiteX3" fmla="*/ 4708265 w 20115050"/>
              <a:gd name="connsiteY3" fmla="*/ 34023960 h 34023960"/>
              <a:gd name="connsiteX0" fmla="*/ 16881828 w 20115050"/>
              <a:gd name="connsiteY0" fmla="*/ 64752 h 34023960"/>
              <a:gd name="connsiteX1" fmla="*/ 19360805 w 20115050"/>
              <a:gd name="connsiteY1" fmla="*/ 1574902 h 34023960"/>
              <a:gd name="connsiteX2" fmla="*/ 829910 w 20115050"/>
              <a:gd name="connsiteY2" fmla="*/ 12484711 h 34023960"/>
              <a:gd name="connsiteX3" fmla="*/ 4708265 w 20115050"/>
              <a:gd name="connsiteY3" fmla="*/ 34023960 h 34023960"/>
              <a:gd name="connsiteX0" fmla="*/ 19360805 w 19360805"/>
              <a:gd name="connsiteY0" fmla="*/ 0 h 32449058"/>
              <a:gd name="connsiteX1" fmla="*/ 829910 w 19360805"/>
              <a:gd name="connsiteY1" fmla="*/ 10909809 h 32449058"/>
              <a:gd name="connsiteX2" fmla="*/ 4708265 w 19360805"/>
              <a:gd name="connsiteY2" fmla="*/ 32449058 h 32449058"/>
              <a:gd name="connsiteX0" fmla="*/ 12167028 w 12167028"/>
              <a:gd name="connsiteY0" fmla="*/ 0 h 33575762"/>
              <a:gd name="connsiteX1" fmla="*/ 829910 w 12167028"/>
              <a:gd name="connsiteY1" fmla="*/ 12036513 h 33575762"/>
              <a:gd name="connsiteX2" fmla="*/ 4708265 w 12167028"/>
              <a:gd name="connsiteY2" fmla="*/ 33575762 h 33575762"/>
              <a:gd name="connsiteX0" fmla="*/ 12167028 w 12167028"/>
              <a:gd name="connsiteY0" fmla="*/ 0 h 33575762"/>
              <a:gd name="connsiteX1" fmla="*/ 829910 w 12167028"/>
              <a:gd name="connsiteY1" fmla="*/ 12036513 h 33575762"/>
              <a:gd name="connsiteX2" fmla="*/ 4708265 w 12167028"/>
              <a:gd name="connsiteY2" fmla="*/ 33575762 h 33575762"/>
              <a:gd name="connsiteX0" fmla="*/ 13756134 w 13756134"/>
              <a:gd name="connsiteY0" fmla="*/ 0 h 37631897"/>
              <a:gd name="connsiteX1" fmla="*/ 2419016 w 13756134"/>
              <a:gd name="connsiteY1" fmla="*/ 12036513 h 37631897"/>
              <a:gd name="connsiteX2" fmla="*/ 2300833 w 13756134"/>
              <a:gd name="connsiteY2" fmla="*/ 37631897 h 37631897"/>
              <a:gd name="connsiteX0" fmla="*/ 11537175 w 11537175"/>
              <a:gd name="connsiteY0" fmla="*/ 0 h 37631897"/>
              <a:gd name="connsiteX1" fmla="*/ 200057 w 11537175"/>
              <a:gd name="connsiteY1" fmla="*/ 12036513 h 37631897"/>
              <a:gd name="connsiteX2" fmla="*/ 81874 w 11537175"/>
              <a:gd name="connsiteY2" fmla="*/ 37631897 h 37631897"/>
              <a:gd name="connsiteX0" fmla="*/ 11455300 w 11455300"/>
              <a:gd name="connsiteY0" fmla="*/ 0 h 37631897"/>
              <a:gd name="connsiteX1" fmla="*/ 3315417 w 11455300"/>
              <a:gd name="connsiteY1" fmla="*/ 13839240 h 37631897"/>
              <a:gd name="connsiteX2" fmla="*/ -1 w 11455300"/>
              <a:gd name="connsiteY2" fmla="*/ 37631897 h 37631897"/>
              <a:gd name="connsiteX0" fmla="*/ 11455300 w 11455300"/>
              <a:gd name="connsiteY0" fmla="*/ 0 h 37631897"/>
              <a:gd name="connsiteX1" fmla="*/ 3315417 w 11455300"/>
              <a:gd name="connsiteY1" fmla="*/ 13839240 h 37631897"/>
              <a:gd name="connsiteX2" fmla="*/ -1 w 11455300"/>
              <a:gd name="connsiteY2" fmla="*/ 37631897 h 37631897"/>
              <a:gd name="connsiteX0" fmla="*/ 11455300 w 11455300"/>
              <a:gd name="connsiteY0" fmla="*/ 0 h 37631897"/>
              <a:gd name="connsiteX1" fmla="*/ 3315417 w 11455300"/>
              <a:gd name="connsiteY1" fmla="*/ 13839240 h 37631897"/>
              <a:gd name="connsiteX2" fmla="*/ -1 w 11455300"/>
              <a:gd name="connsiteY2" fmla="*/ 37631897 h 37631897"/>
              <a:gd name="connsiteX0" fmla="*/ 11455300 w 11455300"/>
              <a:gd name="connsiteY0" fmla="*/ 0 h 37631897"/>
              <a:gd name="connsiteX1" fmla="*/ 3315417 w 11455300"/>
              <a:gd name="connsiteY1" fmla="*/ 13839240 h 37631897"/>
              <a:gd name="connsiteX2" fmla="*/ -1 w 11455300"/>
              <a:gd name="connsiteY2" fmla="*/ 37631897 h 37631897"/>
              <a:gd name="connsiteX0" fmla="*/ 11455300 w 11455300"/>
              <a:gd name="connsiteY0" fmla="*/ 0 h 37631897"/>
              <a:gd name="connsiteX1" fmla="*/ 3315417 w 11455300"/>
              <a:gd name="connsiteY1" fmla="*/ 13839240 h 37631897"/>
              <a:gd name="connsiteX2" fmla="*/ -1 w 11455300"/>
              <a:gd name="connsiteY2" fmla="*/ 37631897 h 37631897"/>
              <a:gd name="connsiteX0" fmla="*/ 11455300 w 11455300"/>
              <a:gd name="connsiteY0" fmla="*/ 0 h 37631897"/>
              <a:gd name="connsiteX1" fmla="*/ 5180470 w 11455300"/>
              <a:gd name="connsiteY1" fmla="*/ 16994012 h 37631897"/>
              <a:gd name="connsiteX2" fmla="*/ -1 w 11455300"/>
              <a:gd name="connsiteY2" fmla="*/ 37631897 h 37631897"/>
              <a:gd name="connsiteX0" fmla="*/ 14205592 w 14205592"/>
              <a:gd name="connsiteY0" fmla="*/ 0 h 41004723"/>
              <a:gd name="connsiteX1" fmla="*/ 7930762 w 14205592"/>
              <a:gd name="connsiteY1" fmla="*/ 16994012 h 41004723"/>
              <a:gd name="connsiteX2" fmla="*/ 0 w 14205592"/>
              <a:gd name="connsiteY2" fmla="*/ 41004723 h 41004723"/>
              <a:gd name="connsiteX0" fmla="*/ 9392538 w 10975155"/>
              <a:gd name="connsiteY0" fmla="*/ 0 h 47052564"/>
              <a:gd name="connsiteX1" fmla="*/ 7930762 w 10975155"/>
              <a:gd name="connsiteY1" fmla="*/ 23041853 h 47052564"/>
              <a:gd name="connsiteX2" fmla="*/ 0 w 10975155"/>
              <a:gd name="connsiteY2" fmla="*/ 47052564 h 47052564"/>
              <a:gd name="connsiteX0" fmla="*/ 9392538 w 11956479"/>
              <a:gd name="connsiteY0" fmla="*/ 0 h 47052564"/>
              <a:gd name="connsiteX1" fmla="*/ 9305908 w 11956479"/>
              <a:gd name="connsiteY1" fmla="*/ 24553824 h 47052564"/>
              <a:gd name="connsiteX2" fmla="*/ 0 w 11956479"/>
              <a:gd name="connsiteY2" fmla="*/ 47052564 h 47052564"/>
              <a:gd name="connsiteX0" fmla="*/ 9392538 w 12864823"/>
              <a:gd name="connsiteY0" fmla="*/ 0 h 47052564"/>
              <a:gd name="connsiteX1" fmla="*/ 10501136 w 12864823"/>
              <a:gd name="connsiteY1" fmla="*/ 24149488 h 47052564"/>
              <a:gd name="connsiteX2" fmla="*/ 0 w 12864823"/>
              <a:gd name="connsiteY2" fmla="*/ 47052564 h 47052564"/>
              <a:gd name="connsiteX0" fmla="*/ 9392538 w 12864823"/>
              <a:gd name="connsiteY0" fmla="*/ 0 h 47052564"/>
              <a:gd name="connsiteX1" fmla="*/ 10501136 w 12864823"/>
              <a:gd name="connsiteY1" fmla="*/ 24149488 h 47052564"/>
              <a:gd name="connsiteX2" fmla="*/ 0 w 12864823"/>
              <a:gd name="connsiteY2" fmla="*/ 47052564 h 47052564"/>
              <a:gd name="connsiteX0" fmla="*/ 9392538 w 12864823"/>
              <a:gd name="connsiteY0" fmla="*/ 0 h 47052564"/>
              <a:gd name="connsiteX1" fmla="*/ 10501136 w 12864823"/>
              <a:gd name="connsiteY1" fmla="*/ 24149488 h 47052564"/>
              <a:gd name="connsiteX2" fmla="*/ 0 w 12864823"/>
              <a:gd name="connsiteY2" fmla="*/ 47052564 h 47052564"/>
              <a:gd name="connsiteX0" fmla="*/ 9392538 w 15417043"/>
              <a:gd name="connsiteY0" fmla="*/ 0 h 47052564"/>
              <a:gd name="connsiteX1" fmla="*/ 13608718 w 15417043"/>
              <a:gd name="connsiteY1" fmla="*/ 28192990 h 47052564"/>
              <a:gd name="connsiteX2" fmla="*/ 0 w 15417043"/>
              <a:gd name="connsiteY2" fmla="*/ 47052564 h 47052564"/>
              <a:gd name="connsiteX0" fmla="*/ 9392538 w 15168062"/>
              <a:gd name="connsiteY0" fmla="*/ 0 h 47052564"/>
              <a:gd name="connsiteX1" fmla="*/ 13608718 w 15168062"/>
              <a:gd name="connsiteY1" fmla="*/ 28192990 h 47052564"/>
              <a:gd name="connsiteX2" fmla="*/ 0 w 15168062"/>
              <a:gd name="connsiteY2" fmla="*/ 47052564 h 47052564"/>
              <a:gd name="connsiteX0" fmla="*/ 9392538 w 13910651"/>
              <a:gd name="connsiteY0" fmla="*/ 0 h 47052564"/>
              <a:gd name="connsiteX1" fmla="*/ 12174439 w 13910651"/>
              <a:gd name="connsiteY1" fmla="*/ 27788631 h 47052564"/>
              <a:gd name="connsiteX2" fmla="*/ 0 w 13910651"/>
              <a:gd name="connsiteY2" fmla="*/ 47052564 h 47052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10651" h="47052564">
                <a:moveTo>
                  <a:pt x="9392538" y="0"/>
                </a:moveTo>
                <a:cubicBezTo>
                  <a:pt x="7814061" y="10496246"/>
                  <a:pt x="7009578" y="21002051"/>
                  <a:pt x="12174439" y="27788631"/>
                </a:cubicBezTo>
                <a:cubicBezTo>
                  <a:pt x="17339300" y="34575211"/>
                  <a:pt x="10303176" y="37199196"/>
                  <a:pt x="0" y="47052564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750" name="TextBox 749">
            <a:extLst>
              <a:ext uri="{FF2B5EF4-FFF2-40B4-BE49-F238E27FC236}">
                <a16:creationId xmlns:a16="http://schemas.microsoft.com/office/drawing/2014/main" id="{3A49D5E4-5391-4677-BE48-7B7E7C87EEDB}"/>
              </a:ext>
            </a:extLst>
          </p:cNvPr>
          <p:cNvSpPr txBox="1"/>
          <p:nvPr/>
        </p:nvSpPr>
        <p:spPr>
          <a:xfrm rot="17870733">
            <a:off x="2559647" y="1502090"/>
            <a:ext cx="207520" cy="2015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>
              <a:lnSpc>
                <a:spcPts val="450"/>
              </a:lnSpc>
            </a:pPr>
            <a:r>
              <a:rPr lang="en-US" sz="350" u="sng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JGN – </a:t>
            </a:r>
            <a:r>
              <a:rPr lang="en-US" sz="350" u="sng" dirty="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SingAREN</a:t>
            </a:r>
            <a:r>
              <a:rPr lang="en-US" sz="350" u="sng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/</a:t>
            </a:r>
            <a:br>
              <a:rPr lang="en-US" sz="350" u="sng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</a:br>
            <a:r>
              <a:rPr lang="en-US" sz="350" u="sng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NSCC</a:t>
            </a:r>
          </a:p>
        </p:txBody>
      </p:sp>
      <p:sp>
        <p:nvSpPr>
          <p:cNvPr id="751" name="Freeform 7">
            <a:extLst>
              <a:ext uri="{FF2B5EF4-FFF2-40B4-BE49-F238E27FC236}">
                <a16:creationId xmlns:a16="http://schemas.microsoft.com/office/drawing/2014/main" id="{9F7E40D4-7BD8-4568-9328-2B04A05C34A0}"/>
              </a:ext>
            </a:extLst>
          </p:cNvPr>
          <p:cNvSpPr>
            <a:spLocks/>
          </p:cNvSpPr>
          <p:nvPr/>
        </p:nvSpPr>
        <p:spPr bwMode="auto">
          <a:xfrm>
            <a:off x="4907948" y="3990716"/>
            <a:ext cx="442531" cy="383823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5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52" name="TextBox 751">
            <a:extLst>
              <a:ext uri="{FF2B5EF4-FFF2-40B4-BE49-F238E27FC236}">
                <a16:creationId xmlns:a16="http://schemas.microsoft.com/office/drawing/2014/main" id="{CA019BD7-4E9D-4528-8BAB-DAD63935CED6}"/>
              </a:ext>
            </a:extLst>
          </p:cNvPr>
          <p:cNvSpPr txBox="1"/>
          <p:nvPr/>
        </p:nvSpPr>
        <p:spPr>
          <a:xfrm>
            <a:off x="4952415" y="4003982"/>
            <a:ext cx="353597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Indiana</a:t>
            </a: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USA</a:t>
            </a:r>
          </a:p>
        </p:txBody>
      </p:sp>
      <p:sp>
        <p:nvSpPr>
          <p:cNvPr id="756" name="Freeform 870">
            <a:extLst>
              <a:ext uri="{FF2B5EF4-FFF2-40B4-BE49-F238E27FC236}">
                <a16:creationId xmlns:a16="http://schemas.microsoft.com/office/drawing/2014/main" id="{2B6C9FFB-5654-4D3F-AE88-DF6FA425BCF6}"/>
              </a:ext>
            </a:extLst>
          </p:cNvPr>
          <p:cNvSpPr/>
          <p:nvPr/>
        </p:nvSpPr>
        <p:spPr bwMode="auto">
          <a:xfrm flipH="1">
            <a:off x="4533997" y="3444377"/>
            <a:ext cx="203325" cy="533512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1190985 w 1197759"/>
              <a:gd name="connsiteY0" fmla="*/ 3698136 h 4083770"/>
              <a:gd name="connsiteX1" fmla="*/ 10448 w 1197759"/>
              <a:gd name="connsiteY1" fmla="*/ 4058135 h 4083770"/>
              <a:gd name="connsiteX2" fmla="*/ 1045877 w 1197759"/>
              <a:gd name="connsiteY2" fmla="*/ 0 h 4083770"/>
              <a:gd name="connsiteX0" fmla="*/ 1189732 w 1233343"/>
              <a:gd name="connsiteY0" fmla="*/ 3698136 h 4185402"/>
              <a:gd name="connsiteX1" fmla="*/ 9195 w 1233343"/>
              <a:gd name="connsiteY1" fmla="*/ 4058135 h 4185402"/>
              <a:gd name="connsiteX2" fmla="*/ 1044624 w 1233343"/>
              <a:gd name="connsiteY2" fmla="*/ 0 h 4185402"/>
              <a:gd name="connsiteX0" fmla="*/ 1250260 w 1292497"/>
              <a:gd name="connsiteY0" fmla="*/ 3602079 h 4153666"/>
              <a:gd name="connsiteX1" fmla="*/ 8885 w 1292497"/>
              <a:gd name="connsiteY1" fmla="*/ 4058135 h 4153666"/>
              <a:gd name="connsiteX2" fmla="*/ 1044314 w 1292497"/>
              <a:gd name="connsiteY2" fmla="*/ 0 h 4153666"/>
              <a:gd name="connsiteX0" fmla="*/ 1129226 w 1174303"/>
              <a:gd name="connsiteY0" fmla="*/ 3602079 h 4131184"/>
              <a:gd name="connsiteX1" fmla="*/ 9526 w 1174303"/>
              <a:gd name="connsiteY1" fmla="*/ 4026117 h 4131184"/>
              <a:gd name="connsiteX2" fmla="*/ 923280 w 1174303"/>
              <a:gd name="connsiteY2" fmla="*/ 0 h 4131184"/>
              <a:gd name="connsiteX0" fmla="*/ 526245 w 594188"/>
              <a:gd name="connsiteY0" fmla="*/ 3602079 h 4109736"/>
              <a:gd name="connsiteX1" fmla="*/ 14927 w 594188"/>
              <a:gd name="connsiteY1" fmla="*/ 3994099 h 4109736"/>
              <a:gd name="connsiteX2" fmla="*/ 320299 w 594188"/>
              <a:gd name="connsiteY2" fmla="*/ 0 h 4109736"/>
              <a:gd name="connsiteX0" fmla="*/ 887484 w 939566"/>
              <a:gd name="connsiteY0" fmla="*/ 3153819 h 4032021"/>
              <a:gd name="connsiteX1" fmla="*/ 11138 w 939566"/>
              <a:gd name="connsiteY1" fmla="*/ 3994099 h 4032021"/>
              <a:gd name="connsiteX2" fmla="*/ 316510 w 939566"/>
              <a:gd name="connsiteY2" fmla="*/ 0 h 4032021"/>
              <a:gd name="connsiteX0" fmla="*/ 891730 w 943812"/>
              <a:gd name="connsiteY0" fmla="*/ 3153819 h 4032021"/>
              <a:gd name="connsiteX1" fmla="*/ 15384 w 943812"/>
              <a:gd name="connsiteY1" fmla="*/ 3994099 h 4032021"/>
              <a:gd name="connsiteX2" fmla="*/ 320756 w 943812"/>
              <a:gd name="connsiteY2" fmla="*/ 0 h 4032021"/>
              <a:gd name="connsiteX0" fmla="*/ 889236 w 941318"/>
              <a:gd name="connsiteY0" fmla="*/ 3167750 h 4045952"/>
              <a:gd name="connsiteX1" fmla="*/ 12890 w 941318"/>
              <a:gd name="connsiteY1" fmla="*/ 4008030 h 4045952"/>
              <a:gd name="connsiteX2" fmla="*/ 477073 w 941318"/>
              <a:gd name="connsiteY2" fmla="*/ 0 h 4045952"/>
              <a:gd name="connsiteX0" fmla="*/ 895856 w 947938"/>
              <a:gd name="connsiteY0" fmla="*/ 3167750 h 4045952"/>
              <a:gd name="connsiteX1" fmla="*/ 19510 w 947938"/>
              <a:gd name="connsiteY1" fmla="*/ 4008030 h 4045952"/>
              <a:gd name="connsiteX2" fmla="*/ 483693 w 947938"/>
              <a:gd name="connsiteY2" fmla="*/ 0 h 4045952"/>
              <a:gd name="connsiteX0" fmla="*/ 1682643 w 1717157"/>
              <a:gd name="connsiteY0" fmla="*/ 3167750 h 3485768"/>
              <a:gd name="connsiteX1" fmla="*/ 8789 w 1717157"/>
              <a:gd name="connsiteY1" fmla="*/ 3149933 h 3485768"/>
              <a:gd name="connsiteX2" fmla="*/ 1270480 w 1717157"/>
              <a:gd name="connsiteY2" fmla="*/ 0 h 3485768"/>
              <a:gd name="connsiteX0" fmla="*/ 1275028 w 1316728"/>
              <a:gd name="connsiteY0" fmla="*/ 3111787 h 3448026"/>
              <a:gd name="connsiteX1" fmla="*/ 8789 w 1316728"/>
              <a:gd name="connsiteY1" fmla="*/ 3149933 h 3448026"/>
              <a:gd name="connsiteX2" fmla="*/ 1270480 w 1316728"/>
              <a:gd name="connsiteY2" fmla="*/ 0 h 3448026"/>
              <a:gd name="connsiteX0" fmla="*/ 1276936 w 1276936"/>
              <a:gd name="connsiteY0" fmla="*/ 3111787 h 3336490"/>
              <a:gd name="connsiteX1" fmla="*/ 10697 w 1276936"/>
              <a:gd name="connsiteY1" fmla="*/ 3149933 h 3336490"/>
              <a:gd name="connsiteX2" fmla="*/ 1272388 w 1276936"/>
              <a:gd name="connsiteY2" fmla="*/ 0 h 3336490"/>
              <a:gd name="connsiteX0" fmla="*/ 1280112 w 1280112"/>
              <a:gd name="connsiteY0" fmla="*/ 3027844 h 3252547"/>
              <a:gd name="connsiteX1" fmla="*/ 13873 w 1280112"/>
              <a:gd name="connsiteY1" fmla="*/ 3065990 h 3252547"/>
              <a:gd name="connsiteX2" fmla="*/ 743894 w 1280112"/>
              <a:gd name="connsiteY2" fmla="*/ 0 h 3252547"/>
              <a:gd name="connsiteX0" fmla="*/ 1581392 w 1581392"/>
              <a:gd name="connsiteY0" fmla="*/ 2421580 h 3100690"/>
              <a:gd name="connsiteX1" fmla="*/ 13873 w 1581392"/>
              <a:gd name="connsiteY1" fmla="*/ 3065990 h 3100690"/>
              <a:gd name="connsiteX2" fmla="*/ 743894 w 1581392"/>
              <a:gd name="connsiteY2" fmla="*/ 0 h 3100690"/>
              <a:gd name="connsiteX0" fmla="*/ 1511662 w 1511662"/>
              <a:gd name="connsiteY0" fmla="*/ 2421580 h 2745678"/>
              <a:gd name="connsiteX1" fmla="*/ 15031 w 1511662"/>
              <a:gd name="connsiteY1" fmla="*/ 2646268 h 2745678"/>
              <a:gd name="connsiteX2" fmla="*/ 674164 w 1511662"/>
              <a:gd name="connsiteY2" fmla="*/ 0 h 2745678"/>
              <a:gd name="connsiteX0" fmla="*/ 1564827 w 1564827"/>
              <a:gd name="connsiteY0" fmla="*/ 2915919 h 3056787"/>
              <a:gd name="connsiteX1" fmla="*/ 15031 w 1564827"/>
              <a:gd name="connsiteY1" fmla="*/ 2646268 h 3056787"/>
              <a:gd name="connsiteX2" fmla="*/ 674164 w 1564827"/>
              <a:gd name="connsiteY2" fmla="*/ 0 h 3056787"/>
              <a:gd name="connsiteX0" fmla="*/ 1564950 w 1564950"/>
              <a:gd name="connsiteY0" fmla="*/ 2915919 h 2970486"/>
              <a:gd name="connsiteX1" fmla="*/ 15154 w 1564950"/>
              <a:gd name="connsiteY1" fmla="*/ 2646268 h 2970486"/>
              <a:gd name="connsiteX2" fmla="*/ 674287 w 1564950"/>
              <a:gd name="connsiteY2" fmla="*/ 0 h 2970486"/>
              <a:gd name="connsiteX0" fmla="*/ 1564827 w 1564827"/>
              <a:gd name="connsiteY0" fmla="*/ 2915919 h 3011085"/>
              <a:gd name="connsiteX1" fmla="*/ 15031 w 1564827"/>
              <a:gd name="connsiteY1" fmla="*/ 2646268 h 3011085"/>
              <a:gd name="connsiteX2" fmla="*/ 674164 w 1564827"/>
              <a:gd name="connsiteY2" fmla="*/ 0 h 3011085"/>
              <a:gd name="connsiteX0" fmla="*/ 1551663 w 1551663"/>
              <a:gd name="connsiteY0" fmla="*/ 2915919 h 3011085"/>
              <a:gd name="connsiteX1" fmla="*/ 1867 w 1551663"/>
              <a:gd name="connsiteY1" fmla="*/ 2646268 h 3011085"/>
              <a:gd name="connsiteX2" fmla="*/ 661000 w 1551663"/>
              <a:gd name="connsiteY2" fmla="*/ 0 h 3011085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936397 w 936397"/>
              <a:gd name="connsiteY0" fmla="*/ 2258179 h 2730980"/>
              <a:gd name="connsiteX1" fmla="*/ 1867 w 936397"/>
              <a:gd name="connsiteY1" fmla="*/ 2646268 h 2730980"/>
              <a:gd name="connsiteX2" fmla="*/ 661000 w 936397"/>
              <a:gd name="connsiteY2" fmla="*/ 0 h 2730980"/>
              <a:gd name="connsiteX0" fmla="*/ 936397 w 936397"/>
              <a:gd name="connsiteY0" fmla="*/ 2258179 h 2805186"/>
              <a:gd name="connsiteX1" fmla="*/ 1867 w 936397"/>
              <a:gd name="connsiteY1" fmla="*/ 2646268 h 2805186"/>
              <a:gd name="connsiteX2" fmla="*/ 661000 w 936397"/>
              <a:gd name="connsiteY2" fmla="*/ 0 h 2805186"/>
              <a:gd name="connsiteX0" fmla="*/ 993933 w 993933"/>
              <a:gd name="connsiteY0" fmla="*/ 2258179 h 2841362"/>
              <a:gd name="connsiteX1" fmla="*/ 1723 w 993933"/>
              <a:gd name="connsiteY1" fmla="*/ 2696863 h 2841362"/>
              <a:gd name="connsiteX2" fmla="*/ 718536 w 993933"/>
              <a:gd name="connsiteY2" fmla="*/ 0 h 2841362"/>
              <a:gd name="connsiteX0" fmla="*/ 993933 w 993933"/>
              <a:gd name="connsiteY0" fmla="*/ 2258179 h 2841362"/>
              <a:gd name="connsiteX1" fmla="*/ 1723 w 993933"/>
              <a:gd name="connsiteY1" fmla="*/ 2696863 h 2841362"/>
              <a:gd name="connsiteX2" fmla="*/ 718537 w 993933"/>
              <a:gd name="connsiteY2" fmla="*/ 0 h 2841362"/>
              <a:gd name="connsiteX0" fmla="*/ 992210 w 992210"/>
              <a:gd name="connsiteY0" fmla="*/ 1 h 583184"/>
              <a:gd name="connsiteX1" fmla="*/ 0 w 992210"/>
              <a:gd name="connsiteY1" fmla="*/ 438685 h 583184"/>
              <a:gd name="connsiteX0" fmla="*/ 1364379 w 1364379"/>
              <a:gd name="connsiteY0" fmla="*/ 0 h 722755"/>
              <a:gd name="connsiteX1" fmla="*/ 0 w 1364379"/>
              <a:gd name="connsiteY1" fmla="*/ 615899 h 722755"/>
              <a:gd name="connsiteX0" fmla="*/ 1364379 w 1364379"/>
              <a:gd name="connsiteY0" fmla="*/ 0 h 615899"/>
              <a:gd name="connsiteX1" fmla="*/ 0 w 1364379"/>
              <a:gd name="connsiteY1" fmla="*/ 615899 h 615899"/>
              <a:gd name="connsiteX0" fmla="*/ 1300689 w 1300689"/>
              <a:gd name="connsiteY0" fmla="*/ 0 h 839362"/>
              <a:gd name="connsiteX1" fmla="*/ 0 w 1300689"/>
              <a:gd name="connsiteY1" fmla="*/ 839362 h 839362"/>
              <a:gd name="connsiteX0" fmla="*/ 1329896 w 1329896"/>
              <a:gd name="connsiteY0" fmla="*/ 0 h 839362"/>
              <a:gd name="connsiteX1" fmla="*/ 29207 w 1329896"/>
              <a:gd name="connsiteY1" fmla="*/ 839362 h 839362"/>
              <a:gd name="connsiteX0" fmla="*/ 997287 w 997287"/>
              <a:gd name="connsiteY0" fmla="*/ 0 h 1041142"/>
              <a:gd name="connsiteX1" fmla="*/ 39640 w 997287"/>
              <a:gd name="connsiteY1" fmla="*/ 1041142 h 1041142"/>
              <a:gd name="connsiteX0" fmla="*/ 997287 w 997287"/>
              <a:gd name="connsiteY0" fmla="*/ 0 h 1041142"/>
              <a:gd name="connsiteX1" fmla="*/ 39640 w 997287"/>
              <a:gd name="connsiteY1" fmla="*/ 1041142 h 1041142"/>
              <a:gd name="connsiteX0" fmla="*/ 906367 w 906367"/>
              <a:gd name="connsiteY0" fmla="*/ 0 h 1251657"/>
              <a:gd name="connsiteX1" fmla="*/ 43957 w 906367"/>
              <a:gd name="connsiteY1" fmla="*/ 1251657 h 1251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06367" h="1251657">
                <a:moveTo>
                  <a:pt x="906367" y="0"/>
                </a:moveTo>
                <a:cubicBezTo>
                  <a:pt x="501512" y="598906"/>
                  <a:pt x="-179513" y="855684"/>
                  <a:pt x="43957" y="1251657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508" name="Regular Pentagon 507"/>
          <p:cNvSpPr/>
          <p:nvPr/>
        </p:nvSpPr>
        <p:spPr bwMode="auto">
          <a:xfrm rot="10800000">
            <a:off x="4479755" y="3324790"/>
            <a:ext cx="180315" cy="99195"/>
          </a:xfrm>
          <a:prstGeom prst="pentagon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48" name="Trapezoid 1047"/>
          <p:cNvSpPr/>
          <p:nvPr/>
        </p:nvSpPr>
        <p:spPr bwMode="auto">
          <a:xfrm>
            <a:off x="4632788" y="3895442"/>
            <a:ext cx="199468" cy="90400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UNL</a:t>
            </a:r>
          </a:p>
        </p:txBody>
      </p:sp>
      <p:sp>
        <p:nvSpPr>
          <p:cNvPr id="1123" name="TextBox 1122"/>
          <p:cNvSpPr txBox="1"/>
          <p:nvPr/>
        </p:nvSpPr>
        <p:spPr>
          <a:xfrm rot="16200000">
            <a:off x="6178050" y="1736315"/>
            <a:ext cx="217203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b="1" dirty="0">
                <a:solidFill>
                  <a:prstClr val="white"/>
                </a:solidFill>
                <a:latin typeface="Calibri"/>
              </a:rPr>
              <a:t>KREONet2</a:t>
            </a:r>
          </a:p>
        </p:txBody>
      </p:sp>
      <p:sp>
        <p:nvSpPr>
          <p:cNvPr id="759" name="TextBox 758">
            <a:extLst>
              <a:ext uri="{FF2B5EF4-FFF2-40B4-BE49-F238E27FC236}">
                <a16:creationId xmlns:a16="http://schemas.microsoft.com/office/drawing/2014/main" id="{57AB87A7-DB35-45E9-B9B8-9FA6D19B6616}"/>
              </a:ext>
            </a:extLst>
          </p:cNvPr>
          <p:cNvSpPr txBox="1"/>
          <p:nvPr/>
        </p:nvSpPr>
        <p:spPr>
          <a:xfrm rot="2591519">
            <a:off x="4907529" y="3783474"/>
            <a:ext cx="180755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ESnet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Internet2</a:t>
            </a:r>
          </a:p>
        </p:txBody>
      </p:sp>
      <p:sp>
        <p:nvSpPr>
          <p:cNvPr id="760" name="Freeform 972">
            <a:extLst>
              <a:ext uri="{FF2B5EF4-FFF2-40B4-BE49-F238E27FC236}">
                <a16:creationId xmlns:a16="http://schemas.microsoft.com/office/drawing/2014/main" id="{09E36B22-FC66-4AF1-91F0-E9362767BA2D}"/>
              </a:ext>
            </a:extLst>
          </p:cNvPr>
          <p:cNvSpPr/>
          <p:nvPr/>
        </p:nvSpPr>
        <p:spPr bwMode="auto">
          <a:xfrm flipH="1">
            <a:off x="10338726" y="3518736"/>
            <a:ext cx="474539" cy="2492954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29239870 w 29241312"/>
              <a:gd name="connsiteY0" fmla="*/ 31 h 33959239"/>
              <a:gd name="connsiteX1" fmla="*/ 10324766 w 29241312"/>
              <a:gd name="connsiteY1" fmla="*/ 13711498 h 33959239"/>
              <a:gd name="connsiteX2" fmla="*/ 17066307 w 29241312"/>
              <a:gd name="connsiteY2" fmla="*/ 33959239 h 33959239"/>
              <a:gd name="connsiteX0" fmla="*/ 25662272 w 25667857"/>
              <a:gd name="connsiteY0" fmla="*/ 31 h 33959239"/>
              <a:gd name="connsiteX1" fmla="*/ 19512854 w 25667857"/>
              <a:gd name="connsiteY1" fmla="*/ 14170669 h 33959239"/>
              <a:gd name="connsiteX2" fmla="*/ 13488709 w 25667857"/>
              <a:gd name="connsiteY2" fmla="*/ 33959239 h 33959239"/>
              <a:gd name="connsiteX0" fmla="*/ 28373277 w 28378862"/>
              <a:gd name="connsiteY0" fmla="*/ 31 h 33959239"/>
              <a:gd name="connsiteX1" fmla="*/ 22223859 w 28378862"/>
              <a:gd name="connsiteY1" fmla="*/ 14170669 h 33959239"/>
              <a:gd name="connsiteX2" fmla="*/ 16199714 w 28378862"/>
              <a:gd name="connsiteY2" fmla="*/ 33959239 h 33959239"/>
              <a:gd name="connsiteX0" fmla="*/ 27595592 w 27622428"/>
              <a:gd name="connsiteY0" fmla="*/ 31 h 33959239"/>
              <a:gd name="connsiteX1" fmla="*/ 25020576 w 27622428"/>
              <a:gd name="connsiteY1" fmla="*/ 14170669 h 33959239"/>
              <a:gd name="connsiteX2" fmla="*/ 15422029 w 27622428"/>
              <a:gd name="connsiteY2" fmla="*/ 33959239 h 33959239"/>
              <a:gd name="connsiteX0" fmla="*/ 25980733 w 32417460"/>
              <a:gd name="connsiteY0" fmla="*/ 31 h 33959239"/>
              <a:gd name="connsiteX1" fmla="*/ 32086390 w 32417460"/>
              <a:gd name="connsiteY1" fmla="*/ 14113276 h 33959239"/>
              <a:gd name="connsiteX2" fmla="*/ 13807170 w 32417460"/>
              <a:gd name="connsiteY2" fmla="*/ 33959239 h 33959239"/>
              <a:gd name="connsiteX0" fmla="*/ 27108391 w 32462802"/>
              <a:gd name="connsiteY0" fmla="*/ 26 h 34656353"/>
              <a:gd name="connsiteX1" fmla="*/ 32086390 w 32462802"/>
              <a:gd name="connsiteY1" fmla="*/ 14810390 h 34656353"/>
              <a:gd name="connsiteX2" fmla="*/ 13807170 w 32462802"/>
              <a:gd name="connsiteY2" fmla="*/ 34656353 h 34656353"/>
              <a:gd name="connsiteX0" fmla="*/ 30348172 w 30350895"/>
              <a:gd name="connsiteY0" fmla="*/ 26 h 34656353"/>
              <a:gd name="connsiteX1" fmla="*/ 19539255 w 30350895"/>
              <a:gd name="connsiteY1" fmla="*/ 14620266 h 34656353"/>
              <a:gd name="connsiteX2" fmla="*/ 17046951 w 30350895"/>
              <a:gd name="connsiteY2" fmla="*/ 34656353 h 34656353"/>
              <a:gd name="connsiteX0" fmla="*/ 92602372 w 92605095"/>
              <a:gd name="connsiteY0" fmla="*/ 26 h 38585581"/>
              <a:gd name="connsiteX1" fmla="*/ 81793455 w 92605095"/>
              <a:gd name="connsiteY1" fmla="*/ 14620266 h 38585581"/>
              <a:gd name="connsiteX2" fmla="*/ 8260044 w 92605095"/>
              <a:gd name="connsiteY2" fmla="*/ 38585581 h 38585581"/>
              <a:gd name="connsiteX0" fmla="*/ 84342328 w 84345051"/>
              <a:gd name="connsiteY0" fmla="*/ 26 h 38585581"/>
              <a:gd name="connsiteX1" fmla="*/ 73533411 w 84345051"/>
              <a:gd name="connsiteY1" fmla="*/ 14620266 h 38585581"/>
              <a:gd name="connsiteX2" fmla="*/ 0 w 84345051"/>
              <a:gd name="connsiteY2" fmla="*/ 38585581 h 38585581"/>
              <a:gd name="connsiteX0" fmla="*/ 84342328 w 84343216"/>
              <a:gd name="connsiteY0" fmla="*/ 19 h 38585574"/>
              <a:gd name="connsiteX1" fmla="*/ 54927401 w 84343216"/>
              <a:gd name="connsiteY1" fmla="*/ 18929735 h 38585574"/>
              <a:gd name="connsiteX2" fmla="*/ 0 w 84343216"/>
              <a:gd name="connsiteY2" fmla="*/ 38585574 h 38585574"/>
              <a:gd name="connsiteX0" fmla="*/ 84342328 w 84343216"/>
              <a:gd name="connsiteY0" fmla="*/ 19 h 38585574"/>
              <a:gd name="connsiteX1" fmla="*/ 54927401 w 84343216"/>
              <a:gd name="connsiteY1" fmla="*/ 18929735 h 38585574"/>
              <a:gd name="connsiteX2" fmla="*/ 0 w 84343216"/>
              <a:gd name="connsiteY2" fmla="*/ 38585574 h 38585574"/>
              <a:gd name="connsiteX0" fmla="*/ 84342328 w 84344045"/>
              <a:gd name="connsiteY0" fmla="*/ 19 h 38585574"/>
              <a:gd name="connsiteX1" fmla="*/ 54927401 w 84344045"/>
              <a:gd name="connsiteY1" fmla="*/ 18929735 h 38585574"/>
              <a:gd name="connsiteX2" fmla="*/ 0 w 84344045"/>
              <a:gd name="connsiteY2" fmla="*/ 38585574 h 38585574"/>
              <a:gd name="connsiteX0" fmla="*/ 77576507 w 77578993"/>
              <a:gd name="connsiteY0" fmla="*/ 19 h 36747709"/>
              <a:gd name="connsiteX1" fmla="*/ 54927401 w 77578993"/>
              <a:gd name="connsiteY1" fmla="*/ 17091870 h 36747709"/>
              <a:gd name="connsiteX2" fmla="*/ 0 w 77578993"/>
              <a:gd name="connsiteY2" fmla="*/ 36747709 h 36747709"/>
              <a:gd name="connsiteX0" fmla="*/ 83778510 w 83780108"/>
              <a:gd name="connsiteY0" fmla="*/ 20 h 38712323"/>
              <a:gd name="connsiteX1" fmla="*/ 54927401 w 83780108"/>
              <a:gd name="connsiteY1" fmla="*/ 19056484 h 38712323"/>
              <a:gd name="connsiteX2" fmla="*/ 0 w 83780108"/>
              <a:gd name="connsiteY2" fmla="*/ 38712323 h 38712323"/>
              <a:gd name="connsiteX0" fmla="*/ 83778510 w 85330742"/>
              <a:gd name="connsiteY0" fmla="*/ 577870 h 39290173"/>
              <a:gd name="connsiteX1" fmla="*/ 83006804 w 85330742"/>
              <a:gd name="connsiteY1" fmla="*/ 1724661 h 39290173"/>
              <a:gd name="connsiteX2" fmla="*/ 54927401 w 85330742"/>
              <a:gd name="connsiteY2" fmla="*/ 19634334 h 39290173"/>
              <a:gd name="connsiteX3" fmla="*/ 0 w 85330742"/>
              <a:gd name="connsiteY3" fmla="*/ 39290173 h 39290173"/>
              <a:gd name="connsiteX0" fmla="*/ 83006804 w 83006804"/>
              <a:gd name="connsiteY0" fmla="*/ -1 h 37565511"/>
              <a:gd name="connsiteX1" fmla="*/ 54927401 w 83006804"/>
              <a:gd name="connsiteY1" fmla="*/ 17909672 h 37565511"/>
              <a:gd name="connsiteX2" fmla="*/ 0 w 83006804"/>
              <a:gd name="connsiteY2" fmla="*/ 37565511 h 37565511"/>
              <a:gd name="connsiteX0" fmla="*/ 86389715 w 86389715"/>
              <a:gd name="connsiteY0" fmla="*/ 0 h 38706254"/>
              <a:gd name="connsiteX1" fmla="*/ 54927401 w 86389715"/>
              <a:gd name="connsiteY1" fmla="*/ 19050415 h 38706254"/>
              <a:gd name="connsiteX2" fmla="*/ 0 w 86389715"/>
              <a:gd name="connsiteY2" fmla="*/ 38706254 h 38706254"/>
              <a:gd name="connsiteX0" fmla="*/ 86389715 w 86464121"/>
              <a:gd name="connsiteY0" fmla="*/ 0 h 38706254"/>
              <a:gd name="connsiteX1" fmla="*/ 54927401 w 86464121"/>
              <a:gd name="connsiteY1" fmla="*/ 19050415 h 38706254"/>
              <a:gd name="connsiteX2" fmla="*/ 0 w 86464121"/>
              <a:gd name="connsiteY2" fmla="*/ 38706254 h 38706254"/>
              <a:gd name="connsiteX0" fmla="*/ 72225707 w 72474202"/>
              <a:gd name="connsiteY0" fmla="*/ 0 h 31428244"/>
              <a:gd name="connsiteX1" fmla="*/ 54927401 w 72474202"/>
              <a:gd name="connsiteY1" fmla="*/ 11772405 h 31428244"/>
              <a:gd name="connsiteX2" fmla="*/ 0 w 72474202"/>
              <a:gd name="connsiteY2" fmla="*/ 31428244 h 31428244"/>
              <a:gd name="connsiteX0" fmla="*/ 82342830 w 82591325"/>
              <a:gd name="connsiteY0" fmla="*/ 0 h 33475188"/>
              <a:gd name="connsiteX1" fmla="*/ 65044524 w 82591325"/>
              <a:gd name="connsiteY1" fmla="*/ 11772405 h 33475188"/>
              <a:gd name="connsiteX2" fmla="*/ 0 w 82591325"/>
              <a:gd name="connsiteY2" fmla="*/ 33475188 h 33475188"/>
              <a:gd name="connsiteX0" fmla="*/ 82342830 w 82543733"/>
              <a:gd name="connsiteY0" fmla="*/ 0 h 33475188"/>
              <a:gd name="connsiteX1" fmla="*/ 63526980 w 82543733"/>
              <a:gd name="connsiteY1" fmla="*/ 12909596 h 33475188"/>
              <a:gd name="connsiteX2" fmla="*/ 0 w 82543733"/>
              <a:gd name="connsiteY2" fmla="*/ 33475188 h 33475188"/>
              <a:gd name="connsiteX0" fmla="*/ 83626028 w 83826931"/>
              <a:gd name="connsiteY0" fmla="*/ 0 h 33475188"/>
              <a:gd name="connsiteX1" fmla="*/ 64810178 w 83826931"/>
              <a:gd name="connsiteY1" fmla="*/ 12909596 h 33475188"/>
              <a:gd name="connsiteX2" fmla="*/ 4575543 w 83826931"/>
              <a:gd name="connsiteY2" fmla="*/ 21862473 h 33475188"/>
              <a:gd name="connsiteX3" fmla="*/ 1283198 w 83826931"/>
              <a:gd name="connsiteY3" fmla="*/ 33475188 h 33475188"/>
              <a:gd name="connsiteX0" fmla="*/ 82342830 w 82543733"/>
              <a:gd name="connsiteY0" fmla="*/ 0 h 33475188"/>
              <a:gd name="connsiteX1" fmla="*/ 63526980 w 82543733"/>
              <a:gd name="connsiteY1" fmla="*/ 12909596 h 33475188"/>
              <a:gd name="connsiteX2" fmla="*/ 3292345 w 82543733"/>
              <a:gd name="connsiteY2" fmla="*/ 21862473 h 33475188"/>
              <a:gd name="connsiteX3" fmla="*/ 0 w 82543733"/>
              <a:gd name="connsiteY3" fmla="*/ 33475188 h 33475188"/>
              <a:gd name="connsiteX0" fmla="*/ 82342830 w 82543733"/>
              <a:gd name="connsiteY0" fmla="*/ 0 h 33475188"/>
              <a:gd name="connsiteX1" fmla="*/ 63526980 w 82543733"/>
              <a:gd name="connsiteY1" fmla="*/ 12909596 h 33475188"/>
              <a:gd name="connsiteX2" fmla="*/ 58936462 w 82543733"/>
              <a:gd name="connsiteY2" fmla="*/ 29026768 h 33475188"/>
              <a:gd name="connsiteX3" fmla="*/ 0 w 82543733"/>
              <a:gd name="connsiteY3" fmla="*/ 33475188 h 33475188"/>
              <a:gd name="connsiteX0" fmla="*/ 82342830 w 82543733"/>
              <a:gd name="connsiteY0" fmla="*/ 0 h 33475188"/>
              <a:gd name="connsiteX1" fmla="*/ 63526980 w 82543733"/>
              <a:gd name="connsiteY1" fmla="*/ 12909596 h 33475188"/>
              <a:gd name="connsiteX2" fmla="*/ 58936462 w 82543733"/>
              <a:gd name="connsiteY2" fmla="*/ 29026768 h 33475188"/>
              <a:gd name="connsiteX3" fmla="*/ 0 w 82543733"/>
              <a:gd name="connsiteY3" fmla="*/ 33475188 h 33475188"/>
              <a:gd name="connsiteX0" fmla="*/ 82342830 w 83048062"/>
              <a:gd name="connsiteY0" fmla="*/ 0 h 33475188"/>
              <a:gd name="connsiteX1" fmla="*/ 70103145 w 83048062"/>
              <a:gd name="connsiteY1" fmla="*/ 12909596 h 33475188"/>
              <a:gd name="connsiteX2" fmla="*/ 58936462 w 83048062"/>
              <a:gd name="connsiteY2" fmla="*/ 29026768 h 33475188"/>
              <a:gd name="connsiteX3" fmla="*/ 0 w 83048062"/>
              <a:gd name="connsiteY3" fmla="*/ 33475188 h 33475188"/>
              <a:gd name="connsiteX0" fmla="*/ 82342830 w 82489926"/>
              <a:gd name="connsiteY0" fmla="*/ 0 h 33475188"/>
              <a:gd name="connsiteX1" fmla="*/ 70103145 w 82489926"/>
              <a:gd name="connsiteY1" fmla="*/ 12909596 h 33475188"/>
              <a:gd name="connsiteX2" fmla="*/ 58936462 w 82489926"/>
              <a:gd name="connsiteY2" fmla="*/ 29026768 h 33475188"/>
              <a:gd name="connsiteX3" fmla="*/ 0 w 82489926"/>
              <a:gd name="connsiteY3" fmla="*/ 33475188 h 33475188"/>
              <a:gd name="connsiteX0" fmla="*/ 82342830 w 82489926"/>
              <a:gd name="connsiteY0" fmla="*/ 0 h 33475188"/>
              <a:gd name="connsiteX1" fmla="*/ 70103145 w 82489926"/>
              <a:gd name="connsiteY1" fmla="*/ 12909596 h 33475188"/>
              <a:gd name="connsiteX2" fmla="*/ 58936462 w 82489926"/>
              <a:gd name="connsiteY2" fmla="*/ 29026768 h 33475188"/>
              <a:gd name="connsiteX3" fmla="*/ 0 w 82489926"/>
              <a:gd name="connsiteY3" fmla="*/ 33475188 h 33475188"/>
              <a:gd name="connsiteX0" fmla="*/ 82342830 w 82489926"/>
              <a:gd name="connsiteY0" fmla="*/ 0 h 33475188"/>
              <a:gd name="connsiteX1" fmla="*/ 70103145 w 82489926"/>
              <a:gd name="connsiteY1" fmla="*/ 12909596 h 33475188"/>
              <a:gd name="connsiteX2" fmla="*/ 58936462 w 82489926"/>
              <a:gd name="connsiteY2" fmla="*/ 29026768 h 33475188"/>
              <a:gd name="connsiteX3" fmla="*/ 0 w 82489926"/>
              <a:gd name="connsiteY3" fmla="*/ 33475188 h 33475188"/>
              <a:gd name="connsiteX0" fmla="*/ 84860329 w 85007425"/>
              <a:gd name="connsiteY0" fmla="*/ 0 h 35951223"/>
              <a:gd name="connsiteX1" fmla="*/ 72620644 w 85007425"/>
              <a:gd name="connsiteY1" fmla="*/ 12909596 h 35951223"/>
              <a:gd name="connsiteX2" fmla="*/ 61453961 w 85007425"/>
              <a:gd name="connsiteY2" fmla="*/ 29026768 h 35951223"/>
              <a:gd name="connsiteX3" fmla="*/ 0 w 85007425"/>
              <a:gd name="connsiteY3" fmla="*/ 35951223 h 35951223"/>
              <a:gd name="connsiteX0" fmla="*/ 56032090 w 56179186"/>
              <a:gd name="connsiteY0" fmla="*/ 0 h 33173764"/>
              <a:gd name="connsiteX1" fmla="*/ 43792405 w 56179186"/>
              <a:gd name="connsiteY1" fmla="*/ 12909596 h 33173764"/>
              <a:gd name="connsiteX2" fmla="*/ 32625722 w 56179186"/>
              <a:gd name="connsiteY2" fmla="*/ 29026768 h 33173764"/>
              <a:gd name="connsiteX3" fmla="*/ 0 w 56179186"/>
              <a:gd name="connsiteY3" fmla="*/ 33173764 h 33173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179186" h="33173764">
                <a:moveTo>
                  <a:pt x="56032090" y="0"/>
                </a:moveTo>
                <a:cubicBezTo>
                  <a:pt x="57425565" y="4697069"/>
                  <a:pt x="48579446" y="9699553"/>
                  <a:pt x="43792405" y="12909596"/>
                </a:cubicBezTo>
                <a:cubicBezTo>
                  <a:pt x="34495557" y="16903975"/>
                  <a:pt x="50295585" y="25656022"/>
                  <a:pt x="32625722" y="29026768"/>
                </a:cubicBezTo>
                <a:cubicBezTo>
                  <a:pt x="14955859" y="32397514"/>
                  <a:pt x="19096782" y="30281179"/>
                  <a:pt x="0" y="33173764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761" name="TextBox 760">
            <a:extLst>
              <a:ext uri="{FF2B5EF4-FFF2-40B4-BE49-F238E27FC236}">
                <a16:creationId xmlns:a16="http://schemas.microsoft.com/office/drawing/2014/main" id="{D3E5E54B-38B3-4D2C-8CC9-07CA7F51B05F}"/>
              </a:ext>
            </a:extLst>
          </p:cNvPr>
          <p:cNvSpPr txBox="1"/>
          <p:nvPr/>
        </p:nvSpPr>
        <p:spPr>
          <a:xfrm rot="4736792">
            <a:off x="10276994" y="3723572"/>
            <a:ext cx="152007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GRNET</a:t>
            </a:r>
          </a:p>
        </p:txBody>
      </p:sp>
      <p:sp>
        <p:nvSpPr>
          <p:cNvPr id="762" name="TextBox 761">
            <a:extLst>
              <a:ext uri="{FF2B5EF4-FFF2-40B4-BE49-F238E27FC236}">
                <a16:creationId xmlns:a16="http://schemas.microsoft.com/office/drawing/2014/main" id="{09BCC5E8-8382-436C-9983-CE27CDAB2298}"/>
              </a:ext>
            </a:extLst>
          </p:cNvPr>
          <p:cNvSpPr txBox="1"/>
          <p:nvPr/>
        </p:nvSpPr>
        <p:spPr>
          <a:xfrm>
            <a:off x="6534670" y="3189250"/>
            <a:ext cx="171522" cy="15850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4572" rtlCol="0">
            <a:spAutoFit/>
          </a:bodyPr>
          <a:lstStyle/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Peers:</a:t>
            </a:r>
          </a:p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ESnet,</a:t>
            </a:r>
          </a:p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Internet2</a:t>
            </a:r>
          </a:p>
        </p:txBody>
      </p:sp>
      <p:sp>
        <p:nvSpPr>
          <p:cNvPr id="763" name="TextBox 762">
            <a:extLst>
              <a:ext uri="{FF2B5EF4-FFF2-40B4-BE49-F238E27FC236}">
                <a16:creationId xmlns:a16="http://schemas.microsoft.com/office/drawing/2014/main" id="{8ABED769-FC18-4283-8EE3-93B12BCAB69E}"/>
              </a:ext>
            </a:extLst>
          </p:cNvPr>
          <p:cNvSpPr txBox="1"/>
          <p:nvPr/>
        </p:nvSpPr>
        <p:spPr>
          <a:xfrm rot="18172063">
            <a:off x="4279675" y="3627232"/>
            <a:ext cx="169535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ESnet</a:t>
            </a:r>
          </a:p>
        </p:txBody>
      </p:sp>
      <p:sp>
        <p:nvSpPr>
          <p:cNvPr id="764" name="Freeform 1330">
            <a:extLst>
              <a:ext uri="{FF2B5EF4-FFF2-40B4-BE49-F238E27FC236}">
                <a16:creationId xmlns:a16="http://schemas.microsoft.com/office/drawing/2014/main" id="{BD638A3C-3921-4660-8D1B-9D1479717E50}"/>
              </a:ext>
            </a:extLst>
          </p:cNvPr>
          <p:cNvSpPr/>
          <p:nvPr/>
        </p:nvSpPr>
        <p:spPr bwMode="auto">
          <a:xfrm flipH="1">
            <a:off x="10207344" y="3176124"/>
            <a:ext cx="726457" cy="1153118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29239870 w 29241312"/>
              <a:gd name="connsiteY0" fmla="*/ 31 h 33959239"/>
              <a:gd name="connsiteX1" fmla="*/ 10324766 w 29241312"/>
              <a:gd name="connsiteY1" fmla="*/ 13711498 h 33959239"/>
              <a:gd name="connsiteX2" fmla="*/ 17066307 w 29241312"/>
              <a:gd name="connsiteY2" fmla="*/ 33959239 h 33959239"/>
              <a:gd name="connsiteX0" fmla="*/ 25662272 w 25667857"/>
              <a:gd name="connsiteY0" fmla="*/ 31 h 33959239"/>
              <a:gd name="connsiteX1" fmla="*/ 19512854 w 25667857"/>
              <a:gd name="connsiteY1" fmla="*/ 14170669 h 33959239"/>
              <a:gd name="connsiteX2" fmla="*/ 13488709 w 25667857"/>
              <a:gd name="connsiteY2" fmla="*/ 33959239 h 33959239"/>
              <a:gd name="connsiteX0" fmla="*/ 28373277 w 28378862"/>
              <a:gd name="connsiteY0" fmla="*/ 31 h 33959239"/>
              <a:gd name="connsiteX1" fmla="*/ 22223859 w 28378862"/>
              <a:gd name="connsiteY1" fmla="*/ 14170669 h 33959239"/>
              <a:gd name="connsiteX2" fmla="*/ 16199714 w 28378862"/>
              <a:gd name="connsiteY2" fmla="*/ 33959239 h 33959239"/>
              <a:gd name="connsiteX0" fmla="*/ 27595592 w 27622428"/>
              <a:gd name="connsiteY0" fmla="*/ 31 h 33959239"/>
              <a:gd name="connsiteX1" fmla="*/ 25020576 w 27622428"/>
              <a:gd name="connsiteY1" fmla="*/ 14170669 h 33959239"/>
              <a:gd name="connsiteX2" fmla="*/ 15422029 w 27622428"/>
              <a:gd name="connsiteY2" fmla="*/ 33959239 h 33959239"/>
              <a:gd name="connsiteX0" fmla="*/ 27595592 w 27595605"/>
              <a:gd name="connsiteY0" fmla="*/ 0 h 33959208"/>
              <a:gd name="connsiteX1" fmla="*/ 18277964 w 27595605"/>
              <a:gd name="connsiteY1" fmla="*/ 2505432 h 33959208"/>
              <a:gd name="connsiteX2" fmla="*/ 25020576 w 27595605"/>
              <a:gd name="connsiteY2" fmla="*/ 14170638 h 33959208"/>
              <a:gd name="connsiteX3" fmla="*/ 15422029 w 27595605"/>
              <a:gd name="connsiteY3" fmla="*/ 33959208 h 33959208"/>
              <a:gd name="connsiteX0" fmla="*/ 29794276 w 29794276"/>
              <a:gd name="connsiteY0" fmla="*/ 0 h 33836992"/>
              <a:gd name="connsiteX1" fmla="*/ 18277964 w 29794276"/>
              <a:gd name="connsiteY1" fmla="*/ 2383216 h 33836992"/>
              <a:gd name="connsiteX2" fmla="*/ 25020576 w 29794276"/>
              <a:gd name="connsiteY2" fmla="*/ 14048422 h 33836992"/>
              <a:gd name="connsiteX3" fmla="*/ 15422029 w 29794276"/>
              <a:gd name="connsiteY3" fmla="*/ 33836992 h 33836992"/>
              <a:gd name="connsiteX0" fmla="*/ 31993003 w 31993003"/>
              <a:gd name="connsiteY0" fmla="*/ 0 h 33592553"/>
              <a:gd name="connsiteX1" fmla="*/ 18277964 w 31993003"/>
              <a:gd name="connsiteY1" fmla="*/ 2138777 h 33592553"/>
              <a:gd name="connsiteX2" fmla="*/ 25020576 w 31993003"/>
              <a:gd name="connsiteY2" fmla="*/ 13803983 h 33592553"/>
              <a:gd name="connsiteX3" fmla="*/ 15422029 w 31993003"/>
              <a:gd name="connsiteY3" fmla="*/ 33592553 h 33592553"/>
              <a:gd name="connsiteX0" fmla="*/ 25836657 w 25836657"/>
              <a:gd name="connsiteY0" fmla="*/ 0 h 34228086"/>
              <a:gd name="connsiteX1" fmla="*/ 18277964 w 25836657"/>
              <a:gd name="connsiteY1" fmla="*/ 2774310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25836657 w 25836657"/>
              <a:gd name="connsiteY0" fmla="*/ 0 h 34228086"/>
              <a:gd name="connsiteX1" fmla="*/ 15199790 w 25836657"/>
              <a:gd name="connsiteY1" fmla="*/ 2627648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25836657 w 25836657"/>
              <a:gd name="connsiteY0" fmla="*/ 0 h 34228086"/>
              <a:gd name="connsiteX1" fmla="*/ 9922946 w 25836657"/>
              <a:gd name="connsiteY1" fmla="*/ 7320817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25836657 w 25836657"/>
              <a:gd name="connsiteY0" fmla="*/ 0 h 34228086"/>
              <a:gd name="connsiteX1" fmla="*/ 9922946 w 25836657"/>
              <a:gd name="connsiteY1" fmla="*/ 7320817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15722636 w 25020589"/>
              <a:gd name="connsiteY0" fmla="*/ 0 h 34325863"/>
              <a:gd name="connsiteX1" fmla="*/ 9922946 w 25020589"/>
              <a:gd name="connsiteY1" fmla="*/ 7418594 h 34325863"/>
              <a:gd name="connsiteX2" fmla="*/ 25020576 w 25020589"/>
              <a:gd name="connsiteY2" fmla="*/ 14537293 h 34325863"/>
              <a:gd name="connsiteX3" fmla="*/ 15422029 w 25020589"/>
              <a:gd name="connsiteY3" fmla="*/ 34325863 h 34325863"/>
              <a:gd name="connsiteX0" fmla="*/ 15722636 w 25020589"/>
              <a:gd name="connsiteY0" fmla="*/ 0 h 34325863"/>
              <a:gd name="connsiteX1" fmla="*/ 2447374 w 25020589"/>
              <a:gd name="connsiteY1" fmla="*/ 7320817 h 34325863"/>
              <a:gd name="connsiteX2" fmla="*/ 25020576 w 25020589"/>
              <a:gd name="connsiteY2" fmla="*/ 14537293 h 34325863"/>
              <a:gd name="connsiteX3" fmla="*/ 15422029 w 25020589"/>
              <a:gd name="connsiteY3" fmla="*/ 34325863 h 34325863"/>
              <a:gd name="connsiteX0" fmla="*/ 15722636 w 25020589"/>
              <a:gd name="connsiteY0" fmla="*/ 0 h 34325863"/>
              <a:gd name="connsiteX1" fmla="*/ 2447374 w 25020589"/>
              <a:gd name="connsiteY1" fmla="*/ 7320817 h 34325863"/>
              <a:gd name="connsiteX2" fmla="*/ 25020576 w 25020589"/>
              <a:gd name="connsiteY2" fmla="*/ 14537293 h 34325863"/>
              <a:gd name="connsiteX3" fmla="*/ 15422029 w 25020589"/>
              <a:gd name="connsiteY3" fmla="*/ 34325863 h 34325863"/>
              <a:gd name="connsiteX0" fmla="*/ 20426861 w 25020589"/>
              <a:gd name="connsiteY0" fmla="*/ 0 h 33999006"/>
              <a:gd name="connsiteX1" fmla="*/ 2447374 w 25020589"/>
              <a:gd name="connsiteY1" fmla="*/ 6993960 h 33999006"/>
              <a:gd name="connsiteX2" fmla="*/ 25020576 w 25020589"/>
              <a:gd name="connsiteY2" fmla="*/ 14210436 h 33999006"/>
              <a:gd name="connsiteX3" fmla="*/ 15422029 w 25020589"/>
              <a:gd name="connsiteY3" fmla="*/ 33999006 h 33999006"/>
              <a:gd name="connsiteX0" fmla="*/ 18907822 w 31611847"/>
              <a:gd name="connsiteY0" fmla="*/ 0 h 33999006"/>
              <a:gd name="connsiteX1" fmla="*/ 928335 w 31611847"/>
              <a:gd name="connsiteY1" fmla="*/ 6993960 h 33999006"/>
              <a:gd name="connsiteX2" fmla="*/ 31611847 w 31611847"/>
              <a:gd name="connsiteY2" fmla="*/ 14263475 h 33999006"/>
              <a:gd name="connsiteX3" fmla="*/ 13902990 w 31611847"/>
              <a:gd name="connsiteY3" fmla="*/ 33999006 h 33999006"/>
              <a:gd name="connsiteX0" fmla="*/ 18373143 w 31077168"/>
              <a:gd name="connsiteY0" fmla="*/ 0 h 14263478"/>
              <a:gd name="connsiteX1" fmla="*/ 393656 w 31077168"/>
              <a:gd name="connsiteY1" fmla="*/ 6993960 h 14263478"/>
              <a:gd name="connsiteX2" fmla="*/ 31077168 w 31077168"/>
              <a:gd name="connsiteY2" fmla="*/ 14263475 h 14263478"/>
              <a:gd name="connsiteX0" fmla="*/ 46628146 w 46628168"/>
              <a:gd name="connsiteY0" fmla="*/ 0 h 9109960"/>
              <a:gd name="connsiteX1" fmla="*/ 28648659 w 46628168"/>
              <a:gd name="connsiteY1" fmla="*/ 6993960 h 9109960"/>
              <a:gd name="connsiteX2" fmla="*/ 2967671 w 46628168"/>
              <a:gd name="connsiteY2" fmla="*/ 9109960 h 9109960"/>
              <a:gd name="connsiteX0" fmla="*/ 46628146 w 46628168"/>
              <a:gd name="connsiteY0" fmla="*/ 0 h 9109960"/>
              <a:gd name="connsiteX1" fmla="*/ 28648657 w 46628168"/>
              <a:gd name="connsiteY1" fmla="*/ 4768579 h 9109960"/>
              <a:gd name="connsiteX2" fmla="*/ 2967671 w 46628168"/>
              <a:gd name="connsiteY2" fmla="*/ 9109960 h 9109960"/>
              <a:gd name="connsiteX0" fmla="*/ 43660476 w 43660498"/>
              <a:gd name="connsiteY0" fmla="*/ 0 h 9109960"/>
              <a:gd name="connsiteX1" fmla="*/ 25680987 w 43660498"/>
              <a:gd name="connsiteY1" fmla="*/ 4768579 h 9109960"/>
              <a:gd name="connsiteX2" fmla="*/ 1 w 43660498"/>
              <a:gd name="connsiteY2" fmla="*/ 9109960 h 9109960"/>
              <a:gd name="connsiteX0" fmla="*/ 43660476 w 43660498"/>
              <a:gd name="connsiteY0" fmla="*/ 0 h 9109960"/>
              <a:gd name="connsiteX1" fmla="*/ 20940047 w 43660498"/>
              <a:gd name="connsiteY1" fmla="*/ 4710016 h 9109960"/>
              <a:gd name="connsiteX2" fmla="*/ 1 w 43660498"/>
              <a:gd name="connsiteY2" fmla="*/ 9109960 h 9109960"/>
              <a:gd name="connsiteX0" fmla="*/ 43660498 w 43660498"/>
              <a:gd name="connsiteY0" fmla="*/ 0 h 9519899"/>
              <a:gd name="connsiteX1" fmla="*/ 20940047 w 43660498"/>
              <a:gd name="connsiteY1" fmla="*/ 5119955 h 9519899"/>
              <a:gd name="connsiteX2" fmla="*/ 1 w 43660498"/>
              <a:gd name="connsiteY2" fmla="*/ 9519899 h 9519899"/>
              <a:gd name="connsiteX0" fmla="*/ 43660498 w 43660498"/>
              <a:gd name="connsiteY0" fmla="*/ 0 h 9519899"/>
              <a:gd name="connsiteX1" fmla="*/ 27261300 w 43660498"/>
              <a:gd name="connsiteY1" fmla="*/ 5471331 h 9519899"/>
              <a:gd name="connsiteX2" fmla="*/ 1 w 43660498"/>
              <a:gd name="connsiteY2" fmla="*/ 9519899 h 9519899"/>
              <a:gd name="connsiteX0" fmla="*/ 43660498 w 43660498"/>
              <a:gd name="connsiteY0" fmla="*/ 0 h 9519899"/>
              <a:gd name="connsiteX1" fmla="*/ 21466818 w 43660498"/>
              <a:gd name="connsiteY1" fmla="*/ 5178518 h 9519899"/>
              <a:gd name="connsiteX2" fmla="*/ 1 w 43660498"/>
              <a:gd name="connsiteY2" fmla="*/ 9519899 h 9519899"/>
              <a:gd name="connsiteX0" fmla="*/ 62092562 w 62092562"/>
              <a:gd name="connsiteY0" fmla="*/ 0 h 11253792"/>
              <a:gd name="connsiteX1" fmla="*/ 21466818 w 62092562"/>
              <a:gd name="connsiteY1" fmla="*/ 6912411 h 11253792"/>
              <a:gd name="connsiteX2" fmla="*/ 1 w 62092562"/>
              <a:gd name="connsiteY2" fmla="*/ 11253792 h 11253792"/>
              <a:gd name="connsiteX0" fmla="*/ 62092562 w 62092562"/>
              <a:gd name="connsiteY0" fmla="*/ 0 h 11253792"/>
              <a:gd name="connsiteX1" fmla="*/ 28083450 w 62092562"/>
              <a:gd name="connsiteY1" fmla="*/ 4390384 h 11253792"/>
              <a:gd name="connsiteX2" fmla="*/ 1 w 62092562"/>
              <a:gd name="connsiteY2" fmla="*/ 11253792 h 11253792"/>
              <a:gd name="connsiteX0" fmla="*/ 65400905 w 65400905"/>
              <a:gd name="connsiteY0" fmla="*/ 0 h 11201255"/>
              <a:gd name="connsiteX1" fmla="*/ 31391793 w 65400905"/>
              <a:gd name="connsiteY1" fmla="*/ 4390384 h 11201255"/>
              <a:gd name="connsiteX2" fmla="*/ 0 w 65400905"/>
              <a:gd name="connsiteY2" fmla="*/ 11201255 h 11201255"/>
              <a:gd name="connsiteX0" fmla="*/ 65400905 w 65400905"/>
              <a:gd name="connsiteY0" fmla="*/ 0 h 11201255"/>
              <a:gd name="connsiteX1" fmla="*/ 31391793 w 65400905"/>
              <a:gd name="connsiteY1" fmla="*/ 4390384 h 11201255"/>
              <a:gd name="connsiteX2" fmla="*/ 0 w 65400905"/>
              <a:gd name="connsiteY2" fmla="*/ 11201255 h 11201255"/>
              <a:gd name="connsiteX0" fmla="*/ 65400905 w 65400905"/>
              <a:gd name="connsiteY0" fmla="*/ 0 h 11201255"/>
              <a:gd name="connsiteX1" fmla="*/ 25720418 w 65400905"/>
              <a:gd name="connsiteY1" fmla="*/ 4075135 h 11201255"/>
              <a:gd name="connsiteX2" fmla="*/ 0 w 65400905"/>
              <a:gd name="connsiteY2" fmla="*/ 11201255 h 11201255"/>
              <a:gd name="connsiteX0" fmla="*/ 65400905 w 65400905"/>
              <a:gd name="connsiteY0" fmla="*/ 0 h 11201255"/>
              <a:gd name="connsiteX1" fmla="*/ 20048988 w 65400905"/>
              <a:gd name="connsiteY1" fmla="*/ 4915806 h 11201255"/>
              <a:gd name="connsiteX2" fmla="*/ 0 w 65400905"/>
              <a:gd name="connsiteY2" fmla="*/ 11201255 h 11201255"/>
              <a:gd name="connsiteX0" fmla="*/ 72094153 w 72094153"/>
              <a:gd name="connsiteY0" fmla="*/ 0 h 10821402"/>
              <a:gd name="connsiteX1" fmla="*/ 20048988 w 72094153"/>
              <a:gd name="connsiteY1" fmla="*/ 4535953 h 10821402"/>
              <a:gd name="connsiteX2" fmla="*/ 0 w 72094153"/>
              <a:gd name="connsiteY2" fmla="*/ 10821402 h 10821402"/>
              <a:gd name="connsiteX0" fmla="*/ 72094153 w 72094153"/>
              <a:gd name="connsiteY0" fmla="*/ 0 h 10821402"/>
              <a:gd name="connsiteX1" fmla="*/ 25849880 w 72094153"/>
              <a:gd name="connsiteY1" fmla="*/ 4535952 h 10821402"/>
              <a:gd name="connsiteX2" fmla="*/ 0 w 72094153"/>
              <a:gd name="connsiteY2" fmla="*/ 10821402 h 10821402"/>
              <a:gd name="connsiteX0" fmla="*/ 72094153 w 72094153"/>
              <a:gd name="connsiteY0" fmla="*/ 0 h 10821402"/>
              <a:gd name="connsiteX1" fmla="*/ 25849880 w 72094153"/>
              <a:gd name="connsiteY1" fmla="*/ 4535952 h 10821402"/>
              <a:gd name="connsiteX2" fmla="*/ 0 w 72094153"/>
              <a:gd name="connsiteY2" fmla="*/ 10821402 h 108214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094153" h="10821402">
                <a:moveTo>
                  <a:pt x="72094153" y="0"/>
                </a:moveTo>
                <a:cubicBezTo>
                  <a:pt x="43709804" y="1864727"/>
                  <a:pt x="33126629" y="2949302"/>
                  <a:pt x="25849880" y="4535952"/>
                </a:cubicBezTo>
                <a:cubicBezTo>
                  <a:pt x="18573131" y="6122602"/>
                  <a:pt x="10608255" y="8166559"/>
                  <a:pt x="0" y="10821402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766" name="Trapezoid 765">
            <a:extLst>
              <a:ext uri="{FF2B5EF4-FFF2-40B4-BE49-F238E27FC236}">
                <a16:creationId xmlns:a16="http://schemas.microsoft.com/office/drawing/2014/main" id="{C008ED32-8FC9-4CFC-9B4E-267E6D7BD598}"/>
              </a:ext>
            </a:extLst>
          </p:cNvPr>
          <p:cNvSpPr/>
          <p:nvPr/>
        </p:nvSpPr>
        <p:spPr bwMode="auto">
          <a:xfrm>
            <a:off x="6782611" y="3365523"/>
            <a:ext cx="512907" cy="159533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4572" rIns="4572" bIns="9144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NET2 / BU</a:t>
            </a:r>
            <a:b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</a:b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(</a:t>
            </a:r>
            <a:r>
              <a:rPr lang="en-US" sz="450" dirty="0">
                <a:solidFill>
                  <a:prstClr val="black"/>
                </a:solidFill>
                <a:latin typeface="Calibri"/>
              </a:rPr>
              <a:t>North East Tier 2)</a:t>
            </a:r>
          </a:p>
        </p:txBody>
      </p:sp>
      <p:sp>
        <p:nvSpPr>
          <p:cNvPr id="768" name="TextBox 767">
            <a:extLst>
              <a:ext uri="{FF2B5EF4-FFF2-40B4-BE49-F238E27FC236}">
                <a16:creationId xmlns:a16="http://schemas.microsoft.com/office/drawing/2014/main" id="{7F9CBB4E-B076-4BE8-97FF-EA68DEA6AACA}"/>
              </a:ext>
            </a:extLst>
          </p:cNvPr>
          <p:cNvSpPr txBox="1"/>
          <p:nvPr/>
        </p:nvSpPr>
        <p:spPr>
          <a:xfrm rot="19860190">
            <a:off x="7018525" y="3190370"/>
            <a:ext cx="104196" cy="107209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4572" rtlCol="0">
            <a:spAutoFit/>
          </a:bodyPr>
          <a:lstStyle/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Peer:</a:t>
            </a:r>
          </a:p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ESnet</a:t>
            </a:r>
          </a:p>
        </p:txBody>
      </p:sp>
      <p:sp>
        <p:nvSpPr>
          <p:cNvPr id="739" name="TextBox 738">
            <a:extLst>
              <a:ext uri="{FF2B5EF4-FFF2-40B4-BE49-F238E27FC236}">
                <a16:creationId xmlns:a16="http://schemas.microsoft.com/office/drawing/2014/main" id="{836F9C14-7899-40EF-B56B-93DB864FC04C}"/>
              </a:ext>
            </a:extLst>
          </p:cNvPr>
          <p:cNvSpPr txBox="1"/>
          <p:nvPr/>
        </p:nvSpPr>
        <p:spPr>
          <a:xfrm rot="17786733">
            <a:off x="4308792" y="3896531"/>
            <a:ext cx="166263" cy="58478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0" tIns="0" rIns="0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ESnet</a:t>
            </a:r>
          </a:p>
        </p:txBody>
      </p:sp>
      <p:sp>
        <p:nvSpPr>
          <p:cNvPr id="746" name="TextBox 745">
            <a:extLst>
              <a:ext uri="{FF2B5EF4-FFF2-40B4-BE49-F238E27FC236}">
                <a16:creationId xmlns:a16="http://schemas.microsoft.com/office/drawing/2014/main" id="{BD7ED68F-8FFD-4052-824C-E1934DB15282}"/>
              </a:ext>
            </a:extLst>
          </p:cNvPr>
          <p:cNvSpPr txBox="1"/>
          <p:nvPr/>
        </p:nvSpPr>
        <p:spPr>
          <a:xfrm rot="4205555">
            <a:off x="4612321" y="3752191"/>
            <a:ext cx="169535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ESnet</a:t>
            </a:r>
          </a:p>
        </p:txBody>
      </p:sp>
      <p:sp>
        <p:nvSpPr>
          <p:cNvPr id="754" name="TextBox 753">
            <a:extLst>
              <a:ext uri="{FF2B5EF4-FFF2-40B4-BE49-F238E27FC236}">
                <a16:creationId xmlns:a16="http://schemas.microsoft.com/office/drawing/2014/main" id="{D4B6B1EA-F547-4530-9BBC-044537DD6F7B}"/>
              </a:ext>
            </a:extLst>
          </p:cNvPr>
          <p:cNvSpPr txBox="1"/>
          <p:nvPr/>
        </p:nvSpPr>
        <p:spPr>
          <a:xfrm rot="20523467">
            <a:off x="3782718" y="3841223"/>
            <a:ext cx="104196" cy="58478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ESnet</a:t>
            </a:r>
          </a:p>
        </p:txBody>
      </p:sp>
      <p:sp>
        <p:nvSpPr>
          <p:cNvPr id="769" name="Trapezoid 768">
            <a:extLst>
              <a:ext uri="{FF2B5EF4-FFF2-40B4-BE49-F238E27FC236}">
                <a16:creationId xmlns:a16="http://schemas.microsoft.com/office/drawing/2014/main" id="{03368422-C3FB-425E-B6CB-F30EE35B1587}"/>
              </a:ext>
            </a:extLst>
          </p:cNvPr>
          <p:cNvSpPr/>
          <p:nvPr/>
        </p:nvSpPr>
        <p:spPr bwMode="auto">
          <a:xfrm>
            <a:off x="3363302" y="3936455"/>
            <a:ext cx="247958" cy="115903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UCSB</a:t>
            </a:r>
          </a:p>
        </p:txBody>
      </p:sp>
      <p:sp>
        <p:nvSpPr>
          <p:cNvPr id="772" name="TextBox 771">
            <a:extLst>
              <a:ext uri="{FF2B5EF4-FFF2-40B4-BE49-F238E27FC236}">
                <a16:creationId xmlns:a16="http://schemas.microsoft.com/office/drawing/2014/main" id="{CC70C226-70D7-4CC2-8B29-47E6BEFAEC49}"/>
              </a:ext>
            </a:extLst>
          </p:cNvPr>
          <p:cNvSpPr txBox="1"/>
          <p:nvPr/>
        </p:nvSpPr>
        <p:spPr>
          <a:xfrm rot="1125480">
            <a:off x="3387230" y="3800630"/>
            <a:ext cx="104196" cy="58478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ESnet</a:t>
            </a:r>
          </a:p>
        </p:txBody>
      </p:sp>
      <p:sp>
        <p:nvSpPr>
          <p:cNvPr id="774" name="TextBox 773">
            <a:extLst>
              <a:ext uri="{FF2B5EF4-FFF2-40B4-BE49-F238E27FC236}">
                <a16:creationId xmlns:a16="http://schemas.microsoft.com/office/drawing/2014/main" id="{CF6C4BA1-1315-477A-9298-01DCC30E3589}"/>
              </a:ext>
            </a:extLst>
          </p:cNvPr>
          <p:cNvSpPr txBox="1"/>
          <p:nvPr/>
        </p:nvSpPr>
        <p:spPr>
          <a:xfrm rot="836252">
            <a:off x="4230638" y="3332853"/>
            <a:ext cx="169535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ESnet</a:t>
            </a:r>
          </a:p>
        </p:txBody>
      </p:sp>
      <p:sp>
        <p:nvSpPr>
          <p:cNvPr id="493" name="TextBox 492"/>
          <p:cNvSpPr txBox="1"/>
          <p:nvPr/>
        </p:nvSpPr>
        <p:spPr>
          <a:xfrm>
            <a:off x="6743727" y="5141112"/>
            <a:ext cx="400421" cy="60529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55" tIns="4572" rIns="22855" bIns="4572" rtlCol="0">
            <a:spAutoFit/>
          </a:bodyPr>
          <a:lstStyle/>
          <a:p>
            <a:pPr algn="ctr" defTabSz="914120">
              <a:lnSpc>
                <a:spcPts val="350"/>
              </a:lnSpc>
            </a:pPr>
            <a:r>
              <a:rPr lang="en-US" sz="350" dirty="0" err="1">
                <a:solidFill>
                  <a:prstClr val="black"/>
                </a:solidFill>
                <a:latin typeface="Calibri"/>
              </a:rPr>
              <a:t>To:ESnet</a:t>
            </a:r>
            <a:r>
              <a:rPr lang="en-US" sz="350" dirty="0">
                <a:solidFill>
                  <a:prstClr val="black"/>
                </a:solidFill>
                <a:latin typeface="Calibri"/>
              </a:rPr>
              <a:t>, Internet2</a:t>
            </a:r>
            <a:endParaRPr lang="en-US" sz="350" u="sng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38" name="TextBox 1137"/>
          <p:cNvSpPr txBox="1"/>
          <p:nvPr/>
        </p:nvSpPr>
        <p:spPr>
          <a:xfrm rot="556200">
            <a:off x="5917716" y="620183"/>
            <a:ext cx="178770" cy="7233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9145" tIns="9145" rIns="9145" bIns="9145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StarLight</a:t>
            </a:r>
          </a:p>
        </p:txBody>
      </p:sp>
      <p:sp>
        <p:nvSpPr>
          <p:cNvPr id="1204" name="TextBox 1203"/>
          <p:cNvSpPr txBox="1"/>
          <p:nvPr/>
        </p:nvSpPr>
        <p:spPr>
          <a:xfrm>
            <a:off x="4241175" y="443686"/>
            <a:ext cx="315025" cy="12619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9145" tIns="9145" rIns="9145" bIns="9145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To: SINET,</a:t>
            </a:r>
          </a:p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ESnet, Internet2</a:t>
            </a:r>
          </a:p>
        </p:txBody>
      </p:sp>
      <p:sp>
        <p:nvSpPr>
          <p:cNvPr id="1205" name="Freeform 7"/>
          <p:cNvSpPr>
            <a:spLocks/>
          </p:cNvSpPr>
          <p:nvPr/>
        </p:nvSpPr>
        <p:spPr bwMode="auto">
          <a:xfrm>
            <a:off x="4593636" y="204902"/>
            <a:ext cx="1302343" cy="700503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5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06" name="TextBox 1205"/>
          <p:cNvSpPr txBox="1"/>
          <p:nvPr/>
        </p:nvSpPr>
        <p:spPr>
          <a:xfrm>
            <a:off x="4944929" y="212796"/>
            <a:ext cx="670991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CANARIE/CANET</a:t>
            </a: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             Canada</a:t>
            </a:r>
          </a:p>
        </p:txBody>
      </p:sp>
      <p:sp>
        <p:nvSpPr>
          <p:cNvPr id="1306" name="TextBox 1305"/>
          <p:cNvSpPr txBox="1"/>
          <p:nvPr/>
        </p:nvSpPr>
        <p:spPr>
          <a:xfrm rot="746767">
            <a:off x="5843450" y="747799"/>
            <a:ext cx="178770" cy="7233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9145" tIns="9145" rIns="9145" bIns="9145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StarLight</a:t>
            </a:r>
          </a:p>
        </p:txBody>
      </p:sp>
      <p:sp>
        <p:nvSpPr>
          <p:cNvPr id="669" name="Oval 668"/>
          <p:cNvSpPr/>
          <p:nvPr/>
        </p:nvSpPr>
        <p:spPr bwMode="auto">
          <a:xfrm>
            <a:off x="5406342" y="456366"/>
            <a:ext cx="473016" cy="138520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b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Montreal</a:t>
            </a:r>
          </a:p>
        </p:txBody>
      </p:sp>
      <p:sp>
        <p:nvSpPr>
          <p:cNvPr id="767" name="Freeform 1193">
            <a:extLst>
              <a:ext uri="{FF2B5EF4-FFF2-40B4-BE49-F238E27FC236}">
                <a16:creationId xmlns:a16="http://schemas.microsoft.com/office/drawing/2014/main" id="{10DEFC8E-60E9-4488-8901-DE381105C96E}"/>
              </a:ext>
            </a:extLst>
          </p:cNvPr>
          <p:cNvSpPr/>
          <p:nvPr/>
        </p:nvSpPr>
        <p:spPr bwMode="auto">
          <a:xfrm>
            <a:off x="6858235" y="3147209"/>
            <a:ext cx="19845" cy="157685"/>
          </a:xfrm>
          <a:custGeom>
            <a:avLst/>
            <a:gdLst>
              <a:gd name="connsiteX0" fmla="*/ 248717 w 248717"/>
              <a:gd name="connsiteY0" fmla="*/ 0 h 1638605"/>
              <a:gd name="connsiteX1" fmla="*/ 117044 w 248717"/>
              <a:gd name="connsiteY1" fmla="*/ 1258214 h 1638605"/>
              <a:gd name="connsiteX2" fmla="*/ 0 w 248717"/>
              <a:gd name="connsiteY2" fmla="*/ 1638605 h 1638605"/>
              <a:gd name="connsiteX0" fmla="*/ 124358 w 124358"/>
              <a:gd name="connsiteY0" fmla="*/ 0 h 1792224"/>
              <a:gd name="connsiteX1" fmla="*/ 117044 w 124358"/>
              <a:gd name="connsiteY1" fmla="*/ 1411833 h 1792224"/>
              <a:gd name="connsiteX2" fmla="*/ 0 w 124358"/>
              <a:gd name="connsiteY2" fmla="*/ 1792224 h 1792224"/>
              <a:gd name="connsiteX0" fmla="*/ 331982 w 331982"/>
              <a:gd name="connsiteY0" fmla="*/ 0 h 1960183"/>
              <a:gd name="connsiteX1" fmla="*/ 117044 w 331982"/>
              <a:gd name="connsiteY1" fmla="*/ 1579792 h 1960183"/>
              <a:gd name="connsiteX2" fmla="*/ 0 w 331982"/>
              <a:gd name="connsiteY2" fmla="*/ 1960183 h 1960183"/>
              <a:gd name="connsiteX0" fmla="*/ 331982 w 331982"/>
              <a:gd name="connsiteY0" fmla="*/ 0 h 1960183"/>
              <a:gd name="connsiteX1" fmla="*/ 117044 w 331982"/>
              <a:gd name="connsiteY1" fmla="*/ 1579792 h 1960183"/>
              <a:gd name="connsiteX2" fmla="*/ 0 w 331982"/>
              <a:gd name="connsiteY2" fmla="*/ 1960183 h 1960183"/>
              <a:gd name="connsiteX0" fmla="*/ 331982 w 331982"/>
              <a:gd name="connsiteY0" fmla="*/ 0 h 1960183"/>
              <a:gd name="connsiteX1" fmla="*/ 182968 w 331982"/>
              <a:gd name="connsiteY1" fmla="*/ 408774 h 1960183"/>
              <a:gd name="connsiteX2" fmla="*/ 117044 w 331982"/>
              <a:gd name="connsiteY2" fmla="*/ 1579792 h 1960183"/>
              <a:gd name="connsiteX3" fmla="*/ 0 w 331982"/>
              <a:gd name="connsiteY3" fmla="*/ 1960183 h 1960183"/>
              <a:gd name="connsiteX0" fmla="*/ 182968 w 182968"/>
              <a:gd name="connsiteY0" fmla="*/ 0 h 1551409"/>
              <a:gd name="connsiteX1" fmla="*/ 117044 w 182968"/>
              <a:gd name="connsiteY1" fmla="*/ 1171018 h 1551409"/>
              <a:gd name="connsiteX2" fmla="*/ 0 w 182968"/>
              <a:gd name="connsiteY2" fmla="*/ 1551409 h 1551409"/>
              <a:gd name="connsiteX0" fmla="*/ 216502 w 216502"/>
              <a:gd name="connsiteY0" fmla="*/ 0 h 1679651"/>
              <a:gd name="connsiteX1" fmla="*/ 150578 w 216502"/>
              <a:gd name="connsiteY1" fmla="*/ 1171018 h 1679651"/>
              <a:gd name="connsiteX2" fmla="*/ 0 w 216502"/>
              <a:gd name="connsiteY2" fmla="*/ 1679651 h 1679651"/>
              <a:gd name="connsiteX0" fmla="*/ 216502 w 216502"/>
              <a:gd name="connsiteY0" fmla="*/ 0 h 1679651"/>
              <a:gd name="connsiteX1" fmla="*/ 150578 w 216502"/>
              <a:gd name="connsiteY1" fmla="*/ 1171018 h 1679651"/>
              <a:gd name="connsiteX2" fmla="*/ 0 w 216502"/>
              <a:gd name="connsiteY2" fmla="*/ 1679651 h 1679651"/>
              <a:gd name="connsiteX0" fmla="*/ 216502 w 250222"/>
              <a:gd name="connsiteY0" fmla="*/ 0 h 1679651"/>
              <a:gd name="connsiteX1" fmla="*/ 234416 w 250222"/>
              <a:gd name="connsiteY1" fmla="*/ 1240072 h 1679651"/>
              <a:gd name="connsiteX2" fmla="*/ 0 w 250222"/>
              <a:gd name="connsiteY2" fmla="*/ 1679651 h 1679651"/>
              <a:gd name="connsiteX0" fmla="*/ 333873 w 333873"/>
              <a:gd name="connsiteY0" fmla="*/ 0 h 1304788"/>
              <a:gd name="connsiteX1" fmla="*/ 234416 w 333873"/>
              <a:gd name="connsiteY1" fmla="*/ 865209 h 1304788"/>
              <a:gd name="connsiteX2" fmla="*/ 0 w 333873"/>
              <a:gd name="connsiteY2" fmla="*/ 1304788 h 1304788"/>
              <a:gd name="connsiteX0" fmla="*/ 266803 w 266803"/>
              <a:gd name="connsiteY0" fmla="*/ 0 h 1304788"/>
              <a:gd name="connsiteX1" fmla="*/ 234416 w 266803"/>
              <a:gd name="connsiteY1" fmla="*/ 865209 h 1304788"/>
              <a:gd name="connsiteX2" fmla="*/ 0 w 266803"/>
              <a:gd name="connsiteY2" fmla="*/ 1304788 h 1304788"/>
              <a:gd name="connsiteX0" fmla="*/ 32387 w 32387"/>
              <a:gd name="connsiteY0" fmla="*/ 0 h 865210"/>
              <a:gd name="connsiteX1" fmla="*/ 0 w 32387"/>
              <a:gd name="connsiteY1" fmla="*/ 865209 h 865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387" h="865210">
                <a:moveTo>
                  <a:pt x="32387" y="0"/>
                </a:moveTo>
                <a:cubicBezTo>
                  <a:pt x="-3436" y="263299"/>
                  <a:pt x="54908" y="542005"/>
                  <a:pt x="0" y="865209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870" name="Cross 869"/>
          <p:cNvSpPr/>
          <p:nvPr/>
        </p:nvSpPr>
        <p:spPr bwMode="auto">
          <a:xfrm rot="5400000">
            <a:off x="4320661" y="3313919"/>
            <a:ext cx="473663" cy="253950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14120">
              <a:lnSpc>
                <a:spcPts val="450"/>
              </a:lnSpc>
            </a:pPr>
            <a:endParaRPr lang="en-US" sz="550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781" name="TextBox 780">
            <a:extLst>
              <a:ext uri="{FF2B5EF4-FFF2-40B4-BE49-F238E27FC236}">
                <a16:creationId xmlns:a16="http://schemas.microsoft.com/office/drawing/2014/main" id="{3A5D96BF-F617-4989-A57B-A761BCFE638A}"/>
              </a:ext>
            </a:extLst>
          </p:cNvPr>
          <p:cNvSpPr txBox="1"/>
          <p:nvPr/>
        </p:nvSpPr>
        <p:spPr>
          <a:xfrm rot="21217905">
            <a:off x="2780881" y="5368562"/>
            <a:ext cx="201594" cy="13747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>
              <a:lnSpc>
                <a:spcPts val="4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To: ESnet, </a:t>
            </a:r>
            <a:br>
              <a:rPr lang="en-US" sz="3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Internet2</a:t>
            </a:r>
            <a:endParaRPr lang="en-US" sz="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10" name="Trapezoid 1209"/>
          <p:cNvSpPr/>
          <p:nvPr/>
        </p:nvSpPr>
        <p:spPr bwMode="auto">
          <a:xfrm>
            <a:off x="6722409" y="3227970"/>
            <a:ext cx="251298" cy="102540"/>
          </a:xfrm>
          <a:prstGeom prst="trapezoid">
            <a:avLst/>
          </a:prstGeom>
          <a:solidFill>
            <a:srgbClr val="FFCC99"/>
          </a:solidFill>
          <a:ln w="2540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Harvard</a:t>
            </a:r>
          </a:p>
        </p:txBody>
      </p:sp>
      <p:sp>
        <p:nvSpPr>
          <p:cNvPr id="787" name="TextBox 786">
            <a:extLst>
              <a:ext uri="{FF2B5EF4-FFF2-40B4-BE49-F238E27FC236}">
                <a16:creationId xmlns:a16="http://schemas.microsoft.com/office/drawing/2014/main" id="{7DF10745-CE3A-491B-A17F-C66FEB9B9CA1}"/>
              </a:ext>
            </a:extLst>
          </p:cNvPr>
          <p:cNvSpPr txBox="1"/>
          <p:nvPr/>
        </p:nvSpPr>
        <p:spPr>
          <a:xfrm rot="5400000">
            <a:off x="11469599" y="3318724"/>
            <a:ext cx="451770" cy="263149"/>
          </a:xfrm>
          <a:prstGeom prst="rect">
            <a:avLst/>
          </a:prstGeom>
          <a:noFill/>
          <a:ln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550" b="1" dirty="0">
                <a:solidFill>
                  <a:prstClr val="black"/>
                </a:solidFill>
                <a:latin typeface="Calibri"/>
              </a:rPr>
              <a:t>Singapore</a:t>
            </a:r>
            <a:br>
              <a:rPr lang="en-US" sz="550" b="1" dirty="0">
                <a:solidFill>
                  <a:prstClr val="black"/>
                </a:solidFill>
                <a:latin typeface="Calibri"/>
              </a:rPr>
            </a:br>
            <a:r>
              <a:rPr lang="en-US" sz="550" b="1" dirty="0" err="1">
                <a:solidFill>
                  <a:prstClr val="black"/>
                </a:solidFill>
                <a:latin typeface="Calibri"/>
              </a:rPr>
              <a:t>AARNet</a:t>
            </a:r>
            <a:r>
              <a:rPr lang="en-US" sz="550" b="1" dirty="0">
                <a:solidFill>
                  <a:prstClr val="black"/>
                </a:solidFill>
                <a:latin typeface="Calibri"/>
              </a:rPr>
              <a:t>, TEIN,</a:t>
            </a:r>
            <a:br>
              <a:rPr lang="en-US" sz="550" b="1" dirty="0">
                <a:solidFill>
                  <a:prstClr val="black"/>
                </a:solidFill>
                <a:latin typeface="Calibri"/>
              </a:rPr>
            </a:br>
            <a:r>
              <a:rPr lang="en-US" sz="550" b="1" dirty="0" err="1">
                <a:solidFill>
                  <a:prstClr val="black"/>
                </a:solidFill>
                <a:latin typeface="Calibri"/>
              </a:rPr>
              <a:t>SingAREN</a:t>
            </a:r>
            <a:endParaRPr lang="en-US" sz="5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88" name="Freeform 699">
            <a:extLst>
              <a:ext uri="{FF2B5EF4-FFF2-40B4-BE49-F238E27FC236}">
                <a16:creationId xmlns:a16="http://schemas.microsoft.com/office/drawing/2014/main" id="{9A92CB75-58B4-482E-9A75-F6D0D294507E}"/>
              </a:ext>
            </a:extLst>
          </p:cNvPr>
          <p:cNvSpPr/>
          <p:nvPr/>
        </p:nvSpPr>
        <p:spPr bwMode="auto">
          <a:xfrm rot="20988078" flipH="1">
            <a:off x="9013920" y="2712381"/>
            <a:ext cx="2572961" cy="574431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6847819"/>
              <a:gd name="connsiteY0" fmla="*/ 6786 h 572360"/>
              <a:gd name="connsiteX1" fmla="*/ 16847819 w 16847819"/>
              <a:gd name="connsiteY1" fmla="*/ 572360 h 572360"/>
              <a:gd name="connsiteX0" fmla="*/ 0 w 16847819"/>
              <a:gd name="connsiteY0" fmla="*/ 0 h 565574"/>
              <a:gd name="connsiteX1" fmla="*/ 16847819 w 16847819"/>
              <a:gd name="connsiteY1" fmla="*/ 565574 h 565574"/>
              <a:gd name="connsiteX0" fmla="*/ 0 w 20889782"/>
              <a:gd name="connsiteY0" fmla="*/ 866214 h 866238"/>
              <a:gd name="connsiteX1" fmla="*/ 20889782 w 20889782"/>
              <a:gd name="connsiteY1" fmla="*/ 30701 h 866238"/>
              <a:gd name="connsiteX0" fmla="*/ 0 w 20889782"/>
              <a:gd name="connsiteY0" fmla="*/ 1065057 h 1065057"/>
              <a:gd name="connsiteX1" fmla="*/ 20889782 w 20889782"/>
              <a:gd name="connsiteY1" fmla="*/ 229544 h 1065057"/>
              <a:gd name="connsiteX0" fmla="*/ 0 w 21238226"/>
              <a:gd name="connsiteY0" fmla="*/ 1086513 h 1086513"/>
              <a:gd name="connsiteX1" fmla="*/ 21238226 w 21238226"/>
              <a:gd name="connsiteY1" fmla="*/ 215765 h 1086513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6488 w 21244714"/>
              <a:gd name="connsiteY0" fmla="*/ 1110552 h 1110552"/>
              <a:gd name="connsiteX1" fmla="*/ 7925798 w 21244714"/>
              <a:gd name="connsiteY1" fmla="*/ 70381 h 1110552"/>
              <a:gd name="connsiteX2" fmla="*/ 21244714 w 21244714"/>
              <a:gd name="connsiteY2" fmla="*/ 239804 h 1110552"/>
              <a:gd name="connsiteX0" fmla="*/ 8810 w 21247036"/>
              <a:gd name="connsiteY0" fmla="*/ 1153844 h 1153844"/>
              <a:gd name="connsiteX1" fmla="*/ 7928120 w 21247036"/>
              <a:gd name="connsiteY1" fmla="*/ 113673 h 1153844"/>
              <a:gd name="connsiteX2" fmla="*/ 21247036 w 21247036"/>
              <a:gd name="connsiteY2" fmla="*/ 283096 h 1153844"/>
              <a:gd name="connsiteX0" fmla="*/ 17341 w 18026643"/>
              <a:gd name="connsiteY0" fmla="*/ 1114739 h 1114739"/>
              <a:gd name="connsiteX1" fmla="*/ 4707727 w 18026643"/>
              <a:gd name="connsiteY1" fmla="*/ 70423 h 1114739"/>
              <a:gd name="connsiteX2" fmla="*/ 18026643 w 18026643"/>
              <a:gd name="connsiteY2" fmla="*/ 239846 h 1114739"/>
              <a:gd name="connsiteX0" fmla="*/ 324867 w 18334169"/>
              <a:gd name="connsiteY0" fmla="*/ 1071602 h 1071602"/>
              <a:gd name="connsiteX1" fmla="*/ 2136484 w 18334169"/>
              <a:gd name="connsiteY1" fmla="*/ 89464 h 1071602"/>
              <a:gd name="connsiteX2" fmla="*/ 18334169 w 18334169"/>
              <a:gd name="connsiteY2" fmla="*/ 196709 h 1071602"/>
              <a:gd name="connsiteX0" fmla="*/ 3163 w 18012465"/>
              <a:gd name="connsiteY0" fmla="*/ 905782 h 1026026"/>
              <a:gd name="connsiteX1" fmla="*/ 14219659 w 18012465"/>
              <a:gd name="connsiteY1" fmla="*/ 1005548 h 1026026"/>
              <a:gd name="connsiteX2" fmla="*/ 18012465 w 18012465"/>
              <a:gd name="connsiteY2" fmla="*/ 30889 h 1026026"/>
              <a:gd name="connsiteX0" fmla="*/ 3474 w 16965951"/>
              <a:gd name="connsiteY0" fmla="*/ 988686 h 1028534"/>
              <a:gd name="connsiteX1" fmla="*/ 13173145 w 16965951"/>
              <a:gd name="connsiteY1" fmla="*/ 1005548 h 1028534"/>
              <a:gd name="connsiteX2" fmla="*/ 16965951 w 16965951"/>
              <a:gd name="connsiteY2" fmla="*/ 30889 h 1028534"/>
              <a:gd name="connsiteX0" fmla="*/ -1 w 16962476"/>
              <a:gd name="connsiteY0" fmla="*/ 988686 h 1062177"/>
              <a:gd name="connsiteX1" fmla="*/ 13169670 w 16962476"/>
              <a:gd name="connsiteY1" fmla="*/ 1005548 h 1062177"/>
              <a:gd name="connsiteX2" fmla="*/ 16962476 w 16962476"/>
              <a:gd name="connsiteY2" fmla="*/ 30889 h 1062177"/>
              <a:gd name="connsiteX0" fmla="*/ -1 w 17721422"/>
              <a:gd name="connsiteY0" fmla="*/ 879902 h 953393"/>
              <a:gd name="connsiteX1" fmla="*/ 13169670 w 17721422"/>
              <a:gd name="connsiteY1" fmla="*/ 896764 h 953393"/>
              <a:gd name="connsiteX2" fmla="*/ 17721422 w 17721422"/>
              <a:gd name="connsiteY2" fmla="*/ 34026 h 953393"/>
              <a:gd name="connsiteX0" fmla="*/ -1 w 17721422"/>
              <a:gd name="connsiteY0" fmla="*/ 845876 h 919367"/>
              <a:gd name="connsiteX1" fmla="*/ 13169670 w 17721422"/>
              <a:gd name="connsiteY1" fmla="*/ 862738 h 919367"/>
              <a:gd name="connsiteX2" fmla="*/ 17721422 w 17721422"/>
              <a:gd name="connsiteY2" fmla="*/ 0 h 919367"/>
              <a:gd name="connsiteX0" fmla="*/ -1 w 17721422"/>
              <a:gd name="connsiteY0" fmla="*/ 845876 h 845876"/>
              <a:gd name="connsiteX1" fmla="*/ 12960306 w 17721422"/>
              <a:gd name="connsiteY1" fmla="*/ 794342 h 845876"/>
              <a:gd name="connsiteX2" fmla="*/ 17721422 w 17721422"/>
              <a:gd name="connsiteY2" fmla="*/ 0 h 845876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7616741 w 17616741"/>
              <a:gd name="connsiteY1" fmla="*/ 0 h 847949"/>
              <a:gd name="connsiteX0" fmla="*/ -1 w 17616741"/>
              <a:gd name="connsiteY0" fmla="*/ 847949 h 847949"/>
              <a:gd name="connsiteX1" fmla="*/ 10227252 w 17616741"/>
              <a:gd name="connsiteY1" fmla="*/ 359094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0 w 19999044"/>
              <a:gd name="connsiteY0" fmla="*/ 806958 h 821286"/>
              <a:gd name="connsiteX1" fmla="*/ 16194929 w 19999044"/>
              <a:gd name="connsiteY1" fmla="*/ 821286 h 821286"/>
              <a:gd name="connsiteX2" fmla="*/ 19999044 w 19999044"/>
              <a:gd name="connsiteY2" fmla="*/ 0 h 821286"/>
              <a:gd name="connsiteX0" fmla="*/ 0 w 19999044"/>
              <a:gd name="connsiteY0" fmla="*/ 806958 h 837551"/>
              <a:gd name="connsiteX1" fmla="*/ 16194929 w 19999044"/>
              <a:gd name="connsiteY1" fmla="*/ 821286 h 837551"/>
              <a:gd name="connsiteX2" fmla="*/ 19999044 w 19999044"/>
              <a:gd name="connsiteY2" fmla="*/ 0 h 837551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24268603"/>
              <a:gd name="connsiteY0" fmla="*/ 0 h 1534967"/>
              <a:gd name="connsiteX1" fmla="*/ 20464488 w 24268603"/>
              <a:gd name="connsiteY1" fmla="*/ 1534920 h 1534967"/>
              <a:gd name="connsiteX2" fmla="*/ 24268603 w 24268603"/>
              <a:gd name="connsiteY2" fmla="*/ 713634 h 1534967"/>
              <a:gd name="connsiteX0" fmla="*/ 0 w 24268603"/>
              <a:gd name="connsiteY0" fmla="*/ 0 h 1660688"/>
              <a:gd name="connsiteX1" fmla="*/ 20464488 w 24268603"/>
              <a:gd name="connsiteY1" fmla="*/ 1534920 h 1660688"/>
              <a:gd name="connsiteX2" fmla="*/ 24268603 w 24268603"/>
              <a:gd name="connsiteY2" fmla="*/ 713634 h 1660688"/>
              <a:gd name="connsiteX0" fmla="*/ 0 w 24268603"/>
              <a:gd name="connsiteY0" fmla="*/ 0 h 1657431"/>
              <a:gd name="connsiteX1" fmla="*/ 20464488 w 24268603"/>
              <a:gd name="connsiteY1" fmla="*/ 1534920 h 1657431"/>
              <a:gd name="connsiteX2" fmla="*/ 24268603 w 24268603"/>
              <a:gd name="connsiteY2" fmla="*/ 713634 h 1657431"/>
              <a:gd name="connsiteX0" fmla="*/ 0 w 24268603"/>
              <a:gd name="connsiteY0" fmla="*/ 0 h 1673296"/>
              <a:gd name="connsiteX1" fmla="*/ 20464488 w 24268603"/>
              <a:gd name="connsiteY1" fmla="*/ 1534920 h 1673296"/>
              <a:gd name="connsiteX2" fmla="*/ 24268603 w 24268603"/>
              <a:gd name="connsiteY2" fmla="*/ 713634 h 1673296"/>
              <a:gd name="connsiteX0" fmla="*/ 0 w 24268603"/>
              <a:gd name="connsiteY0" fmla="*/ 0 h 713634"/>
              <a:gd name="connsiteX1" fmla="*/ 24268603 w 24268603"/>
              <a:gd name="connsiteY1" fmla="*/ 713634 h 713634"/>
              <a:gd name="connsiteX0" fmla="*/ 0 w 24268603"/>
              <a:gd name="connsiteY0" fmla="*/ 0 h 1366442"/>
              <a:gd name="connsiteX1" fmla="*/ 24268603 w 24268603"/>
              <a:gd name="connsiteY1" fmla="*/ 713634 h 1366442"/>
              <a:gd name="connsiteX0" fmla="*/ 0 w 24268603"/>
              <a:gd name="connsiteY0" fmla="*/ 0 h 1677813"/>
              <a:gd name="connsiteX1" fmla="*/ 24268603 w 24268603"/>
              <a:gd name="connsiteY1" fmla="*/ 713634 h 1677813"/>
              <a:gd name="connsiteX0" fmla="*/ 0 w 24090706"/>
              <a:gd name="connsiteY0" fmla="*/ 0 h 1931295"/>
              <a:gd name="connsiteX1" fmla="*/ 24090706 w 24090706"/>
              <a:gd name="connsiteY1" fmla="*/ 1081359 h 1931295"/>
              <a:gd name="connsiteX0" fmla="*/ 0 w 23912809"/>
              <a:gd name="connsiteY0" fmla="*/ 0 h 2220641"/>
              <a:gd name="connsiteX1" fmla="*/ 23912809 w 23912809"/>
              <a:gd name="connsiteY1" fmla="*/ 1468962 h 2220641"/>
              <a:gd name="connsiteX0" fmla="*/ 0 w 23912809"/>
              <a:gd name="connsiteY0" fmla="*/ 0 h 1777744"/>
              <a:gd name="connsiteX1" fmla="*/ 23912809 w 23912809"/>
              <a:gd name="connsiteY1" fmla="*/ 1468962 h 1777744"/>
              <a:gd name="connsiteX0" fmla="*/ 0 w 24179657"/>
              <a:gd name="connsiteY0" fmla="*/ 0 h 1221900"/>
              <a:gd name="connsiteX1" fmla="*/ 24179657 w 24179657"/>
              <a:gd name="connsiteY1" fmla="*/ 663942 h 1221900"/>
              <a:gd name="connsiteX0" fmla="*/ 0 w 24179657"/>
              <a:gd name="connsiteY0" fmla="*/ 0 h 1641077"/>
              <a:gd name="connsiteX1" fmla="*/ 24179657 w 24179657"/>
              <a:gd name="connsiteY1" fmla="*/ 663942 h 1641077"/>
              <a:gd name="connsiteX0" fmla="*/ 0 w 25424947"/>
              <a:gd name="connsiteY0" fmla="*/ 3251835 h 3707557"/>
              <a:gd name="connsiteX1" fmla="*/ 25424947 w 25424947"/>
              <a:gd name="connsiteY1" fmla="*/ 0 h 3707557"/>
              <a:gd name="connsiteX0" fmla="*/ 0 w 25424947"/>
              <a:gd name="connsiteY0" fmla="*/ 3251835 h 3878269"/>
              <a:gd name="connsiteX1" fmla="*/ 25424947 w 25424947"/>
              <a:gd name="connsiteY1" fmla="*/ 0 h 3878269"/>
              <a:gd name="connsiteX0" fmla="*/ 0 w 25424947"/>
              <a:gd name="connsiteY0" fmla="*/ 3251835 h 3656614"/>
              <a:gd name="connsiteX1" fmla="*/ 25424947 w 25424947"/>
              <a:gd name="connsiteY1" fmla="*/ 0 h 3656614"/>
              <a:gd name="connsiteX0" fmla="*/ 0 w 25424947"/>
              <a:gd name="connsiteY0" fmla="*/ 3251835 h 3979320"/>
              <a:gd name="connsiteX1" fmla="*/ 14268842 w 25424947"/>
              <a:gd name="connsiteY1" fmla="*/ 3403790 h 3979320"/>
              <a:gd name="connsiteX2" fmla="*/ 25424947 w 25424947"/>
              <a:gd name="connsiteY2" fmla="*/ 0 h 3979320"/>
              <a:gd name="connsiteX0" fmla="*/ 0 w 25424947"/>
              <a:gd name="connsiteY0" fmla="*/ 3251835 h 3424074"/>
              <a:gd name="connsiteX1" fmla="*/ 14268842 w 25424947"/>
              <a:gd name="connsiteY1" fmla="*/ 3403790 h 3424074"/>
              <a:gd name="connsiteX2" fmla="*/ 25424947 w 25424947"/>
              <a:gd name="connsiteY2" fmla="*/ 0 h 3424074"/>
              <a:gd name="connsiteX0" fmla="*/ 0 w 25424947"/>
              <a:gd name="connsiteY0" fmla="*/ 3251835 h 3404769"/>
              <a:gd name="connsiteX1" fmla="*/ 14268842 w 25424947"/>
              <a:gd name="connsiteY1" fmla="*/ 3403790 h 3404769"/>
              <a:gd name="connsiteX2" fmla="*/ 25424947 w 25424947"/>
              <a:gd name="connsiteY2" fmla="*/ 0 h 3404769"/>
              <a:gd name="connsiteX0" fmla="*/ 0 w 25424947"/>
              <a:gd name="connsiteY0" fmla="*/ 3251835 h 3437929"/>
              <a:gd name="connsiteX1" fmla="*/ 14268842 w 25424947"/>
              <a:gd name="connsiteY1" fmla="*/ 3403790 h 3437929"/>
              <a:gd name="connsiteX2" fmla="*/ 25424947 w 25424947"/>
              <a:gd name="connsiteY2" fmla="*/ 0 h 3437929"/>
              <a:gd name="connsiteX0" fmla="*/ 0 w 25424947"/>
              <a:gd name="connsiteY0" fmla="*/ 3251835 h 4724776"/>
              <a:gd name="connsiteX1" fmla="*/ 16996614 w 25424947"/>
              <a:gd name="connsiteY1" fmla="*/ 4715673 h 4724776"/>
              <a:gd name="connsiteX2" fmla="*/ 25424947 w 25424947"/>
              <a:gd name="connsiteY2" fmla="*/ 0 h 4724776"/>
              <a:gd name="connsiteX0" fmla="*/ 0 w 16737580"/>
              <a:gd name="connsiteY0" fmla="*/ 3669253 h 4846111"/>
              <a:gd name="connsiteX1" fmla="*/ 8309247 w 16737580"/>
              <a:gd name="connsiteY1" fmla="*/ 4715673 h 4846111"/>
              <a:gd name="connsiteX2" fmla="*/ 16737580 w 16737580"/>
              <a:gd name="connsiteY2" fmla="*/ 0 h 4846111"/>
              <a:gd name="connsiteX0" fmla="*/ 0 w 16737580"/>
              <a:gd name="connsiteY0" fmla="*/ 3669253 h 4906486"/>
              <a:gd name="connsiteX1" fmla="*/ 8309247 w 16737580"/>
              <a:gd name="connsiteY1" fmla="*/ 4715673 h 4906486"/>
              <a:gd name="connsiteX2" fmla="*/ 16737580 w 16737580"/>
              <a:gd name="connsiteY2" fmla="*/ 0 h 4906486"/>
              <a:gd name="connsiteX0" fmla="*/ 0 w 16737580"/>
              <a:gd name="connsiteY0" fmla="*/ 3669253 h 4777551"/>
              <a:gd name="connsiteX1" fmla="*/ 9584186 w 16737580"/>
              <a:gd name="connsiteY1" fmla="*/ 4566595 h 4777551"/>
              <a:gd name="connsiteX2" fmla="*/ 16737580 w 16737580"/>
              <a:gd name="connsiteY2" fmla="*/ 0 h 4777551"/>
              <a:gd name="connsiteX0" fmla="*/ 0 w 16737580"/>
              <a:gd name="connsiteY0" fmla="*/ 3669253 h 4769663"/>
              <a:gd name="connsiteX1" fmla="*/ 11133050 w 16737580"/>
              <a:gd name="connsiteY1" fmla="*/ 4557324 h 4769663"/>
              <a:gd name="connsiteX2" fmla="*/ 16737580 w 16737580"/>
              <a:gd name="connsiteY2" fmla="*/ 0 h 4769663"/>
              <a:gd name="connsiteX0" fmla="*/ 0 w 16737580"/>
              <a:gd name="connsiteY0" fmla="*/ 3669253 h 4825026"/>
              <a:gd name="connsiteX1" fmla="*/ 11133050 w 16737580"/>
              <a:gd name="connsiteY1" fmla="*/ 4557324 h 4825026"/>
              <a:gd name="connsiteX2" fmla="*/ 16737580 w 16737580"/>
              <a:gd name="connsiteY2" fmla="*/ 0 h 4825026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4878430 w 16737580"/>
              <a:gd name="connsiteY2" fmla="*/ 533413 h 4853138"/>
              <a:gd name="connsiteX3" fmla="*/ 16737580 w 16737580"/>
              <a:gd name="connsiteY3" fmla="*/ 0 h 4853138"/>
              <a:gd name="connsiteX0" fmla="*/ 0 w 16737580"/>
              <a:gd name="connsiteY0" fmla="*/ 3669253 h 4713496"/>
              <a:gd name="connsiteX1" fmla="*/ 12432989 w 16737580"/>
              <a:gd name="connsiteY1" fmla="*/ 4362632 h 4713496"/>
              <a:gd name="connsiteX2" fmla="*/ 14878430 w 16737580"/>
              <a:gd name="connsiteY2" fmla="*/ 533413 h 4713496"/>
              <a:gd name="connsiteX3" fmla="*/ 16737580 w 16737580"/>
              <a:gd name="connsiteY3" fmla="*/ 0 h 4713496"/>
              <a:gd name="connsiteX0" fmla="*/ 0 w 16737580"/>
              <a:gd name="connsiteY0" fmla="*/ 3669253 h 4673738"/>
              <a:gd name="connsiteX1" fmla="*/ 13513968 w 16737580"/>
              <a:gd name="connsiteY1" fmla="*/ 4303282 h 4673738"/>
              <a:gd name="connsiteX2" fmla="*/ 14878430 w 16737580"/>
              <a:gd name="connsiteY2" fmla="*/ 533413 h 4673738"/>
              <a:gd name="connsiteX3" fmla="*/ 16737580 w 16737580"/>
              <a:gd name="connsiteY3" fmla="*/ 0 h 4673738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5225887 w 16737580"/>
              <a:gd name="connsiteY2" fmla="*/ 533413 h 4673737"/>
              <a:gd name="connsiteX3" fmla="*/ 16737580 w 16737580"/>
              <a:gd name="connsiteY3" fmla="*/ 0 h 4673737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4917036 w 16737580"/>
              <a:gd name="connsiteY2" fmla="*/ 521544 h 4673737"/>
              <a:gd name="connsiteX3" fmla="*/ 16737580 w 16737580"/>
              <a:gd name="connsiteY3" fmla="*/ 0 h 4673737"/>
              <a:gd name="connsiteX0" fmla="*/ 0 w 16892006"/>
              <a:gd name="connsiteY0" fmla="*/ 3787953 h 4717248"/>
              <a:gd name="connsiteX1" fmla="*/ 13668394 w 16892006"/>
              <a:gd name="connsiteY1" fmla="*/ 4303282 h 4717248"/>
              <a:gd name="connsiteX2" fmla="*/ 15071462 w 16892006"/>
              <a:gd name="connsiteY2" fmla="*/ 521544 h 4717248"/>
              <a:gd name="connsiteX3" fmla="*/ 16892006 w 16892006"/>
              <a:gd name="connsiteY3" fmla="*/ 0 h 4717248"/>
              <a:gd name="connsiteX0" fmla="*/ 0 w 16853400"/>
              <a:gd name="connsiteY0" fmla="*/ 3740473 h 4699135"/>
              <a:gd name="connsiteX1" fmla="*/ 13629788 w 16853400"/>
              <a:gd name="connsiteY1" fmla="*/ 4303282 h 4699135"/>
              <a:gd name="connsiteX2" fmla="*/ 15032856 w 16853400"/>
              <a:gd name="connsiteY2" fmla="*/ 521544 h 4699135"/>
              <a:gd name="connsiteX3" fmla="*/ 16853400 w 16853400"/>
              <a:gd name="connsiteY3" fmla="*/ 0 h 4699135"/>
              <a:gd name="connsiteX0" fmla="*/ 0 w 17496840"/>
              <a:gd name="connsiteY0" fmla="*/ 3882913 h 4841573"/>
              <a:gd name="connsiteX1" fmla="*/ 13629788 w 17496840"/>
              <a:gd name="connsiteY1" fmla="*/ 4445722 h 4841573"/>
              <a:gd name="connsiteX2" fmla="*/ 15032856 w 17496840"/>
              <a:gd name="connsiteY2" fmla="*/ 663984 h 4841573"/>
              <a:gd name="connsiteX3" fmla="*/ 17496840 w 17496840"/>
              <a:gd name="connsiteY3" fmla="*/ 0 h 4841573"/>
              <a:gd name="connsiteX0" fmla="*/ 0 w 17496840"/>
              <a:gd name="connsiteY0" fmla="*/ 3882913 h 4841574"/>
              <a:gd name="connsiteX1" fmla="*/ 13629788 w 17496840"/>
              <a:gd name="connsiteY1" fmla="*/ 4445722 h 4841574"/>
              <a:gd name="connsiteX2" fmla="*/ 15032856 w 17496840"/>
              <a:gd name="connsiteY2" fmla="*/ 663984 h 4841574"/>
              <a:gd name="connsiteX3" fmla="*/ 17496840 w 17496840"/>
              <a:gd name="connsiteY3" fmla="*/ 0 h 4841574"/>
              <a:gd name="connsiteX0" fmla="*/ 0 w 29003771"/>
              <a:gd name="connsiteY0" fmla="*/ 3681539 h 4640200"/>
              <a:gd name="connsiteX1" fmla="*/ 13629788 w 29003771"/>
              <a:gd name="connsiteY1" fmla="*/ 4244348 h 4640200"/>
              <a:gd name="connsiteX2" fmla="*/ 15032856 w 29003771"/>
              <a:gd name="connsiteY2" fmla="*/ 462610 h 4640200"/>
              <a:gd name="connsiteX3" fmla="*/ 29003771 w 29003771"/>
              <a:gd name="connsiteY3" fmla="*/ 71941 h 4640200"/>
              <a:gd name="connsiteX0" fmla="*/ 0 w 29003771"/>
              <a:gd name="connsiteY0" fmla="*/ 3636833 h 4595494"/>
              <a:gd name="connsiteX1" fmla="*/ 13629788 w 29003771"/>
              <a:gd name="connsiteY1" fmla="*/ 4199642 h 4595494"/>
              <a:gd name="connsiteX2" fmla="*/ 15505748 w 29003771"/>
              <a:gd name="connsiteY2" fmla="*/ 515517 h 4595494"/>
              <a:gd name="connsiteX3" fmla="*/ 29003771 w 29003771"/>
              <a:gd name="connsiteY3" fmla="*/ 27235 h 4595494"/>
              <a:gd name="connsiteX0" fmla="*/ 0 w 30422434"/>
              <a:gd name="connsiteY0" fmla="*/ 3861339 h 4689751"/>
              <a:gd name="connsiteX1" fmla="*/ 15048451 w 30422434"/>
              <a:gd name="connsiteY1" fmla="*/ 4199640 h 4689751"/>
              <a:gd name="connsiteX2" fmla="*/ 16924411 w 30422434"/>
              <a:gd name="connsiteY2" fmla="*/ 515515 h 4689751"/>
              <a:gd name="connsiteX3" fmla="*/ 30422434 w 30422434"/>
              <a:gd name="connsiteY3" fmla="*/ 27233 h 4689751"/>
              <a:gd name="connsiteX0" fmla="*/ 0 w 30422434"/>
              <a:gd name="connsiteY0" fmla="*/ 3861339 h 4506609"/>
              <a:gd name="connsiteX1" fmla="*/ 15048451 w 30422434"/>
              <a:gd name="connsiteY1" fmla="*/ 4199640 h 4506609"/>
              <a:gd name="connsiteX2" fmla="*/ 16924411 w 30422434"/>
              <a:gd name="connsiteY2" fmla="*/ 515515 h 4506609"/>
              <a:gd name="connsiteX3" fmla="*/ 30422434 w 30422434"/>
              <a:gd name="connsiteY3" fmla="*/ 27233 h 4506609"/>
              <a:gd name="connsiteX0" fmla="*/ 0 w 30422434"/>
              <a:gd name="connsiteY0" fmla="*/ 3861339 h 4338574"/>
              <a:gd name="connsiteX1" fmla="*/ 15048451 w 30422434"/>
              <a:gd name="connsiteY1" fmla="*/ 4199640 h 4338574"/>
              <a:gd name="connsiteX2" fmla="*/ 16924411 w 30422434"/>
              <a:gd name="connsiteY2" fmla="*/ 515515 h 4338574"/>
              <a:gd name="connsiteX3" fmla="*/ 30422434 w 30422434"/>
              <a:gd name="connsiteY3" fmla="*/ 27233 h 4338574"/>
              <a:gd name="connsiteX0" fmla="*/ 0 w 30422434"/>
              <a:gd name="connsiteY0" fmla="*/ 3861339 h 4454259"/>
              <a:gd name="connsiteX1" fmla="*/ 15048451 w 30422434"/>
              <a:gd name="connsiteY1" fmla="*/ 4199640 h 4454259"/>
              <a:gd name="connsiteX2" fmla="*/ 16924411 w 30422434"/>
              <a:gd name="connsiteY2" fmla="*/ 515515 h 4454259"/>
              <a:gd name="connsiteX3" fmla="*/ 30422434 w 30422434"/>
              <a:gd name="connsiteY3" fmla="*/ 27233 h 4454259"/>
              <a:gd name="connsiteX0" fmla="*/ 0 w 30107176"/>
              <a:gd name="connsiteY0" fmla="*/ 4274385 h 4677863"/>
              <a:gd name="connsiteX1" fmla="*/ 14733193 w 30107176"/>
              <a:gd name="connsiteY1" fmla="*/ 4199640 h 4677863"/>
              <a:gd name="connsiteX2" fmla="*/ 16609153 w 30107176"/>
              <a:gd name="connsiteY2" fmla="*/ 515515 h 4677863"/>
              <a:gd name="connsiteX3" fmla="*/ 30107176 w 30107176"/>
              <a:gd name="connsiteY3" fmla="*/ 27233 h 4677863"/>
              <a:gd name="connsiteX0" fmla="*/ 0 w 30107176"/>
              <a:gd name="connsiteY0" fmla="*/ 4401854 h 4756416"/>
              <a:gd name="connsiteX1" fmla="*/ 14733193 w 30107176"/>
              <a:gd name="connsiteY1" fmla="*/ 4199640 h 4756416"/>
              <a:gd name="connsiteX2" fmla="*/ 16609153 w 30107176"/>
              <a:gd name="connsiteY2" fmla="*/ 515515 h 4756416"/>
              <a:gd name="connsiteX3" fmla="*/ 30107176 w 30107176"/>
              <a:gd name="connsiteY3" fmla="*/ 27233 h 4756416"/>
              <a:gd name="connsiteX0" fmla="*/ 0 w 26765386"/>
              <a:gd name="connsiteY0" fmla="*/ 4444344 h 4784390"/>
              <a:gd name="connsiteX1" fmla="*/ 11391403 w 26765386"/>
              <a:gd name="connsiteY1" fmla="*/ 4199640 h 4784390"/>
              <a:gd name="connsiteX2" fmla="*/ 13267363 w 26765386"/>
              <a:gd name="connsiteY2" fmla="*/ 515515 h 4784390"/>
              <a:gd name="connsiteX3" fmla="*/ 26765386 w 26765386"/>
              <a:gd name="connsiteY3" fmla="*/ 27233 h 4784390"/>
              <a:gd name="connsiteX0" fmla="*/ 0 w 26765386"/>
              <a:gd name="connsiteY0" fmla="*/ 4444344 h 4593704"/>
              <a:gd name="connsiteX1" fmla="*/ 11391403 w 26765386"/>
              <a:gd name="connsiteY1" fmla="*/ 4199640 h 4593704"/>
              <a:gd name="connsiteX2" fmla="*/ 13267363 w 26765386"/>
              <a:gd name="connsiteY2" fmla="*/ 515515 h 4593704"/>
              <a:gd name="connsiteX3" fmla="*/ 26765386 w 26765386"/>
              <a:gd name="connsiteY3" fmla="*/ 27233 h 4593704"/>
              <a:gd name="connsiteX0" fmla="*/ 0 w 26765386"/>
              <a:gd name="connsiteY0" fmla="*/ 4444344 h 4475382"/>
              <a:gd name="connsiteX1" fmla="*/ 11073166 w 26765386"/>
              <a:gd name="connsiteY1" fmla="*/ 3873886 h 4475382"/>
              <a:gd name="connsiteX2" fmla="*/ 13267363 w 26765386"/>
              <a:gd name="connsiteY2" fmla="*/ 515515 h 4475382"/>
              <a:gd name="connsiteX3" fmla="*/ 26765386 w 26765386"/>
              <a:gd name="connsiteY3" fmla="*/ 27233 h 4475382"/>
              <a:gd name="connsiteX0" fmla="*/ 0 w 51029528"/>
              <a:gd name="connsiteY0" fmla="*/ 1394455 h 3879940"/>
              <a:gd name="connsiteX1" fmla="*/ 35337308 w 51029528"/>
              <a:gd name="connsiteY1" fmla="*/ 3873886 h 3879940"/>
              <a:gd name="connsiteX2" fmla="*/ 37531505 w 51029528"/>
              <a:gd name="connsiteY2" fmla="*/ 515515 h 3879940"/>
              <a:gd name="connsiteX3" fmla="*/ 51029528 w 51029528"/>
              <a:gd name="connsiteY3" fmla="*/ 27233 h 3879940"/>
              <a:gd name="connsiteX0" fmla="*/ 0 w 51029528"/>
              <a:gd name="connsiteY0" fmla="*/ 1394455 h 1394455"/>
              <a:gd name="connsiteX1" fmla="*/ 37531505 w 51029528"/>
              <a:gd name="connsiteY1" fmla="*/ 515515 h 1394455"/>
              <a:gd name="connsiteX2" fmla="*/ 51029528 w 51029528"/>
              <a:gd name="connsiteY2" fmla="*/ 27233 h 1394455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462160 h 1462160"/>
              <a:gd name="connsiteX1" fmla="*/ 51029528 w 51029528"/>
              <a:gd name="connsiteY1" fmla="*/ 0 h 1462160"/>
              <a:gd name="connsiteX0" fmla="*/ 2142846 w 53172374"/>
              <a:gd name="connsiteY0" fmla="*/ 1462160 h 1462160"/>
              <a:gd name="connsiteX1" fmla="*/ 365916 w 53172374"/>
              <a:gd name="connsiteY1" fmla="*/ 1403982 h 1462160"/>
              <a:gd name="connsiteX2" fmla="*/ 53172374 w 53172374"/>
              <a:gd name="connsiteY2" fmla="*/ 0 h 1462160"/>
              <a:gd name="connsiteX0" fmla="*/ 0 w 75165935"/>
              <a:gd name="connsiteY0" fmla="*/ 2334855 h 2334855"/>
              <a:gd name="connsiteX1" fmla="*/ 22359477 w 75165935"/>
              <a:gd name="connsiteY1" fmla="*/ 1403982 h 2334855"/>
              <a:gd name="connsiteX2" fmla="*/ 75165935 w 75165935"/>
              <a:gd name="connsiteY2" fmla="*/ 0 h 2334855"/>
              <a:gd name="connsiteX0" fmla="*/ 0 w 75165935"/>
              <a:gd name="connsiteY0" fmla="*/ 2334855 h 2334855"/>
              <a:gd name="connsiteX1" fmla="*/ 23396010 w 75165935"/>
              <a:gd name="connsiteY1" fmla="*/ 1437228 h 2334855"/>
              <a:gd name="connsiteX2" fmla="*/ 75165935 w 75165935"/>
              <a:gd name="connsiteY2" fmla="*/ 0 h 2334855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44992"/>
              <a:gd name="connsiteX1" fmla="*/ 14025216 w 65795141"/>
              <a:gd name="connsiteY1" fmla="*/ 1437228 h 1444992"/>
              <a:gd name="connsiteX2" fmla="*/ 65795141 w 65795141"/>
              <a:gd name="connsiteY2" fmla="*/ 0 h 1444992"/>
              <a:gd name="connsiteX0" fmla="*/ 0 w 65795141"/>
              <a:gd name="connsiteY0" fmla="*/ 1098817 h 1154387"/>
              <a:gd name="connsiteX1" fmla="*/ 18944878 w 65795141"/>
              <a:gd name="connsiteY1" fmla="*/ 1069047 h 1154387"/>
              <a:gd name="connsiteX2" fmla="*/ 65795141 w 65795141"/>
              <a:gd name="connsiteY2" fmla="*/ 0 h 1154387"/>
              <a:gd name="connsiteX0" fmla="*/ 1 w 59793611"/>
              <a:gd name="connsiteY0" fmla="*/ 1010894 h 1154479"/>
              <a:gd name="connsiteX1" fmla="*/ 12943348 w 59793611"/>
              <a:gd name="connsiteY1" fmla="*/ 1069047 h 1154479"/>
              <a:gd name="connsiteX2" fmla="*/ 59793611 w 59793611"/>
              <a:gd name="connsiteY2" fmla="*/ 0 h 1154479"/>
              <a:gd name="connsiteX0" fmla="*/ 1 w 59793611"/>
              <a:gd name="connsiteY0" fmla="*/ 1010894 h 1059989"/>
              <a:gd name="connsiteX1" fmla="*/ 19508568 w 59793611"/>
              <a:gd name="connsiteY1" fmla="*/ 860457 h 1059989"/>
              <a:gd name="connsiteX2" fmla="*/ 59793611 w 59793611"/>
              <a:gd name="connsiteY2" fmla="*/ 0 h 1059989"/>
              <a:gd name="connsiteX0" fmla="*/ 13435430 w 33145388"/>
              <a:gd name="connsiteY0" fmla="*/ 188559 h 219280"/>
              <a:gd name="connsiteX1" fmla="*/ 32943997 w 33145388"/>
              <a:gd name="connsiteY1" fmla="*/ 38122 h 219280"/>
              <a:gd name="connsiteX2" fmla="*/ 7 w 33145388"/>
              <a:gd name="connsiteY2" fmla="*/ 0 h 219280"/>
              <a:gd name="connsiteX0" fmla="*/ 3385469 w 22909147"/>
              <a:gd name="connsiteY0" fmla="*/ 831622 h 875466"/>
              <a:gd name="connsiteX1" fmla="*/ 22894036 w 22909147"/>
              <a:gd name="connsiteY1" fmla="*/ 681185 h 875466"/>
              <a:gd name="connsiteX2" fmla="*/ 1 w 22909147"/>
              <a:gd name="connsiteY2" fmla="*/ 0 h 875466"/>
              <a:gd name="connsiteX0" fmla="*/ 3385469 w 8367217"/>
              <a:gd name="connsiteY0" fmla="*/ 831622 h 860721"/>
              <a:gd name="connsiteX1" fmla="*/ 8201493 w 8367217"/>
              <a:gd name="connsiteY1" fmla="*/ 563827 h 860721"/>
              <a:gd name="connsiteX2" fmla="*/ 1 w 8367217"/>
              <a:gd name="connsiteY2" fmla="*/ 0 h 860721"/>
              <a:gd name="connsiteX0" fmla="*/ 2169848 w 7542181"/>
              <a:gd name="connsiteY0" fmla="*/ 882861 h 912654"/>
              <a:gd name="connsiteX1" fmla="*/ 6985872 w 7542181"/>
              <a:gd name="connsiteY1" fmla="*/ 615066 h 912654"/>
              <a:gd name="connsiteX2" fmla="*/ -1 w 7542181"/>
              <a:gd name="connsiteY2" fmla="*/ 0 h 912654"/>
              <a:gd name="connsiteX0" fmla="*/ 2169848 w 11801561"/>
              <a:gd name="connsiteY0" fmla="*/ 882861 h 903961"/>
              <a:gd name="connsiteX1" fmla="*/ 11784024 w 11801561"/>
              <a:gd name="connsiteY1" fmla="*/ 479265 h 903961"/>
              <a:gd name="connsiteX2" fmla="*/ -1 w 11801561"/>
              <a:gd name="connsiteY2" fmla="*/ 0 h 903961"/>
              <a:gd name="connsiteX0" fmla="*/ 4658344 w 11899402"/>
              <a:gd name="connsiteY0" fmla="*/ 918241 h 938061"/>
              <a:gd name="connsiteX1" fmla="*/ 11784024 w 11899402"/>
              <a:gd name="connsiteY1" fmla="*/ 479265 h 938061"/>
              <a:gd name="connsiteX2" fmla="*/ -1 w 11899402"/>
              <a:gd name="connsiteY2" fmla="*/ 0 h 938061"/>
              <a:gd name="connsiteX0" fmla="*/ 6705768 w 14037899"/>
              <a:gd name="connsiteY0" fmla="*/ 809793 h 828937"/>
              <a:gd name="connsiteX1" fmla="*/ 13831448 w 14037899"/>
              <a:gd name="connsiteY1" fmla="*/ 370817 h 828937"/>
              <a:gd name="connsiteX2" fmla="*/ 4 w 14037899"/>
              <a:gd name="connsiteY2" fmla="*/ 0 h 828937"/>
              <a:gd name="connsiteX0" fmla="*/ 6705768 w 14037899"/>
              <a:gd name="connsiteY0" fmla="*/ 820967 h 840111"/>
              <a:gd name="connsiteX1" fmla="*/ 13831448 w 14037899"/>
              <a:gd name="connsiteY1" fmla="*/ 381991 h 840111"/>
              <a:gd name="connsiteX2" fmla="*/ 4 w 14037899"/>
              <a:gd name="connsiteY2" fmla="*/ 11174 h 840111"/>
              <a:gd name="connsiteX0" fmla="*/ 2 w 9713915"/>
              <a:gd name="connsiteY0" fmla="*/ 803245 h 822389"/>
              <a:gd name="connsiteX1" fmla="*/ 7125682 w 9713915"/>
              <a:gd name="connsiteY1" fmla="*/ 364269 h 822389"/>
              <a:gd name="connsiteX2" fmla="*/ 1376779 w 9713915"/>
              <a:gd name="connsiteY2" fmla="*/ 11756 h 822389"/>
              <a:gd name="connsiteX0" fmla="*/ 2255742 w 8337132"/>
              <a:gd name="connsiteY0" fmla="*/ 631884 h 660711"/>
              <a:gd name="connsiteX1" fmla="*/ 5748899 w 8337132"/>
              <a:gd name="connsiteY1" fmla="*/ 364269 h 660711"/>
              <a:gd name="connsiteX2" fmla="*/ -4 w 8337132"/>
              <a:gd name="connsiteY2" fmla="*/ 11756 h 660711"/>
              <a:gd name="connsiteX0" fmla="*/ 2255742 w 2255740"/>
              <a:gd name="connsiteY0" fmla="*/ 620128 h 620128"/>
              <a:gd name="connsiteX1" fmla="*/ -4 w 2255740"/>
              <a:gd name="connsiteY1" fmla="*/ 0 h 620128"/>
              <a:gd name="connsiteX0" fmla="*/ 3684451 w 3684452"/>
              <a:gd name="connsiteY0" fmla="*/ 505422 h 505422"/>
              <a:gd name="connsiteX1" fmla="*/ -4 w 3684452"/>
              <a:gd name="connsiteY1" fmla="*/ 0 h 505422"/>
              <a:gd name="connsiteX0" fmla="*/ 938279 w 938280"/>
              <a:gd name="connsiteY0" fmla="*/ 510302 h 510302"/>
              <a:gd name="connsiteX1" fmla="*/ -2 w 938280"/>
              <a:gd name="connsiteY1" fmla="*/ 0 h 510302"/>
              <a:gd name="connsiteX0" fmla="*/ 938279 w 3417629"/>
              <a:gd name="connsiteY0" fmla="*/ 514098 h 514098"/>
              <a:gd name="connsiteX1" fmla="*/ -2 w 3417629"/>
              <a:gd name="connsiteY1" fmla="*/ 3796 h 514098"/>
              <a:gd name="connsiteX0" fmla="*/ 938279 w 4995673"/>
              <a:gd name="connsiteY0" fmla="*/ 513226 h 513226"/>
              <a:gd name="connsiteX1" fmla="*/ -2 w 4995673"/>
              <a:gd name="connsiteY1" fmla="*/ 2924 h 513226"/>
              <a:gd name="connsiteX0" fmla="*/ 568828 w 4822068"/>
              <a:gd name="connsiteY0" fmla="*/ 549514 h 549514"/>
              <a:gd name="connsiteX1" fmla="*/ -6 w 4822068"/>
              <a:gd name="connsiteY1" fmla="*/ 2740 h 549514"/>
              <a:gd name="connsiteX0" fmla="*/ 18797075 w 19662634"/>
              <a:gd name="connsiteY0" fmla="*/ 291065 h 291065"/>
              <a:gd name="connsiteX1" fmla="*/ -4 w 19662634"/>
              <a:gd name="connsiteY1" fmla="*/ 4951 h 291065"/>
              <a:gd name="connsiteX0" fmla="*/ 22211580 w 22952065"/>
              <a:gd name="connsiteY0" fmla="*/ 345283 h 345283"/>
              <a:gd name="connsiteX1" fmla="*/ -4 w 22952065"/>
              <a:gd name="connsiteY1" fmla="*/ 4232 h 345283"/>
              <a:gd name="connsiteX0" fmla="*/ 22211580 w 22843186"/>
              <a:gd name="connsiteY0" fmla="*/ 413626 h 413626"/>
              <a:gd name="connsiteX1" fmla="*/ -4 w 22843186"/>
              <a:gd name="connsiteY1" fmla="*/ 72575 h 413626"/>
              <a:gd name="connsiteX0" fmla="*/ 21970354 w 22607582"/>
              <a:gd name="connsiteY0" fmla="*/ 353712 h 353712"/>
              <a:gd name="connsiteX1" fmla="*/ -4 w 22607582"/>
              <a:gd name="connsiteY1" fmla="*/ 79534 h 353712"/>
              <a:gd name="connsiteX0" fmla="*/ 21970354 w 21970356"/>
              <a:gd name="connsiteY0" fmla="*/ 517881 h 517881"/>
              <a:gd name="connsiteX1" fmla="*/ -4 w 21970356"/>
              <a:gd name="connsiteY1" fmla="*/ 243703 h 517881"/>
              <a:gd name="connsiteX0" fmla="*/ 29135129 w 29135129"/>
              <a:gd name="connsiteY0" fmla="*/ 352803 h 500672"/>
              <a:gd name="connsiteX1" fmla="*/ -4 w 29135129"/>
              <a:gd name="connsiteY1" fmla="*/ 500671 h 500672"/>
              <a:gd name="connsiteX0" fmla="*/ 29135129 w 29135129"/>
              <a:gd name="connsiteY0" fmla="*/ 240236 h 388103"/>
              <a:gd name="connsiteX1" fmla="*/ -4 w 29135129"/>
              <a:gd name="connsiteY1" fmla="*/ 388104 h 388103"/>
              <a:gd name="connsiteX0" fmla="*/ 32837764 w 32837758"/>
              <a:gd name="connsiteY0" fmla="*/ 313616 h 313615"/>
              <a:gd name="connsiteX1" fmla="*/ -4 w 32837758"/>
              <a:gd name="connsiteY1" fmla="*/ 259469 h 313615"/>
              <a:gd name="connsiteX0" fmla="*/ 32865462 w 32865455"/>
              <a:gd name="connsiteY0" fmla="*/ 347438 h 347438"/>
              <a:gd name="connsiteX1" fmla="*/ -4 w 32865455"/>
              <a:gd name="connsiteY1" fmla="*/ 222890 h 347438"/>
              <a:gd name="connsiteX0" fmla="*/ 32865462 w 32865469"/>
              <a:gd name="connsiteY0" fmla="*/ 296156 h 296156"/>
              <a:gd name="connsiteX1" fmla="*/ -4 w 32865469"/>
              <a:gd name="connsiteY1" fmla="*/ 171608 h 296156"/>
              <a:gd name="connsiteX0" fmla="*/ 35063046 w 35063047"/>
              <a:gd name="connsiteY0" fmla="*/ 188190 h 292276"/>
              <a:gd name="connsiteX1" fmla="*/ -4 w 35063047"/>
              <a:gd name="connsiteY1" fmla="*/ 292275 h 292276"/>
              <a:gd name="connsiteX0" fmla="*/ 35063046 w 35063047"/>
              <a:gd name="connsiteY0" fmla="*/ 130815 h 234900"/>
              <a:gd name="connsiteX1" fmla="*/ -4 w 35063047"/>
              <a:gd name="connsiteY1" fmla="*/ 234900 h 234900"/>
              <a:gd name="connsiteX0" fmla="*/ 37358642 w 37358643"/>
              <a:gd name="connsiteY0" fmla="*/ 0 h 1054654"/>
              <a:gd name="connsiteX1" fmla="*/ 6 w 37358643"/>
              <a:gd name="connsiteY1" fmla="*/ 1054655 h 1054654"/>
              <a:gd name="connsiteX0" fmla="*/ 37358642 w 37358643"/>
              <a:gd name="connsiteY0" fmla="*/ 46940 h 1101596"/>
              <a:gd name="connsiteX1" fmla="*/ 6 w 37358643"/>
              <a:gd name="connsiteY1" fmla="*/ 1101595 h 1101596"/>
              <a:gd name="connsiteX0" fmla="*/ 37761439 w 37761440"/>
              <a:gd name="connsiteY0" fmla="*/ 44933 h 1152805"/>
              <a:gd name="connsiteX1" fmla="*/ 5 w 37761440"/>
              <a:gd name="connsiteY1" fmla="*/ 1152806 h 1152805"/>
              <a:gd name="connsiteX0" fmla="*/ 37761439 w 37761440"/>
              <a:gd name="connsiteY0" fmla="*/ 59765 h 1167639"/>
              <a:gd name="connsiteX1" fmla="*/ 5 w 37761440"/>
              <a:gd name="connsiteY1" fmla="*/ 1167638 h 1167639"/>
              <a:gd name="connsiteX0" fmla="*/ 35254703 w 35254704"/>
              <a:gd name="connsiteY0" fmla="*/ 54712 h 1251549"/>
              <a:gd name="connsiteX1" fmla="*/ -6 w 35254704"/>
              <a:gd name="connsiteY1" fmla="*/ 1251549 h 1251549"/>
              <a:gd name="connsiteX0" fmla="*/ 34985029 w 34985030"/>
              <a:gd name="connsiteY0" fmla="*/ 80497 h 934355"/>
              <a:gd name="connsiteX1" fmla="*/ -6 w 34985030"/>
              <a:gd name="connsiteY1" fmla="*/ 934355 h 934355"/>
              <a:gd name="connsiteX0" fmla="*/ 34985029 w 34985030"/>
              <a:gd name="connsiteY0" fmla="*/ 681935 h 1535793"/>
              <a:gd name="connsiteX1" fmla="*/ 9069339 w 34985030"/>
              <a:gd name="connsiteY1" fmla="*/ 108557 h 1535793"/>
              <a:gd name="connsiteX2" fmla="*/ -6 w 34985030"/>
              <a:gd name="connsiteY2" fmla="*/ 1535793 h 1535793"/>
              <a:gd name="connsiteX0" fmla="*/ 34985029 w 34985030"/>
              <a:gd name="connsiteY0" fmla="*/ 681935 h 1535793"/>
              <a:gd name="connsiteX1" fmla="*/ 9069339 w 34985030"/>
              <a:gd name="connsiteY1" fmla="*/ 108557 h 1535793"/>
              <a:gd name="connsiteX2" fmla="*/ -6 w 34985030"/>
              <a:gd name="connsiteY2" fmla="*/ 1535793 h 1535793"/>
              <a:gd name="connsiteX0" fmla="*/ 34985029 w 34985030"/>
              <a:gd name="connsiteY0" fmla="*/ 777019 h 1630877"/>
              <a:gd name="connsiteX1" fmla="*/ 9069339 w 34985030"/>
              <a:gd name="connsiteY1" fmla="*/ 203641 h 1630877"/>
              <a:gd name="connsiteX2" fmla="*/ -6 w 34985030"/>
              <a:gd name="connsiteY2" fmla="*/ 1630877 h 1630877"/>
              <a:gd name="connsiteX0" fmla="*/ 34985029 w 34985030"/>
              <a:gd name="connsiteY0" fmla="*/ 777019 h 1630877"/>
              <a:gd name="connsiteX1" fmla="*/ 9069339 w 34985030"/>
              <a:gd name="connsiteY1" fmla="*/ 203641 h 1630877"/>
              <a:gd name="connsiteX2" fmla="*/ -6 w 34985030"/>
              <a:gd name="connsiteY2" fmla="*/ 1630877 h 1630877"/>
              <a:gd name="connsiteX0" fmla="*/ 34985029 w 34985030"/>
              <a:gd name="connsiteY0" fmla="*/ 777019 h 1630877"/>
              <a:gd name="connsiteX1" fmla="*/ 9069339 w 34985030"/>
              <a:gd name="connsiteY1" fmla="*/ 203641 h 1630877"/>
              <a:gd name="connsiteX2" fmla="*/ -6 w 34985030"/>
              <a:gd name="connsiteY2" fmla="*/ 1630877 h 1630877"/>
              <a:gd name="connsiteX0" fmla="*/ 34985029 w 34985030"/>
              <a:gd name="connsiteY0" fmla="*/ 578140 h 1431998"/>
              <a:gd name="connsiteX1" fmla="*/ 9069339 w 34985030"/>
              <a:gd name="connsiteY1" fmla="*/ 4762 h 1431998"/>
              <a:gd name="connsiteX2" fmla="*/ -6 w 34985030"/>
              <a:gd name="connsiteY2" fmla="*/ 1431998 h 1431998"/>
              <a:gd name="connsiteX0" fmla="*/ 87251391 w 87251392"/>
              <a:gd name="connsiteY0" fmla="*/ 3290550 h 3297692"/>
              <a:gd name="connsiteX1" fmla="*/ 61335701 w 87251392"/>
              <a:gd name="connsiteY1" fmla="*/ 2717172 h 3297692"/>
              <a:gd name="connsiteX2" fmla="*/ 5 w 87251392"/>
              <a:gd name="connsiteY2" fmla="*/ 107149 h 3297692"/>
              <a:gd name="connsiteX0" fmla="*/ 88016695 w 88016696"/>
              <a:gd name="connsiteY0" fmla="*/ 3274678 h 3281704"/>
              <a:gd name="connsiteX1" fmla="*/ 62101005 w 88016696"/>
              <a:gd name="connsiteY1" fmla="*/ 2701300 h 3281704"/>
              <a:gd name="connsiteX2" fmla="*/ 3 w 88016696"/>
              <a:gd name="connsiteY2" fmla="*/ 107602 h 3281704"/>
              <a:gd name="connsiteX0" fmla="*/ 88016695 w 88016696"/>
              <a:gd name="connsiteY0" fmla="*/ 3167076 h 3376637"/>
              <a:gd name="connsiteX1" fmla="*/ 62101005 w 88016696"/>
              <a:gd name="connsiteY1" fmla="*/ 2593698 h 3376637"/>
              <a:gd name="connsiteX2" fmla="*/ 6408569 w 88016696"/>
              <a:gd name="connsiteY2" fmla="*/ 3275791 h 3376637"/>
              <a:gd name="connsiteX3" fmla="*/ 3 w 88016696"/>
              <a:gd name="connsiteY3" fmla="*/ 0 h 3376637"/>
              <a:gd name="connsiteX0" fmla="*/ 89670330 w 89670331"/>
              <a:gd name="connsiteY0" fmla="*/ 2382402 h 2591963"/>
              <a:gd name="connsiteX1" fmla="*/ 63754640 w 89670331"/>
              <a:gd name="connsiteY1" fmla="*/ 1809024 h 2591963"/>
              <a:gd name="connsiteX2" fmla="*/ 8062204 w 89670331"/>
              <a:gd name="connsiteY2" fmla="*/ 2491117 h 2591963"/>
              <a:gd name="connsiteX3" fmla="*/ 5 w 89670331"/>
              <a:gd name="connsiteY3" fmla="*/ 0 h 2591963"/>
              <a:gd name="connsiteX0" fmla="*/ 89670330 w 89670331"/>
              <a:gd name="connsiteY0" fmla="*/ 2382402 h 2591963"/>
              <a:gd name="connsiteX1" fmla="*/ 63754640 w 89670331"/>
              <a:gd name="connsiteY1" fmla="*/ 1809024 h 2591963"/>
              <a:gd name="connsiteX2" fmla="*/ 8062204 w 89670331"/>
              <a:gd name="connsiteY2" fmla="*/ 2491117 h 2591963"/>
              <a:gd name="connsiteX3" fmla="*/ 5 w 89670331"/>
              <a:gd name="connsiteY3" fmla="*/ 0 h 2591963"/>
              <a:gd name="connsiteX0" fmla="*/ 89670330 w 89670331"/>
              <a:gd name="connsiteY0" fmla="*/ 2382402 h 2638758"/>
              <a:gd name="connsiteX1" fmla="*/ 63754640 w 89670331"/>
              <a:gd name="connsiteY1" fmla="*/ 1809024 h 2638758"/>
              <a:gd name="connsiteX2" fmla="*/ 9243768 w 89670331"/>
              <a:gd name="connsiteY2" fmla="*/ 2540853 h 2638758"/>
              <a:gd name="connsiteX3" fmla="*/ 5 w 89670331"/>
              <a:gd name="connsiteY3" fmla="*/ 0 h 2638758"/>
              <a:gd name="connsiteX0" fmla="*/ 89670330 w 89670331"/>
              <a:gd name="connsiteY0" fmla="*/ 2382402 h 2978473"/>
              <a:gd name="connsiteX1" fmla="*/ 63754640 w 89670331"/>
              <a:gd name="connsiteY1" fmla="*/ 1809024 h 2978473"/>
              <a:gd name="connsiteX2" fmla="*/ 37335827 w 89670331"/>
              <a:gd name="connsiteY2" fmla="*/ 2934596 h 2978473"/>
              <a:gd name="connsiteX3" fmla="*/ 9243768 w 89670331"/>
              <a:gd name="connsiteY3" fmla="*/ 2540853 h 2978473"/>
              <a:gd name="connsiteX4" fmla="*/ 5 w 89670331"/>
              <a:gd name="connsiteY4" fmla="*/ 0 h 2978473"/>
              <a:gd name="connsiteX0" fmla="*/ 89670330 w 89670331"/>
              <a:gd name="connsiteY0" fmla="*/ 2382402 h 2978473"/>
              <a:gd name="connsiteX1" fmla="*/ 65771977 w 89670331"/>
              <a:gd name="connsiteY1" fmla="*/ 1784732 h 2978473"/>
              <a:gd name="connsiteX2" fmla="*/ 37335827 w 89670331"/>
              <a:gd name="connsiteY2" fmla="*/ 2934596 h 2978473"/>
              <a:gd name="connsiteX3" fmla="*/ 9243768 w 89670331"/>
              <a:gd name="connsiteY3" fmla="*/ 2540853 h 2978473"/>
              <a:gd name="connsiteX4" fmla="*/ 5 w 89670331"/>
              <a:gd name="connsiteY4" fmla="*/ 0 h 2978473"/>
              <a:gd name="connsiteX0" fmla="*/ 89752942 w 89752939"/>
              <a:gd name="connsiteY0" fmla="*/ 2436843 h 2978473"/>
              <a:gd name="connsiteX1" fmla="*/ 65771977 w 89752939"/>
              <a:gd name="connsiteY1" fmla="*/ 1784732 h 2978473"/>
              <a:gd name="connsiteX2" fmla="*/ 37335827 w 89752939"/>
              <a:gd name="connsiteY2" fmla="*/ 2934596 h 2978473"/>
              <a:gd name="connsiteX3" fmla="*/ 9243768 w 89752939"/>
              <a:gd name="connsiteY3" fmla="*/ 2540853 h 2978473"/>
              <a:gd name="connsiteX4" fmla="*/ 5 w 89752939"/>
              <a:gd name="connsiteY4" fmla="*/ 0 h 2978473"/>
              <a:gd name="connsiteX0" fmla="*/ 89752942 w 89752939"/>
              <a:gd name="connsiteY0" fmla="*/ 2436843 h 2978473"/>
              <a:gd name="connsiteX1" fmla="*/ 65771977 w 89752939"/>
              <a:gd name="connsiteY1" fmla="*/ 1784732 h 2978473"/>
              <a:gd name="connsiteX2" fmla="*/ 37335827 w 89752939"/>
              <a:gd name="connsiteY2" fmla="*/ 2934596 h 2978473"/>
              <a:gd name="connsiteX3" fmla="*/ 9243768 w 89752939"/>
              <a:gd name="connsiteY3" fmla="*/ 2540853 h 2978473"/>
              <a:gd name="connsiteX4" fmla="*/ 5 w 89752939"/>
              <a:gd name="connsiteY4" fmla="*/ 0 h 2978473"/>
              <a:gd name="connsiteX0" fmla="*/ 89752942 w 89752939"/>
              <a:gd name="connsiteY0" fmla="*/ 2436843 h 2978473"/>
              <a:gd name="connsiteX1" fmla="*/ 65771977 w 89752939"/>
              <a:gd name="connsiteY1" fmla="*/ 1784732 h 2978473"/>
              <a:gd name="connsiteX2" fmla="*/ 37335827 w 89752939"/>
              <a:gd name="connsiteY2" fmla="*/ 2934596 h 2978473"/>
              <a:gd name="connsiteX3" fmla="*/ 9243768 w 89752939"/>
              <a:gd name="connsiteY3" fmla="*/ 2540853 h 2978473"/>
              <a:gd name="connsiteX4" fmla="*/ 5 w 89752939"/>
              <a:gd name="connsiteY4" fmla="*/ 0 h 2978473"/>
              <a:gd name="connsiteX0" fmla="*/ 89752942 w 89752939"/>
              <a:gd name="connsiteY0" fmla="*/ 2436843 h 2978473"/>
              <a:gd name="connsiteX1" fmla="*/ 65771977 w 89752939"/>
              <a:gd name="connsiteY1" fmla="*/ 1784732 h 2978473"/>
              <a:gd name="connsiteX2" fmla="*/ 37335827 w 89752939"/>
              <a:gd name="connsiteY2" fmla="*/ 2934596 h 2978473"/>
              <a:gd name="connsiteX3" fmla="*/ 9243768 w 89752939"/>
              <a:gd name="connsiteY3" fmla="*/ 2540853 h 2978473"/>
              <a:gd name="connsiteX4" fmla="*/ 5 w 89752939"/>
              <a:gd name="connsiteY4" fmla="*/ 0 h 2978473"/>
              <a:gd name="connsiteX0" fmla="*/ 84351775 w 84351772"/>
              <a:gd name="connsiteY0" fmla="*/ 661661 h 1533111"/>
              <a:gd name="connsiteX1" fmla="*/ 60370810 w 84351772"/>
              <a:gd name="connsiteY1" fmla="*/ 9550 h 1533111"/>
              <a:gd name="connsiteX2" fmla="*/ 31934660 w 84351772"/>
              <a:gd name="connsiteY2" fmla="*/ 1159414 h 1533111"/>
              <a:gd name="connsiteX3" fmla="*/ 3842601 w 84351772"/>
              <a:gd name="connsiteY3" fmla="*/ 765671 h 1533111"/>
              <a:gd name="connsiteX4" fmla="*/ -4 w 84351772"/>
              <a:gd name="connsiteY4" fmla="*/ 1363785 h 1533111"/>
              <a:gd name="connsiteX0" fmla="*/ 84351775 w 84351772"/>
              <a:gd name="connsiteY0" fmla="*/ 661661 h 1563793"/>
              <a:gd name="connsiteX1" fmla="*/ 60370810 w 84351772"/>
              <a:gd name="connsiteY1" fmla="*/ 9550 h 1563793"/>
              <a:gd name="connsiteX2" fmla="*/ 31934660 w 84351772"/>
              <a:gd name="connsiteY2" fmla="*/ 1159414 h 1563793"/>
              <a:gd name="connsiteX3" fmla="*/ 15597467 w 84351772"/>
              <a:gd name="connsiteY3" fmla="*/ 1062188 h 1563793"/>
              <a:gd name="connsiteX4" fmla="*/ -4 w 84351772"/>
              <a:gd name="connsiteY4" fmla="*/ 1363785 h 1563793"/>
              <a:gd name="connsiteX0" fmla="*/ 84351775 w 84351772"/>
              <a:gd name="connsiteY0" fmla="*/ 661661 h 1363784"/>
              <a:gd name="connsiteX1" fmla="*/ 60370810 w 84351772"/>
              <a:gd name="connsiteY1" fmla="*/ 9550 h 1363784"/>
              <a:gd name="connsiteX2" fmla="*/ 31934660 w 84351772"/>
              <a:gd name="connsiteY2" fmla="*/ 1159414 h 1363784"/>
              <a:gd name="connsiteX3" fmla="*/ -4 w 84351772"/>
              <a:gd name="connsiteY3" fmla="*/ 1363785 h 1363784"/>
              <a:gd name="connsiteX0" fmla="*/ 82216623 w 82216620"/>
              <a:gd name="connsiteY0" fmla="*/ 661661 h 1625066"/>
              <a:gd name="connsiteX1" fmla="*/ 58235658 w 82216620"/>
              <a:gd name="connsiteY1" fmla="*/ 9550 h 1625066"/>
              <a:gd name="connsiteX2" fmla="*/ 29799508 w 82216620"/>
              <a:gd name="connsiteY2" fmla="*/ 1159414 h 1625066"/>
              <a:gd name="connsiteX3" fmla="*/ 2 w 82216620"/>
              <a:gd name="connsiteY3" fmla="*/ 1625066 h 1625066"/>
              <a:gd name="connsiteX0" fmla="*/ 82216623 w 82216620"/>
              <a:gd name="connsiteY0" fmla="*/ 661661 h 1625066"/>
              <a:gd name="connsiteX1" fmla="*/ 58235658 w 82216620"/>
              <a:gd name="connsiteY1" fmla="*/ 9550 h 1625066"/>
              <a:gd name="connsiteX2" fmla="*/ 29799508 w 82216620"/>
              <a:gd name="connsiteY2" fmla="*/ 1159414 h 1625066"/>
              <a:gd name="connsiteX3" fmla="*/ 2 w 82216620"/>
              <a:gd name="connsiteY3" fmla="*/ 1625066 h 1625066"/>
              <a:gd name="connsiteX0" fmla="*/ 81457254 w 81457251"/>
              <a:gd name="connsiteY0" fmla="*/ 661661 h 1609420"/>
              <a:gd name="connsiteX1" fmla="*/ 57476289 w 81457251"/>
              <a:gd name="connsiteY1" fmla="*/ 9550 h 1609420"/>
              <a:gd name="connsiteX2" fmla="*/ 29040139 w 81457251"/>
              <a:gd name="connsiteY2" fmla="*/ 1159414 h 1609420"/>
              <a:gd name="connsiteX3" fmla="*/ -4 w 81457251"/>
              <a:gd name="connsiteY3" fmla="*/ 1609419 h 1609420"/>
              <a:gd name="connsiteX0" fmla="*/ 81958648 w 81958645"/>
              <a:gd name="connsiteY0" fmla="*/ 661661 h 1889110"/>
              <a:gd name="connsiteX1" fmla="*/ 57977683 w 81958645"/>
              <a:gd name="connsiteY1" fmla="*/ 9550 h 1889110"/>
              <a:gd name="connsiteX2" fmla="*/ 29541533 w 81958645"/>
              <a:gd name="connsiteY2" fmla="*/ 1159414 h 1889110"/>
              <a:gd name="connsiteX3" fmla="*/ 6 w 81958645"/>
              <a:gd name="connsiteY3" fmla="*/ 1889111 h 1889110"/>
              <a:gd name="connsiteX0" fmla="*/ 82395834 w 82395831"/>
              <a:gd name="connsiteY0" fmla="*/ 661661 h 1610804"/>
              <a:gd name="connsiteX1" fmla="*/ 58414869 w 82395831"/>
              <a:gd name="connsiteY1" fmla="*/ 9550 h 1610804"/>
              <a:gd name="connsiteX2" fmla="*/ 29978719 w 82395831"/>
              <a:gd name="connsiteY2" fmla="*/ 1159414 h 1610804"/>
              <a:gd name="connsiteX3" fmla="*/ 1 w 82395831"/>
              <a:gd name="connsiteY3" fmla="*/ 1610804 h 1610804"/>
              <a:gd name="connsiteX0" fmla="*/ 82395834 w 82395831"/>
              <a:gd name="connsiteY0" fmla="*/ 813991 h 1763134"/>
              <a:gd name="connsiteX1" fmla="*/ 60680968 w 82395831"/>
              <a:gd name="connsiteY1" fmla="*/ 7445 h 1763134"/>
              <a:gd name="connsiteX2" fmla="*/ 29978719 w 82395831"/>
              <a:gd name="connsiteY2" fmla="*/ 1311744 h 1763134"/>
              <a:gd name="connsiteX3" fmla="*/ 1 w 82395831"/>
              <a:gd name="connsiteY3" fmla="*/ 1763134 h 1763134"/>
              <a:gd name="connsiteX0" fmla="*/ 93816155 w 93816147"/>
              <a:gd name="connsiteY0" fmla="*/ 400373 h 1805175"/>
              <a:gd name="connsiteX1" fmla="*/ 60680968 w 93816147"/>
              <a:gd name="connsiteY1" fmla="*/ 49486 h 1805175"/>
              <a:gd name="connsiteX2" fmla="*/ 29978719 w 93816147"/>
              <a:gd name="connsiteY2" fmla="*/ 1353785 h 1805175"/>
              <a:gd name="connsiteX3" fmla="*/ 1 w 93816147"/>
              <a:gd name="connsiteY3" fmla="*/ 1805175 h 1805175"/>
              <a:gd name="connsiteX0" fmla="*/ 93816155 w 93816147"/>
              <a:gd name="connsiteY0" fmla="*/ 380879 h 1785681"/>
              <a:gd name="connsiteX1" fmla="*/ 60680968 w 93816147"/>
              <a:gd name="connsiteY1" fmla="*/ 29992 h 1785681"/>
              <a:gd name="connsiteX2" fmla="*/ 29978719 w 93816147"/>
              <a:gd name="connsiteY2" fmla="*/ 1334291 h 1785681"/>
              <a:gd name="connsiteX3" fmla="*/ 1 w 93816147"/>
              <a:gd name="connsiteY3" fmla="*/ 1785681 h 1785681"/>
              <a:gd name="connsiteX0" fmla="*/ 93816155 w 93816147"/>
              <a:gd name="connsiteY0" fmla="*/ 0 h 1404802"/>
              <a:gd name="connsiteX1" fmla="*/ 54719752 w 93816147"/>
              <a:gd name="connsiteY1" fmla="*/ 93997 h 1404802"/>
              <a:gd name="connsiteX2" fmla="*/ 29978719 w 93816147"/>
              <a:gd name="connsiteY2" fmla="*/ 953412 h 1404802"/>
              <a:gd name="connsiteX3" fmla="*/ 1 w 93816147"/>
              <a:gd name="connsiteY3" fmla="*/ 1404802 h 1404802"/>
              <a:gd name="connsiteX0" fmla="*/ 88822669 w 88822661"/>
              <a:gd name="connsiteY0" fmla="*/ 0 h 2793538"/>
              <a:gd name="connsiteX1" fmla="*/ 49726266 w 88822661"/>
              <a:gd name="connsiteY1" fmla="*/ 93997 h 2793538"/>
              <a:gd name="connsiteX2" fmla="*/ 24985233 w 88822661"/>
              <a:gd name="connsiteY2" fmla="*/ 953412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49726266 w 88822661"/>
              <a:gd name="connsiteY1" fmla="*/ 93997 h 2793538"/>
              <a:gd name="connsiteX2" fmla="*/ 22937291 w 88822661"/>
              <a:gd name="connsiteY2" fmla="*/ 1910921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55550777 w 88822661"/>
              <a:gd name="connsiteY1" fmla="*/ 590580 h 2793538"/>
              <a:gd name="connsiteX2" fmla="*/ 22937291 w 88822661"/>
              <a:gd name="connsiteY2" fmla="*/ 1910921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55550777 w 88822661"/>
              <a:gd name="connsiteY1" fmla="*/ 590580 h 2793538"/>
              <a:gd name="connsiteX2" fmla="*/ 22937291 w 88822661"/>
              <a:gd name="connsiteY2" fmla="*/ 1910921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55550777 w 88822661"/>
              <a:gd name="connsiteY1" fmla="*/ 590580 h 2793538"/>
              <a:gd name="connsiteX2" fmla="*/ 23068833 w 88822661"/>
              <a:gd name="connsiteY2" fmla="*/ 1988359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49532892 w 88822661"/>
              <a:gd name="connsiteY1" fmla="*/ 513393 h 2793538"/>
              <a:gd name="connsiteX2" fmla="*/ 23068833 w 88822661"/>
              <a:gd name="connsiteY2" fmla="*/ 1988359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49851609 w 88822661"/>
              <a:gd name="connsiteY1" fmla="*/ 523308 h 2793538"/>
              <a:gd name="connsiteX2" fmla="*/ 23068833 w 88822661"/>
              <a:gd name="connsiteY2" fmla="*/ 1988359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49851609 w 88822661"/>
              <a:gd name="connsiteY1" fmla="*/ 523308 h 2793538"/>
              <a:gd name="connsiteX2" fmla="*/ 23068833 w 88822661"/>
              <a:gd name="connsiteY2" fmla="*/ 1988359 h 2793538"/>
              <a:gd name="connsiteX3" fmla="*/ 5 w 88822661"/>
              <a:gd name="connsiteY3" fmla="*/ 2793538 h 2793538"/>
              <a:gd name="connsiteX0" fmla="*/ 90273242 w 90273234"/>
              <a:gd name="connsiteY0" fmla="*/ 0 h 2010318"/>
              <a:gd name="connsiteX1" fmla="*/ 51302182 w 90273234"/>
              <a:gd name="connsiteY1" fmla="*/ 523308 h 2010318"/>
              <a:gd name="connsiteX2" fmla="*/ 24519406 w 90273234"/>
              <a:gd name="connsiteY2" fmla="*/ 1988359 h 2010318"/>
              <a:gd name="connsiteX3" fmla="*/ -4 w 90273234"/>
              <a:gd name="connsiteY3" fmla="*/ 1939454 h 2010318"/>
              <a:gd name="connsiteX0" fmla="*/ 90273242 w 90273234"/>
              <a:gd name="connsiteY0" fmla="*/ 0 h 1940326"/>
              <a:gd name="connsiteX1" fmla="*/ 51302182 w 90273234"/>
              <a:gd name="connsiteY1" fmla="*/ 523308 h 1940326"/>
              <a:gd name="connsiteX2" fmla="*/ 22781767 w 90273234"/>
              <a:gd name="connsiteY2" fmla="*/ 1916191 h 1940326"/>
              <a:gd name="connsiteX3" fmla="*/ -4 w 90273234"/>
              <a:gd name="connsiteY3" fmla="*/ 1939454 h 1940326"/>
              <a:gd name="connsiteX0" fmla="*/ 90273242 w 90273234"/>
              <a:gd name="connsiteY0" fmla="*/ 0 h 1965003"/>
              <a:gd name="connsiteX1" fmla="*/ 51302182 w 90273234"/>
              <a:gd name="connsiteY1" fmla="*/ 523308 h 1965003"/>
              <a:gd name="connsiteX2" fmla="*/ 22825067 w 90273234"/>
              <a:gd name="connsiteY2" fmla="*/ 1941685 h 1965003"/>
              <a:gd name="connsiteX3" fmla="*/ -4 w 90273234"/>
              <a:gd name="connsiteY3" fmla="*/ 1939454 h 1965003"/>
              <a:gd name="connsiteX0" fmla="*/ 89791706 w 89791703"/>
              <a:gd name="connsiteY0" fmla="*/ 0 h 2000458"/>
              <a:gd name="connsiteX1" fmla="*/ 51302182 w 89791703"/>
              <a:gd name="connsiteY1" fmla="*/ 558763 h 2000458"/>
              <a:gd name="connsiteX2" fmla="*/ 22825067 w 89791703"/>
              <a:gd name="connsiteY2" fmla="*/ 1977140 h 2000458"/>
              <a:gd name="connsiteX3" fmla="*/ -4 w 89791703"/>
              <a:gd name="connsiteY3" fmla="*/ 1974909 h 2000458"/>
              <a:gd name="connsiteX0" fmla="*/ 89367055 w 89367052"/>
              <a:gd name="connsiteY0" fmla="*/ 0 h 1994750"/>
              <a:gd name="connsiteX1" fmla="*/ 50877531 w 89367052"/>
              <a:gd name="connsiteY1" fmla="*/ 558763 h 1994750"/>
              <a:gd name="connsiteX2" fmla="*/ 22400416 w 89367052"/>
              <a:gd name="connsiteY2" fmla="*/ 1977140 h 1994750"/>
              <a:gd name="connsiteX3" fmla="*/ 0 w 89367052"/>
              <a:gd name="connsiteY3" fmla="*/ 1728791 h 1994750"/>
              <a:gd name="connsiteX0" fmla="*/ 89367055 w 89367052"/>
              <a:gd name="connsiteY0" fmla="*/ 0 h 1998742"/>
              <a:gd name="connsiteX1" fmla="*/ 50877531 w 89367052"/>
              <a:gd name="connsiteY1" fmla="*/ 558763 h 1998742"/>
              <a:gd name="connsiteX2" fmla="*/ 22400416 w 89367052"/>
              <a:gd name="connsiteY2" fmla="*/ 1977140 h 1998742"/>
              <a:gd name="connsiteX3" fmla="*/ 0 w 89367052"/>
              <a:gd name="connsiteY3" fmla="*/ 1728791 h 1998742"/>
              <a:gd name="connsiteX0" fmla="*/ 89367055 w 89367052"/>
              <a:gd name="connsiteY0" fmla="*/ 0 h 1998742"/>
              <a:gd name="connsiteX1" fmla="*/ 46281224 w 89367052"/>
              <a:gd name="connsiteY1" fmla="*/ 655657 h 1998742"/>
              <a:gd name="connsiteX2" fmla="*/ 22400416 w 89367052"/>
              <a:gd name="connsiteY2" fmla="*/ 1977140 h 1998742"/>
              <a:gd name="connsiteX3" fmla="*/ 0 w 89367052"/>
              <a:gd name="connsiteY3" fmla="*/ 1728791 h 1998742"/>
              <a:gd name="connsiteX0" fmla="*/ 89367055 w 89367052"/>
              <a:gd name="connsiteY0" fmla="*/ 0 h 1998742"/>
              <a:gd name="connsiteX1" fmla="*/ 51114127 w 89367052"/>
              <a:gd name="connsiteY1" fmla="*/ 456113 h 1998742"/>
              <a:gd name="connsiteX2" fmla="*/ 22400416 w 89367052"/>
              <a:gd name="connsiteY2" fmla="*/ 1977140 h 1998742"/>
              <a:gd name="connsiteX3" fmla="*/ 0 w 89367052"/>
              <a:gd name="connsiteY3" fmla="*/ 1728791 h 19987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367052" h="1998742">
                <a:moveTo>
                  <a:pt x="89367055" y="0"/>
                </a:moveTo>
                <a:lnTo>
                  <a:pt x="51114127" y="456113"/>
                </a:lnTo>
                <a:cubicBezTo>
                  <a:pt x="39872764" y="779727"/>
                  <a:pt x="32462218" y="1751434"/>
                  <a:pt x="22400416" y="1977140"/>
                </a:cubicBezTo>
                <a:cubicBezTo>
                  <a:pt x="12467247" y="2132357"/>
                  <a:pt x="11558342" y="1388601"/>
                  <a:pt x="0" y="1728791"/>
                </a:cubicBezTo>
              </a:path>
            </a:pathLst>
          </a:custGeom>
          <a:noFill/>
          <a:ln w="19050" cap="flat" cmpd="sng" algn="ctr">
            <a:solidFill>
              <a:srgbClr val="FC07FC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795" name="Freeform 7">
            <a:extLst>
              <a:ext uri="{FF2B5EF4-FFF2-40B4-BE49-F238E27FC236}">
                <a16:creationId xmlns:a16="http://schemas.microsoft.com/office/drawing/2014/main" id="{A491E8FE-45C0-47DE-8B67-D8C948173537}"/>
              </a:ext>
            </a:extLst>
          </p:cNvPr>
          <p:cNvSpPr>
            <a:spLocks/>
          </p:cNvSpPr>
          <p:nvPr/>
        </p:nvSpPr>
        <p:spPr bwMode="auto">
          <a:xfrm>
            <a:off x="11210278" y="1533815"/>
            <a:ext cx="352795" cy="347833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FFCC99"/>
          </a:solidFill>
          <a:ln w="1587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6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96" name="TextBox 795">
            <a:extLst>
              <a:ext uri="{FF2B5EF4-FFF2-40B4-BE49-F238E27FC236}">
                <a16:creationId xmlns:a16="http://schemas.microsoft.com/office/drawing/2014/main" id="{9E84C442-CA0C-4B6E-AF5F-E4690B43758E}"/>
              </a:ext>
            </a:extLst>
          </p:cNvPr>
          <p:cNvSpPr txBox="1"/>
          <p:nvPr/>
        </p:nvSpPr>
        <p:spPr>
          <a:xfrm>
            <a:off x="11267223" y="1552857"/>
            <a:ext cx="259489" cy="153878"/>
          </a:xfrm>
          <a:prstGeom prst="rect">
            <a:avLst/>
          </a:prstGeom>
          <a:noFill/>
        </p:spPr>
        <p:txBody>
          <a:bodyPr wrap="square" lIns="45707" tIns="22855" rIns="45707" bIns="22855" rtlCol="0">
            <a:spAutoFit/>
          </a:bodyPr>
          <a:lstStyle/>
          <a:p>
            <a:pPr algn="ctr" defTabSz="914120"/>
            <a:r>
              <a:rPr lang="en-US" sz="350" b="1" u="sng" dirty="0">
                <a:solidFill>
                  <a:prstClr val="black"/>
                </a:solidFill>
                <a:latin typeface="Calibri"/>
              </a:rPr>
              <a:t>SANET</a:t>
            </a:r>
          </a:p>
          <a:p>
            <a:pPr algn="ctr" defTabSz="914120"/>
            <a:r>
              <a:rPr lang="en-US" sz="350" b="1" u="sng" dirty="0">
                <a:solidFill>
                  <a:prstClr val="black"/>
                </a:solidFill>
                <a:latin typeface="Calibri"/>
              </a:rPr>
              <a:t>Slovakia</a:t>
            </a:r>
          </a:p>
        </p:txBody>
      </p:sp>
      <p:sp>
        <p:nvSpPr>
          <p:cNvPr id="797" name="TextBox 796">
            <a:extLst>
              <a:ext uri="{FF2B5EF4-FFF2-40B4-BE49-F238E27FC236}">
                <a16:creationId xmlns:a16="http://schemas.microsoft.com/office/drawing/2014/main" id="{E3D059E9-B1B9-4DF4-AC96-3DE2B7D2676F}"/>
              </a:ext>
            </a:extLst>
          </p:cNvPr>
          <p:cNvSpPr txBox="1"/>
          <p:nvPr/>
        </p:nvSpPr>
        <p:spPr>
          <a:xfrm>
            <a:off x="11262852" y="1719582"/>
            <a:ext cx="247647" cy="4770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250" dirty="0" err="1">
                <a:solidFill>
                  <a:prstClr val="black"/>
                </a:solidFill>
                <a:latin typeface="Calibri"/>
              </a:rPr>
              <a:t>FMPh</a:t>
            </a:r>
            <a:r>
              <a:rPr lang="en-US" sz="250" dirty="0">
                <a:solidFill>
                  <a:prstClr val="black"/>
                </a:solidFill>
                <a:latin typeface="Calibri"/>
              </a:rPr>
              <a:t>-UNIBA xx</a:t>
            </a:r>
          </a:p>
        </p:txBody>
      </p:sp>
      <p:sp>
        <p:nvSpPr>
          <p:cNvPr id="798" name="TextBox 797">
            <a:extLst>
              <a:ext uri="{FF2B5EF4-FFF2-40B4-BE49-F238E27FC236}">
                <a16:creationId xmlns:a16="http://schemas.microsoft.com/office/drawing/2014/main" id="{25253C36-027E-4C5A-ABE1-3251D889F737}"/>
              </a:ext>
            </a:extLst>
          </p:cNvPr>
          <p:cNvSpPr txBox="1"/>
          <p:nvPr/>
        </p:nvSpPr>
        <p:spPr>
          <a:xfrm>
            <a:off x="11291139" y="1788145"/>
            <a:ext cx="191073" cy="4770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250" dirty="0">
                <a:solidFill>
                  <a:prstClr val="black"/>
                </a:solidFill>
                <a:latin typeface="Calibri"/>
              </a:rPr>
              <a:t>IEPSAS-Kosice</a:t>
            </a:r>
          </a:p>
        </p:txBody>
      </p:sp>
      <p:sp>
        <p:nvSpPr>
          <p:cNvPr id="1260" name="TextBox 1259"/>
          <p:cNvSpPr txBox="1"/>
          <p:nvPr/>
        </p:nvSpPr>
        <p:spPr>
          <a:xfrm rot="16200000">
            <a:off x="10206335" y="3860694"/>
            <a:ext cx="126935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GARR</a:t>
            </a:r>
          </a:p>
        </p:txBody>
      </p:sp>
      <p:sp>
        <p:nvSpPr>
          <p:cNvPr id="999" name="Oval 998"/>
          <p:cNvSpPr/>
          <p:nvPr/>
        </p:nvSpPr>
        <p:spPr bwMode="auto">
          <a:xfrm>
            <a:off x="8621396" y="4496616"/>
            <a:ext cx="411003" cy="179705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Amsterdam</a:t>
            </a:r>
          </a:p>
        </p:txBody>
      </p:sp>
      <p:sp>
        <p:nvSpPr>
          <p:cNvPr id="699" name="TextBox 698"/>
          <p:cNvSpPr txBox="1"/>
          <p:nvPr/>
        </p:nvSpPr>
        <p:spPr>
          <a:xfrm rot="17821069">
            <a:off x="7967099" y="1657758"/>
            <a:ext cx="203197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RU-VRF</a:t>
            </a:r>
          </a:p>
        </p:txBody>
      </p:sp>
      <p:sp>
        <p:nvSpPr>
          <p:cNvPr id="897" name="Cross 896"/>
          <p:cNvSpPr/>
          <p:nvPr/>
        </p:nvSpPr>
        <p:spPr bwMode="auto">
          <a:xfrm>
            <a:off x="7443826" y="2103502"/>
            <a:ext cx="633630" cy="729663"/>
          </a:xfrm>
          <a:prstGeom prst="plus">
            <a:avLst>
              <a:gd name="adj" fmla="val 19197"/>
            </a:avLst>
          </a:prstGeom>
          <a:solidFill>
            <a:srgbClr val="FFCC66">
              <a:alpha val="75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693" name="TextBox 692"/>
          <p:cNvSpPr txBox="1"/>
          <p:nvPr/>
        </p:nvSpPr>
        <p:spPr>
          <a:xfrm>
            <a:off x="7533778" y="2331077"/>
            <a:ext cx="463260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20">
              <a:lnSpc>
                <a:spcPts val="400"/>
              </a:lnSpc>
            </a:pPr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Peers: ASGC, </a:t>
            </a:r>
            <a:r>
              <a:rPr lang="en-US" sz="400" dirty="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CERNLight</a:t>
            </a:r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, NORDUnet2, GÉANT, RU-VRF/KIAE, SINET, NL-T1, KREONet2;</a:t>
            </a:r>
          </a:p>
          <a:p>
            <a:pPr algn="ctr" defTabSz="914120">
              <a:lnSpc>
                <a:spcPts val="400"/>
              </a:lnSpc>
            </a:pPr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----------------</a:t>
            </a:r>
          </a:p>
          <a:p>
            <a:pPr algn="ctr" defTabSz="914120">
              <a:lnSpc>
                <a:spcPts val="400"/>
              </a:lnSpc>
            </a:pPr>
            <a:r>
              <a:rPr lang="en-US" sz="400" dirty="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SURFsara</a:t>
            </a:r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, ESnet, PSNC, </a:t>
            </a:r>
            <a:endParaRPr lang="en-US" sz="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26" name="TextBox 1125"/>
          <p:cNvSpPr txBox="1"/>
          <p:nvPr/>
        </p:nvSpPr>
        <p:spPr>
          <a:xfrm rot="19189232">
            <a:off x="8021970" y="2223554"/>
            <a:ext cx="251560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b="1" dirty="0" err="1">
                <a:solidFill>
                  <a:prstClr val="white"/>
                </a:solidFill>
                <a:latin typeface="Calibri"/>
              </a:rPr>
              <a:t>NORDUnet</a:t>
            </a:r>
            <a:endParaRPr lang="en-US" sz="350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86" name="TextBox 785">
            <a:extLst>
              <a:ext uri="{FF2B5EF4-FFF2-40B4-BE49-F238E27FC236}">
                <a16:creationId xmlns:a16="http://schemas.microsoft.com/office/drawing/2014/main" id="{ACBDA89A-0893-4C7C-ADA0-00B3C1154384}"/>
              </a:ext>
            </a:extLst>
          </p:cNvPr>
          <p:cNvSpPr txBox="1"/>
          <p:nvPr/>
        </p:nvSpPr>
        <p:spPr>
          <a:xfrm rot="16375492">
            <a:off x="7706837" y="1988311"/>
            <a:ext cx="179152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SURFsara</a:t>
            </a:r>
          </a:p>
        </p:txBody>
      </p:sp>
      <p:sp>
        <p:nvSpPr>
          <p:cNvPr id="1125" name="TextBox 1124"/>
          <p:cNvSpPr txBox="1"/>
          <p:nvPr/>
        </p:nvSpPr>
        <p:spPr>
          <a:xfrm rot="4132974">
            <a:off x="7414666" y="2159662"/>
            <a:ext cx="135933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b="1" dirty="0">
                <a:solidFill>
                  <a:prstClr val="white"/>
                </a:solidFill>
                <a:latin typeface="Calibri"/>
              </a:rPr>
              <a:t>ASGC</a:t>
            </a:r>
          </a:p>
        </p:txBody>
      </p:sp>
      <p:sp>
        <p:nvSpPr>
          <p:cNvPr id="1064" name="Oval 1063"/>
          <p:cNvSpPr/>
          <p:nvPr/>
        </p:nvSpPr>
        <p:spPr bwMode="auto">
          <a:xfrm>
            <a:off x="10462849" y="2780356"/>
            <a:ext cx="367790" cy="194128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solidFill>
                  <a:prstClr val="black"/>
                </a:solidFill>
                <a:latin typeface="Calibri"/>
                <a:ea typeface="Arial" pitchFamily="-65" charset="0"/>
                <a:cs typeface="Arial" panose="020B0604020202020204" pitchFamily="34" charset="0"/>
              </a:rPr>
              <a:t>Vienna</a:t>
            </a:r>
          </a:p>
        </p:txBody>
      </p:sp>
      <p:sp>
        <p:nvSpPr>
          <p:cNvPr id="1312" name="Freeform 7"/>
          <p:cNvSpPr>
            <a:spLocks/>
          </p:cNvSpPr>
          <p:nvPr/>
        </p:nvSpPr>
        <p:spPr bwMode="auto">
          <a:xfrm>
            <a:off x="9701462" y="81361"/>
            <a:ext cx="770078" cy="470670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18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13" name="TextBox 1312"/>
          <p:cNvSpPr txBox="1"/>
          <p:nvPr/>
        </p:nvSpPr>
        <p:spPr>
          <a:xfrm>
            <a:off x="9896878" y="97687"/>
            <a:ext cx="379245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PIONIER</a:t>
            </a: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Poland</a:t>
            </a:r>
          </a:p>
        </p:txBody>
      </p:sp>
      <p:sp>
        <p:nvSpPr>
          <p:cNvPr id="1315" name="TextBox 1314"/>
          <p:cNvSpPr txBox="1"/>
          <p:nvPr/>
        </p:nvSpPr>
        <p:spPr>
          <a:xfrm>
            <a:off x="10242626" y="207617"/>
            <a:ext cx="134269" cy="7848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9050">
            <a:solidFill>
              <a:srgbClr val="FFFF00"/>
            </a:solidFill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PSNC</a:t>
            </a:r>
          </a:p>
        </p:txBody>
      </p:sp>
      <p:sp>
        <p:nvSpPr>
          <p:cNvPr id="775" name="TextBox 774">
            <a:extLst>
              <a:ext uri="{FF2B5EF4-FFF2-40B4-BE49-F238E27FC236}">
                <a16:creationId xmlns:a16="http://schemas.microsoft.com/office/drawing/2014/main" id="{639FE309-5B50-4135-BB18-42E888BD48E7}"/>
              </a:ext>
            </a:extLst>
          </p:cNvPr>
          <p:cNvSpPr txBox="1"/>
          <p:nvPr/>
        </p:nvSpPr>
        <p:spPr>
          <a:xfrm>
            <a:off x="9889463" y="312803"/>
            <a:ext cx="394074" cy="147733"/>
          </a:xfrm>
          <a:prstGeom prst="rect">
            <a:avLst/>
          </a:prstGeom>
          <a:solidFill>
            <a:srgbClr val="F0EA00"/>
          </a:solidFill>
          <a:ln w="12700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AGH Kraków, </a:t>
            </a:r>
            <a:r>
              <a:rPr lang="en-US" sz="450" dirty="0" err="1">
                <a:solidFill>
                  <a:prstClr val="black"/>
                </a:solidFill>
                <a:latin typeface="Calibri"/>
              </a:rPr>
              <a:t>U.Warsaw</a:t>
            </a:r>
            <a:endParaRPr lang="en-US" sz="4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65" name="TextBox 764">
            <a:extLst>
              <a:ext uri="{FF2B5EF4-FFF2-40B4-BE49-F238E27FC236}">
                <a16:creationId xmlns:a16="http://schemas.microsoft.com/office/drawing/2014/main" id="{1C277CD5-A06B-417A-BBE8-A9D7C69E9745}"/>
              </a:ext>
            </a:extLst>
          </p:cNvPr>
          <p:cNvSpPr txBox="1"/>
          <p:nvPr/>
        </p:nvSpPr>
        <p:spPr>
          <a:xfrm rot="4083022">
            <a:off x="11385481" y="1338416"/>
            <a:ext cx="347083" cy="107722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9144" tIns="0" rIns="9144" bIns="0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</a:t>
            </a:r>
            <a:r>
              <a:rPr lang="en-US" sz="350" dirty="0" err="1">
                <a:solidFill>
                  <a:prstClr val="black"/>
                </a:solidFill>
                <a:latin typeface="Calibri"/>
              </a:rPr>
              <a:t>CERNLight</a:t>
            </a:r>
            <a:r>
              <a:rPr lang="en-US" sz="350" dirty="0">
                <a:solidFill>
                  <a:prstClr val="black"/>
                </a:solidFill>
                <a:latin typeface="Calibri"/>
              </a:rPr>
              <a:t>,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peer: CERN, GARR</a:t>
            </a:r>
          </a:p>
        </p:txBody>
      </p:sp>
      <p:sp>
        <p:nvSpPr>
          <p:cNvPr id="771" name="TextBox 770">
            <a:extLst>
              <a:ext uri="{FF2B5EF4-FFF2-40B4-BE49-F238E27FC236}">
                <a16:creationId xmlns:a16="http://schemas.microsoft.com/office/drawing/2014/main" id="{8748B474-0B06-4A1B-AAE8-178911E8A1F2}"/>
              </a:ext>
            </a:extLst>
          </p:cNvPr>
          <p:cNvSpPr txBox="1"/>
          <p:nvPr/>
        </p:nvSpPr>
        <p:spPr>
          <a:xfrm rot="17241382">
            <a:off x="11261321" y="3422447"/>
            <a:ext cx="195657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RU-VRF</a:t>
            </a:r>
          </a:p>
        </p:txBody>
      </p:sp>
      <p:sp>
        <p:nvSpPr>
          <p:cNvPr id="773" name="Freeform 1324">
            <a:extLst>
              <a:ext uri="{FF2B5EF4-FFF2-40B4-BE49-F238E27FC236}">
                <a16:creationId xmlns:a16="http://schemas.microsoft.com/office/drawing/2014/main" id="{65B944EA-8CD8-4124-A87A-153AA30A46A7}"/>
              </a:ext>
            </a:extLst>
          </p:cNvPr>
          <p:cNvSpPr/>
          <p:nvPr/>
        </p:nvSpPr>
        <p:spPr bwMode="auto">
          <a:xfrm rot="15054383" flipH="1" flipV="1">
            <a:off x="10159815" y="3273952"/>
            <a:ext cx="1016965" cy="493773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10117 w 10117"/>
              <a:gd name="connsiteY0" fmla="*/ 9803 h 9803"/>
              <a:gd name="connsiteX1" fmla="*/ 0 w 10117"/>
              <a:gd name="connsiteY1" fmla="*/ 1574 h 9803"/>
              <a:gd name="connsiteX0" fmla="*/ 35761 w 35761"/>
              <a:gd name="connsiteY0" fmla="*/ 3697 h 16938"/>
              <a:gd name="connsiteX1" fmla="*/ 0 w 35761"/>
              <a:gd name="connsiteY1" fmla="*/ 16938 h 16938"/>
              <a:gd name="connsiteX0" fmla="*/ 35761 w 35761"/>
              <a:gd name="connsiteY0" fmla="*/ 35902 h 49143"/>
              <a:gd name="connsiteX1" fmla="*/ 20985 w 35761"/>
              <a:gd name="connsiteY1" fmla="*/ 1600 h 49143"/>
              <a:gd name="connsiteX2" fmla="*/ 0 w 35761"/>
              <a:gd name="connsiteY2" fmla="*/ 49143 h 49143"/>
              <a:gd name="connsiteX0" fmla="*/ 35761 w 35761"/>
              <a:gd name="connsiteY0" fmla="*/ 35902 h 49143"/>
              <a:gd name="connsiteX1" fmla="*/ 20985 w 35761"/>
              <a:gd name="connsiteY1" fmla="*/ 1600 h 49143"/>
              <a:gd name="connsiteX2" fmla="*/ 0 w 35761"/>
              <a:gd name="connsiteY2" fmla="*/ 49143 h 49143"/>
              <a:gd name="connsiteX0" fmla="*/ 35761 w 35761"/>
              <a:gd name="connsiteY0" fmla="*/ 28811 h 42052"/>
              <a:gd name="connsiteX1" fmla="*/ 16577 w 35761"/>
              <a:gd name="connsiteY1" fmla="*/ 1802 h 42052"/>
              <a:gd name="connsiteX2" fmla="*/ 0 w 35761"/>
              <a:gd name="connsiteY2" fmla="*/ 42052 h 42052"/>
              <a:gd name="connsiteX0" fmla="*/ 35761 w 35761"/>
              <a:gd name="connsiteY0" fmla="*/ 28811 h 42052"/>
              <a:gd name="connsiteX1" fmla="*/ 16577 w 35761"/>
              <a:gd name="connsiteY1" fmla="*/ 1802 h 42052"/>
              <a:gd name="connsiteX2" fmla="*/ 0 w 35761"/>
              <a:gd name="connsiteY2" fmla="*/ 42052 h 42052"/>
              <a:gd name="connsiteX0" fmla="*/ 35761 w 35761"/>
              <a:gd name="connsiteY0" fmla="*/ 27428 h 40669"/>
              <a:gd name="connsiteX1" fmla="*/ 16577 w 35761"/>
              <a:gd name="connsiteY1" fmla="*/ 419 h 40669"/>
              <a:gd name="connsiteX2" fmla="*/ 0 w 35761"/>
              <a:gd name="connsiteY2" fmla="*/ 40669 h 40669"/>
              <a:gd name="connsiteX0" fmla="*/ 35761 w 35761"/>
              <a:gd name="connsiteY0" fmla="*/ 33567 h 46808"/>
              <a:gd name="connsiteX1" fmla="*/ 20754 w 35761"/>
              <a:gd name="connsiteY1" fmla="*/ 354 h 46808"/>
              <a:gd name="connsiteX2" fmla="*/ 0 w 35761"/>
              <a:gd name="connsiteY2" fmla="*/ 46808 h 46808"/>
              <a:gd name="connsiteX0" fmla="*/ 35761 w 35761"/>
              <a:gd name="connsiteY0" fmla="*/ 33214 h 46455"/>
              <a:gd name="connsiteX1" fmla="*/ 20754 w 35761"/>
              <a:gd name="connsiteY1" fmla="*/ 1 h 46455"/>
              <a:gd name="connsiteX2" fmla="*/ 10680 w 35761"/>
              <a:gd name="connsiteY2" fmla="*/ 32227 h 46455"/>
              <a:gd name="connsiteX3" fmla="*/ 0 w 35761"/>
              <a:gd name="connsiteY3" fmla="*/ 46455 h 46455"/>
              <a:gd name="connsiteX0" fmla="*/ 35761 w 35761"/>
              <a:gd name="connsiteY0" fmla="*/ 33416 h 46657"/>
              <a:gd name="connsiteX1" fmla="*/ 31491 w 35761"/>
              <a:gd name="connsiteY1" fmla="*/ 19400 h 46657"/>
              <a:gd name="connsiteX2" fmla="*/ 20754 w 35761"/>
              <a:gd name="connsiteY2" fmla="*/ 203 h 46657"/>
              <a:gd name="connsiteX3" fmla="*/ 10680 w 35761"/>
              <a:gd name="connsiteY3" fmla="*/ 32429 h 46657"/>
              <a:gd name="connsiteX4" fmla="*/ 0 w 35761"/>
              <a:gd name="connsiteY4" fmla="*/ 46657 h 46657"/>
              <a:gd name="connsiteX0" fmla="*/ 36008 w 36008"/>
              <a:gd name="connsiteY0" fmla="*/ 35223 h 46657"/>
              <a:gd name="connsiteX1" fmla="*/ 31491 w 36008"/>
              <a:gd name="connsiteY1" fmla="*/ 19400 h 46657"/>
              <a:gd name="connsiteX2" fmla="*/ 20754 w 36008"/>
              <a:gd name="connsiteY2" fmla="*/ 203 h 46657"/>
              <a:gd name="connsiteX3" fmla="*/ 10680 w 36008"/>
              <a:gd name="connsiteY3" fmla="*/ 32429 h 46657"/>
              <a:gd name="connsiteX4" fmla="*/ 0 w 36008"/>
              <a:gd name="connsiteY4" fmla="*/ 46657 h 46657"/>
              <a:gd name="connsiteX0" fmla="*/ 36008 w 36008"/>
              <a:gd name="connsiteY0" fmla="*/ 35096 h 46530"/>
              <a:gd name="connsiteX1" fmla="*/ 32828 w 36008"/>
              <a:gd name="connsiteY1" fmla="*/ 23697 h 46530"/>
              <a:gd name="connsiteX2" fmla="*/ 20754 w 36008"/>
              <a:gd name="connsiteY2" fmla="*/ 76 h 46530"/>
              <a:gd name="connsiteX3" fmla="*/ 10680 w 36008"/>
              <a:gd name="connsiteY3" fmla="*/ 32302 h 46530"/>
              <a:gd name="connsiteX4" fmla="*/ 0 w 36008"/>
              <a:gd name="connsiteY4" fmla="*/ 46530 h 46530"/>
              <a:gd name="connsiteX0" fmla="*/ 36008 w 36008"/>
              <a:gd name="connsiteY0" fmla="*/ 35096 h 46530"/>
              <a:gd name="connsiteX1" fmla="*/ 32828 w 36008"/>
              <a:gd name="connsiteY1" fmla="*/ 23697 h 46530"/>
              <a:gd name="connsiteX2" fmla="*/ 20754 w 36008"/>
              <a:gd name="connsiteY2" fmla="*/ 76 h 46530"/>
              <a:gd name="connsiteX3" fmla="*/ 10680 w 36008"/>
              <a:gd name="connsiteY3" fmla="*/ 32302 h 46530"/>
              <a:gd name="connsiteX4" fmla="*/ 0 w 36008"/>
              <a:gd name="connsiteY4" fmla="*/ 46530 h 46530"/>
              <a:gd name="connsiteX0" fmla="*/ 36005 w 36005"/>
              <a:gd name="connsiteY0" fmla="*/ 35878 h 46530"/>
              <a:gd name="connsiteX1" fmla="*/ 32828 w 36005"/>
              <a:gd name="connsiteY1" fmla="*/ 23697 h 46530"/>
              <a:gd name="connsiteX2" fmla="*/ 20754 w 36005"/>
              <a:gd name="connsiteY2" fmla="*/ 76 h 46530"/>
              <a:gd name="connsiteX3" fmla="*/ 10680 w 36005"/>
              <a:gd name="connsiteY3" fmla="*/ 32302 h 46530"/>
              <a:gd name="connsiteX4" fmla="*/ 0 w 36005"/>
              <a:gd name="connsiteY4" fmla="*/ 46530 h 46530"/>
              <a:gd name="connsiteX0" fmla="*/ 36005 w 36005"/>
              <a:gd name="connsiteY0" fmla="*/ 35878 h 46530"/>
              <a:gd name="connsiteX1" fmla="*/ 32828 w 36005"/>
              <a:gd name="connsiteY1" fmla="*/ 23697 h 46530"/>
              <a:gd name="connsiteX2" fmla="*/ 20754 w 36005"/>
              <a:gd name="connsiteY2" fmla="*/ 76 h 46530"/>
              <a:gd name="connsiteX3" fmla="*/ 10680 w 36005"/>
              <a:gd name="connsiteY3" fmla="*/ 32302 h 46530"/>
              <a:gd name="connsiteX4" fmla="*/ 0 w 36005"/>
              <a:gd name="connsiteY4" fmla="*/ 46530 h 46530"/>
              <a:gd name="connsiteX0" fmla="*/ 36885 w 36885"/>
              <a:gd name="connsiteY0" fmla="*/ 34889 h 46530"/>
              <a:gd name="connsiteX1" fmla="*/ 32828 w 36885"/>
              <a:gd name="connsiteY1" fmla="*/ 23697 h 46530"/>
              <a:gd name="connsiteX2" fmla="*/ 20754 w 36885"/>
              <a:gd name="connsiteY2" fmla="*/ 76 h 46530"/>
              <a:gd name="connsiteX3" fmla="*/ 10680 w 36885"/>
              <a:gd name="connsiteY3" fmla="*/ 32302 h 46530"/>
              <a:gd name="connsiteX4" fmla="*/ 0 w 36885"/>
              <a:gd name="connsiteY4" fmla="*/ 46530 h 46530"/>
              <a:gd name="connsiteX0" fmla="*/ 36885 w 36885"/>
              <a:gd name="connsiteY0" fmla="*/ 34889 h 46530"/>
              <a:gd name="connsiteX1" fmla="*/ 32828 w 36885"/>
              <a:gd name="connsiteY1" fmla="*/ 23697 h 46530"/>
              <a:gd name="connsiteX2" fmla="*/ 20754 w 36885"/>
              <a:gd name="connsiteY2" fmla="*/ 76 h 46530"/>
              <a:gd name="connsiteX3" fmla="*/ 10680 w 36885"/>
              <a:gd name="connsiteY3" fmla="*/ 32302 h 46530"/>
              <a:gd name="connsiteX4" fmla="*/ 0 w 36885"/>
              <a:gd name="connsiteY4" fmla="*/ 46530 h 46530"/>
              <a:gd name="connsiteX0" fmla="*/ 36268 w 36268"/>
              <a:gd name="connsiteY0" fmla="*/ 33774 h 46530"/>
              <a:gd name="connsiteX1" fmla="*/ 32828 w 36268"/>
              <a:gd name="connsiteY1" fmla="*/ 23697 h 46530"/>
              <a:gd name="connsiteX2" fmla="*/ 20754 w 36268"/>
              <a:gd name="connsiteY2" fmla="*/ 76 h 46530"/>
              <a:gd name="connsiteX3" fmla="*/ 10680 w 36268"/>
              <a:gd name="connsiteY3" fmla="*/ 32302 h 46530"/>
              <a:gd name="connsiteX4" fmla="*/ 0 w 36268"/>
              <a:gd name="connsiteY4" fmla="*/ 46530 h 46530"/>
              <a:gd name="connsiteX0" fmla="*/ 36978 w 36978"/>
              <a:gd name="connsiteY0" fmla="*/ 35787 h 46530"/>
              <a:gd name="connsiteX1" fmla="*/ 32828 w 36978"/>
              <a:gd name="connsiteY1" fmla="*/ 23697 h 46530"/>
              <a:gd name="connsiteX2" fmla="*/ 20754 w 36978"/>
              <a:gd name="connsiteY2" fmla="*/ 76 h 46530"/>
              <a:gd name="connsiteX3" fmla="*/ 10680 w 36978"/>
              <a:gd name="connsiteY3" fmla="*/ 32302 h 46530"/>
              <a:gd name="connsiteX4" fmla="*/ 0 w 36978"/>
              <a:gd name="connsiteY4" fmla="*/ 46530 h 46530"/>
              <a:gd name="connsiteX0" fmla="*/ 36444 w 36444"/>
              <a:gd name="connsiteY0" fmla="*/ 37496 h 46531"/>
              <a:gd name="connsiteX1" fmla="*/ 32828 w 36444"/>
              <a:gd name="connsiteY1" fmla="*/ 23698 h 46531"/>
              <a:gd name="connsiteX2" fmla="*/ 20754 w 36444"/>
              <a:gd name="connsiteY2" fmla="*/ 77 h 46531"/>
              <a:gd name="connsiteX3" fmla="*/ 10680 w 36444"/>
              <a:gd name="connsiteY3" fmla="*/ 32303 h 46531"/>
              <a:gd name="connsiteX4" fmla="*/ 0 w 36444"/>
              <a:gd name="connsiteY4" fmla="*/ 46531 h 46531"/>
              <a:gd name="connsiteX0" fmla="*/ 36444 w 36444"/>
              <a:gd name="connsiteY0" fmla="*/ 37496 h 46531"/>
              <a:gd name="connsiteX1" fmla="*/ 32828 w 36444"/>
              <a:gd name="connsiteY1" fmla="*/ 23698 h 46531"/>
              <a:gd name="connsiteX2" fmla="*/ 20754 w 36444"/>
              <a:gd name="connsiteY2" fmla="*/ 77 h 46531"/>
              <a:gd name="connsiteX3" fmla="*/ 10680 w 36444"/>
              <a:gd name="connsiteY3" fmla="*/ 32303 h 46531"/>
              <a:gd name="connsiteX4" fmla="*/ 0 w 36444"/>
              <a:gd name="connsiteY4" fmla="*/ 46531 h 46531"/>
              <a:gd name="connsiteX0" fmla="*/ 36444 w 36444"/>
              <a:gd name="connsiteY0" fmla="*/ 37478 h 46513"/>
              <a:gd name="connsiteX1" fmla="*/ 32704 w 36444"/>
              <a:gd name="connsiteY1" fmla="*/ 24671 h 46513"/>
              <a:gd name="connsiteX2" fmla="*/ 20754 w 36444"/>
              <a:gd name="connsiteY2" fmla="*/ 59 h 46513"/>
              <a:gd name="connsiteX3" fmla="*/ 10680 w 36444"/>
              <a:gd name="connsiteY3" fmla="*/ 32285 h 46513"/>
              <a:gd name="connsiteX4" fmla="*/ 0 w 36444"/>
              <a:gd name="connsiteY4" fmla="*/ 46513 h 46513"/>
              <a:gd name="connsiteX0" fmla="*/ 36444 w 36444"/>
              <a:gd name="connsiteY0" fmla="*/ 37467 h 46502"/>
              <a:gd name="connsiteX1" fmla="*/ 32462 w 36444"/>
              <a:gd name="connsiteY1" fmla="*/ 25316 h 46502"/>
              <a:gd name="connsiteX2" fmla="*/ 20754 w 36444"/>
              <a:gd name="connsiteY2" fmla="*/ 48 h 46502"/>
              <a:gd name="connsiteX3" fmla="*/ 10680 w 36444"/>
              <a:gd name="connsiteY3" fmla="*/ 32274 h 46502"/>
              <a:gd name="connsiteX4" fmla="*/ 0 w 36444"/>
              <a:gd name="connsiteY4" fmla="*/ 46502 h 46502"/>
              <a:gd name="connsiteX0" fmla="*/ 36444 w 36444"/>
              <a:gd name="connsiteY0" fmla="*/ 37465 h 46500"/>
              <a:gd name="connsiteX1" fmla="*/ 32462 w 36444"/>
              <a:gd name="connsiteY1" fmla="*/ 25314 h 46500"/>
              <a:gd name="connsiteX2" fmla="*/ 20754 w 36444"/>
              <a:gd name="connsiteY2" fmla="*/ 46 h 46500"/>
              <a:gd name="connsiteX3" fmla="*/ 10680 w 36444"/>
              <a:gd name="connsiteY3" fmla="*/ 32272 h 46500"/>
              <a:gd name="connsiteX4" fmla="*/ 0 w 36444"/>
              <a:gd name="connsiteY4" fmla="*/ 46500 h 46500"/>
              <a:gd name="connsiteX0" fmla="*/ 36444 w 36444"/>
              <a:gd name="connsiteY0" fmla="*/ 37442 h 46477"/>
              <a:gd name="connsiteX1" fmla="*/ 32220 w 36444"/>
              <a:gd name="connsiteY1" fmla="*/ 27183 h 46477"/>
              <a:gd name="connsiteX2" fmla="*/ 20754 w 36444"/>
              <a:gd name="connsiteY2" fmla="*/ 23 h 46477"/>
              <a:gd name="connsiteX3" fmla="*/ 10680 w 36444"/>
              <a:gd name="connsiteY3" fmla="*/ 32249 h 46477"/>
              <a:gd name="connsiteX4" fmla="*/ 0 w 36444"/>
              <a:gd name="connsiteY4" fmla="*/ 46477 h 46477"/>
              <a:gd name="connsiteX0" fmla="*/ 36444 w 36444"/>
              <a:gd name="connsiteY0" fmla="*/ 37444 h 46479"/>
              <a:gd name="connsiteX1" fmla="*/ 32220 w 36444"/>
              <a:gd name="connsiteY1" fmla="*/ 27185 h 46479"/>
              <a:gd name="connsiteX2" fmla="*/ 20754 w 36444"/>
              <a:gd name="connsiteY2" fmla="*/ 25 h 46479"/>
              <a:gd name="connsiteX3" fmla="*/ 10680 w 36444"/>
              <a:gd name="connsiteY3" fmla="*/ 32251 h 46479"/>
              <a:gd name="connsiteX4" fmla="*/ 0 w 36444"/>
              <a:gd name="connsiteY4" fmla="*/ 46479 h 46479"/>
              <a:gd name="connsiteX0" fmla="*/ 36444 w 36444"/>
              <a:gd name="connsiteY0" fmla="*/ 37420 h 46455"/>
              <a:gd name="connsiteX1" fmla="*/ 32220 w 36444"/>
              <a:gd name="connsiteY1" fmla="*/ 27161 h 46455"/>
              <a:gd name="connsiteX2" fmla="*/ 20754 w 36444"/>
              <a:gd name="connsiteY2" fmla="*/ 1 h 46455"/>
              <a:gd name="connsiteX3" fmla="*/ 10680 w 36444"/>
              <a:gd name="connsiteY3" fmla="*/ 32227 h 46455"/>
              <a:gd name="connsiteX4" fmla="*/ 0 w 36444"/>
              <a:gd name="connsiteY4" fmla="*/ 46455 h 46455"/>
              <a:gd name="connsiteX0" fmla="*/ 36444 w 36444"/>
              <a:gd name="connsiteY0" fmla="*/ 37250 h 46285"/>
              <a:gd name="connsiteX1" fmla="*/ 32220 w 36444"/>
              <a:gd name="connsiteY1" fmla="*/ 26991 h 46285"/>
              <a:gd name="connsiteX2" fmla="*/ 21690 w 36444"/>
              <a:gd name="connsiteY2" fmla="*/ 1 h 46285"/>
              <a:gd name="connsiteX3" fmla="*/ 10680 w 36444"/>
              <a:gd name="connsiteY3" fmla="*/ 32057 h 46285"/>
              <a:gd name="connsiteX4" fmla="*/ 0 w 36444"/>
              <a:gd name="connsiteY4" fmla="*/ 46285 h 46285"/>
              <a:gd name="connsiteX0" fmla="*/ 36444 w 36444"/>
              <a:gd name="connsiteY0" fmla="*/ 37250 h 46285"/>
              <a:gd name="connsiteX1" fmla="*/ 32220 w 36444"/>
              <a:gd name="connsiteY1" fmla="*/ 26991 h 46285"/>
              <a:gd name="connsiteX2" fmla="*/ 21690 w 36444"/>
              <a:gd name="connsiteY2" fmla="*/ 1 h 46285"/>
              <a:gd name="connsiteX3" fmla="*/ 10680 w 36444"/>
              <a:gd name="connsiteY3" fmla="*/ 32057 h 46285"/>
              <a:gd name="connsiteX4" fmla="*/ 0 w 36444"/>
              <a:gd name="connsiteY4" fmla="*/ 46285 h 46285"/>
              <a:gd name="connsiteX0" fmla="*/ 36444 w 36444"/>
              <a:gd name="connsiteY0" fmla="*/ 37250 h 46285"/>
              <a:gd name="connsiteX1" fmla="*/ 32220 w 36444"/>
              <a:gd name="connsiteY1" fmla="*/ 26991 h 46285"/>
              <a:gd name="connsiteX2" fmla="*/ 21690 w 36444"/>
              <a:gd name="connsiteY2" fmla="*/ 1 h 46285"/>
              <a:gd name="connsiteX3" fmla="*/ 10680 w 36444"/>
              <a:gd name="connsiteY3" fmla="*/ 32057 h 46285"/>
              <a:gd name="connsiteX4" fmla="*/ 0 w 36444"/>
              <a:gd name="connsiteY4" fmla="*/ 46285 h 46285"/>
              <a:gd name="connsiteX0" fmla="*/ 37161 w 37161"/>
              <a:gd name="connsiteY0" fmla="*/ 37250 h 46178"/>
              <a:gd name="connsiteX1" fmla="*/ 32937 w 37161"/>
              <a:gd name="connsiteY1" fmla="*/ 26991 h 46178"/>
              <a:gd name="connsiteX2" fmla="*/ 22407 w 37161"/>
              <a:gd name="connsiteY2" fmla="*/ 1 h 46178"/>
              <a:gd name="connsiteX3" fmla="*/ 11397 w 37161"/>
              <a:gd name="connsiteY3" fmla="*/ 32057 h 46178"/>
              <a:gd name="connsiteX4" fmla="*/ 0 w 37161"/>
              <a:gd name="connsiteY4" fmla="*/ 46178 h 46178"/>
              <a:gd name="connsiteX0" fmla="*/ 37161 w 37161"/>
              <a:gd name="connsiteY0" fmla="*/ 37250 h 46178"/>
              <a:gd name="connsiteX1" fmla="*/ 32937 w 37161"/>
              <a:gd name="connsiteY1" fmla="*/ 26991 h 46178"/>
              <a:gd name="connsiteX2" fmla="*/ 22407 w 37161"/>
              <a:gd name="connsiteY2" fmla="*/ 1 h 46178"/>
              <a:gd name="connsiteX3" fmla="*/ 11397 w 37161"/>
              <a:gd name="connsiteY3" fmla="*/ 32057 h 46178"/>
              <a:gd name="connsiteX4" fmla="*/ 0 w 37161"/>
              <a:gd name="connsiteY4" fmla="*/ 46178 h 46178"/>
              <a:gd name="connsiteX0" fmla="*/ 37161 w 37161"/>
              <a:gd name="connsiteY0" fmla="*/ 37250 h 46178"/>
              <a:gd name="connsiteX1" fmla="*/ 32937 w 37161"/>
              <a:gd name="connsiteY1" fmla="*/ 26991 h 46178"/>
              <a:gd name="connsiteX2" fmla="*/ 22407 w 37161"/>
              <a:gd name="connsiteY2" fmla="*/ 1 h 46178"/>
              <a:gd name="connsiteX3" fmla="*/ 11397 w 37161"/>
              <a:gd name="connsiteY3" fmla="*/ 32057 h 46178"/>
              <a:gd name="connsiteX4" fmla="*/ 0 w 37161"/>
              <a:gd name="connsiteY4" fmla="*/ 46178 h 46178"/>
              <a:gd name="connsiteX0" fmla="*/ 37161 w 37161"/>
              <a:gd name="connsiteY0" fmla="*/ 37250 h 46178"/>
              <a:gd name="connsiteX1" fmla="*/ 34404 w 37161"/>
              <a:gd name="connsiteY1" fmla="*/ 30816 h 46178"/>
              <a:gd name="connsiteX2" fmla="*/ 32937 w 37161"/>
              <a:gd name="connsiteY2" fmla="*/ 26991 h 46178"/>
              <a:gd name="connsiteX3" fmla="*/ 22407 w 37161"/>
              <a:gd name="connsiteY3" fmla="*/ 1 h 46178"/>
              <a:gd name="connsiteX4" fmla="*/ 11397 w 37161"/>
              <a:gd name="connsiteY4" fmla="*/ 32057 h 46178"/>
              <a:gd name="connsiteX5" fmla="*/ 0 w 37161"/>
              <a:gd name="connsiteY5" fmla="*/ 46178 h 46178"/>
              <a:gd name="connsiteX0" fmla="*/ 44314 w 44314"/>
              <a:gd name="connsiteY0" fmla="*/ 11202 h 46178"/>
              <a:gd name="connsiteX1" fmla="*/ 34404 w 44314"/>
              <a:gd name="connsiteY1" fmla="*/ 30816 h 46178"/>
              <a:gd name="connsiteX2" fmla="*/ 32937 w 44314"/>
              <a:gd name="connsiteY2" fmla="*/ 26991 h 46178"/>
              <a:gd name="connsiteX3" fmla="*/ 22407 w 44314"/>
              <a:gd name="connsiteY3" fmla="*/ 1 h 46178"/>
              <a:gd name="connsiteX4" fmla="*/ 11397 w 44314"/>
              <a:gd name="connsiteY4" fmla="*/ 32057 h 46178"/>
              <a:gd name="connsiteX5" fmla="*/ 0 w 44314"/>
              <a:gd name="connsiteY5" fmla="*/ 46178 h 46178"/>
              <a:gd name="connsiteX0" fmla="*/ 44314 w 44314"/>
              <a:gd name="connsiteY0" fmla="*/ 11202 h 46178"/>
              <a:gd name="connsiteX1" fmla="*/ 34404 w 44314"/>
              <a:gd name="connsiteY1" fmla="*/ 30816 h 46178"/>
              <a:gd name="connsiteX2" fmla="*/ 32937 w 44314"/>
              <a:gd name="connsiteY2" fmla="*/ 26991 h 46178"/>
              <a:gd name="connsiteX3" fmla="*/ 22407 w 44314"/>
              <a:gd name="connsiteY3" fmla="*/ 1 h 46178"/>
              <a:gd name="connsiteX4" fmla="*/ 11397 w 44314"/>
              <a:gd name="connsiteY4" fmla="*/ 32057 h 46178"/>
              <a:gd name="connsiteX5" fmla="*/ 0 w 44314"/>
              <a:gd name="connsiteY5" fmla="*/ 46178 h 46178"/>
              <a:gd name="connsiteX0" fmla="*/ 44314 w 44314"/>
              <a:gd name="connsiteY0" fmla="*/ 11202 h 46178"/>
              <a:gd name="connsiteX1" fmla="*/ 34404 w 44314"/>
              <a:gd name="connsiteY1" fmla="*/ 30816 h 46178"/>
              <a:gd name="connsiteX2" fmla="*/ 32937 w 44314"/>
              <a:gd name="connsiteY2" fmla="*/ 26991 h 46178"/>
              <a:gd name="connsiteX3" fmla="*/ 22407 w 44314"/>
              <a:gd name="connsiteY3" fmla="*/ 1 h 46178"/>
              <a:gd name="connsiteX4" fmla="*/ 11397 w 44314"/>
              <a:gd name="connsiteY4" fmla="*/ 32057 h 46178"/>
              <a:gd name="connsiteX5" fmla="*/ 0 w 44314"/>
              <a:gd name="connsiteY5" fmla="*/ 46178 h 46178"/>
              <a:gd name="connsiteX0" fmla="*/ 44314 w 44314"/>
              <a:gd name="connsiteY0" fmla="*/ 11202 h 46178"/>
              <a:gd name="connsiteX1" fmla="*/ 34404 w 44314"/>
              <a:gd name="connsiteY1" fmla="*/ 30816 h 46178"/>
              <a:gd name="connsiteX2" fmla="*/ 32937 w 44314"/>
              <a:gd name="connsiteY2" fmla="*/ 26991 h 46178"/>
              <a:gd name="connsiteX3" fmla="*/ 22407 w 44314"/>
              <a:gd name="connsiteY3" fmla="*/ 1 h 46178"/>
              <a:gd name="connsiteX4" fmla="*/ 11397 w 44314"/>
              <a:gd name="connsiteY4" fmla="*/ 32057 h 46178"/>
              <a:gd name="connsiteX5" fmla="*/ 0 w 44314"/>
              <a:gd name="connsiteY5" fmla="*/ 46178 h 46178"/>
              <a:gd name="connsiteX0" fmla="*/ 48111 w 48111"/>
              <a:gd name="connsiteY0" fmla="*/ 11202 h 44397"/>
              <a:gd name="connsiteX1" fmla="*/ 38201 w 48111"/>
              <a:gd name="connsiteY1" fmla="*/ 30816 h 44397"/>
              <a:gd name="connsiteX2" fmla="*/ 36734 w 48111"/>
              <a:gd name="connsiteY2" fmla="*/ 26991 h 44397"/>
              <a:gd name="connsiteX3" fmla="*/ 26204 w 48111"/>
              <a:gd name="connsiteY3" fmla="*/ 1 h 44397"/>
              <a:gd name="connsiteX4" fmla="*/ 15194 w 48111"/>
              <a:gd name="connsiteY4" fmla="*/ 32057 h 44397"/>
              <a:gd name="connsiteX5" fmla="*/ 0 w 48111"/>
              <a:gd name="connsiteY5" fmla="*/ 44397 h 44397"/>
              <a:gd name="connsiteX0" fmla="*/ 48111 w 48111"/>
              <a:gd name="connsiteY0" fmla="*/ 11246 h 44441"/>
              <a:gd name="connsiteX1" fmla="*/ 38201 w 48111"/>
              <a:gd name="connsiteY1" fmla="*/ 30860 h 44441"/>
              <a:gd name="connsiteX2" fmla="*/ 36734 w 48111"/>
              <a:gd name="connsiteY2" fmla="*/ 27035 h 44441"/>
              <a:gd name="connsiteX3" fmla="*/ 26204 w 48111"/>
              <a:gd name="connsiteY3" fmla="*/ 45 h 44441"/>
              <a:gd name="connsiteX4" fmla="*/ 18258 w 48111"/>
              <a:gd name="connsiteY4" fmla="*/ 22066 h 44441"/>
              <a:gd name="connsiteX5" fmla="*/ 0 w 48111"/>
              <a:gd name="connsiteY5" fmla="*/ 44441 h 44441"/>
              <a:gd name="connsiteX0" fmla="*/ 48111 w 48111"/>
              <a:gd name="connsiteY0" fmla="*/ 11740 h 44935"/>
              <a:gd name="connsiteX1" fmla="*/ 38201 w 48111"/>
              <a:gd name="connsiteY1" fmla="*/ 31354 h 44935"/>
              <a:gd name="connsiteX2" fmla="*/ 36734 w 48111"/>
              <a:gd name="connsiteY2" fmla="*/ 27529 h 44935"/>
              <a:gd name="connsiteX3" fmla="*/ 27297 w 48111"/>
              <a:gd name="connsiteY3" fmla="*/ 44 h 44935"/>
              <a:gd name="connsiteX4" fmla="*/ 18258 w 48111"/>
              <a:gd name="connsiteY4" fmla="*/ 22560 h 44935"/>
              <a:gd name="connsiteX5" fmla="*/ 0 w 48111"/>
              <a:gd name="connsiteY5" fmla="*/ 44935 h 44935"/>
              <a:gd name="connsiteX0" fmla="*/ 48111 w 48111"/>
              <a:gd name="connsiteY0" fmla="*/ 11791 h 44986"/>
              <a:gd name="connsiteX1" fmla="*/ 38201 w 48111"/>
              <a:gd name="connsiteY1" fmla="*/ 31405 h 44986"/>
              <a:gd name="connsiteX2" fmla="*/ 36734 w 48111"/>
              <a:gd name="connsiteY2" fmla="*/ 27580 h 44986"/>
              <a:gd name="connsiteX3" fmla="*/ 27297 w 48111"/>
              <a:gd name="connsiteY3" fmla="*/ 95 h 44986"/>
              <a:gd name="connsiteX4" fmla="*/ 17567 w 48111"/>
              <a:gd name="connsiteY4" fmla="*/ 20700 h 44986"/>
              <a:gd name="connsiteX5" fmla="*/ 0 w 48111"/>
              <a:gd name="connsiteY5" fmla="*/ 44986 h 44986"/>
              <a:gd name="connsiteX0" fmla="*/ 48291 w 48291"/>
              <a:gd name="connsiteY0" fmla="*/ 11791 h 47853"/>
              <a:gd name="connsiteX1" fmla="*/ 38381 w 48291"/>
              <a:gd name="connsiteY1" fmla="*/ 31405 h 47853"/>
              <a:gd name="connsiteX2" fmla="*/ 36914 w 48291"/>
              <a:gd name="connsiteY2" fmla="*/ 27580 h 47853"/>
              <a:gd name="connsiteX3" fmla="*/ 27477 w 48291"/>
              <a:gd name="connsiteY3" fmla="*/ 95 h 47853"/>
              <a:gd name="connsiteX4" fmla="*/ 17747 w 48291"/>
              <a:gd name="connsiteY4" fmla="*/ 20700 h 47853"/>
              <a:gd name="connsiteX5" fmla="*/ 0 w 48291"/>
              <a:gd name="connsiteY5" fmla="*/ 47853 h 47853"/>
              <a:gd name="connsiteX0" fmla="*/ 48291 w 48291"/>
              <a:gd name="connsiteY0" fmla="*/ 11791 h 47853"/>
              <a:gd name="connsiteX1" fmla="*/ 38381 w 48291"/>
              <a:gd name="connsiteY1" fmla="*/ 31405 h 47853"/>
              <a:gd name="connsiteX2" fmla="*/ 36914 w 48291"/>
              <a:gd name="connsiteY2" fmla="*/ 27580 h 47853"/>
              <a:gd name="connsiteX3" fmla="*/ 27477 w 48291"/>
              <a:gd name="connsiteY3" fmla="*/ 95 h 47853"/>
              <a:gd name="connsiteX4" fmla="*/ 17747 w 48291"/>
              <a:gd name="connsiteY4" fmla="*/ 20700 h 47853"/>
              <a:gd name="connsiteX5" fmla="*/ 0 w 48291"/>
              <a:gd name="connsiteY5" fmla="*/ 47853 h 47853"/>
              <a:gd name="connsiteX0" fmla="*/ 48291 w 48291"/>
              <a:gd name="connsiteY0" fmla="*/ 11893 h 47955"/>
              <a:gd name="connsiteX1" fmla="*/ 38381 w 48291"/>
              <a:gd name="connsiteY1" fmla="*/ 31507 h 47955"/>
              <a:gd name="connsiteX2" fmla="*/ 36914 w 48291"/>
              <a:gd name="connsiteY2" fmla="*/ 27682 h 47955"/>
              <a:gd name="connsiteX3" fmla="*/ 27477 w 48291"/>
              <a:gd name="connsiteY3" fmla="*/ 197 h 47955"/>
              <a:gd name="connsiteX4" fmla="*/ 17197 w 48291"/>
              <a:gd name="connsiteY4" fmla="*/ 18517 h 47955"/>
              <a:gd name="connsiteX5" fmla="*/ 0 w 48291"/>
              <a:gd name="connsiteY5" fmla="*/ 47955 h 47955"/>
              <a:gd name="connsiteX0" fmla="*/ 48979 w 48979"/>
              <a:gd name="connsiteY0" fmla="*/ 11893 h 45288"/>
              <a:gd name="connsiteX1" fmla="*/ 39069 w 48979"/>
              <a:gd name="connsiteY1" fmla="*/ 31507 h 45288"/>
              <a:gd name="connsiteX2" fmla="*/ 37602 w 48979"/>
              <a:gd name="connsiteY2" fmla="*/ 27682 h 45288"/>
              <a:gd name="connsiteX3" fmla="*/ 28165 w 48979"/>
              <a:gd name="connsiteY3" fmla="*/ 197 h 45288"/>
              <a:gd name="connsiteX4" fmla="*/ 17885 w 48979"/>
              <a:gd name="connsiteY4" fmla="*/ 18517 h 45288"/>
              <a:gd name="connsiteX5" fmla="*/ 0 w 48979"/>
              <a:gd name="connsiteY5" fmla="*/ 45288 h 45288"/>
              <a:gd name="connsiteX0" fmla="*/ 45314 w 45314"/>
              <a:gd name="connsiteY0" fmla="*/ 11893 h 51752"/>
              <a:gd name="connsiteX1" fmla="*/ 35404 w 45314"/>
              <a:gd name="connsiteY1" fmla="*/ 31507 h 51752"/>
              <a:gd name="connsiteX2" fmla="*/ 33937 w 45314"/>
              <a:gd name="connsiteY2" fmla="*/ 27682 h 51752"/>
              <a:gd name="connsiteX3" fmla="*/ 24500 w 45314"/>
              <a:gd name="connsiteY3" fmla="*/ 197 h 51752"/>
              <a:gd name="connsiteX4" fmla="*/ 14220 w 45314"/>
              <a:gd name="connsiteY4" fmla="*/ 18517 h 51752"/>
              <a:gd name="connsiteX5" fmla="*/ 0 w 45314"/>
              <a:gd name="connsiteY5" fmla="*/ 51752 h 51752"/>
              <a:gd name="connsiteX0" fmla="*/ 45314 w 45314"/>
              <a:gd name="connsiteY0" fmla="*/ 0 h 43707"/>
              <a:gd name="connsiteX1" fmla="*/ 35404 w 45314"/>
              <a:gd name="connsiteY1" fmla="*/ 19614 h 43707"/>
              <a:gd name="connsiteX2" fmla="*/ 33937 w 45314"/>
              <a:gd name="connsiteY2" fmla="*/ 15789 h 43707"/>
              <a:gd name="connsiteX3" fmla="*/ 26866 w 45314"/>
              <a:gd name="connsiteY3" fmla="*/ 43641 h 43707"/>
              <a:gd name="connsiteX4" fmla="*/ 14220 w 45314"/>
              <a:gd name="connsiteY4" fmla="*/ 6624 h 43707"/>
              <a:gd name="connsiteX5" fmla="*/ 0 w 45314"/>
              <a:gd name="connsiteY5" fmla="*/ 39859 h 43707"/>
              <a:gd name="connsiteX0" fmla="*/ 45314 w 45314"/>
              <a:gd name="connsiteY0" fmla="*/ 0 h 43809"/>
              <a:gd name="connsiteX1" fmla="*/ 35404 w 45314"/>
              <a:gd name="connsiteY1" fmla="*/ 19614 h 43809"/>
              <a:gd name="connsiteX2" fmla="*/ 33937 w 45314"/>
              <a:gd name="connsiteY2" fmla="*/ 15789 h 43809"/>
              <a:gd name="connsiteX3" fmla="*/ 26866 w 45314"/>
              <a:gd name="connsiteY3" fmla="*/ 43641 h 43809"/>
              <a:gd name="connsiteX4" fmla="*/ 9304 w 45314"/>
              <a:gd name="connsiteY4" fmla="*/ 31117 h 43809"/>
              <a:gd name="connsiteX5" fmla="*/ 0 w 45314"/>
              <a:gd name="connsiteY5" fmla="*/ 39859 h 43809"/>
              <a:gd name="connsiteX0" fmla="*/ 45314 w 45314"/>
              <a:gd name="connsiteY0" fmla="*/ 0 h 44152"/>
              <a:gd name="connsiteX1" fmla="*/ 35404 w 45314"/>
              <a:gd name="connsiteY1" fmla="*/ 19614 h 44152"/>
              <a:gd name="connsiteX2" fmla="*/ 33937 w 45314"/>
              <a:gd name="connsiteY2" fmla="*/ 15789 h 44152"/>
              <a:gd name="connsiteX3" fmla="*/ 26866 w 45314"/>
              <a:gd name="connsiteY3" fmla="*/ 43641 h 44152"/>
              <a:gd name="connsiteX4" fmla="*/ 9304 w 45314"/>
              <a:gd name="connsiteY4" fmla="*/ 31117 h 44152"/>
              <a:gd name="connsiteX5" fmla="*/ 0 w 45314"/>
              <a:gd name="connsiteY5" fmla="*/ 39859 h 44152"/>
              <a:gd name="connsiteX0" fmla="*/ 45314 w 45314"/>
              <a:gd name="connsiteY0" fmla="*/ 0 h 43826"/>
              <a:gd name="connsiteX1" fmla="*/ 35404 w 45314"/>
              <a:gd name="connsiteY1" fmla="*/ 19614 h 43826"/>
              <a:gd name="connsiteX2" fmla="*/ 33937 w 45314"/>
              <a:gd name="connsiteY2" fmla="*/ 15789 h 43826"/>
              <a:gd name="connsiteX3" fmla="*/ 26866 w 45314"/>
              <a:gd name="connsiteY3" fmla="*/ 43641 h 43826"/>
              <a:gd name="connsiteX4" fmla="*/ 9304 w 45314"/>
              <a:gd name="connsiteY4" fmla="*/ 31117 h 43826"/>
              <a:gd name="connsiteX5" fmla="*/ 0 w 45314"/>
              <a:gd name="connsiteY5" fmla="*/ 39859 h 43826"/>
              <a:gd name="connsiteX0" fmla="*/ 45314 w 45314"/>
              <a:gd name="connsiteY0" fmla="*/ 0 h 43902"/>
              <a:gd name="connsiteX1" fmla="*/ 35404 w 45314"/>
              <a:gd name="connsiteY1" fmla="*/ 19614 h 43902"/>
              <a:gd name="connsiteX2" fmla="*/ 33937 w 45314"/>
              <a:gd name="connsiteY2" fmla="*/ 15789 h 43902"/>
              <a:gd name="connsiteX3" fmla="*/ 26866 w 45314"/>
              <a:gd name="connsiteY3" fmla="*/ 43641 h 43902"/>
              <a:gd name="connsiteX4" fmla="*/ 9304 w 45314"/>
              <a:gd name="connsiteY4" fmla="*/ 31117 h 43902"/>
              <a:gd name="connsiteX5" fmla="*/ 0 w 45314"/>
              <a:gd name="connsiteY5" fmla="*/ 39859 h 43902"/>
              <a:gd name="connsiteX0" fmla="*/ 45314 w 45314"/>
              <a:gd name="connsiteY0" fmla="*/ 0 h 43885"/>
              <a:gd name="connsiteX1" fmla="*/ 35404 w 45314"/>
              <a:gd name="connsiteY1" fmla="*/ 19614 h 43885"/>
              <a:gd name="connsiteX2" fmla="*/ 33937 w 45314"/>
              <a:gd name="connsiteY2" fmla="*/ 15789 h 43885"/>
              <a:gd name="connsiteX3" fmla="*/ 26866 w 45314"/>
              <a:gd name="connsiteY3" fmla="*/ 43641 h 43885"/>
              <a:gd name="connsiteX4" fmla="*/ 8886 w 45314"/>
              <a:gd name="connsiteY4" fmla="*/ 30726 h 43885"/>
              <a:gd name="connsiteX5" fmla="*/ 0 w 45314"/>
              <a:gd name="connsiteY5" fmla="*/ 39859 h 43885"/>
              <a:gd name="connsiteX0" fmla="*/ 45314 w 45314"/>
              <a:gd name="connsiteY0" fmla="*/ 0 h 43859"/>
              <a:gd name="connsiteX1" fmla="*/ 35404 w 45314"/>
              <a:gd name="connsiteY1" fmla="*/ 19614 h 43859"/>
              <a:gd name="connsiteX2" fmla="*/ 33542 w 45314"/>
              <a:gd name="connsiteY2" fmla="*/ 16684 h 43859"/>
              <a:gd name="connsiteX3" fmla="*/ 26866 w 45314"/>
              <a:gd name="connsiteY3" fmla="*/ 43641 h 43859"/>
              <a:gd name="connsiteX4" fmla="*/ 8886 w 45314"/>
              <a:gd name="connsiteY4" fmla="*/ 30726 h 43859"/>
              <a:gd name="connsiteX5" fmla="*/ 0 w 45314"/>
              <a:gd name="connsiteY5" fmla="*/ 39859 h 43859"/>
              <a:gd name="connsiteX0" fmla="*/ 45054 w 45054"/>
              <a:gd name="connsiteY0" fmla="*/ 0 h 43899"/>
              <a:gd name="connsiteX1" fmla="*/ 35144 w 45054"/>
              <a:gd name="connsiteY1" fmla="*/ 19614 h 43899"/>
              <a:gd name="connsiteX2" fmla="*/ 33282 w 45054"/>
              <a:gd name="connsiteY2" fmla="*/ 16684 h 43899"/>
              <a:gd name="connsiteX3" fmla="*/ 26606 w 45054"/>
              <a:gd name="connsiteY3" fmla="*/ 43641 h 43899"/>
              <a:gd name="connsiteX4" fmla="*/ 8626 w 45054"/>
              <a:gd name="connsiteY4" fmla="*/ 30726 h 43899"/>
              <a:gd name="connsiteX5" fmla="*/ 0 w 45054"/>
              <a:gd name="connsiteY5" fmla="*/ 37826 h 43899"/>
              <a:gd name="connsiteX0" fmla="*/ 45054 w 45054"/>
              <a:gd name="connsiteY0" fmla="*/ 0 h 43899"/>
              <a:gd name="connsiteX1" fmla="*/ 35144 w 45054"/>
              <a:gd name="connsiteY1" fmla="*/ 19614 h 43899"/>
              <a:gd name="connsiteX2" fmla="*/ 33282 w 45054"/>
              <a:gd name="connsiteY2" fmla="*/ 16684 h 43899"/>
              <a:gd name="connsiteX3" fmla="*/ 26606 w 45054"/>
              <a:gd name="connsiteY3" fmla="*/ 43641 h 43899"/>
              <a:gd name="connsiteX4" fmla="*/ 8626 w 45054"/>
              <a:gd name="connsiteY4" fmla="*/ 30726 h 43899"/>
              <a:gd name="connsiteX5" fmla="*/ 0 w 45054"/>
              <a:gd name="connsiteY5" fmla="*/ 37826 h 43899"/>
              <a:gd name="connsiteX0" fmla="*/ 45054 w 45054"/>
              <a:gd name="connsiteY0" fmla="*/ 0 h 45048"/>
              <a:gd name="connsiteX1" fmla="*/ 35144 w 45054"/>
              <a:gd name="connsiteY1" fmla="*/ 19614 h 45048"/>
              <a:gd name="connsiteX2" fmla="*/ 33282 w 45054"/>
              <a:gd name="connsiteY2" fmla="*/ 16684 h 45048"/>
              <a:gd name="connsiteX3" fmla="*/ 27580 w 45054"/>
              <a:gd name="connsiteY3" fmla="*/ 44805 h 45048"/>
              <a:gd name="connsiteX4" fmla="*/ 8626 w 45054"/>
              <a:gd name="connsiteY4" fmla="*/ 30726 h 45048"/>
              <a:gd name="connsiteX5" fmla="*/ 0 w 45054"/>
              <a:gd name="connsiteY5" fmla="*/ 37826 h 45048"/>
              <a:gd name="connsiteX0" fmla="*/ 45054 w 45054"/>
              <a:gd name="connsiteY0" fmla="*/ 0 h 46620"/>
              <a:gd name="connsiteX1" fmla="*/ 35144 w 45054"/>
              <a:gd name="connsiteY1" fmla="*/ 19614 h 46620"/>
              <a:gd name="connsiteX2" fmla="*/ 33282 w 45054"/>
              <a:gd name="connsiteY2" fmla="*/ 16684 h 46620"/>
              <a:gd name="connsiteX3" fmla="*/ 30091 w 45054"/>
              <a:gd name="connsiteY3" fmla="*/ 46395 h 46620"/>
              <a:gd name="connsiteX4" fmla="*/ 8626 w 45054"/>
              <a:gd name="connsiteY4" fmla="*/ 30726 h 46620"/>
              <a:gd name="connsiteX5" fmla="*/ 0 w 45054"/>
              <a:gd name="connsiteY5" fmla="*/ 37826 h 46620"/>
              <a:gd name="connsiteX0" fmla="*/ 45054 w 45054"/>
              <a:gd name="connsiteY0" fmla="*/ 0 h 46620"/>
              <a:gd name="connsiteX1" fmla="*/ 35144 w 45054"/>
              <a:gd name="connsiteY1" fmla="*/ 19614 h 46620"/>
              <a:gd name="connsiteX2" fmla="*/ 33282 w 45054"/>
              <a:gd name="connsiteY2" fmla="*/ 16684 h 46620"/>
              <a:gd name="connsiteX3" fmla="*/ 30091 w 45054"/>
              <a:gd name="connsiteY3" fmla="*/ 46395 h 46620"/>
              <a:gd name="connsiteX4" fmla="*/ 8626 w 45054"/>
              <a:gd name="connsiteY4" fmla="*/ 30726 h 46620"/>
              <a:gd name="connsiteX5" fmla="*/ 0 w 45054"/>
              <a:gd name="connsiteY5" fmla="*/ 37826 h 46620"/>
              <a:gd name="connsiteX0" fmla="*/ 45054 w 45054"/>
              <a:gd name="connsiteY0" fmla="*/ 0 h 46620"/>
              <a:gd name="connsiteX1" fmla="*/ 33282 w 45054"/>
              <a:gd name="connsiteY1" fmla="*/ 16684 h 46620"/>
              <a:gd name="connsiteX2" fmla="*/ 30091 w 45054"/>
              <a:gd name="connsiteY2" fmla="*/ 46395 h 46620"/>
              <a:gd name="connsiteX3" fmla="*/ 8626 w 45054"/>
              <a:gd name="connsiteY3" fmla="*/ 30726 h 46620"/>
              <a:gd name="connsiteX4" fmla="*/ 0 w 45054"/>
              <a:gd name="connsiteY4" fmla="*/ 37826 h 46620"/>
              <a:gd name="connsiteX0" fmla="*/ 45054 w 45054"/>
              <a:gd name="connsiteY0" fmla="*/ 0 h 46559"/>
              <a:gd name="connsiteX1" fmla="*/ 33628 w 45054"/>
              <a:gd name="connsiteY1" fmla="*/ 18951 h 46559"/>
              <a:gd name="connsiteX2" fmla="*/ 30091 w 45054"/>
              <a:gd name="connsiteY2" fmla="*/ 46395 h 46559"/>
              <a:gd name="connsiteX3" fmla="*/ 8626 w 45054"/>
              <a:gd name="connsiteY3" fmla="*/ 30726 h 46559"/>
              <a:gd name="connsiteX4" fmla="*/ 0 w 45054"/>
              <a:gd name="connsiteY4" fmla="*/ 37826 h 46559"/>
              <a:gd name="connsiteX0" fmla="*/ 45054 w 45054"/>
              <a:gd name="connsiteY0" fmla="*/ 0 h 46559"/>
              <a:gd name="connsiteX1" fmla="*/ 33628 w 45054"/>
              <a:gd name="connsiteY1" fmla="*/ 18951 h 46559"/>
              <a:gd name="connsiteX2" fmla="*/ 30091 w 45054"/>
              <a:gd name="connsiteY2" fmla="*/ 46395 h 46559"/>
              <a:gd name="connsiteX3" fmla="*/ 8626 w 45054"/>
              <a:gd name="connsiteY3" fmla="*/ 30726 h 46559"/>
              <a:gd name="connsiteX4" fmla="*/ 0 w 45054"/>
              <a:gd name="connsiteY4" fmla="*/ 37826 h 46559"/>
              <a:gd name="connsiteX0" fmla="*/ 45054 w 45054"/>
              <a:gd name="connsiteY0" fmla="*/ 0 h 46524"/>
              <a:gd name="connsiteX1" fmla="*/ 35456 w 45054"/>
              <a:gd name="connsiteY1" fmla="*/ 20390 h 46524"/>
              <a:gd name="connsiteX2" fmla="*/ 30091 w 45054"/>
              <a:gd name="connsiteY2" fmla="*/ 46395 h 46524"/>
              <a:gd name="connsiteX3" fmla="*/ 8626 w 45054"/>
              <a:gd name="connsiteY3" fmla="*/ 30726 h 46524"/>
              <a:gd name="connsiteX4" fmla="*/ 0 w 45054"/>
              <a:gd name="connsiteY4" fmla="*/ 37826 h 46524"/>
              <a:gd name="connsiteX0" fmla="*/ 45054 w 45054"/>
              <a:gd name="connsiteY0" fmla="*/ 0 h 37826"/>
              <a:gd name="connsiteX1" fmla="*/ 35456 w 45054"/>
              <a:gd name="connsiteY1" fmla="*/ 20390 h 37826"/>
              <a:gd name="connsiteX2" fmla="*/ 20158 w 45054"/>
              <a:gd name="connsiteY2" fmla="*/ 32627 h 37826"/>
              <a:gd name="connsiteX3" fmla="*/ 8626 w 45054"/>
              <a:gd name="connsiteY3" fmla="*/ 30726 h 37826"/>
              <a:gd name="connsiteX4" fmla="*/ 0 w 45054"/>
              <a:gd name="connsiteY4" fmla="*/ 37826 h 37826"/>
              <a:gd name="connsiteX0" fmla="*/ 45054 w 45054"/>
              <a:gd name="connsiteY0" fmla="*/ 4897 h 42723"/>
              <a:gd name="connsiteX1" fmla="*/ 25375 w 45054"/>
              <a:gd name="connsiteY1" fmla="*/ 1398 h 42723"/>
              <a:gd name="connsiteX2" fmla="*/ 20158 w 45054"/>
              <a:gd name="connsiteY2" fmla="*/ 37524 h 42723"/>
              <a:gd name="connsiteX3" fmla="*/ 8626 w 45054"/>
              <a:gd name="connsiteY3" fmla="*/ 35623 h 42723"/>
              <a:gd name="connsiteX4" fmla="*/ 0 w 45054"/>
              <a:gd name="connsiteY4" fmla="*/ 42723 h 42723"/>
              <a:gd name="connsiteX0" fmla="*/ 45054 w 45054"/>
              <a:gd name="connsiteY0" fmla="*/ 4839 h 42665"/>
              <a:gd name="connsiteX1" fmla="*/ 25375 w 45054"/>
              <a:gd name="connsiteY1" fmla="*/ 1340 h 42665"/>
              <a:gd name="connsiteX2" fmla="*/ 19095 w 45054"/>
              <a:gd name="connsiteY2" fmla="*/ 36487 h 42665"/>
              <a:gd name="connsiteX3" fmla="*/ 8626 w 45054"/>
              <a:gd name="connsiteY3" fmla="*/ 35565 h 42665"/>
              <a:gd name="connsiteX4" fmla="*/ 0 w 45054"/>
              <a:gd name="connsiteY4" fmla="*/ 42665 h 42665"/>
              <a:gd name="connsiteX0" fmla="*/ 45054 w 45054"/>
              <a:gd name="connsiteY0" fmla="*/ 13989 h 51815"/>
              <a:gd name="connsiteX1" fmla="*/ 25375 w 45054"/>
              <a:gd name="connsiteY1" fmla="*/ 10490 h 51815"/>
              <a:gd name="connsiteX2" fmla="*/ 19259 w 45054"/>
              <a:gd name="connsiteY2" fmla="*/ 1465 h 51815"/>
              <a:gd name="connsiteX3" fmla="*/ 8626 w 45054"/>
              <a:gd name="connsiteY3" fmla="*/ 44715 h 51815"/>
              <a:gd name="connsiteX4" fmla="*/ 0 w 45054"/>
              <a:gd name="connsiteY4" fmla="*/ 51815 h 51815"/>
              <a:gd name="connsiteX0" fmla="*/ 45054 w 45054"/>
              <a:gd name="connsiteY0" fmla="*/ 13691 h 51517"/>
              <a:gd name="connsiteX1" fmla="*/ 25375 w 45054"/>
              <a:gd name="connsiteY1" fmla="*/ 10192 h 51517"/>
              <a:gd name="connsiteX2" fmla="*/ 19259 w 45054"/>
              <a:gd name="connsiteY2" fmla="*/ 1167 h 51517"/>
              <a:gd name="connsiteX3" fmla="*/ 8456 w 45054"/>
              <a:gd name="connsiteY3" fmla="*/ 39390 h 51517"/>
              <a:gd name="connsiteX4" fmla="*/ 0 w 45054"/>
              <a:gd name="connsiteY4" fmla="*/ 51517 h 51517"/>
              <a:gd name="connsiteX0" fmla="*/ 45054 w 45054"/>
              <a:gd name="connsiteY0" fmla="*/ 13564 h 51390"/>
              <a:gd name="connsiteX1" fmla="*/ 34405 w 45054"/>
              <a:gd name="connsiteY1" fmla="*/ 11069 h 51390"/>
              <a:gd name="connsiteX2" fmla="*/ 19259 w 45054"/>
              <a:gd name="connsiteY2" fmla="*/ 1040 h 51390"/>
              <a:gd name="connsiteX3" fmla="*/ 8456 w 45054"/>
              <a:gd name="connsiteY3" fmla="*/ 39263 h 51390"/>
              <a:gd name="connsiteX4" fmla="*/ 0 w 45054"/>
              <a:gd name="connsiteY4" fmla="*/ 51390 h 51390"/>
              <a:gd name="connsiteX0" fmla="*/ 45054 w 45054"/>
              <a:gd name="connsiteY0" fmla="*/ 13324 h 51150"/>
              <a:gd name="connsiteX1" fmla="*/ 19259 w 45054"/>
              <a:gd name="connsiteY1" fmla="*/ 800 h 51150"/>
              <a:gd name="connsiteX2" fmla="*/ 8456 w 45054"/>
              <a:gd name="connsiteY2" fmla="*/ 39023 h 51150"/>
              <a:gd name="connsiteX3" fmla="*/ 0 w 45054"/>
              <a:gd name="connsiteY3" fmla="*/ 51150 h 51150"/>
              <a:gd name="connsiteX0" fmla="*/ 19259 w 19259"/>
              <a:gd name="connsiteY0" fmla="*/ 0 h 50350"/>
              <a:gd name="connsiteX1" fmla="*/ 8456 w 19259"/>
              <a:gd name="connsiteY1" fmla="*/ 38223 h 50350"/>
              <a:gd name="connsiteX2" fmla="*/ 0 w 19259"/>
              <a:gd name="connsiteY2" fmla="*/ 50350 h 50350"/>
              <a:gd name="connsiteX0" fmla="*/ 20376 w 20376"/>
              <a:gd name="connsiteY0" fmla="*/ 0 h 61742"/>
              <a:gd name="connsiteX1" fmla="*/ 8456 w 20376"/>
              <a:gd name="connsiteY1" fmla="*/ 49615 h 61742"/>
              <a:gd name="connsiteX2" fmla="*/ 0 w 20376"/>
              <a:gd name="connsiteY2" fmla="*/ 61742 h 61742"/>
              <a:gd name="connsiteX0" fmla="*/ 20093 w 20093"/>
              <a:gd name="connsiteY0" fmla="*/ 0 h 59567"/>
              <a:gd name="connsiteX1" fmla="*/ 8456 w 20093"/>
              <a:gd name="connsiteY1" fmla="*/ 47440 h 59567"/>
              <a:gd name="connsiteX2" fmla="*/ 0 w 20093"/>
              <a:gd name="connsiteY2" fmla="*/ 59567 h 59567"/>
              <a:gd name="connsiteX0" fmla="*/ 20093 w 20093"/>
              <a:gd name="connsiteY0" fmla="*/ 0 h 59567"/>
              <a:gd name="connsiteX1" fmla="*/ 8456 w 20093"/>
              <a:gd name="connsiteY1" fmla="*/ 47440 h 59567"/>
              <a:gd name="connsiteX2" fmla="*/ 0 w 20093"/>
              <a:gd name="connsiteY2" fmla="*/ 59567 h 59567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9439 w 19439"/>
              <a:gd name="connsiteY0" fmla="*/ 0 h 60169"/>
              <a:gd name="connsiteX1" fmla="*/ 8456 w 19439"/>
              <a:gd name="connsiteY1" fmla="*/ 48042 h 60169"/>
              <a:gd name="connsiteX2" fmla="*/ 0 w 19439"/>
              <a:gd name="connsiteY2" fmla="*/ 60169 h 60169"/>
              <a:gd name="connsiteX0" fmla="*/ 18681 w 18681"/>
              <a:gd name="connsiteY0" fmla="*/ 0 h 62084"/>
              <a:gd name="connsiteX1" fmla="*/ 8456 w 18681"/>
              <a:gd name="connsiteY1" fmla="*/ 49957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0523 w 18681"/>
              <a:gd name="connsiteY1" fmla="*/ 3408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0523 w 18681"/>
              <a:gd name="connsiteY1" fmla="*/ 3408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9780 w 18681"/>
              <a:gd name="connsiteY1" fmla="*/ 34859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9780 w 18681"/>
              <a:gd name="connsiteY1" fmla="*/ 34859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5333 w 18681"/>
              <a:gd name="connsiteY1" fmla="*/ 4216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5333 w 18681"/>
              <a:gd name="connsiteY1" fmla="*/ 4216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5333 w 18681"/>
              <a:gd name="connsiteY1" fmla="*/ 4216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5333 w 18681"/>
              <a:gd name="connsiteY1" fmla="*/ 42161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7252 w 18681"/>
              <a:gd name="connsiteY1" fmla="*/ 47824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3083 w 18681"/>
              <a:gd name="connsiteY1" fmla="*/ 36925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2919 w 18681"/>
              <a:gd name="connsiteY1" fmla="*/ 36774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2674 w 18681"/>
              <a:gd name="connsiteY1" fmla="*/ 36548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2674 w 18681"/>
              <a:gd name="connsiteY1" fmla="*/ 36548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2674 w 18681"/>
              <a:gd name="connsiteY1" fmla="*/ 36548 h 62084"/>
              <a:gd name="connsiteX2" fmla="*/ 0 w 18681"/>
              <a:gd name="connsiteY2" fmla="*/ 62084 h 62084"/>
              <a:gd name="connsiteX0" fmla="*/ 18681 w 18681"/>
              <a:gd name="connsiteY0" fmla="*/ 0 h 62084"/>
              <a:gd name="connsiteX1" fmla="*/ 10223 w 18681"/>
              <a:gd name="connsiteY1" fmla="*/ 33562 h 62084"/>
              <a:gd name="connsiteX2" fmla="*/ 0 w 18681"/>
              <a:gd name="connsiteY2" fmla="*/ 62084 h 62084"/>
              <a:gd name="connsiteX0" fmla="*/ 19653 w 19653"/>
              <a:gd name="connsiteY0" fmla="*/ 0 h 58998"/>
              <a:gd name="connsiteX1" fmla="*/ 11195 w 19653"/>
              <a:gd name="connsiteY1" fmla="*/ 33562 h 58998"/>
              <a:gd name="connsiteX2" fmla="*/ 0 w 19653"/>
              <a:gd name="connsiteY2" fmla="*/ 58998 h 58998"/>
              <a:gd name="connsiteX0" fmla="*/ 19653 w 19653"/>
              <a:gd name="connsiteY0" fmla="*/ 0 h 58998"/>
              <a:gd name="connsiteX1" fmla="*/ 9468 w 19653"/>
              <a:gd name="connsiteY1" fmla="*/ 40496 h 58998"/>
              <a:gd name="connsiteX2" fmla="*/ 0 w 19653"/>
              <a:gd name="connsiteY2" fmla="*/ 58998 h 58998"/>
              <a:gd name="connsiteX0" fmla="*/ 20603 w 20603"/>
              <a:gd name="connsiteY0" fmla="*/ 0 h 25491"/>
              <a:gd name="connsiteX1" fmla="*/ 9468 w 20603"/>
              <a:gd name="connsiteY1" fmla="*/ 6989 h 25491"/>
              <a:gd name="connsiteX2" fmla="*/ 0 w 20603"/>
              <a:gd name="connsiteY2" fmla="*/ 25491 h 25491"/>
              <a:gd name="connsiteX0" fmla="*/ 20603 w 20603"/>
              <a:gd name="connsiteY0" fmla="*/ 1292 h 26783"/>
              <a:gd name="connsiteX1" fmla="*/ 9468 w 20603"/>
              <a:gd name="connsiteY1" fmla="*/ 8281 h 26783"/>
              <a:gd name="connsiteX2" fmla="*/ 0 w 20603"/>
              <a:gd name="connsiteY2" fmla="*/ 26783 h 26783"/>
              <a:gd name="connsiteX0" fmla="*/ 20603 w 20603"/>
              <a:gd name="connsiteY0" fmla="*/ 1069 h 26560"/>
              <a:gd name="connsiteX1" fmla="*/ 10280 w 20603"/>
              <a:gd name="connsiteY1" fmla="*/ 10266 h 26560"/>
              <a:gd name="connsiteX2" fmla="*/ 0 w 20603"/>
              <a:gd name="connsiteY2" fmla="*/ 26560 h 26560"/>
              <a:gd name="connsiteX0" fmla="*/ 20603 w 20603"/>
              <a:gd name="connsiteY0" fmla="*/ 1103 h 26594"/>
              <a:gd name="connsiteX1" fmla="*/ 10280 w 20603"/>
              <a:gd name="connsiteY1" fmla="*/ 10300 h 26594"/>
              <a:gd name="connsiteX2" fmla="*/ 0 w 20603"/>
              <a:gd name="connsiteY2" fmla="*/ 26594 h 26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603" h="26594">
                <a:moveTo>
                  <a:pt x="20603" y="1103"/>
                </a:moveTo>
                <a:cubicBezTo>
                  <a:pt x="14044" y="-3073"/>
                  <a:pt x="13771" y="5617"/>
                  <a:pt x="10280" y="10300"/>
                </a:cubicBezTo>
                <a:cubicBezTo>
                  <a:pt x="6789" y="14983"/>
                  <a:pt x="3435" y="20484"/>
                  <a:pt x="0" y="26594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620" name="TextBox 619"/>
          <p:cNvSpPr txBox="1"/>
          <p:nvPr/>
        </p:nvSpPr>
        <p:spPr>
          <a:xfrm rot="2958189">
            <a:off x="10906633" y="3658815"/>
            <a:ext cx="193964" cy="163122"/>
          </a:xfrm>
          <a:prstGeom prst="rect">
            <a:avLst/>
          </a:prstGeom>
          <a:solidFill>
            <a:schemeClr val="bg1">
              <a:alpha val="98000"/>
            </a:schemeClr>
          </a:solidFill>
          <a:ln w="15875">
            <a:noFill/>
          </a:ln>
        </p:spPr>
        <p:txBody>
          <a:bodyPr wrap="none" lIns="0" tIns="4572" rIns="0" bIns="4572" rtlCol="0">
            <a:spAutoFit/>
          </a:bodyPr>
          <a:lstStyle/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RU-VRF</a:t>
            </a:r>
          </a:p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To GARR</a:t>
            </a:r>
          </a:p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Via GÉANT</a:t>
            </a:r>
          </a:p>
        </p:txBody>
      </p:sp>
      <p:sp>
        <p:nvSpPr>
          <p:cNvPr id="1299" name="Cross 1298"/>
          <p:cNvSpPr/>
          <p:nvPr/>
        </p:nvSpPr>
        <p:spPr bwMode="auto">
          <a:xfrm>
            <a:off x="10937935" y="3900776"/>
            <a:ext cx="429095" cy="232357"/>
          </a:xfrm>
          <a:prstGeom prst="plus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550" b="1" u="sng" dirty="0" err="1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CERNLight</a:t>
            </a:r>
            <a:endParaRPr lang="en-US" sz="550" b="1" u="sng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333" name="Oval 1332"/>
          <p:cNvSpPr/>
          <p:nvPr/>
        </p:nvSpPr>
        <p:spPr bwMode="auto">
          <a:xfrm>
            <a:off x="9966412" y="3000431"/>
            <a:ext cx="367790" cy="194128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solidFill>
                  <a:prstClr val="black"/>
                </a:solidFill>
                <a:latin typeface="Calibri"/>
                <a:ea typeface="Arial" pitchFamily="-65" charset="0"/>
                <a:cs typeface="Arial" panose="020B0604020202020204" pitchFamily="34" charset="0"/>
              </a:rPr>
              <a:t>Geneva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78CDFAF-78DD-400F-8F8B-06D0978297D6}"/>
              </a:ext>
            </a:extLst>
          </p:cNvPr>
          <p:cNvGrpSpPr/>
          <p:nvPr/>
        </p:nvGrpSpPr>
        <p:grpSpPr>
          <a:xfrm>
            <a:off x="10496343" y="5960735"/>
            <a:ext cx="569161" cy="329720"/>
            <a:chOff x="20844738" y="12356310"/>
            <a:chExt cx="1138321" cy="659440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7A7C8A18-56E5-43BC-88DC-4CBFBD73C4E5}"/>
                </a:ext>
              </a:extLst>
            </p:cNvPr>
            <p:cNvSpPr/>
            <p:nvPr/>
          </p:nvSpPr>
          <p:spPr>
            <a:xfrm>
              <a:off x="21004877" y="12356310"/>
              <a:ext cx="818043" cy="659440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120"/>
              <a:endParaRPr lang="en-US" sz="185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729" name="TextBox 728">
              <a:extLst>
                <a:ext uri="{FF2B5EF4-FFF2-40B4-BE49-F238E27FC236}">
                  <a16:creationId xmlns:a16="http://schemas.microsoft.com/office/drawing/2014/main" id="{5B14D50D-C7DE-4C82-B792-BD8E37C87B61}"/>
                </a:ext>
              </a:extLst>
            </p:cNvPr>
            <p:cNvSpPr txBox="1"/>
            <p:nvPr/>
          </p:nvSpPr>
          <p:spPr>
            <a:xfrm>
              <a:off x="20844738" y="12439820"/>
              <a:ext cx="1138321" cy="492422"/>
            </a:xfrm>
            <a:prstGeom prst="rect">
              <a:avLst/>
            </a:prstGeom>
            <a:noFill/>
          </p:spPr>
          <p:txBody>
            <a:bodyPr wrap="square" lIns="45707" tIns="22855" rIns="45707" bIns="22855" rtlCol="0">
              <a:spAutoFit/>
            </a:bodyPr>
            <a:lstStyle/>
            <a:p>
              <a:pPr algn="ctr" defTabSz="914120"/>
              <a:r>
                <a:rPr lang="en-US" sz="650" b="1" u="sng" dirty="0">
                  <a:solidFill>
                    <a:prstClr val="black"/>
                  </a:solidFill>
                  <a:latin typeface="Calibri"/>
                </a:rPr>
                <a:t>GRNET</a:t>
              </a:r>
            </a:p>
            <a:p>
              <a:pPr algn="ctr" defTabSz="914120"/>
              <a:r>
                <a:rPr lang="en-US" sz="650" b="1" u="sng" dirty="0">
                  <a:solidFill>
                    <a:prstClr val="black"/>
                  </a:solidFill>
                  <a:latin typeface="Calibri"/>
                </a:rPr>
                <a:t>Greece</a:t>
              </a:r>
            </a:p>
          </p:txBody>
        </p:sp>
      </p:grpSp>
      <p:sp>
        <p:nvSpPr>
          <p:cNvPr id="778" name="TextBox 777">
            <a:extLst>
              <a:ext uri="{FF2B5EF4-FFF2-40B4-BE49-F238E27FC236}">
                <a16:creationId xmlns:a16="http://schemas.microsoft.com/office/drawing/2014/main" id="{0F6206F1-20DC-4B9B-9A18-341D0E87D975}"/>
              </a:ext>
            </a:extLst>
          </p:cNvPr>
          <p:cNvSpPr txBox="1"/>
          <p:nvPr/>
        </p:nvSpPr>
        <p:spPr>
          <a:xfrm rot="4690951">
            <a:off x="6716021" y="1402928"/>
            <a:ext cx="208070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60" tIns="4572" rIns="22860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ANA-400</a:t>
            </a:r>
          </a:p>
        </p:txBody>
      </p:sp>
      <p:sp>
        <p:nvSpPr>
          <p:cNvPr id="799" name="Trapezoid 798">
            <a:extLst>
              <a:ext uri="{FF2B5EF4-FFF2-40B4-BE49-F238E27FC236}">
                <a16:creationId xmlns:a16="http://schemas.microsoft.com/office/drawing/2014/main" id="{ABD3F566-958F-4B13-908B-F25C44F5C067}"/>
              </a:ext>
            </a:extLst>
          </p:cNvPr>
          <p:cNvSpPr/>
          <p:nvPr/>
        </p:nvSpPr>
        <p:spPr bwMode="auto">
          <a:xfrm>
            <a:off x="5243377" y="3794332"/>
            <a:ext cx="177393" cy="94550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UIC</a:t>
            </a:r>
          </a:p>
        </p:txBody>
      </p:sp>
      <p:sp>
        <p:nvSpPr>
          <p:cNvPr id="801" name="Trapezoid 800">
            <a:extLst>
              <a:ext uri="{FF2B5EF4-FFF2-40B4-BE49-F238E27FC236}">
                <a16:creationId xmlns:a16="http://schemas.microsoft.com/office/drawing/2014/main" id="{814FEF3F-EB5B-4C8E-A3C1-78748FD2FD09}"/>
              </a:ext>
            </a:extLst>
          </p:cNvPr>
          <p:cNvSpPr/>
          <p:nvPr/>
        </p:nvSpPr>
        <p:spPr bwMode="auto">
          <a:xfrm rot="18243781">
            <a:off x="5887509" y="4347290"/>
            <a:ext cx="352193" cy="82376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Vanderbilt</a:t>
            </a:r>
          </a:p>
        </p:txBody>
      </p:sp>
      <p:sp>
        <p:nvSpPr>
          <p:cNvPr id="952" name="Rounded Rectangular Callout 951"/>
          <p:cNvSpPr/>
          <p:nvPr/>
        </p:nvSpPr>
        <p:spPr bwMode="auto">
          <a:xfrm rot="16200000">
            <a:off x="4363020" y="3319501"/>
            <a:ext cx="371475" cy="256612"/>
          </a:xfrm>
          <a:prstGeom prst="wedgeRoundRectCallout">
            <a:avLst>
              <a:gd name="adj1" fmla="val 24798"/>
              <a:gd name="adj2" fmla="val -47712"/>
              <a:gd name="adj3" fmla="val 16667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45720" rIns="4572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5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BTAA</a:t>
            </a:r>
            <a:br>
              <a:rPr lang="en-US" sz="5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</a:br>
            <a:r>
              <a:rPr lang="en-US" sz="550" b="1" dirty="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OmniPoP</a:t>
            </a:r>
            <a:endParaRPr lang="en-US" sz="55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(Chicago)</a:t>
            </a:r>
          </a:p>
        </p:txBody>
      </p:sp>
      <p:sp>
        <p:nvSpPr>
          <p:cNvPr id="814" name="TextBox 813">
            <a:extLst>
              <a:ext uri="{FF2B5EF4-FFF2-40B4-BE49-F238E27FC236}">
                <a16:creationId xmlns:a16="http://schemas.microsoft.com/office/drawing/2014/main" id="{9A24486A-3B01-4068-BA73-684B313BF47C}"/>
              </a:ext>
            </a:extLst>
          </p:cNvPr>
          <p:cNvSpPr txBox="1"/>
          <p:nvPr/>
        </p:nvSpPr>
        <p:spPr>
          <a:xfrm rot="16879146">
            <a:off x="2830939" y="1603121"/>
            <a:ext cx="517019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SINET to ESnet, Internet2,</a:t>
            </a:r>
          </a:p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CANARIE via </a:t>
            </a:r>
            <a:r>
              <a:rPr lang="en-US" sz="350" dirty="0" err="1">
                <a:solidFill>
                  <a:prstClr val="black"/>
                </a:solidFill>
                <a:latin typeface="Calibri"/>
              </a:rPr>
              <a:t>PacWave</a:t>
            </a:r>
            <a:r>
              <a:rPr lang="en-US" sz="350" dirty="0">
                <a:solidFill>
                  <a:prstClr val="black"/>
                </a:solidFill>
                <a:latin typeface="Calibri"/>
              </a:rPr>
              <a:t>, LA</a:t>
            </a:r>
          </a:p>
        </p:txBody>
      </p:sp>
      <p:sp>
        <p:nvSpPr>
          <p:cNvPr id="815" name="TextBox 814">
            <a:extLst>
              <a:ext uri="{FF2B5EF4-FFF2-40B4-BE49-F238E27FC236}">
                <a16:creationId xmlns:a16="http://schemas.microsoft.com/office/drawing/2014/main" id="{3CC5B1C5-73C9-49E3-A675-36D839BC3277}"/>
              </a:ext>
            </a:extLst>
          </p:cNvPr>
          <p:cNvSpPr txBox="1"/>
          <p:nvPr/>
        </p:nvSpPr>
        <p:spPr>
          <a:xfrm>
            <a:off x="4799349" y="4957268"/>
            <a:ext cx="528606" cy="31701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400" dirty="0">
                <a:solidFill>
                  <a:prstClr val="black"/>
                </a:solidFill>
                <a:latin typeface="Calibri"/>
              </a:rPr>
              <a:t>Peers: UOK, UFL, CANET,</a:t>
            </a:r>
          </a:p>
          <a:p>
            <a:pPr algn="ctr" defTabSz="914120"/>
            <a:r>
              <a:rPr lang="en-US" sz="400" dirty="0">
                <a:solidFill>
                  <a:prstClr val="black"/>
                </a:solidFill>
                <a:latin typeface="Calibri"/>
              </a:rPr>
              <a:t>IU, PURDUE, IUPUI,</a:t>
            </a:r>
            <a:br>
              <a:rPr lang="en-US" sz="400" dirty="0">
                <a:solidFill>
                  <a:prstClr val="black"/>
                </a:solidFill>
                <a:latin typeface="Calibri"/>
              </a:rPr>
            </a:br>
            <a:r>
              <a:rPr lang="en-US" sz="400" dirty="0">
                <a:solidFill>
                  <a:prstClr val="black"/>
                </a:solidFill>
                <a:latin typeface="Calibri"/>
              </a:rPr>
              <a:t>ESnet, CALTECH, MIT,</a:t>
            </a:r>
          </a:p>
          <a:p>
            <a:pPr algn="ctr" defTabSz="914120"/>
            <a:r>
              <a:rPr lang="en-US" sz="400" dirty="0">
                <a:solidFill>
                  <a:prstClr val="black"/>
                </a:solidFill>
                <a:latin typeface="Calibri"/>
              </a:rPr>
              <a:t>UOC, NORDUNET,</a:t>
            </a:r>
          </a:p>
          <a:p>
            <a:pPr algn="ctr" defTabSz="914120"/>
            <a:r>
              <a:rPr lang="en-US" sz="400" dirty="0">
                <a:solidFill>
                  <a:prstClr val="black"/>
                </a:solidFill>
                <a:latin typeface="Calibri"/>
              </a:rPr>
              <a:t>GÉANT, </a:t>
            </a:r>
            <a:r>
              <a:rPr lang="en-US" sz="400" dirty="0" err="1">
                <a:solidFill>
                  <a:prstClr val="black"/>
                </a:solidFill>
                <a:latin typeface="Calibri"/>
              </a:rPr>
              <a:t>AARNet</a:t>
            </a:r>
            <a:r>
              <a:rPr lang="en-US" sz="400" dirty="0">
                <a:solidFill>
                  <a:prstClr val="black"/>
                </a:solidFill>
                <a:latin typeface="Calibri"/>
              </a:rPr>
              <a:t>, </a:t>
            </a:r>
          </a:p>
        </p:txBody>
      </p:sp>
      <p:sp>
        <p:nvSpPr>
          <p:cNvPr id="817" name="TextBox 816">
            <a:extLst>
              <a:ext uri="{FF2B5EF4-FFF2-40B4-BE49-F238E27FC236}">
                <a16:creationId xmlns:a16="http://schemas.microsoft.com/office/drawing/2014/main" id="{FDE8AF0D-9B0E-49FE-B4F4-A0AE5789C894}"/>
              </a:ext>
            </a:extLst>
          </p:cNvPr>
          <p:cNvSpPr txBox="1"/>
          <p:nvPr/>
        </p:nvSpPr>
        <p:spPr>
          <a:xfrm>
            <a:off x="4756828" y="1967732"/>
            <a:ext cx="381195" cy="147733"/>
          </a:xfrm>
          <a:prstGeom prst="rect">
            <a:avLst/>
          </a:prstGeom>
          <a:noFill/>
          <a:ln w="25400">
            <a:noFill/>
          </a:ln>
        </p:spPr>
        <p:txBody>
          <a:bodyPr wrap="none" lIns="22860" tIns="4572" rIns="22860" bIns="4572" rtlCol="0">
            <a:spAutoFit/>
          </a:bodyPr>
          <a:lstStyle/>
          <a:p>
            <a:pPr algn="ctr" defTabSz="914120"/>
            <a:r>
              <a:rPr lang="en-US" sz="450" b="1" u="sng" dirty="0">
                <a:solidFill>
                  <a:prstClr val="black"/>
                </a:solidFill>
                <a:latin typeface="Calibri"/>
              </a:rPr>
              <a:t>(same VRF as</a:t>
            </a:r>
            <a:br>
              <a:rPr lang="en-US" sz="450" b="1" u="sng" dirty="0">
                <a:solidFill>
                  <a:prstClr val="black"/>
                </a:solidFill>
                <a:latin typeface="Calibri"/>
              </a:rPr>
            </a:br>
            <a:r>
              <a:rPr lang="en-US" sz="450" b="1" u="sng" dirty="0">
                <a:solidFill>
                  <a:prstClr val="black"/>
                </a:solidFill>
                <a:latin typeface="Calibri"/>
              </a:rPr>
              <a:t>ESnet Europe)</a:t>
            </a:r>
            <a:endParaRPr lang="en-US" sz="4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18" name="TextBox 817">
            <a:extLst>
              <a:ext uri="{FF2B5EF4-FFF2-40B4-BE49-F238E27FC236}">
                <a16:creationId xmlns:a16="http://schemas.microsoft.com/office/drawing/2014/main" id="{D310EED6-FD3D-477D-BB29-FF4A43B76D71}"/>
              </a:ext>
            </a:extLst>
          </p:cNvPr>
          <p:cNvSpPr txBox="1"/>
          <p:nvPr/>
        </p:nvSpPr>
        <p:spPr>
          <a:xfrm>
            <a:off x="5088529" y="4247909"/>
            <a:ext cx="81369" cy="78483"/>
          </a:xfrm>
          <a:prstGeom prst="rect">
            <a:avLst/>
          </a:prstGeom>
          <a:solidFill>
            <a:srgbClr val="99CCFF"/>
          </a:solidFill>
          <a:ln w="25400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ND</a:t>
            </a:r>
          </a:p>
        </p:txBody>
      </p:sp>
      <p:sp>
        <p:nvSpPr>
          <p:cNvPr id="884" name="Cross 883"/>
          <p:cNvSpPr/>
          <p:nvPr/>
        </p:nvSpPr>
        <p:spPr bwMode="auto">
          <a:xfrm>
            <a:off x="6269977" y="3958658"/>
            <a:ext cx="437435" cy="348940"/>
          </a:xfrm>
          <a:prstGeom prst="plus">
            <a:avLst/>
          </a:prstGeom>
          <a:solidFill>
            <a:srgbClr val="FFCC66">
              <a:alpha val="75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5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WIX</a:t>
            </a: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(Washington)</a:t>
            </a:r>
          </a:p>
        </p:txBody>
      </p:sp>
      <p:sp>
        <p:nvSpPr>
          <p:cNvPr id="819" name="TextBox 818">
            <a:extLst>
              <a:ext uri="{FF2B5EF4-FFF2-40B4-BE49-F238E27FC236}">
                <a16:creationId xmlns:a16="http://schemas.microsoft.com/office/drawing/2014/main" id="{6CCFC83C-5321-4CD7-B455-2FBB4E4E1ED8}"/>
              </a:ext>
            </a:extLst>
          </p:cNvPr>
          <p:cNvSpPr txBox="1"/>
          <p:nvPr/>
        </p:nvSpPr>
        <p:spPr>
          <a:xfrm rot="18206435">
            <a:off x="6122476" y="4421271"/>
            <a:ext cx="226857" cy="58478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9144" tIns="0" rIns="9144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Peer: ESnet</a:t>
            </a:r>
          </a:p>
        </p:txBody>
      </p:sp>
      <p:sp>
        <p:nvSpPr>
          <p:cNvPr id="822" name="TextBox 821">
            <a:extLst>
              <a:ext uri="{FF2B5EF4-FFF2-40B4-BE49-F238E27FC236}">
                <a16:creationId xmlns:a16="http://schemas.microsoft.com/office/drawing/2014/main" id="{6F943A9A-42CE-4A56-83B3-526E498BD4EC}"/>
              </a:ext>
            </a:extLst>
          </p:cNvPr>
          <p:cNvSpPr txBox="1"/>
          <p:nvPr/>
        </p:nvSpPr>
        <p:spPr>
          <a:xfrm>
            <a:off x="2459247" y="3737964"/>
            <a:ext cx="166328" cy="78483"/>
          </a:xfrm>
          <a:prstGeom prst="rect">
            <a:avLst/>
          </a:prstGeom>
          <a:solidFill>
            <a:srgbClr val="FFCC99"/>
          </a:solidFill>
          <a:ln w="25400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ASGC2</a:t>
            </a:r>
          </a:p>
        </p:txBody>
      </p:sp>
      <p:sp>
        <p:nvSpPr>
          <p:cNvPr id="1093" name="TextBox 1092"/>
          <p:cNvSpPr txBox="1"/>
          <p:nvPr/>
        </p:nvSpPr>
        <p:spPr>
          <a:xfrm>
            <a:off x="2390325" y="506781"/>
            <a:ext cx="378520" cy="246211"/>
          </a:xfrm>
          <a:prstGeom prst="rect">
            <a:avLst/>
          </a:prstGeom>
          <a:noFill/>
        </p:spPr>
        <p:txBody>
          <a:bodyPr wrap="squar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SINET</a:t>
            </a: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Japan</a:t>
            </a:r>
          </a:p>
        </p:txBody>
      </p:sp>
      <p:sp>
        <p:nvSpPr>
          <p:cNvPr id="825" name="TextBox 824">
            <a:extLst>
              <a:ext uri="{FF2B5EF4-FFF2-40B4-BE49-F238E27FC236}">
                <a16:creationId xmlns:a16="http://schemas.microsoft.com/office/drawing/2014/main" id="{09D50F33-CC1A-4FBA-8DF9-92E0C6BDA6FA}"/>
              </a:ext>
            </a:extLst>
          </p:cNvPr>
          <p:cNvSpPr txBox="1"/>
          <p:nvPr/>
        </p:nvSpPr>
        <p:spPr>
          <a:xfrm>
            <a:off x="2529579" y="757763"/>
            <a:ext cx="220800" cy="193899"/>
          </a:xfrm>
          <a:prstGeom prst="rect">
            <a:avLst/>
          </a:prstGeom>
          <a:solidFill>
            <a:srgbClr val="F0EA00"/>
          </a:solidFill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00" dirty="0" err="1">
                <a:solidFill>
                  <a:prstClr val="black"/>
                </a:solidFill>
                <a:latin typeface="Calibri"/>
              </a:rPr>
              <a:t>Hirosh</a:t>
            </a:r>
            <a:r>
              <a:rPr lang="en-US" sz="400" dirty="0">
                <a:solidFill>
                  <a:prstClr val="black"/>
                </a:solidFill>
                <a:latin typeface="Calibri"/>
              </a:rPr>
              <a:t>.,</a:t>
            </a:r>
          </a:p>
          <a:p>
            <a:pPr algn="ctr" defTabSz="914120"/>
            <a:r>
              <a:rPr lang="en-US" sz="400" dirty="0">
                <a:solidFill>
                  <a:prstClr val="black"/>
                </a:solidFill>
                <a:latin typeface="Calibri"/>
              </a:rPr>
              <a:t>Tsukuba,</a:t>
            </a:r>
          </a:p>
          <a:p>
            <a:pPr algn="ctr" defTabSz="914120"/>
            <a:r>
              <a:rPr lang="en-US" sz="400" dirty="0">
                <a:solidFill>
                  <a:prstClr val="black"/>
                </a:solidFill>
                <a:latin typeface="Calibri"/>
              </a:rPr>
              <a:t>Tokyo</a:t>
            </a:r>
          </a:p>
        </p:txBody>
      </p:sp>
      <p:pic>
        <p:nvPicPr>
          <p:cNvPr id="665" name="Picture 13" descr="C:\Work\0ESNet\ESnet\Customers\HEP\LHC\T2-3 networking - LHCONE\logos\NORDUnet.jpg">
            <a:extLst>
              <a:ext uri="{FF2B5EF4-FFF2-40B4-BE49-F238E27FC236}">
                <a16:creationId xmlns:a16="http://schemas.microsoft.com/office/drawing/2014/main" id="{53CF465C-F4FD-4940-B70A-B4DAB85A7E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428" y="5518618"/>
            <a:ext cx="206599" cy="6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8" name="Freeform 7">
            <a:extLst>
              <a:ext uri="{FF2B5EF4-FFF2-40B4-BE49-F238E27FC236}">
                <a16:creationId xmlns:a16="http://schemas.microsoft.com/office/drawing/2014/main" id="{AF1118D1-9C96-460E-BC4A-8F1E6AA22404}"/>
              </a:ext>
            </a:extLst>
          </p:cNvPr>
          <p:cNvSpPr>
            <a:spLocks/>
          </p:cNvSpPr>
          <p:nvPr/>
        </p:nvSpPr>
        <p:spPr bwMode="auto">
          <a:xfrm>
            <a:off x="3646463" y="5471413"/>
            <a:ext cx="541848" cy="361021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FFCC99"/>
          </a:solidFill>
          <a:ln w="222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vert="horz" wrap="square" lIns="45707" tIns="22854" rIns="45707" bIns="22854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18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89" name="TextBox 688">
            <a:extLst>
              <a:ext uri="{FF2B5EF4-FFF2-40B4-BE49-F238E27FC236}">
                <a16:creationId xmlns:a16="http://schemas.microsoft.com/office/drawing/2014/main" id="{6E24B8AC-D251-4571-8A63-D5A846D26713}"/>
              </a:ext>
            </a:extLst>
          </p:cNvPr>
          <p:cNvSpPr txBox="1"/>
          <p:nvPr/>
        </p:nvSpPr>
        <p:spPr>
          <a:xfrm>
            <a:off x="3738541" y="5471098"/>
            <a:ext cx="345582" cy="246209"/>
          </a:xfrm>
          <a:prstGeom prst="rect">
            <a:avLst/>
          </a:prstGeom>
          <a:noFill/>
        </p:spPr>
        <p:txBody>
          <a:bodyPr wrap="none" lIns="45707" tIns="22854" rIns="45707" bIns="22854" rtlCol="0">
            <a:spAutoFit/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CUDI</a:t>
            </a: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Mexico</a:t>
            </a:r>
          </a:p>
        </p:txBody>
      </p:sp>
      <p:sp>
        <p:nvSpPr>
          <p:cNvPr id="703" name="TextBox 702">
            <a:extLst>
              <a:ext uri="{FF2B5EF4-FFF2-40B4-BE49-F238E27FC236}">
                <a16:creationId xmlns:a16="http://schemas.microsoft.com/office/drawing/2014/main" id="{44BCBDDB-590D-493B-B71F-5177BAECC811}"/>
              </a:ext>
            </a:extLst>
          </p:cNvPr>
          <p:cNvSpPr txBox="1"/>
          <p:nvPr/>
        </p:nvSpPr>
        <p:spPr>
          <a:xfrm>
            <a:off x="3843592" y="5714401"/>
            <a:ext cx="175561" cy="87716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tx1"/>
            </a:solidFill>
            <a:prstDash val="dash"/>
          </a:ln>
        </p:spPr>
        <p:txBody>
          <a:bodyPr wrap="none" lIns="9144" tIns="9144" rIns="9144" bIns="9144" rtlCol="0">
            <a:spAutoFit/>
          </a:bodyPr>
          <a:lstStyle/>
          <a:p>
            <a:pPr algn="ctr" defTabSz="914120"/>
            <a:r>
              <a:rPr lang="en-US" sz="450" dirty="0">
                <a:solidFill>
                  <a:srgbClr val="002060"/>
                </a:solidFill>
                <a:latin typeface="Calibri"/>
              </a:rPr>
              <a:t>UNAM</a:t>
            </a:r>
          </a:p>
        </p:txBody>
      </p:sp>
      <p:sp>
        <p:nvSpPr>
          <p:cNvPr id="704" name="Freeform 689">
            <a:extLst>
              <a:ext uri="{FF2B5EF4-FFF2-40B4-BE49-F238E27FC236}">
                <a16:creationId xmlns:a16="http://schemas.microsoft.com/office/drawing/2014/main" id="{BB03E7DC-9FBF-4717-8431-E8A14DB56AD6}"/>
              </a:ext>
            </a:extLst>
          </p:cNvPr>
          <p:cNvSpPr/>
          <p:nvPr/>
        </p:nvSpPr>
        <p:spPr>
          <a:xfrm rot="7785415" flipV="1">
            <a:off x="2687863" y="853243"/>
            <a:ext cx="437659" cy="27651"/>
          </a:xfrm>
          <a:custGeom>
            <a:avLst/>
            <a:gdLst>
              <a:gd name="connsiteX0" fmla="*/ 365760 w 542217"/>
              <a:gd name="connsiteY0" fmla="*/ 97465 h 4852345"/>
              <a:gd name="connsiteX1" fmla="*/ 524786 w 542217"/>
              <a:gd name="connsiteY1" fmla="*/ 630203 h 4852345"/>
              <a:gd name="connsiteX2" fmla="*/ 0 w 542217"/>
              <a:gd name="connsiteY2" fmla="*/ 4852345 h 4852345"/>
              <a:gd name="connsiteX0" fmla="*/ 1224501 w 1460663"/>
              <a:gd name="connsiteY0" fmla="*/ 169398 h 6323708"/>
              <a:gd name="connsiteX1" fmla="*/ 1383527 w 1460663"/>
              <a:gd name="connsiteY1" fmla="*/ 702136 h 6323708"/>
              <a:gd name="connsiteX2" fmla="*/ 0 w 1460663"/>
              <a:gd name="connsiteY2" fmla="*/ 6323708 h 6323708"/>
              <a:gd name="connsiteX0" fmla="*/ 1224501 w 1398454"/>
              <a:gd name="connsiteY0" fmla="*/ 91306 h 6245616"/>
              <a:gd name="connsiteX1" fmla="*/ 1383527 w 1398454"/>
              <a:gd name="connsiteY1" fmla="*/ 624044 h 6245616"/>
              <a:gd name="connsiteX2" fmla="*/ 898497 w 1398454"/>
              <a:gd name="connsiteY2" fmla="*/ 4703063 h 6245616"/>
              <a:gd name="connsiteX3" fmla="*/ 0 w 1398454"/>
              <a:gd name="connsiteY3" fmla="*/ 6245616 h 6245616"/>
              <a:gd name="connsiteX0" fmla="*/ 1224501 w 1392616"/>
              <a:gd name="connsiteY0" fmla="*/ 0 h 6154310"/>
              <a:gd name="connsiteX1" fmla="*/ 1383527 w 1392616"/>
              <a:gd name="connsiteY1" fmla="*/ 532738 h 6154310"/>
              <a:gd name="connsiteX2" fmla="*/ 898497 w 1392616"/>
              <a:gd name="connsiteY2" fmla="*/ 4611757 h 6154310"/>
              <a:gd name="connsiteX3" fmla="*/ 0 w 1392616"/>
              <a:gd name="connsiteY3" fmla="*/ 6154310 h 6154310"/>
              <a:gd name="connsiteX0" fmla="*/ 1224501 w 1256034"/>
              <a:gd name="connsiteY0" fmla="*/ 0 h 6154310"/>
              <a:gd name="connsiteX1" fmla="*/ 1232452 w 1256034"/>
              <a:gd name="connsiteY1" fmla="*/ 1113183 h 6154310"/>
              <a:gd name="connsiteX2" fmla="*/ 898497 w 1256034"/>
              <a:gd name="connsiteY2" fmla="*/ 4611757 h 6154310"/>
              <a:gd name="connsiteX3" fmla="*/ 0 w 1256034"/>
              <a:gd name="connsiteY3" fmla="*/ 6154310 h 6154310"/>
              <a:gd name="connsiteX0" fmla="*/ 1224501 w 1226481"/>
              <a:gd name="connsiteY0" fmla="*/ 0 h 6154310"/>
              <a:gd name="connsiteX1" fmla="*/ 1168842 w 1226481"/>
              <a:gd name="connsiteY1" fmla="*/ 1121135 h 6154310"/>
              <a:gd name="connsiteX2" fmla="*/ 898497 w 1226481"/>
              <a:gd name="connsiteY2" fmla="*/ 4611757 h 6154310"/>
              <a:gd name="connsiteX3" fmla="*/ 0 w 1226481"/>
              <a:gd name="connsiteY3" fmla="*/ 6154310 h 6154310"/>
              <a:gd name="connsiteX0" fmla="*/ 1224501 w 1302760"/>
              <a:gd name="connsiteY0" fmla="*/ 0 h 6154310"/>
              <a:gd name="connsiteX1" fmla="*/ 1287840 w 1302760"/>
              <a:gd name="connsiteY1" fmla="*/ 1183765 h 6154310"/>
              <a:gd name="connsiteX2" fmla="*/ 898497 w 1302760"/>
              <a:gd name="connsiteY2" fmla="*/ 4611757 h 6154310"/>
              <a:gd name="connsiteX3" fmla="*/ 0 w 1302760"/>
              <a:gd name="connsiteY3" fmla="*/ 6154310 h 6154310"/>
              <a:gd name="connsiteX0" fmla="*/ 326004 w 404263"/>
              <a:gd name="connsiteY0" fmla="*/ 0 h 4611757"/>
              <a:gd name="connsiteX1" fmla="*/ 389343 w 404263"/>
              <a:gd name="connsiteY1" fmla="*/ 1183765 h 4611757"/>
              <a:gd name="connsiteX2" fmla="*/ 0 w 404263"/>
              <a:gd name="connsiteY2" fmla="*/ 4611757 h 4611757"/>
              <a:gd name="connsiteX0" fmla="*/ 0 w 78259"/>
              <a:gd name="connsiteY0" fmla="*/ 0 h 1183765"/>
              <a:gd name="connsiteX1" fmla="*/ 63339 w 78259"/>
              <a:gd name="connsiteY1" fmla="*/ 1183765 h 1183765"/>
              <a:gd name="connsiteX0" fmla="*/ 958267 w 958302"/>
              <a:gd name="connsiteY0" fmla="*/ 0 h 590982"/>
              <a:gd name="connsiteX1" fmla="*/ 0 w 958302"/>
              <a:gd name="connsiteY1" fmla="*/ 590982 h 590982"/>
              <a:gd name="connsiteX0" fmla="*/ 958267 w 958359"/>
              <a:gd name="connsiteY0" fmla="*/ 0 h 590982"/>
              <a:gd name="connsiteX1" fmla="*/ 0 w 958359"/>
              <a:gd name="connsiteY1" fmla="*/ 590982 h 590982"/>
              <a:gd name="connsiteX0" fmla="*/ 958267 w 961585"/>
              <a:gd name="connsiteY0" fmla="*/ 0 h 590982"/>
              <a:gd name="connsiteX1" fmla="*/ 0 w 961585"/>
              <a:gd name="connsiteY1" fmla="*/ 590982 h 590982"/>
              <a:gd name="connsiteX0" fmla="*/ 964415 w 967689"/>
              <a:gd name="connsiteY0" fmla="*/ 0 h 523348"/>
              <a:gd name="connsiteX1" fmla="*/ 0 w 967689"/>
              <a:gd name="connsiteY1" fmla="*/ 523348 h 523348"/>
              <a:gd name="connsiteX0" fmla="*/ 964415 w 969045"/>
              <a:gd name="connsiteY0" fmla="*/ 0 h 535634"/>
              <a:gd name="connsiteX1" fmla="*/ 0 w 969045"/>
              <a:gd name="connsiteY1" fmla="*/ 523348 h 535634"/>
              <a:gd name="connsiteX0" fmla="*/ 1061366 w 1064924"/>
              <a:gd name="connsiteY0" fmla="*/ 0 h 485134"/>
              <a:gd name="connsiteX1" fmla="*/ 0 w 1064924"/>
              <a:gd name="connsiteY1" fmla="*/ 463590 h 485134"/>
              <a:gd name="connsiteX0" fmla="*/ 1061366 w 1061375"/>
              <a:gd name="connsiteY0" fmla="*/ 0 h 470456"/>
              <a:gd name="connsiteX1" fmla="*/ 0 w 1061375"/>
              <a:gd name="connsiteY1" fmla="*/ 463590 h 470456"/>
              <a:gd name="connsiteX0" fmla="*/ 1317593 w 1317598"/>
              <a:gd name="connsiteY0" fmla="*/ 0 h 470456"/>
              <a:gd name="connsiteX1" fmla="*/ 0 w 1317598"/>
              <a:gd name="connsiteY1" fmla="*/ 463590 h 470456"/>
              <a:gd name="connsiteX0" fmla="*/ 928307 w 928322"/>
              <a:gd name="connsiteY0" fmla="*/ 0 h 218170"/>
              <a:gd name="connsiteX1" fmla="*/ 0 w 928322"/>
              <a:gd name="connsiteY1" fmla="*/ 58294 h 218170"/>
              <a:gd name="connsiteX0" fmla="*/ 928307 w 928307"/>
              <a:gd name="connsiteY0" fmla="*/ 0 h 126999"/>
              <a:gd name="connsiteX1" fmla="*/ 0 w 928307"/>
              <a:gd name="connsiteY1" fmla="*/ 58294 h 126999"/>
              <a:gd name="connsiteX0" fmla="*/ 928307 w 928307"/>
              <a:gd name="connsiteY0" fmla="*/ 0 h 139389"/>
              <a:gd name="connsiteX1" fmla="*/ 0 w 928307"/>
              <a:gd name="connsiteY1" fmla="*/ 58294 h 139389"/>
              <a:gd name="connsiteX0" fmla="*/ 938371 w 938371"/>
              <a:gd name="connsiteY0" fmla="*/ 0 h 165108"/>
              <a:gd name="connsiteX1" fmla="*/ 0 w 938371"/>
              <a:gd name="connsiteY1" fmla="*/ 108392 h 165108"/>
              <a:gd name="connsiteX0" fmla="*/ 650447 w 650447"/>
              <a:gd name="connsiteY0" fmla="*/ 70743 h 167622"/>
              <a:gd name="connsiteX1" fmla="*/ 0 w 650447"/>
              <a:gd name="connsiteY1" fmla="*/ 0 h 167622"/>
              <a:gd name="connsiteX0" fmla="*/ 650447 w 650447"/>
              <a:gd name="connsiteY0" fmla="*/ 70743 h 99751"/>
              <a:gd name="connsiteX1" fmla="*/ 0 w 650447"/>
              <a:gd name="connsiteY1" fmla="*/ 0 h 9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0447" h="99751">
                <a:moveTo>
                  <a:pt x="650447" y="70743"/>
                </a:moveTo>
                <a:cubicBezTo>
                  <a:pt x="205708" y="142023"/>
                  <a:pt x="368011" y="67796"/>
                  <a:pt x="0" y="0"/>
                </a:cubicBezTo>
              </a:path>
            </a:pathLst>
          </a:custGeom>
          <a:noFill/>
          <a:ln w="762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7" tIns="22855" rIns="45707" bIns="22855" spcCol="0" rtlCol="0" anchor="ctr"/>
          <a:lstStyle/>
          <a:p>
            <a:pPr algn="ctr" defTabSz="914120"/>
            <a:endParaRPr lang="en-US" sz="18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07" name="Freeform 699">
            <a:extLst>
              <a:ext uri="{FF2B5EF4-FFF2-40B4-BE49-F238E27FC236}">
                <a16:creationId xmlns:a16="http://schemas.microsoft.com/office/drawing/2014/main" id="{EED6C9C7-B3B3-4941-B019-3613D47978AC}"/>
              </a:ext>
            </a:extLst>
          </p:cNvPr>
          <p:cNvSpPr/>
          <p:nvPr/>
        </p:nvSpPr>
        <p:spPr bwMode="auto">
          <a:xfrm rot="20981985" flipV="1">
            <a:off x="8084543" y="2348950"/>
            <a:ext cx="969117" cy="319446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6847819"/>
              <a:gd name="connsiteY0" fmla="*/ 6786 h 572360"/>
              <a:gd name="connsiteX1" fmla="*/ 16847819 w 16847819"/>
              <a:gd name="connsiteY1" fmla="*/ 572360 h 572360"/>
              <a:gd name="connsiteX0" fmla="*/ 0 w 16847819"/>
              <a:gd name="connsiteY0" fmla="*/ 0 h 565574"/>
              <a:gd name="connsiteX1" fmla="*/ 16847819 w 16847819"/>
              <a:gd name="connsiteY1" fmla="*/ 565574 h 565574"/>
              <a:gd name="connsiteX0" fmla="*/ 0 w 20889782"/>
              <a:gd name="connsiteY0" fmla="*/ 866214 h 866238"/>
              <a:gd name="connsiteX1" fmla="*/ 20889782 w 20889782"/>
              <a:gd name="connsiteY1" fmla="*/ 30701 h 866238"/>
              <a:gd name="connsiteX0" fmla="*/ 0 w 20889782"/>
              <a:gd name="connsiteY0" fmla="*/ 1065057 h 1065057"/>
              <a:gd name="connsiteX1" fmla="*/ 20889782 w 20889782"/>
              <a:gd name="connsiteY1" fmla="*/ 229544 h 1065057"/>
              <a:gd name="connsiteX0" fmla="*/ 0 w 21238226"/>
              <a:gd name="connsiteY0" fmla="*/ 1086513 h 1086513"/>
              <a:gd name="connsiteX1" fmla="*/ 21238226 w 21238226"/>
              <a:gd name="connsiteY1" fmla="*/ 215765 h 1086513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6488 w 21244714"/>
              <a:gd name="connsiteY0" fmla="*/ 1110552 h 1110552"/>
              <a:gd name="connsiteX1" fmla="*/ 7925798 w 21244714"/>
              <a:gd name="connsiteY1" fmla="*/ 70381 h 1110552"/>
              <a:gd name="connsiteX2" fmla="*/ 21244714 w 21244714"/>
              <a:gd name="connsiteY2" fmla="*/ 239804 h 1110552"/>
              <a:gd name="connsiteX0" fmla="*/ 8810 w 21247036"/>
              <a:gd name="connsiteY0" fmla="*/ 1153844 h 1153844"/>
              <a:gd name="connsiteX1" fmla="*/ 7928120 w 21247036"/>
              <a:gd name="connsiteY1" fmla="*/ 113673 h 1153844"/>
              <a:gd name="connsiteX2" fmla="*/ 21247036 w 21247036"/>
              <a:gd name="connsiteY2" fmla="*/ 283096 h 1153844"/>
              <a:gd name="connsiteX0" fmla="*/ 17341 w 18026643"/>
              <a:gd name="connsiteY0" fmla="*/ 1114739 h 1114739"/>
              <a:gd name="connsiteX1" fmla="*/ 4707727 w 18026643"/>
              <a:gd name="connsiteY1" fmla="*/ 70423 h 1114739"/>
              <a:gd name="connsiteX2" fmla="*/ 18026643 w 18026643"/>
              <a:gd name="connsiteY2" fmla="*/ 239846 h 1114739"/>
              <a:gd name="connsiteX0" fmla="*/ 324867 w 18334169"/>
              <a:gd name="connsiteY0" fmla="*/ 1071602 h 1071602"/>
              <a:gd name="connsiteX1" fmla="*/ 2136484 w 18334169"/>
              <a:gd name="connsiteY1" fmla="*/ 89464 h 1071602"/>
              <a:gd name="connsiteX2" fmla="*/ 18334169 w 18334169"/>
              <a:gd name="connsiteY2" fmla="*/ 196709 h 1071602"/>
              <a:gd name="connsiteX0" fmla="*/ 3163 w 18012465"/>
              <a:gd name="connsiteY0" fmla="*/ 905782 h 1026026"/>
              <a:gd name="connsiteX1" fmla="*/ 14219659 w 18012465"/>
              <a:gd name="connsiteY1" fmla="*/ 1005548 h 1026026"/>
              <a:gd name="connsiteX2" fmla="*/ 18012465 w 18012465"/>
              <a:gd name="connsiteY2" fmla="*/ 30889 h 1026026"/>
              <a:gd name="connsiteX0" fmla="*/ 3474 w 16965951"/>
              <a:gd name="connsiteY0" fmla="*/ 988686 h 1028534"/>
              <a:gd name="connsiteX1" fmla="*/ 13173145 w 16965951"/>
              <a:gd name="connsiteY1" fmla="*/ 1005548 h 1028534"/>
              <a:gd name="connsiteX2" fmla="*/ 16965951 w 16965951"/>
              <a:gd name="connsiteY2" fmla="*/ 30889 h 1028534"/>
              <a:gd name="connsiteX0" fmla="*/ -1 w 16962476"/>
              <a:gd name="connsiteY0" fmla="*/ 988686 h 1062177"/>
              <a:gd name="connsiteX1" fmla="*/ 13169670 w 16962476"/>
              <a:gd name="connsiteY1" fmla="*/ 1005548 h 1062177"/>
              <a:gd name="connsiteX2" fmla="*/ 16962476 w 16962476"/>
              <a:gd name="connsiteY2" fmla="*/ 30889 h 1062177"/>
              <a:gd name="connsiteX0" fmla="*/ -1 w 17721422"/>
              <a:gd name="connsiteY0" fmla="*/ 879902 h 953393"/>
              <a:gd name="connsiteX1" fmla="*/ 13169670 w 17721422"/>
              <a:gd name="connsiteY1" fmla="*/ 896764 h 953393"/>
              <a:gd name="connsiteX2" fmla="*/ 17721422 w 17721422"/>
              <a:gd name="connsiteY2" fmla="*/ 34026 h 953393"/>
              <a:gd name="connsiteX0" fmla="*/ -1 w 17721422"/>
              <a:gd name="connsiteY0" fmla="*/ 845876 h 919367"/>
              <a:gd name="connsiteX1" fmla="*/ 13169670 w 17721422"/>
              <a:gd name="connsiteY1" fmla="*/ 862738 h 919367"/>
              <a:gd name="connsiteX2" fmla="*/ 17721422 w 17721422"/>
              <a:gd name="connsiteY2" fmla="*/ 0 h 919367"/>
              <a:gd name="connsiteX0" fmla="*/ -1 w 17721422"/>
              <a:gd name="connsiteY0" fmla="*/ 845876 h 845876"/>
              <a:gd name="connsiteX1" fmla="*/ 12960306 w 17721422"/>
              <a:gd name="connsiteY1" fmla="*/ 794342 h 845876"/>
              <a:gd name="connsiteX2" fmla="*/ 17721422 w 17721422"/>
              <a:gd name="connsiteY2" fmla="*/ 0 h 845876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7616741 w 17616741"/>
              <a:gd name="connsiteY1" fmla="*/ 0 h 847949"/>
              <a:gd name="connsiteX0" fmla="*/ -1 w 17616741"/>
              <a:gd name="connsiteY0" fmla="*/ 847949 h 847949"/>
              <a:gd name="connsiteX1" fmla="*/ 10227252 w 17616741"/>
              <a:gd name="connsiteY1" fmla="*/ 359094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0 w 19999044"/>
              <a:gd name="connsiteY0" fmla="*/ 806958 h 821286"/>
              <a:gd name="connsiteX1" fmla="*/ 16194929 w 19999044"/>
              <a:gd name="connsiteY1" fmla="*/ 821286 h 821286"/>
              <a:gd name="connsiteX2" fmla="*/ 19999044 w 19999044"/>
              <a:gd name="connsiteY2" fmla="*/ 0 h 821286"/>
              <a:gd name="connsiteX0" fmla="*/ 0 w 19999044"/>
              <a:gd name="connsiteY0" fmla="*/ 806958 h 837551"/>
              <a:gd name="connsiteX1" fmla="*/ 16194929 w 19999044"/>
              <a:gd name="connsiteY1" fmla="*/ 821286 h 837551"/>
              <a:gd name="connsiteX2" fmla="*/ 19999044 w 19999044"/>
              <a:gd name="connsiteY2" fmla="*/ 0 h 837551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24268603"/>
              <a:gd name="connsiteY0" fmla="*/ 0 h 1534967"/>
              <a:gd name="connsiteX1" fmla="*/ 20464488 w 24268603"/>
              <a:gd name="connsiteY1" fmla="*/ 1534920 h 1534967"/>
              <a:gd name="connsiteX2" fmla="*/ 24268603 w 24268603"/>
              <a:gd name="connsiteY2" fmla="*/ 713634 h 1534967"/>
              <a:gd name="connsiteX0" fmla="*/ 0 w 24268603"/>
              <a:gd name="connsiteY0" fmla="*/ 0 h 1660688"/>
              <a:gd name="connsiteX1" fmla="*/ 20464488 w 24268603"/>
              <a:gd name="connsiteY1" fmla="*/ 1534920 h 1660688"/>
              <a:gd name="connsiteX2" fmla="*/ 24268603 w 24268603"/>
              <a:gd name="connsiteY2" fmla="*/ 713634 h 1660688"/>
              <a:gd name="connsiteX0" fmla="*/ 0 w 24268603"/>
              <a:gd name="connsiteY0" fmla="*/ 0 h 1657431"/>
              <a:gd name="connsiteX1" fmla="*/ 20464488 w 24268603"/>
              <a:gd name="connsiteY1" fmla="*/ 1534920 h 1657431"/>
              <a:gd name="connsiteX2" fmla="*/ 24268603 w 24268603"/>
              <a:gd name="connsiteY2" fmla="*/ 713634 h 1657431"/>
              <a:gd name="connsiteX0" fmla="*/ 0 w 24268603"/>
              <a:gd name="connsiteY0" fmla="*/ 0 h 1673296"/>
              <a:gd name="connsiteX1" fmla="*/ 20464488 w 24268603"/>
              <a:gd name="connsiteY1" fmla="*/ 1534920 h 1673296"/>
              <a:gd name="connsiteX2" fmla="*/ 24268603 w 24268603"/>
              <a:gd name="connsiteY2" fmla="*/ 713634 h 1673296"/>
              <a:gd name="connsiteX0" fmla="*/ 0 w 24268603"/>
              <a:gd name="connsiteY0" fmla="*/ 0 h 713634"/>
              <a:gd name="connsiteX1" fmla="*/ 24268603 w 24268603"/>
              <a:gd name="connsiteY1" fmla="*/ 713634 h 713634"/>
              <a:gd name="connsiteX0" fmla="*/ 0 w 24268603"/>
              <a:gd name="connsiteY0" fmla="*/ 0 h 1366442"/>
              <a:gd name="connsiteX1" fmla="*/ 24268603 w 24268603"/>
              <a:gd name="connsiteY1" fmla="*/ 713634 h 1366442"/>
              <a:gd name="connsiteX0" fmla="*/ 0 w 24268603"/>
              <a:gd name="connsiteY0" fmla="*/ 0 h 1677813"/>
              <a:gd name="connsiteX1" fmla="*/ 24268603 w 24268603"/>
              <a:gd name="connsiteY1" fmla="*/ 713634 h 1677813"/>
              <a:gd name="connsiteX0" fmla="*/ 0 w 24090706"/>
              <a:gd name="connsiteY0" fmla="*/ 0 h 1931295"/>
              <a:gd name="connsiteX1" fmla="*/ 24090706 w 24090706"/>
              <a:gd name="connsiteY1" fmla="*/ 1081359 h 1931295"/>
              <a:gd name="connsiteX0" fmla="*/ 0 w 23912809"/>
              <a:gd name="connsiteY0" fmla="*/ 0 h 2220641"/>
              <a:gd name="connsiteX1" fmla="*/ 23912809 w 23912809"/>
              <a:gd name="connsiteY1" fmla="*/ 1468962 h 2220641"/>
              <a:gd name="connsiteX0" fmla="*/ 0 w 23912809"/>
              <a:gd name="connsiteY0" fmla="*/ 0 h 1777744"/>
              <a:gd name="connsiteX1" fmla="*/ 23912809 w 23912809"/>
              <a:gd name="connsiteY1" fmla="*/ 1468962 h 1777744"/>
              <a:gd name="connsiteX0" fmla="*/ 0 w 24179657"/>
              <a:gd name="connsiteY0" fmla="*/ 0 h 1221900"/>
              <a:gd name="connsiteX1" fmla="*/ 24179657 w 24179657"/>
              <a:gd name="connsiteY1" fmla="*/ 663942 h 1221900"/>
              <a:gd name="connsiteX0" fmla="*/ 0 w 24179657"/>
              <a:gd name="connsiteY0" fmla="*/ 0 h 1641077"/>
              <a:gd name="connsiteX1" fmla="*/ 24179657 w 24179657"/>
              <a:gd name="connsiteY1" fmla="*/ 663942 h 1641077"/>
              <a:gd name="connsiteX0" fmla="*/ 0 w 25424947"/>
              <a:gd name="connsiteY0" fmla="*/ 3251835 h 3707557"/>
              <a:gd name="connsiteX1" fmla="*/ 25424947 w 25424947"/>
              <a:gd name="connsiteY1" fmla="*/ 0 h 3707557"/>
              <a:gd name="connsiteX0" fmla="*/ 0 w 25424947"/>
              <a:gd name="connsiteY0" fmla="*/ 3251835 h 3878269"/>
              <a:gd name="connsiteX1" fmla="*/ 25424947 w 25424947"/>
              <a:gd name="connsiteY1" fmla="*/ 0 h 3878269"/>
              <a:gd name="connsiteX0" fmla="*/ 0 w 25424947"/>
              <a:gd name="connsiteY0" fmla="*/ 3251835 h 3656614"/>
              <a:gd name="connsiteX1" fmla="*/ 25424947 w 25424947"/>
              <a:gd name="connsiteY1" fmla="*/ 0 h 3656614"/>
              <a:gd name="connsiteX0" fmla="*/ 0 w 25424947"/>
              <a:gd name="connsiteY0" fmla="*/ 3251835 h 3979320"/>
              <a:gd name="connsiteX1" fmla="*/ 14268842 w 25424947"/>
              <a:gd name="connsiteY1" fmla="*/ 3403790 h 3979320"/>
              <a:gd name="connsiteX2" fmla="*/ 25424947 w 25424947"/>
              <a:gd name="connsiteY2" fmla="*/ 0 h 3979320"/>
              <a:gd name="connsiteX0" fmla="*/ 0 w 25424947"/>
              <a:gd name="connsiteY0" fmla="*/ 3251835 h 3424074"/>
              <a:gd name="connsiteX1" fmla="*/ 14268842 w 25424947"/>
              <a:gd name="connsiteY1" fmla="*/ 3403790 h 3424074"/>
              <a:gd name="connsiteX2" fmla="*/ 25424947 w 25424947"/>
              <a:gd name="connsiteY2" fmla="*/ 0 h 3424074"/>
              <a:gd name="connsiteX0" fmla="*/ 0 w 25424947"/>
              <a:gd name="connsiteY0" fmla="*/ 3251835 h 3404769"/>
              <a:gd name="connsiteX1" fmla="*/ 14268842 w 25424947"/>
              <a:gd name="connsiteY1" fmla="*/ 3403790 h 3404769"/>
              <a:gd name="connsiteX2" fmla="*/ 25424947 w 25424947"/>
              <a:gd name="connsiteY2" fmla="*/ 0 h 3404769"/>
              <a:gd name="connsiteX0" fmla="*/ 0 w 25424947"/>
              <a:gd name="connsiteY0" fmla="*/ 3251835 h 3437929"/>
              <a:gd name="connsiteX1" fmla="*/ 14268842 w 25424947"/>
              <a:gd name="connsiteY1" fmla="*/ 3403790 h 3437929"/>
              <a:gd name="connsiteX2" fmla="*/ 25424947 w 25424947"/>
              <a:gd name="connsiteY2" fmla="*/ 0 h 3437929"/>
              <a:gd name="connsiteX0" fmla="*/ 0 w 25424947"/>
              <a:gd name="connsiteY0" fmla="*/ 3251835 h 4724776"/>
              <a:gd name="connsiteX1" fmla="*/ 16996614 w 25424947"/>
              <a:gd name="connsiteY1" fmla="*/ 4715673 h 4724776"/>
              <a:gd name="connsiteX2" fmla="*/ 25424947 w 25424947"/>
              <a:gd name="connsiteY2" fmla="*/ 0 h 4724776"/>
              <a:gd name="connsiteX0" fmla="*/ 0 w 16737580"/>
              <a:gd name="connsiteY0" fmla="*/ 3669253 h 4846111"/>
              <a:gd name="connsiteX1" fmla="*/ 8309247 w 16737580"/>
              <a:gd name="connsiteY1" fmla="*/ 4715673 h 4846111"/>
              <a:gd name="connsiteX2" fmla="*/ 16737580 w 16737580"/>
              <a:gd name="connsiteY2" fmla="*/ 0 h 4846111"/>
              <a:gd name="connsiteX0" fmla="*/ 0 w 16737580"/>
              <a:gd name="connsiteY0" fmla="*/ 3669253 h 4906486"/>
              <a:gd name="connsiteX1" fmla="*/ 8309247 w 16737580"/>
              <a:gd name="connsiteY1" fmla="*/ 4715673 h 4906486"/>
              <a:gd name="connsiteX2" fmla="*/ 16737580 w 16737580"/>
              <a:gd name="connsiteY2" fmla="*/ 0 h 4906486"/>
              <a:gd name="connsiteX0" fmla="*/ 0 w 16737580"/>
              <a:gd name="connsiteY0" fmla="*/ 3669253 h 4777551"/>
              <a:gd name="connsiteX1" fmla="*/ 9584186 w 16737580"/>
              <a:gd name="connsiteY1" fmla="*/ 4566595 h 4777551"/>
              <a:gd name="connsiteX2" fmla="*/ 16737580 w 16737580"/>
              <a:gd name="connsiteY2" fmla="*/ 0 h 4777551"/>
              <a:gd name="connsiteX0" fmla="*/ 0 w 16737580"/>
              <a:gd name="connsiteY0" fmla="*/ 3669253 h 4769663"/>
              <a:gd name="connsiteX1" fmla="*/ 11133050 w 16737580"/>
              <a:gd name="connsiteY1" fmla="*/ 4557324 h 4769663"/>
              <a:gd name="connsiteX2" fmla="*/ 16737580 w 16737580"/>
              <a:gd name="connsiteY2" fmla="*/ 0 h 4769663"/>
              <a:gd name="connsiteX0" fmla="*/ 0 w 16737580"/>
              <a:gd name="connsiteY0" fmla="*/ 3669253 h 4825026"/>
              <a:gd name="connsiteX1" fmla="*/ 11133050 w 16737580"/>
              <a:gd name="connsiteY1" fmla="*/ 4557324 h 4825026"/>
              <a:gd name="connsiteX2" fmla="*/ 16737580 w 16737580"/>
              <a:gd name="connsiteY2" fmla="*/ 0 h 4825026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4878430 w 16737580"/>
              <a:gd name="connsiteY2" fmla="*/ 533413 h 4853138"/>
              <a:gd name="connsiteX3" fmla="*/ 16737580 w 16737580"/>
              <a:gd name="connsiteY3" fmla="*/ 0 h 4853138"/>
              <a:gd name="connsiteX0" fmla="*/ 0 w 16737580"/>
              <a:gd name="connsiteY0" fmla="*/ 3669253 h 4713496"/>
              <a:gd name="connsiteX1" fmla="*/ 12432989 w 16737580"/>
              <a:gd name="connsiteY1" fmla="*/ 4362632 h 4713496"/>
              <a:gd name="connsiteX2" fmla="*/ 14878430 w 16737580"/>
              <a:gd name="connsiteY2" fmla="*/ 533413 h 4713496"/>
              <a:gd name="connsiteX3" fmla="*/ 16737580 w 16737580"/>
              <a:gd name="connsiteY3" fmla="*/ 0 h 4713496"/>
              <a:gd name="connsiteX0" fmla="*/ 0 w 16737580"/>
              <a:gd name="connsiteY0" fmla="*/ 3669253 h 4673738"/>
              <a:gd name="connsiteX1" fmla="*/ 13513968 w 16737580"/>
              <a:gd name="connsiteY1" fmla="*/ 4303282 h 4673738"/>
              <a:gd name="connsiteX2" fmla="*/ 14878430 w 16737580"/>
              <a:gd name="connsiteY2" fmla="*/ 533413 h 4673738"/>
              <a:gd name="connsiteX3" fmla="*/ 16737580 w 16737580"/>
              <a:gd name="connsiteY3" fmla="*/ 0 h 4673738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5225887 w 16737580"/>
              <a:gd name="connsiteY2" fmla="*/ 533413 h 4673737"/>
              <a:gd name="connsiteX3" fmla="*/ 16737580 w 16737580"/>
              <a:gd name="connsiteY3" fmla="*/ 0 h 4673737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4917036 w 16737580"/>
              <a:gd name="connsiteY2" fmla="*/ 521544 h 4673737"/>
              <a:gd name="connsiteX3" fmla="*/ 16737580 w 16737580"/>
              <a:gd name="connsiteY3" fmla="*/ 0 h 4673737"/>
              <a:gd name="connsiteX0" fmla="*/ 0 w 16892006"/>
              <a:gd name="connsiteY0" fmla="*/ 3787953 h 4717248"/>
              <a:gd name="connsiteX1" fmla="*/ 13668394 w 16892006"/>
              <a:gd name="connsiteY1" fmla="*/ 4303282 h 4717248"/>
              <a:gd name="connsiteX2" fmla="*/ 15071462 w 16892006"/>
              <a:gd name="connsiteY2" fmla="*/ 521544 h 4717248"/>
              <a:gd name="connsiteX3" fmla="*/ 16892006 w 16892006"/>
              <a:gd name="connsiteY3" fmla="*/ 0 h 4717248"/>
              <a:gd name="connsiteX0" fmla="*/ 0 w 16853400"/>
              <a:gd name="connsiteY0" fmla="*/ 3740473 h 4699135"/>
              <a:gd name="connsiteX1" fmla="*/ 13629788 w 16853400"/>
              <a:gd name="connsiteY1" fmla="*/ 4303282 h 4699135"/>
              <a:gd name="connsiteX2" fmla="*/ 15032856 w 16853400"/>
              <a:gd name="connsiteY2" fmla="*/ 521544 h 4699135"/>
              <a:gd name="connsiteX3" fmla="*/ 16853400 w 16853400"/>
              <a:gd name="connsiteY3" fmla="*/ 0 h 4699135"/>
              <a:gd name="connsiteX0" fmla="*/ 0 w 17496840"/>
              <a:gd name="connsiteY0" fmla="*/ 3882913 h 4841573"/>
              <a:gd name="connsiteX1" fmla="*/ 13629788 w 17496840"/>
              <a:gd name="connsiteY1" fmla="*/ 4445722 h 4841573"/>
              <a:gd name="connsiteX2" fmla="*/ 15032856 w 17496840"/>
              <a:gd name="connsiteY2" fmla="*/ 663984 h 4841573"/>
              <a:gd name="connsiteX3" fmla="*/ 17496840 w 17496840"/>
              <a:gd name="connsiteY3" fmla="*/ 0 h 4841573"/>
              <a:gd name="connsiteX0" fmla="*/ 0 w 17496840"/>
              <a:gd name="connsiteY0" fmla="*/ 3882913 h 4841574"/>
              <a:gd name="connsiteX1" fmla="*/ 13629788 w 17496840"/>
              <a:gd name="connsiteY1" fmla="*/ 4445722 h 4841574"/>
              <a:gd name="connsiteX2" fmla="*/ 15032856 w 17496840"/>
              <a:gd name="connsiteY2" fmla="*/ 663984 h 4841574"/>
              <a:gd name="connsiteX3" fmla="*/ 17496840 w 17496840"/>
              <a:gd name="connsiteY3" fmla="*/ 0 h 4841574"/>
              <a:gd name="connsiteX0" fmla="*/ 0 w 29003771"/>
              <a:gd name="connsiteY0" fmla="*/ 3681539 h 4640200"/>
              <a:gd name="connsiteX1" fmla="*/ 13629788 w 29003771"/>
              <a:gd name="connsiteY1" fmla="*/ 4244348 h 4640200"/>
              <a:gd name="connsiteX2" fmla="*/ 15032856 w 29003771"/>
              <a:gd name="connsiteY2" fmla="*/ 462610 h 4640200"/>
              <a:gd name="connsiteX3" fmla="*/ 29003771 w 29003771"/>
              <a:gd name="connsiteY3" fmla="*/ 71941 h 4640200"/>
              <a:gd name="connsiteX0" fmla="*/ 0 w 29003771"/>
              <a:gd name="connsiteY0" fmla="*/ 3636833 h 4595494"/>
              <a:gd name="connsiteX1" fmla="*/ 13629788 w 29003771"/>
              <a:gd name="connsiteY1" fmla="*/ 4199642 h 4595494"/>
              <a:gd name="connsiteX2" fmla="*/ 15505748 w 29003771"/>
              <a:gd name="connsiteY2" fmla="*/ 515517 h 4595494"/>
              <a:gd name="connsiteX3" fmla="*/ 29003771 w 29003771"/>
              <a:gd name="connsiteY3" fmla="*/ 27235 h 4595494"/>
              <a:gd name="connsiteX0" fmla="*/ 0 w 30422434"/>
              <a:gd name="connsiteY0" fmla="*/ 3861339 h 4689751"/>
              <a:gd name="connsiteX1" fmla="*/ 15048451 w 30422434"/>
              <a:gd name="connsiteY1" fmla="*/ 4199640 h 4689751"/>
              <a:gd name="connsiteX2" fmla="*/ 16924411 w 30422434"/>
              <a:gd name="connsiteY2" fmla="*/ 515515 h 4689751"/>
              <a:gd name="connsiteX3" fmla="*/ 30422434 w 30422434"/>
              <a:gd name="connsiteY3" fmla="*/ 27233 h 4689751"/>
              <a:gd name="connsiteX0" fmla="*/ 0 w 30422434"/>
              <a:gd name="connsiteY0" fmla="*/ 3861339 h 4506609"/>
              <a:gd name="connsiteX1" fmla="*/ 15048451 w 30422434"/>
              <a:gd name="connsiteY1" fmla="*/ 4199640 h 4506609"/>
              <a:gd name="connsiteX2" fmla="*/ 16924411 w 30422434"/>
              <a:gd name="connsiteY2" fmla="*/ 515515 h 4506609"/>
              <a:gd name="connsiteX3" fmla="*/ 30422434 w 30422434"/>
              <a:gd name="connsiteY3" fmla="*/ 27233 h 4506609"/>
              <a:gd name="connsiteX0" fmla="*/ 0 w 30422434"/>
              <a:gd name="connsiteY0" fmla="*/ 3861339 h 4338574"/>
              <a:gd name="connsiteX1" fmla="*/ 15048451 w 30422434"/>
              <a:gd name="connsiteY1" fmla="*/ 4199640 h 4338574"/>
              <a:gd name="connsiteX2" fmla="*/ 16924411 w 30422434"/>
              <a:gd name="connsiteY2" fmla="*/ 515515 h 4338574"/>
              <a:gd name="connsiteX3" fmla="*/ 30422434 w 30422434"/>
              <a:gd name="connsiteY3" fmla="*/ 27233 h 4338574"/>
              <a:gd name="connsiteX0" fmla="*/ 0 w 30422434"/>
              <a:gd name="connsiteY0" fmla="*/ 3861339 h 4454259"/>
              <a:gd name="connsiteX1" fmla="*/ 15048451 w 30422434"/>
              <a:gd name="connsiteY1" fmla="*/ 4199640 h 4454259"/>
              <a:gd name="connsiteX2" fmla="*/ 16924411 w 30422434"/>
              <a:gd name="connsiteY2" fmla="*/ 515515 h 4454259"/>
              <a:gd name="connsiteX3" fmla="*/ 30422434 w 30422434"/>
              <a:gd name="connsiteY3" fmla="*/ 27233 h 4454259"/>
              <a:gd name="connsiteX0" fmla="*/ 0 w 30107176"/>
              <a:gd name="connsiteY0" fmla="*/ 4274385 h 4677863"/>
              <a:gd name="connsiteX1" fmla="*/ 14733193 w 30107176"/>
              <a:gd name="connsiteY1" fmla="*/ 4199640 h 4677863"/>
              <a:gd name="connsiteX2" fmla="*/ 16609153 w 30107176"/>
              <a:gd name="connsiteY2" fmla="*/ 515515 h 4677863"/>
              <a:gd name="connsiteX3" fmla="*/ 30107176 w 30107176"/>
              <a:gd name="connsiteY3" fmla="*/ 27233 h 4677863"/>
              <a:gd name="connsiteX0" fmla="*/ 0 w 30107176"/>
              <a:gd name="connsiteY0" fmla="*/ 4401854 h 4756416"/>
              <a:gd name="connsiteX1" fmla="*/ 14733193 w 30107176"/>
              <a:gd name="connsiteY1" fmla="*/ 4199640 h 4756416"/>
              <a:gd name="connsiteX2" fmla="*/ 16609153 w 30107176"/>
              <a:gd name="connsiteY2" fmla="*/ 515515 h 4756416"/>
              <a:gd name="connsiteX3" fmla="*/ 30107176 w 30107176"/>
              <a:gd name="connsiteY3" fmla="*/ 27233 h 4756416"/>
              <a:gd name="connsiteX0" fmla="*/ 0 w 26765386"/>
              <a:gd name="connsiteY0" fmla="*/ 4444344 h 4784390"/>
              <a:gd name="connsiteX1" fmla="*/ 11391403 w 26765386"/>
              <a:gd name="connsiteY1" fmla="*/ 4199640 h 4784390"/>
              <a:gd name="connsiteX2" fmla="*/ 13267363 w 26765386"/>
              <a:gd name="connsiteY2" fmla="*/ 515515 h 4784390"/>
              <a:gd name="connsiteX3" fmla="*/ 26765386 w 26765386"/>
              <a:gd name="connsiteY3" fmla="*/ 27233 h 4784390"/>
              <a:gd name="connsiteX0" fmla="*/ 0 w 26765386"/>
              <a:gd name="connsiteY0" fmla="*/ 4444344 h 4593704"/>
              <a:gd name="connsiteX1" fmla="*/ 11391403 w 26765386"/>
              <a:gd name="connsiteY1" fmla="*/ 4199640 h 4593704"/>
              <a:gd name="connsiteX2" fmla="*/ 13267363 w 26765386"/>
              <a:gd name="connsiteY2" fmla="*/ 515515 h 4593704"/>
              <a:gd name="connsiteX3" fmla="*/ 26765386 w 26765386"/>
              <a:gd name="connsiteY3" fmla="*/ 27233 h 4593704"/>
              <a:gd name="connsiteX0" fmla="*/ 0 w 26765386"/>
              <a:gd name="connsiteY0" fmla="*/ 4444344 h 4475382"/>
              <a:gd name="connsiteX1" fmla="*/ 11073166 w 26765386"/>
              <a:gd name="connsiteY1" fmla="*/ 3873886 h 4475382"/>
              <a:gd name="connsiteX2" fmla="*/ 13267363 w 26765386"/>
              <a:gd name="connsiteY2" fmla="*/ 515515 h 4475382"/>
              <a:gd name="connsiteX3" fmla="*/ 26765386 w 26765386"/>
              <a:gd name="connsiteY3" fmla="*/ 27233 h 4475382"/>
              <a:gd name="connsiteX0" fmla="*/ 0 w 51029528"/>
              <a:gd name="connsiteY0" fmla="*/ 1394455 h 3879940"/>
              <a:gd name="connsiteX1" fmla="*/ 35337308 w 51029528"/>
              <a:gd name="connsiteY1" fmla="*/ 3873886 h 3879940"/>
              <a:gd name="connsiteX2" fmla="*/ 37531505 w 51029528"/>
              <a:gd name="connsiteY2" fmla="*/ 515515 h 3879940"/>
              <a:gd name="connsiteX3" fmla="*/ 51029528 w 51029528"/>
              <a:gd name="connsiteY3" fmla="*/ 27233 h 3879940"/>
              <a:gd name="connsiteX0" fmla="*/ 0 w 51029528"/>
              <a:gd name="connsiteY0" fmla="*/ 1394455 h 1394455"/>
              <a:gd name="connsiteX1" fmla="*/ 37531505 w 51029528"/>
              <a:gd name="connsiteY1" fmla="*/ 515515 h 1394455"/>
              <a:gd name="connsiteX2" fmla="*/ 51029528 w 51029528"/>
              <a:gd name="connsiteY2" fmla="*/ 27233 h 1394455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462160 h 1462160"/>
              <a:gd name="connsiteX1" fmla="*/ 51029528 w 51029528"/>
              <a:gd name="connsiteY1" fmla="*/ 0 h 1462160"/>
              <a:gd name="connsiteX0" fmla="*/ 2142846 w 53172374"/>
              <a:gd name="connsiteY0" fmla="*/ 1462160 h 1462160"/>
              <a:gd name="connsiteX1" fmla="*/ 365916 w 53172374"/>
              <a:gd name="connsiteY1" fmla="*/ 1403982 h 1462160"/>
              <a:gd name="connsiteX2" fmla="*/ 53172374 w 53172374"/>
              <a:gd name="connsiteY2" fmla="*/ 0 h 1462160"/>
              <a:gd name="connsiteX0" fmla="*/ 0 w 75165935"/>
              <a:gd name="connsiteY0" fmla="*/ 2334855 h 2334855"/>
              <a:gd name="connsiteX1" fmla="*/ 22359477 w 75165935"/>
              <a:gd name="connsiteY1" fmla="*/ 1403982 h 2334855"/>
              <a:gd name="connsiteX2" fmla="*/ 75165935 w 75165935"/>
              <a:gd name="connsiteY2" fmla="*/ 0 h 2334855"/>
              <a:gd name="connsiteX0" fmla="*/ 0 w 75165935"/>
              <a:gd name="connsiteY0" fmla="*/ 2334855 h 2334855"/>
              <a:gd name="connsiteX1" fmla="*/ 23396010 w 75165935"/>
              <a:gd name="connsiteY1" fmla="*/ 1437228 h 2334855"/>
              <a:gd name="connsiteX2" fmla="*/ 75165935 w 75165935"/>
              <a:gd name="connsiteY2" fmla="*/ 0 h 2334855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44992"/>
              <a:gd name="connsiteX1" fmla="*/ 14025216 w 65795141"/>
              <a:gd name="connsiteY1" fmla="*/ 1437228 h 1444992"/>
              <a:gd name="connsiteX2" fmla="*/ 65795141 w 65795141"/>
              <a:gd name="connsiteY2" fmla="*/ 0 h 1444992"/>
              <a:gd name="connsiteX0" fmla="*/ 0 w 65795141"/>
              <a:gd name="connsiteY0" fmla="*/ 1098817 h 1154387"/>
              <a:gd name="connsiteX1" fmla="*/ 18944878 w 65795141"/>
              <a:gd name="connsiteY1" fmla="*/ 1069047 h 1154387"/>
              <a:gd name="connsiteX2" fmla="*/ 65795141 w 65795141"/>
              <a:gd name="connsiteY2" fmla="*/ 0 h 1154387"/>
              <a:gd name="connsiteX0" fmla="*/ 1 w 59793611"/>
              <a:gd name="connsiteY0" fmla="*/ 1010894 h 1154479"/>
              <a:gd name="connsiteX1" fmla="*/ 12943348 w 59793611"/>
              <a:gd name="connsiteY1" fmla="*/ 1069047 h 1154479"/>
              <a:gd name="connsiteX2" fmla="*/ 59793611 w 59793611"/>
              <a:gd name="connsiteY2" fmla="*/ 0 h 1154479"/>
              <a:gd name="connsiteX0" fmla="*/ 1 w 59793611"/>
              <a:gd name="connsiteY0" fmla="*/ 1010894 h 1059989"/>
              <a:gd name="connsiteX1" fmla="*/ 19508568 w 59793611"/>
              <a:gd name="connsiteY1" fmla="*/ 860457 h 1059989"/>
              <a:gd name="connsiteX2" fmla="*/ 59793611 w 59793611"/>
              <a:gd name="connsiteY2" fmla="*/ 0 h 1059989"/>
              <a:gd name="connsiteX0" fmla="*/ 13435430 w 33145388"/>
              <a:gd name="connsiteY0" fmla="*/ 188559 h 219280"/>
              <a:gd name="connsiteX1" fmla="*/ 32943997 w 33145388"/>
              <a:gd name="connsiteY1" fmla="*/ 38122 h 219280"/>
              <a:gd name="connsiteX2" fmla="*/ 7 w 33145388"/>
              <a:gd name="connsiteY2" fmla="*/ 0 h 219280"/>
              <a:gd name="connsiteX0" fmla="*/ 3385469 w 22909147"/>
              <a:gd name="connsiteY0" fmla="*/ 831622 h 875466"/>
              <a:gd name="connsiteX1" fmla="*/ 22894036 w 22909147"/>
              <a:gd name="connsiteY1" fmla="*/ 681185 h 875466"/>
              <a:gd name="connsiteX2" fmla="*/ 1 w 22909147"/>
              <a:gd name="connsiteY2" fmla="*/ 0 h 875466"/>
              <a:gd name="connsiteX0" fmla="*/ 3385469 w 8367217"/>
              <a:gd name="connsiteY0" fmla="*/ 831622 h 860721"/>
              <a:gd name="connsiteX1" fmla="*/ 8201493 w 8367217"/>
              <a:gd name="connsiteY1" fmla="*/ 563827 h 860721"/>
              <a:gd name="connsiteX2" fmla="*/ 1 w 8367217"/>
              <a:gd name="connsiteY2" fmla="*/ 0 h 860721"/>
              <a:gd name="connsiteX0" fmla="*/ 2169848 w 7542181"/>
              <a:gd name="connsiteY0" fmla="*/ 882861 h 912654"/>
              <a:gd name="connsiteX1" fmla="*/ 6985872 w 7542181"/>
              <a:gd name="connsiteY1" fmla="*/ 615066 h 912654"/>
              <a:gd name="connsiteX2" fmla="*/ -1 w 7542181"/>
              <a:gd name="connsiteY2" fmla="*/ 0 h 912654"/>
              <a:gd name="connsiteX0" fmla="*/ 2169848 w 11801561"/>
              <a:gd name="connsiteY0" fmla="*/ 882861 h 903961"/>
              <a:gd name="connsiteX1" fmla="*/ 11784024 w 11801561"/>
              <a:gd name="connsiteY1" fmla="*/ 479265 h 903961"/>
              <a:gd name="connsiteX2" fmla="*/ -1 w 11801561"/>
              <a:gd name="connsiteY2" fmla="*/ 0 h 903961"/>
              <a:gd name="connsiteX0" fmla="*/ 4658344 w 11899402"/>
              <a:gd name="connsiteY0" fmla="*/ 918241 h 938061"/>
              <a:gd name="connsiteX1" fmla="*/ 11784024 w 11899402"/>
              <a:gd name="connsiteY1" fmla="*/ 479265 h 938061"/>
              <a:gd name="connsiteX2" fmla="*/ -1 w 11899402"/>
              <a:gd name="connsiteY2" fmla="*/ 0 h 938061"/>
              <a:gd name="connsiteX0" fmla="*/ 6705768 w 14037899"/>
              <a:gd name="connsiteY0" fmla="*/ 809793 h 828937"/>
              <a:gd name="connsiteX1" fmla="*/ 13831448 w 14037899"/>
              <a:gd name="connsiteY1" fmla="*/ 370817 h 828937"/>
              <a:gd name="connsiteX2" fmla="*/ 4 w 14037899"/>
              <a:gd name="connsiteY2" fmla="*/ 0 h 828937"/>
              <a:gd name="connsiteX0" fmla="*/ 6705768 w 14037899"/>
              <a:gd name="connsiteY0" fmla="*/ 820967 h 840111"/>
              <a:gd name="connsiteX1" fmla="*/ 13831448 w 14037899"/>
              <a:gd name="connsiteY1" fmla="*/ 381991 h 840111"/>
              <a:gd name="connsiteX2" fmla="*/ 4 w 14037899"/>
              <a:gd name="connsiteY2" fmla="*/ 11174 h 840111"/>
              <a:gd name="connsiteX0" fmla="*/ 2 w 9713915"/>
              <a:gd name="connsiteY0" fmla="*/ 803245 h 822389"/>
              <a:gd name="connsiteX1" fmla="*/ 7125682 w 9713915"/>
              <a:gd name="connsiteY1" fmla="*/ 364269 h 822389"/>
              <a:gd name="connsiteX2" fmla="*/ 1376779 w 9713915"/>
              <a:gd name="connsiteY2" fmla="*/ 11756 h 822389"/>
              <a:gd name="connsiteX0" fmla="*/ 2255742 w 8337132"/>
              <a:gd name="connsiteY0" fmla="*/ 631884 h 660711"/>
              <a:gd name="connsiteX1" fmla="*/ 5748899 w 8337132"/>
              <a:gd name="connsiteY1" fmla="*/ 364269 h 660711"/>
              <a:gd name="connsiteX2" fmla="*/ -4 w 8337132"/>
              <a:gd name="connsiteY2" fmla="*/ 11756 h 660711"/>
              <a:gd name="connsiteX0" fmla="*/ 2255742 w 2255740"/>
              <a:gd name="connsiteY0" fmla="*/ 620128 h 620128"/>
              <a:gd name="connsiteX1" fmla="*/ -4 w 2255740"/>
              <a:gd name="connsiteY1" fmla="*/ 0 h 620128"/>
              <a:gd name="connsiteX0" fmla="*/ 3684451 w 3684452"/>
              <a:gd name="connsiteY0" fmla="*/ 505422 h 505422"/>
              <a:gd name="connsiteX1" fmla="*/ -4 w 3684452"/>
              <a:gd name="connsiteY1" fmla="*/ 0 h 505422"/>
              <a:gd name="connsiteX0" fmla="*/ 938279 w 938280"/>
              <a:gd name="connsiteY0" fmla="*/ 510302 h 510302"/>
              <a:gd name="connsiteX1" fmla="*/ -2 w 938280"/>
              <a:gd name="connsiteY1" fmla="*/ 0 h 510302"/>
              <a:gd name="connsiteX0" fmla="*/ 938279 w 3417629"/>
              <a:gd name="connsiteY0" fmla="*/ 514098 h 514098"/>
              <a:gd name="connsiteX1" fmla="*/ -2 w 3417629"/>
              <a:gd name="connsiteY1" fmla="*/ 3796 h 514098"/>
              <a:gd name="connsiteX0" fmla="*/ 938279 w 4995673"/>
              <a:gd name="connsiteY0" fmla="*/ 513226 h 513226"/>
              <a:gd name="connsiteX1" fmla="*/ -2 w 4995673"/>
              <a:gd name="connsiteY1" fmla="*/ 2924 h 513226"/>
              <a:gd name="connsiteX0" fmla="*/ 568828 w 4822068"/>
              <a:gd name="connsiteY0" fmla="*/ 549514 h 549514"/>
              <a:gd name="connsiteX1" fmla="*/ -6 w 4822068"/>
              <a:gd name="connsiteY1" fmla="*/ 2740 h 549514"/>
              <a:gd name="connsiteX0" fmla="*/ 18797075 w 19662634"/>
              <a:gd name="connsiteY0" fmla="*/ 291065 h 291065"/>
              <a:gd name="connsiteX1" fmla="*/ -4 w 19662634"/>
              <a:gd name="connsiteY1" fmla="*/ 4951 h 291065"/>
              <a:gd name="connsiteX0" fmla="*/ 22211580 w 22952065"/>
              <a:gd name="connsiteY0" fmla="*/ 345283 h 345283"/>
              <a:gd name="connsiteX1" fmla="*/ -4 w 22952065"/>
              <a:gd name="connsiteY1" fmla="*/ 4232 h 345283"/>
              <a:gd name="connsiteX0" fmla="*/ 22211580 w 22843186"/>
              <a:gd name="connsiteY0" fmla="*/ 413626 h 413626"/>
              <a:gd name="connsiteX1" fmla="*/ -4 w 22843186"/>
              <a:gd name="connsiteY1" fmla="*/ 72575 h 413626"/>
              <a:gd name="connsiteX0" fmla="*/ 21970354 w 22607582"/>
              <a:gd name="connsiteY0" fmla="*/ 353712 h 353712"/>
              <a:gd name="connsiteX1" fmla="*/ -4 w 22607582"/>
              <a:gd name="connsiteY1" fmla="*/ 79534 h 353712"/>
              <a:gd name="connsiteX0" fmla="*/ 21970354 w 21970356"/>
              <a:gd name="connsiteY0" fmla="*/ 517881 h 517881"/>
              <a:gd name="connsiteX1" fmla="*/ -4 w 21970356"/>
              <a:gd name="connsiteY1" fmla="*/ 243703 h 517881"/>
              <a:gd name="connsiteX0" fmla="*/ 29135129 w 29135129"/>
              <a:gd name="connsiteY0" fmla="*/ 352803 h 500672"/>
              <a:gd name="connsiteX1" fmla="*/ -4 w 29135129"/>
              <a:gd name="connsiteY1" fmla="*/ 500671 h 500672"/>
              <a:gd name="connsiteX0" fmla="*/ 29135129 w 29135129"/>
              <a:gd name="connsiteY0" fmla="*/ 240236 h 388103"/>
              <a:gd name="connsiteX1" fmla="*/ -4 w 29135129"/>
              <a:gd name="connsiteY1" fmla="*/ 388104 h 388103"/>
              <a:gd name="connsiteX0" fmla="*/ 32837764 w 32837758"/>
              <a:gd name="connsiteY0" fmla="*/ 313616 h 313615"/>
              <a:gd name="connsiteX1" fmla="*/ -4 w 32837758"/>
              <a:gd name="connsiteY1" fmla="*/ 259469 h 313615"/>
              <a:gd name="connsiteX0" fmla="*/ 32865462 w 32865455"/>
              <a:gd name="connsiteY0" fmla="*/ 347438 h 347438"/>
              <a:gd name="connsiteX1" fmla="*/ -4 w 32865455"/>
              <a:gd name="connsiteY1" fmla="*/ 222890 h 347438"/>
              <a:gd name="connsiteX0" fmla="*/ 32865462 w 32865469"/>
              <a:gd name="connsiteY0" fmla="*/ 296156 h 296156"/>
              <a:gd name="connsiteX1" fmla="*/ -4 w 32865469"/>
              <a:gd name="connsiteY1" fmla="*/ 171608 h 296156"/>
              <a:gd name="connsiteX0" fmla="*/ 35063046 w 35063047"/>
              <a:gd name="connsiteY0" fmla="*/ 188190 h 292276"/>
              <a:gd name="connsiteX1" fmla="*/ -4 w 35063047"/>
              <a:gd name="connsiteY1" fmla="*/ 292275 h 292276"/>
              <a:gd name="connsiteX0" fmla="*/ 35063046 w 35063047"/>
              <a:gd name="connsiteY0" fmla="*/ 130815 h 234900"/>
              <a:gd name="connsiteX1" fmla="*/ -4 w 35063047"/>
              <a:gd name="connsiteY1" fmla="*/ 234900 h 234900"/>
              <a:gd name="connsiteX0" fmla="*/ 37358642 w 37358643"/>
              <a:gd name="connsiteY0" fmla="*/ 0 h 1054654"/>
              <a:gd name="connsiteX1" fmla="*/ 6 w 37358643"/>
              <a:gd name="connsiteY1" fmla="*/ 1054655 h 1054654"/>
              <a:gd name="connsiteX0" fmla="*/ 37358642 w 37358643"/>
              <a:gd name="connsiteY0" fmla="*/ 46940 h 1101596"/>
              <a:gd name="connsiteX1" fmla="*/ 6 w 37358643"/>
              <a:gd name="connsiteY1" fmla="*/ 1101595 h 1101596"/>
              <a:gd name="connsiteX0" fmla="*/ 37761439 w 37761440"/>
              <a:gd name="connsiteY0" fmla="*/ 44933 h 1152805"/>
              <a:gd name="connsiteX1" fmla="*/ 5 w 37761440"/>
              <a:gd name="connsiteY1" fmla="*/ 1152806 h 1152805"/>
              <a:gd name="connsiteX0" fmla="*/ 37761439 w 37761440"/>
              <a:gd name="connsiteY0" fmla="*/ 59765 h 1167639"/>
              <a:gd name="connsiteX1" fmla="*/ 5 w 37761440"/>
              <a:gd name="connsiteY1" fmla="*/ 1167638 h 1167639"/>
              <a:gd name="connsiteX0" fmla="*/ 35254703 w 35254704"/>
              <a:gd name="connsiteY0" fmla="*/ 54712 h 1251549"/>
              <a:gd name="connsiteX1" fmla="*/ -6 w 35254704"/>
              <a:gd name="connsiteY1" fmla="*/ 1251549 h 1251549"/>
              <a:gd name="connsiteX0" fmla="*/ 39943838 w 39943839"/>
              <a:gd name="connsiteY0" fmla="*/ 151446 h 617135"/>
              <a:gd name="connsiteX1" fmla="*/ 2 w 39943839"/>
              <a:gd name="connsiteY1" fmla="*/ 617135 h 617135"/>
              <a:gd name="connsiteX0" fmla="*/ 39943838 w 39943839"/>
              <a:gd name="connsiteY0" fmla="*/ 87916 h 553605"/>
              <a:gd name="connsiteX1" fmla="*/ 2 w 39943839"/>
              <a:gd name="connsiteY1" fmla="*/ 553605 h 553605"/>
              <a:gd name="connsiteX0" fmla="*/ 39943838 w 39943839"/>
              <a:gd name="connsiteY0" fmla="*/ 448469 h 914158"/>
              <a:gd name="connsiteX1" fmla="*/ 2 w 39943839"/>
              <a:gd name="connsiteY1" fmla="*/ 914158 h 914158"/>
              <a:gd name="connsiteX0" fmla="*/ 39777663 w 39777664"/>
              <a:gd name="connsiteY0" fmla="*/ 336033 h 1504529"/>
              <a:gd name="connsiteX1" fmla="*/ 2 w 39777664"/>
              <a:gd name="connsiteY1" fmla="*/ 1504529 h 1504529"/>
              <a:gd name="connsiteX0" fmla="*/ 39777663 w 39777664"/>
              <a:gd name="connsiteY0" fmla="*/ 1 h 1168497"/>
              <a:gd name="connsiteX1" fmla="*/ 2 w 39777664"/>
              <a:gd name="connsiteY1" fmla="*/ 1168497 h 1168497"/>
              <a:gd name="connsiteX0" fmla="*/ 39777663 w 39777664"/>
              <a:gd name="connsiteY0" fmla="*/ 1 h 1168497"/>
              <a:gd name="connsiteX1" fmla="*/ 2 w 39777664"/>
              <a:gd name="connsiteY1" fmla="*/ 1168497 h 1168497"/>
              <a:gd name="connsiteX0" fmla="*/ 39777663 w 39777664"/>
              <a:gd name="connsiteY0" fmla="*/ 1 h 1168497"/>
              <a:gd name="connsiteX1" fmla="*/ 2 w 39777664"/>
              <a:gd name="connsiteY1" fmla="*/ 1168497 h 1168497"/>
              <a:gd name="connsiteX0" fmla="*/ 39777663 w 39777664"/>
              <a:gd name="connsiteY0" fmla="*/ 1 h 1480468"/>
              <a:gd name="connsiteX1" fmla="*/ 2 w 39777664"/>
              <a:gd name="connsiteY1" fmla="*/ 1168497 h 1480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9777664" h="1480468">
                <a:moveTo>
                  <a:pt x="39777663" y="1"/>
                </a:moveTo>
                <a:cubicBezTo>
                  <a:pt x="26615533" y="1744801"/>
                  <a:pt x="14687247" y="1672459"/>
                  <a:pt x="2" y="1168497"/>
                </a:cubicBezTo>
              </a:path>
            </a:pathLst>
          </a:custGeom>
          <a:noFill/>
          <a:ln w="762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615" name="TextBox 614"/>
          <p:cNvSpPr txBox="1"/>
          <p:nvPr/>
        </p:nvSpPr>
        <p:spPr>
          <a:xfrm rot="16396883">
            <a:off x="8851087" y="3364852"/>
            <a:ext cx="126253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SINET,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Tokyo</a:t>
            </a:r>
          </a:p>
        </p:txBody>
      </p:sp>
      <p:sp>
        <p:nvSpPr>
          <p:cNvPr id="598" name="Cross 597">
            <a:extLst>
              <a:ext uri="{FF2B5EF4-FFF2-40B4-BE49-F238E27FC236}">
                <a16:creationId xmlns:a16="http://schemas.microsoft.com/office/drawing/2014/main" id="{6EE63258-CF34-4AB4-880C-9530357C2A1C}"/>
              </a:ext>
            </a:extLst>
          </p:cNvPr>
          <p:cNvSpPr/>
          <p:nvPr/>
        </p:nvSpPr>
        <p:spPr bwMode="auto">
          <a:xfrm>
            <a:off x="3016795" y="494455"/>
            <a:ext cx="321432" cy="373971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SINET</a:t>
            </a:r>
            <a:br>
              <a:rPr lang="en-US" sz="5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</a:br>
            <a:r>
              <a:rPr lang="en-US" sz="5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Tokyo</a:t>
            </a:r>
          </a:p>
        </p:txBody>
      </p:sp>
      <p:sp>
        <p:nvSpPr>
          <p:cNvPr id="757" name="TextBox 756">
            <a:extLst>
              <a:ext uri="{FF2B5EF4-FFF2-40B4-BE49-F238E27FC236}">
                <a16:creationId xmlns:a16="http://schemas.microsoft.com/office/drawing/2014/main" id="{FEA18107-8BA9-4552-B017-786F692FDA07}"/>
              </a:ext>
            </a:extLst>
          </p:cNvPr>
          <p:cNvSpPr txBox="1"/>
          <p:nvPr/>
        </p:nvSpPr>
        <p:spPr>
          <a:xfrm>
            <a:off x="2459493" y="1822363"/>
            <a:ext cx="184865" cy="224677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SINET, ESnet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via Seattle</a:t>
            </a:r>
          </a:p>
        </p:txBody>
      </p:sp>
      <p:sp>
        <p:nvSpPr>
          <p:cNvPr id="789" name="TextBox 788">
            <a:extLst>
              <a:ext uri="{FF2B5EF4-FFF2-40B4-BE49-F238E27FC236}">
                <a16:creationId xmlns:a16="http://schemas.microsoft.com/office/drawing/2014/main" id="{687B7E11-3A95-4910-A64A-1C8B34E0E0C8}"/>
              </a:ext>
            </a:extLst>
          </p:cNvPr>
          <p:cNvSpPr txBox="1"/>
          <p:nvPr/>
        </p:nvSpPr>
        <p:spPr>
          <a:xfrm rot="493481">
            <a:off x="2928516" y="191477"/>
            <a:ext cx="237098" cy="73353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>
              <a:lnSpc>
                <a:spcPts val="450"/>
              </a:lnSpc>
            </a:pPr>
            <a:r>
              <a:rPr lang="en-US" sz="350" u="sng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KREONet2</a:t>
            </a:r>
          </a:p>
        </p:txBody>
      </p:sp>
      <p:sp>
        <p:nvSpPr>
          <p:cNvPr id="779" name="Freeform 1055">
            <a:extLst>
              <a:ext uri="{FF2B5EF4-FFF2-40B4-BE49-F238E27FC236}">
                <a16:creationId xmlns:a16="http://schemas.microsoft.com/office/drawing/2014/main" id="{9DC2C3EB-BA56-445F-B790-33C7671E8238}"/>
              </a:ext>
            </a:extLst>
          </p:cNvPr>
          <p:cNvSpPr/>
          <p:nvPr/>
        </p:nvSpPr>
        <p:spPr bwMode="auto">
          <a:xfrm>
            <a:off x="1596092" y="1664456"/>
            <a:ext cx="1902416" cy="532593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709073 w 1709073"/>
              <a:gd name="connsiteY0" fmla="*/ 4732 h 273723"/>
              <a:gd name="connsiteX1" fmla="*/ 331552 w 1709073"/>
              <a:gd name="connsiteY1" fmla="*/ 22316 h 273723"/>
              <a:gd name="connsiteX2" fmla="*/ 0 w 1709073"/>
              <a:gd name="connsiteY2" fmla="*/ 273723 h 273723"/>
              <a:gd name="connsiteX0" fmla="*/ 1709073 w 1709073"/>
              <a:gd name="connsiteY0" fmla="*/ 0 h 268991"/>
              <a:gd name="connsiteX1" fmla="*/ 331552 w 1709073"/>
              <a:gd name="connsiteY1" fmla="*/ 17584 h 268991"/>
              <a:gd name="connsiteX2" fmla="*/ 0 w 1709073"/>
              <a:gd name="connsiteY2" fmla="*/ 268991 h 268991"/>
              <a:gd name="connsiteX0" fmla="*/ 1734882 w 1734882"/>
              <a:gd name="connsiteY0" fmla="*/ 0 h 289554"/>
              <a:gd name="connsiteX1" fmla="*/ 357361 w 1734882"/>
              <a:gd name="connsiteY1" fmla="*/ 17584 h 289554"/>
              <a:gd name="connsiteX2" fmla="*/ 0 w 1734882"/>
              <a:gd name="connsiteY2" fmla="*/ 289554 h 289554"/>
              <a:gd name="connsiteX0" fmla="*/ 2025845 w 2025845"/>
              <a:gd name="connsiteY0" fmla="*/ 214962 h 277224"/>
              <a:gd name="connsiteX1" fmla="*/ 357361 w 2025845"/>
              <a:gd name="connsiteY1" fmla="*/ 5254 h 277224"/>
              <a:gd name="connsiteX2" fmla="*/ 0 w 2025845"/>
              <a:gd name="connsiteY2" fmla="*/ 277224 h 277224"/>
              <a:gd name="connsiteX0" fmla="*/ 2025845 w 2025845"/>
              <a:gd name="connsiteY0" fmla="*/ 222159 h 284421"/>
              <a:gd name="connsiteX1" fmla="*/ 357361 w 2025845"/>
              <a:gd name="connsiteY1" fmla="*/ 12451 h 284421"/>
              <a:gd name="connsiteX2" fmla="*/ 0 w 2025845"/>
              <a:gd name="connsiteY2" fmla="*/ 284421 h 284421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139836 w 2139836"/>
              <a:gd name="connsiteY0" fmla="*/ 250752 h 295983"/>
              <a:gd name="connsiteX1" fmla="*/ 1106512 w 2139836"/>
              <a:gd name="connsiteY1" fmla="*/ 35051 h 295983"/>
              <a:gd name="connsiteX2" fmla="*/ 357361 w 2139836"/>
              <a:gd name="connsiteY2" fmla="*/ 24013 h 295983"/>
              <a:gd name="connsiteX3" fmla="*/ 0 w 2139836"/>
              <a:gd name="connsiteY3" fmla="*/ 295983 h 295983"/>
              <a:gd name="connsiteX0" fmla="*/ 2139836 w 2746648"/>
              <a:gd name="connsiteY0" fmla="*/ 246697 h 291928"/>
              <a:gd name="connsiteX1" fmla="*/ 2723154 w 2746648"/>
              <a:gd name="connsiteY1" fmla="*/ 51901 h 291928"/>
              <a:gd name="connsiteX2" fmla="*/ 1106512 w 2746648"/>
              <a:gd name="connsiteY2" fmla="*/ 30996 h 291928"/>
              <a:gd name="connsiteX3" fmla="*/ 357361 w 2746648"/>
              <a:gd name="connsiteY3" fmla="*/ 19958 h 291928"/>
              <a:gd name="connsiteX4" fmla="*/ 0 w 2746648"/>
              <a:gd name="connsiteY4" fmla="*/ 291928 h 291928"/>
              <a:gd name="connsiteX0" fmla="*/ 2095993 w 2702805"/>
              <a:gd name="connsiteY0" fmla="*/ 246697 h 336747"/>
              <a:gd name="connsiteX1" fmla="*/ 2679311 w 2702805"/>
              <a:gd name="connsiteY1" fmla="*/ 51901 h 336747"/>
              <a:gd name="connsiteX2" fmla="*/ 1062669 w 2702805"/>
              <a:gd name="connsiteY2" fmla="*/ 30996 h 336747"/>
              <a:gd name="connsiteX3" fmla="*/ 313518 w 2702805"/>
              <a:gd name="connsiteY3" fmla="*/ 19958 h 336747"/>
              <a:gd name="connsiteX4" fmla="*/ 0 w 2702805"/>
              <a:gd name="connsiteY4" fmla="*/ 336747 h 336747"/>
              <a:gd name="connsiteX0" fmla="*/ 2095993 w 2702805"/>
              <a:gd name="connsiteY0" fmla="*/ 246697 h 336747"/>
              <a:gd name="connsiteX1" fmla="*/ 2679311 w 2702805"/>
              <a:gd name="connsiteY1" fmla="*/ 51901 h 336747"/>
              <a:gd name="connsiteX2" fmla="*/ 1062669 w 2702805"/>
              <a:gd name="connsiteY2" fmla="*/ 30996 h 336747"/>
              <a:gd name="connsiteX3" fmla="*/ 313518 w 2702805"/>
              <a:gd name="connsiteY3" fmla="*/ 19958 h 336747"/>
              <a:gd name="connsiteX4" fmla="*/ 0 w 2702805"/>
              <a:gd name="connsiteY4" fmla="*/ 336747 h 336747"/>
              <a:gd name="connsiteX0" fmla="*/ 2095993 w 2702805"/>
              <a:gd name="connsiteY0" fmla="*/ 244185 h 334235"/>
              <a:gd name="connsiteX1" fmla="*/ 2679311 w 2702805"/>
              <a:gd name="connsiteY1" fmla="*/ 49389 h 334235"/>
              <a:gd name="connsiteX2" fmla="*/ 1062669 w 2702805"/>
              <a:gd name="connsiteY2" fmla="*/ 28484 h 334235"/>
              <a:gd name="connsiteX3" fmla="*/ 462583 w 2702805"/>
              <a:gd name="connsiteY3" fmla="*/ 21032 h 334235"/>
              <a:gd name="connsiteX4" fmla="*/ 0 w 2702805"/>
              <a:gd name="connsiteY4" fmla="*/ 334235 h 334235"/>
              <a:gd name="connsiteX0" fmla="*/ 2411661 w 2732124"/>
              <a:gd name="connsiteY0" fmla="*/ 180254 h 334235"/>
              <a:gd name="connsiteX1" fmla="*/ 2679311 w 2732124"/>
              <a:gd name="connsiteY1" fmla="*/ 49389 h 334235"/>
              <a:gd name="connsiteX2" fmla="*/ 1062669 w 2732124"/>
              <a:gd name="connsiteY2" fmla="*/ 28484 h 334235"/>
              <a:gd name="connsiteX3" fmla="*/ 462583 w 2732124"/>
              <a:gd name="connsiteY3" fmla="*/ 21032 h 334235"/>
              <a:gd name="connsiteX4" fmla="*/ 0 w 2732124"/>
              <a:gd name="connsiteY4" fmla="*/ 334235 h 334235"/>
              <a:gd name="connsiteX0" fmla="*/ 2411661 w 2607688"/>
              <a:gd name="connsiteY0" fmla="*/ 176357 h 330338"/>
              <a:gd name="connsiteX1" fmla="*/ 2542323 w 2607688"/>
              <a:gd name="connsiteY1" fmla="*/ 34532 h 330338"/>
              <a:gd name="connsiteX2" fmla="*/ 1062669 w 2607688"/>
              <a:gd name="connsiteY2" fmla="*/ 24587 h 330338"/>
              <a:gd name="connsiteX3" fmla="*/ 462583 w 2607688"/>
              <a:gd name="connsiteY3" fmla="*/ 17135 h 330338"/>
              <a:gd name="connsiteX4" fmla="*/ 0 w 2607688"/>
              <a:gd name="connsiteY4" fmla="*/ 330338 h 330338"/>
              <a:gd name="connsiteX0" fmla="*/ 2411661 w 2568527"/>
              <a:gd name="connsiteY0" fmla="*/ 176629 h 330610"/>
              <a:gd name="connsiteX1" fmla="*/ 2497653 w 2568527"/>
              <a:gd name="connsiteY1" fmla="*/ 43024 h 330610"/>
              <a:gd name="connsiteX2" fmla="*/ 1062669 w 2568527"/>
              <a:gd name="connsiteY2" fmla="*/ 24859 h 330610"/>
              <a:gd name="connsiteX3" fmla="*/ 462583 w 2568527"/>
              <a:gd name="connsiteY3" fmla="*/ 17407 h 330610"/>
              <a:gd name="connsiteX4" fmla="*/ 0 w 2568527"/>
              <a:gd name="connsiteY4" fmla="*/ 330610 h 330610"/>
              <a:gd name="connsiteX0" fmla="*/ 2392815 w 2564830"/>
              <a:gd name="connsiteY0" fmla="*/ 238761 h 330610"/>
              <a:gd name="connsiteX1" fmla="*/ 2497653 w 2564830"/>
              <a:gd name="connsiteY1" fmla="*/ 43024 h 330610"/>
              <a:gd name="connsiteX2" fmla="*/ 1062669 w 2564830"/>
              <a:gd name="connsiteY2" fmla="*/ 24859 h 330610"/>
              <a:gd name="connsiteX3" fmla="*/ 462583 w 2564830"/>
              <a:gd name="connsiteY3" fmla="*/ 17407 h 330610"/>
              <a:gd name="connsiteX4" fmla="*/ 0 w 2564830"/>
              <a:gd name="connsiteY4" fmla="*/ 330610 h 330610"/>
              <a:gd name="connsiteX0" fmla="*/ 2392815 w 2593793"/>
              <a:gd name="connsiteY0" fmla="*/ 238761 h 330610"/>
              <a:gd name="connsiteX1" fmla="*/ 2497653 w 2593793"/>
              <a:gd name="connsiteY1" fmla="*/ 43024 h 330610"/>
              <a:gd name="connsiteX2" fmla="*/ 1062669 w 2593793"/>
              <a:gd name="connsiteY2" fmla="*/ 24859 h 330610"/>
              <a:gd name="connsiteX3" fmla="*/ 462583 w 2593793"/>
              <a:gd name="connsiteY3" fmla="*/ 17407 h 330610"/>
              <a:gd name="connsiteX4" fmla="*/ 0 w 2593793"/>
              <a:gd name="connsiteY4" fmla="*/ 330610 h 330610"/>
              <a:gd name="connsiteX0" fmla="*/ 2402238 w 2603216"/>
              <a:gd name="connsiteY0" fmla="*/ 238761 h 375402"/>
              <a:gd name="connsiteX1" fmla="*/ 2507076 w 2603216"/>
              <a:gd name="connsiteY1" fmla="*/ 43024 h 375402"/>
              <a:gd name="connsiteX2" fmla="*/ 1072092 w 2603216"/>
              <a:gd name="connsiteY2" fmla="*/ 24859 h 375402"/>
              <a:gd name="connsiteX3" fmla="*/ 472006 w 2603216"/>
              <a:gd name="connsiteY3" fmla="*/ 17407 h 375402"/>
              <a:gd name="connsiteX4" fmla="*/ 0 w 2603216"/>
              <a:gd name="connsiteY4" fmla="*/ 375402 h 375402"/>
              <a:gd name="connsiteX0" fmla="*/ 2402238 w 2603216"/>
              <a:gd name="connsiteY0" fmla="*/ 238761 h 375402"/>
              <a:gd name="connsiteX1" fmla="*/ 2507076 w 2603216"/>
              <a:gd name="connsiteY1" fmla="*/ 43024 h 375402"/>
              <a:gd name="connsiteX2" fmla="*/ 1072092 w 2603216"/>
              <a:gd name="connsiteY2" fmla="*/ 24859 h 375402"/>
              <a:gd name="connsiteX3" fmla="*/ 472006 w 2603216"/>
              <a:gd name="connsiteY3" fmla="*/ 17407 h 375402"/>
              <a:gd name="connsiteX4" fmla="*/ 0 w 2603216"/>
              <a:gd name="connsiteY4" fmla="*/ 375402 h 375402"/>
              <a:gd name="connsiteX0" fmla="*/ 2383392 w 2584370"/>
              <a:gd name="connsiteY0" fmla="*/ 238761 h 428864"/>
              <a:gd name="connsiteX1" fmla="*/ 2488230 w 2584370"/>
              <a:gd name="connsiteY1" fmla="*/ 43024 h 428864"/>
              <a:gd name="connsiteX2" fmla="*/ 1053246 w 2584370"/>
              <a:gd name="connsiteY2" fmla="*/ 24859 h 428864"/>
              <a:gd name="connsiteX3" fmla="*/ 453160 w 2584370"/>
              <a:gd name="connsiteY3" fmla="*/ 17407 h 428864"/>
              <a:gd name="connsiteX4" fmla="*/ 0 w 2584370"/>
              <a:gd name="connsiteY4" fmla="*/ 428864 h 428864"/>
              <a:gd name="connsiteX0" fmla="*/ 2383392 w 2584370"/>
              <a:gd name="connsiteY0" fmla="*/ 238761 h 428864"/>
              <a:gd name="connsiteX1" fmla="*/ 2488230 w 2584370"/>
              <a:gd name="connsiteY1" fmla="*/ 43024 h 428864"/>
              <a:gd name="connsiteX2" fmla="*/ 1053246 w 2584370"/>
              <a:gd name="connsiteY2" fmla="*/ 24859 h 428864"/>
              <a:gd name="connsiteX3" fmla="*/ 453160 w 2584370"/>
              <a:gd name="connsiteY3" fmla="*/ 17407 h 428864"/>
              <a:gd name="connsiteX4" fmla="*/ 0 w 2584370"/>
              <a:gd name="connsiteY4" fmla="*/ 428864 h 428864"/>
              <a:gd name="connsiteX0" fmla="*/ 2435218 w 2636196"/>
              <a:gd name="connsiteY0" fmla="*/ 238761 h 238761"/>
              <a:gd name="connsiteX1" fmla="*/ 2540056 w 2636196"/>
              <a:gd name="connsiteY1" fmla="*/ 43024 h 238761"/>
              <a:gd name="connsiteX2" fmla="*/ 1105072 w 2636196"/>
              <a:gd name="connsiteY2" fmla="*/ 24859 h 238761"/>
              <a:gd name="connsiteX3" fmla="*/ 504986 w 2636196"/>
              <a:gd name="connsiteY3" fmla="*/ 17407 h 238761"/>
              <a:gd name="connsiteX4" fmla="*/ 0 w 2636196"/>
              <a:gd name="connsiteY4" fmla="*/ 222241 h 238761"/>
              <a:gd name="connsiteX0" fmla="*/ 2435218 w 2636196"/>
              <a:gd name="connsiteY0" fmla="*/ 245867 h 245867"/>
              <a:gd name="connsiteX1" fmla="*/ 2540056 w 2636196"/>
              <a:gd name="connsiteY1" fmla="*/ 50130 h 245867"/>
              <a:gd name="connsiteX2" fmla="*/ 1105072 w 2636196"/>
              <a:gd name="connsiteY2" fmla="*/ 31965 h 245867"/>
              <a:gd name="connsiteX3" fmla="*/ 495563 w 2636196"/>
              <a:gd name="connsiteY3" fmla="*/ 15843 h 245867"/>
              <a:gd name="connsiteX4" fmla="*/ 0 w 2636196"/>
              <a:gd name="connsiteY4" fmla="*/ 229347 h 245867"/>
              <a:gd name="connsiteX0" fmla="*/ 2317431 w 2606299"/>
              <a:gd name="connsiteY0" fmla="*/ 279100 h 279100"/>
              <a:gd name="connsiteX1" fmla="*/ 2540056 w 2606299"/>
              <a:gd name="connsiteY1" fmla="*/ 50130 h 279100"/>
              <a:gd name="connsiteX2" fmla="*/ 1105072 w 2606299"/>
              <a:gd name="connsiteY2" fmla="*/ 31965 h 279100"/>
              <a:gd name="connsiteX3" fmla="*/ 495563 w 2606299"/>
              <a:gd name="connsiteY3" fmla="*/ 15843 h 279100"/>
              <a:gd name="connsiteX4" fmla="*/ 0 w 2606299"/>
              <a:gd name="connsiteY4" fmla="*/ 229347 h 279100"/>
              <a:gd name="connsiteX0" fmla="*/ 2557716 w 2683413"/>
              <a:gd name="connsiteY0" fmla="*/ 271875 h 271875"/>
              <a:gd name="connsiteX1" fmla="*/ 2540056 w 2683413"/>
              <a:gd name="connsiteY1" fmla="*/ 50130 h 271875"/>
              <a:gd name="connsiteX2" fmla="*/ 1105072 w 2683413"/>
              <a:gd name="connsiteY2" fmla="*/ 31965 h 271875"/>
              <a:gd name="connsiteX3" fmla="*/ 495563 w 2683413"/>
              <a:gd name="connsiteY3" fmla="*/ 15843 h 271875"/>
              <a:gd name="connsiteX4" fmla="*/ 0 w 2683413"/>
              <a:gd name="connsiteY4" fmla="*/ 229347 h 271875"/>
              <a:gd name="connsiteX0" fmla="*/ 2557716 w 2669062"/>
              <a:gd name="connsiteY0" fmla="*/ 271875 h 271875"/>
              <a:gd name="connsiteX1" fmla="*/ 2540056 w 2669062"/>
              <a:gd name="connsiteY1" fmla="*/ 50130 h 271875"/>
              <a:gd name="connsiteX2" fmla="*/ 1105072 w 2669062"/>
              <a:gd name="connsiteY2" fmla="*/ 31965 h 271875"/>
              <a:gd name="connsiteX3" fmla="*/ 495563 w 2669062"/>
              <a:gd name="connsiteY3" fmla="*/ 15843 h 271875"/>
              <a:gd name="connsiteX4" fmla="*/ 0 w 2669062"/>
              <a:gd name="connsiteY4" fmla="*/ 229347 h 271875"/>
              <a:gd name="connsiteX0" fmla="*/ 2557716 w 2751247"/>
              <a:gd name="connsiteY0" fmla="*/ 271673 h 271673"/>
              <a:gd name="connsiteX1" fmla="*/ 2653131 w 2751247"/>
              <a:gd name="connsiteY1" fmla="*/ 42703 h 271673"/>
              <a:gd name="connsiteX2" fmla="*/ 1105072 w 2751247"/>
              <a:gd name="connsiteY2" fmla="*/ 31763 h 271673"/>
              <a:gd name="connsiteX3" fmla="*/ 495563 w 2751247"/>
              <a:gd name="connsiteY3" fmla="*/ 15641 h 271673"/>
              <a:gd name="connsiteX4" fmla="*/ 0 w 2751247"/>
              <a:gd name="connsiteY4" fmla="*/ 229145 h 271673"/>
              <a:gd name="connsiteX0" fmla="*/ 2557716 w 2718186"/>
              <a:gd name="connsiteY0" fmla="*/ 271673 h 271673"/>
              <a:gd name="connsiteX1" fmla="*/ 2653131 w 2718186"/>
              <a:gd name="connsiteY1" fmla="*/ 42703 h 271673"/>
              <a:gd name="connsiteX2" fmla="*/ 1105072 w 2718186"/>
              <a:gd name="connsiteY2" fmla="*/ 31763 h 271673"/>
              <a:gd name="connsiteX3" fmla="*/ 495563 w 2718186"/>
              <a:gd name="connsiteY3" fmla="*/ 15641 h 271673"/>
              <a:gd name="connsiteX4" fmla="*/ 0 w 2718186"/>
              <a:gd name="connsiteY4" fmla="*/ 229145 h 271673"/>
              <a:gd name="connsiteX0" fmla="*/ 2557716 w 2718186"/>
              <a:gd name="connsiteY0" fmla="*/ 271673 h 271673"/>
              <a:gd name="connsiteX1" fmla="*/ 2653131 w 2718186"/>
              <a:gd name="connsiteY1" fmla="*/ 42703 h 271673"/>
              <a:gd name="connsiteX2" fmla="*/ 1105072 w 2718186"/>
              <a:gd name="connsiteY2" fmla="*/ 31763 h 271673"/>
              <a:gd name="connsiteX3" fmla="*/ 495563 w 2718186"/>
              <a:gd name="connsiteY3" fmla="*/ 15641 h 271673"/>
              <a:gd name="connsiteX4" fmla="*/ 0 w 2718186"/>
              <a:gd name="connsiteY4" fmla="*/ 229145 h 271673"/>
              <a:gd name="connsiteX0" fmla="*/ 2557716 w 2718186"/>
              <a:gd name="connsiteY0" fmla="*/ 259805 h 259805"/>
              <a:gd name="connsiteX1" fmla="*/ 2653131 w 2718186"/>
              <a:gd name="connsiteY1" fmla="*/ 30835 h 259805"/>
              <a:gd name="connsiteX2" fmla="*/ 1105072 w 2718186"/>
              <a:gd name="connsiteY2" fmla="*/ 19895 h 259805"/>
              <a:gd name="connsiteX3" fmla="*/ 495563 w 2718186"/>
              <a:gd name="connsiteY3" fmla="*/ 3773 h 259805"/>
              <a:gd name="connsiteX4" fmla="*/ 0 w 2718186"/>
              <a:gd name="connsiteY4" fmla="*/ 217277 h 259805"/>
              <a:gd name="connsiteX0" fmla="*/ 2557716 w 2751548"/>
              <a:gd name="connsiteY0" fmla="*/ 270856 h 270856"/>
              <a:gd name="connsiteX1" fmla="*/ 2653131 w 2751548"/>
              <a:gd name="connsiteY1" fmla="*/ 41886 h 270856"/>
              <a:gd name="connsiteX2" fmla="*/ 1100973 w 2751548"/>
              <a:gd name="connsiteY2" fmla="*/ 20888 h 270856"/>
              <a:gd name="connsiteX3" fmla="*/ 495563 w 2751548"/>
              <a:gd name="connsiteY3" fmla="*/ 14824 h 270856"/>
              <a:gd name="connsiteX4" fmla="*/ 0 w 2751548"/>
              <a:gd name="connsiteY4" fmla="*/ 228328 h 270856"/>
              <a:gd name="connsiteX0" fmla="*/ 2557716 w 2751548"/>
              <a:gd name="connsiteY0" fmla="*/ 270109 h 270109"/>
              <a:gd name="connsiteX1" fmla="*/ 2653131 w 2751548"/>
              <a:gd name="connsiteY1" fmla="*/ 41139 h 270109"/>
              <a:gd name="connsiteX2" fmla="*/ 1100973 w 2751548"/>
              <a:gd name="connsiteY2" fmla="*/ 20141 h 270109"/>
              <a:gd name="connsiteX3" fmla="*/ 495563 w 2751548"/>
              <a:gd name="connsiteY3" fmla="*/ 14077 h 270109"/>
              <a:gd name="connsiteX4" fmla="*/ 0 w 2751548"/>
              <a:gd name="connsiteY4" fmla="*/ 227581 h 270109"/>
              <a:gd name="connsiteX0" fmla="*/ 2557716 w 2710247"/>
              <a:gd name="connsiteY0" fmla="*/ 270109 h 270109"/>
              <a:gd name="connsiteX1" fmla="*/ 2653131 w 2710247"/>
              <a:gd name="connsiteY1" fmla="*/ 41139 h 270109"/>
              <a:gd name="connsiteX2" fmla="*/ 1100973 w 2710247"/>
              <a:gd name="connsiteY2" fmla="*/ 20141 h 270109"/>
              <a:gd name="connsiteX3" fmla="*/ 495563 w 2710247"/>
              <a:gd name="connsiteY3" fmla="*/ 14077 h 270109"/>
              <a:gd name="connsiteX4" fmla="*/ 0 w 2710247"/>
              <a:gd name="connsiteY4" fmla="*/ 227581 h 270109"/>
              <a:gd name="connsiteX0" fmla="*/ 2557716 w 2820252"/>
              <a:gd name="connsiteY0" fmla="*/ 271075 h 271075"/>
              <a:gd name="connsiteX1" fmla="*/ 2780218 w 2820252"/>
              <a:gd name="connsiteY1" fmla="*/ 48391 h 271075"/>
              <a:gd name="connsiteX2" fmla="*/ 1100973 w 2820252"/>
              <a:gd name="connsiteY2" fmla="*/ 21107 h 271075"/>
              <a:gd name="connsiteX3" fmla="*/ 495563 w 2820252"/>
              <a:gd name="connsiteY3" fmla="*/ 15043 h 271075"/>
              <a:gd name="connsiteX4" fmla="*/ 0 w 2820252"/>
              <a:gd name="connsiteY4" fmla="*/ 228547 h 271075"/>
              <a:gd name="connsiteX0" fmla="*/ 2549517 w 2855753"/>
              <a:gd name="connsiteY0" fmla="*/ 267303 h 267303"/>
              <a:gd name="connsiteX1" fmla="*/ 2780218 w 2855753"/>
              <a:gd name="connsiteY1" fmla="*/ 48391 h 267303"/>
              <a:gd name="connsiteX2" fmla="*/ 1100973 w 2855753"/>
              <a:gd name="connsiteY2" fmla="*/ 21107 h 267303"/>
              <a:gd name="connsiteX3" fmla="*/ 495563 w 2855753"/>
              <a:gd name="connsiteY3" fmla="*/ 15043 h 267303"/>
              <a:gd name="connsiteX4" fmla="*/ 0 w 2855753"/>
              <a:gd name="connsiteY4" fmla="*/ 228547 h 267303"/>
              <a:gd name="connsiteX0" fmla="*/ 2549517 w 2588212"/>
              <a:gd name="connsiteY0" fmla="*/ 267172 h 267172"/>
              <a:gd name="connsiteX1" fmla="*/ 2382559 w 2588212"/>
              <a:gd name="connsiteY1" fmla="*/ 44488 h 267172"/>
              <a:gd name="connsiteX2" fmla="*/ 1100973 w 2588212"/>
              <a:gd name="connsiteY2" fmla="*/ 20976 h 267172"/>
              <a:gd name="connsiteX3" fmla="*/ 495563 w 2588212"/>
              <a:gd name="connsiteY3" fmla="*/ 14912 h 267172"/>
              <a:gd name="connsiteX4" fmla="*/ 0 w 2588212"/>
              <a:gd name="connsiteY4" fmla="*/ 228416 h 267172"/>
              <a:gd name="connsiteX0" fmla="*/ 2549517 w 2567030"/>
              <a:gd name="connsiteY0" fmla="*/ 267172 h 267172"/>
              <a:gd name="connsiteX1" fmla="*/ 2382559 w 2567030"/>
              <a:gd name="connsiteY1" fmla="*/ 44488 h 267172"/>
              <a:gd name="connsiteX2" fmla="*/ 1100973 w 2567030"/>
              <a:gd name="connsiteY2" fmla="*/ 20976 h 267172"/>
              <a:gd name="connsiteX3" fmla="*/ 495563 w 2567030"/>
              <a:gd name="connsiteY3" fmla="*/ 14912 h 267172"/>
              <a:gd name="connsiteX4" fmla="*/ 0 w 2567030"/>
              <a:gd name="connsiteY4" fmla="*/ 228416 h 267172"/>
              <a:gd name="connsiteX0" fmla="*/ 2549517 w 2567030"/>
              <a:gd name="connsiteY0" fmla="*/ 266417 h 266417"/>
              <a:gd name="connsiteX1" fmla="*/ 2382559 w 2567030"/>
              <a:gd name="connsiteY1" fmla="*/ 43733 h 266417"/>
              <a:gd name="connsiteX2" fmla="*/ 1100973 w 2567030"/>
              <a:gd name="connsiteY2" fmla="*/ 20221 h 266417"/>
              <a:gd name="connsiteX3" fmla="*/ 495563 w 2567030"/>
              <a:gd name="connsiteY3" fmla="*/ 14157 h 266417"/>
              <a:gd name="connsiteX4" fmla="*/ 0 w 2567030"/>
              <a:gd name="connsiteY4" fmla="*/ 227661 h 266417"/>
              <a:gd name="connsiteX0" fmla="*/ 2549517 w 2567030"/>
              <a:gd name="connsiteY0" fmla="*/ 253915 h 253915"/>
              <a:gd name="connsiteX1" fmla="*/ 2382559 w 2567030"/>
              <a:gd name="connsiteY1" fmla="*/ 31231 h 253915"/>
              <a:gd name="connsiteX2" fmla="*/ 1100973 w 2567030"/>
              <a:gd name="connsiteY2" fmla="*/ 7719 h 253915"/>
              <a:gd name="connsiteX3" fmla="*/ 495563 w 2567030"/>
              <a:gd name="connsiteY3" fmla="*/ 1655 h 253915"/>
              <a:gd name="connsiteX4" fmla="*/ 0 w 2567030"/>
              <a:gd name="connsiteY4" fmla="*/ 215159 h 253915"/>
              <a:gd name="connsiteX0" fmla="*/ 2549517 w 2567030"/>
              <a:gd name="connsiteY0" fmla="*/ 254400 h 254400"/>
              <a:gd name="connsiteX1" fmla="*/ 2382559 w 2567030"/>
              <a:gd name="connsiteY1" fmla="*/ 31716 h 254400"/>
              <a:gd name="connsiteX2" fmla="*/ 1100973 w 2567030"/>
              <a:gd name="connsiteY2" fmla="*/ 8204 h 254400"/>
              <a:gd name="connsiteX3" fmla="*/ 475065 w 2567030"/>
              <a:gd name="connsiteY3" fmla="*/ 2140 h 254400"/>
              <a:gd name="connsiteX4" fmla="*/ 0 w 2567030"/>
              <a:gd name="connsiteY4" fmla="*/ 215644 h 254400"/>
              <a:gd name="connsiteX0" fmla="*/ 2537218 w 2579177"/>
              <a:gd name="connsiteY0" fmla="*/ 229255 h 229255"/>
              <a:gd name="connsiteX1" fmla="*/ 2382559 w 2579177"/>
              <a:gd name="connsiteY1" fmla="*/ 31716 h 229255"/>
              <a:gd name="connsiteX2" fmla="*/ 1100973 w 2579177"/>
              <a:gd name="connsiteY2" fmla="*/ 8204 h 229255"/>
              <a:gd name="connsiteX3" fmla="*/ 475065 w 2579177"/>
              <a:gd name="connsiteY3" fmla="*/ 2140 h 229255"/>
              <a:gd name="connsiteX4" fmla="*/ 0 w 2579177"/>
              <a:gd name="connsiteY4" fmla="*/ 215644 h 229255"/>
              <a:gd name="connsiteX0" fmla="*/ 2537218 w 2552962"/>
              <a:gd name="connsiteY0" fmla="*/ 229255 h 229255"/>
              <a:gd name="connsiteX1" fmla="*/ 2382559 w 2552962"/>
              <a:gd name="connsiteY1" fmla="*/ 31716 h 229255"/>
              <a:gd name="connsiteX2" fmla="*/ 1100973 w 2552962"/>
              <a:gd name="connsiteY2" fmla="*/ 8204 h 229255"/>
              <a:gd name="connsiteX3" fmla="*/ 475065 w 2552962"/>
              <a:gd name="connsiteY3" fmla="*/ 2140 h 229255"/>
              <a:gd name="connsiteX4" fmla="*/ 0 w 2552962"/>
              <a:gd name="connsiteY4" fmla="*/ 215644 h 229255"/>
              <a:gd name="connsiteX0" fmla="*/ 2382559 w 2382559"/>
              <a:gd name="connsiteY0" fmla="*/ 31716 h 215644"/>
              <a:gd name="connsiteX1" fmla="*/ 1100973 w 2382559"/>
              <a:gd name="connsiteY1" fmla="*/ 8204 h 215644"/>
              <a:gd name="connsiteX2" fmla="*/ 475065 w 2382559"/>
              <a:gd name="connsiteY2" fmla="*/ 2140 h 215644"/>
              <a:gd name="connsiteX3" fmla="*/ 0 w 2382559"/>
              <a:gd name="connsiteY3" fmla="*/ 215644 h 215644"/>
              <a:gd name="connsiteX0" fmla="*/ 2530564 w 2530564"/>
              <a:gd name="connsiteY0" fmla="*/ 59035 h 216536"/>
              <a:gd name="connsiteX1" fmla="*/ 1100973 w 2530564"/>
              <a:gd name="connsiteY1" fmla="*/ 9096 h 216536"/>
              <a:gd name="connsiteX2" fmla="*/ 475065 w 2530564"/>
              <a:gd name="connsiteY2" fmla="*/ 3032 h 216536"/>
              <a:gd name="connsiteX3" fmla="*/ 0 w 2530564"/>
              <a:gd name="connsiteY3" fmla="*/ 216536 h 216536"/>
              <a:gd name="connsiteX0" fmla="*/ 2530564 w 2530564"/>
              <a:gd name="connsiteY0" fmla="*/ 52107 h 209608"/>
              <a:gd name="connsiteX1" fmla="*/ 1100973 w 2530564"/>
              <a:gd name="connsiteY1" fmla="*/ 2168 h 209608"/>
              <a:gd name="connsiteX2" fmla="*/ 515431 w 2530564"/>
              <a:gd name="connsiteY2" fmla="*/ 135447 h 209608"/>
              <a:gd name="connsiteX3" fmla="*/ 0 w 2530564"/>
              <a:gd name="connsiteY3" fmla="*/ 209608 h 209608"/>
              <a:gd name="connsiteX0" fmla="*/ 2530564 w 2530564"/>
              <a:gd name="connsiteY0" fmla="*/ 52107 h 209608"/>
              <a:gd name="connsiteX1" fmla="*/ 1100973 w 2530564"/>
              <a:gd name="connsiteY1" fmla="*/ 2168 h 209608"/>
              <a:gd name="connsiteX2" fmla="*/ 515431 w 2530564"/>
              <a:gd name="connsiteY2" fmla="*/ 135447 h 209608"/>
              <a:gd name="connsiteX3" fmla="*/ 0 w 2530564"/>
              <a:gd name="connsiteY3" fmla="*/ 209608 h 209608"/>
              <a:gd name="connsiteX0" fmla="*/ 2530564 w 2530564"/>
              <a:gd name="connsiteY0" fmla="*/ 0 h 157501"/>
              <a:gd name="connsiteX1" fmla="*/ 515431 w 2530564"/>
              <a:gd name="connsiteY1" fmla="*/ 83340 h 157501"/>
              <a:gd name="connsiteX2" fmla="*/ 0 w 2530564"/>
              <a:gd name="connsiteY2" fmla="*/ 157501 h 157501"/>
              <a:gd name="connsiteX0" fmla="*/ 2530564 w 2530564"/>
              <a:gd name="connsiteY0" fmla="*/ 0 h 157501"/>
              <a:gd name="connsiteX1" fmla="*/ 1099816 w 2530564"/>
              <a:gd name="connsiteY1" fmla="*/ 66785 h 157501"/>
              <a:gd name="connsiteX2" fmla="*/ 515431 w 2530564"/>
              <a:gd name="connsiteY2" fmla="*/ 83340 h 157501"/>
              <a:gd name="connsiteX3" fmla="*/ 0 w 2530564"/>
              <a:gd name="connsiteY3" fmla="*/ 157501 h 157501"/>
              <a:gd name="connsiteX0" fmla="*/ 2530564 w 2530564"/>
              <a:gd name="connsiteY0" fmla="*/ 0 h 157501"/>
              <a:gd name="connsiteX1" fmla="*/ 1099816 w 2530564"/>
              <a:gd name="connsiteY1" fmla="*/ 66785 h 157501"/>
              <a:gd name="connsiteX2" fmla="*/ 0 w 2530564"/>
              <a:gd name="connsiteY2" fmla="*/ 157501 h 157501"/>
              <a:gd name="connsiteX0" fmla="*/ 4774202 w 4774202"/>
              <a:gd name="connsiteY0" fmla="*/ 71324 h 140705"/>
              <a:gd name="connsiteX1" fmla="*/ 3343454 w 4774202"/>
              <a:gd name="connsiteY1" fmla="*/ 138109 h 140705"/>
              <a:gd name="connsiteX2" fmla="*/ 0 w 4774202"/>
              <a:gd name="connsiteY2" fmla="*/ 1380 h 140705"/>
              <a:gd name="connsiteX0" fmla="*/ 4774202 w 4774202"/>
              <a:gd name="connsiteY0" fmla="*/ 71344 h 137908"/>
              <a:gd name="connsiteX1" fmla="*/ 1261617 w 4774202"/>
              <a:gd name="connsiteY1" fmla="*/ 135274 h 137908"/>
              <a:gd name="connsiteX2" fmla="*/ 0 w 4774202"/>
              <a:gd name="connsiteY2" fmla="*/ 1400 h 137908"/>
              <a:gd name="connsiteX0" fmla="*/ 4687908 w 4687908"/>
              <a:gd name="connsiteY0" fmla="*/ 69441 h 137908"/>
              <a:gd name="connsiteX1" fmla="*/ 1261617 w 4687908"/>
              <a:gd name="connsiteY1" fmla="*/ 135274 h 137908"/>
              <a:gd name="connsiteX2" fmla="*/ 0 w 4687908"/>
              <a:gd name="connsiteY2" fmla="*/ 1400 h 137908"/>
              <a:gd name="connsiteX0" fmla="*/ 4687908 w 4687908"/>
              <a:gd name="connsiteY0" fmla="*/ 68041 h 137689"/>
              <a:gd name="connsiteX1" fmla="*/ 1261617 w 4687908"/>
              <a:gd name="connsiteY1" fmla="*/ 133874 h 137689"/>
              <a:gd name="connsiteX2" fmla="*/ 0 w 4687908"/>
              <a:gd name="connsiteY2" fmla="*/ 0 h 137689"/>
              <a:gd name="connsiteX0" fmla="*/ 4687908 w 4687908"/>
              <a:gd name="connsiteY0" fmla="*/ 68041 h 133874"/>
              <a:gd name="connsiteX1" fmla="*/ 1261617 w 4687908"/>
              <a:gd name="connsiteY1" fmla="*/ 133874 h 133874"/>
              <a:gd name="connsiteX2" fmla="*/ 0 w 4687908"/>
              <a:gd name="connsiteY2" fmla="*/ 0 h 133874"/>
              <a:gd name="connsiteX0" fmla="*/ 4687908 w 4687908"/>
              <a:gd name="connsiteY0" fmla="*/ 68041 h 114972"/>
              <a:gd name="connsiteX1" fmla="*/ 1571084 w 4687908"/>
              <a:gd name="connsiteY1" fmla="*/ 114972 h 114972"/>
              <a:gd name="connsiteX2" fmla="*/ 0 w 4687908"/>
              <a:gd name="connsiteY2" fmla="*/ 0 h 114972"/>
              <a:gd name="connsiteX0" fmla="*/ 4687908 w 4687908"/>
              <a:gd name="connsiteY0" fmla="*/ 68041 h 114972"/>
              <a:gd name="connsiteX1" fmla="*/ 1571084 w 4687908"/>
              <a:gd name="connsiteY1" fmla="*/ 114972 h 114972"/>
              <a:gd name="connsiteX2" fmla="*/ 0 w 4687908"/>
              <a:gd name="connsiteY2" fmla="*/ 0 h 114972"/>
              <a:gd name="connsiteX0" fmla="*/ 4687908 w 4687908"/>
              <a:gd name="connsiteY0" fmla="*/ 68041 h 134351"/>
              <a:gd name="connsiteX1" fmla="*/ 1994707 w 4687908"/>
              <a:gd name="connsiteY1" fmla="*/ 134351 h 134351"/>
              <a:gd name="connsiteX2" fmla="*/ 0 w 4687908"/>
              <a:gd name="connsiteY2" fmla="*/ 0 h 134351"/>
              <a:gd name="connsiteX0" fmla="*/ 4687908 w 4687908"/>
              <a:gd name="connsiteY0" fmla="*/ 68041 h 135860"/>
              <a:gd name="connsiteX1" fmla="*/ 1994707 w 4687908"/>
              <a:gd name="connsiteY1" fmla="*/ 134351 h 135860"/>
              <a:gd name="connsiteX2" fmla="*/ 0 w 4687908"/>
              <a:gd name="connsiteY2" fmla="*/ 0 h 135860"/>
              <a:gd name="connsiteX0" fmla="*/ 4687908 w 4687908"/>
              <a:gd name="connsiteY0" fmla="*/ 68041 h 135860"/>
              <a:gd name="connsiteX1" fmla="*/ 1994707 w 4687908"/>
              <a:gd name="connsiteY1" fmla="*/ 134351 h 135860"/>
              <a:gd name="connsiteX2" fmla="*/ 0 w 4687908"/>
              <a:gd name="connsiteY2" fmla="*/ 0 h 135860"/>
              <a:gd name="connsiteX0" fmla="*/ 4306913 w 4306913"/>
              <a:gd name="connsiteY0" fmla="*/ 75798 h 143617"/>
              <a:gd name="connsiteX1" fmla="*/ 1613712 w 4306913"/>
              <a:gd name="connsiteY1" fmla="*/ 142108 h 143617"/>
              <a:gd name="connsiteX2" fmla="*/ 0 w 4306913"/>
              <a:gd name="connsiteY2" fmla="*/ 0 h 143617"/>
              <a:gd name="connsiteX0" fmla="*/ 4306913 w 4306913"/>
              <a:gd name="connsiteY0" fmla="*/ 75798 h 143617"/>
              <a:gd name="connsiteX1" fmla="*/ 1613712 w 4306913"/>
              <a:gd name="connsiteY1" fmla="*/ 142108 h 143617"/>
              <a:gd name="connsiteX2" fmla="*/ 0 w 4306913"/>
              <a:gd name="connsiteY2" fmla="*/ 0 h 143617"/>
              <a:gd name="connsiteX0" fmla="*/ 4170145 w 4170145"/>
              <a:gd name="connsiteY0" fmla="*/ 75798 h 143617"/>
              <a:gd name="connsiteX1" fmla="*/ 1613712 w 4170145"/>
              <a:gd name="connsiteY1" fmla="*/ 142108 h 143617"/>
              <a:gd name="connsiteX2" fmla="*/ 0 w 4170145"/>
              <a:gd name="connsiteY2" fmla="*/ 0 h 143617"/>
              <a:gd name="connsiteX0" fmla="*/ 4170145 w 4170145"/>
              <a:gd name="connsiteY0" fmla="*/ 75798 h 192729"/>
              <a:gd name="connsiteX1" fmla="*/ 1358695 w 4170145"/>
              <a:gd name="connsiteY1" fmla="*/ 191878 h 192729"/>
              <a:gd name="connsiteX2" fmla="*/ 0 w 4170145"/>
              <a:gd name="connsiteY2" fmla="*/ 0 h 192729"/>
              <a:gd name="connsiteX0" fmla="*/ 4203281 w 4203281"/>
              <a:gd name="connsiteY0" fmla="*/ 103571 h 193003"/>
              <a:gd name="connsiteX1" fmla="*/ 1358695 w 4203281"/>
              <a:gd name="connsiteY1" fmla="*/ 191878 h 193003"/>
              <a:gd name="connsiteX2" fmla="*/ 0 w 4203281"/>
              <a:gd name="connsiteY2" fmla="*/ 0 h 193003"/>
              <a:gd name="connsiteX0" fmla="*/ 4203281 w 4203281"/>
              <a:gd name="connsiteY0" fmla="*/ 103571 h 186297"/>
              <a:gd name="connsiteX1" fmla="*/ 1072273 w 4203281"/>
              <a:gd name="connsiteY1" fmla="*/ 185075 h 186297"/>
              <a:gd name="connsiteX2" fmla="*/ 0 w 4203281"/>
              <a:gd name="connsiteY2" fmla="*/ 0 h 186297"/>
              <a:gd name="connsiteX0" fmla="*/ 4379541 w 4379541"/>
              <a:gd name="connsiteY0" fmla="*/ 99683 h 182409"/>
              <a:gd name="connsiteX1" fmla="*/ 1248533 w 4379541"/>
              <a:gd name="connsiteY1" fmla="*/ 181187 h 182409"/>
              <a:gd name="connsiteX2" fmla="*/ 0 w 4379541"/>
              <a:gd name="connsiteY2" fmla="*/ 0 h 182409"/>
              <a:gd name="connsiteX0" fmla="*/ 4379541 w 4379541"/>
              <a:gd name="connsiteY0" fmla="*/ 99683 h 182409"/>
              <a:gd name="connsiteX1" fmla="*/ 1061258 w 4379541"/>
              <a:gd name="connsiteY1" fmla="*/ 181187 h 182409"/>
              <a:gd name="connsiteX2" fmla="*/ 0 w 4379541"/>
              <a:gd name="connsiteY2" fmla="*/ 0 h 182409"/>
              <a:gd name="connsiteX0" fmla="*/ 4379541 w 4379541"/>
              <a:gd name="connsiteY0" fmla="*/ 99683 h 189115"/>
              <a:gd name="connsiteX1" fmla="*/ 1050241 w 4379541"/>
              <a:gd name="connsiteY1" fmla="*/ 187990 h 189115"/>
              <a:gd name="connsiteX2" fmla="*/ 0 w 4379541"/>
              <a:gd name="connsiteY2" fmla="*/ 0 h 189115"/>
              <a:gd name="connsiteX0" fmla="*/ 4488543 w 4488543"/>
              <a:gd name="connsiteY0" fmla="*/ 38376 h 127808"/>
              <a:gd name="connsiteX1" fmla="*/ 1159243 w 4488543"/>
              <a:gd name="connsiteY1" fmla="*/ 126683 h 127808"/>
              <a:gd name="connsiteX2" fmla="*/ 0 w 4488543"/>
              <a:gd name="connsiteY2" fmla="*/ 0 h 127808"/>
              <a:gd name="connsiteX0" fmla="*/ 4488543 w 4488543"/>
              <a:gd name="connsiteY0" fmla="*/ 38376 h 127808"/>
              <a:gd name="connsiteX1" fmla="*/ 1159243 w 4488543"/>
              <a:gd name="connsiteY1" fmla="*/ 126683 h 127808"/>
              <a:gd name="connsiteX2" fmla="*/ 0 w 4488543"/>
              <a:gd name="connsiteY2" fmla="*/ 0 h 127808"/>
              <a:gd name="connsiteX0" fmla="*/ 4474917 w 4474917"/>
              <a:gd name="connsiteY0" fmla="*/ 0 h 89432"/>
              <a:gd name="connsiteX1" fmla="*/ 1145617 w 4474917"/>
              <a:gd name="connsiteY1" fmla="*/ 88307 h 89432"/>
              <a:gd name="connsiteX2" fmla="*/ 0 w 4474917"/>
              <a:gd name="connsiteY2" fmla="*/ 34952 h 89432"/>
              <a:gd name="connsiteX0" fmla="*/ 4474917 w 4474917"/>
              <a:gd name="connsiteY0" fmla="*/ 0 h 89432"/>
              <a:gd name="connsiteX1" fmla="*/ 1145617 w 4474917"/>
              <a:gd name="connsiteY1" fmla="*/ 88307 h 89432"/>
              <a:gd name="connsiteX2" fmla="*/ 0 w 4474917"/>
              <a:gd name="connsiteY2" fmla="*/ 34952 h 89432"/>
              <a:gd name="connsiteX0" fmla="*/ 4474917 w 4474917"/>
              <a:gd name="connsiteY0" fmla="*/ 0 h 80720"/>
              <a:gd name="connsiteX1" fmla="*/ 1170669 w 4474917"/>
              <a:gd name="connsiteY1" fmla="*/ 79466 h 80720"/>
              <a:gd name="connsiteX2" fmla="*/ 0 w 4474917"/>
              <a:gd name="connsiteY2" fmla="*/ 34952 h 80720"/>
              <a:gd name="connsiteX0" fmla="*/ 4474917 w 4474917"/>
              <a:gd name="connsiteY0" fmla="*/ 0 h 79466"/>
              <a:gd name="connsiteX1" fmla="*/ 4094750 w 4474917"/>
              <a:gd name="connsiteY1" fmla="*/ 13878 h 79466"/>
              <a:gd name="connsiteX2" fmla="*/ 1170669 w 4474917"/>
              <a:gd name="connsiteY2" fmla="*/ 79466 h 79466"/>
              <a:gd name="connsiteX3" fmla="*/ 0 w 4474917"/>
              <a:gd name="connsiteY3" fmla="*/ 34952 h 79466"/>
              <a:gd name="connsiteX0" fmla="*/ 4474917 w 4474917"/>
              <a:gd name="connsiteY0" fmla="*/ 3242 h 82708"/>
              <a:gd name="connsiteX1" fmla="*/ 4094750 w 4474917"/>
              <a:gd name="connsiteY1" fmla="*/ 17120 h 82708"/>
              <a:gd name="connsiteX2" fmla="*/ 1170669 w 4474917"/>
              <a:gd name="connsiteY2" fmla="*/ 82708 h 82708"/>
              <a:gd name="connsiteX3" fmla="*/ 0 w 4474917"/>
              <a:gd name="connsiteY3" fmla="*/ 38194 h 82708"/>
              <a:gd name="connsiteX0" fmla="*/ 4219897 w 4363195"/>
              <a:gd name="connsiteY0" fmla="*/ 9912 h 78868"/>
              <a:gd name="connsiteX1" fmla="*/ 4094750 w 4363195"/>
              <a:gd name="connsiteY1" fmla="*/ 13280 h 78868"/>
              <a:gd name="connsiteX2" fmla="*/ 1170669 w 4363195"/>
              <a:gd name="connsiteY2" fmla="*/ 78868 h 78868"/>
              <a:gd name="connsiteX3" fmla="*/ 0 w 4363195"/>
              <a:gd name="connsiteY3" fmla="*/ 34354 h 78868"/>
              <a:gd name="connsiteX0" fmla="*/ 4219897 w 4219898"/>
              <a:gd name="connsiteY0" fmla="*/ 0 h 68956"/>
              <a:gd name="connsiteX1" fmla="*/ 1170669 w 4219898"/>
              <a:gd name="connsiteY1" fmla="*/ 68956 h 68956"/>
              <a:gd name="connsiteX2" fmla="*/ 0 w 4219898"/>
              <a:gd name="connsiteY2" fmla="*/ 24442 h 68956"/>
              <a:gd name="connsiteX0" fmla="*/ 4219897 w 4219897"/>
              <a:gd name="connsiteY0" fmla="*/ 0 h 68956"/>
              <a:gd name="connsiteX1" fmla="*/ 1170669 w 4219897"/>
              <a:gd name="connsiteY1" fmla="*/ 68956 h 68956"/>
              <a:gd name="connsiteX2" fmla="*/ 0 w 4219897"/>
              <a:gd name="connsiteY2" fmla="*/ 24442 h 68956"/>
              <a:gd name="connsiteX0" fmla="*/ 4219897 w 4219897"/>
              <a:gd name="connsiteY0" fmla="*/ 0 h 70761"/>
              <a:gd name="connsiteX1" fmla="*/ 1170669 w 4219897"/>
              <a:gd name="connsiteY1" fmla="*/ 68956 h 70761"/>
              <a:gd name="connsiteX2" fmla="*/ 0 w 4219897"/>
              <a:gd name="connsiteY2" fmla="*/ 24442 h 70761"/>
              <a:gd name="connsiteX0" fmla="*/ 4194846 w 4194846"/>
              <a:gd name="connsiteY0" fmla="*/ 0 h 70761"/>
              <a:gd name="connsiteX1" fmla="*/ 1145618 w 4194846"/>
              <a:gd name="connsiteY1" fmla="*/ 68956 h 70761"/>
              <a:gd name="connsiteX2" fmla="*/ 0 w 4194846"/>
              <a:gd name="connsiteY2" fmla="*/ 25210 h 70761"/>
              <a:gd name="connsiteX0" fmla="*/ 4176272 w 4176272"/>
              <a:gd name="connsiteY0" fmla="*/ 0 h 80722"/>
              <a:gd name="connsiteX1" fmla="*/ 1145618 w 4176272"/>
              <a:gd name="connsiteY1" fmla="*/ 79202 h 80722"/>
              <a:gd name="connsiteX2" fmla="*/ 0 w 4176272"/>
              <a:gd name="connsiteY2" fmla="*/ 35456 h 80722"/>
              <a:gd name="connsiteX0" fmla="*/ 4176272 w 4176272"/>
              <a:gd name="connsiteY0" fmla="*/ 76289 h 114378"/>
              <a:gd name="connsiteX1" fmla="*/ 1631486 w 4176272"/>
              <a:gd name="connsiteY1" fmla="*/ 627 h 114378"/>
              <a:gd name="connsiteX2" fmla="*/ 0 w 4176272"/>
              <a:gd name="connsiteY2" fmla="*/ 111745 h 114378"/>
              <a:gd name="connsiteX0" fmla="*/ 4144484 w 4144484"/>
              <a:gd name="connsiteY0" fmla="*/ 86980 h 114378"/>
              <a:gd name="connsiteX1" fmla="*/ 1631486 w 4144484"/>
              <a:gd name="connsiteY1" fmla="*/ 627 h 114378"/>
              <a:gd name="connsiteX2" fmla="*/ 0 w 4144484"/>
              <a:gd name="connsiteY2" fmla="*/ 111745 h 114378"/>
              <a:gd name="connsiteX0" fmla="*/ 4144484 w 4144484"/>
              <a:gd name="connsiteY0" fmla="*/ 86980 h 114378"/>
              <a:gd name="connsiteX1" fmla="*/ 1631486 w 4144484"/>
              <a:gd name="connsiteY1" fmla="*/ 627 h 114378"/>
              <a:gd name="connsiteX2" fmla="*/ 0 w 4144484"/>
              <a:gd name="connsiteY2" fmla="*/ 111745 h 114378"/>
              <a:gd name="connsiteX0" fmla="*/ 4144484 w 4144484"/>
              <a:gd name="connsiteY0" fmla="*/ 87416 h 112181"/>
              <a:gd name="connsiteX1" fmla="*/ 1631486 w 4144484"/>
              <a:gd name="connsiteY1" fmla="*/ 1063 h 112181"/>
              <a:gd name="connsiteX2" fmla="*/ 0 w 4144484"/>
              <a:gd name="connsiteY2" fmla="*/ 112181 h 112181"/>
              <a:gd name="connsiteX0" fmla="*/ 4144484 w 4144484"/>
              <a:gd name="connsiteY0" fmla="*/ 81659 h 106424"/>
              <a:gd name="connsiteX1" fmla="*/ 1631486 w 4144484"/>
              <a:gd name="connsiteY1" fmla="*/ 1137 h 106424"/>
              <a:gd name="connsiteX2" fmla="*/ 0 w 4144484"/>
              <a:gd name="connsiteY2" fmla="*/ 106424 h 106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44484" h="106424">
                <a:moveTo>
                  <a:pt x="4144484" y="81659"/>
                </a:moveTo>
                <a:cubicBezTo>
                  <a:pt x="3253838" y="82032"/>
                  <a:pt x="2469152" y="29921"/>
                  <a:pt x="1631486" y="1137"/>
                </a:cubicBezTo>
                <a:cubicBezTo>
                  <a:pt x="850168" y="-10203"/>
                  <a:pt x="595693" y="66131"/>
                  <a:pt x="0" y="106424"/>
                </a:cubicBezTo>
              </a:path>
            </a:pathLst>
          </a:custGeom>
          <a:noFill/>
          <a:ln w="76200" cap="rnd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895" name="Cross 894"/>
          <p:cNvSpPr/>
          <p:nvPr/>
        </p:nvSpPr>
        <p:spPr bwMode="auto">
          <a:xfrm>
            <a:off x="3453392" y="1749563"/>
            <a:ext cx="487587" cy="417020"/>
          </a:xfrm>
          <a:prstGeom prst="plus">
            <a:avLst>
              <a:gd name="adj" fmla="val 16803"/>
            </a:avLst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785" name="TextBox 784">
            <a:extLst>
              <a:ext uri="{FF2B5EF4-FFF2-40B4-BE49-F238E27FC236}">
                <a16:creationId xmlns:a16="http://schemas.microsoft.com/office/drawing/2014/main" id="{45F6511D-3250-4A99-8805-09E03FFCF9FA}"/>
              </a:ext>
            </a:extLst>
          </p:cNvPr>
          <p:cNvSpPr txBox="1"/>
          <p:nvPr/>
        </p:nvSpPr>
        <p:spPr>
          <a:xfrm rot="590798">
            <a:off x="3267680" y="2021967"/>
            <a:ext cx="205531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b="1" dirty="0">
                <a:solidFill>
                  <a:prstClr val="white"/>
                </a:solidFill>
                <a:latin typeface="Calibri"/>
              </a:rPr>
              <a:t>KREONet2</a:t>
            </a:r>
          </a:p>
        </p:txBody>
      </p:sp>
      <p:sp>
        <p:nvSpPr>
          <p:cNvPr id="780" name="TextBox 779">
            <a:extLst>
              <a:ext uri="{FF2B5EF4-FFF2-40B4-BE49-F238E27FC236}">
                <a16:creationId xmlns:a16="http://schemas.microsoft.com/office/drawing/2014/main" id="{51F2BA04-6FBE-4E60-863B-F1152B7AA0FF}"/>
              </a:ext>
            </a:extLst>
          </p:cNvPr>
          <p:cNvSpPr txBox="1"/>
          <p:nvPr/>
        </p:nvSpPr>
        <p:spPr>
          <a:xfrm rot="18700291">
            <a:off x="1633802" y="2041557"/>
            <a:ext cx="199606" cy="53861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9144" tIns="0" rIns="9144" bIns="0" rtlCol="0">
            <a:spAutoFit/>
          </a:bodyPr>
          <a:lstStyle/>
          <a:p>
            <a:pPr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Seattle</a:t>
            </a:r>
          </a:p>
        </p:txBody>
      </p:sp>
      <p:sp>
        <p:nvSpPr>
          <p:cNvPr id="556" name="Oval 555"/>
          <p:cNvSpPr/>
          <p:nvPr/>
        </p:nvSpPr>
        <p:spPr bwMode="auto">
          <a:xfrm>
            <a:off x="574277" y="2736363"/>
            <a:ext cx="384470" cy="178937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solidFill>
                  <a:prstClr val="black"/>
                </a:solidFill>
                <a:latin typeface="Calibri"/>
                <a:ea typeface="Arial" pitchFamily="-65" charset="0"/>
                <a:cs typeface="Arial" panose="020B0604020202020204" pitchFamily="34" charset="0"/>
              </a:rPr>
              <a:t>Hong Kong</a:t>
            </a:r>
          </a:p>
        </p:txBody>
      </p:sp>
      <p:sp>
        <p:nvSpPr>
          <p:cNvPr id="618" name="Freeform 876">
            <a:extLst>
              <a:ext uri="{FF2B5EF4-FFF2-40B4-BE49-F238E27FC236}">
                <a16:creationId xmlns:a16="http://schemas.microsoft.com/office/drawing/2014/main" id="{09D3CBB1-633E-4560-948E-47E2E31AFC15}"/>
              </a:ext>
            </a:extLst>
          </p:cNvPr>
          <p:cNvSpPr/>
          <p:nvPr/>
        </p:nvSpPr>
        <p:spPr bwMode="auto">
          <a:xfrm flipH="1">
            <a:off x="689989" y="3094967"/>
            <a:ext cx="176814" cy="273741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10117 w 10117"/>
              <a:gd name="connsiteY0" fmla="*/ 9803 h 9803"/>
              <a:gd name="connsiteX1" fmla="*/ 0 w 10117"/>
              <a:gd name="connsiteY1" fmla="*/ 1574 h 9803"/>
              <a:gd name="connsiteX0" fmla="*/ 12185 w 12185"/>
              <a:gd name="connsiteY0" fmla="*/ 2462 h 32201"/>
              <a:gd name="connsiteX1" fmla="*/ 0 w 12185"/>
              <a:gd name="connsiteY1" fmla="*/ 32201 h 32201"/>
              <a:gd name="connsiteX0" fmla="*/ 9429 w 9429"/>
              <a:gd name="connsiteY0" fmla="*/ 6452 h 6452"/>
              <a:gd name="connsiteX1" fmla="*/ 0 w 9429"/>
              <a:gd name="connsiteY1" fmla="*/ 5419 h 6452"/>
              <a:gd name="connsiteX0" fmla="*/ 12194 w 12194"/>
              <a:gd name="connsiteY0" fmla="*/ 1803 h 44426"/>
              <a:gd name="connsiteX1" fmla="*/ 0 w 12194"/>
              <a:gd name="connsiteY1" fmla="*/ 44373 h 44426"/>
              <a:gd name="connsiteX2" fmla="*/ 2194 w 12194"/>
              <a:gd name="connsiteY2" fmla="*/ 202 h 44426"/>
              <a:gd name="connsiteX0" fmla="*/ 12194 w 12194"/>
              <a:gd name="connsiteY0" fmla="*/ 1828 h 44451"/>
              <a:gd name="connsiteX1" fmla="*/ 0 w 12194"/>
              <a:gd name="connsiteY1" fmla="*/ 44398 h 44451"/>
              <a:gd name="connsiteX2" fmla="*/ 2194 w 12194"/>
              <a:gd name="connsiteY2" fmla="*/ 227 h 44451"/>
              <a:gd name="connsiteX0" fmla="*/ 12194 w 12194"/>
              <a:gd name="connsiteY0" fmla="*/ 1828 h 47250"/>
              <a:gd name="connsiteX1" fmla="*/ 0 w 12194"/>
              <a:gd name="connsiteY1" fmla="*/ 44398 h 47250"/>
              <a:gd name="connsiteX2" fmla="*/ 2194 w 12194"/>
              <a:gd name="connsiteY2" fmla="*/ 227 h 47250"/>
              <a:gd name="connsiteX0" fmla="*/ 12212 w 12212"/>
              <a:gd name="connsiteY0" fmla="*/ 1847 h 47269"/>
              <a:gd name="connsiteX1" fmla="*/ 18 w 12212"/>
              <a:gd name="connsiteY1" fmla="*/ 44417 h 47269"/>
              <a:gd name="connsiteX2" fmla="*/ 2212 w 12212"/>
              <a:gd name="connsiteY2" fmla="*/ 246 h 47269"/>
              <a:gd name="connsiteX0" fmla="*/ 11964 w 11964"/>
              <a:gd name="connsiteY0" fmla="*/ 1834 h 49054"/>
              <a:gd name="connsiteX1" fmla="*/ 19 w 11964"/>
              <a:gd name="connsiteY1" fmla="*/ 46275 h 49054"/>
              <a:gd name="connsiteX2" fmla="*/ 1964 w 11964"/>
              <a:gd name="connsiteY2" fmla="*/ 233 h 49054"/>
              <a:gd name="connsiteX0" fmla="*/ 11987 w 11987"/>
              <a:gd name="connsiteY0" fmla="*/ 1601 h 48821"/>
              <a:gd name="connsiteX1" fmla="*/ 42 w 11987"/>
              <a:gd name="connsiteY1" fmla="*/ 46042 h 48821"/>
              <a:gd name="connsiteX2" fmla="*/ 1987 w 11987"/>
              <a:gd name="connsiteY2" fmla="*/ 0 h 48821"/>
              <a:gd name="connsiteX0" fmla="*/ 14988 w 14988"/>
              <a:gd name="connsiteY0" fmla="*/ 26 h 52579"/>
              <a:gd name="connsiteX1" fmla="*/ 3043 w 14988"/>
              <a:gd name="connsiteY1" fmla="*/ 44467 h 52579"/>
              <a:gd name="connsiteX2" fmla="*/ 17 w 14988"/>
              <a:gd name="connsiteY2" fmla="*/ 51675 h 52579"/>
              <a:gd name="connsiteX0" fmla="*/ 13161 w 13161"/>
              <a:gd name="connsiteY0" fmla="*/ 19 h 73583"/>
              <a:gd name="connsiteX1" fmla="*/ 3043 w 13161"/>
              <a:gd name="connsiteY1" fmla="*/ 65471 h 73583"/>
              <a:gd name="connsiteX2" fmla="*/ 17 w 13161"/>
              <a:gd name="connsiteY2" fmla="*/ 72679 h 73583"/>
              <a:gd name="connsiteX0" fmla="*/ 13144 w 13144"/>
              <a:gd name="connsiteY0" fmla="*/ 0 h 72660"/>
              <a:gd name="connsiteX1" fmla="*/ 0 w 13144"/>
              <a:gd name="connsiteY1" fmla="*/ 72660 h 72660"/>
              <a:gd name="connsiteX0" fmla="*/ 13144 w 13144"/>
              <a:gd name="connsiteY0" fmla="*/ 0 h 72660"/>
              <a:gd name="connsiteX1" fmla="*/ 0 w 13144"/>
              <a:gd name="connsiteY1" fmla="*/ 72660 h 72660"/>
              <a:gd name="connsiteX0" fmla="*/ 12502 w 12502"/>
              <a:gd name="connsiteY0" fmla="*/ 0 h 76040"/>
              <a:gd name="connsiteX1" fmla="*/ 0 w 12502"/>
              <a:gd name="connsiteY1" fmla="*/ 76040 h 76040"/>
              <a:gd name="connsiteX0" fmla="*/ 12502 w 12502"/>
              <a:gd name="connsiteY0" fmla="*/ 0 h 76040"/>
              <a:gd name="connsiteX1" fmla="*/ 0 w 12502"/>
              <a:gd name="connsiteY1" fmla="*/ 76040 h 76040"/>
              <a:gd name="connsiteX0" fmla="*/ 11680 w 11680"/>
              <a:gd name="connsiteY0" fmla="*/ 0 h 75336"/>
              <a:gd name="connsiteX1" fmla="*/ 0 w 11680"/>
              <a:gd name="connsiteY1" fmla="*/ 75336 h 75336"/>
              <a:gd name="connsiteX0" fmla="*/ 11680 w 11680"/>
              <a:gd name="connsiteY0" fmla="*/ 0 h 75336"/>
              <a:gd name="connsiteX1" fmla="*/ 0 w 11680"/>
              <a:gd name="connsiteY1" fmla="*/ 75336 h 75336"/>
              <a:gd name="connsiteX0" fmla="*/ 11359 w 11359"/>
              <a:gd name="connsiteY0" fmla="*/ 0 h 67551"/>
              <a:gd name="connsiteX1" fmla="*/ 0 w 11359"/>
              <a:gd name="connsiteY1" fmla="*/ 67551 h 67551"/>
              <a:gd name="connsiteX0" fmla="*/ 11359 w 11359"/>
              <a:gd name="connsiteY0" fmla="*/ 0 h 67551"/>
              <a:gd name="connsiteX1" fmla="*/ 0 w 11359"/>
              <a:gd name="connsiteY1" fmla="*/ 67551 h 67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359" h="67551">
                <a:moveTo>
                  <a:pt x="11359" y="0"/>
                </a:moveTo>
                <a:cubicBezTo>
                  <a:pt x="6294" y="25048"/>
                  <a:pt x="4171" y="46046"/>
                  <a:pt x="0" y="6755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248" name="Freeform 7"/>
          <p:cNvSpPr>
            <a:spLocks/>
          </p:cNvSpPr>
          <p:nvPr/>
        </p:nvSpPr>
        <p:spPr bwMode="auto">
          <a:xfrm>
            <a:off x="578371" y="146342"/>
            <a:ext cx="616107" cy="340325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18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49" name="TextBox 1248"/>
          <p:cNvSpPr txBox="1"/>
          <p:nvPr/>
        </p:nvSpPr>
        <p:spPr>
          <a:xfrm>
            <a:off x="606234" y="200804"/>
            <a:ext cx="560384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CNGI-CERNET</a:t>
            </a:r>
            <a:br>
              <a:rPr lang="en-US" sz="650" b="1" u="sng" dirty="0">
                <a:solidFill>
                  <a:prstClr val="black"/>
                </a:solidFill>
                <a:latin typeface="Calibri"/>
              </a:rPr>
            </a:br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China</a:t>
            </a:r>
          </a:p>
        </p:txBody>
      </p:sp>
      <p:sp>
        <p:nvSpPr>
          <p:cNvPr id="1058" name="Freeform 7"/>
          <p:cNvSpPr>
            <a:spLocks/>
          </p:cNvSpPr>
          <p:nvPr/>
        </p:nvSpPr>
        <p:spPr bwMode="auto">
          <a:xfrm>
            <a:off x="1146306" y="1272651"/>
            <a:ext cx="594057" cy="624317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5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59" name="TextBox 1058"/>
          <p:cNvSpPr txBox="1"/>
          <p:nvPr/>
        </p:nvSpPr>
        <p:spPr>
          <a:xfrm>
            <a:off x="1220049" y="1344824"/>
            <a:ext cx="446571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KREONet2</a:t>
            </a: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Korea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6FF7588-F3ED-4FA4-B049-12FDE1A1657E}"/>
              </a:ext>
            </a:extLst>
          </p:cNvPr>
          <p:cNvGrpSpPr/>
          <p:nvPr/>
        </p:nvGrpSpPr>
        <p:grpSpPr>
          <a:xfrm>
            <a:off x="1256437" y="1577217"/>
            <a:ext cx="372608" cy="78483"/>
            <a:chOff x="1758736" y="4348662"/>
            <a:chExt cx="745210" cy="156966"/>
          </a:xfrm>
        </p:grpSpPr>
        <p:sp>
          <p:nvSpPr>
            <p:cNvPr id="1061" name="TextBox 1060"/>
            <p:cNvSpPr txBox="1"/>
            <p:nvPr/>
          </p:nvSpPr>
          <p:spPr>
            <a:xfrm>
              <a:off x="2277090" y="4348662"/>
              <a:ext cx="226856" cy="15696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none" lIns="4572" tIns="4572" rIns="4572" bIns="4572" rtlCol="0">
              <a:spAutoFit/>
            </a:bodyPr>
            <a:lstStyle/>
            <a:p>
              <a:pPr algn="ctr" defTabSz="914120"/>
              <a:r>
                <a:rPr lang="en-US" sz="450" dirty="0">
                  <a:solidFill>
                    <a:prstClr val="black"/>
                  </a:solidFill>
                  <a:latin typeface="Calibri"/>
                </a:rPr>
                <a:t>PNU</a:t>
              </a:r>
            </a:p>
          </p:txBody>
        </p:sp>
        <p:sp>
          <p:nvSpPr>
            <p:cNvPr id="1063" name="TextBox 1062"/>
            <p:cNvSpPr txBox="1"/>
            <p:nvPr/>
          </p:nvSpPr>
          <p:spPr>
            <a:xfrm>
              <a:off x="1758736" y="4348662"/>
              <a:ext cx="448070" cy="15696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8575">
              <a:solidFill>
                <a:srgbClr val="99CCFF"/>
              </a:solidFill>
            </a:ln>
          </p:spPr>
          <p:txBody>
            <a:bodyPr wrap="none" lIns="4572" tIns="4572" rIns="4572" bIns="4572" rtlCol="0">
              <a:spAutoFit/>
            </a:bodyPr>
            <a:lstStyle/>
            <a:p>
              <a:pPr algn="ctr" defTabSz="914120"/>
              <a:r>
                <a:rPr lang="en-US" sz="450" dirty="0">
                  <a:solidFill>
                    <a:prstClr val="black"/>
                  </a:solidFill>
                  <a:latin typeface="Calibri"/>
                </a:rPr>
                <a:t>KISTI –T1</a:t>
              </a:r>
            </a:p>
          </p:txBody>
        </p:sp>
      </p:grpSp>
      <p:sp>
        <p:nvSpPr>
          <p:cNvPr id="824" name="TextBox 823">
            <a:extLst>
              <a:ext uri="{FF2B5EF4-FFF2-40B4-BE49-F238E27FC236}">
                <a16:creationId xmlns:a16="http://schemas.microsoft.com/office/drawing/2014/main" id="{236469F8-4444-48E3-9021-3CFEF412F334}"/>
              </a:ext>
            </a:extLst>
          </p:cNvPr>
          <p:cNvSpPr txBox="1"/>
          <p:nvPr/>
        </p:nvSpPr>
        <p:spPr>
          <a:xfrm>
            <a:off x="1304069" y="1693739"/>
            <a:ext cx="278538" cy="78483"/>
          </a:xfrm>
          <a:prstGeom prst="rect">
            <a:avLst/>
          </a:prstGeom>
          <a:solidFill>
            <a:srgbClr val="F0EA00"/>
          </a:solidFill>
          <a:ln w="25400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KNU, KCMS</a:t>
            </a:r>
          </a:p>
        </p:txBody>
      </p:sp>
      <p:sp>
        <p:nvSpPr>
          <p:cNvPr id="649" name="Freeform 700">
            <a:extLst>
              <a:ext uri="{FF2B5EF4-FFF2-40B4-BE49-F238E27FC236}">
                <a16:creationId xmlns:a16="http://schemas.microsoft.com/office/drawing/2014/main" id="{0A0A4E1F-3CDA-4753-88B3-0F28B9AE1E51}"/>
              </a:ext>
            </a:extLst>
          </p:cNvPr>
          <p:cNvSpPr/>
          <p:nvPr/>
        </p:nvSpPr>
        <p:spPr bwMode="auto">
          <a:xfrm flipH="1">
            <a:off x="8663275" y="3004742"/>
            <a:ext cx="162572" cy="598073"/>
          </a:xfrm>
          <a:custGeom>
            <a:avLst/>
            <a:gdLst>
              <a:gd name="connsiteX0" fmla="*/ 248717 w 248717"/>
              <a:gd name="connsiteY0" fmla="*/ 0 h 1638605"/>
              <a:gd name="connsiteX1" fmla="*/ 117044 w 248717"/>
              <a:gd name="connsiteY1" fmla="*/ 1258214 h 1638605"/>
              <a:gd name="connsiteX2" fmla="*/ 0 w 248717"/>
              <a:gd name="connsiteY2" fmla="*/ 1638605 h 1638605"/>
              <a:gd name="connsiteX0" fmla="*/ 542913 w 542913"/>
              <a:gd name="connsiteY0" fmla="*/ 0 h 1797631"/>
              <a:gd name="connsiteX1" fmla="*/ 117044 w 542913"/>
              <a:gd name="connsiteY1" fmla="*/ 1417240 h 1797631"/>
              <a:gd name="connsiteX2" fmla="*/ 0 w 542913"/>
              <a:gd name="connsiteY2" fmla="*/ 1797631 h 1797631"/>
              <a:gd name="connsiteX0" fmla="*/ 542913 w 542913"/>
              <a:gd name="connsiteY0" fmla="*/ 0 h 1797631"/>
              <a:gd name="connsiteX1" fmla="*/ 117044 w 542913"/>
              <a:gd name="connsiteY1" fmla="*/ 1417240 h 1797631"/>
              <a:gd name="connsiteX2" fmla="*/ 0 w 542913"/>
              <a:gd name="connsiteY2" fmla="*/ 1797631 h 1797631"/>
              <a:gd name="connsiteX0" fmla="*/ 396852 w 396852"/>
              <a:gd name="connsiteY0" fmla="*/ 0 h 2761357"/>
              <a:gd name="connsiteX1" fmla="*/ 117044 w 396852"/>
              <a:gd name="connsiteY1" fmla="*/ 2380966 h 2761357"/>
              <a:gd name="connsiteX2" fmla="*/ 0 w 396852"/>
              <a:gd name="connsiteY2" fmla="*/ 2761357 h 2761357"/>
              <a:gd name="connsiteX0" fmla="*/ 396852 w 484954"/>
              <a:gd name="connsiteY0" fmla="*/ 0 h 2761357"/>
              <a:gd name="connsiteX1" fmla="*/ 117044 w 484954"/>
              <a:gd name="connsiteY1" fmla="*/ 2380966 h 2761357"/>
              <a:gd name="connsiteX2" fmla="*/ 0 w 484954"/>
              <a:gd name="connsiteY2" fmla="*/ 2761357 h 2761357"/>
              <a:gd name="connsiteX0" fmla="*/ 0 w 190362"/>
              <a:gd name="connsiteY0" fmla="*/ 0 h 3464075"/>
              <a:gd name="connsiteX1" fmla="*/ 129164 w 190362"/>
              <a:gd name="connsiteY1" fmla="*/ 3083684 h 3464075"/>
              <a:gd name="connsiteX2" fmla="*/ 12120 w 190362"/>
              <a:gd name="connsiteY2" fmla="*/ 3464075 h 3464075"/>
              <a:gd name="connsiteX0" fmla="*/ 0 w 12119"/>
              <a:gd name="connsiteY0" fmla="*/ 0 h 3464075"/>
              <a:gd name="connsiteX1" fmla="*/ 12120 w 12119"/>
              <a:gd name="connsiteY1" fmla="*/ 3464075 h 3464075"/>
              <a:gd name="connsiteX0" fmla="*/ 0 w 555693"/>
              <a:gd name="connsiteY0" fmla="*/ 0 h 2810244"/>
              <a:gd name="connsiteX1" fmla="*/ 555693 w 555693"/>
              <a:gd name="connsiteY1" fmla="*/ 2810244 h 2810244"/>
              <a:gd name="connsiteX0" fmla="*/ 0 w 555693"/>
              <a:gd name="connsiteY0" fmla="*/ 0 h 2810244"/>
              <a:gd name="connsiteX1" fmla="*/ 555693 w 555693"/>
              <a:gd name="connsiteY1" fmla="*/ 2810244 h 281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55693" h="2810244">
                <a:moveTo>
                  <a:pt x="0" y="0"/>
                </a:moveTo>
                <a:cubicBezTo>
                  <a:pt x="185231" y="936748"/>
                  <a:pt x="489369" y="1266364"/>
                  <a:pt x="555693" y="2810244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683" name="TextBox 682">
            <a:extLst>
              <a:ext uri="{FF2B5EF4-FFF2-40B4-BE49-F238E27FC236}">
                <a16:creationId xmlns:a16="http://schemas.microsoft.com/office/drawing/2014/main" id="{2FA32AF6-9B1C-45E3-A5AB-64DDA4A197D1}"/>
              </a:ext>
            </a:extLst>
          </p:cNvPr>
          <p:cNvSpPr txBox="1"/>
          <p:nvPr/>
        </p:nvSpPr>
        <p:spPr>
          <a:xfrm rot="17442247">
            <a:off x="8658786" y="3162112"/>
            <a:ext cx="20960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 err="1">
                <a:solidFill>
                  <a:prstClr val="black"/>
                </a:solidFill>
                <a:latin typeface="Calibri"/>
              </a:rPr>
              <a:t>NORDUnet</a:t>
            </a:r>
            <a:endParaRPr lang="en-US" sz="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2" name="TextBox 701"/>
          <p:cNvSpPr txBox="1"/>
          <p:nvPr/>
        </p:nvSpPr>
        <p:spPr>
          <a:xfrm>
            <a:off x="8677372" y="3754879"/>
            <a:ext cx="365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20"/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GÉANT,</a:t>
            </a:r>
            <a:b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</a:br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CANARIE,</a:t>
            </a:r>
            <a:b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</a:br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NORDUnet, SINET</a:t>
            </a:r>
          </a:p>
          <a:p>
            <a:pPr algn="ctr" defTabSz="914120"/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ESnet</a:t>
            </a:r>
          </a:p>
        </p:txBody>
      </p:sp>
      <p:sp>
        <p:nvSpPr>
          <p:cNvPr id="635" name="TextBox 634">
            <a:extLst>
              <a:ext uri="{FF2B5EF4-FFF2-40B4-BE49-F238E27FC236}">
                <a16:creationId xmlns:a16="http://schemas.microsoft.com/office/drawing/2014/main" id="{8289F94E-0EF2-4F35-BC7C-F41980109656}"/>
              </a:ext>
            </a:extLst>
          </p:cNvPr>
          <p:cNvSpPr txBox="1"/>
          <p:nvPr/>
        </p:nvSpPr>
        <p:spPr>
          <a:xfrm rot="18892053">
            <a:off x="8576552" y="3071373"/>
            <a:ext cx="113429" cy="58478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0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ESnet</a:t>
            </a:r>
          </a:p>
        </p:txBody>
      </p:sp>
      <p:sp>
        <p:nvSpPr>
          <p:cNvPr id="726" name="Freeform 1045">
            <a:extLst>
              <a:ext uri="{FF2B5EF4-FFF2-40B4-BE49-F238E27FC236}">
                <a16:creationId xmlns:a16="http://schemas.microsoft.com/office/drawing/2014/main" id="{93541841-BCAC-43E1-A625-5787C8753FC4}"/>
              </a:ext>
            </a:extLst>
          </p:cNvPr>
          <p:cNvSpPr/>
          <p:nvPr/>
        </p:nvSpPr>
        <p:spPr bwMode="auto">
          <a:xfrm>
            <a:off x="6455876" y="630111"/>
            <a:ext cx="99057" cy="1029150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709073 w 1709073"/>
              <a:gd name="connsiteY0" fmla="*/ 4732 h 273723"/>
              <a:gd name="connsiteX1" fmla="*/ 331552 w 1709073"/>
              <a:gd name="connsiteY1" fmla="*/ 22316 h 273723"/>
              <a:gd name="connsiteX2" fmla="*/ 0 w 1709073"/>
              <a:gd name="connsiteY2" fmla="*/ 273723 h 273723"/>
              <a:gd name="connsiteX0" fmla="*/ 1709073 w 1709073"/>
              <a:gd name="connsiteY0" fmla="*/ 0 h 268991"/>
              <a:gd name="connsiteX1" fmla="*/ 331552 w 1709073"/>
              <a:gd name="connsiteY1" fmla="*/ 17584 h 268991"/>
              <a:gd name="connsiteX2" fmla="*/ 0 w 1709073"/>
              <a:gd name="connsiteY2" fmla="*/ 268991 h 268991"/>
              <a:gd name="connsiteX0" fmla="*/ 1734882 w 1734882"/>
              <a:gd name="connsiteY0" fmla="*/ 0 h 289554"/>
              <a:gd name="connsiteX1" fmla="*/ 357361 w 1734882"/>
              <a:gd name="connsiteY1" fmla="*/ 17584 h 289554"/>
              <a:gd name="connsiteX2" fmla="*/ 0 w 1734882"/>
              <a:gd name="connsiteY2" fmla="*/ 289554 h 289554"/>
              <a:gd name="connsiteX0" fmla="*/ 2025845 w 2025845"/>
              <a:gd name="connsiteY0" fmla="*/ 214962 h 277224"/>
              <a:gd name="connsiteX1" fmla="*/ 357361 w 2025845"/>
              <a:gd name="connsiteY1" fmla="*/ 5254 h 277224"/>
              <a:gd name="connsiteX2" fmla="*/ 0 w 2025845"/>
              <a:gd name="connsiteY2" fmla="*/ 277224 h 277224"/>
              <a:gd name="connsiteX0" fmla="*/ 2025845 w 2025845"/>
              <a:gd name="connsiteY0" fmla="*/ 222159 h 284421"/>
              <a:gd name="connsiteX1" fmla="*/ 357361 w 2025845"/>
              <a:gd name="connsiteY1" fmla="*/ 12451 h 284421"/>
              <a:gd name="connsiteX2" fmla="*/ 0 w 2025845"/>
              <a:gd name="connsiteY2" fmla="*/ 284421 h 284421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139836 w 2139836"/>
              <a:gd name="connsiteY0" fmla="*/ 250752 h 295983"/>
              <a:gd name="connsiteX1" fmla="*/ 1106512 w 2139836"/>
              <a:gd name="connsiteY1" fmla="*/ 35051 h 295983"/>
              <a:gd name="connsiteX2" fmla="*/ 357361 w 2139836"/>
              <a:gd name="connsiteY2" fmla="*/ 24013 h 295983"/>
              <a:gd name="connsiteX3" fmla="*/ 0 w 2139836"/>
              <a:gd name="connsiteY3" fmla="*/ 295983 h 295983"/>
              <a:gd name="connsiteX0" fmla="*/ 2139836 w 2746648"/>
              <a:gd name="connsiteY0" fmla="*/ 246697 h 291928"/>
              <a:gd name="connsiteX1" fmla="*/ 2723154 w 2746648"/>
              <a:gd name="connsiteY1" fmla="*/ 51901 h 291928"/>
              <a:gd name="connsiteX2" fmla="*/ 1106512 w 2746648"/>
              <a:gd name="connsiteY2" fmla="*/ 30996 h 291928"/>
              <a:gd name="connsiteX3" fmla="*/ 357361 w 2746648"/>
              <a:gd name="connsiteY3" fmla="*/ 19958 h 291928"/>
              <a:gd name="connsiteX4" fmla="*/ 0 w 2746648"/>
              <a:gd name="connsiteY4" fmla="*/ 291928 h 291928"/>
              <a:gd name="connsiteX0" fmla="*/ 2992624 w 2992624"/>
              <a:gd name="connsiteY0" fmla="*/ 218404 h 291928"/>
              <a:gd name="connsiteX1" fmla="*/ 2723154 w 2992624"/>
              <a:gd name="connsiteY1" fmla="*/ 51901 h 291928"/>
              <a:gd name="connsiteX2" fmla="*/ 1106512 w 2992624"/>
              <a:gd name="connsiteY2" fmla="*/ 30996 h 291928"/>
              <a:gd name="connsiteX3" fmla="*/ 357361 w 2992624"/>
              <a:gd name="connsiteY3" fmla="*/ 19958 h 291928"/>
              <a:gd name="connsiteX4" fmla="*/ 0 w 2992624"/>
              <a:gd name="connsiteY4" fmla="*/ 291928 h 291928"/>
              <a:gd name="connsiteX0" fmla="*/ 2992624 w 2992624"/>
              <a:gd name="connsiteY0" fmla="*/ 218404 h 291928"/>
              <a:gd name="connsiteX1" fmla="*/ 2744398 w 2992624"/>
              <a:gd name="connsiteY1" fmla="*/ 188403 h 291928"/>
              <a:gd name="connsiteX2" fmla="*/ 2723154 w 2992624"/>
              <a:gd name="connsiteY2" fmla="*/ 51901 h 291928"/>
              <a:gd name="connsiteX3" fmla="*/ 1106512 w 2992624"/>
              <a:gd name="connsiteY3" fmla="*/ 30996 h 291928"/>
              <a:gd name="connsiteX4" fmla="*/ 357361 w 2992624"/>
              <a:gd name="connsiteY4" fmla="*/ 19958 h 291928"/>
              <a:gd name="connsiteX5" fmla="*/ 0 w 2992624"/>
              <a:gd name="connsiteY5" fmla="*/ 291928 h 291928"/>
              <a:gd name="connsiteX0" fmla="*/ 2992624 w 2992624"/>
              <a:gd name="connsiteY0" fmla="*/ 218404 h 291928"/>
              <a:gd name="connsiteX1" fmla="*/ 2744398 w 2992624"/>
              <a:gd name="connsiteY1" fmla="*/ 188403 h 291928"/>
              <a:gd name="connsiteX2" fmla="*/ 2243882 w 2992624"/>
              <a:gd name="connsiteY2" fmla="*/ 45471 h 291928"/>
              <a:gd name="connsiteX3" fmla="*/ 1106512 w 2992624"/>
              <a:gd name="connsiteY3" fmla="*/ 30996 h 291928"/>
              <a:gd name="connsiteX4" fmla="*/ 357361 w 2992624"/>
              <a:gd name="connsiteY4" fmla="*/ 19958 h 291928"/>
              <a:gd name="connsiteX5" fmla="*/ 0 w 2992624"/>
              <a:gd name="connsiteY5" fmla="*/ 291928 h 291928"/>
              <a:gd name="connsiteX0" fmla="*/ 3150131 w 3150131"/>
              <a:gd name="connsiteY0" fmla="*/ 199757 h 291928"/>
              <a:gd name="connsiteX1" fmla="*/ 2744398 w 3150131"/>
              <a:gd name="connsiteY1" fmla="*/ 188403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99757 h 291928"/>
              <a:gd name="connsiteX1" fmla="*/ 2753568 w 3150131"/>
              <a:gd name="connsiteY1" fmla="*/ 173335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66387 h 291928"/>
              <a:gd name="connsiteX1" fmla="*/ 2753568 w 3150131"/>
              <a:gd name="connsiteY1" fmla="*/ 173335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66387 h 291928"/>
              <a:gd name="connsiteX1" fmla="*/ 2778816 w 3150131"/>
              <a:gd name="connsiteY1" fmla="*/ 141769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091493 w 3091493"/>
              <a:gd name="connsiteY0" fmla="*/ 188111 h 291928"/>
              <a:gd name="connsiteX1" fmla="*/ 2778816 w 3091493"/>
              <a:gd name="connsiteY1" fmla="*/ 141769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878050 w 3091493"/>
              <a:gd name="connsiteY1" fmla="*/ 130072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537497 w 3091493"/>
              <a:gd name="connsiteY1" fmla="*/ 217524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537497 w 3091493"/>
              <a:gd name="connsiteY1" fmla="*/ 217524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487880 w 3091493"/>
              <a:gd name="connsiteY1" fmla="*/ 203599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82472 w 3082472"/>
              <a:gd name="connsiteY0" fmla="*/ 185326 h 291928"/>
              <a:gd name="connsiteX1" fmla="*/ 2487880 w 3082472"/>
              <a:gd name="connsiteY1" fmla="*/ 203599 h 291928"/>
              <a:gd name="connsiteX2" fmla="*/ 2243882 w 3082472"/>
              <a:gd name="connsiteY2" fmla="*/ 45471 h 291928"/>
              <a:gd name="connsiteX3" fmla="*/ 1106512 w 3082472"/>
              <a:gd name="connsiteY3" fmla="*/ 30996 h 291928"/>
              <a:gd name="connsiteX4" fmla="*/ 357361 w 3082472"/>
              <a:gd name="connsiteY4" fmla="*/ 19958 h 291928"/>
              <a:gd name="connsiteX5" fmla="*/ 0 w 3082472"/>
              <a:gd name="connsiteY5" fmla="*/ 291928 h 291928"/>
              <a:gd name="connsiteX0" fmla="*/ 3082472 w 3082472"/>
              <a:gd name="connsiteY0" fmla="*/ 175392 h 281994"/>
              <a:gd name="connsiteX1" fmla="*/ 2487880 w 3082472"/>
              <a:gd name="connsiteY1" fmla="*/ 193665 h 281994"/>
              <a:gd name="connsiteX2" fmla="*/ 2243882 w 3082472"/>
              <a:gd name="connsiteY2" fmla="*/ 35537 h 281994"/>
              <a:gd name="connsiteX3" fmla="*/ 1106512 w 3082472"/>
              <a:gd name="connsiteY3" fmla="*/ 21062 h 281994"/>
              <a:gd name="connsiteX4" fmla="*/ 0 w 3082472"/>
              <a:gd name="connsiteY4" fmla="*/ 281994 h 281994"/>
              <a:gd name="connsiteX0" fmla="*/ 1975960 w 1975960"/>
              <a:gd name="connsiteY0" fmla="*/ 175392 h 200491"/>
              <a:gd name="connsiteX1" fmla="*/ 1381368 w 1975960"/>
              <a:gd name="connsiteY1" fmla="*/ 193665 h 200491"/>
              <a:gd name="connsiteX2" fmla="*/ 1137370 w 1975960"/>
              <a:gd name="connsiteY2" fmla="*/ 35537 h 200491"/>
              <a:gd name="connsiteX3" fmla="*/ 0 w 1975960"/>
              <a:gd name="connsiteY3" fmla="*/ 21062 h 200491"/>
              <a:gd name="connsiteX0" fmla="*/ 1477534 w 1477534"/>
              <a:gd name="connsiteY0" fmla="*/ 188382 h 213481"/>
              <a:gd name="connsiteX1" fmla="*/ 882942 w 1477534"/>
              <a:gd name="connsiteY1" fmla="*/ 206655 h 213481"/>
              <a:gd name="connsiteX2" fmla="*/ 638944 w 1477534"/>
              <a:gd name="connsiteY2" fmla="*/ 48527 h 213481"/>
              <a:gd name="connsiteX3" fmla="*/ 0 w 1477534"/>
              <a:gd name="connsiteY3" fmla="*/ 17342 h 213481"/>
              <a:gd name="connsiteX0" fmla="*/ 1477534 w 1477534"/>
              <a:gd name="connsiteY0" fmla="*/ 171040 h 196139"/>
              <a:gd name="connsiteX1" fmla="*/ 882942 w 1477534"/>
              <a:gd name="connsiteY1" fmla="*/ 189313 h 196139"/>
              <a:gd name="connsiteX2" fmla="*/ 638944 w 1477534"/>
              <a:gd name="connsiteY2" fmla="*/ 31185 h 196139"/>
              <a:gd name="connsiteX3" fmla="*/ 0 w 1477534"/>
              <a:gd name="connsiteY3" fmla="*/ 0 h 196139"/>
              <a:gd name="connsiteX0" fmla="*/ 1477534 w 1477534"/>
              <a:gd name="connsiteY0" fmla="*/ 171040 h 196176"/>
              <a:gd name="connsiteX1" fmla="*/ 882942 w 1477534"/>
              <a:gd name="connsiteY1" fmla="*/ 189313 h 196176"/>
              <a:gd name="connsiteX2" fmla="*/ 688561 w 1477534"/>
              <a:gd name="connsiteY2" fmla="*/ 30628 h 196176"/>
              <a:gd name="connsiteX3" fmla="*/ 0 w 1477534"/>
              <a:gd name="connsiteY3" fmla="*/ 0 h 196176"/>
              <a:gd name="connsiteX0" fmla="*/ 1477534 w 1477534"/>
              <a:gd name="connsiteY0" fmla="*/ 171040 h 205218"/>
              <a:gd name="connsiteX1" fmla="*/ 876176 w 1477534"/>
              <a:gd name="connsiteY1" fmla="*/ 199339 h 205218"/>
              <a:gd name="connsiteX2" fmla="*/ 688561 w 1477534"/>
              <a:gd name="connsiteY2" fmla="*/ 30628 h 205218"/>
              <a:gd name="connsiteX3" fmla="*/ 0 w 1477534"/>
              <a:gd name="connsiteY3" fmla="*/ 0 h 205218"/>
              <a:gd name="connsiteX0" fmla="*/ 1477534 w 1477534"/>
              <a:gd name="connsiteY0" fmla="*/ 171040 h 206752"/>
              <a:gd name="connsiteX1" fmla="*/ 876176 w 1477534"/>
              <a:gd name="connsiteY1" fmla="*/ 201010 h 206752"/>
              <a:gd name="connsiteX2" fmla="*/ 688561 w 1477534"/>
              <a:gd name="connsiteY2" fmla="*/ 30628 h 206752"/>
              <a:gd name="connsiteX3" fmla="*/ 0 w 1477534"/>
              <a:gd name="connsiteY3" fmla="*/ 0 h 206752"/>
              <a:gd name="connsiteX0" fmla="*/ 1477534 w 1477534"/>
              <a:gd name="connsiteY0" fmla="*/ 171040 h 202988"/>
              <a:gd name="connsiteX1" fmla="*/ 876176 w 1477534"/>
              <a:gd name="connsiteY1" fmla="*/ 201010 h 202988"/>
              <a:gd name="connsiteX2" fmla="*/ 688561 w 1477534"/>
              <a:gd name="connsiteY2" fmla="*/ 30628 h 202988"/>
              <a:gd name="connsiteX3" fmla="*/ 0 w 1477534"/>
              <a:gd name="connsiteY3" fmla="*/ 0 h 202988"/>
              <a:gd name="connsiteX0" fmla="*/ 1477534 w 1477534"/>
              <a:gd name="connsiteY0" fmla="*/ 171040 h 208906"/>
              <a:gd name="connsiteX1" fmla="*/ 869410 w 1477534"/>
              <a:gd name="connsiteY1" fmla="*/ 207137 h 208906"/>
              <a:gd name="connsiteX2" fmla="*/ 688561 w 1477534"/>
              <a:gd name="connsiteY2" fmla="*/ 30628 h 208906"/>
              <a:gd name="connsiteX3" fmla="*/ 0 w 1477534"/>
              <a:gd name="connsiteY3" fmla="*/ 0 h 208906"/>
              <a:gd name="connsiteX0" fmla="*/ 1477534 w 1477534"/>
              <a:gd name="connsiteY0" fmla="*/ 171040 h 206749"/>
              <a:gd name="connsiteX1" fmla="*/ 889708 w 1477534"/>
              <a:gd name="connsiteY1" fmla="*/ 204909 h 206749"/>
              <a:gd name="connsiteX2" fmla="*/ 688561 w 1477534"/>
              <a:gd name="connsiteY2" fmla="*/ 30628 h 206749"/>
              <a:gd name="connsiteX3" fmla="*/ 0 w 1477534"/>
              <a:gd name="connsiteY3" fmla="*/ 0 h 206749"/>
              <a:gd name="connsiteX0" fmla="*/ 1427917 w 1427917"/>
              <a:gd name="connsiteY0" fmla="*/ 181066 h 211821"/>
              <a:gd name="connsiteX1" fmla="*/ 889708 w 1427917"/>
              <a:gd name="connsiteY1" fmla="*/ 204909 h 211821"/>
              <a:gd name="connsiteX2" fmla="*/ 688561 w 1427917"/>
              <a:gd name="connsiteY2" fmla="*/ 30628 h 211821"/>
              <a:gd name="connsiteX3" fmla="*/ 0 w 1427917"/>
              <a:gd name="connsiteY3" fmla="*/ 0 h 211821"/>
              <a:gd name="connsiteX0" fmla="*/ 1427917 w 1427917"/>
              <a:gd name="connsiteY0" fmla="*/ 181066 h 205936"/>
              <a:gd name="connsiteX1" fmla="*/ 889708 w 1427917"/>
              <a:gd name="connsiteY1" fmla="*/ 204909 h 205936"/>
              <a:gd name="connsiteX2" fmla="*/ 688561 w 1427917"/>
              <a:gd name="connsiteY2" fmla="*/ 30628 h 205936"/>
              <a:gd name="connsiteX3" fmla="*/ 0 w 1427917"/>
              <a:gd name="connsiteY3" fmla="*/ 0 h 205936"/>
              <a:gd name="connsiteX0" fmla="*/ 1427917 w 1427917"/>
              <a:gd name="connsiteY0" fmla="*/ 181066 h 195707"/>
              <a:gd name="connsiteX1" fmla="*/ 361905 w 1427917"/>
              <a:gd name="connsiteY1" fmla="*/ 195707 h 195707"/>
              <a:gd name="connsiteX2" fmla="*/ 688561 w 1427917"/>
              <a:gd name="connsiteY2" fmla="*/ 30628 h 195707"/>
              <a:gd name="connsiteX3" fmla="*/ 0 w 1427917"/>
              <a:gd name="connsiteY3" fmla="*/ 0 h 195707"/>
              <a:gd name="connsiteX0" fmla="*/ 0 w 700550"/>
              <a:gd name="connsiteY0" fmla="*/ 184133 h 205291"/>
              <a:gd name="connsiteX1" fmla="*/ 365266 w 700550"/>
              <a:gd name="connsiteY1" fmla="*/ 195707 h 205291"/>
              <a:gd name="connsiteX2" fmla="*/ 691922 w 700550"/>
              <a:gd name="connsiteY2" fmla="*/ 30628 h 205291"/>
              <a:gd name="connsiteX3" fmla="*/ 3361 w 700550"/>
              <a:gd name="connsiteY3" fmla="*/ 0 h 205291"/>
              <a:gd name="connsiteX0" fmla="*/ 0 w 700550"/>
              <a:gd name="connsiteY0" fmla="*/ 184133 h 204928"/>
              <a:gd name="connsiteX1" fmla="*/ 365266 w 700550"/>
              <a:gd name="connsiteY1" fmla="*/ 195707 h 204928"/>
              <a:gd name="connsiteX2" fmla="*/ 691922 w 700550"/>
              <a:gd name="connsiteY2" fmla="*/ 30628 h 204928"/>
              <a:gd name="connsiteX3" fmla="*/ 3361 w 700550"/>
              <a:gd name="connsiteY3" fmla="*/ 0 h 204928"/>
              <a:gd name="connsiteX0" fmla="*/ 0 w 703093"/>
              <a:gd name="connsiteY0" fmla="*/ 184133 h 206851"/>
              <a:gd name="connsiteX1" fmla="*/ 399418 w 703093"/>
              <a:gd name="connsiteY1" fmla="*/ 198007 h 206851"/>
              <a:gd name="connsiteX2" fmla="*/ 691922 w 703093"/>
              <a:gd name="connsiteY2" fmla="*/ 30628 h 206851"/>
              <a:gd name="connsiteX3" fmla="*/ 3361 w 703093"/>
              <a:gd name="connsiteY3" fmla="*/ 0 h 206851"/>
              <a:gd name="connsiteX0" fmla="*/ 0 w 410002"/>
              <a:gd name="connsiteY0" fmla="*/ 184133 h 206312"/>
              <a:gd name="connsiteX1" fmla="*/ 399418 w 410002"/>
              <a:gd name="connsiteY1" fmla="*/ 198007 h 206312"/>
              <a:gd name="connsiteX2" fmla="*/ 269680 w 410002"/>
              <a:gd name="connsiteY2" fmla="*/ 38296 h 206312"/>
              <a:gd name="connsiteX3" fmla="*/ 3361 w 410002"/>
              <a:gd name="connsiteY3" fmla="*/ 0 h 206312"/>
              <a:gd name="connsiteX0" fmla="*/ 0 w 410002"/>
              <a:gd name="connsiteY0" fmla="*/ 184133 h 199935"/>
              <a:gd name="connsiteX1" fmla="*/ 399418 w 410002"/>
              <a:gd name="connsiteY1" fmla="*/ 198007 h 199935"/>
              <a:gd name="connsiteX2" fmla="*/ 269680 w 410002"/>
              <a:gd name="connsiteY2" fmla="*/ 38296 h 199935"/>
              <a:gd name="connsiteX3" fmla="*/ 3361 w 410002"/>
              <a:gd name="connsiteY3" fmla="*/ 0 h 199935"/>
              <a:gd name="connsiteX0" fmla="*/ 0 w 386895"/>
              <a:gd name="connsiteY0" fmla="*/ 184133 h 190509"/>
              <a:gd name="connsiteX1" fmla="*/ 374580 w 386895"/>
              <a:gd name="connsiteY1" fmla="*/ 187272 h 190509"/>
              <a:gd name="connsiteX2" fmla="*/ 269680 w 386895"/>
              <a:gd name="connsiteY2" fmla="*/ 38296 h 190509"/>
              <a:gd name="connsiteX3" fmla="*/ 3361 w 386895"/>
              <a:gd name="connsiteY3" fmla="*/ 0 h 190509"/>
              <a:gd name="connsiteX0" fmla="*/ 11519 w 398414"/>
              <a:gd name="connsiteY0" fmla="*/ 179720 h 186096"/>
              <a:gd name="connsiteX1" fmla="*/ 386099 w 398414"/>
              <a:gd name="connsiteY1" fmla="*/ 182859 h 186096"/>
              <a:gd name="connsiteX2" fmla="*/ 281199 w 398414"/>
              <a:gd name="connsiteY2" fmla="*/ 33883 h 186096"/>
              <a:gd name="connsiteX3" fmla="*/ 0 w 398414"/>
              <a:gd name="connsiteY3" fmla="*/ 0 h 186096"/>
              <a:gd name="connsiteX0" fmla="*/ 21439 w 408334"/>
              <a:gd name="connsiteY0" fmla="*/ 176568 h 182944"/>
              <a:gd name="connsiteX1" fmla="*/ 396019 w 408334"/>
              <a:gd name="connsiteY1" fmla="*/ 179707 h 182944"/>
              <a:gd name="connsiteX2" fmla="*/ 291119 w 408334"/>
              <a:gd name="connsiteY2" fmla="*/ 30731 h 182944"/>
              <a:gd name="connsiteX3" fmla="*/ 0 w 408334"/>
              <a:gd name="connsiteY3" fmla="*/ 0 h 182944"/>
              <a:gd name="connsiteX0" fmla="*/ 21439 w 359931"/>
              <a:gd name="connsiteY0" fmla="*/ 176568 h 181767"/>
              <a:gd name="connsiteX1" fmla="*/ 338483 w 359931"/>
              <a:gd name="connsiteY1" fmla="*/ 178194 h 181767"/>
              <a:gd name="connsiteX2" fmla="*/ 291119 w 359931"/>
              <a:gd name="connsiteY2" fmla="*/ 30731 h 181767"/>
              <a:gd name="connsiteX3" fmla="*/ 0 w 359931"/>
              <a:gd name="connsiteY3" fmla="*/ 0 h 181767"/>
              <a:gd name="connsiteX0" fmla="*/ 21439 w 358461"/>
              <a:gd name="connsiteY0" fmla="*/ 176568 h 177306"/>
              <a:gd name="connsiteX1" fmla="*/ 336499 w 358461"/>
              <a:gd name="connsiteY1" fmla="*/ 169620 h 177306"/>
              <a:gd name="connsiteX2" fmla="*/ 291119 w 358461"/>
              <a:gd name="connsiteY2" fmla="*/ 30731 h 177306"/>
              <a:gd name="connsiteX3" fmla="*/ 0 w 358461"/>
              <a:gd name="connsiteY3" fmla="*/ 0 h 177306"/>
              <a:gd name="connsiteX0" fmla="*/ 21439 w 352290"/>
              <a:gd name="connsiteY0" fmla="*/ 176568 h 176953"/>
              <a:gd name="connsiteX1" fmla="*/ 336499 w 352290"/>
              <a:gd name="connsiteY1" fmla="*/ 169620 h 176953"/>
              <a:gd name="connsiteX2" fmla="*/ 291119 w 352290"/>
              <a:gd name="connsiteY2" fmla="*/ 30731 h 176953"/>
              <a:gd name="connsiteX3" fmla="*/ 0 w 352290"/>
              <a:gd name="connsiteY3" fmla="*/ 0 h 176953"/>
              <a:gd name="connsiteX0" fmla="*/ 0 w 407296"/>
              <a:gd name="connsiteY0" fmla="*/ 175715 h 182664"/>
              <a:gd name="connsiteX1" fmla="*/ 380488 w 407296"/>
              <a:gd name="connsiteY1" fmla="*/ 169620 h 182664"/>
              <a:gd name="connsiteX2" fmla="*/ 335108 w 407296"/>
              <a:gd name="connsiteY2" fmla="*/ 30731 h 182664"/>
              <a:gd name="connsiteX3" fmla="*/ 43989 w 407296"/>
              <a:gd name="connsiteY3" fmla="*/ 0 h 182664"/>
              <a:gd name="connsiteX0" fmla="*/ 0 w 405677"/>
              <a:gd name="connsiteY0" fmla="*/ 184899 h 187631"/>
              <a:gd name="connsiteX1" fmla="*/ 378980 w 405677"/>
              <a:gd name="connsiteY1" fmla="*/ 169620 h 187631"/>
              <a:gd name="connsiteX2" fmla="*/ 333600 w 405677"/>
              <a:gd name="connsiteY2" fmla="*/ 30731 h 187631"/>
              <a:gd name="connsiteX3" fmla="*/ 42481 w 405677"/>
              <a:gd name="connsiteY3" fmla="*/ 0 h 187631"/>
              <a:gd name="connsiteX0" fmla="*/ 0 w 374363"/>
              <a:gd name="connsiteY0" fmla="*/ 193699 h 194420"/>
              <a:gd name="connsiteX1" fmla="*/ 349826 w 374363"/>
              <a:gd name="connsiteY1" fmla="*/ 169620 h 194420"/>
              <a:gd name="connsiteX2" fmla="*/ 304446 w 374363"/>
              <a:gd name="connsiteY2" fmla="*/ 30731 h 194420"/>
              <a:gd name="connsiteX3" fmla="*/ 13327 w 374363"/>
              <a:gd name="connsiteY3" fmla="*/ 0 h 194420"/>
              <a:gd name="connsiteX0" fmla="*/ 0 w 390872"/>
              <a:gd name="connsiteY0" fmla="*/ 193699 h 194567"/>
              <a:gd name="connsiteX1" fmla="*/ 371029 w 390872"/>
              <a:gd name="connsiteY1" fmla="*/ 170598 h 194567"/>
              <a:gd name="connsiteX2" fmla="*/ 304446 w 390872"/>
              <a:gd name="connsiteY2" fmla="*/ 30731 h 194567"/>
              <a:gd name="connsiteX3" fmla="*/ 13327 w 390872"/>
              <a:gd name="connsiteY3" fmla="*/ 0 h 194567"/>
              <a:gd name="connsiteX0" fmla="*/ 0 w 381818"/>
              <a:gd name="connsiteY0" fmla="*/ 193699 h 193732"/>
              <a:gd name="connsiteX1" fmla="*/ 359670 w 381818"/>
              <a:gd name="connsiteY1" fmla="*/ 115072 h 193732"/>
              <a:gd name="connsiteX2" fmla="*/ 304446 w 381818"/>
              <a:gd name="connsiteY2" fmla="*/ 30731 h 193732"/>
              <a:gd name="connsiteX3" fmla="*/ 13327 w 381818"/>
              <a:gd name="connsiteY3" fmla="*/ 0 h 193732"/>
              <a:gd name="connsiteX0" fmla="*/ 346343 w 368491"/>
              <a:gd name="connsiteY0" fmla="*/ 115072 h 115072"/>
              <a:gd name="connsiteX1" fmla="*/ 291119 w 368491"/>
              <a:gd name="connsiteY1" fmla="*/ 30731 h 115072"/>
              <a:gd name="connsiteX2" fmla="*/ 0 w 368491"/>
              <a:gd name="connsiteY2" fmla="*/ 0 h 115072"/>
              <a:gd name="connsiteX0" fmla="*/ 276559 w 298707"/>
              <a:gd name="connsiteY0" fmla="*/ 120793 h 120793"/>
              <a:gd name="connsiteX1" fmla="*/ 221335 w 298707"/>
              <a:gd name="connsiteY1" fmla="*/ 36452 h 120793"/>
              <a:gd name="connsiteX2" fmla="*/ 0 w 298707"/>
              <a:gd name="connsiteY2" fmla="*/ 0 h 120793"/>
              <a:gd name="connsiteX0" fmla="*/ 276559 w 298707"/>
              <a:gd name="connsiteY0" fmla="*/ 120793 h 120793"/>
              <a:gd name="connsiteX1" fmla="*/ 221335 w 298707"/>
              <a:gd name="connsiteY1" fmla="*/ 36452 h 120793"/>
              <a:gd name="connsiteX2" fmla="*/ 0 w 298707"/>
              <a:gd name="connsiteY2" fmla="*/ 0 h 120793"/>
              <a:gd name="connsiteX0" fmla="*/ 276559 w 305080"/>
              <a:gd name="connsiteY0" fmla="*/ 120793 h 120793"/>
              <a:gd name="connsiteX1" fmla="*/ 244596 w 305080"/>
              <a:gd name="connsiteY1" fmla="*/ 34163 h 120793"/>
              <a:gd name="connsiteX2" fmla="*/ 0 w 305080"/>
              <a:gd name="connsiteY2" fmla="*/ 0 h 120793"/>
              <a:gd name="connsiteX0" fmla="*/ 374832 w 387100"/>
              <a:gd name="connsiteY0" fmla="*/ 119584 h 119584"/>
              <a:gd name="connsiteX1" fmla="*/ 244596 w 387100"/>
              <a:gd name="connsiteY1" fmla="*/ 34163 h 119584"/>
              <a:gd name="connsiteX2" fmla="*/ 0 w 387100"/>
              <a:gd name="connsiteY2" fmla="*/ 0 h 119584"/>
              <a:gd name="connsiteX0" fmla="*/ 374832 w 374832"/>
              <a:gd name="connsiteY0" fmla="*/ 119584 h 119584"/>
              <a:gd name="connsiteX1" fmla="*/ 244596 w 374832"/>
              <a:gd name="connsiteY1" fmla="*/ 34163 h 119584"/>
              <a:gd name="connsiteX2" fmla="*/ 0 w 374832"/>
              <a:gd name="connsiteY2" fmla="*/ 0 h 119584"/>
              <a:gd name="connsiteX0" fmla="*/ 330609 w 330609"/>
              <a:gd name="connsiteY0" fmla="*/ 124418 h 124418"/>
              <a:gd name="connsiteX1" fmla="*/ 200373 w 330609"/>
              <a:gd name="connsiteY1" fmla="*/ 38997 h 124418"/>
              <a:gd name="connsiteX2" fmla="*/ 0 w 330609"/>
              <a:gd name="connsiteY2" fmla="*/ 0 h 124418"/>
              <a:gd name="connsiteX0" fmla="*/ 330609 w 330609"/>
              <a:gd name="connsiteY0" fmla="*/ 124418 h 124418"/>
              <a:gd name="connsiteX1" fmla="*/ 259337 w 330609"/>
              <a:gd name="connsiteY1" fmla="*/ 35976 h 124418"/>
              <a:gd name="connsiteX2" fmla="*/ 0 w 330609"/>
              <a:gd name="connsiteY2" fmla="*/ 0 h 124418"/>
              <a:gd name="connsiteX0" fmla="*/ 330609 w 330609"/>
              <a:gd name="connsiteY0" fmla="*/ 124418 h 124418"/>
              <a:gd name="connsiteX1" fmla="*/ 259337 w 330609"/>
              <a:gd name="connsiteY1" fmla="*/ 35976 h 124418"/>
              <a:gd name="connsiteX2" fmla="*/ 0 w 330609"/>
              <a:gd name="connsiteY2" fmla="*/ 0 h 124418"/>
              <a:gd name="connsiteX0" fmla="*/ 330609 w 330609"/>
              <a:gd name="connsiteY0" fmla="*/ 124418 h 124418"/>
              <a:gd name="connsiteX1" fmla="*/ 259337 w 330609"/>
              <a:gd name="connsiteY1" fmla="*/ 35976 h 124418"/>
              <a:gd name="connsiteX2" fmla="*/ 0 w 330609"/>
              <a:gd name="connsiteY2" fmla="*/ 0 h 124418"/>
              <a:gd name="connsiteX0" fmla="*/ 141562 w 141562"/>
              <a:gd name="connsiteY0" fmla="*/ 126099 h 126099"/>
              <a:gd name="connsiteX1" fmla="*/ 70290 w 141562"/>
              <a:gd name="connsiteY1" fmla="*/ 37657 h 126099"/>
              <a:gd name="connsiteX2" fmla="*/ 0 w 141562"/>
              <a:gd name="connsiteY2" fmla="*/ 0 h 126099"/>
              <a:gd name="connsiteX0" fmla="*/ 141562 w 141562"/>
              <a:gd name="connsiteY0" fmla="*/ 126099 h 126099"/>
              <a:gd name="connsiteX1" fmla="*/ 70290 w 141562"/>
              <a:gd name="connsiteY1" fmla="*/ 37657 h 126099"/>
              <a:gd name="connsiteX2" fmla="*/ 0 w 141562"/>
              <a:gd name="connsiteY2" fmla="*/ 0 h 126099"/>
              <a:gd name="connsiteX0" fmla="*/ 141562 w 141562"/>
              <a:gd name="connsiteY0" fmla="*/ 126099 h 126099"/>
              <a:gd name="connsiteX1" fmla="*/ 0 w 141562"/>
              <a:gd name="connsiteY1" fmla="*/ 0 h 126099"/>
              <a:gd name="connsiteX0" fmla="*/ 29956 w 29956"/>
              <a:gd name="connsiteY0" fmla="*/ 120497 h 120497"/>
              <a:gd name="connsiteX1" fmla="*/ 0 w 29956"/>
              <a:gd name="connsiteY1" fmla="*/ 0 h 120497"/>
              <a:gd name="connsiteX0" fmla="*/ 29956 w 58266"/>
              <a:gd name="connsiteY0" fmla="*/ 120497 h 120497"/>
              <a:gd name="connsiteX1" fmla="*/ 0 w 58266"/>
              <a:gd name="connsiteY1" fmla="*/ 0 h 120497"/>
              <a:gd name="connsiteX0" fmla="*/ 0 w 43213"/>
              <a:gd name="connsiteY0" fmla="*/ 121057 h 121057"/>
              <a:gd name="connsiteX1" fmla="*/ 22430 w 43213"/>
              <a:gd name="connsiteY1" fmla="*/ 0 h 121057"/>
              <a:gd name="connsiteX0" fmla="*/ 0 w 47374"/>
              <a:gd name="connsiteY0" fmla="*/ 121057 h 121057"/>
              <a:gd name="connsiteX1" fmla="*/ 31541 w 47374"/>
              <a:gd name="connsiteY1" fmla="*/ 0 h 121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374" h="121057">
                <a:moveTo>
                  <a:pt x="0" y="121057"/>
                </a:moveTo>
                <a:cubicBezTo>
                  <a:pt x="74289" y="73048"/>
                  <a:pt x="41526" y="40166"/>
                  <a:pt x="31541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39EFF16-3FDD-4B45-8EE4-D7B74C888CAB}"/>
              </a:ext>
            </a:extLst>
          </p:cNvPr>
          <p:cNvGrpSpPr/>
          <p:nvPr/>
        </p:nvGrpSpPr>
        <p:grpSpPr>
          <a:xfrm>
            <a:off x="6261843" y="327271"/>
            <a:ext cx="494046" cy="330453"/>
            <a:chOff x="4624152" y="-149039"/>
            <a:chExt cx="988091" cy="660905"/>
          </a:xfrm>
        </p:grpSpPr>
        <p:sp>
          <p:nvSpPr>
            <p:cNvPr id="630" name="Cross 629">
              <a:extLst>
                <a:ext uri="{FF2B5EF4-FFF2-40B4-BE49-F238E27FC236}">
                  <a16:creationId xmlns:a16="http://schemas.microsoft.com/office/drawing/2014/main" id="{88D97AE4-C6F0-44BD-B905-E0FFB863E9B9}"/>
                </a:ext>
              </a:extLst>
            </p:cNvPr>
            <p:cNvSpPr/>
            <p:nvPr/>
          </p:nvSpPr>
          <p:spPr bwMode="auto">
            <a:xfrm>
              <a:off x="4701490" y="-149039"/>
              <a:ext cx="813197" cy="660905"/>
            </a:xfrm>
            <a:prstGeom prst="plus">
              <a:avLst/>
            </a:prstGeom>
            <a:solidFill>
              <a:srgbClr val="FFCC6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4572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457052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5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6F98C42-E3F2-434A-B2CE-8432FC870731}"/>
                </a:ext>
              </a:extLst>
            </p:cNvPr>
            <p:cNvSpPr txBox="1"/>
            <p:nvPr/>
          </p:nvSpPr>
          <p:spPr>
            <a:xfrm>
              <a:off x="4624152" y="-33081"/>
              <a:ext cx="988091" cy="5232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45705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550" b="1" dirty="0">
                  <a:solidFill>
                    <a:prstClr val="black"/>
                  </a:solidFill>
                  <a:latin typeface="Calibri"/>
                  <a:ea typeface="Arial" pitchFamily="-65" charset="0"/>
                  <a:cs typeface="Arial" pitchFamily="-65" charset="0"/>
                </a:rPr>
                <a:t>MOXY</a:t>
              </a:r>
            </a:p>
            <a:p>
              <a:pPr algn="ctr" defTabSz="45705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550" dirty="0">
                  <a:solidFill>
                    <a:prstClr val="black"/>
                  </a:solidFill>
                  <a:latin typeface="Calibri"/>
                  <a:ea typeface="Arial" pitchFamily="-65" charset="0"/>
                  <a:cs typeface="Arial" pitchFamily="-65" charset="0"/>
                </a:rPr>
                <a:t>(Montreal)</a:t>
              </a:r>
            </a:p>
          </p:txBody>
        </p:sp>
      </p:grpSp>
      <p:sp>
        <p:nvSpPr>
          <p:cNvPr id="743" name="TextBox 742">
            <a:extLst>
              <a:ext uri="{FF2B5EF4-FFF2-40B4-BE49-F238E27FC236}">
                <a16:creationId xmlns:a16="http://schemas.microsoft.com/office/drawing/2014/main" id="{7F87D53C-FAEB-4D1C-AE21-916A23AE3D00}"/>
              </a:ext>
            </a:extLst>
          </p:cNvPr>
          <p:cNvSpPr txBox="1"/>
          <p:nvPr/>
        </p:nvSpPr>
        <p:spPr>
          <a:xfrm>
            <a:off x="6666494" y="719538"/>
            <a:ext cx="279894" cy="161583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RU-VRF, GÉANT,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MAN LAN,</a:t>
            </a:r>
          </a:p>
        </p:txBody>
      </p:sp>
      <p:sp>
        <p:nvSpPr>
          <p:cNvPr id="25" name="자유형 24"/>
          <p:cNvSpPr/>
          <p:nvPr/>
        </p:nvSpPr>
        <p:spPr>
          <a:xfrm>
            <a:off x="495300" y="1631951"/>
            <a:ext cx="839014" cy="620356"/>
          </a:xfrm>
          <a:custGeom>
            <a:avLst/>
            <a:gdLst>
              <a:gd name="connsiteX0" fmla="*/ 1562100 w 1562100"/>
              <a:gd name="connsiteY0" fmla="*/ 1143000 h 1143000"/>
              <a:gd name="connsiteX1" fmla="*/ 914400 w 1562100"/>
              <a:gd name="connsiteY1" fmla="*/ 1016000 h 1143000"/>
              <a:gd name="connsiteX2" fmla="*/ 571500 w 1562100"/>
              <a:gd name="connsiteY2" fmla="*/ 546100 h 1143000"/>
              <a:gd name="connsiteX3" fmla="*/ 127000 w 1562100"/>
              <a:gd name="connsiteY3" fmla="*/ 114300 h 1143000"/>
              <a:gd name="connsiteX4" fmla="*/ 0 w 1562100"/>
              <a:gd name="connsiteY4" fmla="*/ 0 h 1143000"/>
              <a:gd name="connsiteX0" fmla="*/ 1685044 w 1685044"/>
              <a:gd name="connsiteY0" fmla="*/ 351545 h 1018097"/>
              <a:gd name="connsiteX1" fmla="*/ 914400 w 1685044"/>
              <a:gd name="connsiteY1" fmla="*/ 1016000 h 1018097"/>
              <a:gd name="connsiteX2" fmla="*/ 571500 w 1685044"/>
              <a:gd name="connsiteY2" fmla="*/ 546100 h 1018097"/>
              <a:gd name="connsiteX3" fmla="*/ 127000 w 1685044"/>
              <a:gd name="connsiteY3" fmla="*/ 114300 h 1018097"/>
              <a:gd name="connsiteX4" fmla="*/ 0 w 1685044"/>
              <a:gd name="connsiteY4" fmla="*/ 0 h 1018097"/>
              <a:gd name="connsiteX0" fmla="*/ 1685044 w 1685044"/>
              <a:gd name="connsiteY0" fmla="*/ 351545 h 1248892"/>
              <a:gd name="connsiteX1" fmla="*/ 914400 w 1685044"/>
              <a:gd name="connsiteY1" fmla="*/ 1016000 h 1248892"/>
              <a:gd name="connsiteX2" fmla="*/ 571500 w 1685044"/>
              <a:gd name="connsiteY2" fmla="*/ 546100 h 1248892"/>
              <a:gd name="connsiteX3" fmla="*/ 127000 w 1685044"/>
              <a:gd name="connsiteY3" fmla="*/ 114300 h 1248892"/>
              <a:gd name="connsiteX4" fmla="*/ 0 w 1685044"/>
              <a:gd name="connsiteY4" fmla="*/ 0 h 1248892"/>
              <a:gd name="connsiteX0" fmla="*/ 1685044 w 1685044"/>
              <a:gd name="connsiteY0" fmla="*/ 351545 h 551395"/>
              <a:gd name="connsiteX1" fmla="*/ 571500 w 1685044"/>
              <a:gd name="connsiteY1" fmla="*/ 546100 h 551395"/>
              <a:gd name="connsiteX2" fmla="*/ 127000 w 1685044"/>
              <a:gd name="connsiteY2" fmla="*/ 114300 h 551395"/>
              <a:gd name="connsiteX3" fmla="*/ 0 w 1685044"/>
              <a:gd name="connsiteY3" fmla="*/ 0 h 551395"/>
              <a:gd name="connsiteX0" fmla="*/ 1685044 w 1685044"/>
              <a:gd name="connsiteY0" fmla="*/ 351545 h 720492"/>
              <a:gd name="connsiteX1" fmla="*/ 571500 w 1685044"/>
              <a:gd name="connsiteY1" fmla="*/ 546100 h 720492"/>
              <a:gd name="connsiteX2" fmla="*/ 127000 w 1685044"/>
              <a:gd name="connsiteY2" fmla="*/ 114300 h 720492"/>
              <a:gd name="connsiteX3" fmla="*/ 0 w 1685044"/>
              <a:gd name="connsiteY3" fmla="*/ 0 h 720492"/>
              <a:gd name="connsiteX0" fmla="*/ 1685044 w 1685584"/>
              <a:gd name="connsiteY0" fmla="*/ 351545 h 1261279"/>
              <a:gd name="connsiteX1" fmla="*/ 571500 w 1685584"/>
              <a:gd name="connsiteY1" fmla="*/ 546100 h 1261279"/>
              <a:gd name="connsiteX2" fmla="*/ 127000 w 1685584"/>
              <a:gd name="connsiteY2" fmla="*/ 114300 h 1261279"/>
              <a:gd name="connsiteX3" fmla="*/ 0 w 1685584"/>
              <a:gd name="connsiteY3" fmla="*/ 0 h 1261279"/>
              <a:gd name="connsiteX0" fmla="*/ 1677670 w 1678064"/>
              <a:gd name="connsiteY0" fmla="*/ 447410 h 1212139"/>
              <a:gd name="connsiteX1" fmla="*/ 571500 w 1678064"/>
              <a:gd name="connsiteY1" fmla="*/ 546100 h 1212139"/>
              <a:gd name="connsiteX2" fmla="*/ 127000 w 1678064"/>
              <a:gd name="connsiteY2" fmla="*/ 114300 h 1212139"/>
              <a:gd name="connsiteX3" fmla="*/ 0 w 1678064"/>
              <a:gd name="connsiteY3" fmla="*/ 0 h 1212139"/>
              <a:gd name="connsiteX0" fmla="*/ 1677670 w 1678074"/>
              <a:gd name="connsiteY0" fmla="*/ 447410 h 1216774"/>
              <a:gd name="connsiteX1" fmla="*/ 571500 w 1678074"/>
              <a:gd name="connsiteY1" fmla="*/ 546100 h 1216774"/>
              <a:gd name="connsiteX2" fmla="*/ 0 w 1678074"/>
              <a:gd name="connsiteY2" fmla="*/ 0 h 1216774"/>
              <a:gd name="connsiteX0" fmla="*/ 1677670 w 1678067"/>
              <a:gd name="connsiteY0" fmla="*/ 447410 h 1227695"/>
              <a:gd name="connsiteX1" fmla="*/ 571500 w 1678067"/>
              <a:gd name="connsiteY1" fmla="*/ 546100 h 1227695"/>
              <a:gd name="connsiteX2" fmla="*/ 0 w 1678067"/>
              <a:gd name="connsiteY2" fmla="*/ 0 h 1227695"/>
              <a:gd name="connsiteX0" fmla="*/ 1677670 w 1678067"/>
              <a:gd name="connsiteY0" fmla="*/ 447410 h 1227695"/>
              <a:gd name="connsiteX1" fmla="*/ 571500 w 1678067"/>
              <a:gd name="connsiteY1" fmla="*/ 546100 h 1227695"/>
              <a:gd name="connsiteX2" fmla="*/ 0 w 1678067"/>
              <a:gd name="connsiteY2" fmla="*/ 0 h 1227695"/>
              <a:gd name="connsiteX0" fmla="*/ 1677670 w 1678028"/>
              <a:gd name="connsiteY0" fmla="*/ 447410 h 1240711"/>
              <a:gd name="connsiteX1" fmla="*/ 571500 w 1678028"/>
              <a:gd name="connsiteY1" fmla="*/ 546100 h 1240711"/>
              <a:gd name="connsiteX2" fmla="*/ 0 w 1678028"/>
              <a:gd name="connsiteY2" fmla="*/ 0 h 1240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8028" h="1240711">
                <a:moveTo>
                  <a:pt x="1677670" y="447410"/>
                </a:moveTo>
                <a:cubicBezTo>
                  <a:pt x="1699255" y="2078537"/>
                  <a:pt x="740498" y="716532"/>
                  <a:pt x="571500" y="546100"/>
                </a:cubicBezTo>
                <a:cubicBezTo>
                  <a:pt x="402502" y="375668"/>
                  <a:pt x="237051" y="62152"/>
                  <a:pt x="0" y="0"/>
                </a:cubicBezTo>
              </a:path>
            </a:pathLst>
          </a:cu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ko-KR" altLang="en-US" sz="55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711" name="TextBox 710">
            <a:extLst>
              <a:ext uri="{FF2B5EF4-FFF2-40B4-BE49-F238E27FC236}">
                <a16:creationId xmlns:a16="http://schemas.microsoft.com/office/drawing/2014/main" id="{5DD58717-41C1-4F2A-A784-9457DF02511B}"/>
              </a:ext>
            </a:extLst>
          </p:cNvPr>
          <p:cNvSpPr txBox="1"/>
          <p:nvPr/>
        </p:nvSpPr>
        <p:spPr>
          <a:xfrm rot="4022027">
            <a:off x="1450552" y="2398478"/>
            <a:ext cx="226793" cy="161583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</a:t>
            </a:r>
          </a:p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JGN, </a:t>
            </a:r>
            <a:r>
              <a:rPr lang="en-US" sz="350" dirty="0" err="1">
                <a:solidFill>
                  <a:prstClr val="black"/>
                </a:solidFill>
                <a:latin typeface="Calibri"/>
              </a:rPr>
              <a:t>SINet</a:t>
            </a:r>
            <a:r>
              <a:rPr lang="en-US" sz="350" dirty="0">
                <a:solidFill>
                  <a:prstClr val="black"/>
                </a:solidFill>
                <a:latin typeface="Calibri"/>
              </a:rPr>
              <a:t>, TEIN</a:t>
            </a:r>
          </a:p>
        </p:txBody>
      </p:sp>
      <p:sp>
        <p:nvSpPr>
          <p:cNvPr id="725" name="Cross 598">
            <a:extLst>
              <a:ext uri="{FF2B5EF4-FFF2-40B4-BE49-F238E27FC236}">
                <a16:creationId xmlns:a16="http://schemas.microsoft.com/office/drawing/2014/main" id="{9F19285F-6107-469E-A7FC-62ACFD3568F4}"/>
              </a:ext>
            </a:extLst>
          </p:cNvPr>
          <p:cNvSpPr/>
          <p:nvPr/>
        </p:nvSpPr>
        <p:spPr bwMode="auto">
          <a:xfrm>
            <a:off x="1270314" y="1984796"/>
            <a:ext cx="321432" cy="347602"/>
          </a:xfrm>
          <a:prstGeom prst="plus">
            <a:avLst/>
          </a:prstGeom>
          <a:solidFill>
            <a:srgbClr val="FFCC66">
              <a:alpha val="75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b="1" dirty="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KRLight</a:t>
            </a:r>
            <a:endParaRPr lang="en-US" sz="55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Daejeon</a:t>
            </a:r>
            <a:endParaRPr lang="en-US" sz="55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714" name="Cross 713">
            <a:extLst>
              <a:ext uri="{FF2B5EF4-FFF2-40B4-BE49-F238E27FC236}">
                <a16:creationId xmlns:a16="http://schemas.microsoft.com/office/drawing/2014/main" id="{DB6E8BD4-828C-4A74-93F3-F0691C05EFD1}"/>
              </a:ext>
            </a:extLst>
          </p:cNvPr>
          <p:cNvSpPr/>
          <p:nvPr/>
        </p:nvSpPr>
        <p:spPr bwMode="auto">
          <a:xfrm>
            <a:off x="5081180" y="3358816"/>
            <a:ext cx="426911" cy="326903"/>
          </a:xfrm>
          <a:custGeom>
            <a:avLst/>
            <a:gdLst>
              <a:gd name="connsiteX0" fmla="*/ 0 w 1501368"/>
              <a:gd name="connsiteY0" fmla="*/ 287464 h 1149854"/>
              <a:gd name="connsiteX1" fmla="*/ 287464 w 1501368"/>
              <a:gd name="connsiteY1" fmla="*/ 287464 h 1149854"/>
              <a:gd name="connsiteX2" fmla="*/ 287464 w 1501368"/>
              <a:gd name="connsiteY2" fmla="*/ 0 h 1149854"/>
              <a:gd name="connsiteX3" fmla="*/ 1213905 w 1501368"/>
              <a:gd name="connsiteY3" fmla="*/ 0 h 1149854"/>
              <a:gd name="connsiteX4" fmla="*/ 1213905 w 1501368"/>
              <a:gd name="connsiteY4" fmla="*/ 287464 h 1149854"/>
              <a:gd name="connsiteX5" fmla="*/ 1501368 w 1501368"/>
              <a:gd name="connsiteY5" fmla="*/ 287464 h 1149854"/>
              <a:gd name="connsiteX6" fmla="*/ 1501368 w 1501368"/>
              <a:gd name="connsiteY6" fmla="*/ 862391 h 1149854"/>
              <a:gd name="connsiteX7" fmla="*/ 1213905 w 1501368"/>
              <a:gd name="connsiteY7" fmla="*/ 862391 h 1149854"/>
              <a:gd name="connsiteX8" fmla="*/ 1213905 w 1501368"/>
              <a:gd name="connsiteY8" fmla="*/ 1149854 h 1149854"/>
              <a:gd name="connsiteX9" fmla="*/ 287464 w 1501368"/>
              <a:gd name="connsiteY9" fmla="*/ 1149854 h 1149854"/>
              <a:gd name="connsiteX10" fmla="*/ 287464 w 1501368"/>
              <a:gd name="connsiteY10" fmla="*/ 862391 h 1149854"/>
              <a:gd name="connsiteX11" fmla="*/ 0 w 1501368"/>
              <a:gd name="connsiteY11" fmla="*/ 862391 h 1149854"/>
              <a:gd name="connsiteX12" fmla="*/ 0 w 1501368"/>
              <a:gd name="connsiteY12" fmla="*/ 287464 h 1149854"/>
              <a:gd name="connsiteX0" fmla="*/ 0 w 1501368"/>
              <a:gd name="connsiteY0" fmla="*/ 287464 h 1149854"/>
              <a:gd name="connsiteX1" fmla="*/ 173911 w 1501368"/>
              <a:gd name="connsiteY1" fmla="*/ 293440 h 1149854"/>
              <a:gd name="connsiteX2" fmla="*/ 287464 w 1501368"/>
              <a:gd name="connsiteY2" fmla="*/ 0 h 1149854"/>
              <a:gd name="connsiteX3" fmla="*/ 1213905 w 1501368"/>
              <a:gd name="connsiteY3" fmla="*/ 0 h 1149854"/>
              <a:gd name="connsiteX4" fmla="*/ 1213905 w 1501368"/>
              <a:gd name="connsiteY4" fmla="*/ 287464 h 1149854"/>
              <a:gd name="connsiteX5" fmla="*/ 1501368 w 1501368"/>
              <a:gd name="connsiteY5" fmla="*/ 287464 h 1149854"/>
              <a:gd name="connsiteX6" fmla="*/ 1501368 w 1501368"/>
              <a:gd name="connsiteY6" fmla="*/ 862391 h 1149854"/>
              <a:gd name="connsiteX7" fmla="*/ 1213905 w 1501368"/>
              <a:gd name="connsiteY7" fmla="*/ 862391 h 1149854"/>
              <a:gd name="connsiteX8" fmla="*/ 1213905 w 1501368"/>
              <a:gd name="connsiteY8" fmla="*/ 1149854 h 1149854"/>
              <a:gd name="connsiteX9" fmla="*/ 287464 w 1501368"/>
              <a:gd name="connsiteY9" fmla="*/ 1149854 h 1149854"/>
              <a:gd name="connsiteX10" fmla="*/ 287464 w 1501368"/>
              <a:gd name="connsiteY10" fmla="*/ 862391 h 1149854"/>
              <a:gd name="connsiteX11" fmla="*/ 0 w 1501368"/>
              <a:gd name="connsiteY11" fmla="*/ 862391 h 1149854"/>
              <a:gd name="connsiteX12" fmla="*/ 0 w 1501368"/>
              <a:gd name="connsiteY12" fmla="*/ 287464 h 1149854"/>
              <a:gd name="connsiteX0" fmla="*/ 0 w 1501368"/>
              <a:gd name="connsiteY0" fmla="*/ 293441 h 1155831"/>
              <a:gd name="connsiteX1" fmla="*/ 173911 w 1501368"/>
              <a:gd name="connsiteY1" fmla="*/ 299417 h 1155831"/>
              <a:gd name="connsiteX2" fmla="*/ 167934 w 1501368"/>
              <a:gd name="connsiteY2" fmla="*/ 0 h 1155831"/>
              <a:gd name="connsiteX3" fmla="*/ 1213905 w 1501368"/>
              <a:gd name="connsiteY3" fmla="*/ 5977 h 1155831"/>
              <a:gd name="connsiteX4" fmla="*/ 1213905 w 1501368"/>
              <a:gd name="connsiteY4" fmla="*/ 293441 h 1155831"/>
              <a:gd name="connsiteX5" fmla="*/ 1501368 w 1501368"/>
              <a:gd name="connsiteY5" fmla="*/ 293441 h 1155831"/>
              <a:gd name="connsiteX6" fmla="*/ 1501368 w 1501368"/>
              <a:gd name="connsiteY6" fmla="*/ 868368 h 1155831"/>
              <a:gd name="connsiteX7" fmla="*/ 1213905 w 1501368"/>
              <a:gd name="connsiteY7" fmla="*/ 868368 h 1155831"/>
              <a:gd name="connsiteX8" fmla="*/ 1213905 w 1501368"/>
              <a:gd name="connsiteY8" fmla="*/ 1155831 h 1155831"/>
              <a:gd name="connsiteX9" fmla="*/ 287464 w 1501368"/>
              <a:gd name="connsiteY9" fmla="*/ 1155831 h 1155831"/>
              <a:gd name="connsiteX10" fmla="*/ 287464 w 1501368"/>
              <a:gd name="connsiteY10" fmla="*/ 868368 h 1155831"/>
              <a:gd name="connsiteX11" fmla="*/ 0 w 1501368"/>
              <a:gd name="connsiteY11" fmla="*/ 868368 h 1155831"/>
              <a:gd name="connsiteX12" fmla="*/ 0 w 1501368"/>
              <a:gd name="connsiteY12" fmla="*/ 293441 h 1155831"/>
              <a:gd name="connsiteX0" fmla="*/ 0 w 1501368"/>
              <a:gd name="connsiteY0" fmla="*/ 293441 h 1155831"/>
              <a:gd name="connsiteX1" fmla="*/ 132076 w 1501368"/>
              <a:gd name="connsiteY1" fmla="*/ 299417 h 1155831"/>
              <a:gd name="connsiteX2" fmla="*/ 167934 w 1501368"/>
              <a:gd name="connsiteY2" fmla="*/ 0 h 1155831"/>
              <a:gd name="connsiteX3" fmla="*/ 1213905 w 1501368"/>
              <a:gd name="connsiteY3" fmla="*/ 5977 h 1155831"/>
              <a:gd name="connsiteX4" fmla="*/ 1213905 w 1501368"/>
              <a:gd name="connsiteY4" fmla="*/ 293441 h 1155831"/>
              <a:gd name="connsiteX5" fmla="*/ 1501368 w 1501368"/>
              <a:gd name="connsiteY5" fmla="*/ 293441 h 1155831"/>
              <a:gd name="connsiteX6" fmla="*/ 1501368 w 1501368"/>
              <a:gd name="connsiteY6" fmla="*/ 868368 h 1155831"/>
              <a:gd name="connsiteX7" fmla="*/ 1213905 w 1501368"/>
              <a:gd name="connsiteY7" fmla="*/ 868368 h 1155831"/>
              <a:gd name="connsiteX8" fmla="*/ 1213905 w 1501368"/>
              <a:gd name="connsiteY8" fmla="*/ 1155831 h 1155831"/>
              <a:gd name="connsiteX9" fmla="*/ 287464 w 1501368"/>
              <a:gd name="connsiteY9" fmla="*/ 1155831 h 1155831"/>
              <a:gd name="connsiteX10" fmla="*/ 287464 w 1501368"/>
              <a:gd name="connsiteY10" fmla="*/ 868368 h 1155831"/>
              <a:gd name="connsiteX11" fmla="*/ 0 w 1501368"/>
              <a:gd name="connsiteY11" fmla="*/ 868368 h 1155831"/>
              <a:gd name="connsiteX12" fmla="*/ 0 w 1501368"/>
              <a:gd name="connsiteY12" fmla="*/ 293441 h 1155831"/>
              <a:gd name="connsiteX0" fmla="*/ 0 w 1501368"/>
              <a:gd name="connsiteY0" fmla="*/ 293441 h 1155831"/>
              <a:gd name="connsiteX1" fmla="*/ 132076 w 1501368"/>
              <a:gd name="connsiteY1" fmla="*/ 299417 h 1155831"/>
              <a:gd name="connsiteX2" fmla="*/ 132075 w 1501368"/>
              <a:gd name="connsiteY2" fmla="*/ 0 h 1155831"/>
              <a:gd name="connsiteX3" fmla="*/ 1213905 w 1501368"/>
              <a:gd name="connsiteY3" fmla="*/ 5977 h 1155831"/>
              <a:gd name="connsiteX4" fmla="*/ 1213905 w 1501368"/>
              <a:gd name="connsiteY4" fmla="*/ 293441 h 1155831"/>
              <a:gd name="connsiteX5" fmla="*/ 1501368 w 1501368"/>
              <a:gd name="connsiteY5" fmla="*/ 293441 h 1155831"/>
              <a:gd name="connsiteX6" fmla="*/ 1501368 w 1501368"/>
              <a:gd name="connsiteY6" fmla="*/ 868368 h 1155831"/>
              <a:gd name="connsiteX7" fmla="*/ 1213905 w 1501368"/>
              <a:gd name="connsiteY7" fmla="*/ 868368 h 1155831"/>
              <a:gd name="connsiteX8" fmla="*/ 1213905 w 1501368"/>
              <a:gd name="connsiteY8" fmla="*/ 1155831 h 1155831"/>
              <a:gd name="connsiteX9" fmla="*/ 287464 w 1501368"/>
              <a:gd name="connsiteY9" fmla="*/ 1155831 h 1155831"/>
              <a:gd name="connsiteX10" fmla="*/ 287464 w 1501368"/>
              <a:gd name="connsiteY10" fmla="*/ 868368 h 1155831"/>
              <a:gd name="connsiteX11" fmla="*/ 0 w 1501368"/>
              <a:gd name="connsiteY11" fmla="*/ 868368 h 1155831"/>
              <a:gd name="connsiteX12" fmla="*/ 0 w 1501368"/>
              <a:gd name="connsiteY12" fmla="*/ 293441 h 1155831"/>
              <a:gd name="connsiteX0" fmla="*/ 0 w 1501368"/>
              <a:gd name="connsiteY0" fmla="*/ 293441 h 1155831"/>
              <a:gd name="connsiteX1" fmla="*/ 96217 w 1501368"/>
              <a:gd name="connsiteY1" fmla="*/ 293441 h 1155831"/>
              <a:gd name="connsiteX2" fmla="*/ 132075 w 1501368"/>
              <a:gd name="connsiteY2" fmla="*/ 0 h 1155831"/>
              <a:gd name="connsiteX3" fmla="*/ 1213905 w 1501368"/>
              <a:gd name="connsiteY3" fmla="*/ 5977 h 1155831"/>
              <a:gd name="connsiteX4" fmla="*/ 1213905 w 1501368"/>
              <a:gd name="connsiteY4" fmla="*/ 293441 h 1155831"/>
              <a:gd name="connsiteX5" fmla="*/ 1501368 w 1501368"/>
              <a:gd name="connsiteY5" fmla="*/ 293441 h 1155831"/>
              <a:gd name="connsiteX6" fmla="*/ 1501368 w 1501368"/>
              <a:gd name="connsiteY6" fmla="*/ 868368 h 1155831"/>
              <a:gd name="connsiteX7" fmla="*/ 1213905 w 1501368"/>
              <a:gd name="connsiteY7" fmla="*/ 868368 h 1155831"/>
              <a:gd name="connsiteX8" fmla="*/ 1213905 w 1501368"/>
              <a:gd name="connsiteY8" fmla="*/ 1155831 h 1155831"/>
              <a:gd name="connsiteX9" fmla="*/ 287464 w 1501368"/>
              <a:gd name="connsiteY9" fmla="*/ 1155831 h 1155831"/>
              <a:gd name="connsiteX10" fmla="*/ 287464 w 1501368"/>
              <a:gd name="connsiteY10" fmla="*/ 868368 h 1155831"/>
              <a:gd name="connsiteX11" fmla="*/ 0 w 1501368"/>
              <a:gd name="connsiteY11" fmla="*/ 868368 h 1155831"/>
              <a:gd name="connsiteX12" fmla="*/ 0 w 1501368"/>
              <a:gd name="connsiteY12" fmla="*/ 293441 h 1155831"/>
              <a:gd name="connsiteX0" fmla="*/ 0 w 1501368"/>
              <a:gd name="connsiteY0" fmla="*/ 293441 h 1155831"/>
              <a:gd name="connsiteX1" fmla="*/ 96217 w 1501368"/>
              <a:gd name="connsiteY1" fmla="*/ 293441 h 1155831"/>
              <a:gd name="connsiteX2" fmla="*/ 84264 w 1501368"/>
              <a:gd name="connsiteY2" fmla="*/ 0 h 1155831"/>
              <a:gd name="connsiteX3" fmla="*/ 1213905 w 1501368"/>
              <a:gd name="connsiteY3" fmla="*/ 5977 h 1155831"/>
              <a:gd name="connsiteX4" fmla="*/ 1213905 w 1501368"/>
              <a:gd name="connsiteY4" fmla="*/ 293441 h 1155831"/>
              <a:gd name="connsiteX5" fmla="*/ 1501368 w 1501368"/>
              <a:gd name="connsiteY5" fmla="*/ 293441 h 1155831"/>
              <a:gd name="connsiteX6" fmla="*/ 1501368 w 1501368"/>
              <a:gd name="connsiteY6" fmla="*/ 868368 h 1155831"/>
              <a:gd name="connsiteX7" fmla="*/ 1213905 w 1501368"/>
              <a:gd name="connsiteY7" fmla="*/ 868368 h 1155831"/>
              <a:gd name="connsiteX8" fmla="*/ 1213905 w 1501368"/>
              <a:gd name="connsiteY8" fmla="*/ 1155831 h 1155831"/>
              <a:gd name="connsiteX9" fmla="*/ 287464 w 1501368"/>
              <a:gd name="connsiteY9" fmla="*/ 1155831 h 1155831"/>
              <a:gd name="connsiteX10" fmla="*/ 287464 w 1501368"/>
              <a:gd name="connsiteY10" fmla="*/ 868368 h 1155831"/>
              <a:gd name="connsiteX11" fmla="*/ 0 w 1501368"/>
              <a:gd name="connsiteY11" fmla="*/ 868368 h 1155831"/>
              <a:gd name="connsiteX12" fmla="*/ 0 w 1501368"/>
              <a:gd name="connsiteY12" fmla="*/ 293441 h 1155831"/>
              <a:gd name="connsiteX0" fmla="*/ 0 w 1501368"/>
              <a:gd name="connsiteY0" fmla="*/ 293441 h 1155831"/>
              <a:gd name="connsiteX1" fmla="*/ 96217 w 1501368"/>
              <a:gd name="connsiteY1" fmla="*/ 293441 h 1155831"/>
              <a:gd name="connsiteX2" fmla="*/ 102193 w 1501368"/>
              <a:gd name="connsiteY2" fmla="*/ 0 h 1155831"/>
              <a:gd name="connsiteX3" fmla="*/ 1213905 w 1501368"/>
              <a:gd name="connsiteY3" fmla="*/ 5977 h 1155831"/>
              <a:gd name="connsiteX4" fmla="*/ 1213905 w 1501368"/>
              <a:gd name="connsiteY4" fmla="*/ 293441 h 1155831"/>
              <a:gd name="connsiteX5" fmla="*/ 1501368 w 1501368"/>
              <a:gd name="connsiteY5" fmla="*/ 293441 h 1155831"/>
              <a:gd name="connsiteX6" fmla="*/ 1501368 w 1501368"/>
              <a:gd name="connsiteY6" fmla="*/ 868368 h 1155831"/>
              <a:gd name="connsiteX7" fmla="*/ 1213905 w 1501368"/>
              <a:gd name="connsiteY7" fmla="*/ 868368 h 1155831"/>
              <a:gd name="connsiteX8" fmla="*/ 1213905 w 1501368"/>
              <a:gd name="connsiteY8" fmla="*/ 1155831 h 1155831"/>
              <a:gd name="connsiteX9" fmla="*/ 287464 w 1501368"/>
              <a:gd name="connsiteY9" fmla="*/ 1155831 h 1155831"/>
              <a:gd name="connsiteX10" fmla="*/ 287464 w 1501368"/>
              <a:gd name="connsiteY10" fmla="*/ 868368 h 1155831"/>
              <a:gd name="connsiteX11" fmla="*/ 0 w 1501368"/>
              <a:gd name="connsiteY11" fmla="*/ 868368 h 1155831"/>
              <a:gd name="connsiteX12" fmla="*/ 0 w 1501368"/>
              <a:gd name="connsiteY12" fmla="*/ 293441 h 1155831"/>
              <a:gd name="connsiteX0" fmla="*/ 0 w 1501368"/>
              <a:gd name="connsiteY0" fmla="*/ 293441 h 1155831"/>
              <a:gd name="connsiteX1" fmla="*/ 96217 w 1501368"/>
              <a:gd name="connsiteY1" fmla="*/ 293441 h 1155831"/>
              <a:gd name="connsiteX2" fmla="*/ 102193 w 1501368"/>
              <a:gd name="connsiteY2" fmla="*/ 0 h 1155831"/>
              <a:gd name="connsiteX3" fmla="*/ 1213905 w 1501368"/>
              <a:gd name="connsiteY3" fmla="*/ 5977 h 1155831"/>
              <a:gd name="connsiteX4" fmla="*/ 1213905 w 1501368"/>
              <a:gd name="connsiteY4" fmla="*/ 293441 h 1155831"/>
              <a:gd name="connsiteX5" fmla="*/ 1501368 w 1501368"/>
              <a:gd name="connsiteY5" fmla="*/ 293441 h 1155831"/>
              <a:gd name="connsiteX6" fmla="*/ 1501368 w 1501368"/>
              <a:gd name="connsiteY6" fmla="*/ 868368 h 1155831"/>
              <a:gd name="connsiteX7" fmla="*/ 1213905 w 1501368"/>
              <a:gd name="connsiteY7" fmla="*/ 868368 h 1155831"/>
              <a:gd name="connsiteX8" fmla="*/ 1213905 w 1501368"/>
              <a:gd name="connsiteY8" fmla="*/ 1155831 h 1155831"/>
              <a:gd name="connsiteX9" fmla="*/ 287464 w 1501368"/>
              <a:gd name="connsiteY9" fmla="*/ 1155831 h 1155831"/>
              <a:gd name="connsiteX10" fmla="*/ 155982 w 1501368"/>
              <a:gd name="connsiteY10" fmla="*/ 856415 h 1155831"/>
              <a:gd name="connsiteX11" fmla="*/ 0 w 1501368"/>
              <a:gd name="connsiteY11" fmla="*/ 868368 h 1155831"/>
              <a:gd name="connsiteX12" fmla="*/ 0 w 1501368"/>
              <a:gd name="connsiteY12" fmla="*/ 293441 h 1155831"/>
              <a:gd name="connsiteX0" fmla="*/ 0 w 1501368"/>
              <a:gd name="connsiteY0" fmla="*/ 293441 h 1155831"/>
              <a:gd name="connsiteX1" fmla="*/ 96217 w 1501368"/>
              <a:gd name="connsiteY1" fmla="*/ 293441 h 1155831"/>
              <a:gd name="connsiteX2" fmla="*/ 102193 w 1501368"/>
              <a:gd name="connsiteY2" fmla="*/ 0 h 1155831"/>
              <a:gd name="connsiteX3" fmla="*/ 1213905 w 1501368"/>
              <a:gd name="connsiteY3" fmla="*/ 5977 h 1155831"/>
              <a:gd name="connsiteX4" fmla="*/ 1213905 w 1501368"/>
              <a:gd name="connsiteY4" fmla="*/ 293441 h 1155831"/>
              <a:gd name="connsiteX5" fmla="*/ 1501368 w 1501368"/>
              <a:gd name="connsiteY5" fmla="*/ 293441 h 1155831"/>
              <a:gd name="connsiteX6" fmla="*/ 1501368 w 1501368"/>
              <a:gd name="connsiteY6" fmla="*/ 868368 h 1155831"/>
              <a:gd name="connsiteX7" fmla="*/ 1213905 w 1501368"/>
              <a:gd name="connsiteY7" fmla="*/ 868368 h 1155831"/>
              <a:gd name="connsiteX8" fmla="*/ 1213905 w 1501368"/>
              <a:gd name="connsiteY8" fmla="*/ 1155831 h 1155831"/>
              <a:gd name="connsiteX9" fmla="*/ 179888 w 1501368"/>
              <a:gd name="connsiteY9" fmla="*/ 1155831 h 1155831"/>
              <a:gd name="connsiteX10" fmla="*/ 155982 w 1501368"/>
              <a:gd name="connsiteY10" fmla="*/ 856415 h 1155831"/>
              <a:gd name="connsiteX11" fmla="*/ 0 w 1501368"/>
              <a:gd name="connsiteY11" fmla="*/ 868368 h 1155831"/>
              <a:gd name="connsiteX12" fmla="*/ 0 w 1501368"/>
              <a:gd name="connsiteY12" fmla="*/ 293441 h 1155831"/>
              <a:gd name="connsiteX0" fmla="*/ 0 w 1501368"/>
              <a:gd name="connsiteY0" fmla="*/ 293441 h 1155831"/>
              <a:gd name="connsiteX1" fmla="*/ 96217 w 1501368"/>
              <a:gd name="connsiteY1" fmla="*/ 293441 h 1155831"/>
              <a:gd name="connsiteX2" fmla="*/ 102193 w 1501368"/>
              <a:gd name="connsiteY2" fmla="*/ 0 h 1155831"/>
              <a:gd name="connsiteX3" fmla="*/ 1213905 w 1501368"/>
              <a:gd name="connsiteY3" fmla="*/ 5977 h 1155831"/>
              <a:gd name="connsiteX4" fmla="*/ 1213905 w 1501368"/>
              <a:gd name="connsiteY4" fmla="*/ 293441 h 1155831"/>
              <a:gd name="connsiteX5" fmla="*/ 1501368 w 1501368"/>
              <a:gd name="connsiteY5" fmla="*/ 293441 h 1155831"/>
              <a:gd name="connsiteX6" fmla="*/ 1501368 w 1501368"/>
              <a:gd name="connsiteY6" fmla="*/ 868368 h 1155831"/>
              <a:gd name="connsiteX7" fmla="*/ 1213905 w 1501368"/>
              <a:gd name="connsiteY7" fmla="*/ 868368 h 1155831"/>
              <a:gd name="connsiteX8" fmla="*/ 1213905 w 1501368"/>
              <a:gd name="connsiteY8" fmla="*/ 1155831 h 1155831"/>
              <a:gd name="connsiteX9" fmla="*/ 179888 w 1501368"/>
              <a:gd name="connsiteY9" fmla="*/ 1155831 h 1155831"/>
              <a:gd name="connsiteX10" fmla="*/ 161958 w 1501368"/>
              <a:gd name="connsiteY10" fmla="*/ 874344 h 1155831"/>
              <a:gd name="connsiteX11" fmla="*/ 0 w 1501368"/>
              <a:gd name="connsiteY11" fmla="*/ 868368 h 1155831"/>
              <a:gd name="connsiteX12" fmla="*/ 0 w 1501368"/>
              <a:gd name="connsiteY12" fmla="*/ 293441 h 1155831"/>
              <a:gd name="connsiteX0" fmla="*/ 0 w 1501368"/>
              <a:gd name="connsiteY0" fmla="*/ 293441 h 1155831"/>
              <a:gd name="connsiteX1" fmla="*/ 96217 w 1501368"/>
              <a:gd name="connsiteY1" fmla="*/ 293441 h 1155831"/>
              <a:gd name="connsiteX2" fmla="*/ 102193 w 1501368"/>
              <a:gd name="connsiteY2" fmla="*/ 0 h 1155831"/>
              <a:gd name="connsiteX3" fmla="*/ 1213905 w 1501368"/>
              <a:gd name="connsiteY3" fmla="*/ 5977 h 1155831"/>
              <a:gd name="connsiteX4" fmla="*/ 1213905 w 1501368"/>
              <a:gd name="connsiteY4" fmla="*/ 293441 h 1155831"/>
              <a:gd name="connsiteX5" fmla="*/ 1501368 w 1501368"/>
              <a:gd name="connsiteY5" fmla="*/ 293441 h 1155831"/>
              <a:gd name="connsiteX6" fmla="*/ 1501368 w 1501368"/>
              <a:gd name="connsiteY6" fmla="*/ 868368 h 1155831"/>
              <a:gd name="connsiteX7" fmla="*/ 1213905 w 1501368"/>
              <a:gd name="connsiteY7" fmla="*/ 868368 h 1155831"/>
              <a:gd name="connsiteX8" fmla="*/ 1213905 w 1501368"/>
              <a:gd name="connsiteY8" fmla="*/ 1155831 h 1155831"/>
              <a:gd name="connsiteX9" fmla="*/ 150006 w 1501368"/>
              <a:gd name="connsiteY9" fmla="*/ 1155831 h 1155831"/>
              <a:gd name="connsiteX10" fmla="*/ 161958 w 1501368"/>
              <a:gd name="connsiteY10" fmla="*/ 874344 h 1155831"/>
              <a:gd name="connsiteX11" fmla="*/ 0 w 1501368"/>
              <a:gd name="connsiteY11" fmla="*/ 868368 h 1155831"/>
              <a:gd name="connsiteX12" fmla="*/ 0 w 1501368"/>
              <a:gd name="connsiteY12" fmla="*/ 293441 h 1155831"/>
              <a:gd name="connsiteX0" fmla="*/ 0 w 1501368"/>
              <a:gd name="connsiteY0" fmla="*/ 293441 h 1155831"/>
              <a:gd name="connsiteX1" fmla="*/ 96217 w 1501368"/>
              <a:gd name="connsiteY1" fmla="*/ 293441 h 1155831"/>
              <a:gd name="connsiteX2" fmla="*/ 102193 w 1501368"/>
              <a:gd name="connsiteY2" fmla="*/ 0 h 1155831"/>
              <a:gd name="connsiteX3" fmla="*/ 1213905 w 1501368"/>
              <a:gd name="connsiteY3" fmla="*/ 5977 h 1155831"/>
              <a:gd name="connsiteX4" fmla="*/ 1213905 w 1501368"/>
              <a:gd name="connsiteY4" fmla="*/ 293441 h 1155831"/>
              <a:gd name="connsiteX5" fmla="*/ 1501368 w 1501368"/>
              <a:gd name="connsiteY5" fmla="*/ 293441 h 1155831"/>
              <a:gd name="connsiteX6" fmla="*/ 1501368 w 1501368"/>
              <a:gd name="connsiteY6" fmla="*/ 868368 h 1155831"/>
              <a:gd name="connsiteX7" fmla="*/ 1213905 w 1501368"/>
              <a:gd name="connsiteY7" fmla="*/ 868368 h 1155831"/>
              <a:gd name="connsiteX8" fmla="*/ 1213905 w 1501368"/>
              <a:gd name="connsiteY8" fmla="*/ 1155831 h 1155831"/>
              <a:gd name="connsiteX9" fmla="*/ 150006 w 1501368"/>
              <a:gd name="connsiteY9" fmla="*/ 1155831 h 1155831"/>
              <a:gd name="connsiteX10" fmla="*/ 161958 w 1501368"/>
              <a:gd name="connsiteY10" fmla="*/ 868367 h 1155831"/>
              <a:gd name="connsiteX11" fmla="*/ 0 w 1501368"/>
              <a:gd name="connsiteY11" fmla="*/ 868368 h 1155831"/>
              <a:gd name="connsiteX12" fmla="*/ 0 w 1501368"/>
              <a:gd name="connsiteY12" fmla="*/ 293441 h 1155831"/>
              <a:gd name="connsiteX0" fmla="*/ 0 w 1501368"/>
              <a:gd name="connsiteY0" fmla="*/ 293441 h 1155831"/>
              <a:gd name="connsiteX1" fmla="*/ 96217 w 1501368"/>
              <a:gd name="connsiteY1" fmla="*/ 293441 h 1155831"/>
              <a:gd name="connsiteX2" fmla="*/ 102193 w 1501368"/>
              <a:gd name="connsiteY2" fmla="*/ 0 h 1155831"/>
              <a:gd name="connsiteX3" fmla="*/ 1213905 w 1501368"/>
              <a:gd name="connsiteY3" fmla="*/ 5977 h 1155831"/>
              <a:gd name="connsiteX4" fmla="*/ 1213905 w 1501368"/>
              <a:gd name="connsiteY4" fmla="*/ 293441 h 1155831"/>
              <a:gd name="connsiteX5" fmla="*/ 1373989 w 1501368"/>
              <a:gd name="connsiteY5" fmla="*/ 302539 h 1155831"/>
              <a:gd name="connsiteX6" fmla="*/ 1501368 w 1501368"/>
              <a:gd name="connsiteY6" fmla="*/ 868368 h 1155831"/>
              <a:gd name="connsiteX7" fmla="*/ 1213905 w 1501368"/>
              <a:gd name="connsiteY7" fmla="*/ 868368 h 1155831"/>
              <a:gd name="connsiteX8" fmla="*/ 1213905 w 1501368"/>
              <a:gd name="connsiteY8" fmla="*/ 1155831 h 1155831"/>
              <a:gd name="connsiteX9" fmla="*/ 150006 w 1501368"/>
              <a:gd name="connsiteY9" fmla="*/ 1155831 h 1155831"/>
              <a:gd name="connsiteX10" fmla="*/ 161958 w 1501368"/>
              <a:gd name="connsiteY10" fmla="*/ 868367 h 1155831"/>
              <a:gd name="connsiteX11" fmla="*/ 0 w 1501368"/>
              <a:gd name="connsiteY11" fmla="*/ 868368 h 1155831"/>
              <a:gd name="connsiteX12" fmla="*/ 0 w 1501368"/>
              <a:gd name="connsiteY12" fmla="*/ 293441 h 1155831"/>
              <a:gd name="connsiteX0" fmla="*/ 0 w 1373989"/>
              <a:gd name="connsiteY0" fmla="*/ 293441 h 1155831"/>
              <a:gd name="connsiteX1" fmla="*/ 96217 w 1373989"/>
              <a:gd name="connsiteY1" fmla="*/ 293441 h 1155831"/>
              <a:gd name="connsiteX2" fmla="*/ 102193 w 1373989"/>
              <a:gd name="connsiteY2" fmla="*/ 0 h 1155831"/>
              <a:gd name="connsiteX3" fmla="*/ 1213905 w 1373989"/>
              <a:gd name="connsiteY3" fmla="*/ 5977 h 1155831"/>
              <a:gd name="connsiteX4" fmla="*/ 1213905 w 1373989"/>
              <a:gd name="connsiteY4" fmla="*/ 293441 h 1155831"/>
              <a:gd name="connsiteX5" fmla="*/ 1373989 w 1373989"/>
              <a:gd name="connsiteY5" fmla="*/ 302539 h 1155831"/>
              <a:gd name="connsiteX6" fmla="*/ 1364890 w 1373989"/>
              <a:gd name="connsiteY6" fmla="*/ 868368 h 1155831"/>
              <a:gd name="connsiteX7" fmla="*/ 1213905 w 1373989"/>
              <a:gd name="connsiteY7" fmla="*/ 868368 h 1155831"/>
              <a:gd name="connsiteX8" fmla="*/ 1213905 w 1373989"/>
              <a:gd name="connsiteY8" fmla="*/ 1155831 h 1155831"/>
              <a:gd name="connsiteX9" fmla="*/ 150006 w 1373989"/>
              <a:gd name="connsiteY9" fmla="*/ 1155831 h 1155831"/>
              <a:gd name="connsiteX10" fmla="*/ 161958 w 1373989"/>
              <a:gd name="connsiteY10" fmla="*/ 868367 h 1155831"/>
              <a:gd name="connsiteX11" fmla="*/ 0 w 1373989"/>
              <a:gd name="connsiteY11" fmla="*/ 868368 h 1155831"/>
              <a:gd name="connsiteX12" fmla="*/ 0 w 1373989"/>
              <a:gd name="connsiteY12" fmla="*/ 293441 h 1155831"/>
              <a:gd name="connsiteX0" fmla="*/ 0 w 1373989"/>
              <a:gd name="connsiteY0" fmla="*/ 293441 h 1155831"/>
              <a:gd name="connsiteX1" fmla="*/ 96217 w 1373989"/>
              <a:gd name="connsiteY1" fmla="*/ 293441 h 1155831"/>
              <a:gd name="connsiteX2" fmla="*/ 102193 w 1373989"/>
              <a:gd name="connsiteY2" fmla="*/ 0 h 1155831"/>
              <a:gd name="connsiteX3" fmla="*/ 1213905 w 1373989"/>
              <a:gd name="connsiteY3" fmla="*/ 5977 h 1155831"/>
              <a:gd name="connsiteX4" fmla="*/ 1213905 w 1373989"/>
              <a:gd name="connsiteY4" fmla="*/ 293441 h 1155831"/>
              <a:gd name="connsiteX5" fmla="*/ 1373989 w 1373989"/>
              <a:gd name="connsiteY5" fmla="*/ 302539 h 1155831"/>
              <a:gd name="connsiteX6" fmla="*/ 1364890 w 1373989"/>
              <a:gd name="connsiteY6" fmla="*/ 868368 h 1155831"/>
              <a:gd name="connsiteX7" fmla="*/ 1213905 w 1373989"/>
              <a:gd name="connsiteY7" fmla="*/ 868368 h 1155831"/>
              <a:gd name="connsiteX8" fmla="*/ 1213905 w 1373989"/>
              <a:gd name="connsiteY8" fmla="*/ 1155831 h 1155831"/>
              <a:gd name="connsiteX9" fmla="*/ 150006 w 1373989"/>
              <a:gd name="connsiteY9" fmla="*/ 1155831 h 1155831"/>
              <a:gd name="connsiteX10" fmla="*/ 161958 w 1373989"/>
              <a:gd name="connsiteY10" fmla="*/ 868367 h 1155831"/>
              <a:gd name="connsiteX11" fmla="*/ 0 w 1373989"/>
              <a:gd name="connsiteY11" fmla="*/ 868368 h 1155831"/>
              <a:gd name="connsiteX12" fmla="*/ 0 w 1373989"/>
              <a:gd name="connsiteY12" fmla="*/ 293441 h 1155831"/>
              <a:gd name="connsiteX0" fmla="*/ 0 w 1373989"/>
              <a:gd name="connsiteY0" fmla="*/ 293441 h 1155831"/>
              <a:gd name="connsiteX1" fmla="*/ 96217 w 1373989"/>
              <a:gd name="connsiteY1" fmla="*/ 293441 h 1155831"/>
              <a:gd name="connsiteX2" fmla="*/ 102193 w 1373989"/>
              <a:gd name="connsiteY2" fmla="*/ 0 h 1155831"/>
              <a:gd name="connsiteX3" fmla="*/ 1213905 w 1373989"/>
              <a:gd name="connsiteY3" fmla="*/ 5977 h 1155831"/>
              <a:gd name="connsiteX4" fmla="*/ 1213905 w 1373989"/>
              <a:gd name="connsiteY4" fmla="*/ 293441 h 1155831"/>
              <a:gd name="connsiteX5" fmla="*/ 1373989 w 1373989"/>
              <a:gd name="connsiteY5" fmla="*/ 302539 h 1155831"/>
              <a:gd name="connsiteX6" fmla="*/ 1364890 w 1373989"/>
              <a:gd name="connsiteY6" fmla="*/ 868368 h 1155831"/>
              <a:gd name="connsiteX7" fmla="*/ 1213905 w 1373989"/>
              <a:gd name="connsiteY7" fmla="*/ 868368 h 1155831"/>
              <a:gd name="connsiteX8" fmla="*/ 1213905 w 1373989"/>
              <a:gd name="connsiteY8" fmla="*/ 1155831 h 1155831"/>
              <a:gd name="connsiteX9" fmla="*/ 150006 w 1373989"/>
              <a:gd name="connsiteY9" fmla="*/ 1155831 h 1155831"/>
              <a:gd name="connsiteX10" fmla="*/ 98269 w 1373989"/>
              <a:gd name="connsiteY10" fmla="*/ 863818 h 1155831"/>
              <a:gd name="connsiteX11" fmla="*/ 0 w 1373989"/>
              <a:gd name="connsiteY11" fmla="*/ 868368 h 1155831"/>
              <a:gd name="connsiteX12" fmla="*/ 0 w 1373989"/>
              <a:gd name="connsiteY12" fmla="*/ 293441 h 1155831"/>
              <a:gd name="connsiteX0" fmla="*/ 0 w 1373989"/>
              <a:gd name="connsiteY0" fmla="*/ 293441 h 1155831"/>
              <a:gd name="connsiteX1" fmla="*/ 96217 w 1373989"/>
              <a:gd name="connsiteY1" fmla="*/ 293441 h 1155831"/>
              <a:gd name="connsiteX2" fmla="*/ 102193 w 1373989"/>
              <a:gd name="connsiteY2" fmla="*/ 0 h 1155831"/>
              <a:gd name="connsiteX3" fmla="*/ 1213905 w 1373989"/>
              <a:gd name="connsiteY3" fmla="*/ 5977 h 1155831"/>
              <a:gd name="connsiteX4" fmla="*/ 1213905 w 1373989"/>
              <a:gd name="connsiteY4" fmla="*/ 293441 h 1155831"/>
              <a:gd name="connsiteX5" fmla="*/ 1373989 w 1373989"/>
              <a:gd name="connsiteY5" fmla="*/ 302539 h 1155831"/>
              <a:gd name="connsiteX6" fmla="*/ 1364890 w 1373989"/>
              <a:gd name="connsiteY6" fmla="*/ 868368 h 1155831"/>
              <a:gd name="connsiteX7" fmla="*/ 1213905 w 1373989"/>
              <a:gd name="connsiteY7" fmla="*/ 868368 h 1155831"/>
              <a:gd name="connsiteX8" fmla="*/ 1213905 w 1373989"/>
              <a:gd name="connsiteY8" fmla="*/ 1155831 h 1155831"/>
              <a:gd name="connsiteX9" fmla="*/ 109063 w 1373989"/>
              <a:gd name="connsiteY9" fmla="*/ 1155831 h 1155831"/>
              <a:gd name="connsiteX10" fmla="*/ 98269 w 1373989"/>
              <a:gd name="connsiteY10" fmla="*/ 863818 h 1155831"/>
              <a:gd name="connsiteX11" fmla="*/ 0 w 1373989"/>
              <a:gd name="connsiteY11" fmla="*/ 868368 h 1155831"/>
              <a:gd name="connsiteX12" fmla="*/ 0 w 1373989"/>
              <a:gd name="connsiteY12" fmla="*/ 293441 h 1155831"/>
              <a:gd name="connsiteX0" fmla="*/ 0 w 1373989"/>
              <a:gd name="connsiteY0" fmla="*/ 293441 h 1155831"/>
              <a:gd name="connsiteX1" fmla="*/ 96217 w 1373989"/>
              <a:gd name="connsiteY1" fmla="*/ 293441 h 1155831"/>
              <a:gd name="connsiteX2" fmla="*/ 102193 w 1373989"/>
              <a:gd name="connsiteY2" fmla="*/ 0 h 1155831"/>
              <a:gd name="connsiteX3" fmla="*/ 1213905 w 1373989"/>
              <a:gd name="connsiteY3" fmla="*/ 5977 h 1155831"/>
              <a:gd name="connsiteX4" fmla="*/ 1223003 w 1373989"/>
              <a:gd name="connsiteY4" fmla="*/ 311638 h 1155831"/>
              <a:gd name="connsiteX5" fmla="*/ 1373989 w 1373989"/>
              <a:gd name="connsiteY5" fmla="*/ 302539 h 1155831"/>
              <a:gd name="connsiteX6" fmla="*/ 1364890 w 1373989"/>
              <a:gd name="connsiteY6" fmla="*/ 868368 h 1155831"/>
              <a:gd name="connsiteX7" fmla="*/ 1213905 w 1373989"/>
              <a:gd name="connsiteY7" fmla="*/ 868368 h 1155831"/>
              <a:gd name="connsiteX8" fmla="*/ 1213905 w 1373989"/>
              <a:gd name="connsiteY8" fmla="*/ 1155831 h 1155831"/>
              <a:gd name="connsiteX9" fmla="*/ 109063 w 1373989"/>
              <a:gd name="connsiteY9" fmla="*/ 1155831 h 1155831"/>
              <a:gd name="connsiteX10" fmla="*/ 98269 w 1373989"/>
              <a:gd name="connsiteY10" fmla="*/ 863818 h 1155831"/>
              <a:gd name="connsiteX11" fmla="*/ 0 w 1373989"/>
              <a:gd name="connsiteY11" fmla="*/ 868368 h 1155831"/>
              <a:gd name="connsiteX12" fmla="*/ 0 w 1373989"/>
              <a:gd name="connsiteY12" fmla="*/ 293441 h 1155831"/>
              <a:gd name="connsiteX0" fmla="*/ 0 w 1373989"/>
              <a:gd name="connsiteY0" fmla="*/ 293441 h 1155831"/>
              <a:gd name="connsiteX1" fmla="*/ 96217 w 1373989"/>
              <a:gd name="connsiteY1" fmla="*/ 293441 h 1155831"/>
              <a:gd name="connsiteX2" fmla="*/ 102193 w 1373989"/>
              <a:gd name="connsiteY2" fmla="*/ 0 h 1155831"/>
              <a:gd name="connsiteX3" fmla="*/ 1213905 w 1373989"/>
              <a:gd name="connsiteY3" fmla="*/ 5977 h 1155831"/>
              <a:gd name="connsiteX4" fmla="*/ 1213905 w 1373989"/>
              <a:gd name="connsiteY4" fmla="*/ 293441 h 1155831"/>
              <a:gd name="connsiteX5" fmla="*/ 1373989 w 1373989"/>
              <a:gd name="connsiteY5" fmla="*/ 302539 h 1155831"/>
              <a:gd name="connsiteX6" fmla="*/ 1364890 w 1373989"/>
              <a:gd name="connsiteY6" fmla="*/ 868368 h 1155831"/>
              <a:gd name="connsiteX7" fmla="*/ 1213905 w 1373989"/>
              <a:gd name="connsiteY7" fmla="*/ 868368 h 1155831"/>
              <a:gd name="connsiteX8" fmla="*/ 1213905 w 1373989"/>
              <a:gd name="connsiteY8" fmla="*/ 1155831 h 1155831"/>
              <a:gd name="connsiteX9" fmla="*/ 109063 w 1373989"/>
              <a:gd name="connsiteY9" fmla="*/ 1155831 h 1155831"/>
              <a:gd name="connsiteX10" fmla="*/ 98269 w 1373989"/>
              <a:gd name="connsiteY10" fmla="*/ 863818 h 1155831"/>
              <a:gd name="connsiteX11" fmla="*/ 0 w 1373989"/>
              <a:gd name="connsiteY11" fmla="*/ 868368 h 1155831"/>
              <a:gd name="connsiteX12" fmla="*/ 0 w 1373989"/>
              <a:gd name="connsiteY12" fmla="*/ 293441 h 1155831"/>
              <a:gd name="connsiteX0" fmla="*/ 0 w 1373989"/>
              <a:gd name="connsiteY0" fmla="*/ 293441 h 1155831"/>
              <a:gd name="connsiteX1" fmla="*/ 96217 w 1373989"/>
              <a:gd name="connsiteY1" fmla="*/ 293441 h 1155831"/>
              <a:gd name="connsiteX2" fmla="*/ 102193 w 1373989"/>
              <a:gd name="connsiteY2" fmla="*/ 0 h 1155831"/>
              <a:gd name="connsiteX3" fmla="*/ 1213905 w 1373989"/>
              <a:gd name="connsiteY3" fmla="*/ 5977 h 1155831"/>
              <a:gd name="connsiteX4" fmla="*/ 1213905 w 1373989"/>
              <a:gd name="connsiteY4" fmla="*/ 293441 h 1155831"/>
              <a:gd name="connsiteX5" fmla="*/ 1373989 w 1373989"/>
              <a:gd name="connsiteY5" fmla="*/ 292671 h 1155831"/>
              <a:gd name="connsiteX6" fmla="*/ 1364890 w 1373989"/>
              <a:gd name="connsiteY6" fmla="*/ 868368 h 1155831"/>
              <a:gd name="connsiteX7" fmla="*/ 1213905 w 1373989"/>
              <a:gd name="connsiteY7" fmla="*/ 868368 h 1155831"/>
              <a:gd name="connsiteX8" fmla="*/ 1213905 w 1373989"/>
              <a:gd name="connsiteY8" fmla="*/ 1155831 h 1155831"/>
              <a:gd name="connsiteX9" fmla="*/ 109063 w 1373989"/>
              <a:gd name="connsiteY9" fmla="*/ 1155831 h 1155831"/>
              <a:gd name="connsiteX10" fmla="*/ 98269 w 1373989"/>
              <a:gd name="connsiteY10" fmla="*/ 863818 h 1155831"/>
              <a:gd name="connsiteX11" fmla="*/ 0 w 1373989"/>
              <a:gd name="connsiteY11" fmla="*/ 868368 h 1155831"/>
              <a:gd name="connsiteX12" fmla="*/ 0 w 1373989"/>
              <a:gd name="connsiteY12" fmla="*/ 293441 h 1155831"/>
              <a:gd name="connsiteX0" fmla="*/ 0 w 1373989"/>
              <a:gd name="connsiteY0" fmla="*/ 293441 h 1155831"/>
              <a:gd name="connsiteX1" fmla="*/ 96217 w 1373989"/>
              <a:gd name="connsiteY1" fmla="*/ 293441 h 1155831"/>
              <a:gd name="connsiteX2" fmla="*/ 102193 w 1373989"/>
              <a:gd name="connsiteY2" fmla="*/ 0 h 1155831"/>
              <a:gd name="connsiteX3" fmla="*/ 1213905 w 1373989"/>
              <a:gd name="connsiteY3" fmla="*/ 5977 h 1155831"/>
              <a:gd name="connsiteX4" fmla="*/ 1213905 w 1373989"/>
              <a:gd name="connsiteY4" fmla="*/ 293441 h 1155831"/>
              <a:gd name="connsiteX5" fmla="*/ 1373989 w 1373989"/>
              <a:gd name="connsiteY5" fmla="*/ 292671 h 1155831"/>
              <a:gd name="connsiteX6" fmla="*/ 1364890 w 1373989"/>
              <a:gd name="connsiteY6" fmla="*/ 868368 h 1155831"/>
              <a:gd name="connsiteX7" fmla="*/ 1213905 w 1373989"/>
              <a:gd name="connsiteY7" fmla="*/ 868368 h 1155831"/>
              <a:gd name="connsiteX8" fmla="*/ 1213905 w 1373989"/>
              <a:gd name="connsiteY8" fmla="*/ 1155831 h 1155831"/>
              <a:gd name="connsiteX9" fmla="*/ 109063 w 1373989"/>
              <a:gd name="connsiteY9" fmla="*/ 1155831 h 1155831"/>
              <a:gd name="connsiteX10" fmla="*/ 98269 w 1373989"/>
              <a:gd name="connsiteY10" fmla="*/ 863818 h 1155831"/>
              <a:gd name="connsiteX11" fmla="*/ 0 w 1373989"/>
              <a:gd name="connsiteY11" fmla="*/ 861790 h 1155831"/>
              <a:gd name="connsiteX12" fmla="*/ 0 w 1373989"/>
              <a:gd name="connsiteY12" fmla="*/ 293441 h 1155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73989" h="1155831">
                <a:moveTo>
                  <a:pt x="0" y="293441"/>
                </a:moveTo>
                <a:lnTo>
                  <a:pt x="96217" y="293441"/>
                </a:lnTo>
                <a:cubicBezTo>
                  <a:pt x="96217" y="193635"/>
                  <a:pt x="102193" y="99806"/>
                  <a:pt x="102193" y="0"/>
                </a:cubicBezTo>
                <a:lnTo>
                  <a:pt x="1213905" y="5977"/>
                </a:lnTo>
                <a:lnTo>
                  <a:pt x="1213905" y="293441"/>
                </a:lnTo>
                <a:lnTo>
                  <a:pt x="1373989" y="292671"/>
                </a:lnTo>
                <a:lnTo>
                  <a:pt x="1364890" y="868368"/>
                </a:lnTo>
                <a:lnTo>
                  <a:pt x="1213905" y="868368"/>
                </a:lnTo>
                <a:lnTo>
                  <a:pt x="1213905" y="1155831"/>
                </a:lnTo>
                <a:lnTo>
                  <a:pt x="109063" y="1155831"/>
                </a:lnTo>
                <a:lnTo>
                  <a:pt x="98269" y="863818"/>
                </a:lnTo>
                <a:lnTo>
                  <a:pt x="0" y="861790"/>
                </a:lnTo>
                <a:lnTo>
                  <a:pt x="0" y="293441"/>
                </a:lnTo>
                <a:close/>
              </a:path>
            </a:pathLst>
          </a:cu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5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anose="020B0604020202020204" pitchFamily="34" charset="0"/>
              </a:rPr>
              <a:t>MREN</a:t>
            </a: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anose="020B0604020202020204" pitchFamily="34" charset="0"/>
              </a:rPr>
              <a:t>(Chicago)</a:t>
            </a:r>
          </a:p>
        </p:txBody>
      </p:sp>
      <p:sp>
        <p:nvSpPr>
          <p:cNvPr id="782" name="Freeform 699">
            <a:extLst>
              <a:ext uri="{FF2B5EF4-FFF2-40B4-BE49-F238E27FC236}">
                <a16:creationId xmlns:a16="http://schemas.microsoft.com/office/drawing/2014/main" id="{097CEE2A-6132-4C7B-8050-994A7B2E058D}"/>
              </a:ext>
            </a:extLst>
          </p:cNvPr>
          <p:cNvSpPr/>
          <p:nvPr/>
        </p:nvSpPr>
        <p:spPr bwMode="auto">
          <a:xfrm rot="20988078" flipH="1">
            <a:off x="9004983" y="2787782"/>
            <a:ext cx="2524791" cy="885358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6847819"/>
              <a:gd name="connsiteY0" fmla="*/ 6786 h 572360"/>
              <a:gd name="connsiteX1" fmla="*/ 16847819 w 16847819"/>
              <a:gd name="connsiteY1" fmla="*/ 572360 h 572360"/>
              <a:gd name="connsiteX0" fmla="*/ 0 w 16847819"/>
              <a:gd name="connsiteY0" fmla="*/ 0 h 565574"/>
              <a:gd name="connsiteX1" fmla="*/ 16847819 w 16847819"/>
              <a:gd name="connsiteY1" fmla="*/ 565574 h 565574"/>
              <a:gd name="connsiteX0" fmla="*/ 0 w 20889782"/>
              <a:gd name="connsiteY0" fmla="*/ 866214 h 866238"/>
              <a:gd name="connsiteX1" fmla="*/ 20889782 w 20889782"/>
              <a:gd name="connsiteY1" fmla="*/ 30701 h 866238"/>
              <a:gd name="connsiteX0" fmla="*/ 0 w 20889782"/>
              <a:gd name="connsiteY0" fmla="*/ 1065057 h 1065057"/>
              <a:gd name="connsiteX1" fmla="*/ 20889782 w 20889782"/>
              <a:gd name="connsiteY1" fmla="*/ 229544 h 1065057"/>
              <a:gd name="connsiteX0" fmla="*/ 0 w 21238226"/>
              <a:gd name="connsiteY0" fmla="*/ 1086513 h 1086513"/>
              <a:gd name="connsiteX1" fmla="*/ 21238226 w 21238226"/>
              <a:gd name="connsiteY1" fmla="*/ 215765 h 1086513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6488 w 21244714"/>
              <a:gd name="connsiteY0" fmla="*/ 1110552 h 1110552"/>
              <a:gd name="connsiteX1" fmla="*/ 7925798 w 21244714"/>
              <a:gd name="connsiteY1" fmla="*/ 70381 h 1110552"/>
              <a:gd name="connsiteX2" fmla="*/ 21244714 w 21244714"/>
              <a:gd name="connsiteY2" fmla="*/ 239804 h 1110552"/>
              <a:gd name="connsiteX0" fmla="*/ 8810 w 21247036"/>
              <a:gd name="connsiteY0" fmla="*/ 1153844 h 1153844"/>
              <a:gd name="connsiteX1" fmla="*/ 7928120 w 21247036"/>
              <a:gd name="connsiteY1" fmla="*/ 113673 h 1153844"/>
              <a:gd name="connsiteX2" fmla="*/ 21247036 w 21247036"/>
              <a:gd name="connsiteY2" fmla="*/ 283096 h 1153844"/>
              <a:gd name="connsiteX0" fmla="*/ 17341 w 18026643"/>
              <a:gd name="connsiteY0" fmla="*/ 1114739 h 1114739"/>
              <a:gd name="connsiteX1" fmla="*/ 4707727 w 18026643"/>
              <a:gd name="connsiteY1" fmla="*/ 70423 h 1114739"/>
              <a:gd name="connsiteX2" fmla="*/ 18026643 w 18026643"/>
              <a:gd name="connsiteY2" fmla="*/ 239846 h 1114739"/>
              <a:gd name="connsiteX0" fmla="*/ 324867 w 18334169"/>
              <a:gd name="connsiteY0" fmla="*/ 1071602 h 1071602"/>
              <a:gd name="connsiteX1" fmla="*/ 2136484 w 18334169"/>
              <a:gd name="connsiteY1" fmla="*/ 89464 h 1071602"/>
              <a:gd name="connsiteX2" fmla="*/ 18334169 w 18334169"/>
              <a:gd name="connsiteY2" fmla="*/ 196709 h 1071602"/>
              <a:gd name="connsiteX0" fmla="*/ 3163 w 18012465"/>
              <a:gd name="connsiteY0" fmla="*/ 905782 h 1026026"/>
              <a:gd name="connsiteX1" fmla="*/ 14219659 w 18012465"/>
              <a:gd name="connsiteY1" fmla="*/ 1005548 h 1026026"/>
              <a:gd name="connsiteX2" fmla="*/ 18012465 w 18012465"/>
              <a:gd name="connsiteY2" fmla="*/ 30889 h 1026026"/>
              <a:gd name="connsiteX0" fmla="*/ 3474 w 16965951"/>
              <a:gd name="connsiteY0" fmla="*/ 988686 h 1028534"/>
              <a:gd name="connsiteX1" fmla="*/ 13173145 w 16965951"/>
              <a:gd name="connsiteY1" fmla="*/ 1005548 h 1028534"/>
              <a:gd name="connsiteX2" fmla="*/ 16965951 w 16965951"/>
              <a:gd name="connsiteY2" fmla="*/ 30889 h 1028534"/>
              <a:gd name="connsiteX0" fmla="*/ -1 w 16962476"/>
              <a:gd name="connsiteY0" fmla="*/ 988686 h 1062177"/>
              <a:gd name="connsiteX1" fmla="*/ 13169670 w 16962476"/>
              <a:gd name="connsiteY1" fmla="*/ 1005548 h 1062177"/>
              <a:gd name="connsiteX2" fmla="*/ 16962476 w 16962476"/>
              <a:gd name="connsiteY2" fmla="*/ 30889 h 1062177"/>
              <a:gd name="connsiteX0" fmla="*/ -1 w 17721422"/>
              <a:gd name="connsiteY0" fmla="*/ 879902 h 953393"/>
              <a:gd name="connsiteX1" fmla="*/ 13169670 w 17721422"/>
              <a:gd name="connsiteY1" fmla="*/ 896764 h 953393"/>
              <a:gd name="connsiteX2" fmla="*/ 17721422 w 17721422"/>
              <a:gd name="connsiteY2" fmla="*/ 34026 h 953393"/>
              <a:gd name="connsiteX0" fmla="*/ -1 w 17721422"/>
              <a:gd name="connsiteY0" fmla="*/ 845876 h 919367"/>
              <a:gd name="connsiteX1" fmla="*/ 13169670 w 17721422"/>
              <a:gd name="connsiteY1" fmla="*/ 862738 h 919367"/>
              <a:gd name="connsiteX2" fmla="*/ 17721422 w 17721422"/>
              <a:gd name="connsiteY2" fmla="*/ 0 h 919367"/>
              <a:gd name="connsiteX0" fmla="*/ -1 w 17721422"/>
              <a:gd name="connsiteY0" fmla="*/ 845876 h 845876"/>
              <a:gd name="connsiteX1" fmla="*/ 12960306 w 17721422"/>
              <a:gd name="connsiteY1" fmla="*/ 794342 h 845876"/>
              <a:gd name="connsiteX2" fmla="*/ 17721422 w 17721422"/>
              <a:gd name="connsiteY2" fmla="*/ 0 h 845876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7616741 w 17616741"/>
              <a:gd name="connsiteY1" fmla="*/ 0 h 847949"/>
              <a:gd name="connsiteX0" fmla="*/ -1 w 17616741"/>
              <a:gd name="connsiteY0" fmla="*/ 847949 h 847949"/>
              <a:gd name="connsiteX1" fmla="*/ 10227252 w 17616741"/>
              <a:gd name="connsiteY1" fmla="*/ 359094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0 w 19999044"/>
              <a:gd name="connsiteY0" fmla="*/ 806958 h 821286"/>
              <a:gd name="connsiteX1" fmla="*/ 16194929 w 19999044"/>
              <a:gd name="connsiteY1" fmla="*/ 821286 h 821286"/>
              <a:gd name="connsiteX2" fmla="*/ 19999044 w 19999044"/>
              <a:gd name="connsiteY2" fmla="*/ 0 h 821286"/>
              <a:gd name="connsiteX0" fmla="*/ 0 w 19999044"/>
              <a:gd name="connsiteY0" fmla="*/ 806958 h 837551"/>
              <a:gd name="connsiteX1" fmla="*/ 16194929 w 19999044"/>
              <a:gd name="connsiteY1" fmla="*/ 821286 h 837551"/>
              <a:gd name="connsiteX2" fmla="*/ 19999044 w 19999044"/>
              <a:gd name="connsiteY2" fmla="*/ 0 h 837551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24268603"/>
              <a:gd name="connsiteY0" fmla="*/ 0 h 1534967"/>
              <a:gd name="connsiteX1" fmla="*/ 20464488 w 24268603"/>
              <a:gd name="connsiteY1" fmla="*/ 1534920 h 1534967"/>
              <a:gd name="connsiteX2" fmla="*/ 24268603 w 24268603"/>
              <a:gd name="connsiteY2" fmla="*/ 713634 h 1534967"/>
              <a:gd name="connsiteX0" fmla="*/ 0 w 24268603"/>
              <a:gd name="connsiteY0" fmla="*/ 0 h 1660688"/>
              <a:gd name="connsiteX1" fmla="*/ 20464488 w 24268603"/>
              <a:gd name="connsiteY1" fmla="*/ 1534920 h 1660688"/>
              <a:gd name="connsiteX2" fmla="*/ 24268603 w 24268603"/>
              <a:gd name="connsiteY2" fmla="*/ 713634 h 1660688"/>
              <a:gd name="connsiteX0" fmla="*/ 0 w 24268603"/>
              <a:gd name="connsiteY0" fmla="*/ 0 h 1657431"/>
              <a:gd name="connsiteX1" fmla="*/ 20464488 w 24268603"/>
              <a:gd name="connsiteY1" fmla="*/ 1534920 h 1657431"/>
              <a:gd name="connsiteX2" fmla="*/ 24268603 w 24268603"/>
              <a:gd name="connsiteY2" fmla="*/ 713634 h 1657431"/>
              <a:gd name="connsiteX0" fmla="*/ 0 w 24268603"/>
              <a:gd name="connsiteY0" fmla="*/ 0 h 1673296"/>
              <a:gd name="connsiteX1" fmla="*/ 20464488 w 24268603"/>
              <a:gd name="connsiteY1" fmla="*/ 1534920 h 1673296"/>
              <a:gd name="connsiteX2" fmla="*/ 24268603 w 24268603"/>
              <a:gd name="connsiteY2" fmla="*/ 713634 h 1673296"/>
              <a:gd name="connsiteX0" fmla="*/ 0 w 24268603"/>
              <a:gd name="connsiteY0" fmla="*/ 0 h 713634"/>
              <a:gd name="connsiteX1" fmla="*/ 24268603 w 24268603"/>
              <a:gd name="connsiteY1" fmla="*/ 713634 h 713634"/>
              <a:gd name="connsiteX0" fmla="*/ 0 w 24268603"/>
              <a:gd name="connsiteY0" fmla="*/ 0 h 1366442"/>
              <a:gd name="connsiteX1" fmla="*/ 24268603 w 24268603"/>
              <a:gd name="connsiteY1" fmla="*/ 713634 h 1366442"/>
              <a:gd name="connsiteX0" fmla="*/ 0 w 24268603"/>
              <a:gd name="connsiteY0" fmla="*/ 0 h 1677813"/>
              <a:gd name="connsiteX1" fmla="*/ 24268603 w 24268603"/>
              <a:gd name="connsiteY1" fmla="*/ 713634 h 1677813"/>
              <a:gd name="connsiteX0" fmla="*/ 0 w 24090706"/>
              <a:gd name="connsiteY0" fmla="*/ 0 h 1931295"/>
              <a:gd name="connsiteX1" fmla="*/ 24090706 w 24090706"/>
              <a:gd name="connsiteY1" fmla="*/ 1081359 h 1931295"/>
              <a:gd name="connsiteX0" fmla="*/ 0 w 23912809"/>
              <a:gd name="connsiteY0" fmla="*/ 0 h 2220641"/>
              <a:gd name="connsiteX1" fmla="*/ 23912809 w 23912809"/>
              <a:gd name="connsiteY1" fmla="*/ 1468962 h 2220641"/>
              <a:gd name="connsiteX0" fmla="*/ 0 w 23912809"/>
              <a:gd name="connsiteY0" fmla="*/ 0 h 1777744"/>
              <a:gd name="connsiteX1" fmla="*/ 23912809 w 23912809"/>
              <a:gd name="connsiteY1" fmla="*/ 1468962 h 1777744"/>
              <a:gd name="connsiteX0" fmla="*/ 0 w 24179657"/>
              <a:gd name="connsiteY0" fmla="*/ 0 h 1221900"/>
              <a:gd name="connsiteX1" fmla="*/ 24179657 w 24179657"/>
              <a:gd name="connsiteY1" fmla="*/ 663942 h 1221900"/>
              <a:gd name="connsiteX0" fmla="*/ 0 w 24179657"/>
              <a:gd name="connsiteY0" fmla="*/ 0 h 1641077"/>
              <a:gd name="connsiteX1" fmla="*/ 24179657 w 24179657"/>
              <a:gd name="connsiteY1" fmla="*/ 663942 h 1641077"/>
              <a:gd name="connsiteX0" fmla="*/ 0 w 25424947"/>
              <a:gd name="connsiteY0" fmla="*/ 3251835 h 3707557"/>
              <a:gd name="connsiteX1" fmla="*/ 25424947 w 25424947"/>
              <a:gd name="connsiteY1" fmla="*/ 0 h 3707557"/>
              <a:gd name="connsiteX0" fmla="*/ 0 w 25424947"/>
              <a:gd name="connsiteY0" fmla="*/ 3251835 h 3878269"/>
              <a:gd name="connsiteX1" fmla="*/ 25424947 w 25424947"/>
              <a:gd name="connsiteY1" fmla="*/ 0 h 3878269"/>
              <a:gd name="connsiteX0" fmla="*/ 0 w 25424947"/>
              <a:gd name="connsiteY0" fmla="*/ 3251835 h 3656614"/>
              <a:gd name="connsiteX1" fmla="*/ 25424947 w 25424947"/>
              <a:gd name="connsiteY1" fmla="*/ 0 h 3656614"/>
              <a:gd name="connsiteX0" fmla="*/ 0 w 25424947"/>
              <a:gd name="connsiteY0" fmla="*/ 3251835 h 3979320"/>
              <a:gd name="connsiteX1" fmla="*/ 14268842 w 25424947"/>
              <a:gd name="connsiteY1" fmla="*/ 3403790 h 3979320"/>
              <a:gd name="connsiteX2" fmla="*/ 25424947 w 25424947"/>
              <a:gd name="connsiteY2" fmla="*/ 0 h 3979320"/>
              <a:gd name="connsiteX0" fmla="*/ 0 w 25424947"/>
              <a:gd name="connsiteY0" fmla="*/ 3251835 h 3424074"/>
              <a:gd name="connsiteX1" fmla="*/ 14268842 w 25424947"/>
              <a:gd name="connsiteY1" fmla="*/ 3403790 h 3424074"/>
              <a:gd name="connsiteX2" fmla="*/ 25424947 w 25424947"/>
              <a:gd name="connsiteY2" fmla="*/ 0 h 3424074"/>
              <a:gd name="connsiteX0" fmla="*/ 0 w 25424947"/>
              <a:gd name="connsiteY0" fmla="*/ 3251835 h 3404769"/>
              <a:gd name="connsiteX1" fmla="*/ 14268842 w 25424947"/>
              <a:gd name="connsiteY1" fmla="*/ 3403790 h 3404769"/>
              <a:gd name="connsiteX2" fmla="*/ 25424947 w 25424947"/>
              <a:gd name="connsiteY2" fmla="*/ 0 h 3404769"/>
              <a:gd name="connsiteX0" fmla="*/ 0 w 25424947"/>
              <a:gd name="connsiteY0" fmla="*/ 3251835 h 3437929"/>
              <a:gd name="connsiteX1" fmla="*/ 14268842 w 25424947"/>
              <a:gd name="connsiteY1" fmla="*/ 3403790 h 3437929"/>
              <a:gd name="connsiteX2" fmla="*/ 25424947 w 25424947"/>
              <a:gd name="connsiteY2" fmla="*/ 0 h 3437929"/>
              <a:gd name="connsiteX0" fmla="*/ 0 w 25424947"/>
              <a:gd name="connsiteY0" fmla="*/ 3251835 h 4724776"/>
              <a:gd name="connsiteX1" fmla="*/ 16996614 w 25424947"/>
              <a:gd name="connsiteY1" fmla="*/ 4715673 h 4724776"/>
              <a:gd name="connsiteX2" fmla="*/ 25424947 w 25424947"/>
              <a:gd name="connsiteY2" fmla="*/ 0 h 4724776"/>
              <a:gd name="connsiteX0" fmla="*/ 0 w 16737580"/>
              <a:gd name="connsiteY0" fmla="*/ 3669253 h 4846111"/>
              <a:gd name="connsiteX1" fmla="*/ 8309247 w 16737580"/>
              <a:gd name="connsiteY1" fmla="*/ 4715673 h 4846111"/>
              <a:gd name="connsiteX2" fmla="*/ 16737580 w 16737580"/>
              <a:gd name="connsiteY2" fmla="*/ 0 h 4846111"/>
              <a:gd name="connsiteX0" fmla="*/ 0 w 16737580"/>
              <a:gd name="connsiteY0" fmla="*/ 3669253 h 4906486"/>
              <a:gd name="connsiteX1" fmla="*/ 8309247 w 16737580"/>
              <a:gd name="connsiteY1" fmla="*/ 4715673 h 4906486"/>
              <a:gd name="connsiteX2" fmla="*/ 16737580 w 16737580"/>
              <a:gd name="connsiteY2" fmla="*/ 0 h 4906486"/>
              <a:gd name="connsiteX0" fmla="*/ 0 w 16737580"/>
              <a:gd name="connsiteY0" fmla="*/ 3669253 h 4777551"/>
              <a:gd name="connsiteX1" fmla="*/ 9584186 w 16737580"/>
              <a:gd name="connsiteY1" fmla="*/ 4566595 h 4777551"/>
              <a:gd name="connsiteX2" fmla="*/ 16737580 w 16737580"/>
              <a:gd name="connsiteY2" fmla="*/ 0 h 4777551"/>
              <a:gd name="connsiteX0" fmla="*/ 0 w 16737580"/>
              <a:gd name="connsiteY0" fmla="*/ 3669253 h 4769663"/>
              <a:gd name="connsiteX1" fmla="*/ 11133050 w 16737580"/>
              <a:gd name="connsiteY1" fmla="*/ 4557324 h 4769663"/>
              <a:gd name="connsiteX2" fmla="*/ 16737580 w 16737580"/>
              <a:gd name="connsiteY2" fmla="*/ 0 h 4769663"/>
              <a:gd name="connsiteX0" fmla="*/ 0 w 16737580"/>
              <a:gd name="connsiteY0" fmla="*/ 3669253 h 4825026"/>
              <a:gd name="connsiteX1" fmla="*/ 11133050 w 16737580"/>
              <a:gd name="connsiteY1" fmla="*/ 4557324 h 4825026"/>
              <a:gd name="connsiteX2" fmla="*/ 16737580 w 16737580"/>
              <a:gd name="connsiteY2" fmla="*/ 0 h 4825026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4878430 w 16737580"/>
              <a:gd name="connsiteY2" fmla="*/ 533413 h 4853138"/>
              <a:gd name="connsiteX3" fmla="*/ 16737580 w 16737580"/>
              <a:gd name="connsiteY3" fmla="*/ 0 h 4853138"/>
              <a:gd name="connsiteX0" fmla="*/ 0 w 16737580"/>
              <a:gd name="connsiteY0" fmla="*/ 3669253 h 4713496"/>
              <a:gd name="connsiteX1" fmla="*/ 12432989 w 16737580"/>
              <a:gd name="connsiteY1" fmla="*/ 4362632 h 4713496"/>
              <a:gd name="connsiteX2" fmla="*/ 14878430 w 16737580"/>
              <a:gd name="connsiteY2" fmla="*/ 533413 h 4713496"/>
              <a:gd name="connsiteX3" fmla="*/ 16737580 w 16737580"/>
              <a:gd name="connsiteY3" fmla="*/ 0 h 4713496"/>
              <a:gd name="connsiteX0" fmla="*/ 0 w 16737580"/>
              <a:gd name="connsiteY0" fmla="*/ 3669253 h 4673738"/>
              <a:gd name="connsiteX1" fmla="*/ 13513968 w 16737580"/>
              <a:gd name="connsiteY1" fmla="*/ 4303282 h 4673738"/>
              <a:gd name="connsiteX2" fmla="*/ 14878430 w 16737580"/>
              <a:gd name="connsiteY2" fmla="*/ 533413 h 4673738"/>
              <a:gd name="connsiteX3" fmla="*/ 16737580 w 16737580"/>
              <a:gd name="connsiteY3" fmla="*/ 0 h 4673738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5225887 w 16737580"/>
              <a:gd name="connsiteY2" fmla="*/ 533413 h 4673737"/>
              <a:gd name="connsiteX3" fmla="*/ 16737580 w 16737580"/>
              <a:gd name="connsiteY3" fmla="*/ 0 h 4673737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4917036 w 16737580"/>
              <a:gd name="connsiteY2" fmla="*/ 521544 h 4673737"/>
              <a:gd name="connsiteX3" fmla="*/ 16737580 w 16737580"/>
              <a:gd name="connsiteY3" fmla="*/ 0 h 4673737"/>
              <a:gd name="connsiteX0" fmla="*/ 0 w 16892006"/>
              <a:gd name="connsiteY0" fmla="*/ 3787953 h 4717248"/>
              <a:gd name="connsiteX1" fmla="*/ 13668394 w 16892006"/>
              <a:gd name="connsiteY1" fmla="*/ 4303282 h 4717248"/>
              <a:gd name="connsiteX2" fmla="*/ 15071462 w 16892006"/>
              <a:gd name="connsiteY2" fmla="*/ 521544 h 4717248"/>
              <a:gd name="connsiteX3" fmla="*/ 16892006 w 16892006"/>
              <a:gd name="connsiteY3" fmla="*/ 0 h 4717248"/>
              <a:gd name="connsiteX0" fmla="*/ 0 w 16853400"/>
              <a:gd name="connsiteY0" fmla="*/ 3740473 h 4699135"/>
              <a:gd name="connsiteX1" fmla="*/ 13629788 w 16853400"/>
              <a:gd name="connsiteY1" fmla="*/ 4303282 h 4699135"/>
              <a:gd name="connsiteX2" fmla="*/ 15032856 w 16853400"/>
              <a:gd name="connsiteY2" fmla="*/ 521544 h 4699135"/>
              <a:gd name="connsiteX3" fmla="*/ 16853400 w 16853400"/>
              <a:gd name="connsiteY3" fmla="*/ 0 h 4699135"/>
              <a:gd name="connsiteX0" fmla="*/ 0 w 17496840"/>
              <a:gd name="connsiteY0" fmla="*/ 3882913 h 4841573"/>
              <a:gd name="connsiteX1" fmla="*/ 13629788 w 17496840"/>
              <a:gd name="connsiteY1" fmla="*/ 4445722 h 4841573"/>
              <a:gd name="connsiteX2" fmla="*/ 15032856 w 17496840"/>
              <a:gd name="connsiteY2" fmla="*/ 663984 h 4841573"/>
              <a:gd name="connsiteX3" fmla="*/ 17496840 w 17496840"/>
              <a:gd name="connsiteY3" fmla="*/ 0 h 4841573"/>
              <a:gd name="connsiteX0" fmla="*/ 0 w 17496840"/>
              <a:gd name="connsiteY0" fmla="*/ 3882913 h 4841574"/>
              <a:gd name="connsiteX1" fmla="*/ 13629788 w 17496840"/>
              <a:gd name="connsiteY1" fmla="*/ 4445722 h 4841574"/>
              <a:gd name="connsiteX2" fmla="*/ 15032856 w 17496840"/>
              <a:gd name="connsiteY2" fmla="*/ 663984 h 4841574"/>
              <a:gd name="connsiteX3" fmla="*/ 17496840 w 17496840"/>
              <a:gd name="connsiteY3" fmla="*/ 0 h 4841574"/>
              <a:gd name="connsiteX0" fmla="*/ 0 w 29003771"/>
              <a:gd name="connsiteY0" fmla="*/ 3681539 h 4640200"/>
              <a:gd name="connsiteX1" fmla="*/ 13629788 w 29003771"/>
              <a:gd name="connsiteY1" fmla="*/ 4244348 h 4640200"/>
              <a:gd name="connsiteX2" fmla="*/ 15032856 w 29003771"/>
              <a:gd name="connsiteY2" fmla="*/ 462610 h 4640200"/>
              <a:gd name="connsiteX3" fmla="*/ 29003771 w 29003771"/>
              <a:gd name="connsiteY3" fmla="*/ 71941 h 4640200"/>
              <a:gd name="connsiteX0" fmla="*/ 0 w 29003771"/>
              <a:gd name="connsiteY0" fmla="*/ 3636833 h 4595494"/>
              <a:gd name="connsiteX1" fmla="*/ 13629788 w 29003771"/>
              <a:gd name="connsiteY1" fmla="*/ 4199642 h 4595494"/>
              <a:gd name="connsiteX2" fmla="*/ 15505748 w 29003771"/>
              <a:gd name="connsiteY2" fmla="*/ 515517 h 4595494"/>
              <a:gd name="connsiteX3" fmla="*/ 29003771 w 29003771"/>
              <a:gd name="connsiteY3" fmla="*/ 27235 h 4595494"/>
              <a:gd name="connsiteX0" fmla="*/ 0 w 30422434"/>
              <a:gd name="connsiteY0" fmla="*/ 3861339 h 4689751"/>
              <a:gd name="connsiteX1" fmla="*/ 15048451 w 30422434"/>
              <a:gd name="connsiteY1" fmla="*/ 4199640 h 4689751"/>
              <a:gd name="connsiteX2" fmla="*/ 16924411 w 30422434"/>
              <a:gd name="connsiteY2" fmla="*/ 515515 h 4689751"/>
              <a:gd name="connsiteX3" fmla="*/ 30422434 w 30422434"/>
              <a:gd name="connsiteY3" fmla="*/ 27233 h 4689751"/>
              <a:gd name="connsiteX0" fmla="*/ 0 w 30422434"/>
              <a:gd name="connsiteY0" fmla="*/ 3861339 h 4506609"/>
              <a:gd name="connsiteX1" fmla="*/ 15048451 w 30422434"/>
              <a:gd name="connsiteY1" fmla="*/ 4199640 h 4506609"/>
              <a:gd name="connsiteX2" fmla="*/ 16924411 w 30422434"/>
              <a:gd name="connsiteY2" fmla="*/ 515515 h 4506609"/>
              <a:gd name="connsiteX3" fmla="*/ 30422434 w 30422434"/>
              <a:gd name="connsiteY3" fmla="*/ 27233 h 4506609"/>
              <a:gd name="connsiteX0" fmla="*/ 0 w 30422434"/>
              <a:gd name="connsiteY0" fmla="*/ 3861339 h 4338574"/>
              <a:gd name="connsiteX1" fmla="*/ 15048451 w 30422434"/>
              <a:gd name="connsiteY1" fmla="*/ 4199640 h 4338574"/>
              <a:gd name="connsiteX2" fmla="*/ 16924411 w 30422434"/>
              <a:gd name="connsiteY2" fmla="*/ 515515 h 4338574"/>
              <a:gd name="connsiteX3" fmla="*/ 30422434 w 30422434"/>
              <a:gd name="connsiteY3" fmla="*/ 27233 h 4338574"/>
              <a:gd name="connsiteX0" fmla="*/ 0 w 30422434"/>
              <a:gd name="connsiteY0" fmla="*/ 3861339 h 4454259"/>
              <a:gd name="connsiteX1" fmla="*/ 15048451 w 30422434"/>
              <a:gd name="connsiteY1" fmla="*/ 4199640 h 4454259"/>
              <a:gd name="connsiteX2" fmla="*/ 16924411 w 30422434"/>
              <a:gd name="connsiteY2" fmla="*/ 515515 h 4454259"/>
              <a:gd name="connsiteX3" fmla="*/ 30422434 w 30422434"/>
              <a:gd name="connsiteY3" fmla="*/ 27233 h 4454259"/>
              <a:gd name="connsiteX0" fmla="*/ 0 w 30107176"/>
              <a:gd name="connsiteY0" fmla="*/ 4274385 h 4677863"/>
              <a:gd name="connsiteX1" fmla="*/ 14733193 w 30107176"/>
              <a:gd name="connsiteY1" fmla="*/ 4199640 h 4677863"/>
              <a:gd name="connsiteX2" fmla="*/ 16609153 w 30107176"/>
              <a:gd name="connsiteY2" fmla="*/ 515515 h 4677863"/>
              <a:gd name="connsiteX3" fmla="*/ 30107176 w 30107176"/>
              <a:gd name="connsiteY3" fmla="*/ 27233 h 4677863"/>
              <a:gd name="connsiteX0" fmla="*/ 0 w 30107176"/>
              <a:gd name="connsiteY0" fmla="*/ 4401854 h 4756416"/>
              <a:gd name="connsiteX1" fmla="*/ 14733193 w 30107176"/>
              <a:gd name="connsiteY1" fmla="*/ 4199640 h 4756416"/>
              <a:gd name="connsiteX2" fmla="*/ 16609153 w 30107176"/>
              <a:gd name="connsiteY2" fmla="*/ 515515 h 4756416"/>
              <a:gd name="connsiteX3" fmla="*/ 30107176 w 30107176"/>
              <a:gd name="connsiteY3" fmla="*/ 27233 h 4756416"/>
              <a:gd name="connsiteX0" fmla="*/ 0 w 26765386"/>
              <a:gd name="connsiteY0" fmla="*/ 4444344 h 4784390"/>
              <a:gd name="connsiteX1" fmla="*/ 11391403 w 26765386"/>
              <a:gd name="connsiteY1" fmla="*/ 4199640 h 4784390"/>
              <a:gd name="connsiteX2" fmla="*/ 13267363 w 26765386"/>
              <a:gd name="connsiteY2" fmla="*/ 515515 h 4784390"/>
              <a:gd name="connsiteX3" fmla="*/ 26765386 w 26765386"/>
              <a:gd name="connsiteY3" fmla="*/ 27233 h 4784390"/>
              <a:gd name="connsiteX0" fmla="*/ 0 w 26765386"/>
              <a:gd name="connsiteY0" fmla="*/ 4444344 h 4593704"/>
              <a:gd name="connsiteX1" fmla="*/ 11391403 w 26765386"/>
              <a:gd name="connsiteY1" fmla="*/ 4199640 h 4593704"/>
              <a:gd name="connsiteX2" fmla="*/ 13267363 w 26765386"/>
              <a:gd name="connsiteY2" fmla="*/ 515515 h 4593704"/>
              <a:gd name="connsiteX3" fmla="*/ 26765386 w 26765386"/>
              <a:gd name="connsiteY3" fmla="*/ 27233 h 4593704"/>
              <a:gd name="connsiteX0" fmla="*/ 0 w 26765386"/>
              <a:gd name="connsiteY0" fmla="*/ 4444344 h 4475382"/>
              <a:gd name="connsiteX1" fmla="*/ 11073166 w 26765386"/>
              <a:gd name="connsiteY1" fmla="*/ 3873886 h 4475382"/>
              <a:gd name="connsiteX2" fmla="*/ 13267363 w 26765386"/>
              <a:gd name="connsiteY2" fmla="*/ 515515 h 4475382"/>
              <a:gd name="connsiteX3" fmla="*/ 26765386 w 26765386"/>
              <a:gd name="connsiteY3" fmla="*/ 27233 h 4475382"/>
              <a:gd name="connsiteX0" fmla="*/ 0 w 51029528"/>
              <a:gd name="connsiteY0" fmla="*/ 1394455 h 3879940"/>
              <a:gd name="connsiteX1" fmla="*/ 35337308 w 51029528"/>
              <a:gd name="connsiteY1" fmla="*/ 3873886 h 3879940"/>
              <a:gd name="connsiteX2" fmla="*/ 37531505 w 51029528"/>
              <a:gd name="connsiteY2" fmla="*/ 515515 h 3879940"/>
              <a:gd name="connsiteX3" fmla="*/ 51029528 w 51029528"/>
              <a:gd name="connsiteY3" fmla="*/ 27233 h 3879940"/>
              <a:gd name="connsiteX0" fmla="*/ 0 w 51029528"/>
              <a:gd name="connsiteY0" fmla="*/ 1394455 h 1394455"/>
              <a:gd name="connsiteX1" fmla="*/ 37531505 w 51029528"/>
              <a:gd name="connsiteY1" fmla="*/ 515515 h 1394455"/>
              <a:gd name="connsiteX2" fmla="*/ 51029528 w 51029528"/>
              <a:gd name="connsiteY2" fmla="*/ 27233 h 1394455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462160 h 1462160"/>
              <a:gd name="connsiteX1" fmla="*/ 51029528 w 51029528"/>
              <a:gd name="connsiteY1" fmla="*/ 0 h 1462160"/>
              <a:gd name="connsiteX0" fmla="*/ 2142846 w 53172374"/>
              <a:gd name="connsiteY0" fmla="*/ 1462160 h 1462160"/>
              <a:gd name="connsiteX1" fmla="*/ 365916 w 53172374"/>
              <a:gd name="connsiteY1" fmla="*/ 1403982 h 1462160"/>
              <a:gd name="connsiteX2" fmla="*/ 53172374 w 53172374"/>
              <a:gd name="connsiteY2" fmla="*/ 0 h 1462160"/>
              <a:gd name="connsiteX0" fmla="*/ 0 w 75165935"/>
              <a:gd name="connsiteY0" fmla="*/ 2334855 h 2334855"/>
              <a:gd name="connsiteX1" fmla="*/ 22359477 w 75165935"/>
              <a:gd name="connsiteY1" fmla="*/ 1403982 h 2334855"/>
              <a:gd name="connsiteX2" fmla="*/ 75165935 w 75165935"/>
              <a:gd name="connsiteY2" fmla="*/ 0 h 2334855"/>
              <a:gd name="connsiteX0" fmla="*/ 0 w 75165935"/>
              <a:gd name="connsiteY0" fmla="*/ 2334855 h 2334855"/>
              <a:gd name="connsiteX1" fmla="*/ 23396010 w 75165935"/>
              <a:gd name="connsiteY1" fmla="*/ 1437228 h 2334855"/>
              <a:gd name="connsiteX2" fmla="*/ 75165935 w 75165935"/>
              <a:gd name="connsiteY2" fmla="*/ 0 h 2334855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44992"/>
              <a:gd name="connsiteX1" fmla="*/ 14025216 w 65795141"/>
              <a:gd name="connsiteY1" fmla="*/ 1437228 h 1444992"/>
              <a:gd name="connsiteX2" fmla="*/ 65795141 w 65795141"/>
              <a:gd name="connsiteY2" fmla="*/ 0 h 1444992"/>
              <a:gd name="connsiteX0" fmla="*/ 0 w 65795141"/>
              <a:gd name="connsiteY0" fmla="*/ 1098817 h 1154387"/>
              <a:gd name="connsiteX1" fmla="*/ 18944878 w 65795141"/>
              <a:gd name="connsiteY1" fmla="*/ 1069047 h 1154387"/>
              <a:gd name="connsiteX2" fmla="*/ 65795141 w 65795141"/>
              <a:gd name="connsiteY2" fmla="*/ 0 h 1154387"/>
              <a:gd name="connsiteX0" fmla="*/ 1 w 59793611"/>
              <a:gd name="connsiteY0" fmla="*/ 1010894 h 1154479"/>
              <a:gd name="connsiteX1" fmla="*/ 12943348 w 59793611"/>
              <a:gd name="connsiteY1" fmla="*/ 1069047 h 1154479"/>
              <a:gd name="connsiteX2" fmla="*/ 59793611 w 59793611"/>
              <a:gd name="connsiteY2" fmla="*/ 0 h 1154479"/>
              <a:gd name="connsiteX0" fmla="*/ 1 w 59793611"/>
              <a:gd name="connsiteY0" fmla="*/ 1010894 h 1059989"/>
              <a:gd name="connsiteX1" fmla="*/ 19508568 w 59793611"/>
              <a:gd name="connsiteY1" fmla="*/ 860457 h 1059989"/>
              <a:gd name="connsiteX2" fmla="*/ 59793611 w 59793611"/>
              <a:gd name="connsiteY2" fmla="*/ 0 h 1059989"/>
              <a:gd name="connsiteX0" fmla="*/ 13435430 w 33145388"/>
              <a:gd name="connsiteY0" fmla="*/ 188559 h 219280"/>
              <a:gd name="connsiteX1" fmla="*/ 32943997 w 33145388"/>
              <a:gd name="connsiteY1" fmla="*/ 38122 h 219280"/>
              <a:gd name="connsiteX2" fmla="*/ 7 w 33145388"/>
              <a:gd name="connsiteY2" fmla="*/ 0 h 219280"/>
              <a:gd name="connsiteX0" fmla="*/ 3385469 w 22909147"/>
              <a:gd name="connsiteY0" fmla="*/ 831622 h 875466"/>
              <a:gd name="connsiteX1" fmla="*/ 22894036 w 22909147"/>
              <a:gd name="connsiteY1" fmla="*/ 681185 h 875466"/>
              <a:gd name="connsiteX2" fmla="*/ 1 w 22909147"/>
              <a:gd name="connsiteY2" fmla="*/ 0 h 875466"/>
              <a:gd name="connsiteX0" fmla="*/ 3385469 w 8367217"/>
              <a:gd name="connsiteY0" fmla="*/ 831622 h 860721"/>
              <a:gd name="connsiteX1" fmla="*/ 8201493 w 8367217"/>
              <a:gd name="connsiteY1" fmla="*/ 563827 h 860721"/>
              <a:gd name="connsiteX2" fmla="*/ 1 w 8367217"/>
              <a:gd name="connsiteY2" fmla="*/ 0 h 860721"/>
              <a:gd name="connsiteX0" fmla="*/ 2169848 w 7542181"/>
              <a:gd name="connsiteY0" fmla="*/ 882861 h 912654"/>
              <a:gd name="connsiteX1" fmla="*/ 6985872 w 7542181"/>
              <a:gd name="connsiteY1" fmla="*/ 615066 h 912654"/>
              <a:gd name="connsiteX2" fmla="*/ -1 w 7542181"/>
              <a:gd name="connsiteY2" fmla="*/ 0 h 912654"/>
              <a:gd name="connsiteX0" fmla="*/ 2169848 w 11801561"/>
              <a:gd name="connsiteY0" fmla="*/ 882861 h 903961"/>
              <a:gd name="connsiteX1" fmla="*/ 11784024 w 11801561"/>
              <a:gd name="connsiteY1" fmla="*/ 479265 h 903961"/>
              <a:gd name="connsiteX2" fmla="*/ -1 w 11801561"/>
              <a:gd name="connsiteY2" fmla="*/ 0 h 903961"/>
              <a:gd name="connsiteX0" fmla="*/ 4658344 w 11899402"/>
              <a:gd name="connsiteY0" fmla="*/ 918241 h 938061"/>
              <a:gd name="connsiteX1" fmla="*/ 11784024 w 11899402"/>
              <a:gd name="connsiteY1" fmla="*/ 479265 h 938061"/>
              <a:gd name="connsiteX2" fmla="*/ -1 w 11899402"/>
              <a:gd name="connsiteY2" fmla="*/ 0 h 938061"/>
              <a:gd name="connsiteX0" fmla="*/ 6705768 w 14037899"/>
              <a:gd name="connsiteY0" fmla="*/ 809793 h 828937"/>
              <a:gd name="connsiteX1" fmla="*/ 13831448 w 14037899"/>
              <a:gd name="connsiteY1" fmla="*/ 370817 h 828937"/>
              <a:gd name="connsiteX2" fmla="*/ 4 w 14037899"/>
              <a:gd name="connsiteY2" fmla="*/ 0 h 828937"/>
              <a:gd name="connsiteX0" fmla="*/ 6705768 w 14037899"/>
              <a:gd name="connsiteY0" fmla="*/ 820967 h 840111"/>
              <a:gd name="connsiteX1" fmla="*/ 13831448 w 14037899"/>
              <a:gd name="connsiteY1" fmla="*/ 381991 h 840111"/>
              <a:gd name="connsiteX2" fmla="*/ 4 w 14037899"/>
              <a:gd name="connsiteY2" fmla="*/ 11174 h 840111"/>
              <a:gd name="connsiteX0" fmla="*/ 2 w 9713915"/>
              <a:gd name="connsiteY0" fmla="*/ 803245 h 822389"/>
              <a:gd name="connsiteX1" fmla="*/ 7125682 w 9713915"/>
              <a:gd name="connsiteY1" fmla="*/ 364269 h 822389"/>
              <a:gd name="connsiteX2" fmla="*/ 1376779 w 9713915"/>
              <a:gd name="connsiteY2" fmla="*/ 11756 h 822389"/>
              <a:gd name="connsiteX0" fmla="*/ 2255742 w 8337132"/>
              <a:gd name="connsiteY0" fmla="*/ 631884 h 660711"/>
              <a:gd name="connsiteX1" fmla="*/ 5748899 w 8337132"/>
              <a:gd name="connsiteY1" fmla="*/ 364269 h 660711"/>
              <a:gd name="connsiteX2" fmla="*/ -4 w 8337132"/>
              <a:gd name="connsiteY2" fmla="*/ 11756 h 660711"/>
              <a:gd name="connsiteX0" fmla="*/ 2255742 w 2255740"/>
              <a:gd name="connsiteY0" fmla="*/ 620128 h 620128"/>
              <a:gd name="connsiteX1" fmla="*/ -4 w 2255740"/>
              <a:gd name="connsiteY1" fmla="*/ 0 h 620128"/>
              <a:gd name="connsiteX0" fmla="*/ 3684451 w 3684452"/>
              <a:gd name="connsiteY0" fmla="*/ 505422 h 505422"/>
              <a:gd name="connsiteX1" fmla="*/ -4 w 3684452"/>
              <a:gd name="connsiteY1" fmla="*/ 0 h 505422"/>
              <a:gd name="connsiteX0" fmla="*/ 938279 w 938280"/>
              <a:gd name="connsiteY0" fmla="*/ 510302 h 510302"/>
              <a:gd name="connsiteX1" fmla="*/ -2 w 938280"/>
              <a:gd name="connsiteY1" fmla="*/ 0 h 510302"/>
              <a:gd name="connsiteX0" fmla="*/ 938279 w 3417629"/>
              <a:gd name="connsiteY0" fmla="*/ 514098 h 514098"/>
              <a:gd name="connsiteX1" fmla="*/ -2 w 3417629"/>
              <a:gd name="connsiteY1" fmla="*/ 3796 h 514098"/>
              <a:gd name="connsiteX0" fmla="*/ 938279 w 4995673"/>
              <a:gd name="connsiteY0" fmla="*/ 513226 h 513226"/>
              <a:gd name="connsiteX1" fmla="*/ -2 w 4995673"/>
              <a:gd name="connsiteY1" fmla="*/ 2924 h 513226"/>
              <a:gd name="connsiteX0" fmla="*/ 568828 w 4822068"/>
              <a:gd name="connsiteY0" fmla="*/ 549514 h 549514"/>
              <a:gd name="connsiteX1" fmla="*/ -6 w 4822068"/>
              <a:gd name="connsiteY1" fmla="*/ 2740 h 549514"/>
              <a:gd name="connsiteX0" fmla="*/ 18797075 w 19662634"/>
              <a:gd name="connsiteY0" fmla="*/ 291065 h 291065"/>
              <a:gd name="connsiteX1" fmla="*/ -4 w 19662634"/>
              <a:gd name="connsiteY1" fmla="*/ 4951 h 291065"/>
              <a:gd name="connsiteX0" fmla="*/ 22211580 w 22952065"/>
              <a:gd name="connsiteY0" fmla="*/ 345283 h 345283"/>
              <a:gd name="connsiteX1" fmla="*/ -4 w 22952065"/>
              <a:gd name="connsiteY1" fmla="*/ 4232 h 345283"/>
              <a:gd name="connsiteX0" fmla="*/ 22211580 w 22843186"/>
              <a:gd name="connsiteY0" fmla="*/ 413626 h 413626"/>
              <a:gd name="connsiteX1" fmla="*/ -4 w 22843186"/>
              <a:gd name="connsiteY1" fmla="*/ 72575 h 413626"/>
              <a:gd name="connsiteX0" fmla="*/ 21970354 w 22607582"/>
              <a:gd name="connsiteY0" fmla="*/ 353712 h 353712"/>
              <a:gd name="connsiteX1" fmla="*/ -4 w 22607582"/>
              <a:gd name="connsiteY1" fmla="*/ 79534 h 353712"/>
              <a:gd name="connsiteX0" fmla="*/ 21970354 w 21970356"/>
              <a:gd name="connsiteY0" fmla="*/ 517881 h 517881"/>
              <a:gd name="connsiteX1" fmla="*/ -4 w 21970356"/>
              <a:gd name="connsiteY1" fmla="*/ 243703 h 517881"/>
              <a:gd name="connsiteX0" fmla="*/ 29135129 w 29135129"/>
              <a:gd name="connsiteY0" fmla="*/ 352803 h 500672"/>
              <a:gd name="connsiteX1" fmla="*/ -4 w 29135129"/>
              <a:gd name="connsiteY1" fmla="*/ 500671 h 500672"/>
              <a:gd name="connsiteX0" fmla="*/ 29135129 w 29135129"/>
              <a:gd name="connsiteY0" fmla="*/ 240236 h 388103"/>
              <a:gd name="connsiteX1" fmla="*/ -4 w 29135129"/>
              <a:gd name="connsiteY1" fmla="*/ 388104 h 388103"/>
              <a:gd name="connsiteX0" fmla="*/ 32837764 w 32837758"/>
              <a:gd name="connsiteY0" fmla="*/ 313616 h 313615"/>
              <a:gd name="connsiteX1" fmla="*/ -4 w 32837758"/>
              <a:gd name="connsiteY1" fmla="*/ 259469 h 313615"/>
              <a:gd name="connsiteX0" fmla="*/ 32865462 w 32865455"/>
              <a:gd name="connsiteY0" fmla="*/ 347438 h 347438"/>
              <a:gd name="connsiteX1" fmla="*/ -4 w 32865455"/>
              <a:gd name="connsiteY1" fmla="*/ 222890 h 347438"/>
              <a:gd name="connsiteX0" fmla="*/ 32865462 w 32865469"/>
              <a:gd name="connsiteY0" fmla="*/ 296156 h 296156"/>
              <a:gd name="connsiteX1" fmla="*/ -4 w 32865469"/>
              <a:gd name="connsiteY1" fmla="*/ 171608 h 296156"/>
              <a:gd name="connsiteX0" fmla="*/ 35063046 w 35063047"/>
              <a:gd name="connsiteY0" fmla="*/ 188190 h 292276"/>
              <a:gd name="connsiteX1" fmla="*/ -4 w 35063047"/>
              <a:gd name="connsiteY1" fmla="*/ 292275 h 292276"/>
              <a:gd name="connsiteX0" fmla="*/ 35063046 w 35063047"/>
              <a:gd name="connsiteY0" fmla="*/ 130815 h 234900"/>
              <a:gd name="connsiteX1" fmla="*/ -4 w 35063047"/>
              <a:gd name="connsiteY1" fmla="*/ 234900 h 234900"/>
              <a:gd name="connsiteX0" fmla="*/ 37358642 w 37358643"/>
              <a:gd name="connsiteY0" fmla="*/ 0 h 1054654"/>
              <a:gd name="connsiteX1" fmla="*/ 6 w 37358643"/>
              <a:gd name="connsiteY1" fmla="*/ 1054655 h 1054654"/>
              <a:gd name="connsiteX0" fmla="*/ 37358642 w 37358643"/>
              <a:gd name="connsiteY0" fmla="*/ 46940 h 1101596"/>
              <a:gd name="connsiteX1" fmla="*/ 6 w 37358643"/>
              <a:gd name="connsiteY1" fmla="*/ 1101595 h 1101596"/>
              <a:gd name="connsiteX0" fmla="*/ 37761439 w 37761440"/>
              <a:gd name="connsiteY0" fmla="*/ 44933 h 1152805"/>
              <a:gd name="connsiteX1" fmla="*/ 5 w 37761440"/>
              <a:gd name="connsiteY1" fmla="*/ 1152806 h 1152805"/>
              <a:gd name="connsiteX0" fmla="*/ 37761439 w 37761440"/>
              <a:gd name="connsiteY0" fmla="*/ 59765 h 1167639"/>
              <a:gd name="connsiteX1" fmla="*/ 5 w 37761440"/>
              <a:gd name="connsiteY1" fmla="*/ 1167638 h 1167639"/>
              <a:gd name="connsiteX0" fmla="*/ 35254703 w 35254704"/>
              <a:gd name="connsiteY0" fmla="*/ 54712 h 1251549"/>
              <a:gd name="connsiteX1" fmla="*/ -6 w 35254704"/>
              <a:gd name="connsiteY1" fmla="*/ 1251549 h 1251549"/>
              <a:gd name="connsiteX0" fmla="*/ 34985029 w 34985030"/>
              <a:gd name="connsiteY0" fmla="*/ 80497 h 934355"/>
              <a:gd name="connsiteX1" fmla="*/ -6 w 34985030"/>
              <a:gd name="connsiteY1" fmla="*/ 934355 h 934355"/>
              <a:gd name="connsiteX0" fmla="*/ 34985029 w 34985030"/>
              <a:gd name="connsiteY0" fmla="*/ 681935 h 1535793"/>
              <a:gd name="connsiteX1" fmla="*/ 9069339 w 34985030"/>
              <a:gd name="connsiteY1" fmla="*/ 108557 h 1535793"/>
              <a:gd name="connsiteX2" fmla="*/ -6 w 34985030"/>
              <a:gd name="connsiteY2" fmla="*/ 1535793 h 1535793"/>
              <a:gd name="connsiteX0" fmla="*/ 34985029 w 34985030"/>
              <a:gd name="connsiteY0" fmla="*/ 681935 h 1535793"/>
              <a:gd name="connsiteX1" fmla="*/ 9069339 w 34985030"/>
              <a:gd name="connsiteY1" fmla="*/ 108557 h 1535793"/>
              <a:gd name="connsiteX2" fmla="*/ -6 w 34985030"/>
              <a:gd name="connsiteY2" fmla="*/ 1535793 h 1535793"/>
              <a:gd name="connsiteX0" fmla="*/ 34985029 w 34985030"/>
              <a:gd name="connsiteY0" fmla="*/ 777019 h 1630877"/>
              <a:gd name="connsiteX1" fmla="*/ 9069339 w 34985030"/>
              <a:gd name="connsiteY1" fmla="*/ 203641 h 1630877"/>
              <a:gd name="connsiteX2" fmla="*/ -6 w 34985030"/>
              <a:gd name="connsiteY2" fmla="*/ 1630877 h 1630877"/>
              <a:gd name="connsiteX0" fmla="*/ 34985029 w 34985030"/>
              <a:gd name="connsiteY0" fmla="*/ 777019 h 1630877"/>
              <a:gd name="connsiteX1" fmla="*/ 9069339 w 34985030"/>
              <a:gd name="connsiteY1" fmla="*/ 203641 h 1630877"/>
              <a:gd name="connsiteX2" fmla="*/ -6 w 34985030"/>
              <a:gd name="connsiteY2" fmla="*/ 1630877 h 1630877"/>
              <a:gd name="connsiteX0" fmla="*/ 34985029 w 34985030"/>
              <a:gd name="connsiteY0" fmla="*/ 777019 h 1630877"/>
              <a:gd name="connsiteX1" fmla="*/ 9069339 w 34985030"/>
              <a:gd name="connsiteY1" fmla="*/ 203641 h 1630877"/>
              <a:gd name="connsiteX2" fmla="*/ -6 w 34985030"/>
              <a:gd name="connsiteY2" fmla="*/ 1630877 h 1630877"/>
              <a:gd name="connsiteX0" fmla="*/ 34985029 w 34985030"/>
              <a:gd name="connsiteY0" fmla="*/ 578140 h 1431998"/>
              <a:gd name="connsiteX1" fmla="*/ 9069339 w 34985030"/>
              <a:gd name="connsiteY1" fmla="*/ 4762 h 1431998"/>
              <a:gd name="connsiteX2" fmla="*/ -6 w 34985030"/>
              <a:gd name="connsiteY2" fmla="*/ 1431998 h 1431998"/>
              <a:gd name="connsiteX0" fmla="*/ 87251391 w 87251392"/>
              <a:gd name="connsiteY0" fmla="*/ 3290550 h 3297692"/>
              <a:gd name="connsiteX1" fmla="*/ 61335701 w 87251392"/>
              <a:gd name="connsiteY1" fmla="*/ 2717172 h 3297692"/>
              <a:gd name="connsiteX2" fmla="*/ 5 w 87251392"/>
              <a:gd name="connsiteY2" fmla="*/ 107149 h 3297692"/>
              <a:gd name="connsiteX0" fmla="*/ 88016695 w 88016696"/>
              <a:gd name="connsiteY0" fmla="*/ 3274678 h 3281704"/>
              <a:gd name="connsiteX1" fmla="*/ 62101005 w 88016696"/>
              <a:gd name="connsiteY1" fmla="*/ 2701300 h 3281704"/>
              <a:gd name="connsiteX2" fmla="*/ 3 w 88016696"/>
              <a:gd name="connsiteY2" fmla="*/ 107602 h 3281704"/>
              <a:gd name="connsiteX0" fmla="*/ 88016695 w 88016696"/>
              <a:gd name="connsiteY0" fmla="*/ 3167076 h 3376637"/>
              <a:gd name="connsiteX1" fmla="*/ 62101005 w 88016696"/>
              <a:gd name="connsiteY1" fmla="*/ 2593698 h 3376637"/>
              <a:gd name="connsiteX2" fmla="*/ 6408569 w 88016696"/>
              <a:gd name="connsiteY2" fmla="*/ 3275791 h 3376637"/>
              <a:gd name="connsiteX3" fmla="*/ 3 w 88016696"/>
              <a:gd name="connsiteY3" fmla="*/ 0 h 3376637"/>
              <a:gd name="connsiteX0" fmla="*/ 89670330 w 89670331"/>
              <a:gd name="connsiteY0" fmla="*/ 2382402 h 2591963"/>
              <a:gd name="connsiteX1" fmla="*/ 63754640 w 89670331"/>
              <a:gd name="connsiteY1" fmla="*/ 1809024 h 2591963"/>
              <a:gd name="connsiteX2" fmla="*/ 8062204 w 89670331"/>
              <a:gd name="connsiteY2" fmla="*/ 2491117 h 2591963"/>
              <a:gd name="connsiteX3" fmla="*/ 5 w 89670331"/>
              <a:gd name="connsiteY3" fmla="*/ 0 h 2591963"/>
              <a:gd name="connsiteX0" fmla="*/ 89670330 w 89670331"/>
              <a:gd name="connsiteY0" fmla="*/ 2382402 h 2591963"/>
              <a:gd name="connsiteX1" fmla="*/ 63754640 w 89670331"/>
              <a:gd name="connsiteY1" fmla="*/ 1809024 h 2591963"/>
              <a:gd name="connsiteX2" fmla="*/ 8062204 w 89670331"/>
              <a:gd name="connsiteY2" fmla="*/ 2491117 h 2591963"/>
              <a:gd name="connsiteX3" fmla="*/ 5 w 89670331"/>
              <a:gd name="connsiteY3" fmla="*/ 0 h 2591963"/>
              <a:gd name="connsiteX0" fmla="*/ 89670330 w 89670331"/>
              <a:gd name="connsiteY0" fmla="*/ 2382402 h 2638758"/>
              <a:gd name="connsiteX1" fmla="*/ 63754640 w 89670331"/>
              <a:gd name="connsiteY1" fmla="*/ 1809024 h 2638758"/>
              <a:gd name="connsiteX2" fmla="*/ 9243768 w 89670331"/>
              <a:gd name="connsiteY2" fmla="*/ 2540853 h 2638758"/>
              <a:gd name="connsiteX3" fmla="*/ 5 w 89670331"/>
              <a:gd name="connsiteY3" fmla="*/ 0 h 2638758"/>
              <a:gd name="connsiteX0" fmla="*/ 89670330 w 89670331"/>
              <a:gd name="connsiteY0" fmla="*/ 2382402 h 2978473"/>
              <a:gd name="connsiteX1" fmla="*/ 63754640 w 89670331"/>
              <a:gd name="connsiteY1" fmla="*/ 1809024 h 2978473"/>
              <a:gd name="connsiteX2" fmla="*/ 37335827 w 89670331"/>
              <a:gd name="connsiteY2" fmla="*/ 2934596 h 2978473"/>
              <a:gd name="connsiteX3" fmla="*/ 9243768 w 89670331"/>
              <a:gd name="connsiteY3" fmla="*/ 2540853 h 2978473"/>
              <a:gd name="connsiteX4" fmla="*/ 5 w 89670331"/>
              <a:gd name="connsiteY4" fmla="*/ 0 h 2978473"/>
              <a:gd name="connsiteX0" fmla="*/ 89670330 w 89670331"/>
              <a:gd name="connsiteY0" fmla="*/ 2382402 h 2978473"/>
              <a:gd name="connsiteX1" fmla="*/ 65771977 w 89670331"/>
              <a:gd name="connsiteY1" fmla="*/ 1784732 h 2978473"/>
              <a:gd name="connsiteX2" fmla="*/ 37335827 w 89670331"/>
              <a:gd name="connsiteY2" fmla="*/ 2934596 h 2978473"/>
              <a:gd name="connsiteX3" fmla="*/ 9243768 w 89670331"/>
              <a:gd name="connsiteY3" fmla="*/ 2540853 h 2978473"/>
              <a:gd name="connsiteX4" fmla="*/ 5 w 89670331"/>
              <a:gd name="connsiteY4" fmla="*/ 0 h 2978473"/>
              <a:gd name="connsiteX0" fmla="*/ 89752942 w 89752939"/>
              <a:gd name="connsiteY0" fmla="*/ 2436843 h 2978473"/>
              <a:gd name="connsiteX1" fmla="*/ 65771977 w 89752939"/>
              <a:gd name="connsiteY1" fmla="*/ 1784732 h 2978473"/>
              <a:gd name="connsiteX2" fmla="*/ 37335827 w 89752939"/>
              <a:gd name="connsiteY2" fmla="*/ 2934596 h 2978473"/>
              <a:gd name="connsiteX3" fmla="*/ 9243768 w 89752939"/>
              <a:gd name="connsiteY3" fmla="*/ 2540853 h 2978473"/>
              <a:gd name="connsiteX4" fmla="*/ 5 w 89752939"/>
              <a:gd name="connsiteY4" fmla="*/ 0 h 2978473"/>
              <a:gd name="connsiteX0" fmla="*/ 89752942 w 89752939"/>
              <a:gd name="connsiteY0" fmla="*/ 2436843 h 2978473"/>
              <a:gd name="connsiteX1" fmla="*/ 65771977 w 89752939"/>
              <a:gd name="connsiteY1" fmla="*/ 1784732 h 2978473"/>
              <a:gd name="connsiteX2" fmla="*/ 37335827 w 89752939"/>
              <a:gd name="connsiteY2" fmla="*/ 2934596 h 2978473"/>
              <a:gd name="connsiteX3" fmla="*/ 9243768 w 89752939"/>
              <a:gd name="connsiteY3" fmla="*/ 2540853 h 2978473"/>
              <a:gd name="connsiteX4" fmla="*/ 5 w 89752939"/>
              <a:gd name="connsiteY4" fmla="*/ 0 h 2978473"/>
              <a:gd name="connsiteX0" fmla="*/ 89752942 w 89752939"/>
              <a:gd name="connsiteY0" fmla="*/ 2436843 h 2978473"/>
              <a:gd name="connsiteX1" fmla="*/ 65771977 w 89752939"/>
              <a:gd name="connsiteY1" fmla="*/ 1784732 h 2978473"/>
              <a:gd name="connsiteX2" fmla="*/ 37335827 w 89752939"/>
              <a:gd name="connsiteY2" fmla="*/ 2934596 h 2978473"/>
              <a:gd name="connsiteX3" fmla="*/ 9243768 w 89752939"/>
              <a:gd name="connsiteY3" fmla="*/ 2540853 h 2978473"/>
              <a:gd name="connsiteX4" fmla="*/ 5 w 89752939"/>
              <a:gd name="connsiteY4" fmla="*/ 0 h 2978473"/>
              <a:gd name="connsiteX0" fmla="*/ 89752942 w 89752939"/>
              <a:gd name="connsiteY0" fmla="*/ 2436843 h 2978473"/>
              <a:gd name="connsiteX1" fmla="*/ 65771977 w 89752939"/>
              <a:gd name="connsiteY1" fmla="*/ 1784732 h 2978473"/>
              <a:gd name="connsiteX2" fmla="*/ 37335827 w 89752939"/>
              <a:gd name="connsiteY2" fmla="*/ 2934596 h 2978473"/>
              <a:gd name="connsiteX3" fmla="*/ 9243768 w 89752939"/>
              <a:gd name="connsiteY3" fmla="*/ 2540853 h 2978473"/>
              <a:gd name="connsiteX4" fmla="*/ 5 w 89752939"/>
              <a:gd name="connsiteY4" fmla="*/ 0 h 2978473"/>
              <a:gd name="connsiteX0" fmla="*/ 84351775 w 84351772"/>
              <a:gd name="connsiteY0" fmla="*/ 661661 h 1533111"/>
              <a:gd name="connsiteX1" fmla="*/ 60370810 w 84351772"/>
              <a:gd name="connsiteY1" fmla="*/ 9550 h 1533111"/>
              <a:gd name="connsiteX2" fmla="*/ 31934660 w 84351772"/>
              <a:gd name="connsiteY2" fmla="*/ 1159414 h 1533111"/>
              <a:gd name="connsiteX3" fmla="*/ 3842601 w 84351772"/>
              <a:gd name="connsiteY3" fmla="*/ 765671 h 1533111"/>
              <a:gd name="connsiteX4" fmla="*/ -4 w 84351772"/>
              <a:gd name="connsiteY4" fmla="*/ 1363785 h 1533111"/>
              <a:gd name="connsiteX0" fmla="*/ 84351775 w 84351772"/>
              <a:gd name="connsiteY0" fmla="*/ 661661 h 1563793"/>
              <a:gd name="connsiteX1" fmla="*/ 60370810 w 84351772"/>
              <a:gd name="connsiteY1" fmla="*/ 9550 h 1563793"/>
              <a:gd name="connsiteX2" fmla="*/ 31934660 w 84351772"/>
              <a:gd name="connsiteY2" fmla="*/ 1159414 h 1563793"/>
              <a:gd name="connsiteX3" fmla="*/ 15597467 w 84351772"/>
              <a:gd name="connsiteY3" fmla="*/ 1062188 h 1563793"/>
              <a:gd name="connsiteX4" fmla="*/ -4 w 84351772"/>
              <a:gd name="connsiteY4" fmla="*/ 1363785 h 1563793"/>
              <a:gd name="connsiteX0" fmla="*/ 84351775 w 84351772"/>
              <a:gd name="connsiteY0" fmla="*/ 661661 h 1363784"/>
              <a:gd name="connsiteX1" fmla="*/ 60370810 w 84351772"/>
              <a:gd name="connsiteY1" fmla="*/ 9550 h 1363784"/>
              <a:gd name="connsiteX2" fmla="*/ 31934660 w 84351772"/>
              <a:gd name="connsiteY2" fmla="*/ 1159414 h 1363784"/>
              <a:gd name="connsiteX3" fmla="*/ -4 w 84351772"/>
              <a:gd name="connsiteY3" fmla="*/ 1363785 h 1363784"/>
              <a:gd name="connsiteX0" fmla="*/ 82216623 w 82216620"/>
              <a:gd name="connsiteY0" fmla="*/ 661661 h 1625066"/>
              <a:gd name="connsiteX1" fmla="*/ 58235658 w 82216620"/>
              <a:gd name="connsiteY1" fmla="*/ 9550 h 1625066"/>
              <a:gd name="connsiteX2" fmla="*/ 29799508 w 82216620"/>
              <a:gd name="connsiteY2" fmla="*/ 1159414 h 1625066"/>
              <a:gd name="connsiteX3" fmla="*/ 2 w 82216620"/>
              <a:gd name="connsiteY3" fmla="*/ 1625066 h 1625066"/>
              <a:gd name="connsiteX0" fmla="*/ 82216623 w 82216620"/>
              <a:gd name="connsiteY0" fmla="*/ 661661 h 1625066"/>
              <a:gd name="connsiteX1" fmla="*/ 58235658 w 82216620"/>
              <a:gd name="connsiteY1" fmla="*/ 9550 h 1625066"/>
              <a:gd name="connsiteX2" fmla="*/ 29799508 w 82216620"/>
              <a:gd name="connsiteY2" fmla="*/ 1159414 h 1625066"/>
              <a:gd name="connsiteX3" fmla="*/ 2 w 82216620"/>
              <a:gd name="connsiteY3" fmla="*/ 1625066 h 1625066"/>
              <a:gd name="connsiteX0" fmla="*/ 81457254 w 81457251"/>
              <a:gd name="connsiteY0" fmla="*/ 661661 h 1609420"/>
              <a:gd name="connsiteX1" fmla="*/ 57476289 w 81457251"/>
              <a:gd name="connsiteY1" fmla="*/ 9550 h 1609420"/>
              <a:gd name="connsiteX2" fmla="*/ 29040139 w 81457251"/>
              <a:gd name="connsiteY2" fmla="*/ 1159414 h 1609420"/>
              <a:gd name="connsiteX3" fmla="*/ -4 w 81457251"/>
              <a:gd name="connsiteY3" fmla="*/ 1609419 h 1609420"/>
              <a:gd name="connsiteX0" fmla="*/ 81958648 w 81958645"/>
              <a:gd name="connsiteY0" fmla="*/ 661661 h 1889110"/>
              <a:gd name="connsiteX1" fmla="*/ 57977683 w 81958645"/>
              <a:gd name="connsiteY1" fmla="*/ 9550 h 1889110"/>
              <a:gd name="connsiteX2" fmla="*/ 29541533 w 81958645"/>
              <a:gd name="connsiteY2" fmla="*/ 1159414 h 1889110"/>
              <a:gd name="connsiteX3" fmla="*/ 6 w 81958645"/>
              <a:gd name="connsiteY3" fmla="*/ 1889111 h 1889110"/>
              <a:gd name="connsiteX0" fmla="*/ 82395834 w 82395831"/>
              <a:gd name="connsiteY0" fmla="*/ 661661 h 1610804"/>
              <a:gd name="connsiteX1" fmla="*/ 58414869 w 82395831"/>
              <a:gd name="connsiteY1" fmla="*/ 9550 h 1610804"/>
              <a:gd name="connsiteX2" fmla="*/ 29978719 w 82395831"/>
              <a:gd name="connsiteY2" fmla="*/ 1159414 h 1610804"/>
              <a:gd name="connsiteX3" fmla="*/ 1 w 82395831"/>
              <a:gd name="connsiteY3" fmla="*/ 1610804 h 1610804"/>
              <a:gd name="connsiteX0" fmla="*/ 82395834 w 82395831"/>
              <a:gd name="connsiteY0" fmla="*/ 813991 h 1763134"/>
              <a:gd name="connsiteX1" fmla="*/ 60680968 w 82395831"/>
              <a:gd name="connsiteY1" fmla="*/ 7445 h 1763134"/>
              <a:gd name="connsiteX2" fmla="*/ 29978719 w 82395831"/>
              <a:gd name="connsiteY2" fmla="*/ 1311744 h 1763134"/>
              <a:gd name="connsiteX3" fmla="*/ 1 w 82395831"/>
              <a:gd name="connsiteY3" fmla="*/ 1763134 h 1763134"/>
              <a:gd name="connsiteX0" fmla="*/ 93816155 w 93816147"/>
              <a:gd name="connsiteY0" fmla="*/ 400373 h 1805175"/>
              <a:gd name="connsiteX1" fmla="*/ 60680968 w 93816147"/>
              <a:gd name="connsiteY1" fmla="*/ 49486 h 1805175"/>
              <a:gd name="connsiteX2" fmla="*/ 29978719 w 93816147"/>
              <a:gd name="connsiteY2" fmla="*/ 1353785 h 1805175"/>
              <a:gd name="connsiteX3" fmla="*/ 1 w 93816147"/>
              <a:gd name="connsiteY3" fmla="*/ 1805175 h 1805175"/>
              <a:gd name="connsiteX0" fmla="*/ 93816155 w 93816147"/>
              <a:gd name="connsiteY0" fmla="*/ 380879 h 1785681"/>
              <a:gd name="connsiteX1" fmla="*/ 60680968 w 93816147"/>
              <a:gd name="connsiteY1" fmla="*/ 29992 h 1785681"/>
              <a:gd name="connsiteX2" fmla="*/ 29978719 w 93816147"/>
              <a:gd name="connsiteY2" fmla="*/ 1334291 h 1785681"/>
              <a:gd name="connsiteX3" fmla="*/ 1 w 93816147"/>
              <a:gd name="connsiteY3" fmla="*/ 1785681 h 1785681"/>
              <a:gd name="connsiteX0" fmla="*/ 93816155 w 93816147"/>
              <a:gd name="connsiteY0" fmla="*/ 0 h 1404802"/>
              <a:gd name="connsiteX1" fmla="*/ 54719752 w 93816147"/>
              <a:gd name="connsiteY1" fmla="*/ 93997 h 1404802"/>
              <a:gd name="connsiteX2" fmla="*/ 29978719 w 93816147"/>
              <a:gd name="connsiteY2" fmla="*/ 953412 h 1404802"/>
              <a:gd name="connsiteX3" fmla="*/ 1 w 93816147"/>
              <a:gd name="connsiteY3" fmla="*/ 1404802 h 1404802"/>
              <a:gd name="connsiteX0" fmla="*/ 88822669 w 88822661"/>
              <a:gd name="connsiteY0" fmla="*/ 0 h 2793538"/>
              <a:gd name="connsiteX1" fmla="*/ 49726266 w 88822661"/>
              <a:gd name="connsiteY1" fmla="*/ 93997 h 2793538"/>
              <a:gd name="connsiteX2" fmla="*/ 24985233 w 88822661"/>
              <a:gd name="connsiteY2" fmla="*/ 953412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49726266 w 88822661"/>
              <a:gd name="connsiteY1" fmla="*/ 93997 h 2793538"/>
              <a:gd name="connsiteX2" fmla="*/ 22937291 w 88822661"/>
              <a:gd name="connsiteY2" fmla="*/ 1910921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55550777 w 88822661"/>
              <a:gd name="connsiteY1" fmla="*/ 590580 h 2793538"/>
              <a:gd name="connsiteX2" fmla="*/ 22937291 w 88822661"/>
              <a:gd name="connsiteY2" fmla="*/ 1910921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55550777 w 88822661"/>
              <a:gd name="connsiteY1" fmla="*/ 590580 h 2793538"/>
              <a:gd name="connsiteX2" fmla="*/ 22937291 w 88822661"/>
              <a:gd name="connsiteY2" fmla="*/ 1910921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55550777 w 88822661"/>
              <a:gd name="connsiteY1" fmla="*/ 590580 h 2793538"/>
              <a:gd name="connsiteX2" fmla="*/ 23068833 w 88822661"/>
              <a:gd name="connsiteY2" fmla="*/ 1988359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49532892 w 88822661"/>
              <a:gd name="connsiteY1" fmla="*/ 513393 h 2793538"/>
              <a:gd name="connsiteX2" fmla="*/ 23068833 w 88822661"/>
              <a:gd name="connsiteY2" fmla="*/ 1988359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49851609 w 88822661"/>
              <a:gd name="connsiteY1" fmla="*/ 523308 h 2793538"/>
              <a:gd name="connsiteX2" fmla="*/ 23068833 w 88822661"/>
              <a:gd name="connsiteY2" fmla="*/ 1988359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49851609 w 88822661"/>
              <a:gd name="connsiteY1" fmla="*/ 523308 h 2793538"/>
              <a:gd name="connsiteX2" fmla="*/ 23068833 w 88822661"/>
              <a:gd name="connsiteY2" fmla="*/ 1988359 h 2793538"/>
              <a:gd name="connsiteX3" fmla="*/ 5 w 88822661"/>
              <a:gd name="connsiteY3" fmla="*/ 2793538 h 2793538"/>
              <a:gd name="connsiteX0" fmla="*/ 91545284 w 91545276"/>
              <a:gd name="connsiteY0" fmla="*/ 0 h 3384986"/>
              <a:gd name="connsiteX1" fmla="*/ 52574224 w 91545276"/>
              <a:gd name="connsiteY1" fmla="*/ 523308 h 3384986"/>
              <a:gd name="connsiteX2" fmla="*/ 25791448 w 91545276"/>
              <a:gd name="connsiteY2" fmla="*/ 1988359 h 3384986"/>
              <a:gd name="connsiteX3" fmla="*/ 0 w 91545276"/>
              <a:gd name="connsiteY3" fmla="*/ 3384987 h 3384986"/>
              <a:gd name="connsiteX0" fmla="*/ 91545284 w 91545276"/>
              <a:gd name="connsiteY0" fmla="*/ 0 h 3384988"/>
              <a:gd name="connsiteX1" fmla="*/ 52574224 w 91545276"/>
              <a:gd name="connsiteY1" fmla="*/ 523308 h 3384988"/>
              <a:gd name="connsiteX2" fmla="*/ 25791448 w 91545276"/>
              <a:gd name="connsiteY2" fmla="*/ 1988359 h 3384988"/>
              <a:gd name="connsiteX3" fmla="*/ 0 w 91545276"/>
              <a:gd name="connsiteY3" fmla="*/ 3384987 h 3384988"/>
              <a:gd name="connsiteX0" fmla="*/ 91545284 w 91545276"/>
              <a:gd name="connsiteY0" fmla="*/ 0 h 3384986"/>
              <a:gd name="connsiteX1" fmla="*/ 52574224 w 91545276"/>
              <a:gd name="connsiteY1" fmla="*/ 523308 h 3384986"/>
              <a:gd name="connsiteX2" fmla="*/ 25880575 w 91545276"/>
              <a:gd name="connsiteY2" fmla="*/ 1894541 h 3384986"/>
              <a:gd name="connsiteX3" fmla="*/ 0 w 91545276"/>
              <a:gd name="connsiteY3" fmla="*/ 3384987 h 3384986"/>
              <a:gd name="connsiteX0" fmla="*/ 88743642 w 88743634"/>
              <a:gd name="connsiteY0" fmla="*/ 0 h 3278958"/>
              <a:gd name="connsiteX1" fmla="*/ 49772582 w 88743634"/>
              <a:gd name="connsiteY1" fmla="*/ 523308 h 3278958"/>
              <a:gd name="connsiteX2" fmla="*/ 23078933 w 88743634"/>
              <a:gd name="connsiteY2" fmla="*/ 1894541 h 3278958"/>
              <a:gd name="connsiteX3" fmla="*/ -1 w 88743634"/>
              <a:gd name="connsiteY3" fmla="*/ 3278958 h 3278958"/>
              <a:gd name="connsiteX0" fmla="*/ 88447579 w 88447571"/>
              <a:gd name="connsiteY0" fmla="*/ 0 h 3233840"/>
              <a:gd name="connsiteX1" fmla="*/ 49476519 w 88447571"/>
              <a:gd name="connsiteY1" fmla="*/ 523308 h 3233840"/>
              <a:gd name="connsiteX2" fmla="*/ 22782870 w 88447571"/>
              <a:gd name="connsiteY2" fmla="*/ 1894541 h 3233840"/>
              <a:gd name="connsiteX3" fmla="*/ -1 w 88447571"/>
              <a:gd name="connsiteY3" fmla="*/ 3233839 h 3233840"/>
              <a:gd name="connsiteX0" fmla="*/ 87780910 w 87780902"/>
              <a:gd name="connsiteY0" fmla="*/ 0 h 3260616"/>
              <a:gd name="connsiteX1" fmla="*/ 48809850 w 87780902"/>
              <a:gd name="connsiteY1" fmla="*/ 523308 h 3260616"/>
              <a:gd name="connsiteX2" fmla="*/ 22116201 w 87780902"/>
              <a:gd name="connsiteY2" fmla="*/ 1894541 h 3260616"/>
              <a:gd name="connsiteX3" fmla="*/ 5 w 87780902"/>
              <a:gd name="connsiteY3" fmla="*/ 3260616 h 3260616"/>
              <a:gd name="connsiteX0" fmla="*/ 87780910 w 87780902"/>
              <a:gd name="connsiteY0" fmla="*/ 0 h 3260616"/>
              <a:gd name="connsiteX1" fmla="*/ 48809850 w 87780902"/>
              <a:gd name="connsiteY1" fmla="*/ 523308 h 3260616"/>
              <a:gd name="connsiteX2" fmla="*/ 22116201 w 87780902"/>
              <a:gd name="connsiteY2" fmla="*/ 1894541 h 3260616"/>
              <a:gd name="connsiteX3" fmla="*/ 5 w 87780902"/>
              <a:gd name="connsiteY3" fmla="*/ 3260616 h 3260616"/>
              <a:gd name="connsiteX0" fmla="*/ 87780910 w 87780902"/>
              <a:gd name="connsiteY0" fmla="*/ 0 h 3260616"/>
              <a:gd name="connsiteX1" fmla="*/ 48809850 w 87780902"/>
              <a:gd name="connsiteY1" fmla="*/ 523308 h 3260616"/>
              <a:gd name="connsiteX2" fmla="*/ 22116201 w 87780902"/>
              <a:gd name="connsiteY2" fmla="*/ 1894541 h 3260616"/>
              <a:gd name="connsiteX3" fmla="*/ 5 w 87780902"/>
              <a:gd name="connsiteY3" fmla="*/ 3260616 h 3260616"/>
              <a:gd name="connsiteX0" fmla="*/ 87780910 w 87780902"/>
              <a:gd name="connsiteY0" fmla="*/ 0 h 3260616"/>
              <a:gd name="connsiteX1" fmla="*/ 48809850 w 87780902"/>
              <a:gd name="connsiteY1" fmla="*/ 523308 h 3260616"/>
              <a:gd name="connsiteX2" fmla="*/ 22116201 w 87780902"/>
              <a:gd name="connsiteY2" fmla="*/ 1894541 h 3260616"/>
              <a:gd name="connsiteX3" fmla="*/ 5 w 87780902"/>
              <a:gd name="connsiteY3" fmla="*/ 3260616 h 3260616"/>
              <a:gd name="connsiteX0" fmla="*/ 87780910 w 87780902"/>
              <a:gd name="connsiteY0" fmla="*/ 0 h 3260616"/>
              <a:gd name="connsiteX1" fmla="*/ 46981591 w 87780902"/>
              <a:gd name="connsiteY1" fmla="*/ 439135 h 3260616"/>
              <a:gd name="connsiteX2" fmla="*/ 22116201 w 87780902"/>
              <a:gd name="connsiteY2" fmla="*/ 1894541 h 3260616"/>
              <a:gd name="connsiteX3" fmla="*/ 5 w 87780902"/>
              <a:gd name="connsiteY3" fmla="*/ 3260616 h 3260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780902" h="3260616">
                <a:moveTo>
                  <a:pt x="87780910" y="0"/>
                </a:moveTo>
                <a:cubicBezTo>
                  <a:pt x="74335742" y="1000666"/>
                  <a:pt x="59971944" y="264699"/>
                  <a:pt x="46981591" y="439135"/>
                </a:cubicBezTo>
                <a:cubicBezTo>
                  <a:pt x="36037473" y="754892"/>
                  <a:pt x="32178003" y="1668835"/>
                  <a:pt x="22116201" y="1894541"/>
                </a:cubicBezTo>
                <a:cubicBezTo>
                  <a:pt x="12183032" y="2049758"/>
                  <a:pt x="9938182" y="2491263"/>
                  <a:pt x="5" y="3260616"/>
                </a:cubicBezTo>
              </a:path>
            </a:pathLst>
          </a:custGeom>
          <a:noFill/>
          <a:ln w="76200" cap="rnd" cmpd="tri" algn="ctr">
            <a:solidFill>
              <a:srgbClr val="FF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783" name="TextBox 782">
            <a:extLst>
              <a:ext uri="{FF2B5EF4-FFF2-40B4-BE49-F238E27FC236}">
                <a16:creationId xmlns:a16="http://schemas.microsoft.com/office/drawing/2014/main" id="{DB7271EF-C890-415A-AFED-C02A5DAB8893}"/>
              </a:ext>
            </a:extLst>
          </p:cNvPr>
          <p:cNvSpPr txBox="1"/>
          <p:nvPr/>
        </p:nvSpPr>
        <p:spPr>
          <a:xfrm rot="5400000">
            <a:off x="11433234" y="2836847"/>
            <a:ext cx="524501" cy="178510"/>
          </a:xfrm>
          <a:prstGeom prst="rect">
            <a:avLst/>
          </a:prstGeom>
          <a:noFill/>
          <a:ln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550" b="1" dirty="0">
                <a:solidFill>
                  <a:prstClr val="black"/>
                </a:solidFill>
                <a:latin typeface="Calibri"/>
              </a:rPr>
              <a:t>GÉANT to Beijing</a:t>
            </a:r>
            <a:r>
              <a:rPr lang="en-US" sz="550" dirty="0">
                <a:solidFill>
                  <a:prstClr val="black"/>
                </a:solidFill>
                <a:latin typeface="Calibri"/>
              </a:rPr>
              <a:t/>
            </a:r>
            <a:br>
              <a:rPr lang="en-US" sz="550" dirty="0">
                <a:solidFill>
                  <a:prstClr val="black"/>
                </a:solidFill>
                <a:latin typeface="Calibri"/>
              </a:rPr>
            </a:br>
            <a:r>
              <a:rPr lang="en-US" sz="550" dirty="0">
                <a:solidFill>
                  <a:prstClr val="black"/>
                </a:solidFill>
                <a:latin typeface="Calibri"/>
              </a:rPr>
              <a:t>via Orient+</a:t>
            </a:r>
          </a:p>
        </p:txBody>
      </p:sp>
      <p:sp>
        <p:nvSpPr>
          <p:cNvPr id="811" name="TextBox 810">
            <a:extLst>
              <a:ext uri="{FF2B5EF4-FFF2-40B4-BE49-F238E27FC236}">
                <a16:creationId xmlns:a16="http://schemas.microsoft.com/office/drawing/2014/main" id="{5CBD01C2-008F-444E-A560-C55147F5CC48}"/>
              </a:ext>
            </a:extLst>
          </p:cNvPr>
          <p:cNvSpPr txBox="1"/>
          <p:nvPr/>
        </p:nvSpPr>
        <p:spPr>
          <a:xfrm rot="16200000">
            <a:off x="293702" y="4559758"/>
            <a:ext cx="357353" cy="174397"/>
          </a:xfrm>
          <a:prstGeom prst="rect">
            <a:avLst/>
          </a:prstGeom>
          <a:noFill/>
          <a:ln>
            <a:noFill/>
          </a:ln>
        </p:spPr>
        <p:txBody>
          <a:bodyPr wrap="square" lIns="22860" tIns="22855" rIns="22860" bIns="22855" rtlCol="0">
            <a:spAutoFit/>
          </a:bodyPr>
          <a:lstStyle/>
          <a:p>
            <a:pPr algn="ctr" defTabSz="914120">
              <a:lnSpc>
                <a:spcPts val="500"/>
              </a:lnSpc>
            </a:pPr>
            <a:r>
              <a:rPr lang="en-US" sz="550" dirty="0">
                <a:solidFill>
                  <a:prstClr val="black"/>
                </a:solidFill>
                <a:latin typeface="Calibri"/>
              </a:rPr>
              <a:t>to </a:t>
            </a:r>
            <a:r>
              <a:rPr lang="en-US" sz="550" b="1" dirty="0">
                <a:solidFill>
                  <a:prstClr val="black"/>
                </a:solidFill>
                <a:latin typeface="Calibri"/>
              </a:rPr>
              <a:t>GÉANT</a:t>
            </a:r>
            <a:br>
              <a:rPr lang="en-US" sz="550" b="1" dirty="0">
                <a:solidFill>
                  <a:prstClr val="black"/>
                </a:solidFill>
                <a:latin typeface="Calibri"/>
              </a:rPr>
            </a:br>
            <a:r>
              <a:rPr lang="en-US" sz="550" dirty="0">
                <a:solidFill>
                  <a:prstClr val="black"/>
                </a:solidFill>
                <a:latin typeface="Calibri"/>
              </a:rPr>
              <a:t>London</a:t>
            </a:r>
          </a:p>
        </p:txBody>
      </p:sp>
      <p:sp>
        <p:nvSpPr>
          <p:cNvPr id="812" name="Freeform 624">
            <a:extLst>
              <a:ext uri="{FF2B5EF4-FFF2-40B4-BE49-F238E27FC236}">
                <a16:creationId xmlns:a16="http://schemas.microsoft.com/office/drawing/2014/main" id="{EAFE4688-5E57-413F-BF0E-7D9F4A0CC94B}"/>
              </a:ext>
            </a:extLst>
          </p:cNvPr>
          <p:cNvSpPr/>
          <p:nvPr/>
        </p:nvSpPr>
        <p:spPr bwMode="auto">
          <a:xfrm rot="14843180">
            <a:off x="925049" y="4062122"/>
            <a:ext cx="570953" cy="1204395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2274036 w 2274035"/>
              <a:gd name="connsiteY0" fmla="*/ 21906 h 25898"/>
              <a:gd name="connsiteX1" fmla="*/ 0 w 2274035"/>
              <a:gd name="connsiteY1" fmla="*/ 25898 h 25898"/>
              <a:gd name="connsiteX0" fmla="*/ 2274036 w 2274035"/>
              <a:gd name="connsiteY0" fmla="*/ 0 h 3992"/>
              <a:gd name="connsiteX1" fmla="*/ 0 w 2274035"/>
              <a:gd name="connsiteY1" fmla="*/ 3992 h 3992"/>
              <a:gd name="connsiteX0" fmla="*/ 10245 w 10245"/>
              <a:gd name="connsiteY0" fmla="*/ 0 h 13854"/>
              <a:gd name="connsiteX1" fmla="*/ 0 w 10245"/>
              <a:gd name="connsiteY1" fmla="*/ 13854 h 13854"/>
              <a:gd name="connsiteX0" fmla="*/ 10245 w 10245"/>
              <a:gd name="connsiteY0" fmla="*/ 18456 h 32310"/>
              <a:gd name="connsiteX1" fmla="*/ 0 w 10245"/>
              <a:gd name="connsiteY1" fmla="*/ 32310 h 32310"/>
              <a:gd name="connsiteX0" fmla="*/ 10293 w 10293"/>
              <a:gd name="connsiteY0" fmla="*/ 14685 h 51578"/>
              <a:gd name="connsiteX1" fmla="*/ 0 w 10293"/>
              <a:gd name="connsiteY1" fmla="*/ 51578 h 51578"/>
              <a:gd name="connsiteX0" fmla="*/ 10293 w 10293"/>
              <a:gd name="connsiteY0" fmla="*/ 7405 h 44298"/>
              <a:gd name="connsiteX1" fmla="*/ 0 w 10293"/>
              <a:gd name="connsiteY1" fmla="*/ 44298 h 44298"/>
              <a:gd name="connsiteX0" fmla="*/ 9607 w 9607"/>
              <a:gd name="connsiteY0" fmla="*/ 8118 h 37932"/>
              <a:gd name="connsiteX1" fmla="*/ 0 w 9607"/>
              <a:gd name="connsiteY1" fmla="*/ 37932 h 37932"/>
              <a:gd name="connsiteX0" fmla="*/ 14476 w 14476"/>
              <a:gd name="connsiteY0" fmla="*/ 2828 h 5947"/>
              <a:gd name="connsiteX1" fmla="*/ 0 w 14476"/>
              <a:gd name="connsiteY1" fmla="*/ 5947 h 5947"/>
              <a:gd name="connsiteX0" fmla="*/ 6886 w 6886"/>
              <a:gd name="connsiteY0" fmla="*/ 3068 h 21921"/>
              <a:gd name="connsiteX1" fmla="*/ 0 w 6886"/>
              <a:gd name="connsiteY1" fmla="*/ 21921 h 21921"/>
              <a:gd name="connsiteX0" fmla="*/ 10000 w 10000"/>
              <a:gd name="connsiteY0" fmla="*/ 0 h 8600"/>
              <a:gd name="connsiteX1" fmla="*/ 0 w 10000"/>
              <a:gd name="connsiteY1" fmla="*/ 8600 h 8600"/>
              <a:gd name="connsiteX0" fmla="*/ 9690 w 9690"/>
              <a:gd name="connsiteY0" fmla="*/ 0 h 8576"/>
              <a:gd name="connsiteX1" fmla="*/ 0 w 9690"/>
              <a:gd name="connsiteY1" fmla="*/ 8576 h 8576"/>
              <a:gd name="connsiteX0" fmla="*/ 18438 w 18438"/>
              <a:gd name="connsiteY0" fmla="*/ 0 h 6680"/>
              <a:gd name="connsiteX1" fmla="*/ 0 w 18438"/>
              <a:gd name="connsiteY1" fmla="*/ 6462 h 6680"/>
              <a:gd name="connsiteX0" fmla="*/ 10000 w 10000"/>
              <a:gd name="connsiteY0" fmla="*/ 7854 h 17528"/>
              <a:gd name="connsiteX1" fmla="*/ 0 w 10000"/>
              <a:gd name="connsiteY1" fmla="*/ 17528 h 17528"/>
              <a:gd name="connsiteX0" fmla="*/ 4141 w 4141"/>
              <a:gd name="connsiteY0" fmla="*/ 8213 h 15925"/>
              <a:gd name="connsiteX1" fmla="*/ 558 w 4141"/>
              <a:gd name="connsiteY1" fmla="*/ 15925 h 15925"/>
              <a:gd name="connsiteX0" fmla="*/ 9507 w 9507"/>
              <a:gd name="connsiteY0" fmla="*/ 5412 h 10255"/>
              <a:gd name="connsiteX1" fmla="*/ 855 w 9507"/>
              <a:gd name="connsiteY1" fmla="*/ 10255 h 10255"/>
              <a:gd name="connsiteX0" fmla="*/ 9731 w 9731"/>
              <a:gd name="connsiteY0" fmla="*/ 5315 h 10038"/>
              <a:gd name="connsiteX1" fmla="*/ 630 w 9731"/>
              <a:gd name="connsiteY1" fmla="*/ 10038 h 10038"/>
              <a:gd name="connsiteX0" fmla="*/ 9353 w 9353"/>
              <a:gd name="connsiteY0" fmla="*/ 358 h 5063"/>
              <a:gd name="connsiteX1" fmla="*/ 0 w 9353"/>
              <a:gd name="connsiteY1" fmla="*/ 5063 h 5063"/>
              <a:gd name="connsiteX0" fmla="*/ 11260 w 11260"/>
              <a:gd name="connsiteY0" fmla="*/ 312 h 21232"/>
              <a:gd name="connsiteX1" fmla="*/ 0 w 11260"/>
              <a:gd name="connsiteY1" fmla="*/ 21232 h 21232"/>
              <a:gd name="connsiteX0" fmla="*/ 1820 w 3228"/>
              <a:gd name="connsiteY0" fmla="*/ 214691 h 214691"/>
              <a:gd name="connsiteX1" fmla="*/ 252 w 3228"/>
              <a:gd name="connsiteY1" fmla="*/ 101 h 214691"/>
              <a:gd name="connsiteX0" fmla="*/ 19607 w 19607"/>
              <a:gd name="connsiteY0" fmla="*/ 9941 h 9941"/>
              <a:gd name="connsiteX1" fmla="*/ 0 w 19607"/>
              <a:gd name="connsiteY1" fmla="*/ 5 h 9941"/>
              <a:gd name="connsiteX0" fmla="*/ 10000 w 10000"/>
              <a:gd name="connsiteY0" fmla="*/ 10002 h 10002"/>
              <a:gd name="connsiteX1" fmla="*/ 0 w 10000"/>
              <a:gd name="connsiteY1" fmla="*/ 7 h 10002"/>
              <a:gd name="connsiteX0" fmla="*/ 4498 w 4498"/>
              <a:gd name="connsiteY0" fmla="*/ 9766 h 9766"/>
              <a:gd name="connsiteX1" fmla="*/ 2334 w 4498"/>
              <a:gd name="connsiteY1" fmla="*/ 9 h 9766"/>
              <a:gd name="connsiteX0" fmla="*/ 11912 w 11912"/>
              <a:gd name="connsiteY0" fmla="*/ 9991 h 9991"/>
              <a:gd name="connsiteX1" fmla="*/ 7101 w 11912"/>
              <a:gd name="connsiteY1" fmla="*/ 0 h 9991"/>
              <a:gd name="connsiteX0" fmla="*/ 9513 w 9513"/>
              <a:gd name="connsiteY0" fmla="*/ 10073 h 10073"/>
              <a:gd name="connsiteX1" fmla="*/ 6916 w 9513"/>
              <a:gd name="connsiteY1" fmla="*/ 0 h 10073"/>
              <a:gd name="connsiteX0" fmla="*/ 3429 w 3429"/>
              <a:gd name="connsiteY0" fmla="*/ 10000 h 10000"/>
              <a:gd name="connsiteX1" fmla="*/ 699 w 3429"/>
              <a:gd name="connsiteY1" fmla="*/ 0 h 10000"/>
              <a:gd name="connsiteX0" fmla="*/ 5211 w 7329"/>
              <a:gd name="connsiteY0" fmla="*/ 9631 h 9631"/>
              <a:gd name="connsiteX1" fmla="*/ 7329 w 7329"/>
              <a:gd name="connsiteY1" fmla="*/ 0 h 9631"/>
              <a:gd name="connsiteX0" fmla="*/ 6506 w 11779"/>
              <a:gd name="connsiteY0" fmla="*/ 9947 h 9947"/>
              <a:gd name="connsiteX1" fmla="*/ 11779 w 11779"/>
              <a:gd name="connsiteY1" fmla="*/ 0 h 9947"/>
              <a:gd name="connsiteX0" fmla="*/ 8703 w 8703"/>
              <a:gd name="connsiteY0" fmla="*/ 10238 h 10238"/>
              <a:gd name="connsiteX1" fmla="*/ 4142 w 8703"/>
              <a:gd name="connsiteY1" fmla="*/ 0 h 10238"/>
              <a:gd name="connsiteX0" fmla="*/ 12816 w 12816"/>
              <a:gd name="connsiteY0" fmla="*/ 8015 h 8015"/>
              <a:gd name="connsiteX1" fmla="*/ 2912 w 12816"/>
              <a:gd name="connsiteY1" fmla="*/ 0 h 8015"/>
              <a:gd name="connsiteX0" fmla="*/ 9802 w 9802"/>
              <a:gd name="connsiteY0" fmla="*/ 10000 h 10000"/>
              <a:gd name="connsiteX1" fmla="*/ 2074 w 9802"/>
              <a:gd name="connsiteY1" fmla="*/ 0 h 10000"/>
              <a:gd name="connsiteX0" fmla="*/ 13426 w 13426"/>
              <a:gd name="connsiteY0" fmla="*/ 10309 h 10309"/>
              <a:gd name="connsiteX1" fmla="*/ 1296 w 13426"/>
              <a:gd name="connsiteY1" fmla="*/ 0 h 10309"/>
              <a:gd name="connsiteX0" fmla="*/ 3189 w 16565"/>
              <a:gd name="connsiteY0" fmla="*/ 26074 h 26074"/>
              <a:gd name="connsiteX1" fmla="*/ 16565 w 16565"/>
              <a:gd name="connsiteY1" fmla="*/ 0 h 26074"/>
              <a:gd name="connsiteX0" fmla="*/ 8160 w 21536"/>
              <a:gd name="connsiteY0" fmla="*/ 26074 h 26074"/>
              <a:gd name="connsiteX1" fmla="*/ 2934 w 21536"/>
              <a:gd name="connsiteY1" fmla="*/ 15335 h 26074"/>
              <a:gd name="connsiteX2" fmla="*/ 21536 w 21536"/>
              <a:gd name="connsiteY2" fmla="*/ 0 h 26074"/>
              <a:gd name="connsiteX0" fmla="*/ 5229 w 18605"/>
              <a:gd name="connsiteY0" fmla="*/ 26074 h 26074"/>
              <a:gd name="connsiteX1" fmla="*/ 3 w 18605"/>
              <a:gd name="connsiteY1" fmla="*/ 15335 h 26074"/>
              <a:gd name="connsiteX2" fmla="*/ 18605 w 18605"/>
              <a:gd name="connsiteY2" fmla="*/ 0 h 26074"/>
              <a:gd name="connsiteX0" fmla="*/ 9230 w 22606"/>
              <a:gd name="connsiteY0" fmla="*/ 26074 h 26074"/>
              <a:gd name="connsiteX1" fmla="*/ 4004 w 22606"/>
              <a:gd name="connsiteY1" fmla="*/ 15335 h 26074"/>
              <a:gd name="connsiteX2" fmla="*/ 22606 w 22606"/>
              <a:gd name="connsiteY2" fmla="*/ 0 h 26074"/>
              <a:gd name="connsiteX0" fmla="*/ 12636 w 26012"/>
              <a:gd name="connsiteY0" fmla="*/ 26074 h 26074"/>
              <a:gd name="connsiteX1" fmla="*/ 7410 w 26012"/>
              <a:gd name="connsiteY1" fmla="*/ 15335 h 26074"/>
              <a:gd name="connsiteX2" fmla="*/ 26012 w 26012"/>
              <a:gd name="connsiteY2" fmla="*/ 0 h 26074"/>
              <a:gd name="connsiteX0" fmla="*/ 13672 w 27048"/>
              <a:gd name="connsiteY0" fmla="*/ 26074 h 26074"/>
              <a:gd name="connsiteX1" fmla="*/ 6785 w 27048"/>
              <a:gd name="connsiteY1" fmla="*/ 14419 h 26074"/>
              <a:gd name="connsiteX2" fmla="*/ 27048 w 27048"/>
              <a:gd name="connsiteY2" fmla="*/ 0 h 26074"/>
              <a:gd name="connsiteX0" fmla="*/ 10901 w 22171"/>
              <a:gd name="connsiteY0" fmla="*/ 26133 h 26133"/>
              <a:gd name="connsiteX1" fmla="*/ 1908 w 22171"/>
              <a:gd name="connsiteY1" fmla="*/ 14419 h 26133"/>
              <a:gd name="connsiteX2" fmla="*/ 22171 w 22171"/>
              <a:gd name="connsiteY2" fmla="*/ 0 h 26133"/>
              <a:gd name="connsiteX0" fmla="*/ 14204 w 25474"/>
              <a:gd name="connsiteY0" fmla="*/ 26133 h 26133"/>
              <a:gd name="connsiteX1" fmla="*/ 5211 w 25474"/>
              <a:gd name="connsiteY1" fmla="*/ 14419 h 26133"/>
              <a:gd name="connsiteX2" fmla="*/ 25474 w 25474"/>
              <a:gd name="connsiteY2" fmla="*/ 0 h 26133"/>
              <a:gd name="connsiteX0" fmla="*/ 15547 w 26817"/>
              <a:gd name="connsiteY0" fmla="*/ 26133 h 26133"/>
              <a:gd name="connsiteX1" fmla="*/ 6554 w 26817"/>
              <a:gd name="connsiteY1" fmla="*/ 14419 h 26133"/>
              <a:gd name="connsiteX2" fmla="*/ 26817 w 26817"/>
              <a:gd name="connsiteY2" fmla="*/ 0 h 26133"/>
              <a:gd name="connsiteX0" fmla="*/ 12051 w 24348"/>
              <a:gd name="connsiteY0" fmla="*/ 25968 h 25968"/>
              <a:gd name="connsiteX1" fmla="*/ 4085 w 24348"/>
              <a:gd name="connsiteY1" fmla="*/ 14419 h 25968"/>
              <a:gd name="connsiteX2" fmla="*/ 24348 w 24348"/>
              <a:gd name="connsiteY2" fmla="*/ 0 h 25968"/>
              <a:gd name="connsiteX0" fmla="*/ 15716 w 28013"/>
              <a:gd name="connsiteY0" fmla="*/ 25968 h 25968"/>
              <a:gd name="connsiteX1" fmla="*/ 7750 w 28013"/>
              <a:gd name="connsiteY1" fmla="*/ 14419 h 25968"/>
              <a:gd name="connsiteX2" fmla="*/ 28013 w 28013"/>
              <a:gd name="connsiteY2" fmla="*/ 0 h 25968"/>
              <a:gd name="connsiteX0" fmla="*/ 11344 w 25449"/>
              <a:gd name="connsiteY0" fmla="*/ 23275 h 23275"/>
              <a:gd name="connsiteX1" fmla="*/ 5186 w 25449"/>
              <a:gd name="connsiteY1" fmla="*/ 14419 h 23275"/>
              <a:gd name="connsiteX2" fmla="*/ 25449 w 25449"/>
              <a:gd name="connsiteY2" fmla="*/ 0 h 23275"/>
              <a:gd name="connsiteX0" fmla="*/ 11441 w 25286"/>
              <a:gd name="connsiteY0" fmla="*/ 23317 h 23317"/>
              <a:gd name="connsiteX1" fmla="*/ 5023 w 25286"/>
              <a:gd name="connsiteY1" fmla="*/ 14419 h 23317"/>
              <a:gd name="connsiteX2" fmla="*/ 25286 w 25286"/>
              <a:gd name="connsiteY2" fmla="*/ 0 h 23317"/>
              <a:gd name="connsiteX0" fmla="*/ 11484 w 25329"/>
              <a:gd name="connsiteY0" fmla="*/ 23317 h 23317"/>
              <a:gd name="connsiteX1" fmla="*/ 5066 w 25329"/>
              <a:gd name="connsiteY1" fmla="*/ 14419 h 23317"/>
              <a:gd name="connsiteX2" fmla="*/ 25329 w 25329"/>
              <a:gd name="connsiteY2" fmla="*/ 0 h 23317"/>
              <a:gd name="connsiteX0" fmla="*/ 9491 w 28800"/>
              <a:gd name="connsiteY0" fmla="*/ 22721 h 22721"/>
              <a:gd name="connsiteX1" fmla="*/ 8537 w 28800"/>
              <a:gd name="connsiteY1" fmla="*/ 14419 h 22721"/>
              <a:gd name="connsiteX2" fmla="*/ 28800 w 28800"/>
              <a:gd name="connsiteY2" fmla="*/ 0 h 22721"/>
              <a:gd name="connsiteX0" fmla="*/ 6564 w 25873"/>
              <a:gd name="connsiteY0" fmla="*/ 22721 h 22738"/>
              <a:gd name="connsiteX1" fmla="*/ 5610 w 25873"/>
              <a:gd name="connsiteY1" fmla="*/ 14419 h 22738"/>
              <a:gd name="connsiteX2" fmla="*/ 25873 w 25873"/>
              <a:gd name="connsiteY2" fmla="*/ 0 h 22738"/>
              <a:gd name="connsiteX0" fmla="*/ 7576 w 24212"/>
              <a:gd name="connsiteY0" fmla="*/ 20400 h 20427"/>
              <a:gd name="connsiteX1" fmla="*/ 3949 w 24212"/>
              <a:gd name="connsiteY1" fmla="*/ 14419 h 20427"/>
              <a:gd name="connsiteX2" fmla="*/ 24212 w 24212"/>
              <a:gd name="connsiteY2" fmla="*/ 0 h 20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212" h="20427">
                <a:moveTo>
                  <a:pt x="7576" y="20400"/>
                </a:moveTo>
                <a:cubicBezTo>
                  <a:pt x="-5202" y="20793"/>
                  <a:pt x="1512" y="16877"/>
                  <a:pt x="3949" y="14419"/>
                </a:cubicBezTo>
                <a:cubicBezTo>
                  <a:pt x="6386" y="11961"/>
                  <a:pt x="20332" y="5405"/>
                  <a:pt x="24212" y="0"/>
                </a:cubicBezTo>
              </a:path>
            </a:pathLst>
          </a:custGeom>
          <a:noFill/>
          <a:ln w="76200" cap="flat" cmpd="tri" algn="ctr">
            <a:solidFill>
              <a:srgbClr val="FF00FF"/>
            </a:solidFill>
            <a:prstDash val="solid"/>
            <a:round/>
            <a:headEnd type="none" w="med" len="med"/>
            <a:tailEnd type="triangle" w="sm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784" name="TextBox 783">
            <a:extLst>
              <a:ext uri="{FF2B5EF4-FFF2-40B4-BE49-F238E27FC236}">
                <a16:creationId xmlns:a16="http://schemas.microsoft.com/office/drawing/2014/main" id="{476C6600-F80C-44E1-BF40-FB8C3F53B091}"/>
              </a:ext>
            </a:extLst>
          </p:cNvPr>
          <p:cNvSpPr txBox="1"/>
          <p:nvPr/>
        </p:nvSpPr>
        <p:spPr>
          <a:xfrm rot="5222239">
            <a:off x="1520727" y="2885554"/>
            <a:ext cx="231383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b="1" dirty="0">
                <a:solidFill>
                  <a:prstClr val="white"/>
                </a:solidFill>
                <a:latin typeface="Calibri"/>
              </a:rPr>
              <a:t>KREONet2</a:t>
            </a:r>
          </a:p>
        </p:txBody>
      </p:sp>
      <p:sp>
        <p:nvSpPr>
          <p:cNvPr id="639" name="TextBox 638"/>
          <p:cNvSpPr txBox="1"/>
          <p:nvPr/>
        </p:nvSpPr>
        <p:spPr>
          <a:xfrm rot="20358438">
            <a:off x="10425711" y="2904582"/>
            <a:ext cx="131063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ARNES</a:t>
            </a:r>
          </a:p>
        </p:txBody>
      </p:sp>
      <p:sp>
        <p:nvSpPr>
          <p:cNvPr id="831" name="TextBox 830">
            <a:extLst>
              <a:ext uri="{FF2B5EF4-FFF2-40B4-BE49-F238E27FC236}">
                <a16:creationId xmlns:a16="http://schemas.microsoft.com/office/drawing/2014/main" id="{0B597D37-2483-4C11-A686-8A95C2F27E7F}"/>
              </a:ext>
            </a:extLst>
          </p:cNvPr>
          <p:cNvSpPr txBox="1"/>
          <p:nvPr/>
        </p:nvSpPr>
        <p:spPr>
          <a:xfrm rot="2548395">
            <a:off x="9726804" y="2605196"/>
            <a:ext cx="248466" cy="116955"/>
          </a:xfrm>
          <a:prstGeom prst="rect">
            <a:avLst/>
          </a:prstGeom>
          <a:solidFill>
            <a:schemeClr val="bg1">
              <a:alpha val="98000"/>
            </a:schemeClr>
          </a:solidFill>
          <a:ln w="15875">
            <a:noFill/>
          </a:ln>
        </p:spPr>
        <p:txBody>
          <a:bodyPr wrap="none" lIns="0" tIns="4572" rIns="0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CERN, GÉANT</a:t>
            </a:r>
          </a:p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TIFR</a:t>
            </a:r>
          </a:p>
        </p:txBody>
      </p:sp>
      <p:sp>
        <p:nvSpPr>
          <p:cNvPr id="823" name="TextBox 822">
            <a:extLst>
              <a:ext uri="{FF2B5EF4-FFF2-40B4-BE49-F238E27FC236}">
                <a16:creationId xmlns:a16="http://schemas.microsoft.com/office/drawing/2014/main" id="{3873F4D1-A02A-4DDD-8BC9-B1CF829D304A}"/>
              </a:ext>
            </a:extLst>
          </p:cNvPr>
          <p:cNvSpPr txBox="1"/>
          <p:nvPr/>
        </p:nvSpPr>
        <p:spPr>
          <a:xfrm>
            <a:off x="1240071" y="3002951"/>
            <a:ext cx="166712" cy="161583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</a:t>
            </a:r>
          </a:p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JGN</a:t>
            </a:r>
          </a:p>
          <a:p>
            <a:pPr algn="ctr" defTabSz="914120"/>
            <a:r>
              <a:rPr lang="en-US" sz="350" dirty="0" err="1">
                <a:solidFill>
                  <a:prstClr val="black"/>
                </a:solidFill>
                <a:latin typeface="Calibri"/>
              </a:rPr>
              <a:t>KREONet</a:t>
            </a:r>
            <a:endParaRPr lang="en-US" sz="350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832" name="Group 831">
            <a:extLst>
              <a:ext uri="{FF2B5EF4-FFF2-40B4-BE49-F238E27FC236}">
                <a16:creationId xmlns:a16="http://schemas.microsoft.com/office/drawing/2014/main" id="{D6036483-C91E-4947-BFC4-4938D549FB04}"/>
              </a:ext>
            </a:extLst>
          </p:cNvPr>
          <p:cNvGrpSpPr/>
          <p:nvPr/>
        </p:nvGrpSpPr>
        <p:grpSpPr>
          <a:xfrm rot="16200000">
            <a:off x="2952245" y="3544990"/>
            <a:ext cx="515199" cy="343683"/>
            <a:chOff x="3318148" y="8578807"/>
            <a:chExt cx="1508078" cy="687365"/>
          </a:xfrm>
        </p:grpSpPr>
        <p:sp>
          <p:nvSpPr>
            <p:cNvPr id="833" name="Freeform 7">
              <a:extLst>
                <a:ext uri="{FF2B5EF4-FFF2-40B4-BE49-F238E27FC236}">
                  <a16:creationId xmlns:a16="http://schemas.microsoft.com/office/drawing/2014/main" id="{7963C9C6-074D-4F66-9389-0CF0461817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8148" y="8578807"/>
              <a:ext cx="1508078" cy="687365"/>
            </a:xfrm>
            <a:custGeom>
              <a:avLst/>
              <a:gdLst>
                <a:gd name="T0" fmla="*/ 5 w 2184"/>
                <a:gd name="T1" fmla="*/ 630 h 1434"/>
                <a:gd name="T2" fmla="*/ 68 w 2184"/>
                <a:gd name="T3" fmla="*/ 535 h 1434"/>
                <a:gd name="T4" fmla="*/ 119 w 2184"/>
                <a:gd name="T5" fmla="*/ 390 h 1434"/>
                <a:gd name="T6" fmla="*/ 201 w 2184"/>
                <a:gd name="T7" fmla="*/ 293 h 1434"/>
                <a:gd name="T8" fmla="*/ 348 w 2184"/>
                <a:gd name="T9" fmla="*/ 204 h 1434"/>
                <a:gd name="T10" fmla="*/ 401 w 2184"/>
                <a:gd name="T11" fmla="*/ 129 h 1434"/>
                <a:gd name="T12" fmla="*/ 516 w 2184"/>
                <a:gd name="T13" fmla="*/ 91 h 1434"/>
                <a:gd name="T14" fmla="*/ 593 w 2184"/>
                <a:gd name="T15" fmla="*/ 81 h 1434"/>
                <a:gd name="T16" fmla="*/ 724 w 2184"/>
                <a:gd name="T17" fmla="*/ 57 h 1434"/>
                <a:gd name="T18" fmla="*/ 835 w 2184"/>
                <a:gd name="T19" fmla="*/ 22 h 1434"/>
                <a:gd name="T20" fmla="*/ 972 w 2184"/>
                <a:gd name="T21" fmla="*/ 13 h 1434"/>
                <a:gd name="T22" fmla="*/ 1064 w 2184"/>
                <a:gd name="T23" fmla="*/ 18 h 1434"/>
                <a:gd name="T24" fmla="*/ 1152 w 2184"/>
                <a:gd name="T25" fmla="*/ 19 h 1434"/>
                <a:gd name="T26" fmla="*/ 1200 w 2184"/>
                <a:gd name="T27" fmla="*/ 6 h 1434"/>
                <a:gd name="T28" fmla="*/ 1298 w 2184"/>
                <a:gd name="T29" fmla="*/ 48 h 1434"/>
                <a:gd name="T30" fmla="*/ 1403 w 2184"/>
                <a:gd name="T31" fmla="*/ 65 h 1434"/>
                <a:gd name="T32" fmla="*/ 1489 w 2184"/>
                <a:gd name="T33" fmla="*/ 41 h 1434"/>
                <a:gd name="T34" fmla="*/ 1616 w 2184"/>
                <a:gd name="T35" fmla="*/ 88 h 1434"/>
                <a:gd name="T36" fmla="*/ 1672 w 2184"/>
                <a:gd name="T37" fmla="*/ 116 h 1434"/>
                <a:gd name="T38" fmla="*/ 1733 w 2184"/>
                <a:gd name="T39" fmla="*/ 137 h 1434"/>
                <a:gd name="T40" fmla="*/ 1737 w 2184"/>
                <a:gd name="T41" fmla="*/ 175 h 1434"/>
                <a:gd name="T42" fmla="*/ 1887 w 2184"/>
                <a:gd name="T43" fmla="*/ 201 h 1434"/>
                <a:gd name="T44" fmla="*/ 1914 w 2184"/>
                <a:gd name="T45" fmla="*/ 301 h 1434"/>
                <a:gd name="T46" fmla="*/ 1990 w 2184"/>
                <a:gd name="T47" fmla="*/ 395 h 1434"/>
                <a:gd name="T48" fmla="*/ 2122 w 2184"/>
                <a:gd name="T49" fmla="*/ 476 h 1434"/>
                <a:gd name="T50" fmla="*/ 2133 w 2184"/>
                <a:gd name="T51" fmla="*/ 575 h 1434"/>
                <a:gd name="T52" fmla="*/ 2159 w 2184"/>
                <a:gd name="T53" fmla="*/ 654 h 1434"/>
                <a:gd name="T54" fmla="*/ 2116 w 2184"/>
                <a:gd name="T55" fmla="*/ 719 h 1434"/>
                <a:gd name="T56" fmla="*/ 2176 w 2184"/>
                <a:gd name="T57" fmla="*/ 735 h 1434"/>
                <a:gd name="T58" fmla="*/ 2172 w 2184"/>
                <a:gd name="T59" fmla="*/ 796 h 1434"/>
                <a:gd name="T60" fmla="*/ 2121 w 2184"/>
                <a:gd name="T61" fmla="*/ 820 h 1434"/>
                <a:gd name="T62" fmla="*/ 2098 w 2184"/>
                <a:gd name="T63" fmla="*/ 947 h 1434"/>
                <a:gd name="T64" fmla="*/ 2071 w 2184"/>
                <a:gd name="T65" fmla="*/ 992 h 1434"/>
                <a:gd name="T66" fmla="*/ 2068 w 2184"/>
                <a:gd name="T67" fmla="*/ 1060 h 1434"/>
                <a:gd name="T68" fmla="*/ 1981 w 2184"/>
                <a:gd name="T69" fmla="*/ 1071 h 1434"/>
                <a:gd name="T70" fmla="*/ 1916 w 2184"/>
                <a:gd name="T71" fmla="*/ 1208 h 1434"/>
                <a:gd name="T72" fmla="*/ 1776 w 2184"/>
                <a:gd name="T73" fmla="*/ 1235 h 1434"/>
                <a:gd name="T74" fmla="*/ 1707 w 2184"/>
                <a:gd name="T75" fmla="*/ 1313 h 1434"/>
                <a:gd name="T76" fmla="*/ 1589 w 2184"/>
                <a:gd name="T77" fmla="*/ 1351 h 1434"/>
                <a:gd name="T78" fmla="*/ 1494 w 2184"/>
                <a:gd name="T79" fmla="*/ 1402 h 1434"/>
                <a:gd name="T80" fmla="*/ 1430 w 2184"/>
                <a:gd name="T81" fmla="*/ 1362 h 1434"/>
                <a:gd name="T82" fmla="*/ 1363 w 2184"/>
                <a:gd name="T83" fmla="*/ 1431 h 1434"/>
                <a:gd name="T84" fmla="*/ 1260 w 2184"/>
                <a:gd name="T85" fmla="*/ 1394 h 1434"/>
                <a:gd name="T86" fmla="*/ 1192 w 2184"/>
                <a:gd name="T87" fmla="*/ 1429 h 1434"/>
                <a:gd name="T88" fmla="*/ 1087 w 2184"/>
                <a:gd name="T89" fmla="*/ 1397 h 1434"/>
                <a:gd name="T90" fmla="*/ 980 w 2184"/>
                <a:gd name="T91" fmla="*/ 1434 h 1434"/>
                <a:gd name="T92" fmla="*/ 872 w 2184"/>
                <a:gd name="T93" fmla="*/ 1375 h 1434"/>
                <a:gd name="T94" fmla="*/ 748 w 2184"/>
                <a:gd name="T95" fmla="*/ 1380 h 1434"/>
                <a:gd name="T96" fmla="*/ 694 w 2184"/>
                <a:gd name="T97" fmla="*/ 1307 h 1434"/>
                <a:gd name="T98" fmla="*/ 619 w 2184"/>
                <a:gd name="T99" fmla="*/ 1343 h 1434"/>
                <a:gd name="T100" fmla="*/ 525 w 2184"/>
                <a:gd name="T101" fmla="*/ 1299 h 1434"/>
                <a:gd name="T102" fmla="*/ 519 w 2184"/>
                <a:gd name="T103" fmla="*/ 1262 h 1434"/>
                <a:gd name="T104" fmla="*/ 399 w 2184"/>
                <a:gd name="T105" fmla="*/ 1210 h 1434"/>
                <a:gd name="T106" fmla="*/ 329 w 2184"/>
                <a:gd name="T107" fmla="*/ 1165 h 1434"/>
                <a:gd name="T108" fmla="*/ 172 w 2184"/>
                <a:gd name="T109" fmla="*/ 1103 h 1434"/>
                <a:gd name="T110" fmla="*/ 105 w 2184"/>
                <a:gd name="T111" fmla="*/ 976 h 1434"/>
                <a:gd name="T112" fmla="*/ 5 w 2184"/>
                <a:gd name="T113" fmla="*/ 907 h 1434"/>
                <a:gd name="T114" fmla="*/ 26 w 2184"/>
                <a:gd name="T115" fmla="*/ 818 h 1434"/>
                <a:gd name="T116" fmla="*/ 22 w 2184"/>
                <a:gd name="T117" fmla="*/ 737 h 1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84" h="1434">
                  <a:moveTo>
                    <a:pt x="48" y="719"/>
                  </a:moveTo>
                  <a:lnTo>
                    <a:pt x="33" y="708"/>
                  </a:lnTo>
                  <a:lnTo>
                    <a:pt x="21" y="696"/>
                  </a:lnTo>
                  <a:lnTo>
                    <a:pt x="13" y="680"/>
                  </a:lnTo>
                  <a:lnTo>
                    <a:pt x="6" y="664"/>
                  </a:lnTo>
                  <a:lnTo>
                    <a:pt x="5" y="648"/>
                  </a:lnTo>
                  <a:lnTo>
                    <a:pt x="5" y="630"/>
                  </a:lnTo>
                  <a:lnTo>
                    <a:pt x="10" y="613"/>
                  </a:lnTo>
                  <a:lnTo>
                    <a:pt x="18" y="597"/>
                  </a:lnTo>
                  <a:lnTo>
                    <a:pt x="29" y="583"/>
                  </a:lnTo>
                  <a:lnTo>
                    <a:pt x="43" y="570"/>
                  </a:lnTo>
                  <a:lnTo>
                    <a:pt x="61" y="562"/>
                  </a:lnTo>
                  <a:lnTo>
                    <a:pt x="78" y="555"/>
                  </a:lnTo>
                  <a:lnTo>
                    <a:pt x="68" y="535"/>
                  </a:lnTo>
                  <a:lnTo>
                    <a:pt x="62" y="511"/>
                  </a:lnTo>
                  <a:lnTo>
                    <a:pt x="61" y="489"/>
                  </a:lnTo>
                  <a:lnTo>
                    <a:pt x="64" y="465"/>
                  </a:lnTo>
                  <a:lnTo>
                    <a:pt x="72" y="444"/>
                  </a:lnTo>
                  <a:lnTo>
                    <a:pt x="84" y="423"/>
                  </a:lnTo>
                  <a:lnTo>
                    <a:pt x="100" y="406"/>
                  </a:lnTo>
                  <a:lnTo>
                    <a:pt x="119" y="390"/>
                  </a:lnTo>
                  <a:lnTo>
                    <a:pt x="137" y="382"/>
                  </a:lnTo>
                  <a:lnTo>
                    <a:pt x="156" y="376"/>
                  </a:lnTo>
                  <a:lnTo>
                    <a:pt x="175" y="374"/>
                  </a:lnTo>
                  <a:lnTo>
                    <a:pt x="196" y="374"/>
                  </a:lnTo>
                  <a:lnTo>
                    <a:pt x="191" y="345"/>
                  </a:lnTo>
                  <a:lnTo>
                    <a:pt x="193" y="318"/>
                  </a:lnTo>
                  <a:lnTo>
                    <a:pt x="201" y="293"/>
                  </a:lnTo>
                  <a:lnTo>
                    <a:pt x="212" y="269"/>
                  </a:lnTo>
                  <a:lnTo>
                    <a:pt x="229" y="248"/>
                  </a:lnTo>
                  <a:lnTo>
                    <a:pt x="248" y="231"/>
                  </a:lnTo>
                  <a:lnTo>
                    <a:pt x="272" y="216"/>
                  </a:lnTo>
                  <a:lnTo>
                    <a:pt x="299" y="207"/>
                  </a:lnTo>
                  <a:lnTo>
                    <a:pt x="325" y="204"/>
                  </a:lnTo>
                  <a:lnTo>
                    <a:pt x="348" y="204"/>
                  </a:lnTo>
                  <a:lnTo>
                    <a:pt x="372" y="209"/>
                  </a:lnTo>
                  <a:lnTo>
                    <a:pt x="395" y="216"/>
                  </a:lnTo>
                  <a:lnTo>
                    <a:pt x="388" y="199"/>
                  </a:lnTo>
                  <a:lnTo>
                    <a:pt x="387" y="180"/>
                  </a:lnTo>
                  <a:lnTo>
                    <a:pt x="388" y="162"/>
                  </a:lnTo>
                  <a:lnTo>
                    <a:pt x="393" y="145"/>
                  </a:lnTo>
                  <a:lnTo>
                    <a:pt x="401" y="129"/>
                  </a:lnTo>
                  <a:lnTo>
                    <a:pt x="414" y="115"/>
                  </a:lnTo>
                  <a:lnTo>
                    <a:pt x="428" y="102"/>
                  </a:lnTo>
                  <a:lnTo>
                    <a:pt x="444" y="92"/>
                  </a:lnTo>
                  <a:lnTo>
                    <a:pt x="461" y="88"/>
                  </a:lnTo>
                  <a:lnTo>
                    <a:pt x="481" y="84"/>
                  </a:lnTo>
                  <a:lnTo>
                    <a:pt x="498" y="86"/>
                  </a:lnTo>
                  <a:lnTo>
                    <a:pt x="516" y="91"/>
                  </a:lnTo>
                  <a:lnTo>
                    <a:pt x="531" y="97"/>
                  </a:lnTo>
                  <a:lnTo>
                    <a:pt x="546" y="108"/>
                  </a:lnTo>
                  <a:lnTo>
                    <a:pt x="558" y="121"/>
                  </a:lnTo>
                  <a:lnTo>
                    <a:pt x="570" y="137"/>
                  </a:lnTo>
                  <a:lnTo>
                    <a:pt x="574" y="116"/>
                  </a:lnTo>
                  <a:lnTo>
                    <a:pt x="582" y="97"/>
                  </a:lnTo>
                  <a:lnTo>
                    <a:pt x="593" y="81"/>
                  </a:lnTo>
                  <a:lnTo>
                    <a:pt x="609" y="67"/>
                  </a:lnTo>
                  <a:lnTo>
                    <a:pt x="625" y="56"/>
                  </a:lnTo>
                  <a:lnTo>
                    <a:pt x="644" y="49"/>
                  </a:lnTo>
                  <a:lnTo>
                    <a:pt x="665" y="46"/>
                  </a:lnTo>
                  <a:lnTo>
                    <a:pt x="687" y="46"/>
                  </a:lnTo>
                  <a:lnTo>
                    <a:pt x="706" y="51"/>
                  </a:lnTo>
                  <a:lnTo>
                    <a:pt x="724" y="57"/>
                  </a:lnTo>
                  <a:lnTo>
                    <a:pt x="741" y="68"/>
                  </a:lnTo>
                  <a:lnTo>
                    <a:pt x="756" y="83"/>
                  </a:lnTo>
                  <a:lnTo>
                    <a:pt x="768" y="67"/>
                  </a:lnTo>
                  <a:lnTo>
                    <a:pt x="784" y="53"/>
                  </a:lnTo>
                  <a:lnTo>
                    <a:pt x="800" y="41"/>
                  </a:lnTo>
                  <a:lnTo>
                    <a:pt x="818" y="30"/>
                  </a:lnTo>
                  <a:lnTo>
                    <a:pt x="835" y="22"/>
                  </a:lnTo>
                  <a:lnTo>
                    <a:pt x="854" y="16"/>
                  </a:lnTo>
                  <a:lnTo>
                    <a:pt x="873" y="10"/>
                  </a:lnTo>
                  <a:lnTo>
                    <a:pt x="894" y="6"/>
                  </a:lnTo>
                  <a:lnTo>
                    <a:pt x="913" y="6"/>
                  </a:lnTo>
                  <a:lnTo>
                    <a:pt x="932" y="6"/>
                  </a:lnTo>
                  <a:lnTo>
                    <a:pt x="953" y="8"/>
                  </a:lnTo>
                  <a:lnTo>
                    <a:pt x="972" y="13"/>
                  </a:lnTo>
                  <a:lnTo>
                    <a:pt x="991" y="19"/>
                  </a:lnTo>
                  <a:lnTo>
                    <a:pt x="1010" y="27"/>
                  </a:lnTo>
                  <a:lnTo>
                    <a:pt x="1028" y="37"/>
                  </a:lnTo>
                  <a:lnTo>
                    <a:pt x="1045" y="48"/>
                  </a:lnTo>
                  <a:lnTo>
                    <a:pt x="1050" y="37"/>
                  </a:lnTo>
                  <a:lnTo>
                    <a:pt x="1056" y="26"/>
                  </a:lnTo>
                  <a:lnTo>
                    <a:pt x="1064" y="18"/>
                  </a:lnTo>
                  <a:lnTo>
                    <a:pt x="1074" y="10"/>
                  </a:lnTo>
                  <a:lnTo>
                    <a:pt x="1085" y="5"/>
                  </a:lnTo>
                  <a:lnTo>
                    <a:pt x="1096" y="2"/>
                  </a:lnTo>
                  <a:lnTo>
                    <a:pt x="1109" y="2"/>
                  </a:lnTo>
                  <a:lnTo>
                    <a:pt x="1122" y="3"/>
                  </a:lnTo>
                  <a:lnTo>
                    <a:pt x="1138" y="10"/>
                  </a:lnTo>
                  <a:lnTo>
                    <a:pt x="1152" y="19"/>
                  </a:lnTo>
                  <a:lnTo>
                    <a:pt x="1161" y="33"/>
                  </a:lnTo>
                  <a:lnTo>
                    <a:pt x="1168" y="49"/>
                  </a:lnTo>
                  <a:lnTo>
                    <a:pt x="1169" y="38"/>
                  </a:lnTo>
                  <a:lnTo>
                    <a:pt x="1174" y="29"/>
                  </a:lnTo>
                  <a:lnTo>
                    <a:pt x="1182" y="19"/>
                  </a:lnTo>
                  <a:lnTo>
                    <a:pt x="1190" y="11"/>
                  </a:lnTo>
                  <a:lnTo>
                    <a:pt x="1200" y="6"/>
                  </a:lnTo>
                  <a:lnTo>
                    <a:pt x="1212" y="2"/>
                  </a:lnTo>
                  <a:lnTo>
                    <a:pt x="1225" y="0"/>
                  </a:lnTo>
                  <a:lnTo>
                    <a:pt x="1238" y="2"/>
                  </a:lnTo>
                  <a:lnTo>
                    <a:pt x="1257" y="6"/>
                  </a:lnTo>
                  <a:lnTo>
                    <a:pt x="1274" y="18"/>
                  </a:lnTo>
                  <a:lnTo>
                    <a:pt x="1289" y="30"/>
                  </a:lnTo>
                  <a:lnTo>
                    <a:pt x="1298" y="48"/>
                  </a:lnTo>
                  <a:lnTo>
                    <a:pt x="1306" y="43"/>
                  </a:lnTo>
                  <a:lnTo>
                    <a:pt x="1317" y="38"/>
                  </a:lnTo>
                  <a:lnTo>
                    <a:pt x="1340" y="37"/>
                  </a:lnTo>
                  <a:lnTo>
                    <a:pt x="1365" y="40"/>
                  </a:lnTo>
                  <a:lnTo>
                    <a:pt x="1386" y="49"/>
                  </a:lnTo>
                  <a:lnTo>
                    <a:pt x="1395" y="56"/>
                  </a:lnTo>
                  <a:lnTo>
                    <a:pt x="1403" y="65"/>
                  </a:lnTo>
                  <a:lnTo>
                    <a:pt x="1408" y="73"/>
                  </a:lnTo>
                  <a:lnTo>
                    <a:pt x="1410" y="83"/>
                  </a:lnTo>
                  <a:lnTo>
                    <a:pt x="1419" y="68"/>
                  </a:lnTo>
                  <a:lnTo>
                    <a:pt x="1433" y="59"/>
                  </a:lnTo>
                  <a:lnTo>
                    <a:pt x="1449" y="49"/>
                  </a:lnTo>
                  <a:lnTo>
                    <a:pt x="1468" y="45"/>
                  </a:lnTo>
                  <a:lnTo>
                    <a:pt x="1489" y="41"/>
                  </a:lnTo>
                  <a:lnTo>
                    <a:pt x="1511" y="41"/>
                  </a:lnTo>
                  <a:lnTo>
                    <a:pt x="1535" y="45"/>
                  </a:lnTo>
                  <a:lnTo>
                    <a:pt x="1558" y="51"/>
                  </a:lnTo>
                  <a:lnTo>
                    <a:pt x="1575" y="59"/>
                  </a:lnTo>
                  <a:lnTo>
                    <a:pt x="1591" y="67"/>
                  </a:lnTo>
                  <a:lnTo>
                    <a:pt x="1605" y="76"/>
                  </a:lnTo>
                  <a:lnTo>
                    <a:pt x="1616" y="88"/>
                  </a:lnTo>
                  <a:lnTo>
                    <a:pt x="1626" y="99"/>
                  </a:lnTo>
                  <a:lnTo>
                    <a:pt x="1632" y="111"/>
                  </a:lnTo>
                  <a:lnTo>
                    <a:pt x="1636" y="124"/>
                  </a:lnTo>
                  <a:lnTo>
                    <a:pt x="1636" y="137"/>
                  </a:lnTo>
                  <a:lnTo>
                    <a:pt x="1648" y="127"/>
                  </a:lnTo>
                  <a:lnTo>
                    <a:pt x="1659" y="121"/>
                  </a:lnTo>
                  <a:lnTo>
                    <a:pt x="1672" y="116"/>
                  </a:lnTo>
                  <a:lnTo>
                    <a:pt x="1685" y="115"/>
                  </a:lnTo>
                  <a:lnTo>
                    <a:pt x="1696" y="113"/>
                  </a:lnTo>
                  <a:lnTo>
                    <a:pt x="1707" y="115"/>
                  </a:lnTo>
                  <a:lnTo>
                    <a:pt x="1717" y="118"/>
                  </a:lnTo>
                  <a:lnTo>
                    <a:pt x="1725" y="124"/>
                  </a:lnTo>
                  <a:lnTo>
                    <a:pt x="1729" y="131"/>
                  </a:lnTo>
                  <a:lnTo>
                    <a:pt x="1733" y="137"/>
                  </a:lnTo>
                  <a:lnTo>
                    <a:pt x="1734" y="145"/>
                  </a:lnTo>
                  <a:lnTo>
                    <a:pt x="1734" y="153"/>
                  </a:lnTo>
                  <a:lnTo>
                    <a:pt x="1733" y="162"/>
                  </a:lnTo>
                  <a:lnTo>
                    <a:pt x="1729" y="170"/>
                  </a:lnTo>
                  <a:lnTo>
                    <a:pt x="1723" y="180"/>
                  </a:lnTo>
                  <a:lnTo>
                    <a:pt x="1717" y="189"/>
                  </a:lnTo>
                  <a:lnTo>
                    <a:pt x="1737" y="175"/>
                  </a:lnTo>
                  <a:lnTo>
                    <a:pt x="1758" y="166"/>
                  </a:lnTo>
                  <a:lnTo>
                    <a:pt x="1782" y="161"/>
                  </a:lnTo>
                  <a:lnTo>
                    <a:pt x="1804" y="161"/>
                  </a:lnTo>
                  <a:lnTo>
                    <a:pt x="1826" y="164"/>
                  </a:lnTo>
                  <a:lnTo>
                    <a:pt x="1849" y="172"/>
                  </a:lnTo>
                  <a:lnTo>
                    <a:pt x="1869" y="185"/>
                  </a:lnTo>
                  <a:lnTo>
                    <a:pt x="1887" y="201"/>
                  </a:lnTo>
                  <a:lnTo>
                    <a:pt x="1896" y="213"/>
                  </a:lnTo>
                  <a:lnTo>
                    <a:pt x="1904" y="226"/>
                  </a:lnTo>
                  <a:lnTo>
                    <a:pt x="1911" y="240"/>
                  </a:lnTo>
                  <a:lnTo>
                    <a:pt x="1914" y="255"/>
                  </a:lnTo>
                  <a:lnTo>
                    <a:pt x="1916" y="271"/>
                  </a:lnTo>
                  <a:lnTo>
                    <a:pt x="1916" y="287"/>
                  </a:lnTo>
                  <a:lnTo>
                    <a:pt x="1914" y="301"/>
                  </a:lnTo>
                  <a:lnTo>
                    <a:pt x="1909" y="317"/>
                  </a:lnTo>
                  <a:lnTo>
                    <a:pt x="1931" y="326"/>
                  </a:lnTo>
                  <a:lnTo>
                    <a:pt x="1949" y="337"/>
                  </a:lnTo>
                  <a:lnTo>
                    <a:pt x="1965" y="350"/>
                  </a:lnTo>
                  <a:lnTo>
                    <a:pt x="1978" y="364"/>
                  </a:lnTo>
                  <a:lnTo>
                    <a:pt x="1986" y="379"/>
                  </a:lnTo>
                  <a:lnTo>
                    <a:pt x="1990" y="395"/>
                  </a:lnTo>
                  <a:lnTo>
                    <a:pt x="1990" y="411"/>
                  </a:lnTo>
                  <a:lnTo>
                    <a:pt x="1987" y="425"/>
                  </a:lnTo>
                  <a:lnTo>
                    <a:pt x="2021" y="428"/>
                  </a:lnTo>
                  <a:lnTo>
                    <a:pt x="2052" y="435"/>
                  </a:lnTo>
                  <a:lnTo>
                    <a:pt x="2079" y="446"/>
                  </a:lnTo>
                  <a:lnTo>
                    <a:pt x="2103" y="460"/>
                  </a:lnTo>
                  <a:lnTo>
                    <a:pt x="2122" y="476"/>
                  </a:lnTo>
                  <a:lnTo>
                    <a:pt x="2137" y="495"/>
                  </a:lnTo>
                  <a:lnTo>
                    <a:pt x="2141" y="505"/>
                  </a:lnTo>
                  <a:lnTo>
                    <a:pt x="2145" y="516"/>
                  </a:lnTo>
                  <a:lnTo>
                    <a:pt x="2146" y="527"/>
                  </a:lnTo>
                  <a:lnTo>
                    <a:pt x="2146" y="538"/>
                  </a:lnTo>
                  <a:lnTo>
                    <a:pt x="2141" y="557"/>
                  </a:lnTo>
                  <a:lnTo>
                    <a:pt x="2133" y="575"/>
                  </a:lnTo>
                  <a:lnTo>
                    <a:pt x="2119" y="592"/>
                  </a:lnTo>
                  <a:lnTo>
                    <a:pt x="2102" y="606"/>
                  </a:lnTo>
                  <a:lnTo>
                    <a:pt x="2119" y="613"/>
                  </a:lnTo>
                  <a:lnTo>
                    <a:pt x="2133" y="621"/>
                  </a:lnTo>
                  <a:lnTo>
                    <a:pt x="2146" y="632"/>
                  </a:lnTo>
                  <a:lnTo>
                    <a:pt x="2154" y="641"/>
                  </a:lnTo>
                  <a:lnTo>
                    <a:pt x="2159" y="654"/>
                  </a:lnTo>
                  <a:lnTo>
                    <a:pt x="2161" y="665"/>
                  </a:lnTo>
                  <a:lnTo>
                    <a:pt x="2159" y="678"/>
                  </a:lnTo>
                  <a:lnTo>
                    <a:pt x="2153" y="691"/>
                  </a:lnTo>
                  <a:lnTo>
                    <a:pt x="2146" y="699"/>
                  </a:lnTo>
                  <a:lnTo>
                    <a:pt x="2138" y="707"/>
                  </a:lnTo>
                  <a:lnTo>
                    <a:pt x="2127" y="713"/>
                  </a:lnTo>
                  <a:lnTo>
                    <a:pt x="2116" y="719"/>
                  </a:lnTo>
                  <a:lnTo>
                    <a:pt x="2126" y="716"/>
                  </a:lnTo>
                  <a:lnTo>
                    <a:pt x="2135" y="715"/>
                  </a:lnTo>
                  <a:lnTo>
                    <a:pt x="2145" y="716"/>
                  </a:lnTo>
                  <a:lnTo>
                    <a:pt x="2154" y="718"/>
                  </a:lnTo>
                  <a:lnTo>
                    <a:pt x="2162" y="723"/>
                  </a:lnTo>
                  <a:lnTo>
                    <a:pt x="2170" y="727"/>
                  </a:lnTo>
                  <a:lnTo>
                    <a:pt x="2176" y="735"/>
                  </a:lnTo>
                  <a:lnTo>
                    <a:pt x="2181" y="743"/>
                  </a:lnTo>
                  <a:lnTo>
                    <a:pt x="2184" y="753"/>
                  </a:lnTo>
                  <a:lnTo>
                    <a:pt x="2184" y="762"/>
                  </a:lnTo>
                  <a:lnTo>
                    <a:pt x="2184" y="770"/>
                  </a:lnTo>
                  <a:lnTo>
                    <a:pt x="2181" y="780"/>
                  </a:lnTo>
                  <a:lnTo>
                    <a:pt x="2178" y="788"/>
                  </a:lnTo>
                  <a:lnTo>
                    <a:pt x="2172" y="796"/>
                  </a:lnTo>
                  <a:lnTo>
                    <a:pt x="2165" y="802"/>
                  </a:lnTo>
                  <a:lnTo>
                    <a:pt x="2156" y="807"/>
                  </a:lnTo>
                  <a:lnTo>
                    <a:pt x="2145" y="810"/>
                  </a:lnTo>
                  <a:lnTo>
                    <a:pt x="2132" y="810"/>
                  </a:lnTo>
                  <a:lnTo>
                    <a:pt x="2119" y="807"/>
                  </a:lnTo>
                  <a:lnTo>
                    <a:pt x="2108" y="802"/>
                  </a:lnTo>
                  <a:lnTo>
                    <a:pt x="2121" y="820"/>
                  </a:lnTo>
                  <a:lnTo>
                    <a:pt x="2129" y="837"/>
                  </a:lnTo>
                  <a:lnTo>
                    <a:pt x="2133" y="856"/>
                  </a:lnTo>
                  <a:lnTo>
                    <a:pt x="2135" y="877"/>
                  </a:lnTo>
                  <a:lnTo>
                    <a:pt x="2132" y="896"/>
                  </a:lnTo>
                  <a:lnTo>
                    <a:pt x="2124" y="915"/>
                  </a:lnTo>
                  <a:lnTo>
                    <a:pt x="2114" y="933"/>
                  </a:lnTo>
                  <a:lnTo>
                    <a:pt x="2098" y="947"/>
                  </a:lnTo>
                  <a:lnTo>
                    <a:pt x="2086" y="957"/>
                  </a:lnTo>
                  <a:lnTo>
                    <a:pt x="2071" y="964"/>
                  </a:lnTo>
                  <a:lnTo>
                    <a:pt x="2056" y="971"/>
                  </a:lnTo>
                  <a:lnTo>
                    <a:pt x="2040" y="972"/>
                  </a:lnTo>
                  <a:lnTo>
                    <a:pt x="2052" y="977"/>
                  </a:lnTo>
                  <a:lnTo>
                    <a:pt x="2063" y="984"/>
                  </a:lnTo>
                  <a:lnTo>
                    <a:pt x="2071" y="992"/>
                  </a:lnTo>
                  <a:lnTo>
                    <a:pt x="2079" y="999"/>
                  </a:lnTo>
                  <a:lnTo>
                    <a:pt x="2084" y="1009"/>
                  </a:lnTo>
                  <a:lnTo>
                    <a:pt x="2086" y="1020"/>
                  </a:lnTo>
                  <a:lnTo>
                    <a:pt x="2086" y="1031"/>
                  </a:lnTo>
                  <a:lnTo>
                    <a:pt x="2083" y="1041"/>
                  </a:lnTo>
                  <a:lnTo>
                    <a:pt x="2076" y="1050"/>
                  </a:lnTo>
                  <a:lnTo>
                    <a:pt x="2068" y="1060"/>
                  </a:lnTo>
                  <a:lnTo>
                    <a:pt x="2057" y="1066"/>
                  </a:lnTo>
                  <a:lnTo>
                    <a:pt x="2046" y="1073"/>
                  </a:lnTo>
                  <a:lnTo>
                    <a:pt x="2033" y="1076"/>
                  </a:lnTo>
                  <a:lnTo>
                    <a:pt x="2021" y="1077"/>
                  </a:lnTo>
                  <a:lnTo>
                    <a:pt x="2008" y="1077"/>
                  </a:lnTo>
                  <a:lnTo>
                    <a:pt x="1993" y="1076"/>
                  </a:lnTo>
                  <a:lnTo>
                    <a:pt x="1981" y="1071"/>
                  </a:lnTo>
                  <a:lnTo>
                    <a:pt x="1970" y="1065"/>
                  </a:lnTo>
                  <a:lnTo>
                    <a:pt x="1973" y="1092"/>
                  </a:lnTo>
                  <a:lnTo>
                    <a:pt x="1971" y="1119"/>
                  </a:lnTo>
                  <a:lnTo>
                    <a:pt x="1963" y="1144"/>
                  </a:lnTo>
                  <a:lnTo>
                    <a:pt x="1952" y="1168"/>
                  </a:lnTo>
                  <a:lnTo>
                    <a:pt x="1936" y="1190"/>
                  </a:lnTo>
                  <a:lnTo>
                    <a:pt x="1916" y="1208"/>
                  </a:lnTo>
                  <a:lnTo>
                    <a:pt x="1892" y="1222"/>
                  </a:lnTo>
                  <a:lnTo>
                    <a:pt x="1865" y="1230"/>
                  </a:lnTo>
                  <a:lnTo>
                    <a:pt x="1841" y="1235"/>
                  </a:lnTo>
                  <a:lnTo>
                    <a:pt x="1815" y="1233"/>
                  </a:lnTo>
                  <a:lnTo>
                    <a:pt x="1791" y="1229"/>
                  </a:lnTo>
                  <a:lnTo>
                    <a:pt x="1769" y="1221"/>
                  </a:lnTo>
                  <a:lnTo>
                    <a:pt x="1776" y="1235"/>
                  </a:lnTo>
                  <a:lnTo>
                    <a:pt x="1777" y="1248"/>
                  </a:lnTo>
                  <a:lnTo>
                    <a:pt x="1774" y="1262"/>
                  </a:lnTo>
                  <a:lnTo>
                    <a:pt x="1768" y="1275"/>
                  </a:lnTo>
                  <a:lnTo>
                    <a:pt x="1758" y="1288"/>
                  </a:lnTo>
                  <a:lnTo>
                    <a:pt x="1744" y="1297"/>
                  </a:lnTo>
                  <a:lnTo>
                    <a:pt x="1726" y="1307"/>
                  </a:lnTo>
                  <a:lnTo>
                    <a:pt x="1707" y="1313"/>
                  </a:lnTo>
                  <a:lnTo>
                    <a:pt x="1678" y="1318"/>
                  </a:lnTo>
                  <a:lnTo>
                    <a:pt x="1648" y="1318"/>
                  </a:lnTo>
                  <a:lnTo>
                    <a:pt x="1621" y="1311"/>
                  </a:lnTo>
                  <a:lnTo>
                    <a:pt x="1596" y="1302"/>
                  </a:lnTo>
                  <a:lnTo>
                    <a:pt x="1597" y="1319"/>
                  </a:lnTo>
                  <a:lnTo>
                    <a:pt x="1594" y="1335"/>
                  </a:lnTo>
                  <a:lnTo>
                    <a:pt x="1589" y="1351"/>
                  </a:lnTo>
                  <a:lnTo>
                    <a:pt x="1581" y="1366"/>
                  </a:lnTo>
                  <a:lnTo>
                    <a:pt x="1570" y="1378"/>
                  </a:lnTo>
                  <a:lnTo>
                    <a:pt x="1558" y="1389"/>
                  </a:lnTo>
                  <a:lnTo>
                    <a:pt x="1542" y="1397"/>
                  </a:lnTo>
                  <a:lnTo>
                    <a:pt x="1526" y="1402"/>
                  </a:lnTo>
                  <a:lnTo>
                    <a:pt x="1510" y="1404"/>
                  </a:lnTo>
                  <a:lnTo>
                    <a:pt x="1494" y="1402"/>
                  </a:lnTo>
                  <a:lnTo>
                    <a:pt x="1480" y="1399"/>
                  </a:lnTo>
                  <a:lnTo>
                    <a:pt x="1465" y="1393"/>
                  </a:lnTo>
                  <a:lnTo>
                    <a:pt x="1454" y="1385"/>
                  </a:lnTo>
                  <a:lnTo>
                    <a:pt x="1443" y="1373"/>
                  </a:lnTo>
                  <a:lnTo>
                    <a:pt x="1433" y="1362"/>
                  </a:lnTo>
                  <a:lnTo>
                    <a:pt x="1427" y="1348"/>
                  </a:lnTo>
                  <a:lnTo>
                    <a:pt x="1430" y="1362"/>
                  </a:lnTo>
                  <a:lnTo>
                    <a:pt x="1430" y="1375"/>
                  </a:lnTo>
                  <a:lnTo>
                    <a:pt x="1426" y="1388"/>
                  </a:lnTo>
                  <a:lnTo>
                    <a:pt x="1419" y="1401"/>
                  </a:lnTo>
                  <a:lnTo>
                    <a:pt x="1410" y="1410"/>
                  </a:lnTo>
                  <a:lnTo>
                    <a:pt x="1397" y="1420"/>
                  </a:lnTo>
                  <a:lnTo>
                    <a:pt x="1381" y="1426"/>
                  </a:lnTo>
                  <a:lnTo>
                    <a:pt x="1363" y="1431"/>
                  </a:lnTo>
                  <a:lnTo>
                    <a:pt x="1346" y="1432"/>
                  </a:lnTo>
                  <a:lnTo>
                    <a:pt x="1328" y="1431"/>
                  </a:lnTo>
                  <a:lnTo>
                    <a:pt x="1313" y="1428"/>
                  </a:lnTo>
                  <a:lnTo>
                    <a:pt x="1297" y="1421"/>
                  </a:lnTo>
                  <a:lnTo>
                    <a:pt x="1282" y="1415"/>
                  </a:lnTo>
                  <a:lnTo>
                    <a:pt x="1270" y="1405"/>
                  </a:lnTo>
                  <a:lnTo>
                    <a:pt x="1260" y="1394"/>
                  </a:lnTo>
                  <a:lnTo>
                    <a:pt x="1252" y="1381"/>
                  </a:lnTo>
                  <a:lnTo>
                    <a:pt x="1249" y="1393"/>
                  </a:lnTo>
                  <a:lnTo>
                    <a:pt x="1243" y="1402"/>
                  </a:lnTo>
                  <a:lnTo>
                    <a:pt x="1233" y="1412"/>
                  </a:lnTo>
                  <a:lnTo>
                    <a:pt x="1222" y="1418"/>
                  </a:lnTo>
                  <a:lnTo>
                    <a:pt x="1208" y="1424"/>
                  </a:lnTo>
                  <a:lnTo>
                    <a:pt x="1192" y="1429"/>
                  </a:lnTo>
                  <a:lnTo>
                    <a:pt x="1176" y="1431"/>
                  </a:lnTo>
                  <a:lnTo>
                    <a:pt x="1158" y="1432"/>
                  </a:lnTo>
                  <a:lnTo>
                    <a:pt x="1133" y="1428"/>
                  </a:lnTo>
                  <a:lnTo>
                    <a:pt x="1111" y="1418"/>
                  </a:lnTo>
                  <a:lnTo>
                    <a:pt x="1101" y="1413"/>
                  </a:lnTo>
                  <a:lnTo>
                    <a:pt x="1093" y="1405"/>
                  </a:lnTo>
                  <a:lnTo>
                    <a:pt x="1087" y="1397"/>
                  </a:lnTo>
                  <a:lnTo>
                    <a:pt x="1082" y="1389"/>
                  </a:lnTo>
                  <a:lnTo>
                    <a:pt x="1071" y="1402"/>
                  </a:lnTo>
                  <a:lnTo>
                    <a:pt x="1058" y="1413"/>
                  </a:lnTo>
                  <a:lnTo>
                    <a:pt x="1041" y="1423"/>
                  </a:lnTo>
                  <a:lnTo>
                    <a:pt x="1021" y="1429"/>
                  </a:lnTo>
                  <a:lnTo>
                    <a:pt x="1002" y="1432"/>
                  </a:lnTo>
                  <a:lnTo>
                    <a:pt x="980" y="1434"/>
                  </a:lnTo>
                  <a:lnTo>
                    <a:pt x="959" y="1432"/>
                  </a:lnTo>
                  <a:lnTo>
                    <a:pt x="937" y="1429"/>
                  </a:lnTo>
                  <a:lnTo>
                    <a:pt x="913" y="1420"/>
                  </a:lnTo>
                  <a:lnTo>
                    <a:pt x="894" y="1407"/>
                  </a:lnTo>
                  <a:lnTo>
                    <a:pt x="880" y="1393"/>
                  </a:lnTo>
                  <a:lnTo>
                    <a:pt x="875" y="1385"/>
                  </a:lnTo>
                  <a:lnTo>
                    <a:pt x="872" y="1375"/>
                  </a:lnTo>
                  <a:lnTo>
                    <a:pt x="858" y="1383"/>
                  </a:lnTo>
                  <a:lnTo>
                    <a:pt x="842" y="1389"/>
                  </a:lnTo>
                  <a:lnTo>
                    <a:pt x="823" y="1393"/>
                  </a:lnTo>
                  <a:lnTo>
                    <a:pt x="805" y="1393"/>
                  </a:lnTo>
                  <a:lnTo>
                    <a:pt x="786" y="1391"/>
                  </a:lnTo>
                  <a:lnTo>
                    <a:pt x="767" y="1386"/>
                  </a:lnTo>
                  <a:lnTo>
                    <a:pt x="748" y="1380"/>
                  </a:lnTo>
                  <a:lnTo>
                    <a:pt x="732" y="1370"/>
                  </a:lnTo>
                  <a:lnTo>
                    <a:pt x="713" y="1356"/>
                  </a:lnTo>
                  <a:lnTo>
                    <a:pt x="702" y="1340"/>
                  </a:lnTo>
                  <a:lnTo>
                    <a:pt x="697" y="1332"/>
                  </a:lnTo>
                  <a:lnTo>
                    <a:pt x="694" y="1323"/>
                  </a:lnTo>
                  <a:lnTo>
                    <a:pt x="694" y="1315"/>
                  </a:lnTo>
                  <a:lnTo>
                    <a:pt x="694" y="1307"/>
                  </a:lnTo>
                  <a:lnTo>
                    <a:pt x="691" y="1316"/>
                  </a:lnTo>
                  <a:lnTo>
                    <a:pt x="684" y="1324"/>
                  </a:lnTo>
                  <a:lnTo>
                    <a:pt x="676" y="1331"/>
                  </a:lnTo>
                  <a:lnTo>
                    <a:pt x="665" y="1337"/>
                  </a:lnTo>
                  <a:lnTo>
                    <a:pt x="651" y="1340"/>
                  </a:lnTo>
                  <a:lnTo>
                    <a:pt x="635" y="1342"/>
                  </a:lnTo>
                  <a:lnTo>
                    <a:pt x="619" y="1343"/>
                  </a:lnTo>
                  <a:lnTo>
                    <a:pt x="601" y="1342"/>
                  </a:lnTo>
                  <a:lnTo>
                    <a:pt x="584" y="1337"/>
                  </a:lnTo>
                  <a:lnTo>
                    <a:pt x="568" y="1332"/>
                  </a:lnTo>
                  <a:lnTo>
                    <a:pt x="554" y="1326"/>
                  </a:lnTo>
                  <a:lnTo>
                    <a:pt x="543" y="1318"/>
                  </a:lnTo>
                  <a:lnTo>
                    <a:pt x="533" y="1308"/>
                  </a:lnTo>
                  <a:lnTo>
                    <a:pt x="525" y="1299"/>
                  </a:lnTo>
                  <a:lnTo>
                    <a:pt x="522" y="1289"/>
                  </a:lnTo>
                  <a:lnTo>
                    <a:pt x="522" y="1280"/>
                  </a:lnTo>
                  <a:lnTo>
                    <a:pt x="523" y="1272"/>
                  </a:lnTo>
                  <a:lnTo>
                    <a:pt x="527" y="1265"/>
                  </a:lnTo>
                  <a:lnTo>
                    <a:pt x="531" y="1260"/>
                  </a:lnTo>
                  <a:lnTo>
                    <a:pt x="538" y="1256"/>
                  </a:lnTo>
                  <a:lnTo>
                    <a:pt x="519" y="1262"/>
                  </a:lnTo>
                  <a:lnTo>
                    <a:pt x="498" y="1265"/>
                  </a:lnTo>
                  <a:lnTo>
                    <a:pt x="479" y="1265"/>
                  </a:lnTo>
                  <a:lnTo>
                    <a:pt x="460" y="1260"/>
                  </a:lnTo>
                  <a:lnTo>
                    <a:pt x="441" y="1253"/>
                  </a:lnTo>
                  <a:lnTo>
                    <a:pt x="425" y="1241"/>
                  </a:lnTo>
                  <a:lnTo>
                    <a:pt x="411" y="1227"/>
                  </a:lnTo>
                  <a:lnTo>
                    <a:pt x="399" y="1210"/>
                  </a:lnTo>
                  <a:lnTo>
                    <a:pt x="393" y="1192"/>
                  </a:lnTo>
                  <a:lnTo>
                    <a:pt x="390" y="1175"/>
                  </a:lnTo>
                  <a:lnTo>
                    <a:pt x="390" y="1155"/>
                  </a:lnTo>
                  <a:lnTo>
                    <a:pt x="393" y="1138"/>
                  </a:lnTo>
                  <a:lnTo>
                    <a:pt x="372" y="1151"/>
                  </a:lnTo>
                  <a:lnTo>
                    <a:pt x="352" y="1160"/>
                  </a:lnTo>
                  <a:lnTo>
                    <a:pt x="329" y="1165"/>
                  </a:lnTo>
                  <a:lnTo>
                    <a:pt x="307" y="1167"/>
                  </a:lnTo>
                  <a:lnTo>
                    <a:pt x="283" y="1165"/>
                  </a:lnTo>
                  <a:lnTo>
                    <a:pt x="261" y="1160"/>
                  </a:lnTo>
                  <a:lnTo>
                    <a:pt x="240" y="1151"/>
                  </a:lnTo>
                  <a:lnTo>
                    <a:pt x="220" y="1138"/>
                  </a:lnTo>
                  <a:lnTo>
                    <a:pt x="194" y="1122"/>
                  </a:lnTo>
                  <a:lnTo>
                    <a:pt x="172" y="1103"/>
                  </a:lnTo>
                  <a:lnTo>
                    <a:pt x="153" y="1082"/>
                  </a:lnTo>
                  <a:lnTo>
                    <a:pt x="138" y="1062"/>
                  </a:lnTo>
                  <a:lnTo>
                    <a:pt x="127" y="1041"/>
                  </a:lnTo>
                  <a:lnTo>
                    <a:pt x="123" y="1019"/>
                  </a:lnTo>
                  <a:lnTo>
                    <a:pt x="121" y="995"/>
                  </a:lnTo>
                  <a:lnTo>
                    <a:pt x="124" y="972"/>
                  </a:lnTo>
                  <a:lnTo>
                    <a:pt x="105" y="976"/>
                  </a:lnTo>
                  <a:lnTo>
                    <a:pt x="86" y="976"/>
                  </a:lnTo>
                  <a:lnTo>
                    <a:pt x="68" y="972"/>
                  </a:lnTo>
                  <a:lnTo>
                    <a:pt x="51" y="964"/>
                  </a:lnTo>
                  <a:lnTo>
                    <a:pt x="35" y="953"/>
                  </a:lnTo>
                  <a:lnTo>
                    <a:pt x="22" y="941"/>
                  </a:lnTo>
                  <a:lnTo>
                    <a:pt x="11" y="925"/>
                  </a:lnTo>
                  <a:lnTo>
                    <a:pt x="5" y="907"/>
                  </a:lnTo>
                  <a:lnTo>
                    <a:pt x="2" y="893"/>
                  </a:lnTo>
                  <a:lnTo>
                    <a:pt x="0" y="880"/>
                  </a:lnTo>
                  <a:lnTo>
                    <a:pt x="2" y="866"/>
                  </a:lnTo>
                  <a:lnTo>
                    <a:pt x="5" y="853"/>
                  </a:lnTo>
                  <a:lnTo>
                    <a:pt x="10" y="840"/>
                  </a:lnTo>
                  <a:lnTo>
                    <a:pt x="16" y="828"/>
                  </a:lnTo>
                  <a:lnTo>
                    <a:pt x="26" y="818"/>
                  </a:lnTo>
                  <a:lnTo>
                    <a:pt x="35" y="807"/>
                  </a:lnTo>
                  <a:lnTo>
                    <a:pt x="24" y="796"/>
                  </a:lnTo>
                  <a:lnTo>
                    <a:pt x="18" y="783"/>
                  </a:lnTo>
                  <a:lnTo>
                    <a:pt x="13" y="772"/>
                  </a:lnTo>
                  <a:lnTo>
                    <a:pt x="13" y="759"/>
                  </a:lnTo>
                  <a:lnTo>
                    <a:pt x="16" y="748"/>
                  </a:lnTo>
                  <a:lnTo>
                    <a:pt x="22" y="737"/>
                  </a:lnTo>
                  <a:lnTo>
                    <a:pt x="32" y="727"/>
                  </a:lnTo>
                  <a:lnTo>
                    <a:pt x="46" y="719"/>
                  </a:lnTo>
                  <a:lnTo>
                    <a:pt x="48" y="719"/>
                  </a:lnTo>
                </a:path>
              </a:pathLst>
            </a:custGeom>
            <a:solidFill>
              <a:srgbClr val="99FF99"/>
            </a:solidFill>
            <a:ln w="158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45707" tIns="22855" rIns="45707" bIns="22855" numCol="1" anchor="t" anchorCtr="0" compatLnSpc="1">
              <a:prstTxWarp prst="textNoShape">
                <a:avLst/>
              </a:prstTxWarp>
            </a:bodyPr>
            <a:lstStyle/>
            <a:p>
              <a:pPr defTabSz="914120"/>
              <a:endParaRPr lang="en-US" sz="5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34" name="TextBox 833">
              <a:extLst>
                <a:ext uri="{FF2B5EF4-FFF2-40B4-BE49-F238E27FC236}">
                  <a16:creationId xmlns:a16="http://schemas.microsoft.com/office/drawing/2014/main" id="{E6AF9EC3-0D15-471C-A010-89AE3A109821}"/>
                </a:ext>
              </a:extLst>
            </p:cNvPr>
            <p:cNvSpPr txBox="1"/>
            <p:nvPr/>
          </p:nvSpPr>
          <p:spPr>
            <a:xfrm>
              <a:off x="3361991" y="8689175"/>
              <a:ext cx="1420386" cy="492421"/>
            </a:xfrm>
            <a:prstGeom prst="rect">
              <a:avLst/>
            </a:prstGeom>
            <a:noFill/>
          </p:spPr>
          <p:txBody>
            <a:bodyPr wrap="square" lIns="45707" tIns="22855" rIns="45707" bIns="22855" rtlCol="0">
              <a:spAutoFit/>
            </a:bodyPr>
            <a:lstStyle/>
            <a:p>
              <a:pPr algn="ctr" defTabSz="914120"/>
              <a:r>
                <a:rPr lang="en-US" sz="650" b="1" u="sng" dirty="0">
                  <a:solidFill>
                    <a:prstClr val="black"/>
                  </a:solidFill>
                  <a:latin typeface="Calibri"/>
                </a:rPr>
                <a:t>CENIC/</a:t>
              </a:r>
            </a:p>
            <a:p>
              <a:pPr algn="ctr" defTabSz="914120"/>
              <a:r>
                <a:rPr lang="en-US" sz="650" b="1" u="sng" dirty="0" err="1">
                  <a:solidFill>
                    <a:prstClr val="black"/>
                  </a:solidFill>
                  <a:latin typeface="Calibri"/>
                </a:rPr>
                <a:t>CalREN</a:t>
              </a:r>
              <a:endParaRPr lang="en-US" sz="650" b="1" u="sng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835" name="Freeform 870">
            <a:extLst>
              <a:ext uri="{FF2B5EF4-FFF2-40B4-BE49-F238E27FC236}">
                <a16:creationId xmlns:a16="http://schemas.microsoft.com/office/drawing/2014/main" id="{819B1541-C420-4306-9F12-7C71FD6CA2EC}"/>
              </a:ext>
            </a:extLst>
          </p:cNvPr>
          <p:cNvSpPr/>
          <p:nvPr/>
        </p:nvSpPr>
        <p:spPr bwMode="auto">
          <a:xfrm rot="9850945" flipH="1">
            <a:off x="3365003" y="3911094"/>
            <a:ext cx="115647" cy="578655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1190985 w 1197759"/>
              <a:gd name="connsiteY0" fmla="*/ 3698136 h 4083770"/>
              <a:gd name="connsiteX1" fmla="*/ 10448 w 1197759"/>
              <a:gd name="connsiteY1" fmla="*/ 4058135 h 4083770"/>
              <a:gd name="connsiteX2" fmla="*/ 1045877 w 1197759"/>
              <a:gd name="connsiteY2" fmla="*/ 0 h 4083770"/>
              <a:gd name="connsiteX0" fmla="*/ 1189732 w 1233343"/>
              <a:gd name="connsiteY0" fmla="*/ 3698136 h 4185402"/>
              <a:gd name="connsiteX1" fmla="*/ 9195 w 1233343"/>
              <a:gd name="connsiteY1" fmla="*/ 4058135 h 4185402"/>
              <a:gd name="connsiteX2" fmla="*/ 1044624 w 1233343"/>
              <a:gd name="connsiteY2" fmla="*/ 0 h 4185402"/>
              <a:gd name="connsiteX0" fmla="*/ 1250260 w 1292497"/>
              <a:gd name="connsiteY0" fmla="*/ 3602079 h 4153666"/>
              <a:gd name="connsiteX1" fmla="*/ 8885 w 1292497"/>
              <a:gd name="connsiteY1" fmla="*/ 4058135 h 4153666"/>
              <a:gd name="connsiteX2" fmla="*/ 1044314 w 1292497"/>
              <a:gd name="connsiteY2" fmla="*/ 0 h 4153666"/>
              <a:gd name="connsiteX0" fmla="*/ 1129226 w 1174303"/>
              <a:gd name="connsiteY0" fmla="*/ 3602079 h 4131184"/>
              <a:gd name="connsiteX1" fmla="*/ 9526 w 1174303"/>
              <a:gd name="connsiteY1" fmla="*/ 4026117 h 4131184"/>
              <a:gd name="connsiteX2" fmla="*/ 923280 w 1174303"/>
              <a:gd name="connsiteY2" fmla="*/ 0 h 4131184"/>
              <a:gd name="connsiteX0" fmla="*/ 526245 w 594188"/>
              <a:gd name="connsiteY0" fmla="*/ 3602079 h 4109736"/>
              <a:gd name="connsiteX1" fmla="*/ 14927 w 594188"/>
              <a:gd name="connsiteY1" fmla="*/ 3994099 h 4109736"/>
              <a:gd name="connsiteX2" fmla="*/ 320299 w 594188"/>
              <a:gd name="connsiteY2" fmla="*/ 0 h 4109736"/>
              <a:gd name="connsiteX0" fmla="*/ 887484 w 939566"/>
              <a:gd name="connsiteY0" fmla="*/ 3153819 h 4032021"/>
              <a:gd name="connsiteX1" fmla="*/ 11138 w 939566"/>
              <a:gd name="connsiteY1" fmla="*/ 3994099 h 4032021"/>
              <a:gd name="connsiteX2" fmla="*/ 316510 w 939566"/>
              <a:gd name="connsiteY2" fmla="*/ 0 h 4032021"/>
              <a:gd name="connsiteX0" fmla="*/ 891730 w 943812"/>
              <a:gd name="connsiteY0" fmla="*/ 3153819 h 4032021"/>
              <a:gd name="connsiteX1" fmla="*/ 15384 w 943812"/>
              <a:gd name="connsiteY1" fmla="*/ 3994099 h 4032021"/>
              <a:gd name="connsiteX2" fmla="*/ 320756 w 943812"/>
              <a:gd name="connsiteY2" fmla="*/ 0 h 4032021"/>
              <a:gd name="connsiteX0" fmla="*/ 889236 w 941318"/>
              <a:gd name="connsiteY0" fmla="*/ 3167750 h 4045952"/>
              <a:gd name="connsiteX1" fmla="*/ 12890 w 941318"/>
              <a:gd name="connsiteY1" fmla="*/ 4008030 h 4045952"/>
              <a:gd name="connsiteX2" fmla="*/ 477073 w 941318"/>
              <a:gd name="connsiteY2" fmla="*/ 0 h 4045952"/>
              <a:gd name="connsiteX0" fmla="*/ 895856 w 947938"/>
              <a:gd name="connsiteY0" fmla="*/ 3167750 h 4045952"/>
              <a:gd name="connsiteX1" fmla="*/ 19510 w 947938"/>
              <a:gd name="connsiteY1" fmla="*/ 4008030 h 4045952"/>
              <a:gd name="connsiteX2" fmla="*/ 483693 w 947938"/>
              <a:gd name="connsiteY2" fmla="*/ 0 h 4045952"/>
              <a:gd name="connsiteX0" fmla="*/ 1682643 w 1717157"/>
              <a:gd name="connsiteY0" fmla="*/ 3167750 h 3485768"/>
              <a:gd name="connsiteX1" fmla="*/ 8789 w 1717157"/>
              <a:gd name="connsiteY1" fmla="*/ 3149933 h 3485768"/>
              <a:gd name="connsiteX2" fmla="*/ 1270480 w 1717157"/>
              <a:gd name="connsiteY2" fmla="*/ 0 h 3485768"/>
              <a:gd name="connsiteX0" fmla="*/ 1275028 w 1316728"/>
              <a:gd name="connsiteY0" fmla="*/ 3111787 h 3448026"/>
              <a:gd name="connsiteX1" fmla="*/ 8789 w 1316728"/>
              <a:gd name="connsiteY1" fmla="*/ 3149933 h 3448026"/>
              <a:gd name="connsiteX2" fmla="*/ 1270480 w 1316728"/>
              <a:gd name="connsiteY2" fmla="*/ 0 h 3448026"/>
              <a:gd name="connsiteX0" fmla="*/ 1276936 w 1276936"/>
              <a:gd name="connsiteY0" fmla="*/ 3111787 h 3336490"/>
              <a:gd name="connsiteX1" fmla="*/ 10697 w 1276936"/>
              <a:gd name="connsiteY1" fmla="*/ 3149933 h 3336490"/>
              <a:gd name="connsiteX2" fmla="*/ 1272388 w 1276936"/>
              <a:gd name="connsiteY2" fmla="*/ 0 h 3336490"/>
              <a:gd name="connsiteX0" fmla="*/ 1280112 w 1280112"/>
              <a:gd name="connsiteY0" fmla="*/ 3027844 h 3252547"/>
              <a:gd name="connsiteX1" fmla="*/ 13873 w 1280112"/>
              <a:gd name="connsiteY1" fmla="*/ 3065990 h 3252547"/>
              <a:gd name="connsiteX2" fmla="*/ 743894 w 1280112"/>
              <a:gd name="connsiteY2" fmla="*/ 0 h 3252547"/>
              <a:gd name="connsiteX0" fmla="*/ 1581392 w 1581392"/>
              <a:gd name="connsiteY0" fmla="*/ 2421580 h 3100690"/>
              <a:gd name="connsiteX1" fmla="*/ 13873 w 1581392"/>
              <a:gd name="connsiteY1" fmla="*/ 3065990 h 3100690"/>
              <a:gd name="connsiteX2" fmla="*/ 743894 w 1581392"/>
              <a:gd name="connsiteY2" fmla="*/ 0 h 3100690"/>
              <a:gd name="connsiteX0" fmla="*/ 1511662 w 1511662"/>
              <a:gd name="connsiteY0" fmla="*/ 2421580 h 2745678"/>
              <a:gd name="connsiteX1" fmla="*/ 15031 w 1511662"/>
              <a:gd name="connsiteY1" fmla="*/ 2646268 h 2745678"/>
              <a:gd name="connsiteX2" fmla="*/ 674164 w 1511662"/>
              <a:gd name="connsiteY2" fmla="*/ 0 h 2745678"/>
              <a:gd name="connsiteX0" fmla="*/ 1564827 w 1564827"/>
              <a:gd name="connsiteY0" fmla="*/ 2915919 h 3056787"/>
              <a:gd name="connsiteX1" fmla="*/ 15031 w 1564827"/>
              <a:gd name="connsiteY1" fmla="*/ 2646268 h 3056787"/>
              <a:gd name="connsiteX2" fmla="*/ 674164 w 1564827"/>
              <a:gd name="connsiteY2" fmla="*/ 0 h 3056787"/>
              <a:gd name="connsiteX0" fmla="*/ 1564950 w 1564950"/>
              <a:gd name="connsiteY0" fmla="*/ 2915919 h 2970486"/>
              <a:gd name="connsiteX1" fmla="*/ 15154 w 1564950"/>
              <a:gd name="connsiteY1" fmla="*/ 2646268 h 2970486"/>
              <a:gd name="connsiteX2" fmla="*/ 674287 w 1564950"/>
              <a:gd name="connsiteY2" fmla="*/ 0 h 2970486"/>
              <a:gd name="connsiteX0" fmla="*/ 1564827 w 1564827"/>
              <a:gd name="connsiteY0" fmla="*/ 2915919 h 3011085"/>
              <a:gd name="connsiteX1" fmla="*/ 15031 w 1564827"/>
              <a:gd name="connsiteY1" fmla="*/ 2646268 h 3011085"/>
              <a:gd name="connsiteX2" fmla="*/ 674164 w 1564827"/>
              <a:gd name="connsiteY2" fmla="*/ 0 h 3011085"/>
              <a:gd name="connsiteX0" fmla="*/ 1551663 w 1551663"/>
              <a:gd name="connsiteY0" fmla="*/ 2915919 h 3011085"/>
              <a:gd name="connsiteX1" fmla="*/ 1867 w 1551663"/>
              <a:gd name="connsiteY1" fmla="*/ 2646268 h 3011085"/>
              <a:gd name="connsiteX2" fmla="*/ 661000 w 1551663"/>
              <a:gd name="connsiteY2" fmla="*/ 0 h 3011085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936397 w 936397"/>
              <a:gd name="connsiteY0" fmla="*/ 2258179 h 2730980"/>
              <a:gd name="connsiteX1" fmla="*/ 1867 w 936397"/>
              <a:gd name="connsiteY1" fmla="*/ 2646268 h 2730980"/>
              <a:gd name="connsiteX2" fmla="*/ 661000 w 936397"/>
              <a:gd name="connsiteY2" fmla="*/ 0 h 2730980"/>
              <a:gd name="connsiteX0" fmla="*/ 936397 w 936397"/>
              <a:gd name="connsiteY0" fmla="*/ 2258179 h 2805186"/>
              <a:gd name="connsiteX1" fmla="*/ 1867 w 936397"/>
              <a:gd name="connsiteY1" fmla="*/ 2646268 h 2805186"/>
              <a:gd name="connsiteX2" fmla="*/ 661000 w 936397"/>
              <a:gd name="connsiteY2" fmla="*/ 0 h 2805186"/>
              <a:gd name="connsiteX0" fmla="*/ 993933 w 993933"/>
              <a:gd name="connsiteY0" fmla="*/ 2258179 h 2841362"/>
              <a:gd name="connsiteX1" fmla="*/ 1723 w 993933"/>
              <a:gd name="connsiteY1" fmla="*/ 2696863 h 2841362"/>
              <a:gd name="connsiteX2" fmla="*/ 718536 w 993933"/>
              <a:gd name="connsiteY2" fmla="*/ 0 h 2841362"/>
              <a:gd name="connsiteX0" fmla="*/ 993933 w 993933"/>
              <a:gd name="connsiteY0" fmla="*/ 2258179 h 2841362"/>
              <a:gd name="connsiteX1" fmla="*/ 1723 w 993933"/>
              <a:gd name="connsiteY1" fmla="*/ 2696863 h 2841362"/>
              <a:gd name="connsiteX2" fmla="*/ 718537 w 993933"/>
              <a:gd name="connsiteY2" fmla="*/ 0 h 2841362"/>
              <a:gd name="connsiteX0" fmla="*/ 992210 w 992210"/>
              <a:gd name="connsiteY0" fmla="*/ 1 h 583184"/>
              <a:gd name="connsiteX1" fmla="*/ 0 w 992210"/>
              <a:gd name="connsiteY1" fmla="*/ 438685 h 583184"/>
              <a:gd name="connsiteX0" fmla="*/ 1364379 w 1364379"/>
              <a:gd name="connsiteY0" fmla="*/ 0 h 722755"/>
              <a:gd name="connsiteX1" fmla="*/ 0 w 1364379"/>
              <a:gd name="connsiteY1" fmla="*/ 615899 h 722755"/>
              <a:gd name="connsiteX0" fmla="*/ 1364379 w 1364379"/>
              <a:gd name="connsiteY0" fmla="*/ 0 h 615899"/>
              <a:gd name="connsiteX1" fmla="*/ 0 w 1364379"/>
              <a:gd name="connsiteY1" fmla="*/ 615899 h 615899"/>
              <a:gd name="connsiteX0" fmla="*/ 1300689 w 1300689"/>
              <a:gd name="connsiteY0" fmla="*/ 0 h 839362"/>
              <a:gd name="connsiteX1" fmla="*/ 0 w 1300689"/>
              <a:gd name="connsiteY1" fmla="*/ 839362 h 839362"/>
              <a:gd name="connsiteX0" fmla="*/ 1329896 w 1329896"/>
              <a:gd name="connsiteY0" fmla="*/ 0 h 839362"/>
              <a:gd name="connsiteX1" fmla="*/ 29207 w 1329896"/>
              <a:gd name="connsiteY1" fmla="*/ 839362 h 839362"/>
              <a:gd name="connsiteX0" fmla="*/ 997287 w 997287"/>
              <a:gd name="connsiteY0" fmla="*/ 0 h 1041142"/>
              <a:gd name="connsiteX1" fmla="*/ 39640 w 997287"/>
              <a:gd name="connsiteY1" fmla="*/ 1041142 h 1041142"/>
              <a:gd name="connsiteX0" fmla="*/ 997287 w 997287"/>
              <a:gd name="connsiteY0" fmla="*/ 0 h 1041142"/>
              <a:gd name="connsiteX1" fmla="*/ 39640 w 997287"/>
              <a:gd name="connsiteY1" fmla="*/ 1041142 h 1041142"/>
              <a:gd name="connsiteX0" fmla="*/ 906367 w 906367"/>
              <a:gd name="connsiteY0" fmla="*/ 0 h 1251657"/>
              <a:gd name="connsiteX1" fmla="*/ 43957 w 906367"/>
              <a:gd name="connsiteY1" fmla="*/ 1251657 h 1251657"/>
              <a:gd name="connsiteX0" fmla="*/ 923252 w 923253"/>
              <a:gd name="connsiteY0" fmla="*/ 0 h 1228175"/>
              <a:gd name="connsiteX1" fmla="*/ 43085 w 923253"/>
              <a:gd name="connsiteY1" fmla="*/ 1228175 h 1228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3253" h="1228175">
                <a:moveTo>
                  <a:pt x="923252" y="0"/>
                </a:moveTo>
                <a:cubicBezTo>
                  <a:pt x="518397" y="598906"/>
                  <a:pt x="-180385" y="832202"/>
                  <a:pt x="43085" y="1228175"/>
                </a:cubicBezTo>
              </a:path>
            </a:pathLst>
          </a:custGeom>
          <a:noFill/>
          <a:ln w="762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212" name="Cross 1211"/>
          <p:cNvSpPr/>
          <p:nvPr/>
        </p:nvSpPr>
        <p:spPr bwMode="auto">
          <a:xfrm>
            <a:off x="3486636" y="4441372"/>
            <a:ext cx="407823" cy="507911"/>
          </a:xfrm>
          <a:prstGeom prst="plus">
            <a:avLst>
              <a:gd name="adj" fmla="val 13117"/>
            </a:avLst>
          </a:prstGeom>
          <a:solidFill>
            <a:srgbClr val="FFCC66">
              <a:alpha val="75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14120">
              <a:lnSpc>
                <a:spcPts val="450"/>
              </a:lnSpc>
            </a:pPr>
            <a:endParaRPr lang="en-US" sz="400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838" name="Freeform 689">
            <a:extLst>
              <a:ext uri="{FF2B5EF4-FFF2-40B4-BE49-F238E27FC236}">
                <a16:creationId xmlns:a16="http://schemas.microsoft.com/office/drawing/2014/main" id="{858757C6-7966-468A-9A4B-0A74EFFF3012}"/>
              </a:ext>
            </a:extLst>
          </p:cNvPr>
          <p:cNvSpPr/>
          <p:nvPr/>
        </p:nvSpPr>
        <p:spPr>
          <a:xfrm rot="344011" flipV="1">
            <a:off x="2094767" y="1049714"/>
            <a:ext cx="527875" cy="22860"/>
          </a:xfrm>
          <a:custGeom>
            <a:avLst/>
            <a:gdLst>
              <a:gd name="connsiteX0" fmla="*/ 365760 w 542217"/>
              <a:gd name="connsiteY0" fmla="*/ 97465 h 4852345"/>
              <a:gd name="connsiteX1" fmla="*/ 524786 w 542217"/>
              <a:gd name="connsiteY1" fmla="*/ 630203 h 4852345"/>
              <a:gd name="connsiteX2" fmla="*/ 0 w 542217"/>
              <a:gd name="connsiteY2" fmla="*/ 4852345 h 4852345"/>
              <a:gd name="connsiteX0" fmla="*/ 1224501 w 1460663"/>
              <a:gd name="connsiteY0" fmla="*/ 169398 h 6323708"/>
              <a:gd name="connsiteX1" fmla="*/ 1383527 w 1460663"/>
              <a:gd name="connsiteY1" fmla="*/ 702136 h 6323708"/>
              <a:gd name="connsiteX2" fmla="*/ 0 w 1460663"/>
              <a:gd name="connsiteY2" fmla="*/ 6323708 h 6323708"/>
              <a:gd name="connsiteX0" fmla="*/ 1224501 w 1398454"/>
              <a:gd name="connsiteY0" fmla="*/ 91306 h 6245616"/>
              <a:gd name="connsiteX1" fmla="*/ 1383527 w 1398454"/>
              <a:gd name="connsiteY1" fmla="*/ 624044 h 6245616"/>
              <a:gd name="connsiteX2" fmla="*/ 898497 w 1398454"/>
              <a:gd name="connsiteY2" fmla="*/ 4703063 h 6245616"/>
              <a:gd name="connsiteX3" fmla="*/ 0 w 1398454"/>
              <a:gd name="connsiteY3" fmla="*/ 6245616 h 6245616"/>
              <a:gd name="connsiteX0" fmla="*/ 1224501 w 1392616"/>
              <a:gd name="connsiteY0" fmla="*/ 0 h 6154310"/>
              <a:gd name="connsiteX1" fmla="*/ 1383527 w 1392616"/>
              <a:gd name="connsiteY1" fmla="*/ 532738 h 6154310"/>
              <a:gd name="connsiteX2" fmla="*/ 898497 w 1392616"/>
              <a:gd name="connsiteY2" fmla="*/ 4611757 h 6154310"/>
              <a:gd name="connsiteX3" fmla="*/ 0 w 1392616"/>
              <a:gd name="connsiteY3" fmla="*/ 6154310 h 6154310"/>
              <a:gd name="connsiteX0" fmla="*/ 1224501 w 1256034"/>
              <a:gd name="connsiteY0" fmla="*/ 0 h 6154310"/>
              <a:gd name="connsiteX1" fmla="*/ 1232452 w 1256034"/>
              <a:gd name="connsiteY1" fmla="*/ 1113183 h 6154310"/>
              <a:gd name="connsiteX2" fmla="*/ 898497 w 1256034"/>
              <a:gd name="connsiteY2" fmla="*/ 4611757 h 6154310"/>
              <a:gd name="connsiteX3" fmla="*/ 0 w 1256034"/>
              <a:gd name="connsiteY3" fmla="*/ 6154310 h 6154310"/>
              <a:gd name="connsiteX0" fmla="*/ 1224501 w 1226481"/>
              <a:gd name="connsiteY0" fmla="*/ 0 h 6154310"/>
              <a:gd name="connsiteX1" fmla="*/ 1168842 w 1226481"/>
              <a:gd name="connsiteY1" fmla="*/ 1121135 h 6154310"/>
              <a:gd name="connsiteX2" fmla="*/ 898497 w 1226481"/>
              <a:gd name="connsiteY2" fmla="*/ 4611757 h 6154310"/>
              <a:gd name="connsiteX3" fmla="*/ 0 w 1226481"/>
              <a:gd name="connsiteY3" fmla="*/ 6154310 h 6154310"/>
              <a:gd name="connsiteX0" fmla="*/ 1224501 w 1302760"/>
              <a:gd name="connsiteY0" fmla="*/ 0 h 6154310"/>
              <a:gd name="connsiteX1" fmla="*/ 1287840 w 1302760"/>
              <a:gd name="connsiteY1" fmla="*/ 1183765 h 6154310"/>
              <a:gd name="connsiteX2" fmla="*/ 898497 w 1302760"/>
              <a:gd name="connsiteY2" fmla="*/ 4611757 h 6154310"/>
              <a:gd name="connsiteX3" fmla="*/ 0 w 1302760"/>
              <a:gd name="connsiteY3" fmla="*/ 6154310 h 6154310"/>
              <a:gd name="connsiteX0" fmla="*/ 326004 w 404263"/>
              <a:gd name="connsiteY0" fmla="*/ 0 h 4611757"/>
              <a:gd name="connsiteX1" fmla="*/ 389343 w 404263"/>
              <a:gd name="connsiteY1" fmla="*/ 1183765 h 4611757"/>
              <a:gd name="connsiteX2" fmla="*/ 0 w 404263"/>
              <a:gd name="connsiteY2" fmla="*/ 4611757 h 4611757"/>
              <a:gd name="connsiteX0" fmla="*/ 0 w 78259"/>
              <a:gd name="connsiteY0" fmla="*/ 0 h 1183765"/>
              <a:gd name="connsiteX1" fmla="*/ 63339 w 78259"/>
              <a:gd name="connsiteY1" fmla="*/ 1183765 h 1183765"/>
              <a:gd name="connsiteX0" fmla="*/ 958267 w 958302"/>
              <a:gd name="connsiteY0" fmla="*/ 0 h 590982"/>
              <a:gd name="connsiteX1" fmla="*/ 0 w 958302"/>
              <a:gd name="connsiteY1" fmla="*/ 590982 h 590982"/>
              <a:gd name="connsiteX0" fmla="*/ 958267 w 958359"/>
              <a:gd name="connsiteY0" fmla="*/ 0 h 590982"/>
              <a:gd name="connsiteX1" fmla="*/ 0 w 958359"/>
              <a:gd name="connsiteY1" fmla="*/ 590982 h 590982"/>
              <a:gd name="connsiteX0" fmla="*/ 958267 w 961585"/>
              <a:gd name="connsiteY0" fmla="*/ 0 h 590982"/>
              <a:gd name="connsiteX1" fmla="*/ 0 w 961585"/>
              <a:gd name="connsiteY1" fmla="*/ 590982 h 590982"/>
              <a:gd name="connsiteX0" fmla="*/ 964415 w 967689"/>
              <a:gd name="connsiteY0" fmla="*/ 0 h 523348"/>
              <a:gd name="connsiteX1" fmla="*/ 0 w 967689"/>
              <a:gd name="connsiteY1" fmla="*/ 523348 h 523348"/>
              <a:gd name="connsiteX0" fmla="*/ 964415 w 969045"/>
              <a:gd name="connsiteY0" fmla="*/ 0 h 535634"/>
              <a:gd name="connsiteX1" fmla="*/ 0 w 969045"/>
              <a:gd name="connsiteY1" fmla="*/ 523348 h 535634"/>
              <a:gd name="connsiteX0" fmla="*/ 1061366 w 1064924"/>
              <a:gd name="connsiteY0" fmla="*/ 0 h 485134"/>
              <a:gd name="connsiteX1" fmla="*/ 0 w 1064924"/>
              <a:gd name="connsiteY1" fmla="*/ 463590 h 485134"/>
              <a:gd name="connsiteX0" fmla="*/ 1061366 w 1061375"/>
              <a:gd name="connsiteY0" fmla="*/ 0 h 470456"/>
              <a:gd name="connsiteX1" fmla="*/ 0 w 1061375"/>
              <a:gd name="connsiteY1" fmla="*/ 463590 h 470456"/>
              <a:gd name="connsiteX0" fmla="*/ 1317593 w 1317598"/>
              <a:gd name="connsiteY0" fmla="*/ 0 h 470456"/>
              <a:gd name="connsiteX1" fmla="*/ 0 w 1317598"/>
              <a:gd name="connsiteY1" fmla="*/ 463590 h 470456"/>
              <a:gd name="connsiteX0" fmla="*/ 928307 w 928322"/>
              <a:gd name="connsiteY0" fmla="*/ 0 h 218170"/>
              <a:gd name="connsiteX1" fmla="*/ 0 w 928322"/>
              <a:gd name="connsiteY1" fmla="*/ 58294 h 218170"/>
              <a:gd name="connsiteX0" fmla="*/ 928307 w 928307"/>
              <a:gd name="connsiteY0" fmla="*/ 0 h 126999"/>
              <a:gd name="connsiteX1" fmla="*/ 0 w 928307"/>
              <a:gd name="connsiteY1" fmla="*/ 58294 h 126999"/>
              <a:gd name="connsiteX0" fmla="*/ 928307 w 928307"/>
              <a:gd name="connsiteY0" fmla="*/ 0 h 139389"/>
              <a:gd name="connsiteX1" fmla="*/ 0 w 928307"/>
              <a:gd name="connsiteY1" fmla="*/ 58294 h 139389"/>
              <a:gd name="connsiteX0" fmla="*/ 938371 w 938371"/>
              <a:gd name="connsiteY0" fmla="*/ 0 h 165108"/>
              <a:gd name="connsiteX1" fmla="*/ 0 w 938371"/>
              <a:gd name="connsiteY1" fmla="*/ 108392 h 165108"/>
              <a:gd name="connsiteX0" fmla="*/ 650447 w 650447"/>
              <a:gd name="connsiteY0" fmla="*/ 70743 h 167622"/>
              <a:gd name="connsiteX1" fmla="*/ 0 w 650447"/>
              <a:gd name="connsiteY1" fmla="*/ 0 h 167622"/>
              <a:gd name="connsiteX0" fmla="*/ 650447 w 650447"/>
              <a:gd name="connsiteY0" fmla="*/ 70743 h 99751"/>
              <a:gd name="connsiteX1" fmla="*/ 0 w 650447"/>
              <a:gd name="connsiteY1" fmla="*/ 0 h 9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0447" h="99751">
                <a:moveTo>
                  <a:pt x="650447" y="70743"/>
                </a:moveTo>
                <a:cubicBezTo>
                  <a:pt x="205708" y="142023"/>
                  <a:pt x="368011" y="67796"/>
                  <a:pt x="0" y="0"/>
                </a:cubicBezTo>
              </a:path>
            </a:pathLst>
          </a:custGeom>
          <a:noFill/>
          <a:ln w="762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7" tIns="22855" rIns="45707" bIns="22855" spcCol="0" rtlCol="0" anchor="ctr"/>
          <a:lstStyle/>
          <a:p>
            <a:pPr algn="ctr" defTabSz="914120"/>
            <a:endParaRPr lang="en-US" sz="18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37" name="Freeform 7">
            <a:extLst>
              <a:ext uri="{FF2B5EF4-FFF2-40B4-BE49-F238E27FC236}">
                <a16:creationId xmlns:a16="http://schemas.microsoft.com/office/drawing/2014/main" id="{5D47678F-C900-4D21-A3CD-E5649FD65A0B}"/>
              </a:ext>
            </a:extLst>
          </p:cNvPr>
          <p:cNvSpPr>
            <a:spLocks/>
          </p:cNvSpPr>
          <p:nvPr/>
        </p:nvSpPr>
        <p:spPr bwMode="auto">
          <a:xfrm flipH="1">
            <a:off x="1740115" y="980247"/>
            <a:ext cx="484765" cy="318507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HEPNET-J</a:t>
            </a:r>
            <a:br>
              <a:rPr lang="en-US" sz="650" b="1" u="sng" dirty="0">
                <a:solidFill>
                  <a:prstClr val="black"/>
                </a:solidFill>
                <a:latin typeface="Calibri"/>
              </a:rPr>
            </a:br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Japan</a:t>
            </a:r>
          </a:p>
        </p:txBody>
      </p:sp>
      <p:sp>
        <p:nvSpPr>
          <p:cNvPr id="1094" name="TextBox 1093"/>
          <p:cNvSpPr txBox="1"/>
          <p:nvPr/>
        </p:nvSpPr>
        <p:spPr>
          <a:xfrm>
            <a:off x="1897730" y="1205853"/>
            <a:ext cx="169535" cy="78483"/>
          </a:xfrm>
          <a:prstGeom prst="rect">
            <a:avLst/>
          </a:prstGeom>
          <a:solidFill>
            <a:srgbClr val="FFFF00"/>
          </a:solidFill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KEK T1</a:t>
            </a:r>
          </a:p>
        </p:txBody>
      </p:sp>
      <p:sp>
        <p:nvSpPr>
          <p:cNvPr id="842" name="Freeform 689">
            <a:extLst>
              <a:ext uri="{FF2B5EF4-FFF2-40B4-BE49-F238E27FC236}">
                <a16:creationId xmlns:a16="http://schemas.microsoft.com/office/drawing/2014/main" id="{45D4E365-E480-489D-933D-20A434EA5F51}"/>
              </a:ext>
            </a:extLst>
          </p:cNvPr>
          <p:cNvSpPr/>
          <p:nvPr/>
        </p:nvSpPr>
        <p:spPr>
          <a:xfrm rot="2176374" flipV="1">
            <a:off x="2107554" y="870334"/>
            <a:ext cx="527875" cy="22860"/>
          </a:xfrm>
          <a:custGeom>
            <a:avLst/>
            <a:gdLst>
              <a:gd name="connsiteX0" fmla="*/ 365760 w 542217"/>
              <a:gd name="connsiteY0" fmla="*/ 97465 h 4852345"/>
              <a:gd name="connsiteX1" fmla="*/ 524786 w 542217"/>
              <a:gd name="connsiteY1" fmla="*/ 630203 h 4852345"/>
              <a:gd name="connsiteX2" fmla="*/ 0 w 542217"/>
              <a:gd name="connsiteY2" fmla="*/ 4852345 h 4852345"/>
              <a:gd name="connsiteX0" fmla="*/ 1224501 w 1460663"/>
              <a:gd name="connsiteY0" fmla="*/ 169398 h 6323708"/>
              <a:gd name="connsiteX1" fmla="*/ 1383527 w 1460663"/>
              <a:gd name="connsiteY1" fmla="*/ 702136 h 6323708"/>
              <a:gd name="connsiteX2" fmla="*/ 0 w 1460663"/>
              <a:gd name="connsiteY2" fmla="*/ 6323708 h 6323708"/>
              <a:gd name="connsiteX0" fmla="*/ 1224501 w 1398454"/>
              <a:gd name="connsiteY0" fmla="*/ 91306 h 6245616"/>
              <a:gd name="connsiteX1" fmla="*/ 1383527 w 1398454"/>
              <a:gd name="connsiteY1" fmla="*/ 624044 h 6245616"/>
              <a:gd name="connsiteX2" fmla="*/ 898497 w 1398454"/>
              <a:gd name="connsiteY2" fmla="*/ 4703063 h 6245616"/>
              <a:gd name="connsiteX3" fmla="*/ 0 w 1398454"/>
              <a:gd name="connsiteY3" fmla="*/ 6245616 h 6245616"/>
              <a:gd name="connsiteX0" fmla="*/ 1224501 w 1392616"/>
              <a:gd name="connsiteY0" fmla="*/ 0 h 6154310"/>
              <a:gd name="connsiteX1" fmla="*/ 1383527 w 1392616"/>
              <a:gd name="connsiteY1" fmla="*/ 532738 h 6154310"/>
              <a:gd name="connsiteX2" fmla="*/ 898497 w 1392616"/>
              <a:gd name="connsiteY2" fmla="*/ 4611757 h 6154310"/>
              <a:gd name="connsiteX3" fmla="*/ 0 w 1392616"/>
              <a:gd name="connsiteY3" fmla="*/ 6154310 h 6154310"/>
              <a:gd name="connsiteX0" fmla="*/ 1224501 w 1256034"/>
              <a:gd name="connsiteY0" fmla="*/ 0 h 6154310"/>
              <a:gd name="connsiteX1" fmla="*/ 1232452 w 1256034"/>
              <a:gd name="connsiteY1" fmla="*/ 1113183 h 6154310"/>
              <a:gd name="connsiteX2" fmla="*/ 898497 w 1256034"/>
              <a:gd name="connsiteY2" fmla="*/ 4611757 h 6154310"/>
              <a:gd name="connsiteX3" fmla="*/ 0 w 1256034"/>
              <a:gd name="connsiteY3" fmla="*/ 6154310 h 6154310"/>
              <a:gd name="connsiteX0" fmla="*/ 1224501 w 1226481"/>
              <a:gd name="connsiteY0" fmla="*/ 0 h 6154310"/>
              <a:gd name="connsiteX1" fmla="*/ 1168842 w 1226481"/>
              <a:gd name="connsiteY1" fmla="*/ 1121135 h 6154310"/>
              <a:gd name="connsiteX2" fmla="*/ 898497 w 1226481"/>
              <a:gd name="connsiteY2" fmla="*/ 4611757 h 6154310"/>
              <a:gd name="connsiteX3" fmla="*/ 0 w 1226481"/>
              <a:gd name="connsiteY3" fmla="*/ 6154310 h 6154310"/>
              <a:gd name="connsiteX0" fmla="*/ 1224501 w 1302760"/>
              <a:gd name="connsiteY0" fmla="*/ 0 h 6154310"/>
              <a:gd name="connsiteX1" fmla="*/ 1287840 w 1302760"/>
              <a:gd name="connsiteY1" fmla="*/ 1183765 h 6154310"/>
              <a:gd name="connsiteX2" fmla="*/ 898497 w 1302760"/>
              <a:gd name="connsiteY2" fmla="*/ 4611757 h 6154310"/>
              <a:gd name="connsiteX3" fmla="*/ 0 w 1302760"/>
              <a:gd name="connsiteY3" fmla="*/ 6154310 h 6154310"/>
              <a:gd name="connsiteX0" fmla="*/ 326004 w 404263"/>
              <a:gd name="connsiteY0" fmla="*/ 0 h 4611757"/>
              <a:gd name="connsiteX1" fmla="*/ 389343 w 404263"/>
              <a:gd name="connsiteY1" fmla="*/ 1183765 h 4611757"/>
              <a:gd name="connsiteX2" fmla="*/ 0 w 404263"/>
              <a:gd name="connsiteY2" fmla="*/ 4611757 h 4611757"/>
              <a:gd name="connsiteX0" fmla="*/ 0 w 78259"/>
              <a:gd name="connsiteY0" fmla="*/ 0 h 1183765"/>
              <a:gd name="connsiteX1" fmla="*/ 63339 w 78259"/>
              <a:gd name="connsiteY1" fmla="*/ 1183765 h 1183765"/>
              <a:gd name="connsiteX0" fmla="*/ 958267 w 958302"/>
              <a:gd name="connsiteY0" fmla="*/ 0 h 590982"/>
              <a:gd name="connsiteX1" fmla="*/ 0 w 958302"/>
              <a:gd name="connsiteY1" fmla="*/ 590982 h 590982"/>
              <a:gd name="connsiteX0" fmla="*/ 958267 w 958359"/>
              <a:gd name="connsiteY0" fmla="*/ 0 h 590982"/>
              <a:gd name="connsiteX1" fmla="*/ 0 w 958359"/>
              <a:gd name="connsiteY1" fmla="*/ 590982 h 590982"/>
              <a:gd name="connsiteX0" fmla="*/ 958267 w 961585"/>
              <a:gd name="connsiteY0" fmla="*/ 0 h 590982"/>
              <a:gd name="connsiteX1" fmla="*/ 0 w 961585"/>
              <a:gd name="connsiteY1" fmla="*/ 590982 h 590982"/>
              <a:gd name="connsiteX0" fmla="*/ 964415 w 967689"/>
              <a:gd name="connsiteY0" fmla="*/ 0 h 523348"/>
              <a:gd name="connsiteX1" fmla="*/ 0 w 967689"/>
              <a:gd name="connsiteY1" fmla="*/ 523348 h 523348"/>
              <a:gd name="connsiteX0" fmla="*/ 964415 w 969045"/>
              <a:gd name="connsiteY0" fmla="*/ 0 h 535634"/>
              <a:gd name="connsiteX1" fmla="*/ 0 w 969045"/>
              <a:gd name="connsiteY1" fmla="*/ 523348 h 535634"/>
              <a:gd name="connsiteX0" fmla="*/ 1061366 w 1064924"/>
              <a:gd name="connsiteY0" fmla="*/ 0 h 485134"/>
              <a:gd name="connsiteX1" fmla="*/ 0 w 1064924"/>
              <a:gd name="connsiteY1" fmla="*/ 463590 h 485134"/>
              <a:gd name="connsiteX0" fmla="*/ 1061366 w 1061375"/>
              <a:gd name="connsiteY0" fmla="*/ 0 h 470456"/>
              <a:gd name="connsiteX1" fmla="*/ 0 w 1061375"/>
              <a:gd name="connsiteY1" fmla="*/ 463590 h 470456"/>
              <a:gd name="connsiteX0" fmla="*/ 1317593 w 1317598"/>
              <a:gd name="connsiteY0" fmla="*/ 0 h 470456"/>
              <a:gd name="connsiteX1" fmla="*/ 0 w 1317598"/>
              <a:gd name="connsiteY1" fmla="*/ 463590 h 470456"/>
              <a:gd name="connsiteX0" fmla="*/ 928307 w 928322"/>
              <a:gd name="connsiteY0" fmla="*/ 0 h 218170"/>
              <a:gd name="connsiteX1" fmla="*/ 0 w 928322"/>
              <a:gd name="connsiteY1" fmla="*/ 58294 h 218170"/>
              <a:gd name="connsiteX0" fmla="*/ 928307 w 928307"/>
              <a:gd name="connsiteY0" fmla="*/ 0 h 126999"/>
              <a:gd name="connsiteX1" fmla="*/ 0 w 928307"/>
              <a:gd name="connsiteY1" fmla="*/ 58294 h 126999"/>
              <a:gd name="connsiteX0" fmla="*/ 928307 w 928307"/>
              <a:gd name="connsiteY0" fmla="*/ 0 h 139389"/>
              <a:gd name="connsiteX1" fmla="*/ 0 w 928307"/>
              <a:gd name="connsiteY1" fmla="*/ 58294 h 139389"/>
              <a:gd name="connsiteX0" fmla="*/ 938371 w 938371"/>
              <a:gd name="connsiteY0" fmla="*/ 0 h 165108"/>
              <a:gd name="connsiteX1" fmla="*/ 0 w 938371"/>
              <a:gd name="connsiteY1" fmla="*/ 108392 h 165108"/>
              <a:gd name="connsiteX0" fmla="*/ 650447 w 650447"/>
              <a:gd name="connsiteY0" fmla="*/ 70743 h 167622"/>
              <a:gd name="connsiteX1" fmla="*/ 0 w 650447"/>
              <a:gd name="connsiteY1" fmla="*/ 0 h 167622"/>
              <a:gd name="connsiteX0" fmla="*/ 650447 w 650447"/>
              <a:gd name="connsiteY0" fmla="*/ 70743 h 99751"/>
              <a:gd name="connsiteX1" fmla="*/ 0 w 650447"/>
              <a:gd name="connsiteY1" fmla="*/ 0 h 99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0447" h="99751">
                <a:moveTo>
                  <a:pt x="650447" y="70743"/>
                </a:moveTo>
                <a:cubicBezTo>
                  <a:pt x="205708" y="142023"/>
                  <a:pt x="368011" y="67796"/>
                  <a:pt x="0" y="0"/>
                </a:cubicBezTo>
              </a:path>
            </a:pathLst>
          </a:custGeom>
          <a:noFill/>
          <a:ln w="762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7" tIns="22855" rIns="45707" bIns="22855" spcCol="0" rtlCol="0" anchor="ctr"/>
          <a:lstStyle/>
          <a:p>
            <a:pPr algn="ctr" defTabSz="914120"/>
            <a:endParaRPr lang="en-US" sz="18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39" name="Freeform 7">
            <a:extLst>
              <a:ext uri="{FF2B5EF4-FFF2-40B4-BE49-F238E27FC236}">
                <a16:creationId xmlns:a16="http://schemas.microsoft.com/office/drawing/2014/main" id="{78E19A91-F49B-4240-A357-5891C742D172}"/>
              </a:ext>
            </a:extLst>
          </p:cNvPr>
          <p:cNvSpPr>
            <a:spLocks/>
          </p:cNvSpPr>
          <p:nvPr/>
        </p:nvSpPr>
        <p:spPr bwMode="auto">
          <a:xfrm flipH="1">
            <a:off x="1808925" y="624729"/>
            <a:ext cx="484765" cy="318507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UTNET</a:t>
            </a:r>
          </a:p>
        </p:txBody>
      </p:sp>
      <p:sp>
        <p:nvSpPr>
          <p:cNvPr id="841" name="TextBox 840">
            <a:extLst>
              <a:ext uri="{FF2B5EF4-FFF2-40B4-BE49-F238E27FC236}">
                <a16:creationId xmlns:a16="http://schemas.microsoft.com/office/drawing/2014/main" id="{9022E07E-53D8-4E5B-8FE8-FD040BFEEA2A}"/>
              </a:ext>
            </a:extLst>
          </p:cNvPr>
          <p:cNvSpPr txBox="1"/>
          <p:nvPr/>
        </p:nvSpPr>
        <p:spPr>
          <a:xfrm>
            <a:off x="1946924" y="757394"/>
            <a:ext cx="220800" cy="132344"/>
          </a:xfrm>
          <a:prstGeom prst="rect">
            <a:avLst/>
          </a:prstGeom>
          <a:solidFill>
            <a:srgbClr val="F0EA00"/>
          </a:solidFill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ICEPP</a:t>
            </a:r>
          </a:p>
          <a:p>
            <a:pPr algn="ctr" defTabSz="914120"/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U Tokyo</a:t>
            </a:r>
          </a:p>
        </p:txBody>
      </p:sp>
      <p:sp>
        <p:nvSpPr>
          <p:cNvPr id="602" name="Oval 601">
            <a:extLst>
              <a:ext uri="{FF2B5EF4-FFF2-40B4-BE49-F238E27FC236}">
                <a16:creationId xmlns:a16="http://schemas.microsoft.com/office/drawing/2014/main" id="{D75EB00E-1503-4806-A353-89D69AA7CFDF}"/>
              </a:ext>
            </a:extLst>
          </p:cNvPr>
          <p:cNvSpPr/>
          <p:nvPr/>
        </p:nvSpPr>
        <p:spPr bwMode="auto">
          <a:xfrm>
            <a:off x="2516186" y="973646"/>
            <a:ext cx="298664" cy="178937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Tokyo</a:t>
            </a:r>
          </a:p>
        </p:txBody>
      </p:sp>
      <p:sp>
        <p:nvSpPr>
          <p:cNvPr id="843" name="TextBox 842">
            <a:extLst>
              <a:ext uri="{FF2B5EF4-FFF2-40B4-BE49-F238E27FC236}">
                <a16:creationId xmlns:a16="http://schemas.microsoft.com/office/drawing/2014/main" id="{E560325B-3AF4-4D65-B8C7-25E440FFA204}"/>
              </a:ext>
            </a:extLst>
          </p:cNvPr>
          <p:cNvSpPr txBox="1"/>
          <p:nvPr/>
        </p:nvSpPr>
        <p:spPr>
          <a:xfrm rot="1835048">
            <a:off x="6058103" y="1310257"/>
            <a:ext cx="153558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55" tIns="4572" rIns="22855" bIns="4572" rtlCol="0">
            <a:spAutoFit/>
          </a:bodyPr>
          <a:lstStyle/>
          <a:p>
            <a:pPr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Korea</a:t>
            </a:r>
          </a:p>
        </p:txBody>
      </p:sp>
      <p:sp>
        <p:nvSpPr>
          <p:cNvPr id="844" name="Trapezoid 843">
            <a:extLst>
              <a:ext uri="{FF2B5EF4-FFF2-40B4-BE49-F238E27FC236}">
                <a16:creationId xmlns:a16="http://schemas.microsoft.com/office/drawing/2014/main" id="{7B032CEC-5A3C-42C7-9D98-635F29C3DD09}"/>
              </a:ext>
            </a:extLst>
          </p:cNvPr>
          <p:cNvSpPr/>
          <p:nvPr/>
        </p:nvSpPr>
        <p:spPr bwMode="auto">
          <a:xfrm flipH="1">
            <a:off x="8074284" y="5566902"/>
            <a:ext cx="423768" cy="147238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CBPF</a:t>
            </a: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(Rio de Janeiro)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BE73C75-9D7B-46C0-A844-8F0FAD644DAB}"/>
              </a:ext>
            </a:extLst>
          </p:cNvPr>
          <p:cNvGrpSpPr/>
          <p:nvPr/>
        </p:nvGrpSpPr>
        <p:grpSpPr>
          <a:xfrm>
            <a:off x="2096412" y="3208466"/>
            <a:ext cx="355406" cy="318507"/>
            <a:chOff x="3230748" y="6762747"/>
            <a:chExt cx="710812" cy="637014"/>
          </a:xfrm>
        </p:grpSpPr>
        <p:sp>
          <p:nvSpPr>
            <p:cNvPr id="847" name="Freeform 7">
              <a:extLst>
                <a:ext uri="{FF2B5EF4-FFF2-40B4-BE49-F238E27FC236}">
                  <a16:creationId xmlns:a16="http://schemas.microsoft.com/office/drawing/2014/main" id="{148EFA3C-66A4-4115-A742-325DD70F79C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230748" y="6762747"/>
              <a:ext cx="710812" cy="637014"/>
            </a:xfrm>
            <a:custGeom>
              <a:avLst/>
              <a:gdLst>
                <a:gd name="T0" fmla="*/ 5 w 2184"/>
                <a:gd name="T1" fmla="*/ 630 h 1434"/>
                <a:gd name="T2" fmla="*/ 68 w 2184"/>
                <a:gd name="T3" fmla="*/ 535 h 1434"/>
                <a:gd name="T4" fmla="*/ 119 w 2184"/>
                <a:gd name="T5" fmla="*/ 390 h 1434"/>
                <a:gd name="T6" fmla="*/ 201 w 2184"/>
                <a:gd name="T7" fmla="*/ 293 h 1434"/>
                <a:gd name="T8" fmla="*/ 348 w 2184"/>
                <a:gd name="T9" fmla="*/ 204 h 1434"/>
                <a:gd name="T10" fmla="*/ 401 w 2184"/>
                <a:gd name="T11" fmla="*/ 129 h 1434"/>
                <a:gd name="T12" fmla="*/ 516 w 2184"/>
                <a:gd name="T13" fmla="*/ 91 h 1434"/>
                <a:gd name="T14" fmla="*/ 593 w 2184"/>
                <a:gd name="T15" fmla="*/ 81 h 1434"/>
                <a:gd name="T16" fmla="*/ 724 w 2184"/>
                <a:gd name="T17" fmla="*/ 57 h 1434"/>
                <a:gd name="T18" fmla="*/ 835 w 2184"/>
                <a:gd name="T19" fmla="*/ 22 h 1434"/>
                <a:gd name="T20" fmla="*/ 972 w 2184"/>
                <a:gd name="T21" fmla="*/ 13 h 1434"/>
                <a:gd name="T22" fmla="*/ 1064 w 2184"/>
                <a:gd name="T23" fmla="*/ 18 h 1434"/>
                <a:gd name="T24" fmla="*/ 1152 w 2184"/>
                <a:gd name="T25" fmla="*/ 19 h 1434"/>
                <a:gd name="T26" fmla="*/ 1200 w 2184"/>
                <a:gd name="T27" fmla="*/ 6 h 1434"/>
                <a:gd name="T28" fmla="*/ 1298 w 2184"/>
                <a:gd name="T29" fmla="*/ 48 h 1434"/>
                <a:gd name="T30" fmla="*/ 1403 w 2184"/>
                <a:gd name="T31" fmla="*/ 65 h 1434"/>
                <a:gd name="T32" fmla="*/ 1489 w 2184"/>
                <a:gd name="T33" fmla="*/ 41 h 1434"/>
                <a:gd name="T34" fmla="*/ 1616 w 2184"/>
                <a:gd name="T35" fmla="*/ 88 h 1434"/>
                <a:gd name="T36" fmla="*/ 1672 w 2184"/>
                <a:gd name="T37" fmla="*/ 116 h 1434"/>
                <a:gd name="T38" fmla="*/ 1733 w 2184"/>
                <a:gd name="T39" fmla="*/ 137 h 1434"/>
                <a:gd name="T40" fmla="*/ 1737 w 2184"/>
                <a:gd name="T41" fmla="*/ 175 h 1434"/>
                <a:gd name="T42" fmla="*/ 1887 w 2184"/>
                <a:gd name="T43" fmla="*/ 201 h 1434"/>
                <a:gd name="T44" fmla="*/ 1914 w 2184"/>
                <a:gd name="T45" fmla="*/ 301 h 1434"/>
                <a:gd name="T46" fmla="*/ 1990 w 2184"/>
                <a:gd name="T47" fmla="*/ 395 h 1434"/>
                <a:gd name="T48" fmla="*/ 2122 w 2184"/>
                <a:gd name="T49" fmla="*/ 476 h 1434"/>
                <a:gd name="T50" fmla="*/ 2133 w 2184"/>
                <a:gd name="T51" fmla="*/ 575 h 1434"/>
                <a:gd name="T52" fmla="*/ 2159 w 2184"/>
                <a:gd name="T53" fmla="*/ 654 h 1434"/>
                <a:gd name="T54" fmla="*/ 2116 w 2184"/>
                <a:gd name="T55" fmla="*/ 719 h 1434"/>
                <a:gd name="T56" fmla="*/ 2176 w 2184"/>
                <a:gd name="T57" fmla="*/ 735 h 1434"/>
                <a:gd name="T58" fmla="*/ 2172 w 2184"/>
                <a:gd name="T59" fmla="*/ 796 h 1434"/>
                <a:gd name="T60" fmla="*/ 2121 w 2184"/>
                <a:gd name="T61" fmla="*/ 820 h 1434"/>
                <a:gd name="T62" fmla="*/ 2098 w 2184"/>
                <a:gd name="T63" fmla="*/ 947 h 1434"/>
                <a:gd name="T64" fmla="*/ 2071 w 2184"/>
                <a:gd name="T65" fmla="*/ 992 h 1434"/>
                <a:gd name="T66" fmla="*/ 2068 w 2184"/>
                <a:gd name="T67" fmla="*/ 1060 h 1434"/>
                <a:gd name="T68" fmla="*/ 1981 w 2184"/>
                <a:gd name="T69" fmla="*/ 1071 h 1434"/>
                <a:gd name="T70" fmla="*/ 1916 w 2184"/>
                <a:gd name="T71" fmla="*/ 1208 h 1434"/>
                <a:gd name="T72" fmla="*/ 1776 w 2184"/>
                <a:gd name="T73" fmla="*/ 1235 h 1434"/>
                <a:gd name="T74" fmla="*/ 1707 w 2184"/>
                <a:gd name="T75" fmla="*/ 1313 h 1434"/>
                <a:gd name="T76" fmla="*/ 1589 w 2184"/>
                <a:gd name="T77" fmla="*/ 1351 h 1434"/>
                <a:gd name="T78" fmla="*/ 1494 w 2184"/>
                <a:gd name="T79" fmla="*/ 1402 h 1434"/>
                <a:gd name="T80" fmla="*/ 1430 w 2184"/>
                <a:gd name="T81" fmla="*/ 1362 h 1434"/>
                <a:gd name="T82" fmla="*/ 1363 w 2184"/>
                <a:gd name="T83" fmla="*/ 1431 h 1434"/>
                <a:gd name="T84" fmla="*/ 1260 w 2184"/>
                <a:gd name="T85" fmla="*/ 1394 h 1434"/>
                <a:gd name="T86" fmla="*/ 1192 w 2184"/>
                <a:gd name="T87" fmla="*/ 1429 h 1434"/>
                <a:gd name="T88" fmla="*/ 1087 w 2184"/>
                <a:gd name="T89" fmla="*/ 1397 h 1434"/>
                <a:gd name="T90" fmla="*/ 980 w 2184"/>
                <a:gd name="T91" fmla="*/ 1434 h 1434"/>
                <a:gd name="T92" fmla="*/ 872 w 2184"/>
                <a:gd name="T93" fmla="*/ 1375 h 1434"/>
                <a:gd name="T94" fmla="*/ 748 w 2184"/>
                <a:gd name="T95" fmla="*/ 1380 h 1434"/>
                <a:gd name="T96" fmla="*/ 694 w 2184"/>
                <a:gd name="T97" fmla="*/ 1307 h 1434"/>
                <a:gd name="T98" fmla="*/ 619 w 2184"/>
                <a:gd name="T99" fmla="*/ 1343 h 1434"/>
                <a:gd name="T100" fmla="*/ 525 w 2184"/>
                <a:gd name="T101" fmla="*/ 1299 h 1434"/>
                <a:gd name="T102" fmla="*/ 519 w 2184"/>
                <a:gd name="T103" fmla="*/ 1262 h 1434"/>
                <a:gd name="T104" fmla="*/ 399 w 2184"/>
                <a:gd name="T105" fmla="*/ 1210 h 1434"/>
                <a:gd name="T106" fmla="*/ 329 w 2184"/>
                <a:gd name="T107" fmla="*/ 1165 h 1434"/>
                <a:gd name="T108" fmla="*/ 172 w 2184"/>
                <a:gd name="T109" fmla="*/ 1103 h 1434"/>
                <a:gd name="T110" fmla="*/ 105 w 2184"/>
                <a:gd name="T111" fmla="*/ 976 h 1434"/>
                <a:gd name="T112" fmla="*/ 5 w 2184"/>
                <a:gd name="T113" fmla="*/ 907 h 1434"/>
                <a:gd name="T114" fmla="*/ 26 w 2184"/>
                <a:gd name="T115" fmla="*/ 818 h 1434"/>
                <a:gd name="T116" fmla="*/ 22 w 2184"/>
                <a:gd name="T117" fmla="*/ 737 h 1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84" h="1434">
                  <a:moveTo>
                    <a:pt x="48" y="719"/>
                  </a:moveTo>
                  <a:lnTo>
                    <a:pt x="33" y="708"/>
                  </a:lnTo>
                  <a:lnTo>
                    <a:pt x="21" y="696"/>
                  </a:lnTo>
                  <a:lnTo>
                    <a:pt x="13" y="680"/>
                  </a:lnTo>
                  <a:lnTo>
                    <a:pt x="6" y="664"/>
                  </a:lnTo>
                  <a:lnTo>
                    <a:pt x="5" y="648"/>
                  </a:lnTo>
                  <a:lnTo>
                    <a:pt x="5" y="630"/>
                  </a:lnTo>
                  <a:lnTo>
                    <a:pt x="10" y="613"/>
                  </a:lnTo>
                  <a:lnTo>
                    <a:pt x="18" y="597"/>
                  </a:lnTo>
                  <a:lnTo>
                    <a:pt x="29" y="583"/>
                  </a:lnTo>
                  <a:lnTo>
                    <a:pt x="43" y="570"/>
                  </a:lnTo>
                  <a:lnTo>
                    <a:pt x="61" y="562"/>
                  </a:lnTo>
                  <a:lnTo>
                    <a:pt x="78" y="555"/>
                  </a:lnTo>
                  <a:lnTo>
                    <a:pt x="68" y="535"/>
                  </a:lnTo>
                  <a:lnTo>
                    <a:pt x="62" y="511"/>
                  </a:lnTo>
                  <a:lnTo>
                    <a:pt x="61" y="489"/>
                  </a:lnTo>
                  <a:lnTo>
                    <a:pt x="64" y="465"/>
                  </a:lnTo>
                  <a:lnTo>
                    <a:pt x="72" y="444"/>
                  </a:lnTo>
                  <a:lnTo>
                    <a:pt x="84" y="423"/>
                  </a:lnTo>
                  <a:lnTo>
                    <a:pt x="100" y="406"/>
                  </a:lnTo>
                  <a:lnTo>
                    <a:pt x="119" y="390"/>
                  </a:lnTo>
                  <a:lnTo>
                    <a:pt x="137" y="382"/>
                  </a:lnTo>
                  <a:lnTo>
                    <a:pt x="156" y="376"/>
                  </a:lnTo>
                  <a:lnTo>
                    <a:pt x="175" y="374"/>
                  </a:lnTo>
                  <a:lnTo>
                    <a:pt x="196" y="374"/>
                  </a:lnTo>
                  <a:lnTo>
                    <a:pt x="191" y="345"/>
                  </a:lnTo>
                  <a:lnTo>
                    <a:pt x="193" y="318"/>
                  </a:lnTo>
                  <a:lnTo>
                    <a:pt x="201" y="293"/>
                  </a:lnTo>
                  <a:lnTo>
                    <a:pt x="212" y="269"/>
                  </a:lnTo>
                  <a:lnTo>
                    <a:pt x="229" y="248"/>
                  </a:lnTo>
                  <a:lnTo>
                    <a:pt x="248" y="231"/>
                  </a:lnTo>
                  <a:lnTo>
                    <a:pt x="272" y="216"/>
                  </a:lnTo>
                  <a:lnTo>
                    <a:pt x="299" y="207"/>
                  </a:lnTo>
                  <a:lnTo>
                    <a:pt x="325" y="204"/>
                  </a:lnTo>
                  <a:lnTo>
                    <a:pt x="348" y="204"/>
                  </a:lnTo>
                  <a:lnTo>
                    <a:pt x="372" y="209"/>
                  </a:lnTo>
                  <a:lnTo>
                    <a:pt x="395" y="216"/>
                  </a:lnTo>
                  <a:lnTo>
                    <a:pt x="388" y="199"/>
                  </a:lnTo>
                  <a:lnTo>
                    <a:pt x="387" y="180"/>
                  </a:lnTo>
                  <a:lnTo>
                    <a:pt x="388" y="162"/>
                  </a:lnTo>
                  <a:lnTo>
                    <a:pt x="393" y="145"/>
                  </a:lnTo>
                  <a:lnTo>
                    <a:pt x="401" y="129"/>
                  </a:lnTo>
                  <a:lnTo>
                    <a:pt x="414" y="115"/>
                  </a:lnTo>
                  <a:lnTo>
                    <a:pt x="428" y="102"/>
                  </a:lnTo>
                  <a:lnTo>
                    <a:pt x="444" y="92"/>
                  </a:lnTo>
                  <a:lnTo>
                    <a:pt x="461" y="88"/>
                  </a:lnTo>
                  <a:lnTo>
                    <a:pt x="481" y="84"/>
                  </a:lnTo>
                  <a:lnTo>
                    <a:pt x="498" y="86"/>
                  </a:lnTo>
                  <a:lnTo>
                    <a:pt x="516" y="91"/>
                  </a:lnTo>
                  <a:lnTo>
                    <a:pt x="531" y="97"/>
                  </a:lnTo>
                  <a:lnTo>
                    <a:pt x="546" y="108"/>
                  </a:lnTo>
                  <a:lnTo>
                    <a:pt x="558" y="121"/>
                  </a:lnTo>
                  <a:lnTo>
                    <a:pt x="570" y="137"/>
                  </a:lnTo>
                  <a:lnTo>
                    <a:pt x="574" y="116"/>
                  </a:lnTo>
                  <a:lnTo>
                    <a:pt x="582" y="97"/>
                  </a:lnTo>
                  <a:lnTo>
                    <a:pt x="593" y="81"/>
                  </a:lnTo>
                  <a:lnTo>
                    <a:pt x="609" y="67"/>
                  </a:lnTo>
                  <a:lnTo>
                    <a:pt x="625" y="56"/>
                  </a:lnTo>
                  <a:lnTo>
                    <a:pt x="644" y="49"/>
                  </a:lnTo>
                  <a:lnTo>
                    <a:pt x="665" y="46"/>
                  </a:lnTo>
                  <a:lnTo>
                    <a:pt x="687" y="46"/>
                  </a:lnTo>
                  <a:lnTo>
                    <a:pt x="706" y="51"/>
                  </a:lnTo>
                  <a:lnTo>
                    <a:pt x="724" y="57"/>
                  </a:lnTo>
                  <a:lnTo>
                    <a:pt x="741" y="68"/>
                  </a:lnTo>
                  <a:lnTo>
                    <a:pt x="756" y="83"/>
                  </a:lnTo>
                  <a:lnTo>
                    <a:pt x="768" y="67"/>
                  </a:lnTo>
                  <a:lnTo>
                    <a:pt x="784" y="53"/>
                  </a:lnTo>
                  <a:lnTo>
                    <a:pt x="800" y="41"/>
                  </a:lnTo>
                  <a:lnTo>
                    <a:pt x="818" y="30"/>
                  </a:lnTo>
                  <a:lnTo>
                    <a:pt x="835" y="22"/>
                  </a:lnTo>
                  <a:lnTo>
                    <a:pt x="854" y="16"/>
                  </a:lnTo>
                  <a:lnTo>
                    <a:pt x="873" y="10"/>
                  </a:lnTo>
                  <a:lnTo>
                    <a:pt x="894" y="6"/>
                  </a:lnTo>
                  <a:lnTo>
                    <a:pt x="913" y="6"/>
                  </a:lnTo>
                  <a:lnTo>
                    <a:pt x="932" y="6"/>
                  </a:lnTo>
                  <a:lnTo>
                    <a:pt x="953" y="8"/>
                  </a:lnTo>
                  <a:lnTo>
                    <a:pt x="972" y="13"/>
                  </a:lnTo>
                  <a:lnTo>
                    <a:pt x="991" y="19"/>
                  </a:lnTo>
                  <a:lnTo>
                    <a:pt x="1010" y="27"/>
                  </a:lnTo>
                  <a:lnTo>
                    <a:pt x="1028" y="37"/>
                  </a:lnTo>
                  <a:lnTo>
                    <a:pt x="1045" y="48"/>
                  </a:lnTo>
                  <a:lnTo>
                    <a:pt x="1050" y="37"/>
                  </a:lnTo>
                  <a:lnTo>
                    <a:pt x="1056" y="26"/>
                  </a:lnTo>
                  <a:lnTo>
                    <a:pt x="1064" y="18"/>
                  </a:lnTo>
                  <a:lnTo>
                    <a:pt x="1074" y="10"/>
                  </a:lnTo>
                  <a:lnTo>
                    <a:pt x="1085" y="5"/>
                  </a:lnTo>
                  <a:lnTo>
                    <a:pt x="1096" y="2"/>
                  </a:lnTo>
                  <a:lnTo>
                    <a:pt x="1109" y="2"/>
                  </a:lnTo>
                  <a:lnTo>
                    <a:pt x="1122" y="3"/>
                  </a:lnTo>
                  <a:lnTo>
                    <a:pt x="1138" y="10"/>
                  </a:lnTo>
                  <a:lnTo>
                    <a:pt x="1152" y="19"/>
                  </a:lnTo>
                  <a:lnTo>
                    <a:pt x="1161" y="33"/>
                  </a:lnTo>
                  <a:lnTo>
                    <a:pt x="1168" y="49"/>
                  </a:lnTo>
                  <a:lnTo>
                    <a:pt x="1169" y="38"/>
                  </a:lnTo>
                  <a:lnTo>
                    <a:pt x="1174" y="29"/>
                  </a:lnTo>
                  <a:lnTo>
                    <a:pt x="1182" y="19"/>
                  </a:lnTo>
                  <a:lnTo>
                    <a:pt x="1190" y="11"/>
                  </a:lnTo>
                  <a:lnTo>
                    <a:pt x="1200" y="6"/>
                  </a:lnTo>
                  <a:lnTo>
                    <a:pt x="1212" y="2"/>
                  </a:lnTo>
                  <a:lnTo>
                    <a:pt x="1225" y="0"/>
                  </a:lnTo>
                  <a:lnTo>
                    <a:pt x="1238" y="2"/>
                  </a:lnTo>
                  <a:lnTo>
                    <a:pt x="1257" y="6"/>
                  </a:lnTo>
                  <a:lnTo>
                    <a:pt x="1274" y="18"/>
                  </a:lnTo>
                  <a:lnTo>
                    <a:pt x="1289" y="30"/>
                  </a:lnTo>
                  <a:lnTo>
                    <a:pt x="1298" y="48"/>
                  </a:lnTo>
                  <a:lnTo>
                    <a:pt x="1306" y="43"/>
                  </a:lnTo>
                  <a:lnTo>
                    <a:pt x="1317" y="38"/>
                  </a:lnTo>
                  <a:lnTo>
                    <a:pt x="1340" y="37"/>
                  </a:lnTo>
                  <a:lnTo>
                    <a:pt x="1365" y="40"/>
                  </a:lnTo>
                  <a:lnTo>
                    <a:pt x="1386" y="49"/>
                  </a:lnTo>
                  <a:lnTo>
                    <a:pt x="1395" y="56"/>
                  </a:lnTo>
                  <a:lnTo>
                    <a:pt x="1403" y="65"/>
                  </a:lnTo>
                  <a:lnTo>
                    <a:pt x="1408" y="73"/>
                  </a:lnTo>
                  <a:lnTo>
                    <a:pt x="1410" y="83"/>
                  </a:lnTo>
                  <a:lnTo>
                    <a:pt x="1419" y="68"/>
                  </a:lnTo>
                  <a:lnTo>
                    <a:pt x="1433" y="59"/>
                  </a:lnTo>
                  <a:lnTo>
                    <a:pt x="1449" y="49"/>
                  </a:lnTo>
                  <a:lnTo>
                    <a:pt x="1468" y="45"/>
                  </a:lnTo>
                  <a:lnTo>
                    <a:pt x="1489" y="41"/>
                  </a:lnTo>
                  <a:lnTo>
                    <a:pt x="1511" y="41"/>
                  </a:lnTo>
                  <a:lnTo>
                    <a:pt x="1535" y="45"/>
                  </a:lnTo>
                  <a:lnTo>
                    <a:pt x="1558" y="51"/>
                  </a:lnTo>
                  <a:lnTo>
                    <a:pt x="1575" y="59"/>
                  </a:lnTo>
                  <a:lnTo>
                    <a:pt x="1591" y="67"/>
                  </a:lnTo>
                  <a:lnTo>
                    <a:pt x="1605" y="76"/>
                  </a:lnTo>
                  <a:lnTo>
                    <a:pt x="1616" y="88"/>
                  </a:lnTo>
                  <a:lnTo>
                    <a:pt x="1626" y="99"/>
                  </a:lnTo>
                  <a:lnTo>
                    <a:pt x="1632" y="111"/>
                  </a:lnTo>
                  <a:lnTo>
                    <a:pt x="1636" y="124"/>
                  </a:lnTo>
                  <a:lnTo>
                    <a:pt x="1636" y="137"/>
                  </a:lnTo>
                  <a:lnTo>
                    <a:pt x="1648" y="127"/>
                  </a:lnTo>
                  <a:lnTo>
                    <a:pt x="1659" y="121"/>
                  </a:lnTo>
                  <a:lnTo>
                    <a:pt x="1672" y="116"/>
                  </a:lnTo>
                  <a:lnTo>
                    <a:pt x="1685" y="115"/>
                  </a:lnTo>
                  <a:lnTo>
                    <a:pt x="1696" y="113"/>
                  </a:lnTo>
                  <a:lnTo>
                    <a:pt x="1707" y="115"/>
                  </a:lnTo>
                  <a:lnTo>
                    <a:pt x="1717" y="118"/>
                  </a:lnTo>
                  <a:lnTo>
                    <a:pt x="1725" y="124"/>
                  </a:lnTo>
                  <a:lnTo>
                    <a:pt x="1729" y="131"/>
                  </a:lnTo>
                  <a:lnTo>
                    <a:pt x="1733" y="137"/>
                  </a:lnTo>
                  <a:lnTo>
                    <a:pt x="1734" y="145"/>
                  </a:lnTo>
                  <a:lnTo>
                    <a:pt x="1734" y="153"/>
                  </a:lnTo>
                  <a:lnTo>
                    <a:pt x="1733" y="162"/>
                  </a:lnTo>
                  <a:lnTo>
                    <a:pt x="1729" y="170"/>
                  </a:lnTo>
                  <a:lnTo>
                    <a:pt x="1723" y="180"/>
                  </a:lnTo>
                  <a:lnTo>
                    <a:pt x="1717" y="189"/>
                  </a:lnTo>
                  <a:lnTo>
                    <a:pt x="1737" y="175"/>
                  </a:lnTo>
                  <a:lnTo>
                    <a:pt x="1758" y="166"/>
                  </a:lnTo>
                  <a:lnTo>
                    <a:pt x="1782" y="161"/>
                  </a:lnTo>
                  <a:lnTo>
                    <a:pt x="1804" y="161"/>
                  </a:lnTo>
                  <a:lnTo>
                    <a:pt x="1826" y="164"/>
                  </a:lnTo>
                  <a:lnTo>
                    <a:pt x="1849" y="172"/>
                  </a:lnTo>
                  <a:lnTo>
                    <a:pt x="1869" y="185"/>
                  </a:lnTo>
                  <a:lnTo>
                    <a:pt x="1887" y="201"/>
                  </a:lnTo>
                  <a:lnTo>
                    <a:pt x="1896" y="213"/>
                  </a:lnTo>
                  <a:lnTo>
                    <a:pt x="1904" y="226"/>
                  </a:lnTo>
                  <a:lnTo>
                    <a:pt x="1911" y="240"/>
                  </a:lnTo>
                  <a:lnTo>
                    <a:pt x="1914" y="255"/>
                  </a:lnTo>
                  <a:lnTo>
                    <a:pt x="1916" y="271"/>
                  </a:lnTo>
                  <a:lnTo>
                    <a:pt x="1916" y="287"/>
                  </a:lnTo>
                  <a:lnTo>
                    <a:pt x="1914" y="301"/>
                  </a:lnTo>
                  <a:lnTo>
                    <a:pt x="1909" y="317"/>
                  </a:lnTo>
                  <a:lnTo>
                    <a:pt x="1931" y="326"/>
                  </a:lnTo>
                  <a:lnTo>
                    <a:pt x="1949" y="337"/>
                  </a:lnTo>
                  <a:lnTo>
                    <a:pt x="1965" y="350"/>
                  </a:lnTo>
                  <a:lnTo>
                    <a:pt x="1978" y="364"/>
                  </a:lnTo>
                  <a:lnTo>
                    <a:pt x="1986" y="379"/>
                  </a:lnTo>
                  <a:lnTo>
                    <a:pt x="1990" y="395"/>
                  </a:lnTo>
                  <a:lnTo>
                    <a:pt x="1990" y="411"/>
                  </a:lnTo>
                  <a:lnTo>
                    <a:pt x="1987" y="425"/>
                  </a:lnTo>
                  <a:lnTo>
                    <a:pt x="2021" y="428"/>
                  </a:lnTo>
                  <a:lnTo>
                    <a:pt x="2052" y="435"/>
                  </a:lnTo>
                  <a:lnTo>
                    <a:pt x="2079" y="446"/>
                  </a:lnTo>
                  <a:lnTo>
                    <a:pt x="2103" y="460"/>
                  </a:lnTo>
                  <a:lnTo>
                    <a:pt x="2122" y="476"/>
                  </a:lnTo>
                  <a:lnTo>
                    <a:pt x="2137" y="495"/>
                  </a:lnTo>
                  <a:lnTo>
                    <a:pt x="2141" y="505"/>
                  </a:lnTo>
                  <a:lnTo>
                    <a:pt x="2145" y="516"/>
                  </a:lnTo>
                  <a:lnTo>
                    <a:pt x="2146" y="527"/>
                  </a:lnTo>
                  <a:lnTo>
                    <a:pt x="2146" y="538"/>
                  </a:lnTo>
                  <a:lnTo>
                    <a:pt x="2141" y="557"/>
                  </a:lnTo>
                  <a:lnTo>
                    <a:pt x="2133" y="575"/>
                  </a:lnTo>
                  <a:lnTo>
                    <a:pt x="2119" y="592"/>
                  </a:lnTo>
                  <a:lnTo>
                    <a:pt x="2102" y="606"/>
                  </a:lnTo>
                  <a:lnTo>
                    <a:pt x="2119" y="613"/>
                  </a:lnTo>
                  <a:lnTo>
                    <a:pt x="2133" y="621"/>
                  </a:lnTo>
                  <a:lnTo>
                    <a:pt x="2146" y="632"/>
                  </a:lnTo>
                  <a:lnTo>
                    <a:pt x="2154" y="641"/>
                  </a:lnTo>
                  <a:lnTo>
                    <a:pt x="2159" y="654"/>
                  </a:lnTo>
                  <a:lnTo>
                    <a:pt x="2161" y="665"/>
                  </a:lnTo>
                  <a:lnTo>
                    <a:pt x="2159" y="678"/>
                  </a:lnTo>
                  <a:lnTo>
                    <a:pt x="2153" y="691"/>
                  </a:lnTo>
                  <a:lnTo>
                    <a:pt x="2146" y="699"/>
                  </a:lnTo>
                  <a:lnTo>
                    <a:pt x="2138" y="707"/>
                  </a:lnTo>
                  <a:lnTo>
                    <a:pt x="2127" y="713"/>
                  </a:lnTo>
                  <a:lnTo>
                    <a:pt x="2116" y="719"/>
                  </a:lnTo>
                  <a:lnTo>
                    <a:pt x="2126" y="716"/>
                  </a:lnTo>
                  <a:lnTo>
                    <a:pt x="2135" y="715"/>
                  </a:lnTo>
                  <a:lnTo>
                    <a:pt x="2145" y="716"/>
                  </a:lnTo>
                  <a:lnTo>
                    <a:pt x="2154" y="718"/>
                  </a:lnTo>
                  <a:lnTo>
                    <a:pt x="2162" y="723"/>
                  </a:lnTo>
                  <a:lnTo>
                    <a:pt x="2170" y="727"/>
                  </a:lnTo>
                  <a:lnTo>
                    <a:pt x="2176" y="735"/>
                  </a:lnTo>
                  <a:lnTo>
                    <a:pt x="2181" y="743"/>
                  </a:lnTo>
                  <a:lnTo>
                    <a:pt x="2184" y="753"/>
                  </a:lnTo>
                  <a:lnTo>
                    <a:pt x="2184" y="762"/>
                  </a:lnTo>
                  <a:lnTo>
                    <a:pt x="2184" y="770"/>
                  </a:lnTo>
                  <a:lnTo>
                    <a:pt x="2181" y="780"/>
                  </a:lnTo>
                  <a:lnTo>
                    <a:pt x="2178" y="788"/>
                  </a:lnTo>
                  <a:lnTo>
                    <a:pt x="2172" y="796"/>
                  </a:lnTo>
                  <a:lnTo>
                    <a:pt x="2165" y="802"/>
                  </a:lnTo>
                  <a:lnTo>
                    <a:pt x="2156" y="807"/>
                  </a:lnTo>
                  <a:lnTo>
                    <a:pt x="2145" y="810"/>
                  </a:lnTo>
                  <a:lnTo>
                    <a:pt x="2132" y="810"/>
                  </a:lnTo>
                  <a:lnTo>
                    <a:pt x="2119" y="807"/>
                  </a:lnTo>
                  <a:lnTo>
                    <a:pt x="2108" y="802"/>
                  </a:lnTo>
                  <a:lnTo>
                    <a:pt x="2121" y="820"/>
                  </a:lnTo>
                  <a:lnTo>
                    <a:pt x="2129" y="837"/>
                  </a:lnTo>
                  <a:lnTo>
                    <a:pt x="2133" y="856"/>
                  </a:lnTo>
                  <a:lnTo>
                    <a:pt x="2135" y="877"/>
                  </a:lnTo>
                  <a:lnTo>
                    <a:pt x="2132" y="896"/>
                  </a:lnTo>
                  <a:lnTo>
                    <a:pt x="2124" y="915"/>
                  </a:lnTo>
                  <a:lnTo>
                    <a:pt x="2114" y="933"/>
                  </a:lnTo>
                  <a:lnTo>
                    <a:pt x="2098" y="947"/>
                  </a:lnTo>
                  <a:lnTo>
                    <a:pt x="2086" y="957"/>
                  </a:lnTo>
                  <a:lnTo>
                    <a:pt x="2071" y="964"/>
                  </a:lnTo>
                  <a:lnTo>
                    <a:pt x="2056" y="971"/>
                  </a:lnTo>
                  <a:lnTo>
                    <a:pt x="2040" y="972"/>
                  </a:lnTo>
                  <a:lnTo>
                    <a:pt x="2052" y="977"/>
                  </a:lnTo>
                  <a:lnTo>
                    <a:pt x="2063" y="984"/>
                  </a:lnTo>
                  <a:lnTo>
                    <a:pt x="2071" y="992"/>
                  </a:lnTo>
                  <a:lnTo>
                    <a:pt x="2079" y="999"/>
                  </a:lnTo>
                  <a:lnTo>
                    <a:pt x="2084" y="1009"/>
                  </a:lnTo>
                  <a:lnTo>
                    <a:pt x="2086" y="1020"/>
                  </a:lnTo>
                  <a:lnTo>
                    <a:pt x="2086" y="1031"/>
                  </a:lnTo>
                  <a:lnTo>
                    <a:pt x="2083" y="1041"/>
                  </a:lnTo>
                  <a:lnTo>
                    <a:pt x="2076" y="1050"/>
                  </a:lnTo>
                  <a:lnTo>
                    <a:pt x="2068" y="1060"/>
                  </a:lnTo>
                  <a:lnTo>
                    <a:pt x="2057" y="1066"/>
                  </a:lnTo>
                  <a:lnTo>
                    <a:pt x="2046" y="1073"/>
                  </a:lnTo>
                  <a:lnTo>
                    <a:pt x="2033" y="1076"/>
                  </a:lnTo>
                  <a:lnTo>
                    <a:pt x="2021" y="1077"/>
                  </a:lnTo>
                  <a:lnTo>
                    <a:pt x="2008" y="1077"/>
                  </a:lnTo>
                  <a:lnTo>
                    <a:pt x="1993" y="1076"/>
                  </a:lnTo>
                  <a:lnTo>
                    <a:pt x="1981" y="1071"/>
                  </a:lnTo>
                  <a:lnTo>
                    <a:pt x="1970" y="1065"/>
                  </a:lnTo>
                  <a:lnTo>
                    <a:pt x="1973" y="1092"/>
                  </a:lnTo>
                  <a:lnTo>
                    <a:pt x="1971" y="1119"/>
                  </a:lnTo>
                  <a:lnTo>
                    <a:pt x="1963" y="1144"/>
                  </a:lnTo>
                  <a:lnTo>
                    <a:pt x="1952" y="1168"/>
                  </a:lnTo>
                  <a:lnTo>
                    <a:pt x="1936" y="1190"/>
                  </a:lnTo>
                  <a:lnTo>
                    <a:pt x="1916" y="1208"/>
                  </a:lnTo>
                  <a:lnTo>
                    <a:pt x="1892" y="1222"/>
                  </a:lnTo>
                  <a:lnTo>
                    <a:pt x="1865" y="1230"/>
                  </a:lnTo>
                  <a:lnTo>
                    <a:pt x="1841" y="1235"/>
                  </a:lnTo>
                  <a:lnTo>
                    <a:pt x="1815" y="1233"/>
                  </a:lnTo>
                  <a:lnTo>
                    <a:pt x="1791" y="1229"/>
                  </a:lnTo>
                  <a:lnTo>
                    <a:pt x="1769" y="1221"/>
                  </a:lnTo>
                  <a:lnTo>
                    <a:pt x="1776" y="1235"/>
                  </a:lnTo>
                  <a:lnTo>
                    <a:pt x="1777" y="1248"/>
                  </a:lnTo>
                  <a:lnTo>
                    <a:pt x="1774" y="1262"/>
                  </a:lnTo>
                  <a:lnTo>
                    <a:pt x="1768" y="1275"/>
                  </a:lnTo>
                  <a:lnTo>
                    <a:pt x="1758" y="1288"/>
                  </a:lnTo>
                  <a:lnTo>
                    <a:pt x="1744" y="1297"/>
                  </a:lnTo>
                  <a:lnTo>
                    <a:pt x="1726" y="1307"/>
                  </a:lnTo>
                  <a:lnTo>
                    <a:pt x="1707" y="1313"/>
                  </a:lnTo>
                  <a:lnTo>
                    <a:pt x="1678" y="1318"/>
                  </a:lnTo>
                  <a:lnTo>
                    <a:pt x="1648" y="1318"/>
                  </a:lnTo>
                  <a:lnTo>
                    <a:pt x="1621" y="1311"/>
                  </a:lnTo>
                  <a:lnTo>
                    <a:pt x="1596" y="1302"/>
                  </a:lnTo>
                  <a:lnTo>
                    <a:pt x="1597" y="1319"/>
                  </a:lnTo>
                  <a:lnTo>
                    <a:pt x="1594" y="1335"/>
                  </a:lnTo>
                  <a:lnTo>
                    <a:pt x="1589" y="1351"/>
                  </a:lnTo>
                  <a:lnTo>
                    <a:pt x="1581" y="1366"/>
                  </a:lnTo>
                  <a:lnTo>
                    <a:pt x="1570" y="1378"/>
                  </a:lnTo>
                  <a:lnTo>
                    <a:pt x="1558" y="1389"/>
                  </a:lnTo>
                  <a:lnTo>
                    <a:pt x="1542" y="1397"/>
                  </a:lnTo>
                  <a:lnTo>
                    <a:pt x="1526" y="1402"/>
                  </a:lnTo>
                  <a:lnTo>
                    <a:pt x="1510" y="1404"/>
                  </a:lnTo>
                  <a:lnTo>
                    <a:pt x="1494" y="1402"/>
                  </a:lnTo>
                  <a:lnTo>
                    <a:pt x="1480" y="1399"/>
                  </a:lnTo>
                  <a:lnTo>
                    <a:pt x="1465" y="1393"/>
                  </a:lnTo>
                  <a:lnTo>
                    <a:pt x="1454" y="1385"/>
                  </a:lnTo>
                  <a:lnTo>
                    <a:pt x="1443" y="1373"/>
                  </a:lnTo>
                  <a:lnTo>
                    <a:pt x="1433" y="1362"/>
                  </a:lnTo>
                  <a:lnTo>
                    <a:pt x="1427" y="1348"/>
                  </a:lnTo>
                  <a:lnTo>
                    <a:pt x="1430" y="1362"/>
                  </a:lnTo>
                  <a:lnTo>
                    <a:pt x="1430" y="1375"/>
                  </a:lnTo>
                  <a:lnTo>
                    <a:pt x="1426" y="1388"/>
                  </a:lnTo>
                  <a:lnTo>
                    <a:pt x="1419" y="1401"/>
                  </a:lnTo>
                  <a:lnTo>
                    <a:pt x="1410" y="1410"/>
                  </a:lnTo>
                  <a:lnTo>
                    <a:pt x="1397" y="1420"/>
                  </a:lnTo>
                  <a:lnTo>
                    <a:pt x="1381" y="1426"/>
                  </a:lnTo>
                  <a:lnTo>
                    <a:pt x="1363" y="1431"/>
                  </a:lnTo>
                  <a:lnTo>
                    <a:pt x="1346" y="1432"/>
                  </a:lnTo>
                  <a:lnTo>
                    <a:pt x="1328" y="1431"/>
                  </a:lnTo>
                  <a:lnTo>
                    <a:pt x="1313" y="1428"/>
                  </a:lnTo>
                  <a:lnTo>
                    <a:pt x="1297" y="1421"/>
                  </a:lnTo>
                  <a:lnTo>
                    <a:pt x="1282" y="1415"/>
                  </a:lnTo>
                  <a:lnTo>
                    <a:pt x="1270" y="1405"/>
                  </a:lnTo>
                  <a:lnTo>
                    <a:pt x="1260" y="1394"/>
                  </a:lnTo>
                  <a:lnTo>
                    <a:pt x="1252" y="1381"/>
                  </a:lnTo>
                  <a:lnTo>
                    <a:pt x="1249" y="1393"/>
                  </a:lnTo>
                  <a:lnTo>
                    <a:pt x="1243" y="1402"/>
                  </a:lnTo>
                  <a:lnTo>
                    <a:pt x="1233" y="1412"/>
                  </a:lnTo>
                  <a:lnTo>
                    <a:pt x="1222" y="1418"/>
                  </a:lnTo>
                  <a:lnTo>
                    <a:pt x="1208" y="1424"/>
                  </a:lnTo>
                  <a:lnTo>
                    <a:pt x="1192" y="1429"/>
                  </a:lnTo>
                  <a:lnTo>
                    <a:pt x="1176" y="1431"/>
                  </a:lnTo>
                  <a:lnTo>
                    <a:pt x="1158" y="1432"/>
                  </a:lnTo>
                  <a:lnTo>
                    <a:pt x="1133" y="1428"/>
                  </a:lnTo>
                  <a:lnTo>
                    <a:pt x="1111" y="1418"/>
                  </a:lnTo>
                  <a:lnTo>
                    <a:pt x="1101" y="1413"/>
                  </a:lnTo>
                  <a:lnTo>
                    <a:pt x="1093" y="1405"/>
                  </a:lnTo>
                  <a:lnTo>
                    <a:pt x="1087" y="1397"/>
                  </a:lnTo>
                  <a:lnTo>
                    <a:pt x="1082" y="1389"/>
                  </a:lnTo>
                  <a:lnTo>
                    <a:pt x="1071" y="1402"/>
                  </a:lnTo>
                  <a:lnTo>
                    <a:pt x="1058" y="1413"/>
                  </a:lnTo>
                  <a:lnTo>
                    <a:pt x="1041" y="1423"/>
                  </a:lnTo>
                  <a:lnTo>
                    <a:pt x="1021" y="1429"/>
                  </a:lnTo>
                  <a:lnTo>
                    <a:pt x="1002" y="1432"/>
                  </a:lnTo>
                  <a:lnTo>
                    <a:pt x="980" y="1434"/>
                  </a:lnTo>
                  <a:lnTo>
                    <a:pt x="959" y="1432"/>
                  </a:lnTo>
                  <a:lnTo>
                    <a:pt x="937" y="1429"/>
                  </a:lnTo>
                  <a:lnTo>
                    <a:pt x="913" y="1420"/>
                  </a:lnTo>
                  <a:lnTo>
                    <a:pt x="894" y="1407"/>
                  </a:lnTo>
                  <a:lnTo>
                    <a:pt x="880" y="1393"/>
                  </a:lnTo>
                  <a:lnTo>
                    <a:pt x="875" y="1385"/>
                  </a:lnTo>
                  <a:lnTo>
                    <a:pt x="872" y="1375"/>
                  </a:lnTo>
                  <a:lnTo>
                    <a:pt x="858" y="1383"/>
                  </a:lnTo>
                  <a:lnTo>
                    <a:pt x="842" y="1389"/>
                  </a:lnTo>
                  <a:lnTo>
                    <a:pt x="823" y="1393"/>
                  </a:lnTo>
                  <a:lnTo>
                    <a:pt x="805" y="1393"/>
                  </a:lnTo>
                  <a:lnTo>
                    <a:pt x="786" y="1391"/>
                  </a:lnTo>
                  <a:lnTo>
                    <a:pt x="767" y="1386"/>
                  </a:lnTo>
                  <a:lnTo>
                    <a:pt x="748" y="1380"/>
                  </a:lnTo>
                  <a:lnTo>
                    <a:pt x="732" y="1370"/>
                  </a:lnTo>
                  <a:lnTo>
                    <a:pt x="713" y="1356"/>
                  </a:lnTo>
                  <a:lnTo>
                    <a:pt x="702" y="1340"/>
                  </a:lnTo>
                  <a:lnTo>
                    <a:pt x="697" y="1332"/>
                  </a:lnTo>
                  <a:lnTo>
                    <a:pt x="694" y="1323"/>
                  </a:lnTo>
                  <a:lnTo>
                    <a:pt x="694" y="1315"/>
                  </a:lnTo>
                  <a:lnTo>
                    <a:pt x="694" y="1307"/>
                  </a:lnTo>
                  <a:lnTo>
                    <a:pt x="691" y="1316"/>
                  </a:lnTo>
                  <a:lnTo>
                    <a:pt x="684" y="1324"/>
                  </a:lnTo>
                  <a:lnTo>
                    <a:pt x="676" y="1331"/>
                  </a:lnTo>
                  <a:lnTo>
                    <a:pt x="665" y="1337"/>
                  </a:lnTo>
                  <a:lnTo>
                    <a:pt x="651" y="1340"/>
                  </a:lnTo>
                  <a:lnTo>
                    <a:pt x="635" y="1342"/>
                  </a:lnTo>
                  <a:lnTo>
                    <a:pt x="619" y="1343"/>
                  </a:lnTo>
                  <a:lnTo>
                    <a:pt x="601" y="1342"/>
                  </a:lnTo>
                  <a:lnTo>
                    <a:pt x="584" y="1337"/>
                  </a:lnTo>
                  <a:lnTo>
                    <a:pt x="568" y="1332"/>
                  </a:lnTo>
                  <a:lnTo>
                    <a:pt x="554" y="1326"/>
                  </a:lnTo>
                  <a:lnTo>
                    <a:pt x="543" y="1318"/>
                  </a:lnTo>
                  <a:lnTo>
                    <a:pt x="533" y="1308"/>
                  </a:lnTo>
                  <a:lnTo>
                    <a:pt x="525" y="1299"/>
                  </a:lnTo>
                  <a:lnTo>
                    <a:pt x="522" y="1289"/>
                  </a:lnTo>
                  <a:lnTo>
                    <a:pt x="522" y="1280"/>
                  </a:lnTo>
                  <a:lnTo>
                    <a:pt x="523" y="1272"/>
                  </a:lnTo>
                  <a:lnTo>
                    <a:pt x="527" y="1265"/>
                  </a:lnTo>
                  <a:lnTo>
                    <a:pt x="531" y="1260"/>
                  </a:lnTo>
                  <a:lnTo>
                    <a:pt x="538" y="1256"/>
                  </a:lnTo>
                  <a:lnTo>
                    <a:pt x="519" y="1262"/>
                  </a:lnTo>
                  <a:lnTo>
                    <a:pt x="498" y="1265"/>
                  </a:lnTo>
                  <a:lnTo>
                    <a:pt x="479" y="1265"/>
                  </a:lnTo>
                  <a:lnTo>
                    <a:pt x="460" y="1260"/>
                  </a:lnTo>
                  <a:lnTo>
                    <a:pt x="441" y="1253"/>
                  </a:lnTo>
                  <a:lnTo>
                    <a:pt x="425" y="1241"/>
                  </a:lnTo>
                  <a:lnTo>
                    <a:pt x="411" y="1227"/>
                  </a:lnTo>
                  <a:lnTo>
                    <a:pt x="399" y="1210"/>
                  </a:lnTo>
                  <a:lnTo>
                    <a:pt x="393" y="1192"/>
                  </a:lnTo>
                  <a:lnTo>
                    <a:pt x="390" y="1175"/>
                  </a:lnTo>
                  <a:lnTo>
                    <a:pt x="390" y="1155"/>
                  </a:lnTo>
                  <a:lnTo>
                    <a:pt x="393" y="1138"/>
                  </a:lnTo>
                  <a:lnTo>
                    <a:pt x="372" y="1151"/>
                  </a:lnTo>
                  <a:lnTo>
                    <a:pt x="352" y="1160"/>
                  </a:lnTo>
                  <a:lnTo>
                    <a:pt x="329" y="1165"/>
                  </a:lnTo>
                  <a:lnTo>
                    <a:pt x="307" y="1167"/>
                  </a:lnTo>
                  <a:lnTo>
                    <a:pt x="283" y="1165"/>
                  </a:lnTo>
                  <a:lnTo>
                    <a:pt x="261" y="1160"/>
                  </a:lnTo>
                  <a:lnTo>
                    <a:pt x="240" y="1151"/>
                  </a:lnTo>
                  <a:lnTo>
                    <a:pt x="220" y="1138"/>
                  </a:lnTo>
                  <a:lnTo>
                    <a:pt x="194" y="1122"/>
                  </a:lnTo>
                  <a:lnTo>
                    <a:pt x="172" y="1103"/>
                  </a:lnTo>
                  <a:lnTo>
                    <a:pt x="153" y="1082"/>
                  </a:lnTo>
                  <a:lnTo>
                    <a:pt x="138" y="1062"/>
                  </a:lnTo>
                  <a:lnTo>
                    <a:pt x="127" y="1041"/>
                  </a:lnTo>
                  <a:lnTo>
                    <a:pt x="123" y="1019"/>
                  </a:lnTo>
                  <a:lnTo>
                    <a:pt x="121" y="995"/>
                  </a:lnTo>
                  <a:lnTo>
                    <a:pt x="124" y="972"/>
                  </a:lnTo>
                  <a:lnTo>
                    <a:pt x="105" y="976"/>
                  </a:lnTo>
                  <a:lnTo>
                    <a:pt x="86" y="976"/>
                  </a:lnTo>
                  <a:lnTo>
                    <a:pt x="68" y="972"/>
                  </a:lnTo>
                  <a:lnTo>
                    <a:pt x="51" y="964"/>
                  </a:lnTo>
                  <a:lnTo>
                    <a:pt x="35" y="953"/>
                  </a:lnTo>
                  <a:lnTo>
                    <a:pt x="22" y="941"/>
                  </a:lnTo>
                  <a:lnTo>
                    <a:pt x="11" y="925"/>
                  </a:lnTo>
                  <a:lnTo>
                    <a:pt x="5" y="907"/>
                  </a:lnTo>
                  <a:lnTo>
                    <a:pt x="2" y="893"/>
                  </a:lnTo>
                  <a:lnTo>
                    <a:pt x="0" y="880"/>
                  </a:lnTo>
                  <a:lnTo>
                    <a:pt x="2" y="866"/>
                  </a:lnTo>
                  <a:lnTo>
                    <a:pt x="5" y="853"/>
                  </a:lnTo>
                  <a:lnTo>
                    <a:pt x="10" y="840"/>
                  </a:lnTo>
                  <a:lnTo>
                    <a:pt x="16" y="828"/>
                  </a:lnTo>
                  <a:lnTo>
                    <a:pt x="26" y="818"/>
                  </a:lnTo>
                  <a:lnTo>
                    <a:pt x="35" y="807"/>
                  </a:lnTo>
                  <a:lnTo>
                    <a:pt x="24" y="796"/>
                  </a:lnTo>
                  <a:lnTo>
                    <a:pt x="18" y="783"/>
                  </a:lnTo>
                  <a:lnTo>
                    <a:pt x="13" y="772"/>
                  </a:lnTo>
                  <a:lnTo>
                    <a:pt x="13" y="759"/>
                  </a:lnTo>
                  <a:lnTo>
                    <a:pt x="16" y="748"/>
                  </a:lnTo>
                  <a:lnTo>
                    <a:pt x="22" y="737"/>
                  </a:lnTo>
                  <a:lnTo>
                    <a:pt x="32" y="727"/>
                  </a:lnTo>
                  <a:lnTo>
                    <a:pt x="46" y="719"/>
                  </a:lnTo>
                  <a:lnTo>
                    <a:pt x="48" y="719"/>
                  </a:lnTo>
                </a:path>
              </a:pathLst>
            </a:custGeom>
            <a:solidFill>
              <a:srgbClr val="99FF99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45707" tIns="22855" rIns="45707" bIns="22855" numCol="1" anchor="t" anchorCtr="0" compatLnSpc="1">
              <a:prstTxWarp prst="textNoShape">
                <a:avLst/>
              </a:prstTxWarp>
            </a:bodyPr>
            <a:lstStyle/>
            <a:p>
              <a:pPr algn="ctr" defTabSz="914120"/>
              <a:r>
                <a:rPr lang="en-US" sz="500" b="1" u="sng" dirty="0">
                  <a:solidFill>
                    <a:prstClr val="black"/>
                  </a:solidFill>
                  <a:latin typeface="Calibri"/>
                </a:rPr>
                <a:t>TANet2</a:t>
              </a:r>
              <a:br>
                <a:rPr lang="en-US" sz="500" b="1" u="sng" dirty="0">
                  <a:solidFill>
                    <a:prstClr val="black"/>
                  </a:solidFill>
                  <a:latin typeface="Calibri"/>
                </a:rPr>
              </a:br>
              <a:r>
                <a:rPr lang="en-US" sz="500" b="1" u="sng" dirty="0">
                  <a:solidFill>
                    <a:prstClr val="black"/>
                  </a:solidFill>
                  <a:latin typeface="Calibri"/>
                </a:rPr>
                <a:t>Taiwan</a:t>
              </a:r>
            </a:p>
          </p:txBody>
        </p:sp>
        <p:sp>
          <p:nvSpPr>
            <p:cNvPr id="848" name="TextBox 847">
              <a:extLst>
                <a:ext uri="{FF2B5EF4-FFF2-40B4-BE49-F238E27FC236}">
                  <a16:creationId xmlns:a16="http://schemas.microsoft.com/office/drawing/2014/main" id="{C0B4D42F-1C4A-4484-9983-5C503E07D426}"/>
                </a:ext>
              </a:extLst>
            </p:cNvPr>
            <p:cNvSpPr txBox="1"/>
            <p:nvPr/>
          </p:nvSpPr>
          <p:spPr>
            <a:xfrm>
              <a:off x="3306922" y="7121463"/>
              <a:ext cx="558464" cy="156966"/>
            </a:xfrm>
            <a:prstGeom prst="rect">
              <a:avLst/>
            </a:prstGeom>
            <a:solidFill>
              <a:srgbClr val="F0EA00"/>
            </a:solidFill>
            <a:ln w="25400">
              <a:noFill/>
            </a:ln>
          </p:spPr>
          <p:txBody>
            <a:bodyPr wrap="square" lIns="4572" tIns="4572" rIns="4572" bIns="4572" rtlCol="0">
              <a:spAutoFit/>
            </a:bodyPr>
            <a:lstStyle/>
            <a:p>
              <a:pPr algn="ctr" defTabSz="914120"/>
              <a:r>
                <a:rPr lang="en-US" sz="450" dirty="0">
                  <a:solidFill>
                    <a:prstClr val="black"/>
                  </a:solidFill>
                  <a:latin typeface="Calibri"/>
                </a:rPr>
                <a:t>NCU, NTU</a:t>
              </a:r>
            </a:p>
          </p:txBody>
        </p:sp>
      </p:grpSp>
      <p:sp>
        <p:nvSpPr>
          <p:cNvPr id="850" name="Freeform 627">
            <a:extLst>
              <a:ext uri="{FF2B5EF4-FFF2-40B4-BE49-F238E27FC236}">
                <a16:creationId xmlns:a16="http://schemas.microsoft.com/office/drawing/2014/main" id="{6A30D2D5-4946-4F57-B090-C53684E1CB10}"/>
              </a:ext>
            </a:extLst>
          </p:cNvPr>
          <p:cNvSpPr/>
          <p:nvPr/>
        </p:nvSpPr>
        <p:spPr bwMode="auto">
          <a:xfrm rot="12108674" flipH="1">
            <a:off x="6067319" y="4519415"/>
            <a:ext cx="283576" cy="404471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8388 h 1492459"/>
              <a:gd name="connsiteX1" fmla="*/ 490135 w 2775286"/>
              <a:gd name="connsiteY1" fmla="*/ 13029 h 1492459"/>
              <a:gd name="connsiteX2" fmla="*/ 1118785 w 2775286"/>
              <a:gd name="connsiteY2" fmla="*/ 327354 h 1492459"/>
              <a:gd name="connsiteX3" fmla="*/ 2775286 w 2775286"/>
              <a:gd name="connsiteY3" fmla="*/ 1492459 h 1492459"/>
              <a:gd name="connsiteX0" fmla="*/ 0 w 2039316"/>
              <a:gd name="connsiteY0" fmla="*/ 653023 h 682630"/>
              <a:gd name="connsiteX1" fmla="*/ 490135 w 2039316"/>
              <a:gd name="connsiteY1" fmla="*/ 7664 h 682630"/>
              <a:gd name="connsiteX2" fmla="*/ 1118785 w 2039316"/>
              <a:gd name="connsiteY2" fmla="*/ 321989 h 682630"/>
              <a:gd name="connsiteX3" fmla="*/ 2039316 w 2039316"/>
              <a:gd name="connsiteY3" fmla="*/ 682630 h 682630"/>
              <a:gd name="connsiteX0" fmla="*/ 0 w 2039316"/>
              <a:gd name="connsiteY0" fmla="*/ 653023 h 691454"/>
              <a:gd name="connsiteX1" fmla="*/ 490135 w 2039316"/>
              <a:gd name="connsiteY1" fmla="*/ 7664 h 691454"/>
              <a:gd name="connsiteX2" fmla="*/ 1118785 w 2039316"/>
              <a:gd name="connsiteY2" fmla="*/ 321989 h 691454"/>
              <a:gd name="connsiteX3" fmla="*/ 2039316 w 2039316"/>
              <a:gd name="connsiteY3" fmla="*/ 682630 h 691454"/>
              <a:gd name="connsiteX0" fmla="*/ 0 w 2039316"/>
              <a:gd name="connsiteY0" fmla="*/ 645398 h 675006"/>
              <a:gd name="connsiteX1" fmla="*/ 490135 w 2039316"/>
              <a:gd name="connsiteY1" fmla="*/ 39 h 675006"/>
              <a:gd name="connsiteX2" fmla="*/ 2039316 w 2039316"/>
              <a:gd name="connsiteY2" fmla="*/ 675005 h 675006"/>
              <a:gd name="connsiteX0" fmla="*/ 0 w 2039316"/>
              <a:gd name="connsiteY0" fmla="*/ 645398 h 675005"/>
              <a:gd name="connsiteX1" fmla="*/ 490135 w 2039316"/>
              <a:gd name="connsiteY1" fmla="*/ 39 h 675005"/>
              <a:gd name="connsiteX2" fmla="*/ 2039316 w 2039316"/>
              <a:gd name="connsiteY2" fmla="*/ 675005 h 675005"/>
              <a:gd name="connsiteX0" fmla="*/ 0 w 2039316"/>
              <a:gd name="connsiteY0" fmla="*/ 407077 h 436684"/>
              <a:gd name="connsiteX1" fmla="*/ 527879 w 2039316"/>
              <a:gd name="connsiteY1" fmla="*/ 78 h 436684"/>
              <a:gd name="connsiteX2" fmla="*/ 2039316 w 2039316"/>
              <a:gd name="connsiteY2" fmla="*/ 436684 h 436684"/>
              <a:gd name="connsiteX0" fmla="*/ 0 w 1693230"/>
              <a:gd name="connsiteY0" fmla="*/ 3421236 h 3421235"/>
              <a:gd name="connsiteX1" fmla="*/ 527879 w 1693230"/>
              <a:gd name="connsiteY1" fmla="*/ 3014237 h 3421235"/>
              <a:gd name="connsiteX2" fmla="*/ 1693230 w 1693230"/>
              <a:gd name="connsiteY2" fmla="*/ 240 h 3421235"/>
              <a:gd name="connsiteX0" fmla="*/ 0 w 1729705"/>
              <a:gd name="connsiteY0" fmla="*/ 3420996 h 3420996"/>
              <a:gd name="connsiteX1" fmla="*/ 527879 w 1729705"/>
              <a:gd name="connsiteY1" fmla="*/ 3013997 h 3420996"/>
              <a:gd name="connsiteX2" fmla="*/ 1693230 w 1729705"/>
              <a:gd name="connsiteY2" fmla="*/ 0 h 3420996"/>
              <a:gd name="connsiteX0" fmla="*/ 0 w 1693230"/>
              <a:gd name="connsiteY0" fmla="*/ 3420996 h 3420996"/>
              <a:gd name="connsiteX1" fmla="*/ 1693230 w 1693230"/>
              <a:gd name="connsiteY1" fmla="*/ 0 h 3420996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193325"/>
              <a:gd name="connsiteY0" fmla="*/ 3329924 h 3329924"/>
              <a:gd name="connsiteX1" fmla="*/ 1193325 w 1193325"/>
              <a:gd name="connsiteY1" fmla="*/ 0 h 3329924"/>
              <a:gd name="connsiteX0" fmla="*/ 0 w 1294872"/>
              <a:gd name="connsiteY0" fmla="*/ 3329924 h 3329924"/>
              <a:gd name="connsiteX1" fmla="*/ 1193325 w 1294872"/>
              <a:gd name="connsiteY1" fmla="*/ 0 h 3329924"/>
              <a:gd name="connsiteX0" fmla="*/ 470383 w 1704835"/>
              <a:gd name="connsiteY0" fmla="*/ 3329924 h 3329924"/>
              <a:gd name="connsiteX1" fmla="*/ 19901 w 1704835"/>
              <a:gd name="connsiteY1" fmla="*/ 2601291 h 3329924"/>
              <a:gd name="connsiteX2" fmla="*/ 1663708 w 1704835"/>
              <a:gd name="connsiteY2" fmla="*/ 0 h 3329924"/>
              <a:gd name="connsiteX0" fmla="*/ 470383 w 1704835"/>
              <a:gd name="connsiteY0" fmla="*/ 5074934 h 5074934"/>
              <a:gd name="connsiteX1" fmla="*/ 19901 w 1704835"/>
              <a:gd name="connsiteY1" fmla="*/ 4346301 h 5074934"/>
              <a:gd name="connsiteX2" fmla="*/ 1663708 w 1704835"/>
              <a:gd name="connsiteY2" fmla="*/ 0 h 5074934"/>
              <a:gd name="connsiteX0" fmla="*/ 769119 w 1699383"/>
              <a:gd name="connsiteY0" fmla="*/ 5058924 h 5058924"/>
              <a:gd name="connsiteX1" fmla="*/ 14449 w 1699383"/>
              <a:gd name="connsiteY1" fmla="*/ 4346301 h 5058924"/>
              <a:gd name="connsiteX2" fmla="*/ 1658256 w 1699383"/>
              <a:gd name="connsiteY2" fmla="*/ 0 h 5058924"/>
              <a:gd name="connsiteX0" fmla="*/ 769119 w 1111700"/>
              <a:gd name="connsiteY0" fmla="*/ 4770758 h 4770758"/>
              <a:gd name="connsiteX1" fmla="*/ 14449 w 1111700"/>
              <a:gd name="connsiteY1" fmla="*/ 4058135 h 4770758"/>
              <a:gd name="connsiteX2" fmla="*/ 1049878 w 1111700"/>
              <a:gd name="connsiteY2" fmla="*/ 0 h 4770758"/>
              <a:gd name="connsiteX0" fmla="*/ 1190985 w 1197759"/>
              <a:gd name="connsiteY0" fmla="*/ 3698136 h 4083770"/>
              <a:gd name="connsiteX1" fmla="*/ 10448 w 1197759"/>
              <a:gd name="connsiteY1" fmla="*/ 4058135 h 4083770"/>
              <a:gd name="connsiteX2" fmla="*/ 1045877 w 1197759"/>
              <a:gd name="connsiteY2" fmla="*/ 0 h 4083770"/>
              <a:gd name="connsiteX0" fmla="*/ 1189732 w 1233343"/>
              <a:gd name="connsiteY0" fmla="*/ 3698136 h 4185402"/>
              <a:gd name="connsiteX1" fmla="*/ 9195 w 1233343"/>
              <a:gd name="connsiteY1" fmla="*/ 4058135 h 4185402"/>
              <a:gd name="connsiteX2" fmla="*/ 1044624 w 1233343"/>
              <a:gd name="connsiteY2" fmla="*/ 0 h 4185402"/>
              <a:gd name="connsiteX0" fmla="*/ 1250260 w 1292497"/>
              <a:gd name="connsiteY0" fmla="*/ 3602079 h 4153666"/>
              <a:gd name="connsiteX1" fmla="*/ 8885 w 1292497"/>
              <a:gd name="connsiteY1" fmla="*/ 4058135 h 4153666"/>
              <a:gd name="connsiteX2" fmla="*/ 1044314 w 1292497"/>
              <a:gd name="connsiteY2" fmla="*/ 0 h 4153666"/>
              <a:gd name="connsiteX0" fmla="*/ 1129226 w 1174303"/>
              <a:gd name="connsiteY0" fmla="*/ 3602079 h 4131184"/>
              <a:gd name="connsiteX1" fmla="*/ 9526 w 1174303"/>
              <a:gd name="connsiteY1" fmla="*/ 4026117 h 4131184"/>
              <a:gd name="connsiteX2" fmla="*/ 923280 w 1174303"/>
              <a:gd name="connsiteY2" fmla="*/ 0 h 4131184"/>
              <a:gd name="connsiteX0" fmla="*/ 526245 w 594188"/>
              <a:gd name="connsiteY0" fmla="*/ 3602079 h 4109736"/>
              <a:gd name="connsiteX1" fmla="*/ 14927 w 594188"/>
              <a:gd name="connsiteY1" fmla="*/ 3994099 h 4109736"/>
              <a:gd name="connsiteX2" fmla="*/ 320299 w 594188"/>
              <a:gd name="connsiteY2" fmla="*/ 0 h 4109736"/>
              <a:gd name="connsiteX0" fmla="*/ 887484 w 939566"/>
              <a:gd name="connsiteY0" fmla="*/ 3153819 h 4032021"/>
              <a:gd name="connsiteX1" fmla="*/ 11138 w 939566"/>
              <a:gd name="connsiteY1" fmla="*/ 3994099 h 4032021"/>
              <a:gd name="connsiteX2" fmla="*/ 316510 w 939566"/>
              <a:gd name="connsiteY2" fmla="*/ 0 h 4032021"/>
              <a:gd name="connsiteX0" fmla="*/ 891730 w 943812"/>
              <a:gd name="connsiteY0" fmla="*/ 3153819 h 4032021"/>
              <a:gd name="connsiteX1" fmla="*/ 15384 w 943812"/>
              <a:gd name="connsiteY1" fmla="*/ 3994099 h 4032021"/>
              <a:gd name="connsiteX2" fmla="*/ 320756 w 943812"/>
              <a:gd name="connsiteY2" fmla="*/ 0 h 4032021"/>
              <a:gd name="connsiteX0" fmla="*/ 889236 w 941318"/>
              <a:gd name="connsiteY0" fmla="*/ 3167750 h 4045952"/>
              <a:gd name="connsiteX1" fmla="*/ 12890 w 941318"/>
              <a:gd name="connsiteY1" fmla="*/ 4008030 h 4045952"/>
              <a:gd name="connsiteX2" fmla="*/ 477073 w 941318"/>
              <a:gd name="connsiteY2" fmla="*/ 0 h 4045952"/>
              <a:gd name="connsiteX0" fmla="*/ 895856 w 947938"/>
              <a:gd name="connsiteY0" fmla="*/ 3167750 h 4045952"/>
              <a:gd name="connsiteX1" fmla="*/ 19510 w 947938"/>
              <a:gd name="connsiteY1" fmla="*/ 4008030 h 4045952"/>
              <a:gd name="connsiteX2" fmla="*/ 483693 w 947938"/>
              <a:gd name="connsiteY2" fmla="*/ 0 h 4045952"/>
              <a:gd name="connsiteX0" fmla="*/ 1682643 w 1717157"/>
              <a:gd name="connsiteY0" fmla="*/ 3167750 h 3485768"/>
              <a:gd name="connsiteX1" fmla="*/ 8789 w 1717157"/>
              <a:gd name="connsiteY1" fmla="*/ 3149933 h 3485768"/>
              <a:gd name="connsiteX2" fmla="*/ 1270480 w 1717157"/>
              <a:gd name="connsiteY2" fmla="*/ 0 h 3485768"/>
              <a:gd name="connsiteX0" fmla="*/ 1275028 w 1316728"/>
              <a:gd name="connsiteY0" fmla="*/ 3111787 h 3448026"/>
              <a:gd name="connsiteX1" fmla="*/ 8789 w 1316728"/>
              <a:gd name="connsiteY1" fmla="*/ 3149933 h 3448026"/>
              <a:gd name="connsiteX2" fmla="*/ 1270480 w 1316728"/>
              <a:gd name="connsiteY2" fmla="*/ 0 h 3448026"/>
              <a:gd name="connsiteX0" fmla="*/ 1276936 w 1276936"/>
              <a:gd name="connsiteY0" fmla="*/ 3111787 h 3336490"/>
              <a:gd name="connsiteX1" fmla="*/ 10697 w 1276936"/>
              <a:gd name="connsiteY1" fmla="*/ 3149933 h 3336490"/>
              <a:gd name="connsiteX2" fmla="*/ 1272388 w 1276936"/>
              <a:gd name="connsiteY2" fmla="*/ 0 h 3336490"/>
              <a:gd name="connsiteX0" fmla="*/ 1280112 w 1280112"/>
              <a:gd name="connsiteY0" fmla="*/ 3027844 h 3252547"/>
              <a:gd name="connsiteX1" fmla="*/ 13873 w 1280112"/>
              <a:gd name="connsiteY1" fmla="*/ 3065990 h 3252547"/>
              <a:gd name="connsiteX2" fmla="*/ 743894 w 1280112"/>
              <a:gd name="connsiteY2" fmla="*/ 0 h 3252547"/>
              <a:gd name="connsiteX0" fmla="*/ 1581392 w 1581392"/>
              <a:gd name="connsiteY0" fmla="*/ 2421580 h 3100690"/>
              <a:gd name="connsiteX1" fmla="*/ 13873 w 1581392"/>
              <a:gd name="connsiteY1" fmla="*/ 3065990 h 3100690"/>
              <a:gd name="connsiteX2" fmla="*/ 743894 w 1581392"/>
              <a:gd name="connsiteY2" fmla="*/ 0 h 3100690"/>
              <a:gd name="connsiteX0" fmla="*/ 1511662 w 1511662"/>
              <a:gd name="connsiteY0" fmla="*/ 2421580 h 2745678"/>
              <a:gd name="connsiteX1" fmla="*/ 15031 w 1511662"/>
              <a:gd name="connsiteY1" fmla="*/ 2646268 h 2745678"/>
              <a:gd name="connsiteX2" fmla="*/ 674164 w 1511662"/>
              <a:gd name="connsiteY2" fmla="*/ 0 h 2745678"/>
              <a:gd name="connsiteX0" fmla="*/ 1564827 w 1564827"/>
              <a:gd name="connsiteY0" fmla="*/ 2915919 h 3056787"/>
              <a:gd name="connsiteX1" fmla="*/ 15031 w 1564827"/>
              <a:gd name="connsiteY1" fmla="*/ 2646268 h 3056787"/>
              <a:gd name="connsiteX2" fmla="*/ 674164 w 1564827"/>
              <a:gd name="connsiteY2" fmla="*/ 0 h 3056787"/>
              <a:gd name="connsiteX0" fmla="*/ 1564950 w 1564950"/>
              <a:gd name="connsiteY0" fmla="*/ 2915919 h 2970486"/>
              <a:gd name="connsiteX1" fmla="*/ 15154 w 1564950"/>
              <a:gd name="connsiteY1" fmla="*/ 2646268 h 2970486"/>
              <a:gd name="connsiteX2" fmla="*/ 674287 w 1564950"/>
              <a:gd name="connsiteY2" fmla="*/ 0 h 2970486"/>
              <a:gd name="connsiteX0" fmla="*/ 1564827 w 1564827"/>
              <a:gd name="connsiteY0" fmla="*/ 2915919 h 3011085"/>
              <a:gd name="connsiteX1" fmla="*/ 15031 w 1564827"/>
              <a:gd name="connsiteY1" fmla="*/ 2646268 h 3011085"/>
              <a:gd name="connsiteX2" fmla="*/ 674164 w 1564827"/>
              <a:gd name="connsiteY2" fmla="*/ 0 h 3011085"/>
              <a:gd name="connsiteX0" fmla="*/ 1551663 w 1551663"/>
              <a:gd name="connsiteY0" fmla="*/ 2915919 h 3011085"/>
              <a:gd name="connsiteX1" fmla="*/ 1867 w 1551663"/>
              <a:gd name="connsiteY1" fmla="*/ 2646268 h 3011085"/>
              <a:gd name="connsiteX2" fmla="*/ 661000 w 1551663"/>
              <a:gd name="connsiteY2" fmla="*/ 0 h 3011085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1551663 w 1551663"/>
              <a:gd name="connsiteY0" fmla="*/ 2915919 h 2987751"/>
              <a:gd name="connsiteX1" fmla="*/ 1867 w 1551663"/>
              <a:gd name="connsiteY1" fmla="*/ 2646268 h 2987751"/>
              <a:gd name="connsiteX2" fmla="*/ 661000 w 1551663"/>
              <a:gd name="connsiteY2" fmla="*/ 0 h 2987751"/>
              <a:gd name="connsiteX0" fmla="*/ 1549795 w 1549795"/>
              <a:gd name="connsiteY0" fmla="*/ 269651 h 341483"/>
              <a:gd name="connsiteX1" fmla="*/ -1 w 1549795"/>
              <a:gd name="connsiteY1" fmla="*/ 0 h 341483"/>
              <a:gd name="connsiteX0" fmla="*/ 1656130 w 1656130"/>
              <a:gd name="connsiteY0" fmla="*/ 101762 h 223564"/>
              <a:gd name="connsiteX1" fmla="*/ 0 w 1656130"/>
              <a:gd name="connsiteY1" fmla="*/ 0 h 223564"/>
              <a:gd name="connsiteX0" fmla="*/ 1721349 w 1721349"/>
              <a:gd name="connsiteY0" fmla="*/ 419259 h 469457"/>
              <a:gd name="connsiteX1" fmla="*/ 0 w 1721349"/>
              <a:gd name="connsiteY1" fmla="*/ 0 h 469457"/>
              <a:gd name="connsiteX0" fmla="*/ 1721349 w 1721349"/>
              <a:gd name="connsiteY0" fmla="*/ 419259 h 505923"/>
              <a:gd name="connsiteX1" fmla="*/ 0 w 1721349"/>
              <a:gd name="connsiteY1" fmla="*/ 0 h 505923"/>
              <a:gd name="connsiteX0" fmla="*/ 1657143 w 1657143"/>
              <a:gd name="connsiteY0" fmla="*/ 265578 h 401080"/>
              <a:gd name="connsiteX1" fmla="*/ 0 w 1657143"/>
              <a:gd name="connsiteY1" fmla="*/ 0 h 401080"/>
              <a:gd name="connsiteX0" fmla="*/ 1657143 w 1657143"/>
              <a:gd name="connsiteY0" fmla="*/ 265578 h 339539"/>
              <a:gd name="connsiteX1" fmla="*/ 0 w 1657143"/>
              <a:gd name="connsiteY1" fmla="*/ 0 h 339539"/>
              <a:gd name="connsiteX0" fmla="*/ 1657143 w 1657143"/>
              <a:gd name="connsiteY0" fmla="*/ 265578 h 322923"/>
              <a:gd name="connsiteX1" fmla="*/ 0 w 1657143"/>
              <a:gd name="connsiteY1" fmla="*/ 0 h 322923"/>
              <a:gd name="connsiteX0" fmla="*/ 1657143 w 1657143"/>
              <a:gd name="connsiteY0" fmla="*/ 265578 h 270586"/>
              <a:gd name="connsiteX1" fmla="*/ 0 w 1657143"/>
              <a:gd name="connsiteY1" fmla="*/ 0 h 270586"/>
              <a:gd name="connsiteX0" fmla="*/ 2004629 w 2004629"/>
              <a:gd name="connsiteY0" fmla="*/ 217298 h 224519"/>
              <a:gd name="connsiteX1" fmla="*/ 0 w 2004629"/>
              <a:gd name="connsiteY1" fmla="*/ 0 h 224519"/>
              <a:gd name="connsiteX0" fmla="*/ 2004629 w 2004629"/>
              <a:gd name="connsiteY0" fmla="*/ 217298 h 223233"/>
              <a:gd name="connsiteX1" fmla="*/ 0 w 2004629"/>
              <a:gd name="connsiteY1" fmla="*/ 0 h 223233"/>
              <a:gd name="connsiteX0" fmla="*/ 2304960 w 2304961"/>
              <a:gd name="connsiteY0" fmla="*/ 464841 h 466839"/>
              <a:gd name="connsiteX1" fmla="*/ 0 w 2304961"/>
              <a:gd name="connsiteY1" fmla="*/ 0 h 466839"/>
              <a:gd name="connsiteX0" fmla="*/ 2304960 w 2304961"/>
              <a:gd name="connsiteY0" fmla="*/ 464841 h 464841"/>
              <a:gd name="connsiteX1" fmla="*/ 0 w 2304961"/>
              <a:gd name="connsiteY1" fmla="*/ 0 h 464841"/>
              <a:gd name="connsiteX0" fmla="*/ 2216068 w 2216068"/>
              <a:gd name="connsiteY0" fmla="*/ 495085 h 495085"/>
              <a:gd name="connsiteX1" fmla="*/ 0 w 2216068"/>
              <a:gd name="connsiteY1" fmla="*/ 0 h 495085"/>
              <a:gd name="connsiteX0" fmla="*/ 2216068 w 2216068"/>
              <a:gd name="connsiteY0" fmla="*/ 495085 h 495085"/>
              <a:gd name="connsiteX1" fmla="*/ 0 w 2216068"/>
              <a:gd name="connsiteY1" fmla="*/ 0 h 495085"/>
              <a:gd name="connsiteX0" fmla="*/ 2125376 w 2125376"/>
              <a:gd name="connsiteY0" fmla="*/ 584229 h 584229"/>
              <a:gd name="connsiteX1" fmla="*/ 0 w 2125376"/>
              <a:gd name="connsiteY1" fmla="*/ 1 h 584229"/>
              <a:gd name="connsiteX0" fmla="*/ 1177082 w 1177082"/>
              <a:gd name="connsiteY0" fmla="*/ 711682 h 711682"/>
              <a:gd name="connsiteX1" fmla="*/ 0 w 1177082"/>
              <a:gd name="connsiteY1" fmla="*/ 0 h 711682"/>
              <a:gd name="connsiteX0" fmla="*/ 1007295 w 1007295"/>
              <a:gd name="connsiteY0" fmla="*/ 538112 h 538112"/>
              <a:gd name="connsiteX1" fmla="*/ 0 w 1007295"/>
              <a:gd name="connsiteY1" fmla="*/ 0 h 538112"/>
              <a:gd name="connsiteX0" fmla="*/ 1007295 w 1007295"/>
              <a:gd name="connsiteY0" fmla="*/ 538112 h 538112"/>
              <a:gd name="connsiteX1" fmla="*/ 0 w 1007295"/>
              <a:gd name="connsiteY1" fmla="*/ 0 h 538112"/>
              <a:gd name="connsiteX0" fmla="*/ 936515 w 936515"/>
              <a:gd name="connsiteY0" fmla="*/ 582017 h 582016"/>
              <a:gd name="connsiteX1" fmla="*/ 0 w 936515"/>
              <a:gd name="connsiteY1" fmla="*/ 0 h 582016"/>
              <a:gd name="connsiteX0" fmla="*/ 1134550 w 1134550"/>
              <a:gd name="connsiteY0" fmla="*/ 956328 h 956328"/>
              <a:gd name="connsiteX1" fmla="*/ -1 w 1134550"/>
              <a:gd name="connsiteY1" fmla="*/ 0 h 956328"/>
              <a:gd name="connsiteX0" fmla="*/ 1134550 w 1134550"/>
              <a:gd name="connsiteY0" fmla="*/ 956328 h 956328"/>
              <a:gd name="connsiteX1" fmla="*/ -1 w 1134550"/>
              <a:gd name="connsiteY1" fmla="*/ 0 h 956328"/>
              <a:gd name="connsiteX0" fmla="*/ 1134550 w 1134550"/>
              <a:gd name="connsiteY0" fmla="*/ 956328 h 956328"/>
              <a:gd name="connsiteX1" fmla="*/ -1 w 1134550"/>
              <a:gd name="connsiteY1" fmla="*/ 0 h 956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34550" h="956328">
                <a:moveTo>
                  <a:pt x="1134550" y="956328"/>
                </a:moveTo>
                <a:cubicBezTo>
                  <a:pt x="647010" y="577149"/>
                  <a:pt x="383900" y="285585"/>
                  <a:pt x="-1" y="0"/>
                </a:cubicBezTo>
              </a:path>
            </a:pathLst>
          </a:cu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851" name="TextBox 850">
            <a:extLst>
              <a:ext uri="{FF2B5EF4-FFF2-40B4-BE49-F238E27FC236}">
                <a16:creationId xmlns:a16="http://schemas.microsoft.com/office/drawing/2014/main" id="{A9E67058-FDF4-4DAA-842B-7DD574E63BF1}"/>
              </a:ext>
            </a:extLst>
          </p:cNvPr>
          <p:cNvSpPr txBox="1"/>
          <p:nvPr/>
        </p:nvSpPr>
        <p:spPr>
          <a:xfrm rot="19219277">
            <a:off x="5992007" y="4716595"/>
            <a:ext cx="315023" cy="107209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9144" tIns="0" rIns="9144" bIns="4572" rtlCol="0">
            <a:spAutoFit/>
          </a:bodyPr>
          <a:lstStyle/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Peers: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ESnet, Internet2</a:t>
            </a:r>
          </a:p>
        </p:txBody>
      </p:sp>
      <p:sp>
        <p:nvSpPr>
          <p:cNvPr id="849" name="Trapezoid 848">
            <a:extLst>
              <a:ext uri="{FF2B5EF4-FFF2-40B4-BE49-F238E27FC236}">
                <a16:creationId xmlns:a16="http://schemas.microsoft.com/office/drawing/2014/main" id="{FEFEFAC2-F1AE-46AC-A119-3920B5405DC6}"/>
              </a:ext>
            </a:extLst>
          </p:cNvPr>
          <p:cNvSpPr/>
          <p:nvPr/>
        </p:nvSpPr>
        <p:spPr bwMode="auto">
          <a:xfrm rot="3867658">
            <a:off x="5867335" y="4837097"/>
            <a:ext cx="216863" cy="72744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U Fl</a:t>
            </a:r>
          </a:p>
        </p:txBody>
      </p:sp>
      <p:sp>
        <p:nvSpPr>
          <p:cNvPr id="853" name="Freeform 693">
            <a:extLst>
              <a:ext uri="{FF2B5EF4-FFF2-40B4-BE49-F238E27FC236}">
                <a16:creationId xmlns:a16="http://schemas.microsoft.com/office/drawing/2014/main" id="{3027F94F-A5B2-4176-B6BE-E7798A86BF01}"/>
              </a:ext>
            </a:extLst>
          </p:cNvPr>
          <p:cNvSpPr/>
          <p:nvPr/>
        </p:nvSpPr>
        <p:spPr bwMode="auto">
          <a:xfrm rot="19624695">
            <a:off x="7261721" y="2838686"/>
            <a:ext cx="2377235" cy="1896542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6847819"/>
              <a:gd name="connsiteY0" fmla="*/ 6786 h 572360"/>
              <a:gd name="connsiteX1" fmla="*/ 16847819 w 16847819"/>
              <a:gd name="connsiteY1" fmla="*/ 572360 h 572360"/>
              <a:gd name="connsiteX0" fmla="*/ 0 w 16847819"/>
              <a:gd name="connsiteY0" fmla="*/ 0 h 565574"/>
              <a:gd name="connsiteX1" fmla="*/ 16847819 w 16847819"/>
              <a:gd name="connsiteY1" fmla="*/ 565574 h 565574"/>
              <a:gd name="connsiteX0" fmla="*/ 0 w 20889782"/>
              <a:gd name="connsiteY0" fmla="*/ 866214 h 866238"/>
              <a:gd name="connsiteX1" fmla="*/ 20889782 w 20889782"/>
              <a:gd name="connsiteY1" fmla="*/ 30701 h 866238"/>
              <a:gd name="connsiteX0" fmla="*/ 0 w 20889782"/>
              <a:gd name="connsiteY0" fmla="*/ 1065057 h 1065057"/>
              <a:gd name="connsiteX1" fmla="*/ 20889782 w 20889782"/>
              <a:gd name="connsiteY1" fmla="*/ 229544 h 1065057"/>
              <a:gd name="connsiteX0" fmla="*/ 0 w 21238226"/>
              <a:gd name="connsiteY0" fmla="*/ 1086513 h 1086513"/>
              <a:gd name="connsiteX1" fmla="*/ 21238226 w 21238226"/>
              <a:gd name="connsiteY1" fmla="*/ 215765 h 1086513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6488 w 21244714"/>
              <a:gd name="connsiteY0" fmla="*/ 1110552 h 1110552"/>
              <a:gd name="connsiteX1" fmla="*/ 7925798 w 21244714"/>
              <a:gd name="connsiteY1" fmla="*/ 70381 h 1110552"/>
              <a:gd name="connsiteX2" fmla="*/ 21244714 w 21244714"/>
              <a:gd name="connsiteY2" fmla="*/ 239804 h 1110552"/>
              <a:gd name="connsiteX0" fmla="*/ 8810 w 21247036"/>
              <a:gd name="connsiteY0" fmla="*/ 1153844 h 1153844"/>
              <a:gd name="connsiteX1" fmla="*/ 7928120 w 21247036"/>
              <a:gd name="connsiteY1" fmla="*/ 113673 h 1153844"/>
              <a:gd name="connsiteX2" fmla="*/ 21247036 w 21247036"/>
              <a:gd name="connsiteY2" fmla="*/ 283096 h 1153844"/>
              <a:gd name="connsiteX0" fmla="*/ 17341 w 18026643"/>
              <a:gd name="connsiteY0" fmla="*/ 1114739 h 1114739"/>
              <a:gd name="connsiteX1" fmla="*/ 4707727 w 18026643"/>
              <a:gd name="connsiteY1" fmla="*/ 70423 h 1114739"/>
              <a:gd name="connsiteX2" fmla="*/ 18026643 w 18026643"/>
              <a:gd name="connsiteY2" fmla="*/ 239846 h 1114739"/>
              <a:gd name="connsiteX0" fmla="*/ 324867 w 18334169"/>
              <a:gd name="connsiteY0" fmla="*/ 1071602 h 1071602"/>
              <a:gd name="connsiteX1" fmla="*/ 2136484 w 18334169"/>
              <a:gd name="connsiteY1" fmla="*/ 89464 h 1071602"/>
              <a:gd name="connsiteX2" fmla="*/ 18334169 w 18334169"/>
              <a:gd name="connsiteY2" fmla="*/ 196709 h 1071602"/>
              <a:gd name="connsiteX0" fmla="*/ 3163 w 18012465"/>
              <a:gd name="connsiteY0" fmla="*/ 905782 h 1026026"/>
              <a:gd name="connsiteX1" fmla="*/ 14219659 w 18012465"/>
              <a:gd name="connsiteY1" fmla="*/ 1005548 h 1026026"/>
              <a:gd name="connsiteX2" fmla="*/ 18012465 w 18012465"/>
              <a:gd name="connsiteY2" fmla="*/ 30889 h 1026026"/>
              <a:gd name="connsiteX0" fmla="*/ 3474 w 16965951"/>
              <a:gd name="connsiteY0" fmla="*/ 988686 h 1028534"/>
              <a:gd name="connsiteX1" fmla="*/ 13173145 w 16965951"/>
              <a:gd name="connsiteY1" fmla="*/ 1005548 h 1028534"/>
              <a:gd name="connsiteX2" fmla="*/ 16965951 w 16965951"/>
              <a:gd name="connsiteY2" fmla="*/ 30889 h 1028534"/>
              <a:gd name="connsiteX0" fmla="*/ -1 w 16962476"/>
              <a:gd name="connsiteY0" fmla="*/ 988686 h 1062177"/>
              <a:gd name="connsiteX1" fmla="*/ 13169670 w 16962476"/>
              <a:gd name="connsiteY1" fmla="*/ 1005548 h 1062177"/>
              <a:gd name="connsiteX2" fmla="*/ 16962476 w 16962476"/>
              <a:gd name="connsiteY2" fmla="*/ 30889 h 1062177"/>
              <a:gd name="connsiteX0" fmla="*/ -1 w 17721422"/>
              <a:gd name="connsiteY0" fmla="*/ 879902 h 953393"/>
              <a:gd name="connsiteX1" fmla="*/ 13169670 w 17721422"/>
              <a:gd name="connsiteY1" fmla="*/ 896764 h 953393"/>
              <a:gd name="connsiteX2" fmla="*/ 17721422 w 17721422"/>
              <a:gd name="connsiteY2" fmla="*/ 34026 h 953393"/>
              <a:gd name="connsiteX0" fmla="*/ -1 w 17721422"/>
              <a:gd name="connsiteY0" fmla="*/ 845876 h 919367"/>
              <a:gd name="connsiteX1" fmla="*/ 13169670 w 17721422"/>
              <a:gd name="connsiteY1" fmla="*/ 862738 h 919367"/>
              <a:gd name="connsiteX2" fmla="*/ 17721422 w 17721422"/>
              <a:gd name="connsiteY2" fmla="*/ 0 h 919367"/>
              <a:gd name="connsiteX0" fmla="*/ -1 w 17721422"/>
              <a:gd name="connsiteY0" fmla="*/ 845876 h 845876"/>
              <a:gd name="connsiteX1" fmla="*/ 12960306 w 17721422"/>
              <a:gd name="connsiteY1" fmla="*/ 794342 h 845876"/>
              <a:gd name="connsiteX2" fmla="*/ 17721422 w 17721422"/>
              <a:gd name="connsiteY2" fmla="*/ 0 h 845876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7616741 w 17616741"/>
              <a:gd name="connsiteY1" fmla="*/ 0 h 847949"/>
              <a:gd name="connsiteX0" fmla="*/ -1 w 17616741"/>
              <a:gd name="connsiteY0" fmla="*/ 847949 h 847949"/>
              <a:gd name="connsiteX1" fmla="*/ 10227252 w 17616741"/>
              <a:gd name="connsiteY1" fmla="*/ 359094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0 w 19999044"/>
              <a:gd name="connsiteY0" fmla="*/ 806958 h 821286"/>
              <a:gd name="connsiteX1" fmla="*/ 16194929 w 19999044"/>
              <a:gd name="connsiteY1" fmla="*/ 821286 h 821286"/>
              <a:gd name="connsiteX2" fmla="*/ 19999044 w 19999044"/>
              <a:gd name="connsiteY2" fmla="*/ 0 h 821286"/>
              <a:gd name="connsiteX0" fmla="*/ 0 w 19999044"/>
              <a:gd name="connsiteY0" fmla="*/ 806958 h 837551"/>
              <a:gd name="connsiteX1" fmla="*/ 16194929 w 19999044"/>
              <a:gd name="connsiteY1" fmla="*/ 821286 h 837551"/>
              <a:gd name="connsiteX2" fmla="*/ 19999044 w 19999044"/>
              <a:gd name="connsiteY2" fmla="*/ 0 h 837551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24268603"/>
              <a:gd name="connsiteY0" fmla="*/ 0 h 1534967"/>
              <a:gd name="connsiteX1" fmla="*/ 20464488 w 24268603"/>
              <a:gd name="connsiteY1" fmla="*/ 1534920 h 1534967"/>
              <a:gd name="connsiteX2" fmla="*/ 24268603 w 24268603"/>
              <a:gd name="connsiteY2" fmla="*/ 713634 h 1534967"/>
              <a:gd name="connsiteX0" fmla="*/ 0 w 24268603"/>
              <a:gd name="connsiteY0" fmla="*/ 0 h 1660688"/>
              <a:gd name="connsiteX1" fmla="*/ 20464488 w 24268603"/>
              <a:gd name="connsiteY1" fmla="*/ 1534920 h 1660688"/>
              <a:gd name="connsiteX2" fmla="*/ 24268603 w 24268603"/>
              <a:gd name="connsiteY2" fmla="*/ 713634 h 1660688"/>
              <a:gd name="connsiteX0" fmla="*/ 0 w 24268603"/>
              <a:gd name="connsiteY0" fmla="*/ 0 h 1657431"/>
              <a:gd name="connsiteX1" fmla="*/ 20464488 w 24268603"/>
              <a:gd name="connsiteY1" fmla="*/ 1534920 h 1657431"/>
              <a:gd name="connsiteX2" fmla="*/ 24268603 w 24268603"/>
              <a:gd name="connsiteY2" fmla="*/ 713634 h 1657431"/>
              <a:gd name="connsiteX0" fmla="*/ 0 w 24268603"/>
              <a:gd name="connsiteY0" fmla="*/ 0 h 1673296"/>
              <a:gd name="connsiteX1" fmla="*/ 20464488 w 24268603"/>
              <a:gd name="connsiteY1" fmla="*/ 1534920 h 1673296"/>
              <a:gd name="connsiteX2" fmla="*/ 24268603 w 24268603"/>
              <a:gd name="connsiteY2" fmla="*/ 713634 h 1673296"/>
              <a:gd name="connsiteX0" fmla="*/ 0 w 24268603"/>
              <a:gd name="connsiteY0" fmla="*/ 0 h 713634"/>
              <a:gd name="connsiteX1" fmla="*/ 24268603 w 24268603"/>
              <a:gd name="connsiteY1" fmla="*/ 713634 h 713634"/>
              <a:gd name="connsiteX0" fmla="*/ 0 w 24268603"/>
              <a:gd name="connsiteY0" fmla="*/ 0 h 1366442"/>
              <a:gd name="connsiteX1" fmla="*/ 24268603 w 24268603"/>
              <a:gd name="connsiteY1" fmla="*/ 713634 h 1366442"/>
              <a:gd name="connsiteX0" fmla="*/ 0 w 24268603"/>
              <a:gd name="connsiteY0" fmla="*/ 0 h 1677813"/>
              <a:gd name="connsiteX1" fmla="*/ 24268603 w 24268603"/>
              <a:gd name="connsiteY1" fmla="*/ 713634 h 1677813"/>
              <a:gd name="connsiteX0" fmla="*/ 0 w 24090706"/>
              <a:gd name="connsiteY0" fmla="*/ 0 h 1931295"/>
              <a:gd name="connsiteX1" fmla="*/ 24090706 w 24090706"/>
              <a:gd name="connsiteY1" fmla="*/ 1081359 h 1931295"/>
              <a:gd name="connsiteX0" fmla="*/ 0 w 23912809"/>
              <a:gd name="connsiteY0" fmla="*/ 0 h 2220641"/>
              <a:gd name="connsiteX1" fmla="*/ 23912809 w 23912809"/>
              <a:gd name="connsiteY1" fmla="*/ 1468962 h 2220641"/>
              <a:gd name="connsiteX0" fmla="*/ 0 w 23912809"/>
              <a:gd name="connsiteY0" fmla="*/ 0 h 1777744"/>
              <a:gd name="connsiteX1" fmla="*/ 23912809 w 23912809"/>
              <a:gd name="connsiteY1" fmla="*/ 1468962 h 1777744"/>
              <a:gd name="connsiteX0" fmla="*/ 0 w 24179657"/>
              <a:gd name="connsiteY0" fmla="*/ 0 h 1221900"/>
              <a:gd name="connsiteX1" fmla="*/ 24179657 w 24179657"/>
              <a:gd name="connsiteY1" fmla="*/ 663942 h 1221900"/>
              <a:gd name="connsiteX0" fmla="*/ 0 w 24179657"/>
              <a:gd name="connsiteY0" fmla="*/ 0 h 1641077"/>
              <a:gd name="connsiteX1" fmla="*/ 24179657 w 24179657"/>
              <a:gd name="connsiteY1" fmla="*/ 663942 h 1641077"/>
              <a:gd name="connsiteX0" fmla="*/ 0 w 25424947"/>
              <a:gd name="connsiteY0" fmla="*/ 3251835 h 3707557"/>
              <a:gd name="connsiteX1" fmla="*/ 25424947 w 25424947"/>
              <a:gd name="connsiteY1" fmla="*/ 0 h 3707557"/>
              <a:gd name="connsiteX0" fmla="*/ 0 w 25424947"/>
              <a:gd name="connsiteY0" fmla="*/ 3251835 h 3878269"/>
              <a:gd name="connsiteX1" fmla="*/ 25424947 w 25424947"/>
              <a:gd name="connsiteY1" fmla="*/ 0 h 3878269"/>
              <a:gd name="connsiteX0" fmla="*/ 0 w 25424947"/>
              <a:gd name="connsiteY0" fmla="*/ 3251835 h 3656614"/>
              <a:gd name="connsiteX1" fmla="*/ 25424947 w 25424947"/>
              <a:gd name="connsiteY1" fmla="*/ 0 h 3656614"/>
              <a:gd name="connsiteX0" fmla="*/ 0 w 25424947"/>
              <a:gd name="connsiteY0" fmla="*/ 3251835 h 3979320"/>
              <a:gd name="connsiteX1" fmla="*/ 14268842 w 25424947"/>
              <a:gd name="connsiteY1" fmla="*/ 3403790 h 3979320"/>
              <a:gd name="connsiteX2" fmla="*/ 25424947 w 25424947"/>
              <a:gd name="connsiteY2" fmla="*/ 0 h 3979320"/>
              <a:gd name="connsiteX0" fmla="*/ 0 w 25424947"/>
              <a:gd name="connsiteY0" fmla="*/ 3251835 h 3424074"/>
              <a:gd name="connsiteX1" fmla="*/ 14268842 w 25424947"/>
              <a:gd name="connsiteY1" fmla="*/ 3403790 h 3424074"/>
              <a:gd name="connsiteX2" fmla="*/ 25424947 w 25424947"/>
              <a:gd name="connsiteY2" fmla="*/ 0 h 3424074"/>
              <a:gd name="connsiteX0" fmla="*/ 0 w 25424947"/>
              <a:gd name="connsiteY0" fmla="*/ 3251835 h 3404769"/>
              <a:gd name="connsiteX1" fmla="*/ 14268842 w 25424947"/>
              <a:gd name="connsiteY1" fmla="*/ 3403790 h 3404769"/>
              <a:gd name="connsiteX2" fmla="*/ 25424947 w 25424947"/>
              <a:gd name="connsiteY2" fmla="*/ 0 h 3404769"/>
              <a:gd name="connsiteX0" fmla="*/ 0 w 25424947"/>
              <a:gd name="connsiteY0" fmla="*/ 3251835 h 3437929"/>
              <a:gd name="connsiteX1" fmla="*/ 14268842 w 25424947"/>
              <a:gd name="connsiteY1" fmla="*/ 3403790 h 3437929"/>
              <a:gd name="connsiteX2" fmla="*/ 25424947 w 25424947"/>
              <a:gd name="connsiteY2" fmla="*/ 0 h 3437929"/>
              <a:gd name="connsiteX0" fmla="*/ 0 w 25424947"/>
              <a:gd name="connsiteY0" fmla="*/ 3251835 h 4724776"/>
              <a:gd name="connsiteX1" fmla="*/ 16996614 w 25424947"/>
              <a:gd name="connsiteY1" fmla="*/ 4715673 h 4724776"/>
              <a:gd name="connsiteX2" fmla="*/ 25424947 w 25424947"/>
              <a:gd name="connsiteY2" fmla="*/ 0 h 4724776"/>
              <a:gd name="connsiteX0" fmla="*/ 0 w 16737580"/>
              <a:gd name="connsiteY0" fmla="*/ 3669253 h 4846111"/>
              <a:gd name="connsiteX1" fmla="*/ 8309247 w 16737580"/>
              <a:gd name="connsiteY1" fmla="*/ 4715673 h 4846111"/>
              <a:gd name="connsiteX2" fmla="*/ 16737580 w 16737580"/>
              <a:gd name="connsiteY2" fmla="*/ 0 h 4846111"/>
              <a:gd name="connsiteX0" fmla="*/ 0 w 16737580"/>
              <a:gd name="connsiteY0" fmla="*/ 3669253 h 4906486"/>
              <a:gd name="connsiteX1" fmla="*/ 8309247 w 16737580"/>
              <a:gd name="connsiteY1" fmla="*/ 4715673 h 4906486"/>
              <a:gd name="connsiteX2" fmla="*/ 16737580 w 16737580"/>
              <a:gd name="connsiteY2" fmla="*/ 0 h 4906486"/>
              <a:gd name="connsiteX0" fmla="*/ 0 w 16737580"/>
              <a:gd name="connsiteY0" fmla="*/ 3669253 h 4777551"/>
              <a:gd name="connsiteX1" fmla="*/ 9584186 w 16737580"/>
              <a:gd name="connsiteY1" fmla="*/ 4566595 h 4777551"/>
              <a:gd name="connsiteX2" fmla="*/ 16737580 w 16737580"/>
              <a:gd name="connsiteY2" fmla="*/ 0 h 4777551"/>
              <a:gd name="connsiteX0" fmla="*/ 0 w 16737580"/>
              <a:gd name="connsiteY0" fmla="*/ 3669253 h 4769663"/>
              <a:gd name="connsiteX1" fmla="*/ 11133050 w 16737580"/>
              <a:gd name="connsiteY1" fmla="*/ 4557324 h 4769663"/>
              <a:gd name="connsiteX2" fmla="*/ 16737580 w 16737580"/>
              <a:gd name="connsiteY2" fmla="*/ 0 h 4769663"/>
              <a:gd name="connsiteX0" fmla="*/ 0 w 16737580"/>
              <a:gd name="connsiteY0" fmla="*/ 3669253 h 4825026"/>
              <a:gd name="connsiteX1" fmla="*/ 11133050 w 16737580"/>
              <a:gd name="connsiteY1" fmla="*/ 4557324 h 4825026"/>
              <a:gd name="connsiteX2" fmla="*/ 16737580 w 16737580"/>
              <a:gd name="connsiteY2" fmla="*/ 0 h 4825026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4878430 w 16737580"/>
              <a:gd name="connsiteY2" fmla="*/ 533413 h 4853138"/>
              <a:gd name="connsiteX3" fmla="*/ 16737580 w 16737580"/>
              <a:gd name="connsiteY3" fmla="*/ 0 h 4853138"/>
              <a:gd name="connsiteX0" fmla="*/ 0 w 16737580"/>
              <a:gd name="connsiteY0" fmla="*/ 3669253 h 4713496"/>
              <a:gd name="connsiteX1" fmla="*/ 12432989 w 16737580"/>
              <a:gd name="connsiteY1" fmla="*/ 4362632 h 4713496"/>
              <a:gd name="connsiteX2" fmla="*/ 14878430 w 16737580"/>
              <a:gd name="connsiteY2" fmla="*/ 533413 h 4713496"/>
              <a:gd name="connsiteX3" fmla="*/ 16737580 w 16737580"/>
              <a:gd name="connsiteY3" fmla="*/ 0 h 4713496"/>
              <a:gd name="connsiteX0" fmla="*/ 0 w 16737580"/>
              <a:gd name="connsiteY0" fmla="*/ 3669253 h 4673738"/>
              <a:gd name="connsiteX1" fmla="*/ 13513968 w 16737580"/>
              <a:gd name="connsiteY1" fmla="*/ 4303282 h 4673738"/>
              <a:gd name="connsiteX2" fmla="*/ 14878430 w 16737580"/>
              <a:gd name="connsiteY2" fmla="*/ 533413 h 4673738"/>
              <a:gd name="connsiteX3" fmla="*/ 16737580 w 16737580"/>
              <a:gd name="connsiteY3" fmla="*/ 0 h 4673738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5225887 w 16737580"/>
              <a:gd name="connsiteY2" fmla="*/ 533413 h 4673737"/>
              <a:gd name="connsiteX3" fmla="*/ 16737580 w 16737580"/>
              <a:gd name="connsiteY3" fmla="*/ 0 h 4673737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4917036 w 16737580"/>
              <a:gd name="connsiteY2" fmla="*/ 521544 h 4673737"/>
              <a:gd name="connsiteX3" fmla="*/ 16737580 w 16737580"/>
              <a:gd name="connsiteY3" fmla="*/ 0 h 4673737"/>
              <a:gd name="connsiteX0" fmla="*/ 0 w 16892006"/>
              <a:gd name="connsiteY0" fmla="*/ 3787953 h 4717248"/>
              <a:gd name="connsiteX1" fmla="*/ 13668394 w 16892006"/>
              <a:gd name="connsiteY1" fmla="*/ 4303282 h 4717248"/>
              <a:gd name="connsiteX2" fmla="*/ 15071462 w 16892006"/>
              <a:gd name="connsiteY2" fmla="*/ 521544 h 4717248"/>
              <a:gd name="connsiteX3" fmla="*/ 16892006 w 16892006"/>
              <a:gd name="connsiteY3" fmla="*/ 0 h 4717248"/>
              <a:gd name="connsiteX0" fmla="*/ 0 w 16853400"/>
              <a:gd name="connsiteY0" fmla="*/ 3740473 h 4699135"/>
              <a:gd name="connsiteX1" fmla="*/ 13629788 w 16853400"/>
              <a:gd name="connsiteY1" fmla="*/ 4303282 h 4699135"/>
              <a:gd name="connsiteX2" fmla="*/ 15032856 w 16853400"/>
              <a:gd name="connsiteY2" fmla="*/ 521544 h 4699135"/>
              <a:gd name="connsiteX3" fmla="*/ 16853400 w 16853400"/>
              <a:gd name="connsiteY3" fmla="*/ 0 h 4699135"/>
              <a:gd name="connsiteX0" fmla="*/ 0 w 17496840"/>
              <a:gd name="connsiteY0" fmla="*/ 3882913 h 4841573"/>
              <a:gd name="connsiteX1" fmla="*/ 13629788 w 17496840"/>
              <a:gd name="connsiteY1" fmla="*/ 4445722 h 4841573"/>
              <a:gd name="connsiteX2" fmla="*/ 15032856 w 17496840"/>
              <a:gd name="connsiteY2" fmla="*/ 663984 h 4841573"/>
              <a:gd name="connsiteX3" fmla="*/ 17496840 w 17496840"/>
              <a:gd name="connsiteY3" fmla="*/ 0 h 4841573"/>
              <a:gd name="connsiteX0" fmla="*/ 0 w 17496840"/>
              <a:gd name="connsiteY0" fmla="*/ 3882913 h 4841574"/>
              <a:gd name="connsiteX1" fmla="*/ 13629788 w 17496840"/>
              <a:gd name="connsiteY1" fmla="*/ 4445722 h 4841574"/>
              <a:gd name="connsiteX2" fmla="*/ 15032856 w 17496840"/>
              <a:gd name="connsiteY2" fmla="*/ 663984 h 4841574"/>
              <a:gd name="connsiteX3" fmla="*/ 17496840 w 17496840"/>
              <a:gd name="connsiteY3" fmla="*/ 0 h 4841574"/>
              <a:gd name="connsiteX0" fmla="*/ 0 w 29003771"/>
              <a:gd name="connsiteY0" fmla="*/ 3681539 h 4640200"/>
              <a:gd name="connsiteX1" fmla="*/ 13629788 w 29003771"/>
              <a:gd name="connsiteY1" fmla="*/ 4244348 h 4640200"/>
              <a:gd name="connsiteX2" fmla="*/ 15032856 w 29003771"/>
              <a:gd name="connsiteY2" fmla="*/ 462610 h 4640200"/>
              <a:gd name="connsiteX3" fmla="*/ 29003771 w 29003771"/>
              <a:gd name="connsiteY3" fmla="*/ 71941 h 4640200"/>
              <a:gd name="connsiteX0" fmla="*/ 0 w 29003771"/>
              <a:gd name="connsiteY0" fmla="*/ 3636833 h 4595494"/>
              <a:gd name="connsiteX1" fmla="*/ 13629788 w 29003771"/>
              <a:gd name="connsiteY1" fmla="*/ 4199642 h 4595494"/>
              <a:gd name="connsiteX2" fmla="*/ 15505748 w 29003771"/>
              <a:gd name="connsiteY2" fmla="*/ 515517 h 4595494"/>
              <a:gd name="connsiteX3" fmla="*/ 29003771 w 29003771"/>
              <a:gd name="connsiteY3" fmla="*/ 27235 h 4595494"/>
              <a:gd name="connsiteX0" fmla="*/ 0 w 30422434"/>
              <a:gd name="connsiteY0" fmla="*/ 3861339 h 4689751"/>
              <a:gd name="connsiteX1" fmla="*/ 15048451 w 30422434"/>
              <a:gd name="connsiteY1" fmla="*/ 4199640 h 4689751"/>
              <a:gd name="connsiteX2" fmla="*/ 16924411 w 30422434"/>
              <a:gd name="connsiteY2" fmla="*/ 515515 h 4689751"/>
              <a:gd name="connsiteX3" fmla="*/ 30422434 w 30422434"/>
              <a:gd name="connsiteY3" fmla="*/ 27233 h 4689751"/>
              <a:gd name="connsiteX0" fmla="*/ 0 w 30422434"/>
              <a:gd name="connsiteY0" fmla="*/ 3861339 h 4506609"/>
              <a:gd name="connsiteX1" fmla="*/ 15048451 w 30422434"/>
              <a:gd name="connsiteY1" fmla="*/ 4199640 h 4506609"/>
              <a:gd name="connsiteX2" fmla="*/ 16924411 w 30422434"/>
              <a:gd name="connsiteY2" fmla="*/ 515515 h 4506609"/>
              <a:gd name="connsiteX3" fmla="*/ 30422434 w 30422434"/>
              <a:gd name="connsiteY3" fmla="*/ 27233 h 4506609"/>
              <a:gd name="connsiteX0" fmla="*/ 0 w 30422434"/>
              <a:gd name="connsiteY0" fmla="*/ 3861339 h 4338574"/>
              <a:gd name="connsiteX1" fmla="*/ 15048451 w 30422434"/>
              <a:gd name="connsiteY1" fmla="*/ 4199640 h 4338574"/>
              <a:gd name="connsiteX2" fmla="*/ 16924411 w 30422434"/>
              <a:gd name="connsiteY2" fmla="*/ 515515 h 4338574"/>
              <a:gd name="connsiteX3" fmla="*/ 30422434 w 30422434"/>
              <a:gd name="connsiteY3" fmla="*/ 27233 h 4338574"/>
              <a:gd name="connsiteX0" fmla="*/ 0 w 30422434"/>
              <a:gd name="connsiteY0" fmla="*/ 3861339 h 4454259"/>
              <a:gd name="connsiteX1" fmla="*/ 15048451 w 30422434"/>
              <a:gd name="connsiteY1" fmla="*/ 4199640 h 4454259"/>
              <a:gd name="connsiteX2" fmla="*/ 16924411 w 30422434"/>
              <a:gd name="connsiteY2" fmla="*/ 515515 h 4454259"/>
              <a:gd name="connsiteX3" fmla="*/ 30422434 w 30422434"/>
              <a:gd name="connsiteY3" fmla="*/ 27233 h 4454259"/>
              <a:gd name="connsiteX0" fmla="*/ 0 w 30107176"/>
              <a:gd name="connsiteY0" fmla="*/ 4274385 h 4677863"/>
              <a:gd name="connsiteX1" fmla="*/ 14733193 w 30107176"/>
              <a:gd name="connsiteY1" fmla="*/ 4199640 h 4677863"/>
              <a:gd name="connsiteX2" fmla="*/ 16609153 w 30107176"/>
              <a:gd name="connsiteY2" fmla="*/ 515515 h 4677863"/>
              <a:gd name="connsiteX3" fmla="*/ 30107176 w 30107176"/>
              <a:gd name="connsiteY3" fmla="*/ 27233 h 4677863"/>
              <a:gd name="connsiteX0" fmla="*/ 0 w 30107176"/>
              <a:gd name="connsiteY0" fmla="*/ 4401854 h 4756416"/>
              <a:gd name="connsiteX1" fmla="*/ 14733193 w 30107176"/>
              <a:gd name="connsiteY1" fmla="*/ 4199640 h 4756416"/>
              <a:gd name="connsiteX2" fmla="*/ 16609153 w 30107176"/>
              <a:gd name="connsiteY2" fmla="*/ 515515 h 4756416"/>
              <a:gd name="connsiteX3" fmla="*/ 30107176 w 30107176"/>
              <a:gd name="connsiteY3" fmla="*/ 27233 h 4756416"/>
              <a:gd name="connsiteX0" fmla="*/ 0 w 26765386"/>
              <a:gd name="connsiteY0" fmla="*/ 4444344 h 4784390"/>
              <a:gd name="connsiteX1" fmla="*/ 11391403 w 26765386"/>
              <a:gd name="connsiteY1" fmla="*/ 4199640 h 4784390"/>
              <a:gd name="connsiteX2" fmla="*/ 13267363 w 26765386"/>
              <a:gd name="connsiteY2" fmla="*/ 515515 h 4784390"/>
              <a:gd name="connsiteX3" fmla="*/ 26765386 w 26765386"/>
              <a:gd name="connsiteY3" fmla="*/ 27233 h 4784390"/>
              <a:gd name="connsiteX0" fmla="*/ 0 w 26765386"/>
              <a:gd name="connsiteY0" fmla="*/ 4444344 h 4593704"/>
              <a:gd name="connsiteX1" fmla="*/ 11391403 w 26765386"/>
              <a:gd name="connsiteY1" fmla="*/ 4199640 h 4593704"/>
              <a:gd name="connsiteX2" fmla="*/ 13267363 w 26765386"/>
              <a:gd name="connsiteY2" fmla="*/ 515515 h 4593704"/>
              <a:gd name="connsiteX3" fmla="*/ 26765386 w 26765386"/>
              <a:gd name="connsiteY3" fmla="*/ 27233 h 4593704"/>
              <a:gd name="connsiteX0" fmla="*/ 0 w 26765386"/>
              <a:gd name="connsiteY0" fmla="*/ 4444344 h 4475382"/>
              <a:gd name="connsiteX1" fmla="*/ 11073166 w 26765386"/>
              <a:gd name="connsiteY1" fmla="*/ 3873886 h 4475382"/>
              <a:gd name="connsiteX2" fmla="*/ 13267363 w 26765386"/>
              <a:gd name="connsiteY2" fmla="*/ 515515 h 4475382"/>
              <a:gd name="connsiteX3" fmla="*/ 26765386 w 26765386"/>
              <a:gd name="connsiteY3" fmla="*/ 27233 h 4475382"/>
              <a:gd name="connsiteX0" fmla="*/ 0 w 51029528"/>
              <a:gd name="connsiteY0" fmla="*/ 1394455 h 3879940"/>
              <a:gd name="connsiteX1" fmla="*/ 35337308 w 51029528"/>
              <a:gd name="connsiteY1" fmla="*/ 3873886 h 3879940"/>
              <a:gd name="connsiteX2" fmla="*/ 37531505 w 51029528"/>
              <a:gd name="connsiteY2" fmla="*/ 515515 h 3879940"/>
              <a:gd name="connsiteX3" fmla="*/ 51029528 w 51029528"/>
              <a:gd name="connsiteY3" fmla="*/ 27233 h 3879940"/>
              <a:gd name="connsiteX0" fmla="*/ 0 w 51029528"/>
              <a:gd name="connsiteY0" fmla="*/ 1394455 h 1394455"/>
              <a:gd name="connsiteX1" fmla="*/ 37531505 w 51029528"/>
              <a:gd name="connsiteY1" fmla="*/ 515515 h 1394455"/>
              <a:gd name="connsiteX2" fmla="*/ 51029528 w 51029528"/>
              <a:gd name="connsiteY2" fmla="*/ 27233 h 1394455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462160 h 1462160"/>
              <a:gd name="connsiteX1" fmla="*/ 51029528 w 51029528"/>
              <a:gd name="connsiteY1" fmla="*/ 0 h 1462160"/>
              <a:gd name="connsiteX0" fmla="*/ 2142846 w 53172374"/>
              <a:gd name="connsiteY0" fmla="*/ 1462160 h 1462160"/>
              <a:gd name="connsiteX1" fmla="*/ 365916 w 53172374"/>
              <a:gd name="connsiteY1" fmla="*/ 1403982 h 1462160"/>
              <a:gd name="connsiteX2" fmla="*/ 53172374 w 53172374"/>
              <a:gd name="connsiteY2" fmla="*/ 0 h 1462160"/>
              <a:gd name="connsiteX0" fmla="*/ 0 w 75165935"/>
              <a:gd name="connsiteY0" fmla="*/ 2334855 h 2334855"/>
              <a:gd name="connsiteX1" fmla="*/ 22359477 w 75165935"/>
              <a:gd name="connsiteY1" fmla="*/ 1403982 h 2334855"/>
              <a:gd name="connsiteX2" fmla="*/ 75165935 w 75165935"/>
              <a:gd name="connsiteY2" fmla="*/ 0 h 2334855"/>
              <a:gd name="connsiteX0" fmla="*/ 0 w 75165935"/>
              <a:gd name="connsiteY0" fmla="*/ 2334855 h 2334855"/>
              <a:gd name="connsiteX1" fmla="*/ 23396010 w 75165935"/>
              <a:gd name="connsiteY1" fmla="*/ 1437228 h 2334855"/>
              <a:gd name="connsiteX2" fmla="*/ 75165935 w 75165935"/>
              <a:gd name="connsiteY2" fmla="*/ 0 h 2334855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44992"/>
              <a:gd name="connsiteX1" fmla="*/ 14025216 w 65795141"/>
              <a:gd name="connsiteY1" fmla="*/ 1437228 h 1444992"/>
              <a:gd name="connsiteX2" fmla="*/ 65795141 w 65795141"/>
              <a:gd name="connsiteY2" fmla="*/ 0 h 1444992"/>
              <a:gd name="connsiteX0" fmla="*/ 0 w 65795141"/>
              <a:gd name="connsiteY0" fmla="*/ 1098817 h 1154387"/>
              <a:gd name="connsiteX1" fmla="*/ 18944878 w 65795141"/>
              <a:gd name="connsiteY1" fmla="*/ 1069047 h 1154387"/>
              <a:gd name="connsiteX2" fmla="*/ 65795141 w 65795141"/>
              <a:gd name="connsiteY2" fmla="*/ 0 h 1154387"/>
              <a:gd name="connsiteX0" fmla="*/ 1 w 59793611"/>
              <a:gd name="connsiteY0" fmla="*/ 1010894 h 1154479"/>
              <a:gd name="connsiteX1" fmla="*/ 12943348 w 59793611"/>
              <a:gd name="connsiteY1" fmla="*/ 1069047 h 1154479"/>
              <a:gd name="connsiteX2" fmla="*/ 59793611 w 59793611"/>
              <a:gd name="connsiteY2" fmla="*/ 0 h 1154479"/>
              <a:gd name="connsiteX0" fmla="*/ 1 w 59793611"/>
              <a:gd name="connsiteY0" fmla="*/ 1010894 h 1059989"/>
              <a:gd name="connsiteX1" fmla="*/ 19508568 w 59793611"/>
              <a:gd name="connsiteY1" fmla="*/ 860457 h 1059989"/>
              <a:gd name="connsiteX2" fmla="*/ 59793611 w 59793611"/>
              <a:gd name="connsiteY2" fmla="*/ 0 h 1059989"/>
              <a:gd name="connsiteX0" fmla="*/ 13435430 w 33145388"/>
              <a:gd name="connsiteY0" fmla="*/ 188559 h 219280"/>
              <a:gd name="connsiteX1" fmla="*/ 32943997 w 33145388"/>
              <a:gd name="connsiteY1" fmla="*/ 38122 h 219280"/>
              <a:gd name="connsiteX2" fmla="*/ 7 w 33145388"/>
              <a:gd name="connsiteY2" fmla="*/ 0 h 219280"/>
              <a:gd name="connsiteX0" fmla="*/ 3385469 w 22909147"/>
              <a:gd name="connsiteY0" fmla="*/ 831622 h 875466"/>
              <a:gd name="connsiteX1" fmla="*/ 22894036 w 22909147"/>
              <a:gd name="connsiteY1" fmla="*/ 681185 h 875466"/>
              <a:gd name="connsiteX2" fmla="*/ 1 w 22909147"/>
              <a:gd name="connsiteY2" fmla="*/ 0 h 875466"/>
              <a:gd name="connsiteX0" fmla="*/ 3385469 w 8367217"/>
              <a:gd name="connsiteY0" fmla="*/ 831622 h 860721"/>
              <a:gd name="connsiteX1" fmla="*/ 8201493 w 8367217"/>
              <a:gd name="connsiteY1" fmla="*/ 563827 h 860721"/>
              <a:gd name="connsiteX2" fmla="*/ 1 w 8367217"/>
              <a:gd name="connsiteY2" fmla="*/ 0 h 860721"/>
              <a:gd name="connsiteX0" fmla="*/ 2169848 w 7542181"/>
              <a:gd name="connsiteY0" fmla="*/ 882861 h 912654"/>
              <a:gd name="connsiteX1" fmla="*/ 6985872 w 7542181"/>
              <a:gd name="connsiteY1" fmla="*/ 615066 h 912654"/>
              <a:gd name="connsiteX2" fmla="*/ -1 w 7542181"/>
              <a:gd name="connsiteY2" fmla="*/ 0 h 912654"/>
              <a:gd name="connsiteX0" fmla="*/ 2169848 w 11801561"/>
              <a:gd name="connsiteY0" fmla="*/ 882861 h 903961"/>
              <a:gd name="connsiteX1" fmla="*/ 11784024 w 11801561"/>
              <a:gd name="connsiteY1" fmla="*/ 479265 h 903961"/>
              <a:gd name="connsiteX2" fmla="*/ -1 w 11801561"/>
              <a:gd name="connsiteY2" fmla="*/ 0 h 903961"/>
              <a:gd name="connsiteX0" fmla="*/ 4658344 w 11899402"/>
              <a:gd name="connsiteY0" fmla="*/ 918241 h 938061"/>
              <a:gd name="connsiteX1" fmla="*/ 11784024 w 11899402"/>
              <a:gd name="connsiteY1" fmla="*/ 479265 h 938061"/>
              <a:gd name="connsiteX2" fmla="*/ -1 w 11899402"/>
              <a:gd name="connsiteY2" fmla="*/ 0 h 938061"/>
              <a:gd name="connsiteX0" fmla="*/ 6705768 w 14037899"/>
              <a:gd name="connsiteY0" fmla="*/ 809793 h 828937"/>
              <a:gd name="connsiteX1" fmla="*/ 13831448 w 14037899"/>
              <a:gd name="connsiteY1" fmla="*/ 370817 h 828937"/>
              <a:gd name="connsiteX2" fmla="*/ 4 w 14037899"/>
              <a:gd name="connsiteY2" fmla="*/ 0 h 828937"/>
              <a:gd name="connsiteX0" fmla="*/ 6705768 w 14037899"/>
              <a:gd name="connsiteY0" fmla="*/ 820967 h 840111"/>
              <a:gd name="connsiteX1" fmla="*/ 13831448 w 14037899"/>
              <a:gd name="connsiteY1" fmla="*/ 381991 h 840111"/>
              <a:gd name="connsiteX2" fmla="*/ 4 w 14037899"/>
              <a:gd name="connsiteY2" fmla="*/ 11174 h 840111"/>
              <a:gd name="connsiteX0" fmla="*/ 2 w 9713915"/>
              <a:gd name="connsiteY0" fmla="*/ 803245 h 822389"/>
              <a:gd name="connsiteX1" fmla="*/ 7125682 w 9713915"/>
              <a:gd name="connsiteY1" fmla="*/ 364269 h 822389"/>
              <a:gd name="connsiteX2" fmla="*/ 1376779 w 9713915"/>
              <a:gd name="connsiteY2" fmla="*/ 11756 h 822389"/>
              <a:gd name="connsiteX0" fmla="*/ 2255742 w 8337132"/>
              <a:gd name="connsiteY0" fmla="*/ 631884 h 660711"/>
              <a:gd name="connsiteX1" fmla="*/ 5748899 w 8337132"/>
              <a:gd name="connsiteY1" fmla="*/ 364269 h 660711"/>
              <a:gd name="connsiteX2" fmla="*/ -4 w 8337132"/>
              <a:gd name="connsiteY2" fmla="*/ 11756 h 660711"/>
              <a:gd name="connsiteX0" fmla="*/ 2255742 w 2255740"/>
              <a:gd name="connsiteY0" fmla="*/ 620128 h 620128"/>
              <a:gd name="connsiteX1" fmla="*/ -4 w 2255740"/>
              <a:gd name="connsiteY1" fmla="*/ 0 h 620128"/>
              <a:gd name="connsiteX0" fmla="*/ 3684451 w 3684452"/>
              <a:gd name="connsiteY0" fmla="*/ 505422 h 505422"/>
              <a:gd name="connsiteX1" fmla="*/ -4 w 3684452"/>
              <a:gd name="connsiteY1" fmla="*/ 0 h 505422"/>
              <a:gd name="connsiteX0" fmla="*/ 938279 w 938280"/>
              <a:gd name="connsiteY0" fmla="*/ 510302 h 510302"/>
              <a:gd name="connsiteX1" fmla="*/ -2 w 938280"/>
              <a:gd name="connsiteY1" fmla="*/ 0 h 510302"/>
              <a:gd name="connsiteX0" fmla="*/ 938279 w 3417629"/>
              <a:gd name="connsiteY0" fmla="*/ 514098 h 514098"/>
              <a:gd name="connsiteX1" fmla="*/ -2 w 3417629"/>
              <a:gd name="connsiteY1" fmla="*/ 3796 h 514098"/>
              <a:gd name="connsiteX0" fmla="*/ 938279 w 4995673"/>
              <a:gd name="connsiteY0" fmla="*/ 513226 h 513226"/>
              <a:gd name="connsiteX1" fmla="*/ -2 w 4995673"/>
              <a:gd name="connsiteY1" fmla="*/ 2924 h 513226"/>
              <a:gd name="connsiteX0" fmla="*/ 568828 w 4822068"/>
              <a:gd name="connsiteY0" fmla="*/ 549514 h 549514"/>
              <a:gd name="connsiteX1" fmla="*/ -6 w 4822068"/>
              <a:gd name="connsiteY1" fmla="*/ 2740 h 549514"/>
              <a:gd name="connsiteX0" fmla="*/ 18797075 w 19662634"/>
              <a:gd name="connsiteY0" fmla="*/ 291065 h 291065"/>
              <a:gd name="connsiteX1" fmla="*/ -4 w 19662634"/>
              <a:gd name="connsiteY1" fmla="*/ 4951 h 291065"/>
              <a:gd name="connsiteX0" fmla="*/ 22211580 w 22952065"/>
              <a:gd name="connsiteY0" fmla="*/ 345283 h 345283"/>
              <a:gd name="connsiteX1" fmla="*/ -4 w 22952065"/>
              <a:gd name="connsiteY1" fmla="*/ 4232 h 345283"/>
              <a:gd name="connsiteX0" fmla="*/ 22211580 w 22843186"/>
              <a:gd name="connsiteY0" fmla="*/ 413626 h 413626"/>
              <a:gd name="connsiteX1" fmla="*/ -4 w 22843186"/>
              <a:gd name="connsiteY1" fmla="*/ 72575 h 413626"/>
              <a:gd name="connsiteX0" fmla="*/ 21970354 w 22607582"/>
              <a:gd name="connsiteY0" fmla="*/ 353712 h 353712"/>
              <a:gd name="connsiteX1" fmla="*/ -4 w 22607582"/>
              <a:gd name="connsiteY1" fmla="*/ 79534 h 353712"/>
              <a:gd name="connsiteX0" fmla="*/ 21970354 w 21970356"/>
              <a:gd name="connsiteY0" fmla="*/ 517881 h 517881"/>
              <a:gd name="connsiteX1" fmla="*/ -4 w 21970356"/>
              <a:gd name="connsiteY1" fmla="*/ 243703 h 517881"/>
              <a:gd name="connsiteX0" fmla="*/ 29135129 w 29135129"/>
              <a:gd name="connsiteY0" fmla="*/ 352803 h 500672"/>
              <a:gd name="connsiteX1" fmla="*/ -4 w 29135129"/>
              <a:gd name="connsiteY1" fmla="*/ 500671 h 500672"/>
              <a:gd name="connsiteX0" fmla="*/ 29135129 w 29135129"/>
              <a:gd name="connsiteY0" fmla="*/ 240236 h 388103"/>
              <a:gd name="connsiteX1" fmla="*/ -4 w 29135129"/>
              <a:gd name="connsiteY1" fmla="*/ 388104 h 388103"/>
              <a:gd name="connsiteX0" fmla="*/ 32837764 w 32837758"/>
              <a:gd name="connsiteY0" fmla="*/ 313616 h 313615"/>
              <a:gd name="connsiteX1" fmla="*/ -4 w 32837758"/>
              <a:gd name="connsiteY1" fmla="*/ 259469 h 313615"/>
              <a:gd name="connsiteX0" fmla="*/ 32865462 w 32865455"/>
              <a:gd name="connsiteY0" fmla="*/ 347438 h 347438"/>
              <a:gd name="connsiteX1" fmla="*/ -4 w 32865455"/>
              <a:gd name="connsiteY1" fmla="*/ 222890 h 347438"/>
              <a:gd name="connsiteX0" fmla="*/ 32865462 w 32865469"/>
              <a:gd name="connsiteY0" fmla="*/ 296156 h 296156"/>
              <a:gd name="connsiteX1" fmla="*/ -4 w 32865469"/>
              <a:gd name="connsiteY1" fmla="*/ 171608 h 296156"/>
              <a:gd name="connsiteX0" fmla="*/ 35063046 w 35063047"/>
              <a:gd name="connsiteY0" fmla="*/ 188190 h 292276"/>
              <a:gd name="connsiteX1" fmla="*/ -4 w 35063047"/>
              <a:gd name="connsiteY1" fmla="*/ 292275 h 292276"/>
              <a:gd name="connsiteX0" fmla="*/ 35063046 w 35063047"/>
              <a:gd name="connsiteY0" fmla="*/ 130815 h 234900"/>
              <a:gd name="connsiteX1" fmla="*/ -4 w 35063047"/>
              <a:gd name="connsiteY1" fmla="*/ 234900 h 234900"/>
              <a:gd name="connsiteX0" fmla="*/ 37358642 w 37358643"/>
              <a:gd name="connsiteY0" fmla="*/ 0 h 1054654"/>
              <a:gd name="connsiteX1" fmla="*/ 6 w 37358643"/>
              <a:gd name="connsiteY1" fmla="*/ 1054655 h 1054654"/>
              <a:gd name="connsiteX0" fmla="*/ 37358642 w 37358643"/>
              <a:gd name="connsiteY0" fmla="*/ 46940 h 1101596"/>
              <a:gd name="connsiteX1" fmla="*/ 6 w 37358643"/>
              <a:gd name="connsiteY1" fmla="*/ 1101595 h 1101596"/>
              <a:gd name="connsiteX0" fmla="*/ 37761439 w 37761440"/>
              <a:gd name="connsiteY0" fmla="*/ 44933 h 1152805"/>
              <a:gd name="connsiteX1" fmla="*/ 5 w 37761440"/>
              <a:gd name="connsiteY1" fmla="*/ 1152806 h 1152805"/>
              <a:gd name="connsiteX0" fmla="*/ 37761439 w 37761440"/>
              <a:gd name="connsiteY0" fmla="*/ 59765 h 1167639"/>
              <a:gd name="connsiteX1" fmla="*/ 5 w 37761440"/>
              <a:gd name="connsiteY1" fmla="*/ 1167638 h 1167639"/>
              <a:gd name="connsiteX0" fmla="*/ 35254703 w 35254704"/>
              <a:gd name="connsiteY0" fmla="*/ 54712 h 1251549"/>
              <a:gd name="connsiteX1" fmla="*/ -6 w 35254704"/>
              <a:gd name="connsiteY1" fmla="*/ 1251549 h 1251549"/>
              <a:gd name="connsiteX0" fmla="*/ 30770425 w 30770426"/>
              <a:gd name="connsiteY0" fmla="*/ 31489 h 1986628"/>
              <a:gd name="connsiteX1" fmla="*/ -3 w 30770426"/>
              <a:gd name="connsiteY1" fmla="*/ 1986628 h 1986628"/>
              <a:gd name="connsiteX0" fmla="*/ 30770425 w 30770426"/>
              <a:gd name="connsiteY0" fmla="*/ 0 h 1955139"/>
              <a:gd name="connsiteX1" fmla="*/ 20718647 w 30770426"/>
              <a:gd name="connsiteY1" fmla="*/ 151195 h 1955139"/>
              <a:gd name="connsiteX2" fmla="*/ -3 w 30770426"/>
              <a:gd name="connsiteY2" fmla="*/ 1955139 h 1955139"/>
              <a:gd name="connsiteX0" fmla="*/ 30770425 w 30770426"/>
              <a:gd name="connsiteY0" fmla="*/ 0 h 1955139"/>
              <a:gd name="connsiteX1" fmla="*/ 20718647 w 30770426"/>
              <a:gd name="connsiteY1" fmla="*/ 151195 h 1955139"/>
              <a:gd name="connsiteX2" fmla="*/ -3 w 30770426"/>
              <a:gd name="connsiteY2" fmla="*/ 1955139 h 1955139"/>
              <a:gd name="connsiteX0" fmla="*/ 30770425 w 30770426"/>
              <a:gd name="connsiteY0" fmla="*/ 0 h 1955139"/>
              <a:gd name="connsiteX1" fmla="*/ 20718647 w 30770426"/>
              <a:gd name="connsiteY1" fmla="*/ 151195 h 1955139"/>
              <a:gd name="connsiteX2" fmla="*/ -3 w 30770426"/>
              <a:gd name="connsiteY2" fmla="*/ 1955139 h 1955139"/>
              <a:gd name="connsiteX0" fmla="*/ 32280497 w 32280498"/>
              <a:gd name="connsiteY0" fmla="*/ 0 h 1849534"/>
              <a:gd name="connsiteX1" fmla="*/ 22228719 w 32280498"/>
              <a:gd name="connsiteY1" fmla="*/ 151195 h 1849534"/>
              <a:gd name="connsiteX2" fmla="*/ -5 w 32280498"/>
              <a:gd name="connsiteY2" fmla="*/ 1849534 h 1849534"/>
              <a:gd name="connsiteX0" fmla="*/ 32280497 w 32280498"/>
              <a:gd name="connsiteY0" fmla="*/ 61512 h 1911046"/>
              <a:gd name="connsiteX1" fmla="*/ 22228719 w 32280498"/>
              <a:gd name="connsiteY1" fmla="*/ 212707 h 1911046"/>
              <a:gd name="connsiteX2" fmla="*/ -5 w 32280498"/>
              <a:gd name="connsiteY2" fmla="*/ 1911046 h 1911046"/>
              <a:gd name="connsiteX0" fmla="*/ 32280497 w 32280498"/>
              <a:gd name="connsiteY0" fmla="*/ 0 h 1849534"/>
              <a:gd name="connsiteX1" fmla="*/ -5 w 32280498"/>
              <a:gd name="connsiteY1" fmla="*/ 1849534 h 1849534"/>
              <a:gd name="connsiteX0" fmla="*/ 32280497 w 32280498"/>
              <a:gd name="connsiteY0" fmla="*/ 74056 h 1923590"/>
              <a:gd name="connsiteX1" fmla="*/ -5 w 32280498"/>
              <a:gd name="connsiteY1" fmla="*/ 1923590 h 1923590"/>
              <a:gd name="connsiteX0" fmla="*/ 32280497 w 32280498"/>
              <a:gd name="connsiteY0" fmla="*/ 77977 h 1927511"/>
              <a:gd name="connsiteX1" fmla="*/ -5 w 32280498"/>
              <a:gd name="connsiteY1" fmla="*/ 1927511 h 1927511"/>
              <a:gd name="connsiteX0" fmla="*/ 32280497 w 32280498"/>
              <a:gd name="connsiteY0" fmla="*/ 31942 h 1881476"/>
              <a:gd name="connsiteX1" fmla="*/ -5 w 32280498"/>
              <a:gd name="connsiteY1" fmla="*/ 1881476 h 1881476"/>
              <a:gd name="connsiteX0" fmla="*/ 29848633 w 29848638"/>
              <a:gd name="connsiteY0" fmla="*/ 34301 h 1773254"/>
              <a:gd name="connsiteX1" fmla="*/ -5 w 29848638"/>
              <a:gd name="connsiteY1" fmla="*/ 1773254 h 1773254"/>
              <a:gd name="connsiteX0" fmla="*/ 29848639 w 29848638"/>
              <a:gd name="connsiteY0" fmla="*/ 457248 h 2196201"/>
              <a:gd name="connsiteX1" fmla="*/ 17160647 w 29848638"/>
              <a:gd name="connsiteY1" fmla="*/ 116939 h 2196201"/>
              <a:gd name="connsiteX2" fmla="*/ 1 w 29848638"/>
              <a:gd name="connsiteY2" fmla="*/ 2196201 h 2196201"/>
              <a:gd name="connsiteX0" fmla="*/ 29848639 w 29848638"/>
              <a:gd name="connsiteY0" fmla="*/ 457248 h 2196201"/>
              <a:gd name="connsiteX1" fmla="*/ 17160647 w 29848638"/>
              <a:gd name="connsiteY1" fmla="*/ 116939 h 2196201"/>
              <a:gd name="connsiteX2" fmla="*/ 1 w 29848638"/>
              <a:gd name="connsiteY2" fmla="*/ 2196201 h 2196201"/>
              <a:gd name="connsiteX0" fmla="*/ 29848639 w 29848638"/>
              <a:gd name="connsiteY0" fmla="*/ 340952 h 2079905"/>
              <a:gd name="connsiteX1" fmla="*/ 17160647 w 29848638"/>
              <a:gd name="connsiteY1" fmla="*/ 643 h 2079905"/>
              <a:gd name="connsiteX2" fmla="*/ 1 w 29848638"/>
              <a:gd name="connsiteY2" fmla="*/ 2079905 h 2079905"/>
              <a:gd name="connsiteX0" fmla="*/ 29848639 w 29848638"/>
              <a:gd name="connsiteY0" fmla="*/ 340952 h 2079905"/>
              <a:gd name="connsiteX1" fmla="*/ 17160649 w 29848638"/>
              <a:gd name="connsiteY1" fmla="*/ 643 h 2079905"/>
              <a:gd name="connsiteX2" fmla="*/ 1 w 29848638"/>
              <a:gd name="connsiteY2" fmla="*/ 2079905 h 2079905"/>
              <a:gd name="connsiteX0" fmla="*/ 29848639 w 29848638"/>
              <a:gd name="connsiteY0" fmla="*/ 340734 h 2079687"/>
              <a:gd name="connsiteX1" fmla="*/ 17160649 w 29848638"/>
              <a:gd name="connsiteY1" fmla="*/ 425 h 2079687"/>
              <a:gd name="connsiteX2" fmla="*/ 1 w 29848638"/>
              <a:gd name="connsiteY2" fmla="*/ 2079687 h 2079687"/>
              <a:gd name="connsiteX0" fmla="*/ 30755370 w 30755369"/>
              <a:gd name="connsiteY0" fmla="*/ 399002 h 1869607"/>
              <a:gd name="connsiteX1" fmla="*/ 18067380 w 30755369"/>
              <a:gd name="connsiteY1" fmla="*/ 58693 h 1869607"/>
              <a:gd name="connsiteX2" fmla="*/ 1 w 30755369"/>
              <a:gd name="connsiteY2" fmla="*/ 1869607 h 1869607"/>
              <a:gd name="connsiteX0" fmla="*/ 31014196 w 31014195"/>
              <a:gd name="connsiteY0" fmla="*/ 416903 h 2185939"/>
              <a:gd name="connsiteX1" fmla="*/ 18326206 w 31014195"/>
              <a:gd name="connsiteY1" fmla="*/ 76594 h 2185939"/>
              <a:gd name="connsiteX2" fmla="*/ 0 w 31014195"/>
              <a:gd name="connsiteY2" fmla="*/ 2185939 h 2185939"/>
              <a:gd name="connsiteX0" fmla="*/ 31014196 w 31014195"/>
              <a:gd name="connsiteY0" fmla="*/ 416903 h 2185939"/>
              <a:gd name="connsiteX1" fmla="*/ 18326206 w 31014195"/>
              <a:gd name="connsiteY1" fmla="*/ 76594 h 2185939"/>
              <a:gd name="connsiteX2" fmla="*/ 0 w 31014195"/>
              <a:gd name="connsiteY2" fmla="*/ 2185939 h 2185939"/>
              <a:gd name="connsiteX0" fmla="*/ 31014196 w 31014195"/>
              <a:gd name="connsiteY0" fmla="*/ 341210 h 2110246"/>
              <a:gd name="connsiteX1" fmla="*/ 17061741 w 31014195"/>
              <a:gd name="connsiteY1" fmla="*/ 84961 h 2110246"/>
              <a:gd name="connsiteX2" fmla="*/ 0 w 31014195"/>
              <a:gd name="connsiteY2" fmla="*/ 2110246 h 2110246"/>
              <a:gd name="connsiteX0" fmla="*/ 31014196 w 31014195"/>
              <a:gd name="connsiteY0" fmla="*/ 307507 h 2076543"/>
              <a:gd name="connsiteX1" fmla="*/ 16559775 w 31014195"/>
              <a:gd name="connsiteY1" fmla="*/ 89388 h 2076543"/>
              <a:gd name="connsiteX2" fmla="*/ 0 w 31014195"/>
              <a:gd name="connsiteY2" fmla="*/ 2076543 h 2076543"/>
              <a:gd name="connsiteX0" fmla="*/ 31014196 w 31014195"/>
              <a:gd name="connsiteY0" fmla="*/ 307507 h 2076543"/>
              <a:gd name="connsiteX1" fmla="*/ 16559776 w 31014195"/>
              <a:gd name="connsiteY1" fmla="*/ 89388 h 2076543"/>
              <a:gd name="connsiteX2" fmla="*/ 0 w 31014195"/>
              <a:gd name="connsiteY2" fmla="*/ 2076543 h 2076543"/>
              <a:gd name="connsiteX0" fmla="*/ 31014196 w 31014195"/>
              <a:gd name="connsiteY0" fmla="*/ 339041 h 2108077"/>
              <a:gd name="connsiteX1" fmla="*/ 16559776 w 31014195"/>
              <a:gd name="connsiteY1" fmla="*/ 120922 h 2108077"/>
              <a:gd name="connsiteX2" fmla="*/ 0 w 31014195"/>
              <a:gd name="connsiteY2" fmla="*/ 2108077 h 2108077"/>
              <a:gd name="connsiteX0" fmla="*/ 30955426 w 30955426"/>
              <a:gd name="connsiteY0" fmla="*/ 360050 h 2104767"/>
              <a:gd name="connsiteX1" fmla="*/ 16559776 w 30955426"/>
              <a:gd name="connsiteY1" fmla="*/ 117612 h 2104767"/>
              <a:gd name="connsiteX2" fmla="*/ 0 w 30955426"/>
              <a:gd name="connsiteY2" fmla="*/ 2104767 h 2104767"/>
              <a:gd name="connsiteX0" fmla="*/ 30709479 w 30709478"/>
              <a:gd name="connsiteY0" fmla="*/ 324904 h 2110430"/>
              <a:gd name="connsiteX1" fmla="*/ 16559776 w 30709478"/>
              <a:gd name="connsiteY1" fmla="*/ 123275 h 2110430"/>
              <a:gd name="connsiteX2" fmla="*/ 0 w 30709478"/>
              <a:gd name="connsiteY2" fmla="*/ 2110430 h 2110430"/>
              <a:gd name="connsiteX0" fmla="*/ 30709479 w 30709478"/>
              <a:gd name="connsiteY0" fmla="*/ 336587 h 2122113"/>
              <a:gd name="connsiteX1" fmla="*/ 16668313 w 30709478"/>
              <a:gd name="connsiteY1" fmla="*/ 121323 h 2122113"/>
              <a:gd name="connsiteX2" fmla="*/ 0 w 30709478"/>
              <a:gd name="connsiteY2" fmla="*/ 2122113 h 2122113"/>
              <a:gd name="connsiteX0" fmla="*/ 30709479 w 30709478"/>
              <a:gd name="connsiteY0" fmla="*/ 337610 h 2123136"/>
              <a:gd name="connsiteX1" fmla="*/ 16668313 w 30709478"/>
              <a:gd name="connsiteY1" fmla="*/ 122346 h 2123136"/>
              <a:gd name="connsiteX2" fmla="*/ 0 w 30709478"/>
              <a:gd name="connsiteY2" fmla="*/ 2123136 h 2123136"/>
              <a:gd name="connsiteX0" fmla="*/ 30709479 w 30709478"/>
              <a:gd name="connsiteY0" fmla="*/ 337610 h 2123136"/>
              <a:gd name="connsiteX1" fmla="*/ 16668315 w 30709478"/>
              <a:gd name="connsiteY1" fmla="*/ 122346 h 2123136"/>
              <a:gd name="connsiteX2" fmla="*/ 0 w 30709478"/>
              <a:gd name="connsiteY2" fmla="*/ 2123136 h 2123136"/>
              <a:gd name="connsiteX0" fmla="*/ 30709479 w 30709478"/>
              <a:gd name="connsiteY0" fmla="*/ 305002 h 2090528"/>
              <a:gd name="connsiteX1" fmla="*/ 16668315 w 30709478"/>
              <a:gd name="connsiteY1" fmla="*/ 89738 h 2090528"/>
              <a:gd name="connsiteX2" fmla="*/ 0 w 30709478"/>
              <a:gd name="connsiteY2" fmla="*/ 2090528 h 2090528"/>
              <a:gd name="connsiteX0" fmla="*/ 30709479 w 30709478"/>
              <a:gd name="connsiteY0" fmla="*/ 332420 h 2117946"/>
              <a:gd name="connsiteX1" fmla="*/ 16668315 w 30709478"/>
              <a:gd name="connsiteY1" fmla="*/ 117156 h 2117946"/>
              <a:gd name="connsiteX2" fmla="*/ 0 w 30709478"/>
              <a:gd name="connsiteY2" fmla="*/ 2117946 h 2117946"/>
              <a:gd name="connsiteX0" fmla="*/ 30709479 w 30709478"/>
              <a:gd name="connsiteY0" fmla="*/ 332420 h 2117946"/>
              <a:gd name="connsiteX1" fmla="*/ 16668315 w 30709478"/>
              <a:gd name="connsiteY1" fmla="*/ 117156 h 2117946"/>
              <a:gd name="connsiteX2" fmla="*/ 0 w 30709478"/>
              <a:gd name="connsiteY2" fmla="*/ 2117946 h 2117946"/>
              <a:gd name="connsiteX0" fmla="*/ 30709479 w 30709478"/>
              <a:gd name="connsiteY0" fmla="*/ 326557 h 2112083"/>
              <a:gd name="connsiteX1" fmla="*/ 16614050 w 30709478"/>
              <a:gd name="connsiteY1" fmla="*/ 118111 h 2112083"/>
              <a:gd name="connsiteX2" fmla="*/ 0 w 30709478"/>
              <a:gd name="connsiteY2" fmla="*/ 2112083 h 2112083"/>
              <a:gd name="connsiteX0" fmla="*/ 30709479 w 30709478"/>
              <a:gd name="connsiteY0" fmla="*/ 335312 h 2120838"/>
              <a:gd name="connsiteX1" fmla="*/ 16614050 w 30709478"/>
              <a:gd name="connsiteY1" fmla="*/ 126866 h 2120838"/>
              <a:gd name="connsiteX2" fmla="*/ 0 w 30709478"/>
              <a:gd name="connsiteY2" fmla="*/ 2120838 h 2120838"/>
              <a:gd name="connsiteX0" fmla="*/ 30709479 w 30709478"/>
              <a:gd name="connsiteY0" fmla="*/ 335312 h 2120838"/>
              <a:gd name="connsiteX1" fmla="*/ 16614050 w 30709478"/>
              <a:gd name="connsiteY1" fmla="*/ 126866 h 2120838"/>
              <a:gd name="connsiteX2" fmla="*/ 5057528 w 30709478"/>
              <a:gd name="connsiteY2" fmla="*/ 984667 h 2120838"/>
              <a:gd name="connsiteX3" fmla="*/ 0 w 30709478"/>
              <a:gd name="connsiteY3" fmla="*/ 2120838 h 2120838"/>
              <a:gd name="connsiteX0" fmla="*/ 30709479 w 30709478"/>
              <a:gd name="connsiteY0" fmla="*/ 335312 h 2120838"/>
              <a:gd name="connsiteX1" fmla="*/ 16614054 w 30709478"/>
              <a:gd name="connsiteY1" fmla="*/ 126866 h 2120838"/>
              <a:gd name="connsiteX2" fmla="*/ 5057528 w 30709478"/>
              <a:gd name="connsiteY2" fmla="*/ 984667 h 2120838"/>
              <a:gd name="connsiteX3" fmla="*/ 0 w 30709478"/>
              <a:gd name="connsiteY3" fmla="*/ 2120838 h 2120838"/>
              <a:gd name="connsiteX0" fmla="*/ 30709479 w 30709478"/>
              <a:gd name="connsiteY0" fmla="*/ 335312 h 2120838"/>
              <a:gd name="connsiteX1" fmla="*/ 16614054 w 30709478"/>
              <a:gd name="connsiteY1" fmla="*/ 126866 h 2120838"/>
              <a:gd name="connsiteX2" fmla="*/ 5057528 w 30709478"/>
              <a:gd name="connsiteY2" fmla="*/ 984667 h 2120838"/>
              <a:gd name="connsiteX3" fmla="*/ 0 w 30709478"/>
              <a:gd name="connsiteY3" fmla="*/ 2120838 h 2120838"/>
              <a:gd name="connsiteX0" fmla="*/ 31633273 w 31633272"/>
              <a:gd name="connsiteY0" fmla="*/ 335312 h 2120838"/>
              <a:gd name="connsiteX1" fmla="*/ 17537848 w 31633272"/>
              <a:gd name="connsiteY1" fmla="*/ 126866 h 2120838"/>
              <a:gd name="connsiteX2" fmla="*/ 5981322 w 31633272"/>
              <a:gd name="connsiteY2" fmla="*/ 984667 h 2120838"/>
              <a:gd name="connsiteX3" fmla="*/ 923794 w 31633272"/>
              <a:gd name="connsiteY3" fmla="*/ 2120838 h 2120838"/>
              <a:gd name="connsiteX0" fmla="*/ 31633273 w 31633272"/>
              <a:gd name="connsiteY0" fmla="*/ 335312 h 2120838"/>
              <a:gd name="connsiteX1" fmla="*/ 17537855 w 31633272"/>
              <a:gd name="connsiteY1" fmla="*/ 126866 h 2120838"/>
              <a:gd name="connsiteX2" fmla="*/ 5981322 w 31633272"/>
              <a:gd name="connsiteY2" fmla="*/ 984667 h 2120838"/>
              <a:gd name="connsiteX3" fmla="*/ 923794 w 31633272"/>
              <a:gd name="connsiteY3" fmla="*/ 2120838 h 2120838"/>
              <a:gd name="connsiteX0" fmla="*/ 31633273 w 31633272"/>
              <a:gd name="connsiteY0" fmla="*/ 220918 h 2006444"/>
              <a:gd name="connsiteX1" fmla="*/ 17537855 w 31633272"/>
              <a:gd name="connsiteY1" fmla="*/ 12472 h 2006444"/>
              <a:gd name="connsiteX2" fmla="*/ 5981322 w 31633272"/>
              <a:gd name="connsiteY2" fmla="*/ 870273 h 2006444"/>
              <a:gd name="connsiteX3" fmla="*/ 923794 w 31633272"/>
              <a:gd name="connsiteY3" fmla="*/ 2006444 h 2006444"/>
              <a:gd name="connsiteX0" fmla="*/ 31633273 w 31633272"/>
              <a:gd name="connsiteY0" fmla="*/ 308490 h 2094016"/>
              <a:gd name="connsiteX1" fmla="*/ 19827986 w 31633272"/>
              <a:gd name="connsiteY1" fmla="*/ 9937 h 2094016"/>
              <a:gd name="connsiteX2" fmla="*/ 5981322 w 31633272"/>
              <a:gd name="connsiteY2" fmla="*/ 957845 h 2094016"/>
              <a:gd name="connsiteX3" fmla="*/ 923794 w 31633272"/>
              <a:gd name="connsiteY3" fmla="*/ 2094016 h 2094016"/>
              <a:gd name="connsiteX0" fmla="*/ 31633273 w 31633272"/>
              <a:gd name="connsiteY0" fmla="*/ 372202 h 2157728"/>
              <a:gd name="connsiteX1" fmla="*/ 19784631 w 31633272"/>
              <a:gd name="connsiteY1" fmla="*/ 8667 h 2157728"/>
              <a:gd name="connsiteX2" fmla="*/ 5981322 w 31633272"/>
              <a:gd name="connsiteY2" fmla="*/ 1021557 h 2157728"/>
              <a:gd name="connsiteX3" fmla="*/ 923794 w 31633272"/>
              <a:gd name="connsiteY3" fmla="*/ 2157728 h 2157728"/>
              <a:gd name="connsiteX0" fmla="*/ 30891908 w 30891907"/>
              <a:gd name="connsiteY0" fmla="*/ 372202 h 2004607"/>
              <a:gd name="connsiteX1" fmla="*/ 19043266 w 30891907"/>
              <a:gd name="connsiteY1" fmla="*/ 8667 h 2004607"/>
              <a:gd name="connsiteX2" fmla="*/ 5239957 w 30891907"/>
              <a:gd name="connsiteY2" fmla="*/ 1021557 h 2004607"/>
              <a:gd name="connsiteX3" fmla="*/ 1032663 w 30891907"/>
              <a:gd name="connsiteY3" fmla="*/ 2004607 h 200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91907" h="2004607">
                <a:moveTo>
                  <a:pt x="30891908" y="372202"/>
                </a:moveTo>
                <a:cubicBezTo>
                  <a:pt x="27207818" y="389708"/>
                  <a:pt x="22551319" y="-68005"/>
                  <a:pt x="19043266" y="8667"/>
                </a:cubicBezTo>
                <a:cubicBezTo>
                  <a:pt x="15535213" y="85339"/>
                  <a:pt x="8008965" y="689228"/>
                  <a:pt x="5239957" y="1021557"/>
                </a:cubicBezTo>
                <a:cubicBezTo>
                  <a:pt x="2470949" y="1353886"/>
                  <a:pt x="-2044230" y="1362941"/>
                  <a:pt x="1032663" y="200460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646" name="TextBox 645"/>
          <p:cNvSpPr txBox="1"/>
          <p:nvPr/>
        </p:nvSpPr>
        <p:spPr>
          <a:xfrm rot="17164460">
            <a:off x="7851486" y="1953356"/>
            <a:ext cx="254684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b="1" dirty="0">
                <a:solidFill>
                  <a:prstClr val="white"/>
                </a:solidFill>
                <a:latin typeface="Calibri"/>
              </a:rPr>
              <a:t>RU-VRF/KIAE</a:t>
            </a:r>
          </a:p>
        </p:txBody>
      </p:sp>
      <p:sp>
        <p:nvSpPr>
          <p:cNvPr id="570" name="Freeform 7"/>
          <p:cNvSpPr>
            <a:spLocks/>
          </p:cNvSpPr>
          <p:nvPr/>
        </p:nvSpPr>
        <p:spPr bwMode="auto">
          <a:xfrm>
            <a:off x="7980897" y="4950806"/>
            <a:ext cx="623240" cy="475717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6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4" name="TextBox 573"/>
          <p:cNvSpPr txBox="1"/>
          <p:nvPr/>
        </p:nvSpPr>
        <p:spPr>
          <a:xfrm>
            <a:off x="8007941" y="4950752"/>
            <a:ext cx="569161" cy="246211"/>
          </a:xfrm>
          <a:prstGeom prst="rect">
            <a:avLst/>
          </a:prstGeom>
          <a:noFill/>
        </p:spPr>
        <p:txBody>
          <a:bodyPr wrap="squar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 err="1">
                <a:solidFill>
                  <a:prstClr val="black"/>
                </a:solidFill>
                <a:latin typeface="Calibri"/>
              </a:rPr>
              <a:t>Belnet</a:t>
            </a:r>
            <a:endParaRPr lang="en-US" sz="650" b="1" u="sng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Belgium</a:t>
            </a:r>
          </a:p>
        </p:txBody>
      </p:sp>
      <p:sp>
        <p:nvSpPr>
          <p:cNvPr id="742" name="TextBox 741">
            <a:extLst>
              <a:ext uri="{FF2B5EF4-FFF2-40B4-BE49-F238E27FC236}">
                <a16:creationId xmlns:a16="http://schemas.microsoft.com/office/drawing/2014/main" id="{4EA74218-CFBB-42EC-9A38-86DFA9DABA71}"/>
              </a:ext>
            </a:extLst>
          </p:cNvPr>
          <p:cNvSpPr txBox="1"/>
          <p:nvPr/>
        </p:nvSpPr>
        <p:spPr>
          <a:xfrm>
            <a:off x="8081850" y="5179318"/>
            <a:ext cx="421340" cy="147733"/>
          </a:xfrm>
          <a:prstGeom prst="rect">
            <a:avLst/>
          </a:prstGeom>
          <a:solidFill>
            <a:srgbClr val="F0EA00"/>
          </a:solidFill>
          <a:ln w="12700">
            <a:solidFill>
              <a:schemeClr val="tx1"/>
            </a:solidFill>
            <a:prstDash val="dash"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dirty="0" err="1">
                <a:solidFill>
                  <a:prstClr val="black"/>
                </a:solidFill>
                <a:latin typeface="Calibri"/>
              </a:rPr>
              <a:t>BEgrid</a:t>
            </a:r>
            <a:r>
              <a:rPr lang="en-US" sz="450" dirty="0">
                <a:solidFill>
                  <a:prstClr val="black"/>
                </a:solidFill>
                <a:latin typeface="Calibri"/>
              </a:rPr>
              <a:t>-ULB-VUB,</a:t>
            </a:r>
          </a:p>
          <a:p>
            <a:pPr algn="ctr" defTabSz="914120"/>
            <a:r>
              <a:rPr lang="en-US" sz="450" dirty="0" err="1">
                <a:solidFill>
                  <a:prstClr val="black"/>
                </a:solidFill>
                <a:latin typeface="Calibri"/>
              </a:rPr>
              <a:t>Begrid</a:t>
            </a:r>
            <a:r>
              <a:rPr lang="en-US" sz="450" dirty="0">
                <a:solidFill>
                  <a:prstClr val="black"/>
                </a:solidFill>
                <a:latin typeface="Calibri"/>
              </a:rPr>
              <a:t>-UCL, IIHE</a:t>
            </a:r>
          </a:p>
        </p:txBody>
      </p:sp>
      <p:sp>
        <p:nvSpPr>
          <p:cNvPr id="854" name="TextBox 853">
            <a:extLst>
              <a:ext uri="{FF2B5EF4-FFF2-40B4-BE49-F238E27FC236}">
                <a16:creationId xmlns:a16="http://schemas.microsoft.com/office/drawing/2014/main" id="{BEB7E35F-E11C-4EF7-BF62-01E1A5DE0D18}"/>
              </a:ext>
            </a:extLst>
          </p:cNvPr>
          <p:cNvSpPr txBox="1"/>
          <p:nvPr/>
        </p:nvSpPr>
        <p:spPr>
          <a:xfrm rot="21210358">
            <a:off x="8806210" y="2694152"/>
            <a:ext cx="126253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 err="1">
                <a:solidFill>
                  <a:prstClr val="black"/>
                </a:solidFill>
                <a:latin typeface="Calibri"/>
              </a:rPr>
              <a:t>Belnet</a:t>
            </a:r>
            <a:endParaRPr lang="en-US" sz="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6" name="TextBox 855">
            <a:extLst>
              <a:ext uri="{FF2B5EF4-FFF2-40B4-BE49-F238E27FC236}">
                <a16:creationId xmlns:a16="http://schemas.microsoft.com/office/drawing/2014/main" id="{B3465838-F38D-463C-86C9-7E3CA9CDFB9F}"/>
              </a:ext>
            </a:extLst>
          </p:cNvPr>
          <p:cNvSpPr txBox="1"/>
          <p:nvPr/>
        </p:nvSpPr>
        <p:spPr>
          <a:xfrm rot="20269250">
            <a:off x="8514891" y="2996927"/>
            <a:ext cx="126253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 err="1">
                <a:solidFill>
                  <a:prstClr val="black"/>
                </a:solidFill>
                <a:latin typeface="Calibri"/>
              </a:rPr>
              <a:t>Belnet</a:t>
            </a:r>
            <a:endParaRPr lang="en-US" sz="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7" name="TextBox 856">
            <a:extLst>
              <a:ext uri="{FF2B5EF4-FFF2-40B4-BE49-F238E27FC236}">
                <a16:creationId xmlns:a16="http://schemas.microsoft.com/office/drawing/2014/main" id="{9C3EDB70-7E30-4964-ABEC-1A16E8A9E776}"/>
              </a:ext>
            </a:extLst>
          </p:cNvPr>
          <p:cNvSpPr txBox="1"/>
          <p:nvPr/>
        </p:nvSpPr>
        <p:spPr>
          <a:xfrm rot="4906249">
            <a:off x="7984614" y="4886689"/>
            <a:ext cx="148695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London</a:t>
            </a:r>
          </a:p>
        </p:txBody>
      </p:sp>
      <p:sp>
        <p:nvSpPr>
          <p:cNvPr id="858" name="TextBox 857">
            <a:extLst>
              <a:ext uri="{FF2B5EF4-FFF2-40B4-BE49-F238E27FC236}">
                <a16:creationId xmlns:a16="http://schemas.microsoft.com/office/drawing/2014/main" id="{8F741900-79CC-4149-A7C4-20B3637E1B95}"/>
              </a:ext>
            </a:extLst>
          </p:cNvPr>
          <p:cNvSpPr txBox="1"/>
          <p:nvPr/>
        </p:nvSpPr>
        <p:spPr>
          <a:xfrm rot="3001901">
            <a:off x="7771568" y="5007817"/>
            <a:ext cx="220831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Amsterdam</a:t>
            </a:r>
          </a:p>
        </p:txBody>
      </p:sp>
      <p:sp>
        <p:nvSpPr>
          <p:cNvPr id="860" name="Trapezoid 859">
            <a:extLst>
              <a:ext uri="{FF2B5EF4-FFF2-40B4-BE49-F238E27FC236}">
                <a16:creationId xmlns:a16="http://schemas.microsoft.com/office/drawing/2014/main" id="{04821217-056C-4180-A13C-CFB1255CEB5F}"/>
              </a:ext>
            </a:extLst>
          </p:cNvPr>
          <p:cNvSpPr/>
          <p:nvPr/>
        </p:nvSpPr>
        <p:spPr bwMode="auto">
          <a:xfrm>
            <a:off x="9929104" y="1508247"/>
            <a:ext cx="288777" cy="82377"/>
          </a:xfrm>
          <a:prstGeom prst="trapezoid">
            <a:avLst/>
          </a:prstGeom>
          <a:solidFill>
            <a:srgbClr val="99CCFF"/>
          </a:solidFill>
          <a:ln w="158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DE-KIT-T1</a:t>
            </a:r>
          </a:p>
        </p:txBody>
      </p:sp>
      <p:sp>
        <p:nvSpPr>
          <p:cNvPr id="861" name="Trapezoid 860">
            <a:extLst>
              <a:ext uri="{FF2B5EF4-FFF2-40B4-BE49-F238E27FC236}">
                <a16:creationId xmlns:a16="http://schemas.microsoft.com/office/drawing/2014/main" id="{5F89B72D-00A2-4DA4-A2BC-679CD7F74FD4}"/>
              </a:ext>
            </a:extLst>
          </p:cNvPr>
          <p:cNvSpPr/>
          <p:nvPr/>
        </p:nvSpPr>
        <p:spPr bwMode="auto">
          <a:xfrm>
            <a:off x="9657604" y="1505997"/>
            <a:ext cx="231846" cy="82377"/>
          </a:xfrm>
          <a:prstGeom prst="trapezoid">
            <a:avLst/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RWTH</a:t>
            </a:r>
          </a:p>
        </p:txBody>
      </p:sp>
      <p:sp>
        <p:nvSpPr>
          <p:cNvPr id="862" name="Trapezoid 861">
            <a:extLst>
              <a:ext uri="{FF2B5EF4-FFF2-40B4-BE49-F238E27FC236}">
                <a16:creationId xmlns:a16="http://schemas.microsoft.com/office/drawing/2014/main" id="{6E1D5BC1-1EAE-426D-A83A-A5ED6188DAE6}"/>
              </a:ext>
            </a:extLst>
          </p:cNvPr>
          <p:cNvSpPr/>
          <p:nvPr/>
        </p:nvSpPr>
        <p:spPr bwMode="auto">
          <a:xfrm>
            <a:off x="9703652" y="1627779"/>
            <a:ext cx="159168" cy="78265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90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DESY</a:t>
            </a:r>
          </a:p>
        </p:txBody>
      </p:sp>
      <p:sp>
        <p:nvSpPr>
          <p:cNvPr id="1322" name="TextBox 1321"/>
          <p:cNvSpPr txBox="1"/>
          <p:nvPr/>
        </p:nvSpPr>
        <p:spPr>
          <a:xfrm flipH="1">
            <a:off x="8071575" y="5937700"/>
            <a:ext cx="214025" cy="147733"/>
          </a:xfrm>
          <a:prstGeom prst="rect">
            <a:avLst/>
          </a:prstGeom>
          <a:solidFill>
            <a:srgbClr val="F0EA00"/>
          </a:solidFill>
          <a:ln w="22225">
            <a:solidFill>
              <a:srgbClr val="FF0000"/>
            </a:solidFill>
            <a:prstDash val="dash"/>
          </a:ln>
        </p:spPr>
        <p:txBody>
          <a:bodyPr wrap="none" lIns="9140" tIns="4572" rIns="9140" bIns="4572" rtlCol="0">
            <a:spAutoFit/>
          </a:bodyPr>
          <a:lstStyle/>
          <a:p>
            <a:pPr algn="ctr" defTabSz="914120"/>
            <a:r>
              <a:rPr lang="en-US" sz="450" dirty="0" err="1">
                <a:solidFill>
                  <a:prstClr val="black"/>
                </a:solidFill>
                <a:latin typeface="Calibri"/>
              </a:rPr>
              <a:t>HEPGrid</a:t>
            </a:r>
            <a:r>
              <a:rPr lang="en-US" sz="450" dirty="0">
                <a:solidFill>
                  <a:prstClr val="black"/>
                </a:solidFill>
                <a:latin typeface="Calibri"/>
              </a:rPr>
              <a:t/>
            </a:r>
            <a:br>
              <a:rPr lang="en-US" sz="450" dirty="0">
                <a:solidFill>
                  <a:prstClr val="black"/>
                </a:solidFill>
                <a:latin typeface="Calibri"/>
              </a:rPr>
            </a:br>
            <a:r>
              <a:rPr lang="en-US" sz="450" dirty="0">
                <a:solidFill>
                  <a:prstClr val="black"/>
                </a:solidFill>
                <a:latin typeface="Calibri"/>
              </a:rPr>
              <a:t>(UERJ)</a:t>
            </a:r>
          </a:p>
        </p:txBody>
      </p:sp>
      <p:sp>
        <p:nvSpPr>
          <p:cNvPr id="863" name="TextBox 862">
            <a:extLst>
              <a:ext uri="{FF2B5EF4-FFF2-40B4-BE49-F238E27FC236}">
                <a16:creationId xmlns:a16="http://schemas.microsoft.com/office/drawing/2014/main" id="{DEFC6FFC-FFB1-4776-B4A7-B0A60C1B1CA8}"/>
              </a:ext>
            </a:extLst>
          </p:cNvPr>
          <p:cNvSpPr txBox="1"/>
          <p:nvPr/>
        </p:nvSpPr>
        <p:spPr>
          <a:xfrm rot="5400000">
            <a:off x="4446591" y="4016347"/>
            <a:ext cx="169535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ESnet</a:t>
            </a:r>
          </a:p>
        </p:txBody>
      </p:sp>
      <p:sp>
        <p:nvSpPr>
          <p:cNvPr id="864" name="Trapezoid 863">
            <a:extLst>
              <a:ext uri="{FF2B5EF4-FFF2-40B4-BE49-F238E27FC236}">
                <a16:creationId xmlns:a16="http://schemas.microsoft.com/office/drawing/2014/main" id="{2B86708F-49CC-4ABB-82A6-6D9BA5D5A83D}"/>
              </a:ext>
            </a:extLst>
          </p:cNvPr>
          <p:cNvSpPr/>
          <p:nvPr/>
        </p:nvSpPr>
        <p:spPr bwMode="auto">
          <a:xfrm>
            <a:off x="4616405" y="4370325"/>
            <a:ext cx="284144" cy="140857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IUPUI</a:t>
            </a:r>
          </a:p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(</a:t>
            </a:r>
            <a:r>
              <a:rPr lang="en-US" sz="450" dirty="0">
                <a:solidFill>
                  <a:prstClr val="black"/>
                </a:solidFill>
                <a:latin typeface="Calibri"/>
              </a:rPr>
              <a:t>MWT2)</a:t>
            </a:r>
            <a:endParaRPr lang="en-US" sz="450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865" name="Trapezoid 864">
            <a:extLst>
              <a:ext uri="{FF2B5EF4-FFF2-40B4-BE49-F238E27FC236}">
                <a16:creationId xmlns:a16="http://schemas.microsoft.com/office/drawing/2014/main" id="{D262AEBB-79F3-4089-BE5F-F9FB23481167}"/>
              </a:ext>
            </a:extLst>
          </p:cNvPr>
          <p:cNvSpPr/>
          <p:nvPr/>
        </p:nvSpPr>
        <p:spPr bwMode="auto">
          <a:xfrm>
            <a:off x="4630699" y="4043405"/>
            <a:ext cx="211700" cy="90400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Purdue</a:t>
            </a:r>
          </a:p>
        </p:txBody>
      </p:sp>
      <p:sp>
        <p:nvSpPr>
          <p:cNvPr id="869" name="Freeform 7">
            <a:extLst>
              <a:ext uri="{FF2B5EF4-FFF2-40B4-BE49-F238E27FC236}">
                <a16:creationId xmlns:a16="http://schemas.microsoft.com/office/drawing/2014/main" id="{759D8D2D-525D-41B4-9752-AE5EAB26ACFF}"/>
              </a:ext>
            </a:extLst>
          </p:cNvPr>
          <p:cNvSpPr>
            <a:spLocks/>
          </p:cNvSpPr>
          <p:nvPr/>
        </p:nvSpPr>
        <p:spPr bwMode="auto">
          <a:xfrm>
            <a:off x="8407112" y="391293"/>
            <a:ext cx="675316" cy="311577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50" b="1" dirty="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SURFsara</a:t>
            </a:r>
            <a:endParaRPr lang="en-US" sz="65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50" b="1" u="sng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Netherlands</a:t>
            </a:r>
          </a:p>
          <a:p>
            <a:pPr defTabSz="914120"/>
            <a:endParaRPr lang="en-US" sz="6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2" name="Trapezoid 871">
            <a:extLst>
              <a:ext uri="{FF2B5EF4-FFF2-40B4-BE49-F238E27FC236}">
                <a16:creationId xmlns:a16="http://schemas.microsoft.com/office/drawing/2014/main" id="{060CC4D2-DA35-4F88-9D2B-00C88A78A46D}"/>
              </a:ext>
            </a:extLst>
          </p:cNvPr>
          <p:cNvSpPr/>
          <p:nvPr/>
        </p:nvSpPr>
        <p:spPr bwMode="auto">
          <a:xfrm flipH="1">
            <a:off x="9074410" y="5052931"/>
            <a:ext cx="319528" cy="147238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4572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CEA</a:t>
            </a:r>
          </a:p>
          <a:p>
            <a:pPr algn="ctr" defTabSz="914120"/>
            <a:r>
              <a:rPr lang="en-US" sz="450" dirty="0" err="1">
                <a:solidFill>
                  <a:prstClr val="black"/>
                </a:solidFill>
                <a:latin typeface="Calibri"/>
              </a:rPr>
              <a:t>Saclay</a:t>
            </a:r>
            <a:endParaRPr lang="en-US" sz="4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3" name="Trapezoid 872">
            <a:extLst>
              <a:ext uri="{FF2B5EF4-FFF2-40B4-BE49-F238E27FC236}">
                <a16:creationId xmlns:a16="http://schemas.microsoft.com/office/drawing/2014/main" id="{BB5EFDC6-27CE-4CA2-BB48-51207E8F1A7A}"/>
              </a:ext>
            </a:extLst>
          </p:cNvPr>
          <p:cNvSpPr/>
          <p:nvPr/>
        </p:nvSpPr>
        <p:spPr bwMode="auto">
          <a:xfrm flipH="1">
            <a:off x="8990276" y="5276968"/>
            <a:ext cx="390279" cy="106564"/>
          </a:xfrm>
          <a:prstGeom prst="trapezoid">
            <a:avLst/>
          </a:prstGeom>
          <a:solidFill>
            <a:srgbClr val="99CCFF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CC-IN2P3-T1</a:t>
            </a:r>
          </a:p>
        </p:txBody>
      </p:sp>
      <p:sp>
        <p:nvSpPr>
          <p:cNvPr id="874" name="Trapezoid 873">
            <a:extLst>
              <a:ext uri="{FF2B5EF4-FFF2-40B4-BE49-F238E27FC236}">
                <a16:creationId xmlns:a16="http://schemas.microsoft.com/office/drawing/2014/main" id="{9FF1ACDC-59D7-4882-972C-4B6B02CE40E6}"/>
              </a:ext>
            </a:extLst>
          </p:cNvPr>
          <p:cNvSpPr/>
          <p:nvPr/>
        </p:nvSpPr>
        <p:spPr bwMode="auto">
          <a:xfrm flipH="1">
            <a:off x="9019823" y="5489647"/>
            <a:ext cx="343972" cy="118788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DNIC</a:t>
            </a:r>
          </a:p>
        </p:txBody>
      </p:sp>
      <p:sp>
        <p:nvSpPr>
          <p:cNvPr id="876" name="Trapezoid 875">
            <a:extLst>
              <a:ext uri="{FF2B5EF4-FFF2-40B4-BE49-F238E27FC236}">
                <a16:creationId xmlns:a16="http://schemas.microsoft.com/office/drawing/2014/main" id="{18B2F4C9-74D3-435F-8AAD-D1243653CDE5}"/>
              </a:ext>
            </a:extLst>
          </p:cNvPr>
          <p:cNvSpPr/>
          <p:nvPr/>
        </p:nvSpPr>
        <p:spPr bwMode="auto">
          <a:xfrm>
            <a:off x="1600717" y="67008"/>
            <a:ext cx="459374" cy="252029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HEPCAS</a:t>
            </a:r>
            <a:r>
              <a:rPr lang="en-US" sz="450" dirty="0">
                <a:solidFill>
                  <a:prstClr val="black"/>
                </a:solidFill>
                <a:latin typeface="Calibri"/>
              </a:rPr>
              <a:t>,</a:t>
            </a:r>
            <a:br>
              <a:rPr lang="en-US" sz="450" dirty="0">
                <a:solidFill>
                  <a:prstClr val="black"/>
                </a:solidFill>
                <a:latin typeface="Calibri"/>
              </a:rPr>
            </a:br>
            <a:r>
              <a:rPr lang="en-US" sz="450" dirty="0">
                <a:solidFill>
                  <a:prstClr val="black"/>
                </a:solidFill>
                <a:latin typeface="Calibri"/>
              </a:rPr>
              <a:t>IHEP Beijing</a:t>
            </a: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highlight>
                  <a:srgbClr val="99CCFF"/>
                </a:highlight>
                <a:latin typeface="Calibri"/>
              </a:rPr>
              <a:t>CMS  ATLAS</a:t>
            </a:r>
          </a:p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endParaRPr lang="en-US" sz="450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886" name="TextBox 885">
            <a:extLst>
              <a:ext uri="{FF2B5EF4-FFF2-40B4-BE49-F238E27FC236}">
                <a16:creationId xmlns:a16="http://schemas.microsoft.com/office/drawing/2014/main" id="{E15F1826-4DAB-490D-A83D-A5C282498905}"/>
              </a:ext>
            </a:extLst>
          </p:cNvPr>
          <p:cNvSpPr txBox="1"/>
          <p:nvPr/>
        </p:nvSpPr>
        <p:spPr>
          <a:xfrm flipH="1">
            <a:off x="7838595" y="6068222"/>
            <a:ext cx="207614" cy="147733"/>
          </a:xfrm>
          <a:prstGeom prst="rect">
            <a:avLst/>
          </a:prstGeom>
          <a:solidFill>
            <a:srgbClr val="F0EA00"/>
          </a:solidFill>
          <a:ln w="22225">
            <a:solidFill>
              <a:schemeClr val="tx1"/>
            </a:solidFill>
            <a:prstDash val="solid"/>
          </a:ln>
        </p:spPr>
        <p:txBody>
          <a:bodyPr wrap="none" lIns="9140" tIns="4572" rIns="9140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FAPESP</a:t>
            </a: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Amparo</a:t>
            </a:r>
          </a:p>
        </p:txBody>
      </p:sp>
      <p:sp>
        <p:nvSpPr>
          <p:cNvPr id="894" name="Trapezoid 893">
            <a:extLst>
              <a:ext uri="{FF2B5EF4-FFF2-40B4-BE49-F238E27FC236}">
                <a16:creationId xmlns:a16="http://schemas.microsoft.com/office/drawing/2014/main" id="{99D8AEF5-9A85-4635-B280-66B02FAB327C}"/>
              </a:ext>
            </a:extLst>
          </p:cNvPr>
          <p:cNvSpPr/>
          <p:nvPr/>
        </p:nvSpPr>
        <p:spPr bwMode="auto">
          <a:xfrm>
            <a:off x="5040310" y="451680"/>
            <a:ext cx="301925" cy="86333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 err="1">
                <a:solidFill>
                  <a:prstClr val="black"/>
                </a:solidFill>
                <a:latin typeface="Calibri"/>
              </a:rPr>
              <a:t>SimFraU</a:t>
            </a:r>
            <a:endParaRPr lang="en-US" sz="4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00" name="Trapezoid 899">
            <a:extLst>
              <a:ext uri="{FF2B5EF4-FFF2-40B4-BE49-F238E27FC236}">
                <a16:creationId xmlns:a16="http://schemas.microsoft.com/office/drawing/2014/main" id="{2787EB50-9FCD-4F46-92E8-63F0E19D860F}"/>
              </a:ext>
            </a:extLst>
          </p:cNvPr>
          <p:cNvSpPr/>
          <p:nvPr/>
        </p:nvSpPr>
        <p:spPr bwMode="auto">
          <a:xfrm>
            <a:off x="5031530" y="561333"/>
            <a:ext cx="301925" cy="162884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 err="1">
                <a:solidFill>
                  <a:prstClr val="black"/>
                </a:solidFill>
                <a:latin typeface="Calibri"/>
              </a:rPr>
              <a:t>BCNet</a:t>
            </a:r>
            <a:endParaRPr lang="en-US" sz="450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UBC</a:t>
            </a:r>
          </a:p>
        </p:txBody>
      </p:sp>
      <p:sp>
        <p:nvSpPr>
          <p:cNvPr id="901" name="Trapezoid 900">
            <a:extLst>
              <a:ext uri="{FF2B5EF4-FFF2-40B4-BE49-F238E27FC236}">
                <a16:creationId xmlns:a16="http://schemas.microsoft.com/office/drawing/2014/main" id="{59AD7A15-1114-4395-9447-D1409E629D93}"/>
              </a:ext>
            </a:extLst>
          </p:cNvPr>
          <p:cNvSpPr/>
          <p:nvPr/>
        </p:nvSpPr>
        <p:spPr bwMode="auto">
          <a:xfrm>
            <a:off x="4918968" y="353483"/>
            <a:ext cx="301925" cy="86333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 err="1">
                <a:solidFill>
                  <a:prstClr val="black"/>
                </a:solidFill>
                <a:latin typeface="Calibri"/>
              </a:rPr>
              <a:t>UToronto</a:t>
            </a:r>
            <a:endParaRPr lang="en-US" sz="4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02" name="Trapezoid 901">
            <a:extLst>
              <a:ext uri="{FF2B5EF4-FFF2-40B4-BE49-F238E27FC236}">
                <a16:creationId xmlns:a16="http://schemas.microsoft.com/office/drawing/2014/main" id="{EA0B52E0-2CD8-46DC-8BAA-7D3086E22BD4}"/>
              </a:ext>
            </a:extLst>
          </p:cNvPr>
          <p:cNvSpPr/>
          <p:nvPr/>
        </p:nvSpPr>
        <p:spPr bwMode="auto">
          <a:xfrm>
            <a:off x="4693733" y="377114"/>
            <a:ext cx="226392" cy="80583"/>
          </a:xfrm>
          <a:prstGeom prst="trapezoid">
            <a:avLst/>
          </a:prstGeom>
          <a:solidFill>
            <a:srgbClr val="99FF99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 err="1">
                <a:solidFill>
                  <a:prstClr val="black"/>
                </a:solidFill>
                <a:latin typeface="Calibri"/>
              </a:rPr>
              <a:t>UVic</a:t>
            </a:r>
            <a:endParaRPr lang="en-US" sz="4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03" name="Trapezoid 902">
            <a:extLst>
              <a:ext uri="{FF2B5EF4-FFF2-40B4-BE49-F238E27FC236}">
                <a16:creationId xmlns:a16="http://schemas.microsoft.com/office/drawing/2014/main" id="{DA145F84-A247-4904-8C74-6EBA4305BEEC}"/>
              </a:ext>
            </a:extLst>
          </p:cNvPr>
          <p:cNvSpPr/>
          <p:nvPr/>
        </p:nvSpPr>
        <p:spPr bwMode="auto">
          <a:xfrm>
            <a:off x="4709391" y="498506"/>
            <a:ext cx="301925" cy="86333"/>
          </a:xfrm>
          <a:prstGeom prst="trapezoid">
            <a:avLst/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TRIUMF-T1</a:t>
            </a:r>
          </a:p>
          <a:p>
            <a:pPr algn="ctr" defTabSz="914120"/>
            <a:endParaRPr lang="en-US" sz="450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B9F8045-EE7C-45A7-BB05-759136F5D2C8}"/>
              </a:ext>
            </a:extLst>
          </p:cNvPr>
          <p:cNvGrpSpPr/>
          <p:nvPr/>
        </p:nvGrpSpPr>
        <p:grpSpPr>
          <a:xfrm>
            <a:off x="8212243" y="256732"/>
            <a:ext cx="396263" cy="234381"/>
            <a:chOff x="15609155" y="485158"/>
            <a:chExt cx="719405" cy="468762"/>
          </a:xfrm>
        </p:grpSpPr>
        <p:sp>
          <p:nvSpPr>
            <p:cNvPr id="1275" name="Trapezoid 1274"/>
            <p:cNvSpPr/>
            <p:nvPr/>
          </p:nvSpPr>
          <p:spPr bwMode="auto">
            <a:xfrm>
              <a:off x="15671453" y="505597"/>
              <a:ext cx="594809" cy="448323"/>
            </a:xfrm>
            <a:prstGeom prst="trapezoid">
              <a:avLst/>
            </a:prstGeom>
            <a:solidFill>
              <a:srgbClr val="99CC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457052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650" b="1" u="sng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1276" name="TextBox 1275"/>
            <p:cNvSpPr txBox="1"/>
            <p:nvPr/>
          </p:nvSpPr>
          <p:spPr>
            <a:xfrm>
              <a:off x="15821898" y="754924"/>
              <a:ext cx="293920" cy="156966"/>
            </a:xfrm>
            <a:prstGeom prst="rect">
              <a:avLst/>
            </a:prstGeom>
            <a:solidFill>
              <a:srgbClr val="99CCFF"/>
            </a:solidFill>
          </p:spPr>
          <p:txBody>
            <a:bodyPr wrap="square" lIns="4572" tIns="4572" rIns="4572" bIns="4572" rtlCol="0">
              <a:spAutoFit/>
            </a:bodyPr>
            <a:lstStyle/>
            <a:p>
              <a:pPr algn="ctr" defTabSz="914120"/>
              <a:r>
                <a:rPr lang="en-US" sz="450" dirty="0">
                  <a:solidFill>
                    <a:prstClr val="black"/>
                  </a:solidFill>
                  <a:latin typeface="Calibri"/>
                </a:rPr>
                <a:t>NL-T1</a:t>
              </a:r>
            </a:p>
          </p:txBody>
        </p:sp>
        <p:sp>
          <p:nvSpPr>
            <p:cNvPr id="1277" name="TextBox 1276"/>
            <p:cNvSpPr txBox="1"/>
            <p:nvPr/>
          </p:nvSpPr>
          <p:spPr>
            <a:xfrm>
              <a:off x="15609155" y="485158"/>
              <a:ext cx="7194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45705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600" b="1" dirty="0" err="1">
                  <a:solidFill>
                    <a:prstClr val="black"/>
                  </a:solidFill>
                  <a:latin typeface="Calibri"/>
                  <a:ea typeface="Arial" pitchFamily="-65" charset="0"/>
                  <a:cs typeface="Arial" pitchFamily="-65" charset="0"/>
                </a:rPr>
                <a:t>Nikhef</a:t>
              </a:r>
              <a:endParaRPr lang="en-US" sz="6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endParaRPr>
            </a:p>
          </p:txBody>
        </p:sp>
      </p:grpSp>
      <p:sp>
        <p:nvSpPr>
          <p:cNvPr id="1007" name="TextBox 1006">
            <a:extLst>
              <a:ext uri="{FF2B5EF4-FFF2-40B4-BE49-F238E27FC236}">
                <a16:creationId xmlns:a16="http://schemas.microsoft.com/office/drawing/2014/main" id="{68C2B5E6-475D-43F3-B2EF-4022813B86D2}"/>
              </a:ext>
            </a:extLst>
          </p:cNvPr>
          <p:cNvSpPr txBox="1"/>
          <p:nvPr/>
        </p:nvSpPr>
        <p:spPr>
          <a:xfrm rot="5400000">
            <a:off x="11497705" y="4809575"/>
            <a:ext cx="451770" cy="178510"/>
          </a:xfrm>
          <a:prstGeom prst="rect">
            <a:avLst/>
          </a:prstGeom>
          <a:noFill/>
          <a:ln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550" b="1" dirty="0">
                <a:solidFill>
                  <a:prstClr val="black"/>
                </a:solidFill>
                <a:latin typeface="Calibri"/>
              </a:rPr>
              <a:t>ASGC Taiwan via Singapore</a:t>
            </a:r>
            <a:endParaRPr lang="en-US" sz="5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17" name="TextBox 1016">
            <a:extLst>
              <a:ext uri="{FF2B5EF4-FFF2-40B4-BE49-F238E27FC236}">
                <a16:creationId xmlns:a16="http://schemas.microsoft.com/office/drawing/2014/main" id="{86B56327-6B1E-4FB8-B48E-EF3BA8DCD7E9}"/>
              </a:ext>
            </a:extLst>
          </p:cNvPr>
          <p:cNvSpPr txBox="1"/>
          <p:nvPr/>
        </p:nvSpPr>
        <p:spPr>
          <a:xfrm rot="21420000">
            <a:off x="9360364" y="2894294"/>
            <a:ext cx="275333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 err="1">
                <a:solidFill>
                  <a:prstClr val="black"/>
                </a:solidFill>
                <a:latin typeface="Calibri"/>
              </a:rPr>
              <a:t>CSTNet</a:t>
            </a:r>
            <a:r>
              <a:rPr lang="en-US" sz="350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350" dirty="0" err="1">
                <a:solidFill>
                  <a:prstClr val="black"/>
                </a:solidFill>
                <a:latin typeface="Calibri"/>
              </a:rPr>
              <a:t>Bejing</a:t>
            </a:r>
            <a:endParaRPr lang="en-US" sz="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2" name="TextBox 1021">
            <a:extLst>
              <a:ext uri="{FF2B5EF4-FFF2-40B4-BE49-F238E27FC236}">
                <a16:creationId xmlns:a16="http://schemas.microsoft.com/office/drawing/2014/main" id="{A50B2144-CF36-4A4D-A27F-73B6BD12214E}"/>
              </a:ext>
            </a:extLst>
          </p:cNvPr>
          <p:cNvSpPr txBox="1"/>
          <p:nvPr/>
        </p:nvSpPr>
        <p:spPr>
          <a:xfrm>
            <a:off x="5846261" y="1394360"/>
            <a:ext cx="212869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55" tIns="4572" rIns="22855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ASGC,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Taiwan</a:t>
            </a:r>
          </a:p>
        </p:txBody>
      </p:sp>
      <p:sp>
        <p:nvSpPr>
          <p:cNvPr id="1028" name="Trapezoid 1027">
            <a:extLst>
              <a:ext uri="{FF2B5EF4-FFF2-40B4-BE49-F238E27FC236}">
                <a16:creationId xmlns:a16="http://schemas.microsoft.com/office/drawing/2014/main" id="{B680A99A-BA8C-4DB6-886C-1A1AF0907875}"/>
              </a:ext>
            </a:extLst>
          </p:cNvPr>
          <p:cNvSpPr/>
          <p:nvPr/>
        </p:nvSpPr>
        <p:spPr bwMode="auto">
          <a:xfrm>
            <a:off x="4433681" y="2133493"/>
            <a:ext cx="260724" cy="148430"/>
          </a:xfrm>
          <a:prstGeom prst="trapezoid">
            <a:avLst/>
          </a:prstGeom>
          <a:solidFill>
            <a:srgbClr val="99FF99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highlight>
                  <a:srgbClr val="99CCFF"/>
                </a:highlight>
                <a:latin typeface="Calibri"/>
                <a:ea typeface="Arial" pitchFamily="-65" charset="0"/>
                <a:cs typeface="Arial" pitchFamily="-65" charset="0"/>
              </a:rPr>
              <a:t>BNL-T1</a:t>
            </a:r>
          </a:p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highlight>
                  <a:srgbClr val="FFFF00"/>
                </a:highlight>
                <a:latin typeface="Calibri"/>
                <a:ea typeface="Arial" pitchFamily="-65" charset="0"/>
                <a:cs typeface="Arial" pitchFamily="-65" charset="0"/>
              </a:rPr>
              <a:t>BNL-T1</a:t>
            </a:r>
          </a:p>
        </p:txBody>
      </p:sp>
      <p:sp>
        <p:nvSpPr>
          <p:cNvPr id="1029" name="Trapezoid 1028">
            <a:extLst>
              <a:ext uri="{FF2B5EF4-FFF2-40B4-BE49-F238E27FC236}">
                <a16:creationId xmlns:a16="http://schemas.microsoft.com/office/drawing/2014/main" id="{14823686-BFD7-4B7E-BEB0-55DB70F96A53}"/>
              </a:ext>
            </a:extLst>
          </p:cNvPr>
          <p:cNvSpPr/>
          <p:nvPr/>
        </p:nvSpPr>
        <p:spPr bwMode="auto">
          <a:xfrm>
            <a:off x="4969876" y="2152626"/>
            <a:ext cx="199468" cy="90400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ANL</a:t>
            </a:r>
          </a:p>
        </p:txBody>
      </p:sp>
      <p:sp>
        <p:nvSpPr>
          <p:cNvPr id="736" name="Freeform 7">
            <a:extLst>
              <a:ext uri="{FF2B5EF4-FFF2-40B4-BE49-F238E27FC236}">
                <a16:creationId xmlns:a16="http://schemas.microsoft.com/office/drawing/2014/main" id="{0CFD16F7-F36C-4944-950D-BA4EE846E122}"/>
              </a:ext>
            </a:extLst>
          </p:cNvPr>
          <p:cNvSpPr>
            <a:spLocks/>
          </p:cNvSpPr>
          <p:nvPr/>
        </p:nvSpPr>
        <p:spPr bwMode="auto">
          <a:xfrm>
            <a:off x="671505" y="4828261"/>
            <a:ext cx="546031" cy="540690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5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1" name="TextBox 740">
            <a:extLst>
              <a:ext uri="{FF2B5EF4-FFF2-40B4-BE49-F238E27FC236}">
                <a16:creationId xmlns:a16="http://schemas.microsoft.com/office/drawing/2014/main" id="{7286F274-F0D0-43E8-A9ED-BD1155AE7EA2}"/>
              </a:ext>
            </a:extLst>
          </p:cNvPr>
          <p:cNvSpPr txBox="1"/>
          <p:nvPr/>
        </p:nvSpPr>
        <p:spPr>
          <a:xfrm>
            <a:off x="707610" y="4879622"/>
            <a:ext cx="473822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ERX-ERNET</a:t>
            </a: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India</a:t>
            </a:r>
          </a:p>
        </p:txBody>
      </p:sp>
      <p:sp>
        <p:nvSpPr>
          <p:cNvPr id="813" name="TextBox 812">
            <a:extLst>
              <a:ext uri="{FF2B5EF4-FFF2-40B4-BE49-F238E27FC236}">
                <a16:creationId xmlns:a16="http://schemas.microsoft.com/office/drawing/2014/main" id="{5F0FFA7E-F2EE-4822-BA20-48EBFEDBD41D}"/>
              </a:ext>
            </a:extLst>
          </p:cNvPr>
          <p:cNvSpPr txBox="1"/>
          <p:nvPr/>
        </p:nvSpPr>
        <p:spPr>
          <a:xfrm rot="3876937">
            <a:off x="2780154" y="721350"/>
            <a:ext cx="284951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To: JGN, ESnet,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TEIN, GÉANT</a:t>
            </a:r>
          </a:p>
        </p:txBody>
      </p:sp>
      <p:sp>
        <p:nvSpPr>
          <p:cNvPr id="820" name="TextBox 710">
            <a:extLst>
              <a:ext uri="{FF2B5EF4-FFF2-40B4-BE49-F238E27FC236}">
                <a16:creationId xmlns:a16="http://schemas.microsoft.com/office/drawing/2014/main" id="{F2B37C54-752E-47F7-A6B2-25BF2F660B98}"/>
              </a:ext>
            </a:extLst>
          </p:cNvPr>
          <p:cNvSpPr txBox="1"/>
          <p:nvPr/>
        </p:nvSpPr>
        <p:spPr>
          <a:xfrm>
            <a:off x="1729067" y="2547960"/>
            <a:ext cx="183575" cy="21544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To: </a:t>
            </a:r>
            <a:r>
              <a:rPr lang="en-US" sz="350" dirty="0" err="1">
                <a:solidFill>
                  <a:prstClr val="black"/>
                </a:solidFill>
                <a:latin typeface="Calibri"/>
              </a:rPr>
              <a:t>KERONet</a:t>
            </a:r>
            <a:r>
              <a:rPr lang="en-US" sz="350" dirty="0">
                <a:solidFill>
                  <a:prstClr val="black"/>
                </a:solidFill>
                <a:latin typeface="Calibri"/>
              </a:rPr>
              <a:t>,</a:t>
            </a:r>
          </a:p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ASGC, TEIN</a:t>
            </a:r>
          </a:p>
        </p:txBody>
      </p:sp>
      <p:sp>
        <p:nvSpPr>
          <p:cNvPr id="828" name="TextBox 712">
            <a:extLst>
              <a:ext uri="{FF2B5EF4-FFF2-40B4-BE49-F238E27FC236}">
                <a16:creationId xmlns:a16="http://schemas.microsoft.com/office/drawing/2014/main" id="{1D5D200C-8BBC-4712-9E89-EE899CA2A6A5}"/>
              </a:ext>
            </a:extLst>
          </p:cNvPr>
          <p:cNvSpPr txBox="1"/>
          <p:nvPr/>
        </p:nvSpPr>
        <p:spPr>
          <a:xfrm rot="2039799">
            <a:off x="1034081" y="2199060"/>
            <a:ext cx="165944" cy="53861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9144" tIns="0" rIns="9144" bIns="0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CERN</a:t>
            </a:r>
          </a:p>
        </p:txBody>
      </p:sp>
      <p:sp>
        <p:nvSpPr>
          <p:cNvPr id="840" name="TextBox 839">
            <a:extLst>
              <a:ext uri="{FF2B5EF4-FFF2-40B4-BE49-F238E27FC236}">
                <a16:creationId xmlns:a16="http://schemas.microsoft.com/office/drawing/2014/main" id="{DEA0BDB9-9A98-4940-8370-BEDABF8B9B77}"/>
              </a:ext>
            </a:extLst>
          </p:cNvPr>
          <p:cNvSpPr txBox="1"/>
          <p:nvPr/>
        </p:nvSpPr>
        <p:spPr>
          <a:xfrm rot="4381154">
            <a:off x="6084508" y="1774811"/>
            <a:ext cx="135933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b="1" dirty="0">
                <a:solidFill>
                  <a:prstClr val="white"/>
                </a:solidFill>
                <a:latin typeface="Calibri"/>
              </a:rPr>
              <a:t>ASGC</a:t>
            </a:r>
          </a:p>
        </p:txBody>
      </p:sp>
      <p:sp>
        <p:nvSpPr>
          <p:cNvPr id="855" name="Freeform 564">
            <a:extLst>
              <a:ext uri="{FF2B5EF4-FFF2-40B4-BE49-F238E27FC236}">
                <a16:creationId xmlns:a16="http://schemas.microsoft.com/office/drawing/2014/main" id="{42B2CF5F-4F54-4D6E-BAD1-BABF23F9D9E4}"/>
              </a:ext>
            </a:extLst>
          </p:cNvPr>
          <p:cNvSpPr/>
          <p:nvPr/>
        </p:nvSpPr>
        <p:spPr>
          <a:xfrm flipV="1">
            <a:off x="6060221" y="1080277"/>
            <a:ext cx="1419771" cy="1056880"/>
          </a:xfrm>
          <a:custGeom>
            <a:avLst/>
            <a:gdLst>
              <a:gd name="connsiteX0" fmla="*/ 365760 w 542217"/>
              <a:gd name="connsiteY0" fmla="*/ 97465 h 4852345"/>
              <a:gd name="connsiteX1" fmla="*/ 524786 w 542217"/>
              <a:gd name="connsiteY1" fmla="*/ 630203 h 4852345"/>
              <a:gd name="connsiteX2" fmla="*/ 0 w 542217"/>
              <a:gd name="connsiteY2" fmla="*/ 4852345 h 4852345"/>
              <a:gd name="connsiteX0" fmla="*/ 1224501 w 1460663"/>
              <a:gd name="connsiteY0" fmla="*/ 169398 h 6323708"/>
              <a:gd name="connsiteX1" fmla="*/ 1383527 w 1460663"/>
              <a:gd name="connsiteY1" fmla="*/ 702136 h 6323708"/>
              <a:gd name="connsiteX2" fmla="*/ 0 w 1460663"/>
              <a:gd name="connsiteY2" fmla="*/ 6323708 h 6323708"/>
              <a:gd name="connsiteX0" fmla="*/ 1224501 w 1398454"/>
              <a:gd name="connsiteY0" fmla="*/ 91306 h 6245616"/>
              <a:gd name="connsiteX1" fmla="*/ 1383527 w 1398454"/>
              <a:gd name="connsiteY1" fmla="*/ 624044 h 6245616"/>
              <a:gd name="connsiteX2" fmla="*/ 898497 w 1398454"/>
              <a:gd name="connsiteY2" fmla="*/ 4703063 h 6245616"/>
              <a:gd name="connsiteX3" fmla="*/ 0 w 1398454"/>
              <a:gd name="connsiteY3" fmla="*/ 6245616 h 6245616"/>
              <a:gd name="connsiteX0" fmla="*/ 1224501 w 1392616"/>
              <a:gd name="connsiteY0" fmla="*/ 0 h 6154310"/>
              <a:gd name="connsiteX1" fmla="*/ 1383527 w 1392616"/>
              <a:gd name="connsiteY1" fmla="*/ 532738 h 6154310"/>
              <a:gd name="connsiteX2" fmla="*/ 898497 w 1392616"/>
              <a:gd name="connsiteY2" fmla="*/ 4611757 h 6154310"/>
              <a:gd name="connsiteX3" fmla="*/ 0 w 1392616"/>
              <a:gd name="connsiteY3" fmla="*/ 6154310 h 6154310"/>
              <a:gd name="connsiteX0" fmla="*/ 1224501 w 1256034"/>
              <a:gd name="connsiteY0" fmla="*/ 0 h 6154310"/>
              <a:gd name="connsiteX1" fmla="*/ 1232452 w 1256034"/>
              <a:gd name="connsiteY1" fmla="*/ 1113183 h 6154310"/>
              <a:gd name="connsiteX2" fmla="*/ 898497 w 1256034"/>
              <a:gd name="connsiteY2" fmla="*/ 4611757 h 6154310"/>
              <a:gd name="connsiteX3" fmla="*/ 0 w 1256034"/>
              <a:gd name="connsiteY3" fmla="*/ 6154310 h 6154310"/>
              <a:gd name="connsiteX0" fmla="*/ 1224501 w 1226481"/>
              <a:gd name="connsiteY0" fmla="*/ 0 h 6154310"/>
              <a:gd name="connsiteX1" fmla="*/ 1168842 w 1226481"/>
              <a:gd name="connsiteY1" fmla="*/ 1121135 h 6154310"/>
              <a:gd name="connsiteX2" fmla="*/ 898497 w 1226481"/>
              <a:gd name="connsiteY2" fmla="*/ 4611757 h 6154310"/>
              <a:gd name="connsiteX3" fmla="*/ 0 w 1226481"/>
              <a:gd name="connsiteY3" fmla="*/ 6154310 h 6154310"/>
              <a:gd name="connsiteX0" fmla="*/ 1224501 w 1302760"/>
              <a:gd name="connsiteY0" fmla="*/ 0 h 6154310"/>
              <a:gd name="connsiteX1" fmla="*/ 1287840 w 1302760"/>
              <a:gd name="connsiteY1" fmla="*/ 1183765 h 6154310"/>
              <a:gd name="connsiteX2" fmla="*/ 898497 w 1302760"/>
              <a:gd name="connsiteY2" fmla="*/ 4611757 h 6154310"/>
              <a:gd name="connsiteX3" fmla="*/ 0 w 1302760"/>
              <a:gd name="connsiteY3" fmla="*/ 6154310 h 6154310"/>
              <a:gd name="connsiteX0" fmla="*/ 326004 w 404263"/>
              <a:gd name="connsiteY0" fmla="*/ 0 h 4611757"/>
              <a:gd name="connsiteX1" fmla="*/ 389343 w 404263"/>
              <a:gd name="connsiteY1" fmla="*/ 1183765 h 4611757"/>
              <a:gd name="connsiteX2" fmla="*/ 0 w 404263"/>
              <a:gd name="connsiteY2" fmla="*/ 4611757 h 4611757"/>
              <a:gd name="connsiteX0" fmla="*/ 0 w 78259"/>
              <a:gd name="connsiteY0" fmla="*/ 0 h 1183765"/>
              <a:gd name="connsiteX1" fmla="*/ 63339 w 78259"/>
              <a:gd name="connsiteY1" fmla="*/ 1183765 h 1183765"/>
              <a:gd name="connsiteX0" fmla="*/ 958267 w 958302"/>
              <a:gd name="connsiteY0" fmla="*/ 0 h 590982"/>
              <a:gd name="connsiteX1" fmla="*/ 0 w 958302"/>
              <a:gd name="connsiteY1" fmla="*/ 590982 h 590982"/>
              <a:gd name="connsiteX0" fmla="*/ 958267 w 958359"/>
              <a:gd name="connsiteY0" fmla="*/ 0 h 590982"/>
              <a:gd name="connsiteX1" fmla="*/ 0 w 958359"/>
              <a:gd name="connsiteY1" fmla="*/ 590982 h 590982"/>
              <a:gd name="connsiteX0" fmla="*/ 958267 w 961585"/>
              <a:gd name="connsiteY0" fmla="*/ 0 h 590982"/>
              <a:gd name="connsiteX1" fmla="*/ 0 w 961585"/>
              <a:gd name="connsiteY1" fmla="*/ 590982 h 590982"/>
              <a:gd name="connsiteX0" fmla="*/ 964415 w 967689"/>
              <a:gd name="connsiteY0" fmla="*/ 0 h 523348"/>
              <a:gd name="connsiteX1" fmla="*/ 0 w 967689"/>
              <a:gd name="connsiteY1" fmla="*/ 523348 h 523348"/>
              <a:gd name="connsiteX0" fmla="*/ 964415 w 969045"/>
              <a:gd name="connsiteY0" fmla="*/ 0 h 535634"/>
              <a:gd name="connsiteX1" fmla="*/ 0 w 969045"/>
              <a:gd name="connsiteY1" fmla="*/ 523348 h 535634"/>
              <a:gd name="connsiteX0" fmla="*/ 690183 w 707063"/>
              <a:gd name="connsiteY0" fmla="*/ 14476 h 271711"/>
              <a:gd name="connsiteX1" fmla="*/ 0 w 707063"/>
              <a:gd name="connsiteY1" fmla="*/ 0 h 271711"/>
              <a:gd name="connsiteX0" fmla="*/ 690183 w 690183"/>
              <a:gd name="connsiteY0" fmla="*/ 14476 h 29817"/>
              <a:gd name="connsiteX1" fmla="*/ 0 w 690183"/>
              <a:gd name="connsiteY1" fmla="*/ 0 h 29817"/>
              <a:gd name="connsiteX0" fmla="*/ 690183 w 690183"/>
              <a:gd name="connsiteY0" fmla="*/ 14476 h 39581"/>
              <a:gd name="connsiteX1" fmla="*/ 0 w 690183"/>
              <a:gd name="connsiteY1" fmla="*/ 0 h 39581"/>
              <a:gd name="connsiteX0" fmla="*/ 761127 w 761127"/>
              <a:gd name="connsiteY0" fmla="*/ 0 h 37283"/>
              <a:gd name="connsiteX1" fmla="*/ 0 w 761127"/>
              <a:gd name="connsiteY1" fmla="*/ 5984 h 37283"/>
              <a:gd name="connsiteX0" fmla="*/ 761127 w 761127"/>
              <a:gd name="connsiteY0" fmla="*/ 0 h 23601"/>
              <a:gd name="connsiteX1" fmla="*/ 0 w 761127"/>
              <a:gd name="connsiteY1" fmla="*/ 5984 h 23601"/>
              <a:gd name="connsiteX0" fmla="*/ 597957 w 597957"/>
              <a:gd name="connsiteY0" fmla="*/ 8082 h 24797"/>
              <a:gd name="connsiteX1" fmla="*/ 0 w 597957"/>
              <a:gd name="connsiteY1" fmla="*/ 0 h 24797"/>
              <a:gd name="connsiteX0" fmla="*/ 597957 w 597957"/>
              <a:gd name="connsiteY0" fmla="*/ 8082 h 17222"/>
              <a:gd name="connsiteX1" fmla="*/ 0 w 597957"/>
              <a:gd name="connsiteY1" fmla="*/ 0 h 17222"/>
              <a:gd name="connsiteX0" fmla="*/ 597957 w 597957"/>
              <a:gd name="connsiteY0" fmla="*/ 8082 h 20233"/>
              <a:gd name="connsiteX1" fmla="*/ 0 w 597957"/>
              <a:gd name="connsiteY1" fmla="*/ 0 h 20233"/>
              <a:gd name="connsiteX0" fmla="*/ 597957 w 597957"/>
              <a:gd name="connsiteY0" fmla="*/ 8082 h 31244"/>
              <a:gd name="connsiteX1" fmla="*/ 0 w 597957"/>
              <a:gd name="connsiteY1" fmla="*/ 0 h 31244"/>
              <a:gd name="connsiteX0" fmla="*/ 597957 w 597957"/>
              <a:gd name="connsiteY0" fmla="*/ 8082 h 34798"/>
              <a:gd name="connsiteX1" fmla="*/ 0 w 597957"/>
              <a:gd name="connsiteY1" fmla="*/ 0 h 34798"/>
              <a:gd name="connsiteX0" fmla="*/ 601577 w 601577"/>
              <a:gd name="connsiteY0" fmla="*/ 8082 h 170680"/>
              <a:gd name="connsiteX1" fmla="*/ 0 w 601577"/>
              <a:gd name="connsiteY1" fmla="*/ 169390 h 170680"/>
              <a:gd name="connsiteX2" fmla="*/ 3620 w 601577"/>
              <a:gd name="connsiteY2" fmla="*/ 0 h 170680"/>
              <a:gd name="connsiteX0" fmla="*/ 604562 w 604562"/>
              <a:gd name="connsiteY0" fmla="*/ 8082 h 169390"/>
              <a:gd name="connsiteX1" fmla="*/ 2985 w 604562"/>
              <a:gd name="connsiteY1" fmla="*/ 169390 h 169390"/>
              <a:gd name="connsiteX2" fmla="*/ 6605 w 604562"/>
              <a:gd name="connsiteY2" fmla="*/ 0 h 169390"/>
              <a:gd name="connsiteX0" fmla="*/ 604562 w 604562"/>
              <a:gd name="connsiteY0" fmla="*/ 8082 h 171344"/>
              <a:gd name="connsiteX1" fmla="*/ 2985 w 604562"/>
              <a:gd name="connsiteY1" fmla="*/ 169390 h 171344"/>
              <a:gd name="connsiteX2" fmla="*/ 6605 w 604562"/>
              <a:gd name="connsiteY2" fmla="*/ 0 h 171344"/>
              <a:gd name="connsiteX0" fmla="*/ 597957 w 597957"/>
              <a:gd name="connsiteY0" fmla="*/ 8082 h 174665"/>
              <a:gd name="connsiteX1" fmla="*/ 21614 w 597957"/>
              <a:gd name="connsiteY1" fmla="*/ 172744 h 174665"/>
              <a:gd name="connsiteX2" fmla="*/ 0 w 597957"/>
              <a:gd name="connsiteY2" fmla="*/ 0 h 174665"/>
              <a:gd name="connsiteX0" fmla="*/ 597957 w 597957"/>
              <a:gd name="connsiteY0" fmla="*/ 8082 h 175669"/>
              <a:gd name="connsiteX1" fmla="*/ 21614 w 597957"/>
              <a:gd name="connsiteY1" fmla="*/ 172744 h 175669"/>
              <a:gd name="connsiteX2" fmla="*/ 0 w 597957"/>
              <a:gd name="connsiteY2" fmla="*/ 0 h 175669"/>
              <a:gd name="connsiteX0" fmla="*/ 594074 w 594074"/>
              <a:gd name="connsiteY0" fmla="*/ 4727 h 169391"/>
              <a:gd name="connsiteX1" fmla="*/ 17731 w 594074"/>
              <a:gd name="connsiteY1" fmla="*/ 169389 h 169391"/>
              <a:gd name="connsiteX2" fmla="*/ 15042 w 594074"/>
              <a:gd name="connsiteY2" fmla="*/ 0 h 169391"/>
              <a:gd name="connsiteX0" fmla="*/ 623601 w 623601"/>
              <a:gd name="connsiteY0" fmla="*/ 4727 h 169391"/>
              <a:gd name="connsiteX1" fmla="*/ 47258 w 623601"/>
              <a:gd name="connsiteY1" fmla="*/ 169389 h 169391"/>
              <a:gd name="connsiteX2" fmla="*/ 44569 w 623601"/>
              <a:gd name="connsiteY2" fmla="*/ 0 h 169391"/>
              <a:gd name="connsiteX0" fmla="*/ 1172276 w 1172276"/>
              <a:gd name="connsiteY0" fmla="*/ 0 h 281236"/>
              <a:gd name="connsiteX1" fmla="*/ 84959 w 1172276"/>
              <a:gd name="connsiteY1" fmla="*/ 278717 h 281236"/>
              <a:gd name="connsiteX2" fmla="*/ 82270 w 1172276"/>
              <a:gd name="connsiteY2" fmla="*/ 109328 h 281236"/>
              <a:gd name="connsiteX0" fmla="*/ 1165581 w 1165581"/>
              <a:gd name="connsiteY0" fmla="*/ 0 h 301062"/>
              <a:gd name="connsiteX1" fmla="*/ 1074977 w 1165581"/>
              <a:gd name="connsiteY1" fmla="*/ 268653 h 301062"/>
              <a:gd name="connsiteX2" fmla="*/ 78264 w 1165581"/>
              <a:gd name="connsiteY2" fmla="*/ 278717 h 301062"/>
              <a:gd name="connsiteX3" fmla="*/ 75575 w 1165581"/>
              <a:gd name="connsiteY3" fmla="*/ 109328 h 301062"/>
              <a:gd name="connsiteX0" fmla="*/ 1165581 w 1165581"/>
              <a:gd name="connsiteY0" fmla="*/ 0 h 301629"/>
              <a:gd name="connsiteX1" fmla="*/ 1074977 w 1165581"/>
              <a:gd name="connsiteY1" fmla="*/ 268653 h 301629"/>
              <a:gd name="connsiteX2" fmla="*/ 78264 w 1165581"/>
              <a:gd name="connsiteY2" fmla="*/ 279835 h 301629"/>
              <a:gd name="connsiteX3" fmla="*/ 75575 w 1165581"/>
              <a:gd name="connsiteY3" fmla="*/ 109328 h 301629"/>
              <a:gd name="connsiteX0" fmla="*/ 1165581 w 1165581"/>
              <a:gd name="connsiteY0" fmla="*/ 0 h 307595"/>
              <a:gd name="connsiteX1" fmla="*/ 1074977 w 1165581"/>
              <a:gd name="connsiteY1" fmla="*/ 278717 h 307595"/>
              <a:gd name="connsiteX2" fmla="*/ 78264 w 1165581"/>
              <a:gd name="connsiteY2" fmla="*/ 279835 h 307595"/>
              <a:gd name="connsiteX3" fmla="*/ 75575 w 1165581"/>
              <a:gd name="connsiteY3" fmla="*/ 109328 h 307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5581" h="307595">
                <a:moveTo>
                  <a:pt x="1165581" y="0"/>
                </a:moveTo>
                <a:cubicBezTo>
                  <a:pt x="1078986" y="22785"/>
                  <a:pt x="1256197" y="232264"/>
                  <a:pt x="1074977" y="278717"/>
                </a:cubicBezTo>
                <a:cubicBezTo>
                  <a:pt x="893758" y="325170"/>
                  <a:pt x="244831" y="308066"/>
                  <a:pt x="78264" y="279835"/>
                </a:cubicBezTo>
                <a:cubicBezTo>
                  <a:pt x="-88303" y="251604"/>
                  <a:pt x="60467" y="213851"/>
                  <a:pt x="75575" y="109328"/>
                </a:cubicBezTo>
              </a:path>
            </a:pathLst>
          </a:custGeom>
          <a:noFill/>
          <a:ln w="3810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07" tIns="22855" rIns="45707" bIns="22855" spcCol="0" rtlCol="0" anchor="ctr"/>
          <a:lstStyle/>
          <a:p>
            <a:pPr algn="ctr" defTabSz="914120"/>
            <a:endParaRPr lang="en-US" sz="18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55" name="TextBox 654"/>
          <p:cNvSpPr txBox="1"/>
          <p:nvPr/>
        </p:nvSpPr>
        <p:spPr>
          <a:xfrm rot="5146910">
            <a:off x="7325631" y="1828605"/>
            <a:ext cx="259303" cy="11182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ASGC, Taiwan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via Starlight</a:t>
            </a:r>
          </a:p>
        </p:txBody>
      </p:sp>
      <p:sp>
        <p:nvSpPr>
          <p:cNvPr id="887" name="TextBox 886">
            <a:extLst>
              <a:ext uri="{FF2B5EF4-FFF2-40B4-BE49-F238E27FC236}">
                <a16:creationId xmlns:a16="http://schemas.microsoft.com/office/drawing/2014/main" id="{D27AED90-2A73-41C8-B9F1-A0C2493CDF1C}"/>
              </a:ext>
            </a:extLst>
          </p:cNvPr>
          <p:cNvSpPr txBox="1"/>
          <p:nvPr/>
        </p:nvSpPr>
        <p:spPr>
          <a:xfrm rot="16200000">
            <a:off x="-97637" y="3855134"/>
            <a:ext cx="1082964" cy="130795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914120"/>
            <a:r>
              <a:rPr lang="en-US" sz="550" dirty="0">
                <a:solidFill>
                  <a:prstClr val="black"/>
                </a:solidFill>
                <a:latin typeface="Calibri"/>
              </a:rPr>
              <a:t>ASGC to </a:t>
            </a:r>
            <a:r>
              <a:rPr lang="en-US" sz="550" b="1" dirty="0">
                <a:solidFill>
                  <a:prstClr val="black"/>
                </a:solidFill>
                <a:latin typeface="Calibri"/>
              </a:rPr>
              <a:t>GÉANT </a:t>
            </a:r>
            <a:r>
              <a:rPr lang="en-US" sz="550" dirty="0">
                <a:solidFill>
                  <a:prstClr val="black"/>
                </a:solidFill>
                <a:latin typeface="Calibri"/>
              </a:rPr>
              <a:t>Amsterdam</a:t>
            </a:r>
            <a:r>
              <a:rPr lang="en-US" sz="550" b="1" dirty="0">
                <a:solidFill>
                  <a:prstClr val="black"/>
                </a:solidFill>
                <a:latin typeface="Calibri"/>
              </a:rPr>
              <a:t>, CERN</a:t>
            </a:r>
          </a:p>
        </p:txBody>
      </p:sp>
      <p:sp>
        <p:nvSpPr>
          <p:cNvPr id="622" name="TextBox 621">
            <a:extLst>
              <a:ext uri="{FF2B5EF4-FFF2-40B4-BE49-F238E27FC236}">
                <a16:creationId xmlns:a16="http://schemas.microsoft.com/office/drawing/2014/main" id="{E3FF6612-8CF0-4FB7-BBAB-627A14FAE6E6}"/>
              </a:ext>
            </a:extLst>
          </p:cNvPr>
          <p:cNvSpPr txBox="1"/>
          <p:nvPr/>
        </p:nvSpPr>
        <p:spPr>
          <a:xfrm>
            <a:off x="825293" y="5128414"/>
            <a:ext cx="206403" cy="147733"/>
          </a:xfrm>
          <a:prstGeom prst="rect">
            <a:avLst/>
          </a:prstGeom>
          <a:solidFill>
            <a:srgbClr val="F0EA00"/>
          </a:solidFill>
          <a:ln w="12700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TIFR</a:t>
            </a: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Mumbai</a:t>
            </a:r>
          </a:p>
        </p:txBody>
      </p:sp>
      <p:sp>
        <p:nvSpPr>
          <p:cNvPr id="905" name="TextBox 904">
            <a:extLst>
              <a:ext uri="{FF2B5EF4-FFF2-40B4-BE49-F238E27FC236}">
                <a16:creationId xmlns:a16="http://schemas.microsoft.com/office/drawing/2014/main" id="{DC771B80-A523-4B1B-9C30-C8244213B155}"/>
              </a:ext>
            </a:extLst>
          </p:cNvPr>
          <p:cNvSpPr txBox="1"/>
          <p:nvPr/>
        </p:nvSpPr>
        <p:spPr>
          <a:xfrm rot="288841">
            <a:off x="3159212" y="931334"/>
            <a:ext cx="150895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SINET</a:t>
            </a:r>
          </a:p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LA</a:t>
            </a:r>
          </a:p>
        </p:txBody>
      </p:sp>
      <p:sp>
        <p:nvSpPr>
          <p:cNvPr id="906" name="TextBox 905">
            <a:extLst>
              <a:ext uri="{FF2B5EF4-FFF2-40B4-BE49-F238E27FC236}">
                <a16:creationId xmlns:a16="http://schemas.microsoft.com/office/drawing/2014/main" id="{A016492C-03BC-41BD-86EE-DCFB77E6AF54}"/>
              </a:ext>
            </a:extLst>
          </p:cNvPr>
          <p:cNvSpPr txBox="1"/>
          <p:nvPr/>
        </p:nvSpPr>
        <p:spPr>
          <a:xfrm>
            <a:off x="3341334" y="1450305"/>
            <a:ext cx="184865" cy="224677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Peer: ESnet, TEIN, via JGN</a:t>
            </a:r>
          </a:p>
        </p:txBody>
      </p:sp>
      <p:sp>
        <p:nvSpPr>
          <p:cNvPr id="907" name="TextBox 906">
            <a:extLst>
              <a:ext uri="{FF2B5EF4-FFF2-40B4-BE49-F238E27FC236}">
                <a16:creationId xmlns:a16="http://schemas.microsoft.com/office/drawing/2014/main" id="{1E9AACDC-1B81-41A6-9071-6FB057564096}"/>
              </a:ext>
            </a:extLst>
          </p:cNvPr>
          <p:cNvSpPr txBox="1"/>
          <p:nvPr/>
        </p:nvSpPr>
        <p:spPr>
          <a:xfrm rot="4910754">
            <a:off x="678860" y="908952"/>
            <a:ext cx="191811" cy="53861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TEIN</a:t>
            </a:r>
          </a:p>
        </p:txBody>
      </p:sp>
      <p:sp>
        <p:nvSpPr>
          <p:cNvPr id="914" name="TextBox 913">
            <a:extLst>
              <a:ext uri="{FF2B5EF4-FFF2-40B4-BE49-F238E27FC236}">
                <a16:creationId xmlns:a16="http://schemas.microsoft.com/office/drawing/2014/main" id="{029C1964-919C-465B-A8A9-873AE04DB19B}"/>
              </a:ext>
            </a:extLst>
          </p:cNvPr>
          <p:cNvSpPr txBox="1"/>
          <p:nvPr/>
        </p:nvSpPr>
        <p:spPr>
          <a:xfrm rot="5400000">
            <a:off x="553951" y="872302"/>
            <a:ext cx="226793" cy="53861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GÉANT</a:t>
            </a:r>
          </a:p>
        </p:txBody>
      </p:sp>
      <p:sp>
        <p:nvSpPr>
          <p:cNvPr id="566" name="TextBox 565"/>
          <p:cNvSpPr txBox="1"/>
          <p:nvPr/>
        </p:nvSpPr>
        <p:spPr>
          <a:xfrm>
            <a:off x="5402468" y="2041142"/>
            <a:ext cx="291616" cy="170816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ASGC,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KREONet2,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CANARIE</a:t>
            </a:r>
          </a:p>
        </p:txBody>
      </p:sp>
      <p:sp>
        <p:nvSpPr>
          <p:cNvPr id="946" name="TextBox 945">
            <a:extLst>
              <a:ext uri="{FF2B5EF4-FFF2-40B4-BE49-F238E27FC236}">
                <a16:creationId xmlns:a16="http://schemas.microsoft.com/office/drawing/2014/main" id="{06417F46-C7E1-48DF-9D0A-9A6C330F94E3}"/>
              </a:ext>
            </a:extLst>
          </p:cNvPr>
          <p:cNvSpPr txBox="1"/>
          <p:nvPr/>
        </p:nvSpPr>
        <p:spPr>
          <a:xfrm>
            <a:off x="7955993" y="244990"/>
            <a:ext cx="283139" cy="63248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dirty="0" err="1">
                <a:solidFill>
                  <a:prstClr val="black"/>
                </a:solidFill>
                <a:latin typeface="Calibri"/>
              </a:rPr>
              <a:t>SouthGrid</a:t>
            </a:r>
            <a:r>
              <a:rPr lang="en-US" sz="450" dirty="0">
                <a:solidFill>
                  <a:prstClr val="black"/>
                </a:solidFill>
                <a:latin typeface="Calibri"/>
              </a:rPr>
              <a:t/>
            </a:r>
            <a:br>
              <a:rPr lang="en-US" sz="450" dirty="0">
                <a:solidFill>
                  <a:prstClr val="black"/>
                </a:solidFill>
                <a:latin typeface="Calibri"/>
              </a:rPr>
            </a:br>
            <a:r>
              <a:rPr lang="en-US" sz="450" dirty="0">
                <a:solidFill>
                  <a:prstClr val="black"/>
                </a:solidFill>
                <a:latin typeface="Calibri"/>
              </a:rPr>
              <a:t>T2</a:t>
            </a:r>
          </a:p>
          <a:p>
            <a:pPr algn="ctr" defTabSz="914120"/>
            <a:endParaRPr lang="en-US" sz="450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endParaRPr lang="en-US" sz="450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endParaRPr lang="en-US" sz="450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endParaRPr lang="en-US" sz="450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endParaRPr lang="en-US" sz="450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endParaRPr lang="en-US" sz="450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endParaRPr lang="en-US" sz="4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53" name="Trapezoid 952">
            <a:extLst>
              <a:ext uri="{FF2B5EF4-FFF2-40B4-BE49-F238E27FC236}">
                <a16:creationId xmlns:a16="http://schemas.microsoft.com/office/drawing/2014/main" id="{133A7BA3-12F4-4049-940B-99178F5B9E9F}"/>
              </a:ext>
            </a:extLst>
          </p:cNvPr>
          <p:cNvSpPr/>
          <p:nvPr/>
        </p:nvSpPr>
        <p:spPr bwMode="auto">
          <a:xfrm>
            <a:off x="10333867" y="102905"/>
            <a:ext cx="314749" cy="91618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 err="1">
                <a:solidFill>
                  <a:prstClr val="black"/>
                </a:solidFill>
                <a:latin typeface="Calibri"/>
              </a:rPr>
              <a:t>Cyfronet</a:t>
            </a:r>
            <a:endParaRPr lang="en-US" sz="4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54" name="Trapezoid 953">
            <a:extLst>
              <a:ext uri="{FF2B5EF4-FFF2-40B4-BE49-F238E27FC236}">
                <a16:creationId xmlns:a16="http://schemas.microsoft.com/office/drawing/2014/main" id="{E96CDEA9-2C33-456A-9632-09CBB2DD2FDC}"/>
              </a:ext>
            </a:extLst>
          </p:cNvPr>
          <p:cNvSpPr/>
          <p:nvPr/>
        </p:nvSpPr>
        <p:spPr bwMode="auto">
          <a:xfrm>
            <a:off x="10398966" y="322018"/>
            <a:ext cx="299115" cy="100538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POZMAN</a:t>
            </a:r>
          </a:p>
        </p:txBody>
      </p:sp>
      <p:sp>
        <p:nvSpPr>
          <p:cNvPr id="957" name="Trapezoid 956">
            <a:extLst>
              <a:ext uri="{FF2B5EF4-FFF2-40B4-BE49-F238E27FC236}">
                <a16:creationId xmlns:a16="http://schemas.microsoft.com/office/drawing/2014/main" id="{4E27D12F-F630-4550-B4B1-C40CF4146249}"/>
              </a:ext>
            </a:extLst>
          </p:cNvPr>
          <p:cNvSpPr/>
          <p:nvPr/>
        </p:nvSpPr>
        <p:spPr bwMode="auto">
          <a:xfrm>
            <a:off x="10296720" y="452315"/>
            <a:ext cx="266598" cy="103601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ICM-PUB</a:t>
            </a:r>
          </a:p>
        </p:txBody>
      </p:sp>
      <p:sp>
        <p:nvSpPr>
          <p:cNvPr id="971" name="Trapezoid 970">
            <a:extLst>
              <a:ext uri="{FF2B5EF4-FFF2-40B4-BE49-F238E27FC236}">
                <a16:creationId xmlns:a16="http://schemas.microsoft.com/office/drawing/2014/main" id="{B0290504-490B-4161-AD78-4368B8D6C5F9}"/>
              </a:ext>
            </a:extLst>
          </p:cNvPr>
          <p:cNvSpPr/>
          <p:nvPr/>
        </p:nvSpPr>
        <p:spPr bwMode="auto">
          <a:xfrm flipH="1">
            <a:off x="10926640" y="6061871"/>
            <a:ext cx="288504" cy="118788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Ioannina</a:t>
            </a:r>
          </a:p>
        </p:txBody>
      </p:sp>
      <p:sp>
        <p:nvSpPr>
          <p:cNvPr id="548" name="Freeform 7"/>
          <p:cNvSpPr>
            <a:spLocks/>
          </p:cNvSpPr>
          <p:nvPr/>
        </p:nvSpPr>
        <p:spPr bwMode="auto">
          <a:xfrm>
            <a:off x="583736" y="3242285"/>
            <a:ext cx="523744" cy="686890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222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5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9" name="TextBox 548"/>
          <p:cNvSpPr txBox="1"/>
          <p:nvPr/>
        </p:nvSpPr>
        <p:spPr>
          <a:xfrm>
            <a:off x="613854" y="3255784"/>
            <a:ext cx="458085" cy="246211"/>
          </a:xfrm>
          <a:prstGeom prst="rect">
            <a:avLst/>
          </a:prstGeom>
          <a:noFill/>
        </p:spPr>
        <p:txBody>
          <a:bodyPr wrap="squar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 err="1">
                <a:solidFill>
                  <a:prstClr val="black"/>
                </a:solidFill>
                <a:latin typeface="Calibri"/>
              </a:rPr>
              <a:t>ThaiREN</a:t>
            </a:r>
            <a:endParaRPr lang="en-US" sz="650" b="1" u="sng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Thailand</a:t>
            </a:r>
          </a:p>
        </p:txBody>
      </p:sp>
      <p:sp>
        <p:nvSpPr>
          <p:cNvPr id="986" name="Trapezoid 985">
            <a:extLst>
              <a:ext uri="{FF2B5EF4-FFF2-40B4-BE49-F238E27FC236}">
                <a16:creationId xmlns:a16="http://schemas.microsoft.com/office/drawing/2014/main" id="{EFE078DC-46FC-45A3-8301-2D48C1714949}"/>
              </a:ext>
            </a:extLst>
          </p:cNvPr>
          <p:cNvSpPr/>
          <p:nvPr/>
        </p:nvSpPr>
        <p:spPr bwMode="auto">
          <a:xfrm>
            <a:off x="661702" y="3611591"/>
            <a:ext cx="362387" cy="161708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lnSpc>
                <a:spcPts val="35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00" dirty="0">
                <a:solidFill>
                  <a:prstClr val="black"/>
                </a:solidFill>
                <a:latin typeface="Calibri"/>
              </a:rPr>
              <a:t>THAISARN,</a:t>
            </a:r>
            <a:br>
              <a:rPr lang="en-US" sz="400" dirty="0">
                <a:solidFill>
                  <a:prstClr val="black"/>
                </a:solidFill>
                <a:latin typeface="Calibri"/>
              </a:rPr>
            </a:br>
            <a:r>
              <a:rPr lang="en-US" sz="400" dirty="0">
                <a:solidFill>
                  <a:prstClr val="black"/>
                </a:solidFill>
                <a:latin typeface="Calibri"/>
              </a:rPr>
              <a:t>PUBNET-TH,</a:t>
            </a:r>
            <a:br>
              <a:rPr lang="en-US" sz="400" dirty="0">
                <a:solidFill>
                  <a:prstClr val="black"/>
                </a:solidFill>
                <a:latin typeface="Calibri"/>
              </a:rPr>
            </a:br>
            <a:r>
              <a:rPr lang="en-US" sz="400" dirty="0">
                <a:solidFill>
                  <a:prstClr val="black"/>
                </a:solidFill>
                <a:latin typeface="Calibri"/>
              </a:rPr>
              <a:t>NSTDA-TH</a:t>
            </a:r>
            <a:endParaRPr lang="en-US" sz="400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89" name="Trapezoid 988">
            <a:extLst>
              <a:ext uri="{FF2B5EF4-FFF2-40B4-BE49-F238E27FC236}">
                <a16:creationId xmlns:a16="http://schemas.microsoft.com/office/drawing/2014/main" id="{FA617819-A6D1-4A6D-AB39-74AEAECEFC2F}"/>
              </a:ext>
            </a:extLst>
          </p:cNvPr>
          <p:cNvSpPr/>
          <p:nvPr/>
        </p:nvSpPr>
        <p:spPr bwMode="auto">
          <a:xfrm>
            <a:off x="674075" y="3787489"/>
            <a:ext cx="337642" cy="119595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lnSpc>
                <a:spcPts val="35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00" dirty="0">
                <a:solidFill>
                  <a:prstClr val="black"/>
                </a:solidFill>
                <a:latin typeface="Calibri"/>
              </a:rPr>
              <a:t>UNINET-TH,</a:t>
            </a:r>
            <a:br>
              <a:rPr lang="en-US" sz="400" dirty="0">
                <a:solidFill>
                  <a:prstClr val="black"/>
                </a:solidFill>
                <a:latin typeface="Calibri"/>
              </a:rPr>
            </a:br>
            <a:r>
              <a:rPr lang="en-US" sz="400" dirty="0">
                <a:solidFill>
                  <a:prstClr val="black"/>
                </a:solidFill>
                <a:latin typeface="Calibri"/>
              </a:rPr>
              <a:t>SUT-TH</a:t>
            </a:r>
            <a:endParaRPr lang="en-US" sz="400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92" name="Trapezoid 991">
            <a:extLst>
              <a:ext uri="{FF2B5EF4-FFF2-40B4-BE49-F238E27FC236}">
                <a16:creationId xmlns:a16="http://schemas.microsoft.com/office/drawing/2014/main" id="{4A36569A-E474-4A17-B034-32D18FEF2D65}"/>
              </a:ext>
            </a:extLst>
          </p:cNvPr>
          <p:cNvSpPr/>
          <p:nvPr/>
        </p:nvSpPr>
        <p:spPr bwMode="auto">
          <a:xfrm>
            <a:off x="656570" y="3489293"/>
            <a:ext cx="372652" cy="108107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lnSpc>
                <a:spcPts val="35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00" dirty="0">
                <a:solidFill>
                  <a:prstClr val="black"/>
                </a:solidFill>
                <a:latin typeface="Calibri"/>
              </a:rPr>
              <a:t>UNINET,</a:t>
            </a:r>
            <a:br>
              <a:rPr lang="en-US" sz="400" dirty="0">
                <a:solidFill>
                  <a:prstClr val="black"/>
                </a:solidFill>
                <a:latin typeface="Calibri"/>
              </a:rPr>
            </a:br>
            <a:r>
              <a:rPr lang="en-US" sz="400" dirty="0">
                <a:solidFill>
                  <a:prstClr val="black"/>
                </a:solidFill>
                <a:latin typeface="Calibri"/>
              </a:rPr>
              <a:t>ERX-CHULANET</a:t>
            </a:r>
            <a:endParaRPr lang="en-US" sz="400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30" name="Trapezoid 1029">
            <a:extLst>
              <a:ext uri="{FF2B5EF4-FFF2-40B4-BE49-F238E27FC236}">
                <a16:creationId xmlns:a16="http://schemas.microsoft.com/office/drawing/2014/main" id="{88C11169-B7C3-4462-896C-831848094C96}"/>
              </a:ext>
            </a:extLst>
          </p:cNvPr>
          <p:cNvSpPr/>
          <p:nvPr/>
        </p:nvSpPr>
        <p:spPr bwMode="auto">
          <a:xfrm flipH="1">
            <a:off x="8994153" y="6341713"/>
            <a:ext cx="264516" cy="100129"/>
          </a:xfrm>
          <a:prstGeom prst="trapezoid">
            <a:avLst/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PIC-T1</a:t>
            </a:r>
          </a:p>
        </p:txBody>
      </p:sp>
      <p:sp>
        <p:nvSpPr>
          <p:cNvPr id="690" name="Oval 689">
            <a:extLst>
              <a:ext uri="{FF2B5EF4-FFF2-40B4-BE49-F238E27FC236}">
                <a16:creationId xmlns:a16="http://schemas.microsoft.com/office/drawing/2014/main" id="{084B2331-3F2D-4FEC-B052-9BBEBB6A3FAD}"/>
              </a:ext>
            </a:extLst>
          </p:cNvPr>
          <p:cNvSpPr/>
          <p:nvPr/>
        </p:nvSpPr>
        <p:spPr bwMode="auto">
          <a:xfrm>
            <a:off x="9435996" y="3294053"/>
            <a:ext cx="362386" cy="176456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Marseille</a:t>
            </a:r>
          </a:p>
        </p:txBody>
      </p:sp>
      <p:sp>
        <p:nvSpPr>
          <p:cNvPr id="705" name="TextBox 704">
            <a:extLst>
              <a:ext uri="{FF2B5EF4-FFF2-40B4-BE49-F238E27FC236}">
                <a16:creationId xmlns:a16="http://schemas.microsoft.com/office/drawing/2014/main" id="{8925F038-E383-4153-8C7D-BD8EF0A9D55C}"/>
              </a:ext>
            </a:extLst>
          </p:cNvPr>
          <p:cNvSpPr txBox="1"/>
          <p:nvPr/>
        </p:nvSpPr>
        <p:spPr>
          <a:xfrm>
            <a:off x="5982549" y="1118893"/>
            <a:ext cx="262562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55" tIns="4572" rIns="22855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ASGC to</a:t>
            </a:r>
          </a:p>
          <a:p>
            <a:pPr algn="ctr" defTabSz="914120"/>
            <a:r>
              <a:rPr lang="en-US" sz="350" dirty="0" err="1">
                <a:solidFill>
                  <a:prstClr val="black"/>
                </a:solidFill>
                <a:latin typeface="Calibri"/>
              </a:rPr>
              <a:t>NetherLight</a:t>
            </a:r>
            <a:endParaRPr lang="en-US" sz="3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09" name="TextBox 708">
            <a:extLst>
              <a:ext uri="{FF2B5EF4-FFF2-40B4-BE49-F238E27FC236}">
                <a16:creationId xmlns:a16="http://schemas.microsoft.com/office/drawing/2014/main" id="{80133615-DBBF-4387-8D60-8215183C3025}"/>
              </a:ext>
            </a:extLst>
          </p:cNvPr>
          <p:cNvSpPr txBox="1"/>
          <p:nvPr/>
        </p:nvSpPr>
        <p:spPr>
          <a:xfrm rot="5400000">
            <a:off x="7356599" y="2721361"/>
            <a:ext cx="201209" cy="86177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9144" tIns="4572" rIns="9144" bIns="4572" rtlCol="0">
            <a:spAutoFit/>
          </a:bodyPr>
          <a:lstStyle/>
          <a:p>
            <a:pPr algn="ctr" defTabSz="914120">
              <a:lnSpc>
                <a:spcPts val="30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ASGC to</a:t>
            </a:r>
          </a:p>
          <a:p>
            <a:pPr algn="ctr" defTabSz="914120">
              <a:lnSpc>
                <a:spcPts val="30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Singapore</a:t>
            </a:r>
          </a:p>
        </p:txBody>
      </p:sp>
      <p:sp>
        <p:nvSpPr>
          <p:cNvPr id="720" name="TextBox 719">
            <a:extLst>
              <a:ext uri="{FF2B5EF4-FFF2-40B4-BE49-F238E27FC236}">
                <a16:creationId xmlns:a16="http://schemas.microsoft.com/office/drawing/2014/main" id="{C713480C-5430-46D2-B57F-CC7A4254553B}"/>
              </a:ext>
            </a:extLst>
          </p:cNvPr>
          <p:cNvSpPr txBox="1"/>
          <p:nvPr/>
        </p:nvSpPr>
        <p:spPr>
          <a:xfrm>
            <a:off x="9141748" y="3757000"/>
            <a:ext cx="228899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55" tIns="4572" rIns="22855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ASGC to</a:t>
            </a:r>
          </a:p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Singapore</a:t>
            </a:r>
          </a:p>
        </p:txBody>
      </p:sp>
      <p:sp>
        <p:nvSpPr>
          <p:cNvPr id="723" name="TextBox 722">
            <a:extLst>
              <a:ext uri="{FF2B5EF4-FFF2-40B4-BE49-F238E27FC236}">
                <a16:creationId xmlns:a16="http://schemas.microsoft.com/office/drawing/2014/main" id="{6A8511F9-F813-4542-9EC6-2A0FA1FF1DFC}"/>
              </a:ext>
            </a:extLst>
          </p:cNvPr>
          <p:cNvSpPr txBox="1"/>
          <p:nvPr/>
        </p:nvSpPr>
        <p:spPr>
          <a:xfrm>
            <a:off x="1130667" y="4475439"/>
            <a:ext cx="257754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55" tIns="4572" rIns="22855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ASGC to</a:t>
            </a:r>
          </a:p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Amsterdam</a:t>
            </a:r>
          </a:p>
        </p:txBody>
      </p:sp>
      <p:sp>
        <p:nvSpPr>
          <p:cNvPr id="809" name="TextBox 808">
            <a:extLst>
              <a:ext uri="{FF2B5EF4-FFF2-40B4-BE49-F238E27FC236}">
                <a16:creationId xmlns:a16="http://schemas.microsoft.com/office/drawing/2014/main" id="{7EF7DE18-E21B-4997-8388-C223E1A9E3D9}"/>
              </a:ext>
            </a:extLst>
          </p:cNvPr>
          <p:cNvSpPr txBox="1"/>
          <p:nvPr/>
        </p:nvSpPr>
        <p:spPr>
          <a:xfrm>
            <a:off x="3007926" y="4592176"/>
            <a:ext cx="145544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55" tIns="4572" rIns="22855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ASGC</a:t>
            </a:r>
          </a:p>
        </p:txBody>
      </p:sp>
      <p:sp>
        <p:nvSpPr>
          <p:cNvPr id="845" name="TextBox 844">
            <a:extLst>
              <a:ext uri="{FF2B5EF4-FFF2-40B4-BE49-F238E27FC236}">
                <a16:creationId xmlns:a16="http://schemas.microsoft.com/office/drawing/2014/main" id="{0FE1C031-915F-4801-9632-85519BFEC012}"/>
              </a:ext>
            </a:extLst>
          </p:cNvPr>
          <p:cNvSpPr txBox="1"/>
          <p:nvPr/>
        </p:nvSpPr>
        <p:spPr>
          <a:xfrm rot="1968199">
            <a:off x="3940060" y="5067939"/>
            <a:ext cx="363552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55" tIns="4572" rIns="22855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ASGC to StarLight</a:t>
            </a:r>
          </a:p>
        </p:txBody>
      </p:sp>
      <p:sp>
        <p:nvSpPr>
          <p:cNvPr id="995" name="TextBox 994">
            <a:extLst>
              <a:ext uri="{FF2B5EF4-FFF2-40B4-BE49-F238E27FC236}">
                <a16:creationId xmlns:a16="http://schemas.microsoft.com/office/drawing/2014/main" id="{8D5987EF-86EA-42FD-ABF5-98704A5DA633}"/>
              </a:ext>
            </a:extLst>
          </p:cNvPr>
          <p:cNvSpPr txBox="1"/>
          <p:nvPr/>
        </p:nvSpPr>
        <p:spPr>
          <a:xfrm rot="17215305">
            <a:off x="5599398" y="3679585"/>
            <a:ext cx="317064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55" tIns="4572" rIns="22855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ASGC via LA</a:t>
            </a:r>
          </a:p>
        </p:txBody>
      </p:sp>
      <p:sp>
        <p:nvSpPr>
          <p:cNvPr id="1009" name="TextBox 1008">
            <a:extLst>
              <a:ext uri="{FF2B5EF4-FFF2-40B4-BE49-F238E27FC236}">
                <a16:creationId xmlns:a16="http://schemas.microsoft.com/office/drawing/2014/main" id="{3537F23E-44FD-406E-A5F3-0E9C60E9E4B8}"/>
              </a:ext>
            </a:extLst>
          </p:cNvPr>
          <p:cNvSpPr txBox="1"/>
          <p:nvPr/>
        </p:nvSpPr>
        <p:spPr>
          <a:xfrm>
            <a:off x="6418863" y="2423209"/>
            <a:ext cx="108620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ASGC</a:t>
            </a:r>
          </a:p>
        </p:txBody>
      </p:sp>
      <p:sp>
        <p:nvSpPr>
          <p:cNvPr id="1052" name="TextBox 1051">
            <a:extLst>
              <a:ext uri="{FF2B5EF4-FFF2-40B4-BE49-F238E27FC236}">
                <a16:creationId xmlns:a16="http://schemas.microsoft.com/office/drawing/2014/main" id="{D138A91E-2744-4A0B-9CAD-2183761E9881}"/>
              </a:ext>
            </a:extLst>
          </p:cNvPr>
          <p:cNvSpPr txBox="1"/>
          <p:nvPr/>
        </p:nvSpPr>
        <p:spPr>
          <a:xfrm>
            <a:off x="4094192" y="4669704"/>
            <a:ext cx="267707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SINET,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dirty="0">
                <a:solidFill>
                  <a:prstClr val="black"/>
                </a:solidFill>
                <a:latin typeface="Calibri"/>
              </a:rPr>
              <a:t>To MANLAN</a:t>
            </a:r>
          </a:p>
        </p:txBody>
      </p:sp>
      <p:sp>
        <p:nvSpPr>
          <p:cNvPr id="1054" name="TextBox 1053">
            <a:extLst>
              <a:ext uri="{FF2B5EF4-FFF2-40B4-BE49-F238E27FC236}">
                <a16:creationId xmlns:a16="http://schemas.microsoft.com/office/drawing/2014/main" id="{55EF44D0-4950-4666-99F6-17D6F67F3C9F}"/>
              </a:ext>
            </a:extLst>
          </p:cNvPr>
          <p:cNvSpPr txBox="1"/>
          <p:nvPr/>
        </p:nvSpPr>
        <p:spPr>
          <a:xfrm>
            <a:off x="6273401" y="2913832"/>
            <a:ext cx="151955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55" tIns="4572" rIns="22855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SINET</a:t>
            </a:r>
          </a:p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LA</a:t>
            </a:r>
          </a:p>
        </p:txBody>
      </p:sp>
      <p:sp>
        <p:nvSpPr>
          <p:cNvPr id="1060" name="TextBox 1059">
            <a:extLst>
              <a:ext uri="{FF2B5EF4-FFF2-40B4-BE49-F238E27FC236}">
                <a16:creationId xmlns:a16="http://schemas.microsoft.com/office/drawing/2014/main" id="{D61A7C1A-EDB8-46A1-921B-42A81CA30518}"/>
              </a:ext>
            </a:extLst>
          </p:cNvPr>
          <p:cNvSpPr txBox="1"/>
          <p:nvPr/>
        </p:nvSpPr>
        <p:spPr>
          <a:xfrm rot="5400000">
            <a:off x="11532012" y="1966368"/>
            <a:ext cx="451770" cy="93872"/>
          </a:xfrm>
          <a:prstGeom prst="rect">
            <a:avLst/>
          </a:prstGeom>
          <a:noFill/>
          <a:ln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550" b="1" dirty="0">
                <a:solidFill>
                  <a:prstClr val="black"/>
                </a:solidFill>
                <a:latin typeface="Calibri"/>
              </a:rPr>
              <a:t>SINET to Tokyo</a:t>
            </a:r>
          </a:p>
        </p:txBody>
      </p:sp>
      <p:sp>
        <p:nvSpPr>
          <p:cNvPr id="1062" name="TextBox 1061">
            <a:extLst>
              <a:ext uri="{FF2B5EF4-FFF2-40B4-BE49-F238E27FC236}">
                <a16:creationId xmlns:a16="http://schemas.microsoft.com/office/drawing/2014/main" id="{520A0D4B-1B6F-4A85-A39A-4DBB49F2820D}"/>
              </a:ext>
            </a:extLst>
          </p:cNvPr>
          <p:cNvSpPr txBox="1"/>
          <p:nvPr/>
        </p:nvSpPr>
        <p:spPr>
          <a:xfrm rot="20806814">
            <a:off x="8165331" y="1932798"/>
            <a:ext cx="177549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SINET</a:t>
            </a:r>
          </a:p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Tokyo</a:t>
            </a:r>
          </a:p>
        </p:txBody>
      </p:sp>
      <p:sp>
        <p:nvSpPr>
          <p:cNvPr id="1069" name="TextBox 1068">
            <a:extLst>
              <a:ext uri="{FF2B5EF4-FFF2-40B4-BE49-F238E27FC236}">
                <a16:creationId xmlns:a16="http://schemas.microsoft.com/office/drawing/2014/main" id="{C76EF55D-0B84-45F4-921A-C5413CDBA34A}"/>
              </a:ext>
            </a:extLst>
          </p:cNvPr>
          <p:cNvSpPr txBox="1"/>
          <p:nvPr/>
        </p:nvSpPr>
        <p:spPr>
          <a:xfrm>
            <a:off x="9982275" y="1949780"/>
            <a:ext cx="177549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SINET</a:t>
            </a:r>
          </a:p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Tokyo</a:t>
            </a:r>
          </a:p>
        </p:txBody>
      </p:sp>
      <p:sp>
        <p:nvSpPr>
          <p:cNvPr id="1070" name="TextBox 1069">
            <a:extLst>
              <a:ext uri="{FF2B5EF4-FFF2-40B4-BE49-F238E27FC236}">
                <a16:creationId xmlns:a16="http://schemas.microsoft.com/office/drawing/2014/main" id="{04DF3274-1B37-4E64-A30A-FA466F8DC137}"/>
              </a:ext>
            </a:extLst>
          </p:cNvPr>
          <p:cNvSpPr txBox="1"/>
          <p:nvPr/>
        </p:nvSpPr>
        <p:spPr>
          <a:xfrm rot="16200000">
            <a:off x="91026" y="1042047"/>
            <a:ext cx="701448" cy="130795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914120"/>
            <a:r>
              <a:rPr lang="en-US" sz="550" b="1" dirty="0">
                <a:solidFill>
                  <a:prstClr val="black"/>
                </a:solidFill>
                <a:latin typeface="Calibri"/>
              </a:rPr>
              <a:t>SINET to Amsterdam</a:t>
            </a:r>
          </a:p>
        </p:txBody>
      </p:sp>
      <p:sp>
        <p:nvSpPr>
          <p:cNvPr id="1072" name="TextBox 1071">
            <a:extLst>
              <a:ext uri="{FF2B5EF4-FFF2-40B4-BE49-F238E27FC236}">
                <a16:creationId xmlns:a16="http://schemas.microsoft.com/office/drawing/2014/main" id="{B61558B3-6160-40D1-BF18-43E573062B22}"/>
              </a:ext>
            </a:extLst>
          </p:cNvPr>
          <p:cNvSpPr txBox="1"/>
          <p:nvPr/>
        </p:nvSpPr>
        <p:spPr>
          <a:xfrm rot="288841">
            <a:off x="2853540" y="311836"/>
            <a:ext cx="229803" cy="12465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>
              <a:lnSpc>
                <a:spcPts val="30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SINET</a:t>
            </a:r>
          </a:p>
          <a:p>
            <a:pPr algn="ctr" defTabSz="914120">
              <a:lnSpc>
                <a:spcPts val="30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to Amsterdam</a:t>
            </a:r>
          </a:p>
        </p:txBody>
      </p:sp>
      <p:sp>
        <p:nvSpPr>
          <p:cNvPr id="1079" name="TextBox 710">
            <a:extLst>
              <a:ext uri="{FF2B5EF4-FFF2-40B4-BE49-F238E27FC236}">
                <a16:creationId xmlns:a16="http://schemas.microsoft.com/office/drawing/2014/main" id="{640B0B7E-BCEA-4E19-B1A1-788519211696}"/>
              </a:ext>
            </a:extLst>
          </p:cNvPr>
          <p:cNvSpPr txBox="1"/>
          <p:nvPr/>
        </p:nvSpPr>
        <p:spPr>
          <a:xfrm>
            <a:off x="2502210" y="4059228"/>
            <a:ext cx="155886" cy="107722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SINET to TOKYO</a:t>
            </a:r>
          </a:p>
        </p:txBody>
      </p:sp>
      <p:sp>
        <p:nvSpPr>
          <p:cNvPr id="1082" name="TextBox 1081">
            <a:extLst>
              <a:ext uri="{FF2B5EF4-FFF2-40B4-BE49-F238E27FC236}">
                <a16:creationId xmlns:a16="http://schemas.microsoft.com/office/drawing/2014/main" id="{35ADF394-546D-41D3-8D6C-9EF249263AEA}"/>
              </a:ext>
            </a:extLst>
          </p:cNvPr>
          <p:cNvSpPr txBox="1"/>
          <p:nvPr/>
        </p:nvSpPr>
        <p:spPr>
          <a:xfrm rot="17106739">
            <a:off x="2929866" y="1114127"/>
            <a:ext cx="261025" cy="86177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>
              <a:lnSpc>
                <a:spcPts val="30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SINET</a:t>
            </a:r>
          </a:p>
          <a:p>
            <a:pPr algn="ctr" defTabSz="914120">
              <a:lnSpc>
                <a:spcPts val="30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to Singapore</a:t>
            </a:r>
          </a:p>
        </p:txBody>
      </p:sp>
      <p:sp>
        <p:nvSpPr>
          <p:cNvPr id="1086" name="TextBox 1085">
            <a:extLst>
              <a:ext uri="{FF2B5EF4-FFF2-40B4-BE49-F238E27FC236}">
                <a16:creationId xmlns:a16="http://schemas.microsoft.com/office/drawing/2014/main" id="{90791C47-0BD8-47AF-A1A3-1BE2F02B6F89}"/>
              </a:ext>
            </a:extLst>
          </p:cNvPr>
          <p:cNvSpPr txBox="1"/>
          <p:nvPr/>
        </p:nvSpPr>
        <p:spPr>
          <a:xfrm rot="528633">
            <a:off x="850982" y="4603185"/>
            <a:ext cx="533997" cy="170816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CAE-1: Singapore-London,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u="sng" dirty="0">
                <a:solidFill>
                  <a:prstClr val="black"/>
                </a:solidFill>
                <a:latin typeface="Calibri"/>
              </a:rPr>
              <a:t>(TEINCC, </a:t>
            </a:r>
            <a:r>
              <a:rPr lang="en-US" sz="350" u="sng" dirty="0" err="1">
                <a:solidFill>
                  <a:prstClr val="black"/>
                </a:solidFill>
                <a:latin typeface="Calibri"/>
              </a:rPr>
              <a:t>SurfNet</a:t>
            </a:r>
            <a:r>
              <a:rPr lang="en-US" sz="350" u="sng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350" u="sng" dirty="0" err="1">
                <a:solidFill>
                  <a:prstClr val="black"/>
                </a:solidFill>
                <a:latin typeface="Calibri"/>
              </a:rPr>
              <a:t>Nordunet</a:t>
            </a:r>
            <a:r>
              <a:rPr lang="en-US" sz="350" u="sng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350" u="sng" dirty="0" err="1">
                <a:solidFill>
                  <a:prstClr val="black"/>
                </a:solidFill>
                <a:latin typeface="Calibri"/>
              </a:rPr>
              <a:t>AARnet</a:t>
            </a:r>
            <a:r>
              <a:rPr lang="en-US" sz="350" u="sng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350" u="sng" dirty="0" err="1">
                <a:solidFill>
                  <a:prstClr val="black"/>
                </a:solidFill>
                <a:latin typeface="Calibri"/>
              </a:rPr>
              <a:t>SingAREN</a:t>
            </a:r>
            <a:r>
              <a:rPr lang="en-US" sz="350" u="sng" dirty="0">
                <a:solidFill>
                  <a:prstClr val="black"/>
                </a:solidFill>
                <a:latin typeface="Calibri"/>
              </a:rPr>
              <a:t>, </a:t>
            </a:r>
            <a:r>
              <a:rPr lang="en-US" sz="350" dirty="0">
                <a:solidFill>
                  <a:prstClr val="black"/>
                </a:solidFill>
                <a:latin typeface="Calibri"/>
              </a:rPr>
              <a:t>GÉANT</a:t>
            </a:r>
            <a:r>
              <a:rPr lang="en-US" sz="350" u="sng" dirty="0">
                <a:solidFill>
                  <a:prstClr val="black"/>
                </a:solidFill>
                <a:latin typeface="Calibri"/>
              </a:rPr>
              <a:t>)</a:t>
            </a:r>
          </a:p>
        </p:txBody>
      </p:sp>
      <p:sp>
        <p:nvSpPr>
          <p:cNvPr id="1087" name="TextBox 710">
            <a:extLst>
              <a:ext uri="{FF2B5EF4-FFF2-40B4-BE49-F238E27FC236}">
                <a16:creationId xmlns:a16="http://schemas.microsoft.com/office/drawing/2014/main" id="{242C96E1-6C83-4A8A-B8FB-09DA7D16045A}"/>
              </a:ext>
            </a:extLst>
          </p:cNvPr>
          <p:cNvSpPr txBox="1"/>
          <p:nvPr/>
        </p:nvSpPr>
        <p:spPr>
          <a:xfrm>
            <a:off x="1757100" y="4583481"/>
            <a:ext cx="172129" cy="107722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</a:t>
            </a:r>
          </a:p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London</a:t>
            </a:r>
          </a:p>
        </p:txBody>
      </p:sp>
      <p:sp>
        <p:nvSpPr>
          <p:cNvPr id="1090" name="Freeform 608">
            <a:extLst>
              <a:ext uri="{FF2B5EF4-FFF2-40B4-BE49-F238E27FC236}">
                <a16:creationId xmlns:a16="http://schemas.microsoft.com/office/drawing/2014/main" id="{17EFAC7B-8443-4FD4-B860-0B20FD478300}"/>
              </a:ext>
            </a:extLst>
          </p:cNvPr>
          <p:cNvSpPr/>
          <p:nvPr/>
        </p:nvSpPr>
        <p:spPr bwMode="auto">
          <a:xfrm rot="14341417">
            <a:off x="1602027" y="4880013"/>
            <a:ext cx="919762" cy="195813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4987023 w 4987023"/>
              <a:gd name="connsiteY0" fmla="*/ 3850849 h 4052292"/>
              <a:gd name="connsiteX1" fmla="*/ 13832 w 4987023"/>
              <a:gd name="connsiteY1" fmla="*/ 3714035 h 4052292"/>
              <a:gd name="connsiteX2" fmla="*/ 3526056 w 4987023"/>
              <a:gd name="connsiteY2" fmla="*/ 0 h 4052292"/>
              <a:gd name="connsiteX0" fmla="*/ 1683602 w 1683602"/>
              <a:gd name="connsiteY0" fmla="*/ 3850849 h 3850849"/>
              <a:gd name="connsiteX1" fmla="*/ 39488 w 1683602"/>
              <a:gd name="connsiteY1" fmla="*/ 3089574 h 3850849"/>
              <a:gd name="connsiteX2" fmla="*/ 222635 w 1683602"/>
              <a:gd name="connsiteY2" fmla="*/ 0 h 3850849"/>
              <a:gd name="connsiteX0" fmla="*/ 1683602 w 1683602"/>
              <a:gd name="connsiteY0" fmla="*/ 3791376 h 3791376"/>
              <a:gd name="connsiteX1" fmla="*/ 39488 w 1683602"/>
              <a:gd name="connsiteY1" fmla="*/ 3030101 h 3791376"/>
              <a:gd name="connsiteX2" fmla="*/ 650392 w 1683602"/>
              <a:gd name="connsiteY2" fmla="*/ 0 h 3791376"/>
              <a:gd name="connsiteX0" fmla="*/ 1683602 w 1683602"/>
              <a:gd name="connsiteY0" fmla="*/ 3791376 h 3791376"/>
              <a:gd name="connsiteX1" fmla="*/ 39488 w 1683602"/>
              <a:gd name="connsiteY1" fmla="*/ 3030101 h 3791376"/>
              <a:gd name="connsiteX2" fmla="*/ 650392 w 1683602"/>
              <a:gd name="connsiteY2" fmla="*/ 0 h 3791376"/>
              <a:gd name="connsiteX0" fmla="*/ 1644113 w 1644113"/>
              <a:gd name="connsiteY0" fmla="*/ 3791376 h 3791376"/>
              <a:gd name="connsiteX1" fmla="*/ -1 w 1644113"/>
              <a:gd name="connsiteY1" fmla="*/ 3030101 h 3791376"/>
              <a:gd name="connsiteX2" fmla="*/ 610903 w 1644113"/>
              <a:gd name="connsiteY2" fmla="*/ 0 h 3791376"/>
              <a:gd name="connsiteX0" fmla="*/ 1644113 w 1644113"/>
              <a:gd name="connsiteY0" fmla="*/ 3791376 h 3791376"/>
              <a:gd name="connsiteX1" fmla="*/ 0 w 1644113"/>
              <a:gd name="connsiteY1" fmla="*/ 3030100 h 3791376"/>
              <a:gd name="connsiteX2" fmla="*/ 610903 w 1644113"/>
              <a:gd name="connsiteY2" fmla="*/ 0 h 3791376"/>
              <a:gd name="connsiteX0" fmla="*/ 1683601 w 1683601"/>
              <a:gd name="connsiteY0" fmla="*/ 3791376 h 3791376"/>
              <a:gd name="connsiteX1" fmla="*/ 39488 w 1683601"/>
              <a:gd name="connsiteY1" fmla="*/ 3030100 h 3791376"/>
              <a:gd name="connsiteX2" fmla="*/ 650391 w 1683601"/>
              <a:gd name="connsiteY2" fmla="*/ 0 h 3791376"/>
              <a:gd name="connsiteX0" fmla="*/ 1674289 w 1674289"/>
              <a:gd name="connsiteY0" fmla="*/ 3791376 h 3791376"/>
              <a:gd name="connsiteX1" fmla="*/ 30176 w 1674289"/>
              <a:gd name="connsiteY1" fmla="*/ 3030100 h 3791376"/>
              <a:gd name="connsiteX2" fmla="*/ 641079 w 1674289"/>
              <a:gd name="connsiteY2" fmla="*/ 0 h 3791376"/>
              <a:gd name="connsiteX0" fmla="*/ 1713079 w 1713079"/>
              <a:gd name="connsiteY0" fmla="*/ 3791376 h 3791376"/>
              <a:gd name="connsiteX1" fmla="*/ 68966 w 1713079"/>
              <a:gd name="connsiteY1" fmla="*/ 3030100 h 3791376"/>
              <a:gd name="connsiteX2" fmla="*/ 679869 w 1713079"/>
              <a:gd name="connsiteY2" fmla="*/ 0 h 3791376"/>
              <a:gd name="connsiteX0" fmla="*/ 3477062 w 3477062"/>
              <a:gd name="connsiteY0" fmla="*/ 4443762 h 4443762"/>
              <a:gd name="connsiteX1" fmla="*/ 1832949 w 3477062"/>
              <a:gd name="connsiteY1" fmla="*/ 3682486 h 4443762"/>
              <a:gd name="connsiteX2" fmla="*/ 5452 w 3477062"/>
              <a:gd name="connsiteY2" fmla="*/ 117135 h 4443762"/>
              <a:gd name="connsiteX3" fmla="*/ 2443852 w 3477062"/>
              <a:gd name="connsiteY3" fmla="*/ 652386 h 4443762"/>
              <a:gd name="connsiteX0" fmla="*/ 3477062 w 3477062"/>
              <a:gd name="connsiteY0" fmla="*/ 4445954 h 4445954"/>
              <a:gd name="connsiteX1" fmla="*/ 1832949 w 3477062"/>
              <a:gd name="connsiteY1" fmla="*/ 3684678 h 4445954"/>
              <a:gd name="connsiteX2" fmla="*/ 5452 w 3477062"/>
              <a:gd name="connsiteY2" fmla="*/ 119327 h 4445954"/>
              <a:gd name="connsiteX3" fmla="*/ 1904506 w 3477062"/>
              <a:gd name="connsiteY3" fmla="*/ 624843 h 4445954"/>
              <a:gd name="connsiteX0" fmla="*/ 3477062 w 3477062"/>
              <a:gd name="connsiteY0" fmla="*/ 4326627 h 4326627"/>
              <a:gd name="connsiteX1" fmla="*/ 1832949 w 3477062"/>
              <a:gd name="connsiteY1" fmla="*/ 3565351 h 4326627"/>
              <a:gd name="connsiteX2" fmla="*/ 5452 w 3477062"/>
              <a:gd name="connsiteY2" fmla="*/ 0 h 4326627"/>
              <a:gd name="connsiteX3" fmla="*/ 1904506 w 3477062"/>
              <a:gd name="connsiteY3" fmla="*/ 505516 h 4326627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400968 h 4400968"/>
              <a:gd name="connsiteX1" fmla="*/ 1814412 w 3458525"/>
              <a:gd name="connsiteY1" fmla="*/ 3639692 h 4400968"/>
              <a:gd name="connsiteX2" fmla="*/ 5513 w 3458525"/>
              <a:gd name="connsiteY2" fmla="*/ 0 h 4400968"/>
              <a:gd name="connsiteX3" fmla="*/ 1885969 w 3458525"/>
              <a:gd name="connsiteY3" fmla="*/ 579857 h 4400968"/>
              <a:gd name="connsiteX0" fmla="*/ 3458525 w 3458525"/>
              <a:gd name="connsiteY0" fmla="*/ 4879633 h 4879633"/>
              <a:gd name="connsiteX1" fmla="*/ 1814412 w 3458525"/>
              <a:gd name="connsiteY1" fmla="*/ 4118357 h 4879633"/>
              <a:gd name="connsiteX2" fmla="*/ 5513 w 3458525"/>
              <a:gd name="connsiteY2" fmla="*/ 478665 h 4879633"/>
              <a:gd name="connsiteX3" fmla="*/ 2709839 w 3458525"/>
              <a:gd name="connsiteY3" fmla="*/ 0 h 4879633"/>
              <a:gd name="connsiteX0" fmla="*/ 3546854 w 3546854"/>
              <a:gd name="connsiteY0" fmla="*/ 2856677 h 4171459"/>
              <a:gd name="connsiteX1" fmla="*/ 1814468 w 3546854"/>
              <a:gd name="connsiteY1" fmla="*/ 4118357 h 4171459"/>
              <a:gd name="connsiteX2" fmla="*/ 5569 w 3546854"/>
              <a:gd name="connsiteY2" fmla="*/ 478665 h 4171459"/>
              <a:gd name="connsiteX3" fmla="*/ 2709895 w 3546854"/>
              <a:gd name="connsiteY3" fmla="*/ 0 h 4171459"/>
              <a:gd name="connsiteX0" fmla="*/ 3541285 w 3541285"/>
              <a:gd name="connsiteY0" fmla="*/ 2856677 h 2856678"/>
              <a:gd name="connsiteX1" fmla="*/ 0 w 3541285"/>
              <a:gd name="connsiteY1" fmla="*/ 478665 h 2856678"/>
              <a:gd name="connsiteX2" fmla="*/ 2704326 w 3541285"/>
              <a:gd name="connsiteY2" fmla="*/ 0 h 2856678"/>
              <a:gd name="connsiteX0" fmla="*/ 3541285 w 3541285"/>
              <a:gd name="connsiteY0" fmla="*/ 2856677 h 2856676"/>
              <a:gd name="connsiteX1" fmla="*/ 0 w 3541285"/>
              <a:gd name="connsiteY1" fmla="*/ 478665 h 2856676"/>
              <a:gd name="connsiteX2" fmla="*/ 2704326 w 3541285"/>
              <a:gd name="connsiteY2" fmla="*/ 0 h 2856676"/>
              <a:gd name="connsiteX0" fmla="*/ 3541285 w 3541285"/>
              <a:gd name="connsiteY0" fmla="*/ 2378012 h 2378012"/>
              <a:gd name="connsiteX1" fmla="*/ 0 w 3541285"/>
              <a:gd name="connsiteY1" fmla="*/ 0 h 2378012"/>
              <a:gd name="connsiteX0" fmla="*/ 3525514 w 3525514"/>
              <a:gd name="connsiteY0" fmla="*/ 2340188 h 2340188"/>
              <a:gd name="connsiteX1" fmla="*/ 0 w 3525514"/>
              <a:gd name="connsiteY1" fmla="*/ 0 h 2340188"/>
              <a:gd name="connsiteX0" fmla="*/ 8426182 w 8426182"/>
              <a:gd name="connsiteY0" fmla="*/ 5091918 h 5091918"/>
              <a:gd name="connsiteX1" fmla="*/ 0 w 8426182"/>
              <a:gd name="connsiteY1" fmla="*/ 0 h 5091918"/>
              <a:gd name="connsiteX0" fmla="*/ 8691555 w 8691555"/>
              <a:gd name="connsiteY0" fmla="*/ 4310225 h 4310225"/>
              <a:gd name="connsiteX1" fmla="*/ 0 w 8691555"/>
              <a:gd name="connsiteY1" fmla="*/ 0 h 4310225"/>
              <a:gd name="connsiteX0" fmla="*/ 8691555 w 8691555"/>
              <a:gd name="connsiteY0" fmla="*/ 4310225 h 4717629"/>
              <a:gd name="connsiteX1" fmla="*/ 0 w 8691555"/>
              <a:gd name="connsiteY1" fmla="*/ 0 h 4717629"/>
              <a:gd name="connsiteX0" fmla="*/ 8597894 w 8597894"/>
              <a:gd name="connsiteY0" fmla="*/ 4831350 h 5211285"/>
              <a:gd name="connsiteX1" fmla="*/ 0 w 8597894"/>
              <a:gd name="connsiteY1" fmla="*/ 0 h 5211285"/>
              <a:gd name="connsiteX0" fmla="*/ 8691555 w 8691555"/>
              <a:gd name="connsiteY0" fmla="*/ 4527361 h 4922856"/>
              <a:gd name="connsiteX1" fmla="*/ 0 w 8691555"/>
              <a:gd name="connsiteY1" fmla="*/ 0 h 4922856"/>
              <a:gd name="connsiteX0" fmla="*/ 7720920 w 7720921"/>
              <a:gd name="connsiteY0" fmla="*/ 5603790 h 5949171"/>
              <a:gd name="connsiteX1" fmla="*/ 0 w 7720921"/>
              <a:gd name="connsiteY1" fmla="*/ 0 h 5949171"/>
              <a:gd name="connsiteX0" fmla="*/ 7720920 w 7720921"/>
              <a:gd name="connsiteY0" fmla="*/ 5603790 h 5603793"/>
              <a:gd name="connsiteX1" fmla="*/ 0 w 7720921"/>
              <a:gd name="connsiteY1" fmla="*/ 0 h 5603793"/>
              <a:gd name="connsiteX0" fmla="*/ 7691269 w 7691270"/>
              <a:gd name="connsiteY0" fmla="*/ 5723191 h 5723194"/>
              <a:gd name="connsiteX1" fmla="*/ 0 w 7691270"/>
              <a:gd name="connsiteY1" fmla="*/ 0 h 5723194"/>
              <a:gd name="connsiteX0" fmla="*/ 4608309 w 4608310"/>
              <a:gd name="connsiteY0" fmla="*/ 5749183 h 5749186"/>
              <a:gd name="connsiteX1" fmla="*/ 2 w 4608310"/>
              <a:gd name="connsiteY1" fmla="*/ 1 h 5749186"/>
              <a:gd name="connsiteX0" fmla="*/ 4608305 w 4608306"/>
              <a:gd name="connsiteY0" fmla="*/ 5749183 h 5749186"/>
              <a:gd name="connsiteX1" fmla="*/ -2 w 4608306"/>
              <a:gd name="connsiteY1" fmla="*/ 1 h 5749186"/>
              <a:gd name="connsiteX0" fmla="*/ 4608309 w 4608310"/>
              <a:gd name="connsiteY0" fmla="*/ 5749183 h 5749186"/>
              <a:gd name="connsiteX1" fmla="*/ 2 w 4608310"/>
              <a:gd name="connsiteY1" fmla="*/ 1 h 5749186"/>
              <a:gd name="connsiteX0" fmla="*/ 3621400 w 3621400"/>
              <a:gd name="connsiteY0" fmla="*/ 5078121 h 5078119"/>
              <a:gd name="connsiteX1" fmla="*/ -1 w 3621400"/>
              <a:gd name="connsiteY1" fmla="*/ 1 h 5078119"/>
              <a:gd name="connsiteX0" fmla="*/ 5718132 w 5718132"/>
              <a:gd name="connsiteY0" fmla="*/ 4676358 h 4676356"/>
              <a:gd name="connsiteX1" fmla="*/ -1 w 5718132"/>
              <a:gd name="connsiteY1" fmla="*/ -1 h 4676356"/>
              <a:gd name="connsiteX0" fmla="*/ 5984491 w 5984491"/>
              <a:gd name="connsiteY0" fmla="*/ 2844292 h 2844289"/>
              <a:gd name="connsiteX1" fmla="*/ -1 w 5984491"/>
              <a:gd name="connsiteY1" fmla="*/ -1 h 2844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84491" h="2844289">
                <a:moveTo>
                  <a:pt x="5984491" y="2844292"/>
                </a:moveTo>
                <a:cubicBezTo>
                  <a:pt x="3308107" y="2544418"/>
                  <a:pt x="778451" y="824634"/>
                  <a:pt x="-1" y="-1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89" name="Oval 1088">
            <a:extLst>
              <a:ext uri="{FF2B5EF4-FFF2-40B4-BE49-F238E27FC236}">
                <a16:creationId xmlns:a16="http://schemas.microsoft.com/office/drawing/2014/main" id="{BBBBF09E-993E-4F7E-9DE2-ACC4BE52BDDD}"/>
              </a:ext>
            </a:extLst>
          </p:cNvPr>
          <p:cNvSpPr/>
          <p:nvPr/>
        </p:nvSpPr>
        <p:spPr bwMode="auto">
          <a:xfrm>
            <a:off x="2067669" y="5578924"/>
            <a:ext cx="302126" cy="171607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anose="020B0604020202020204" pitchFamily="34" charset="0"/>
              </a:rPr>
              <a:t>Perth</a:t>
            </a:r>
          </a:p>
        </p:txBody>
      </p:sp>
      <p:sp>
        <p:nvSpPr>
          <p:cNvPr id="1097" name="TextBox 1096">
            <a:extLst>
              <a:ext uri="{FF2B5EF4-FFF2-40B4-BE49-F238E27FC236}">
                <a16:creationId xmlns:a16="http://schemas.microsoft.com/office/drawing/2014/main" id="{062A4795-4DBC-46AF-B479-CC70B15079E0}"/>
              </a:ext>
            </a:extLst>
          </p:cNvPr>
          <p:cNvSpPr txBox="1"/>
          <p:nvPr/>
        </p:nvSpPr>
        <p:spPr>
          <a:xfrm rot="19939670">
            <a:off x="7958605" y="2075718"/>
            <a:ext cx="184135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b="1" dirty="0">
                <a:solidFill>
                  <a:prstClr val="white"/>
                </a:solidFill>
                <a:latin typeface="Calibri"/>
              </a:rPr>
              <a:t>SINET</a:t>
            </a:r>
          </a:p>
        </p:txBody>
      </p:sp>
      <p:sp>
        <p:nvSpPr>
          <p:cNvPr id="1101" name="Freeform 675">
            <a:extLst>
              <a:ext uri="{FF2B5EF4-FFF2-40B4-BE49-F238E27FC236}">
                <a16:creationId xmlns:a16="http://schemas.microsoft.com/office/drawing/2014/main" id="{6C10FFC5-FA3F-453D-8D83-45F9845FC95F}"/>
              </a:ext>
            </a:extLst>
          </p:cNvPr>
          <p:cNvSpPr/>
          <p:nvPr/>
        </p:nvSpPr>
        <p:spPr bwMode="auto">
          <a:xfrm>
            <a:off x="7152881" y="2776316"/>
            <a:ext cx="2371835" cy="382011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288355 w 14489884"/>
              <a:gd name="connsiteY0" fmla="*/ 0 h 26328672"/>
              <a:gd name="connsiteX1" fmla="*/ 840691 w 14489884"/>
              <a:gd name="connsiteY1" fmla="*/ 24925190 h 26328672"/>
              <a:gd name="connsiteX2" fmla="*/ 9989391 w 14489884"/>
              <a:gd name="connsiteY2" fmla="*/ 21195351 h 26328672"/>
              <a:gd name="connsiteX3" fmla="*/ 14489865 w 14489884"/>
              <a:gd name="connsiteY3" fmla="*/ 4422272 h 26328672"/>
              <a:gd name="connsiteX0" fmla="*/ 141992 w 14343521"/>
              <a:gd name="connsiteY0" fmla="*/ 0 h 22336894"/>
              <a:gd name="connsiteX1" fmla="*/ 939507 w 14343521"/>
              <a:gd name="connsiteY1" fmla="*/ 18537547 h 22336894"/>
              <a:gd name="connsiteX2" fmla="*/ 9843028 w 14343521"/>
              <a:gd name="connsiteY2" fmla="*/ 21195351 h 22336894"/>
              <a:gd name="connsiteX3" fmla="*/ 14343502 w 14343521"/>
              <a:gd name="connsiteY3" fmla="*/ 4422272 h 22336894"/>
              <a:gd name="connsiteX0" fmla="*/ 0 w 14969924"/>
              <a:gd name="connsiteY0" fmla="*/ 4360719 h 17642868"/>
              <a:gd name="connsiteX1" fmla="*/ 1565910 w 14969924"/>
              <a:gd name="connsiteY1" fmla="*/ 14115275 h 17642868"/>
              <a:gd name="connsiteX2" fmla="*/ 10469431 w 14969924"/>
              <a:gd name="connsiteY2" fmla="*/ 16773079 h 17642868"/>
              <a:gd name="connsiteX3" fmla="*/ 14969905 w 14969924"/>
              <a:gd name="connsiteY3" fmla="*/ 0 h 17642868"/>
              <a:gd name="connsiteX0" fmla="*/ 0 w 12664820"/>
              <a:gd name="connsiteY0" fmla="*/ 4626889 h 17928043"/>
              <a:gd name="connsiteX1" fmla="*/ 1565910 w 12664820"/>
              <a:gd name="connsiteY1" fmla="*/ 14381445 h 17928043"/>
              <a:gd name="connsiteX2" fmla="*/ 10469431 w 12664820"/>
              <a:gd name="connsiteY2" fmla="*/ 17039249 h 17928043"/>
              <a:gd name="connsiteX3" fmla="*/ 12664699 w 12664820"/>
              <a:gd name="connsiteY3" fmla="*/ 0 h 17928043"/>
              <a:gd name="connsiteX0" fmla="*/ 0 w 12664731"/>
              <a:gd name="connsiteY0" fmla="*/ 4626889 h 14863062"/>
              <a:gd name="connsiteX1" fmla="*/ 1565910 w 12664731"/>
              <a:gd name="connsiteY1" fmla="*/ 14381445 h 14863062"/>
              <a:gd name="connsiteX2" fmla="*/ 9281902 w 12664731"/>
              <a:gd name="connsiteY2" fmla="*/ 11982368 h 14863062"/>
              <a:gd name="connsiteX3" fmla="*/ 12664699 w 12664731"/>
              <a:gd name="connsiteY3" fmla="*/ 0 h 14863062"/>
              <a:gd name="connsiteX0" fmla="*/ 0 w 12664731"/>
              <a:gd name="connsiteY0" fmla="*/ 4626889 h 14863062"/>
              <a:gd name="connsiteX1" fmla="*/ 1565910 w 12664731"/>
              <a:gd name="connsiteY1" fmla="*/ 14381445 h 14863062"/>
              <a:gd name="connsiteX2" fmla="*/ 9281902 w 12664731"/>
              <a:gd name="connsiteY2" fmla="*/ 11982367 h 14863062"/>
              <a:gd name="connsiteX3" fmla="*/ 12664699 w 12664731"/>
              <a:gd name="connsiteY3" fmla="*/ 0 h 14863062"/>
              <a:gd name="connsiteX0" fmla="*/ 0 w 12664699"/>
              <a:gd name="connsiteY0" fmla="*/ 4626889 h 14421770"/>
              <a:gd name="connsiteX1" fmla="*/ 1565910 w 12664699"/>
              <a:gd name="connsiteY1" fmla="*/ 14381445 h 14421770"/>
              <a:gd name="connsiteX2" fmla="*/ 12664699 w 12664699"/>
              <a:gd name="connsiteY2" fmla="*/ 0 h 14421770"/>
              <a:gd name="connsiteX0" fmla="*/ 0 w 12664699"/>
              <a:gd name="connsiteY0" fmla="*/ 4626889 h 15482840"/>
              <a:gd name="connsiteX1" fmla="*/ 8341816 w 12664699"/>
              <a:gd name="connsiteY1" fmla="*/ 15446063 h 15482840"/>
              <a:gd name="connsiteX2" fmla="*/ 12664699 w 12664699"/>
              <a:gd name="connsiteY2" fmla="*/ 0 h 15482840"/>
              <a:gd name="connsiteX0" fmla="*/ 0 w 12664699"/>
              <a:gd name="connsiteY0" fmla="*/ 4626889 h 15482840"/>
              <a:gd name="connsiteX1" fmla="*/ 8341816 w 12664699"/>
              <a:gd name="connsiteY1" fmla="*/ 15446063 h 15482840"/>
              <a:gd name="connsiteX2" fmla="*/ 12664699 w 12664699"/>
              <a:gd name="connsiteY2" fmla="*/ 0 h 15482840"/>
              <a:gd name="connsiteX0" fmla="*/ 0 w 20069303"/>
              <a:gd name="connsiteY0" fmla="*/ 31 h 14185157"/>
              <a:gd name="connsiteX1" fmla="*/ 8341816 w 20069303"/>
              <a:gd name="connsiteY1" fmla="*/ 10819205 h 14185157"/>
              <a:gd name="connsiteX2" fmla="*/ 20069303 w 20069303"/>
              <a:gd name="connsiteY2" fmla="*/ 9745331 h 14185157"/>
              <a:gd name="connsiteX0" fmla="*/ 0 w 20069303"/>
              <a:gd name="connsiteY0" fmla="*/ 31 h 11423648"/>
              <a:gd name="connsiteX1" fmla="*/ 8341816 w 20069303"/>
              <a:gd name="connsiteY1" fmla="*/ 10819205 h 11423648"/>
              <a:gd name="connsiteX2" fmla="*/ 20069303 w 20069303"/>
              <a:gd name="connsiteY2" fmla="*/ 9745331 h 11423648"/>
              <a:gd name="connsiteX0" fmla="*/ 0 w 23183022"/>
              <a:gd name="connsiteY0" fmla="*/ 0 h 97822840"/>
              <a:gd name="connsiteX1" fmla="*/ 11455535 w 23183022"/>
              <a:gd name="connsiteY1" fmla="*/ 97218397 h 97822840"/>
              <a:gd name="connsiteX2" fmla="*/ 23183022 w 23183022"/>
              <a:gd name="connsiteY2" fmla="*/ 96144523 h 97822840"/>
              <a:gd name="connsiteX0" fmla="*/ 0 w 23183022"/>
              <a:gd name="connsiteY0" fmla="*/ 0 h 97822840"/>
              <a:gd name="connsiteX1" fmla="*/ 11455535 w 23183022"/>
              <a:gd name="connsiteY1" fmla="*/ 97218397 h 97822840"/>
              <a:gd name="connsiteX2" fmla="*/ 23183022 w 23183022"/>
              <a:gd name="connsiteY2" fmla="*/ 96144523 h 97822840"/>
              <a:gd name="connsiteX0" fmla="*/ 0 w 23459791"/>
              <a:gd name="connsiteY0" fmla="*/ 0 h 69473032"/>
              <a:gd name="connsiteX1" fmla="*/ 11732304 w 23459791"/>
              <a:gd name="connsiteY1" fmla="*/ 68868589 h 69473032"/>
              <a:gd name="connsiteX2" fmla="*/ 23459791 w 23459791"/>
              <a:gd name="connsiteY2" fmla="*/ 67794715 h 69473032"/>
              <a:gd name="connsiteX0" fmla="*/ 0 w 23459791"/>
              <a:gd name="connsiteY0" fmla="*/ 0 h 69473032"/>
              <a:gd name="connsiteX1" fmla="*/ 11732304 w 23459791"/>
              <a:gd name="connsiteY1" fmla="*/ 68868589 h 69473032"/>
              <a:gd name="connsiteX2" fmla="*/ 23459791 w 23459791"/>
              <a:gd name="connsiteY2" fmla="*/ 67794715 h 69473032"/>
              <a:gd name="connsiteX0" fmla="*/ 0 w 23459791"/>
              <a:gd name="connsiteY0" fmla="*/ 0 h 69473032"/>
              <a:gd name="connsiteX1" fmla="*/ 11732304 w 23459791"/>
              <a:gd name="connsiteY1" fmla="*/ 68868589 h 69473032"/>
              <a:gd name="connsiteX2" fmla="*/ 23459791 w 23459791"/>
              <a:gd name="connsiteY2" fmla="*/ 67794715 h 69473032"/>
              <a:gd name="connsiteX0" fmla="*/ 0 w 23944148"/>
              <a:gd name="connsiteY0" fmla="*/ 0 h 104572772"/>
              <a:gd name="connsiteX1" fmla="*/ 12216661 w 23944148"/>
              <a:gd name="connsiteY1" fmla="*/ 103968329 h 104572772"/>
              <a:gd name="connsiteX2" fmla="*/ 23944148 w 23944148"/>
              <a:gd name="connsiteY2" fmla="*/ 102894455 h 104572772"/>
              <a:gd name="connsiteX0" fmla="*/ 0 w 23944148"/>
              <a:gd name="connsiteY0" fmla="*/ 0 h 227613491"/>
              <a:gd name="connsiteX1" fmla="*/ 14956083 w 23944148"/>
              <a:gd name="connsiteY1" fmla="*/ 227597876 h 227613491"/>
              <a:gd name="connsiteX2" fmla="*/ 23944148 w 23944148"/>
              <a:gd name="connsiteY2" fmla="*/ 102894455 h 227613491"/>
              <a:gd name="connsiteX0" fmla="*/ 0 w 24587275"/>
              <a:gd name="connsiteY0" fmla="*/ 0 h 227623976"/>
              <a:gd name="connsiteX1" fmla="*/ 14956083 w 24587275"/>
              <a:gd name="connsiteY1" fmla="*/ 227597876 h 227623976"/>
              <a:gd name="connsiteX2" fmla="*/ 24587276 w 24587275"/>
              <a:gd name="connsiteY2" fmla="*/ 153704239 h 227623976"/>
              <a:gd name="connsiteX0" fmla="*/ 0 w 24587275"/>
              <a:gd name="connsiteY0" fmla="*/ 0 h 227685478"/>
              <a:gd name="connsiteX1" fmla="*/ 14956083 w 24587275"/>
              <a:gd name="connsiteY1" fmla="*/ 227597876 h 227685478"/>
              <a:gd name="connsiteX2" fmla="*/ 24587276 w 24587275"/>
              <a:gd name="connsiteY2" fmla="*/ 153704239 h 227685478"/>
              <a:gd name="connsiteX0" fmla="*/ 0 w 23232273"/>
              <a:gd name="connsiteY0" fmla="*/ 0 h 281695419"/>
              <a:gd name="connsiteX1" fmla="*/ 14956083 w 23232273"/>
              <a:gd name="connsiteY1" fmla="*/ 227597876 h 281695419"/>
              <a:gd name="connsiteX2" fmla="*/ 23232270 w 23232273"/>
              <a:gd name="connsiteY2" fmla="*/ 264014766 h 281695419"/>
              <a:gd name="connsiteX0" fmla="*/ 0 w 23232273"/>
              <a:gd name="connsiteY0" fmla="*/ 0 h 264014798"/>
              <a:gd name="connsiteX1" fmla="*/ 23232270 w 23232273"/>
              <a:gd name="connsiteY1" fmla="*/ 264014766 h 264014798"/>
              <a:gd name="connsiteX0" fmla="*/ 0 w 23232273"/>
              <a:gd name="connsiteY0" fmla="*/ 0 h 284880557"/>
              <a:gd name="connsiteX1" fmla="*/ 23232270 w 23232273"/>
              <a:gd name="connsiteY1" fmla="*/ 264014766 h 284880557"/>
              <a:gd name="connsiteX0" fmla="*/ 0 w 23232273"/>
              <a:gd name="connsiteY0" fmla="*/ 0 h 299265555"/>
              <a:gd name="connsiteX1" fmla="*/ 23232270 w 23232273"/>
              <a:gd name="connsiteY1" fmla="*/ 264014766 h 299265555"/>
              <a:gd name="connsiteX0" fmla="*/ -3 w 22902348"/>
              <a:gd name="connsiteY0" fmla="*/ -49 h 275168022"/>
              <a:gd name="connsiteX1" fmla="*/ 22902345 w 22902348"/>
              <a:gd name="connsiteY1" fmla="*/ 235139448 h 275168022"/>
              <a:gd name="connsiteX0" fmla="*/ -3 w 22902348"/>
              <a:gd name="connsiteY0" fmla="*/ -49 h 277920921"/>
              <a:gd name="connsiteX1" fmla="*/ 22902345 w 22902348"/>
              <a:gd name="connsiteY1" fmla="*/ 235139448 h 277920921"/>
              <a:gd name="connsiteX0" fmla="*/ -3 w 22902348"/>
              <a:gd name="connsiteY0" fmla="*/ -49 h 279737982"/>
              <a:gd name="connsiteX1" fmla="*/ 22902345 w 22902348"/>
              <a:gd name="connsiteY1" fmla="*/ 235139448 h 279737982"/>
              <a:gd name="connsiteX0" fmla="*/ -3 w 38423085"/>
              <a:gd name="connsiteY0" fmla="*/ 66199801 h 193541591"/>
              <a:gd name="connsiteX1" fmla="*/ 38423085 w 38423085"/>
              <a:gd name="connsiteY1" fmla="*/ 0 h 193541591"/>
              <a:gd name="connsiteX0" fmla="*/ -3 w 38423085"/>
              <a:gd name="connsiteY0" fmla="*/ 66199801 h 181086534"/>
              <a:gd name="connsiteX1" fmla="*/ 38423085 w 38423085"/>
              <a:gd name="connsiteY1" fmla="*/ 0 h 181086534"/>
              <a:gd name="connsiteX0" fmla="*/ -3 w 38423085"/>
              <a:gd name="connsiteY0" fmla="*/ 66199801 h 155689467"/>
              <a:gd name="connsiteX1" fmla="*/ 13560848 w 38423085"/>
              <a:gd name="connsiteY1" fmla="*/ 69754326 h 155689467"/>
              <a:gd name="connsiteX2" fmla="*/ 38423085 w 38423085"/>
              <a:gd name="connsiteY2" fmla="*/ 0 h 155689467"/>
              <a:gd name="connsiteX0" fmla="*/ -3 w 38423085"/>
              <a:gd name="connsiteY0" fmla="*/ 66199801 h 69754326"/>
              <a:gd name="connsiteX1" fmla="*/ 13560848 w 38423085"/>
              <a:gd name="connsiteY1" fmla="*/ 69754326 h 69754326"/>
              <a:gd name="connsiteX2" fmla="*/ 38423085 w 38423085"/>
              <a:gd name="connsiteY2" fmla="*/ 0 h 69754326"/>
              <a:gd name="connsiteX0" fmla="*/ -3 w 38423085"/>
              <a:gd name="connsiteY0" fmla="*/ 66199801 h 101694120"/>
              <a:gd name="connsiteX1" fmla="*/ 13560848 w 38423085"/>
              <a:gd name="connsiteY1" fmla="*/ 69754326 h 101694120"/>
              <a:gd name="connsiteX2" fmla="*/ 38423085 w 38423085"/>
              <a:gd name="connsiteY2" fmla="*/ 0 h 101694120"/>
              <a:gd name="connsiteX0" fmla="*/ -3 w 38423085"/>
              <a:gd name="connsiteY0" fmla="*/ 66199801 h 114102778"/>
              <a:gd name="connsiteX1" fmla="*/ 13560848 w 38423085"/>
              <a:gd name="connsiteY1" fmla="*/ 86191044 h 114102778"/>
              <a:gd name="connsiteX2" fmla="*/ 38423085 w 38423085"/>
              <a:gd name="connsiteY2" fmla="*/ 0 h 114102778"/>
              <a:gd name="connsiteX0" fmla="*/ -3 w 38423085"/>
              <a:gd name="connsiteY0" fmla="*/ 67126050 h 115029027"/>
              <a:gd name="connsiteX1" fmla="*/ 13560848 w 38423085"/>
              <a:gd name="connsiteY1" fmla="*/ 87117293 h 115029027"/>
              <a:gd name="connsiteX2" fmla="*/ 38423085 w 38423085"/>
              <a:gd name="connsiteY2" fmla="*/ 926249 h 115029027"/>
              <a:gd name="connsiteX0" fmla="*/ -3 w 38423085"/>
              <a:gd name="connsiteY0" fmla="*/ 66199801 h 114102778"/>
              <a:gd name="connsiteX1" fmla="*/ 13560848 w 38423085"/>
              <a:gd name="connsiteY1" fmla="*/ 86191044 h 114102778"/>
              <a:gd name="connsiteX2" fmla="*/ 38423085 w 38423085"/>
              <a:gd name="connsiteY2" fmla="*/ 0 h 114102778"/>
              <a:gd name="connsiteX0" fmla="*/ 0 w 38303751"/>
              <a:gd name="connsiteY0" fmla="*/ 59240634 h 112678251"/>
              <a:gd name="connsiteX1" fmla="*/ 13441514 w 38303751"/>
              <a:gd name="connsiteY1" fmla="*/ 86191044 h 112678251"/>
              <a:gd name="connsiteX2" fmla="*/ 38303751 w 38303751"/>
              <a:gd name="connsiteY2" fmla="*/ 0 h 112678251"/>
              <a:gd name="connsiteX0" fmla="*/ 0 w 38380817"/>
              <a:gd name="connsiteY0" fmla="*/ 66731315 h 120168932"/>
              <a:gd name="connsiteX1" fmla="*/ 13441514 w 38380817"/>
              <a:gd name="connsiteY1" fmla="*/ 93681725 h 120168932"/>
              <a:gd name="connsiteX2" fmla="*/ 38380817 w 38380817"/>
              <a:gd name="connsiteY2" fmla="*/ 0 h 120168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380817" h="120168932">
                <a:moveTo>
                  <a:pt x="0" y="66731315"/>
                </a:moveTo>
                <a:cubicBezTo>
                  <a:pt x="2260142" y="77368379"/>
                  <a:pt x="6158621" y="162206400"/>
                  <a:pt x="13441514" y="93681725"/>
                </a:cubicBezTo>
                <a:cubicBezTo>
                  <a:pt x="20724407" y="25157050"/>
                  <a:pt x="15846632" y="3458690"/>
                  <a:pt x="38380817" y="0"/>
                </a:cubicBezTo>
              </a:path>
            </a:pathLst>
          </a:custGeom>
          <a:noFill/>
          <a:ln w="762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102" name="TextBox 1101">
            <a:extLst>
              <a:ext uri="{FF2B5EF4-FFF2-40B4-BE49-F238E27FC236}">
                <a16:creationId xmlns:a16="http://schemas.microsoft.com/office/drawing/2014/main" id="{2C01FAB8-FD9D-4830-882E-55FF8DAF911E}"/>
              </a:ext>
            </a:extLst>
          </p:cNvPr>
          <p:cNvSpPr txBox="1"/>
          <p:nvPr/>
        </p:nvSpPr>
        <p:spPr>
          <a:xfrm rot="19693606">
            <a:off x="7875996" y="3038509"/>
            <a:ext cx="208070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60" tIns="4572" rIns="22860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ANA-400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CE47C75-5F15-4511-9D67-D993B46A20F7}"/>
              </a:ext>
            </a:extLst>
          </p:cNvPr>
          <p:cNvSpPr/>
          <p:nvPr/>
        </p:nvSpPr>
        <p:spPr>
          <a:xfrm>
            <a:off x="8950332" y="2655792"/>
            <a:ext cx="737098" cy="380583"/>
          </a:xfrm>
          <a:custGeom>
            <a:avLst/>
            <a:gdLst>
              <a:gd name="connsiteX0" fmla="*/ 0 w 1474191"/>
              <a:gd name="connsiteY0" fmla="*/ 445319 h 890637"/>
              <a:gd name="connsiteX1" fmla="*/ 737096 w 1474191"/>
              <a:gd name="connsiteY1" fmla="*/ 0 h 890637"/>
              <a:gd name="connsiteX2" fmla="*/ 1474192 w 1474191"/>
              <a:gd name="connsiteY2" fmla="*/ 445319 h 890637"/>
              <a:gd name="connsiteX3" fmla="*/ 737096 w 1474191"/>
              <a:gd name="connsiteY3" fmla="*/ 890638 h 890637"/>
              <a:gd name="connsiteX4" fmla="*/ 0 w 1474191"/>
              <a:gd name="connsiteY4" fmla="*/ 445319 h 890637"/>
              <a:gd name="connsiteX0" fmla="*/ 4 w 1474196"/>
              <a:gd name="connsiteY0" fmla="*/ 445319 h 761166"/>
              <a:gd name="connsiteX1" fmla="*/ 737100 w 1474196"/>
              <a:gd name="connsiteY1" fmla="*/ 0 h 761166"/>
              <a:gd name="connsiteX2" fmla="*/ 1474196 w 1474196"/>
              <a:gd name="connsiteY2" fmla="*/ 445319 h 761166"/>
              <a:gd name="connsiteX3" fmla="*/ 729008 w 1474196"/>
              <a:gd name="connsiteY3" fmla="*/ 761166 h 761166"/>
              <a:gd name="connsiteX4" fmla="*/ 4 w 1474196"/>
              <a:gd name="connsiteY4" fmla="*/ 445319 h 7611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4196" h="761166">
                <a:moveTo>
                  <a:pt x="4" y="445319"/>
                </a:moveTo>
                <a:cubicBezTo>
                  <a:pt x="1353" y="318458"/>
                  <a:pt x="330013" y="0"/>
                  <a:pt x="737100" y="0"/>
                </a:cubicBezTo>
                <a:cubicBezTo>
                  <a:pt x="1144187" y="0"/>
                  <a:pt x="1474196" y="199376"/>
                  <a:pt x="1474196" y="445319"/>
                </a:cubicBezTo>
                <a:cubicBezTo>
                  <a:pt x="1474196" y="691262"/>
                  <a:pt x="1136095" y="761166"/>
                  <a:pt x="729008" y="761166"/>
                </a:cubicBezTo>
                <a:cubicBezTo>
                  <a:pt x="321921" y="761166"/>
                  <a:pt x="-1345" y="572180"/>
                  <a:pt x="4" y="445319"/>
                </a:cubicBezTo>
                <a:close/>
              </a:path>
            </a:pathLst>
          </a:custGeom>
          <a:noFill/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0"/>
            <a:endParaRPr lang="en-US" sz="18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03" name="TextBox 1102">
            <a:extLst>
              <a:ext uri="{FF2B5EF4-FFF2-40B4-BE49-F238E27FC236}">
                <a16:creationId xmlns:a16="http://schemas.microsoft.com/office/drawing/2014/main" id="{ABAFD809-3F7D-48E2-A787-B80BDB738CD0}"/>
              </a:ext>
            </a:extLst>
          </p:cNvPr>
          <p:cNvSpPr txBox="1"/>
          <p:nvPr/>
        </p:nvSpPr>
        <p:spPr>
          <a:xfrm rot="21128278">
            <a:off x="9305231" y="2997937"/>
            <a:ext cx="171137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ANA-400</a:t>
            </a:r>
          </a:p>
        </p:txBody>
      </p:sp>
      <p:sp>
        <p:nvSpPr>
          <p:cNvPr id="1106" name="Freeform 1103">
            <a:extLst>
              <a:ext uri="{FF2B5EF4-FFF2-40B4-BE49-F238E27FC236}">
                <a16:creationId xmlns:a16="http://schemas.microsoft.com/office/drawing/2014/main" id="{B1BAEF37-9725-481F-AAC2-71141213EF26}"/>
              </a:ext>
            </a:extLst>
          </p:cNvPr>
          <p:cNvSpPr/>
          <p:nvPr/>
        </p:nvSpPr>
        <p:spPr bwMode="auto">
          <a:xfrm>
            <a:off x="6018978" y="660478"/>
            <a:ext cx="681473" cy="3301743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709073 w 1709073"/>
              <a:gd name="connsiteY0" fmla="*/ 4732 h 273723"/>
              <a:gd name="connsiteX1" fmla="*/ 331552 w 1709073"/>
              <a:gd name="connsiteY1" fmla="*/ 22316 h 273723"/>
              <a:gd name="connsiteX2" fmla="*/ 0 w 1709073"/>
              <a:gd name="connsiteY2" fmla="*/ 273723 h 273723"/>
              <a:gd name="connsiteX0" fmla="*/ 1709073 w 1709073"/>
              <a:gd name="connsiteY0" fmla="*/ 0 h 268991"/>
              <a:gd name="connsiteX1" fmla="*/ 331552 w 1709073"/>
              <a:gd name="connsiteY1" fmla="*/ 17584 h 268991"/>
              <a:gd name="connsiteX2" fmla="*/ 0 w 1709073"/>
              <a:gd name="connsiteY2" fmla="*/ 268991 h 268991"/>
              <a:gd name="connsiteX0" fmla="*/ 1734882 w 1734882"/>
              <a:gd name="connsiteY0" fmla="*/ 0 h 289554"/>
              <a:gd name="connsiteX1" fmla="*/ 357361 w 1734882"/>
              <a:gd name="connsiteY1" fmla="*/ 17584 h 289554"/>
              <a:gd name="connsiteX2" fmla="*/ 0 w 1734882"/>
              <a:gd name="connsiteY2" fmla="*/ 289554 h 289554"/>
              <a:gd name="connsiteX0" fmla="*/ 2025845 w 2025845"/>
              <a:gd name="connsiteY0" fmla="*/ 214962 h 277224"/>
              <a:gd name="connsiteX1" fmla="*/ 357361 w 2025845"/>
              <a:gd name="connsiteY1" fmla="*/ 5254 h 277224"/>
              <a:gd name="connsiteX2" fmla="*/ 0 w 2025845"/>
              <a:gd name="connsiteY2" fmla="*/ 277224 h 277224"/>
              <a:gd name="connsiteX0" fmla="*/ 2025845 w 2025845"/>
              <a:gd name="connsiteY0" fmla="*/ 222159 h 284421"/>
              <a:gd name="connsiteX1" fmla="*/ 357361 w 2025845"/>
              <a:gd name="connsiteY1" fmla="*/ 12451 h 284421"/>
              <a:gd name="connsiteX2" fmla="*/ 0 w 2025845"/>
              <a:gd name="connsiteY2" fmla="*/ 284421 h 284421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025845 w 2025845"/>
              <a:gd name="connsiteY0" fmla="*/ 233721 h 295983"/>
              <a:gd name="connsiteX1" fmla="*/ 1106512 w 2025845"/>
              <a:gd name="connsiteY1" fmla="*/ 35051 h 295983"/>
              <a:gd name="connsiteX2" fmla="*/ 357361 w 2025845"/>
              <a:gd name="connsiteY2" fmla="*/ 24013 h 295983"/>
              <a:gd name="connsiteX3" fmla="*/ 0 w 2025845"/>
              <a:gd name="connsiteY3" fmla="*/ 295983 h 295983"/>
              <a:gd name="connsiteX0" fmla="*/ 2139836 w 2139836"/>
              <a:gd name="connsiteY0" fmla="*/ 250752 h 295983"/>
              <a:gd name="connsiteX1" fmla="*/ 1106512 w 2139836"/>
              <a:gd name="connsiteY1" fmla="*/ 35051 h 295983"/>
              <a:gd name="connsiteX2" fmla="*/ 357361 w 2139836"/>
              <a:gd name="connsiteY2" fmla="*/ 24013 h 295983"/>
              <a:gd name="connsiteX3" fmla="*/ 0 w 2139836"/>
              <a:gd name="connsiteY3" fmla="*/ 295983 h 295983"/>
              <a:gd name="connsiteX0" fmla="*/ 2139836 w 2746648"/>
              <a:gd name="connsiteY0" fmla="*/ 246697 h 291928"/>
              <a:gd name="connsiteX1" fmla="*/ 2723154 w 2746648"/>
              <a:gd name="connsiteY1" fmla="*/ 51901 h 291928"/>
              <a:gd name="connsiteX2" fmla="*/ 1106512 w 2746648"/>
              <a:gd name="connsiteY2" fmla="*/ 30996 h 291928"/>
              <a:gd name="connsiteX3" fmla="*/ 357361 w 2746648"/>
              <a:gd name="connsiteY3" fmla="*/ 19958 h 291928"/>
              <a:gd name="connsiteX4" fmla="*/ 0 w 2746648"/>
              <a:gd name="connsiteY4" fmla="*/ 291928 h 291928"/>
              <a:gd name="connsiteX0" fmla="*/ 2992624 w 2992624"/>
              <a:gd name="connsiteY0" fmla="*/ 218404 h 291928"/>
              <a:gd name="connsiteX1" fmla="*/ 2723154 w 2992624"/>
              <a:gd name="connsiteY1" fmla="*/ 51901 h 291928"/>
              <a:gd name="connsiteX2" fmla="*/ 1106512 w 2992624"/>
              <a:gd name="connsiteY2" fmla="*/ 30996 h 291928"/>
              <a:gd name="connsiteX3" fmla="*/ 357361 w 2992624"/>
              <a:gd name="connsiteY3" fmla="*/ 19958 h 291928"/>
              <a:gd name="connsiteX4" fmla="*/ 0 w 2992624"/>
              <a:gd name="connsiteY4" fmla="*/ 291928 h 291928"/>
              <a:gd name="connsiteX0" fmla="*/ 2992624 w 2992624"/>
              <a:gd name="connsiteY0" fmla="*/ 218404 h 291928"/>
              <a:gd name="connsiteX1" fmla="*/ 2744398 w 2992624"/>
              <a:gd name="connsiteY1" fmla="*/ 188403 h 291928"/>
              <a:gd name="connsiteX2" fmla="*/ 2723154 w 2992624"/>
              <a:gd name="connsiteY2" fmla="*/ 51901 h 291928"/>
              <a:gd name="connsiteX3" fmla="*/ 1106512 w 2992624"/>
              <a:gd name="connsiteY3" fmla="*/ 30996 h 291928"/>
              <a:gd name="connsiteX4" fmla="*/ 357361 w 2992624"/>
              <a:gd name="connsiteY4" fmla="*/ 19958 h 291928"/>
              <a:gd name="connsiteX5" fmla="*/ 0 w 2992624"/>
              <a:gd name="connsiteY5" fmla="*/ 291928 h 291928"/>
              <a:gd name="connsiteX0" fmla="*/ 2992624 w 2992624"/>
              <a:gd name="connsiteY0" fmla="*/ 218404 h 291928"/>
              <a:gd name="connsiteX1" fmla="*/ 2744398 w 2992624"/>
              <a:gd name="connsiteY1" fmla="*/ 188403 h 291928"/>
              <a:gd name="connsiteX2" fmla="*/ 2243882 w 2992624"/>
              <a:gd name="connsiteY2" fmla="*/ 45471 h 291928"/>
              <a:gd name="connsiteX3" fmla="*/ 1106512 w 2992624"/>
              <a:gd name="connsiteY3" fmla="*/ 30996 h 291928"/>
              <a:gd name="connsiteX4" fmla="*/ 357361 w 2992624"/>
              <a:gd name="connsiteY4" fmla="*/ 19958 h 291928"/>
              <a:gd name="connsiteX5" fmla="*/ 0 w 2992624"/>
              <a:gd name="connsiteY5" fmla="*/ 291928 h 291928"/>
              <a:gd name="connsiteX0" fmla="*/ 3150131 w 3150131"/>
              <a:gd name="connsiteY0" fmla="*/ 199757 h 291928"/>
              <a:gd name="connsiteX1" fmla="*/ 2744398 w 3150131"/>
              <a:gd name="connsiteY1" fmla="*/ 188403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99757 h 291928"/>
              <a:gd name="connsiteX1" fmla="*/ 2753568 w 3150131"/>
              <a:gd name="connsiteY1" fmla="*/ 173335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66387 h 291928"/>
              <a:gd name="connsiteX1" fmla="*/ 2753568 w 3150131"/>
              <a:gd name="connsiteY1" fmla="*/ 173335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150131 w 3150131"/>
              <a:gd name="connsiteY0" fmla="*/ 166387 h 291928"/>
              <a:gd name="connsiteX1" fmla="*/ 2778816 w 3150131"/>
              <a:gd name="connsiteY1" fmla="*/ 141769 h 291928"/>
              <a:gd name="connsiteX2" fmla="*/ 2243882 w 3150131"/>
              <a:gd name="connsiteY2" fmla="*/ 45471 h 291928"/>
              <a:gd name="connsiteX3" fmla="*/ 1106512 w 3150131"/>
              <a:gd name="connsiteY3" fmla="*/ 30996 h 291928"/>
              <a:gd name="connsiteX4" fmla="*/ 357361 w 3150131"/>
              <a:gd name="connsiteY4" fmla="*/ 19958 h 291928"/>
              <a:gd name="connsiteX5" fmla="*/ 0 w 3150131"/>
              <a:gd name="connsiteY5" fmla="*/ 291928 h 291928"/>
              <a:gd name="connsiteX0" fmla="*/ 3091493 w 3091493"/>
              <a:gd name="connsiteY0" fmla="*/ 188111 h 291928"/>
              <a:gd name="connsiteX1" fmla="*/ 2778816 w 3091493"/>
              <a:gd name="connsiteY1" fmla="*/ 141769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878050 w 3091493"/>
              <a:gd name="connsiteY1" fmla="*/ 130072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537497 w 3091493"/>
              <a:gd name="connsiteY1" fmla="*/ 217524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537497 w 3091493"/>
              <a:gd name="connsiteY1" fmla="*/ 217524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91493 w 3091493"/>
              <a:gd name="connsiteY0" fmla="*/ 188111 h 291928"/>
              <a:gd name="connsiteX1" fmla="*/ 2487880 w 3091493"/>
              <a:gd name="connsiteY1" fmla="*/ 203599 h 291928"/>
              <a:gd name="connsiteX2" fmla="*/ 2243882 w 3091493"/>
              <a:gd name="connsiteY2" fmla="*/ 45471 h 291928"/>
              <a:gd name="connsiteX3" fmla="*/ 1106512 w 3091493"/>
              <a:gd name="connsiteY3" fmla="*/ 30996 h 291928"/>
              <a:gd name="connsiteX4" fmla="*/ 357361 w 3091493"/>
              <a:gd name="connsiteY4" fmla="*/ 19958 h 291928"/>
              <a:gd name="connsiteX5" fmla="*/ 0 w 3091493"/>
              <a:gd name="connsiteY5" fmla="*/ 291928 h 291928"/>
              <a:gd name="connsiteX0" fmla="*/ 3082472 w 3082472"/>
              <a:gd name="connsiteY0" fmla="*/ 185326 h 291928"/>
              <a:gd name="connsiteX1" fmla="*/ 2487880 w 3082472"/>
              <a:gd name="connsiteY1" fmla="*/ 203599 h 291928"/>
              <a:gd name="connsiteX2" fmla="*/ 2243882 w 3082472"/>
              <a:gd name="connsiteY2" fmla="*/ 45471 h 291928"/>
              <a:gd name="connsiteX3" fmla="*/ 1106512 w 3082472"/>
              <a:gd name="connsiteY3" fmla="*/ 30996 h 291928"/>
              <a:gd name="connsiteX4" fmla="*/ 357361 w 3082472"/>
              <a:gd name="connsiteY4" fmla="*/ 19958 h 291928"/>
              <a:gd name="connsiteX5" fmla="*/ 0 w 3082472"/>
              <a:gd name="connsiteY5" fmla="*/ 291928 h 291928"/>
              <a:gd name="connsiteX0" fmla="*/ 3082472 w 3082472"/>
              <a:gd name="connsiteY0" fmla="*/ 175392 h 281994"/>
              <a:gd name="connsiteX1" fmla="*/ 2487880 w 3082472"/>
              <a:gd name="connsiteY1" fmla="*/ 193665 h 281994"/>
              <a:gd name="connsiteX2" fmla="*/ 2243882 w 3082472"/>
              <a:gd name="connsiteY2" fmla="*/ 35537 h 281994"/>
              <a:gd name="connsiteX3" fmla="*/ 1106512 w 3082472"/>
              <a:gd name="connsiteY3" fmla="*/ 21062 h 281994"/>
              <a:gd name="connsiteX4" fmla="*/ 0 w 3082472"/>
              <a:gd name="connsiteY4" fmla="*/ 281994 h 281994"/>
              <a:gd name="connsiteX0" fmla="*/ 1975960 w 1975960"/>
              <a:gd name="connsiteY0" fmla="*/ 175392 h 200491"/>
              <a:gd name="connsiteX1" fmla="*/ 1381368 w 1975960"/>
              <a:gd name="connsiteY1" fmla="*/ 193665 h 200491"/>
              <a:gd name="connsiteX2" fmla="*/ 1137370 w 1975960"/>
              <a:gd name="connsiteY2" fmla="*/ 35537 h 200491"/>
              <a:gd name="connsiteX3" fmla="*/ 0 w 1975960"/>
              <a:gd name="connsiteY3" fmla="*/ 21062 h 200491"/>
              <a:gd name="connsiteX0" fmla="*/ 1477534 w 1477534"/>
              <a:gd name="connsiteY0" fmla="*/ 188382 h 213481"/>
              <a:gd name="connsiteX1" fmla="*/ 882942 w 1477534"/>
              <a:gd name="connsiteY1" fmla="*/ 206655 h 213481"/>
              <a:gd name="connsiteX2" fmla="*/ 638944 w 1477534"/>
              <a:gd name="connsiteY2" fmla="*/ 48527 h 213481"/>
              <a:gd name="connsiteX3" fmla="*/ 0 w 1477534"/>
              <a:gd name="connsiteY3" fmla="*/ 17342 h 213481"/>
              <a:gd name="connsiteX0" fmla="*/ 1477534 w 1477534"/>
              <a:gd name="connsiteY0" fmla="*/ 171040 h 196139"/>
              <a:gd name="connsiteX1" fmla="*/ 882942 w 1477534"/>
              <a:gd name="connsiteY1" fmla="*/ 189313 h 196139"/>
              <a:gd name="connsiteX2" fmla="*/ 638944 w 1477534"/>
              <a:gd name="connsiteY2" fmla="*/ 31185 h 196139"/>
              <a:gd name="connsiteX3" fmla="*/ 0 w 1477534"/>
              <a:gd name="connsiteY3" fmla="*/ 0 h 196139"/>
              <a:gd name="connsiteX0" fmla="*/ 1477534 w 1477534"/>
              <a:gd name="connsiteY0" fmla="*/ 171040 h 196176"/>
              <a:gd name="connsiteX1" fmla="*/ 882942 w 1477534"/>
              <a:gd name="connsiteY1" fmla="*/ 189313 h 196176"/>
              <a:gd name="connsiteX2" fmla="*/ 688561 w 1477534"/>
              <a:gd name="connsiteY2" fmla="*/ 30628 h 196176"/>
              <a:gd name="connsiteX3" fmla="*/ 0 w 1477534"/>
              <a:gd name="connsiteY3" fmla="*/ 0 h 196176"/>
              <a:gd name="connsiteX0" fmla="*/ 1477534 w 1477534"/>
              <a:gd name="connsiteY0" fmla="*/ 171040 h 205218"/>
              <a:gd name="connsiteX1" fmla="*/ 876176 w 1477534"/>
              <a:gd name="connsiteY1" fmla="*/ 199339 h 205218"/>
              <a:gd name="connsiteX2" fmla="*/ 688561 w 1477534"/>
              <a:gd name="connsiteY2" fmla="*/ 30628 h 205218"/>
              <a:gd name="connsiteX3" fmla="*/ 0 w 1477534"/>
              <a:gd name="connsiteY3" fmla="*/ 0 h 205218"/>
              <a:gd name="connsiteX0" fmla="*/ 1477534 w 1477534"/>
              <a:gd name="connsiteY0" fmla="*/ 171040 h 206752"/>
              <a:gd name="connsiteX1" fmla="*/ 876176 w 1477534"/>
              <a:gd name="connsiteY1" fmla="*/ 201010 h 206752"/>
              <a:gd name="connsiteX2" fmla="*/ 688561 w 1477534"/>
              <a:gd name="connsiteY2" fmla="*/ 30628 h 206752"/>
              <a:gd name="connsiteX3" fmla="*/ 0 w 1477534"/>
              <a:gd name="connsiteY3" fmla="*/ 0 h 206752"/>
              <a:gd name="connsiteX0" fmla="*/ 1477534 w 1477534"/>
              <a:gd name="connsiteY0" fmla="*/ 171040 h 202988"/>
              <a:gd name="connsiteX1" fmla="*/ 876176 w 1477534"/>
              <a:gd name="connsiteY1" fmla="*/ 201010 h 202988"/>
              <a:gd name="connsiteX2" fmla="*/ 688561 w 1477534"/>
              <a:gd name="connsiteY2" fmla="*/ 30628 h 202988"/>
              <a:gd name="connsiteX3" fmla="*/ 0 w 1477534"/>
              <a:gd name="connsiteY3" fmla="*/ 0 h 202988"/>
              <a:gd name="connsiteX0" fmla="*/ 1477534 w 1477534"/>
              <a:gd name="connsiteY0" fmla="*/ 171040 h 208906"/>
              <a:gd name="connsiteX1" fmla="*/ 869410 w 1477534"/>
              <a:gd name="connsiteY1" fmla="*/ 207137 h 208906"/>
              <a:gd name="connsiteX2" fmla="*/ 688561 w 1477534"/>
              <a:gd name="connsiteY2" fmla="*/ 30628 h 208906"/>
              <a:gd name="connsiteX3" fmla="*/ 0 w 1477534"/>
              <a:gd name="connsiteY3" fmla="*/ 0 h 208906"/>
              <a:gd name="connsiteX0" fmla="*/ 1477534 w 1477534"/>
              <a:gd name="connsiteY0" fmla="*/ 171040 h 206749"/>
              <a:gd name="connsiteX1" fmla="*/ 889708 w 1477534"/>
              <a:gd name="connsiteY1" fmla="*/ 204909 h 206749"/>
              <a:gd name="connsiteX2" fmla="*/ 688561 w 1477534"/>
              <a:gd name="connsiteY2" fmla="*/ 30628 h 206749"/>
              <a:gd name="connsiteX3" fmla="*/ 0 w 1477534"/>
              <a:gd name="connsiteY3" fmla="*/ 0 h 206749"/>
              <a:gd name="connsiteX0" fmla="*/ 1427917 w 1427917"/>
              <a:gd name="connsiteY0" fmla="*/ 181066 h 211821"/>
              <a:gd name="connsiteX1" fmla="*/ 889708 w 1427917"/>
              <a:gd name="connsiteY1" fmla="*/ 204909 h 211821"/>
              <a:gd name="connsiteX2" fmla="*/ 688561 w 1427917"/>
              <a:gd name="connsiteY2" fmla="*/ 30628 h 211821"/>
              <a:gd name="connsiteX3" fmla="*/ 0 w 1427917"/>
              <a:gd name="connsiteY3" fmla="*/ 0 h 211821"/>
              <a:gd name="connsiteX0" fmla="*/ 1427917 w 1427917"/>
              <a:gd name="connsiteY0" fmla="*/ 181066 h 205936"/>
              <a:gd name="connsiteX1" fmla="*/ 889708 w 1427917"/>
              <a:gd name="connsiteY1" fmla="*/ 204909 h 205936"/>
              <a:gd name="connsiteX2" fmla="*/ 688561 w 1427917"/>
              <a:gd name="connsiteY2" fmla="*/ 30628 h 205936"/>
              <a:gd name="connsiteX3" fmla="*/ 0 w 1427917"/>
              <a:gd name="connsiteY3" fmla="*/ 0 h 205936"/>
              <a:gd name="connsiteX0" fmla="*/ 1427917 w 1427917"/>
              <a:gd name="connsiteY0" fmla="*/ 181066 h 195707"/>
              <a:gd name="connsiteX1" fmla="*/ 361905 w 1427917"/>
              <a:gd name="connsiteY1" fmla="*/ 195707 h 195707"/>
              <a:gd name="connsiteX2" fmla="*/ 688561 w 1427917"/>
              <a:gd name="connsiteY2" fmla="*/ 30628 h 195707"/>
              <a:gd name="connsiteX3" fmla="*/ 0 w 1427917"/>
              <a:gd name="connsiteY3" fmla="*/ 0 h 195707"/>
              <a:gd name="connsiteX0" fmla="*/ 0 w 700550"/>
              <a:gd name="connsiteY0" fmla="*/ 184133 h 205291"/>
              <a:gd name="connsiteX1" fmla="*/ 365266 w 700550"/>
              <a:gd name="connsiteY1" fmla="*/ 195707 h 205291"/>
              <a:gd name="connsiteX2" fmla="*/ 691922 w 700550"/>
              <a:gd name="connsiteY2" fmla="*/ 30628 h 205291"/>
              <a:gd name="connsiteX3" fmla="*/ 3361 w 700550"/>
              <a:gd name="connsiteY3" fmla="*/ 0 h 205291"/>
              <a:gd name="connsiteX0" fmla="*/ 0 w 700550"/>
              <a:gd name="connsiteY0" fmla="*/ 184133 h 204928"/>
              <a:gd name="connsiteX1" fmla="*/ 365266 w 700550"/>
              <a:gd name="connsiteY1" fmla="*/ 195707 h 204928"/>
              <a:gd name="connsiteX2" fmla="*/ 691922 w 700550"/>
              <a:gd name="connsiteY2" fmla="*/ 30628 h 204928"/>
              <a:gd name="connsiteX3" fmla="*/ 3361 w 700550"/>
              <a:gd name="connsiteY3" fmla="*/ 0 h 204928"/>
              <a:gd name="connsiteX0" fmla="*/ 0 w 703093"/>
              <a:gd name="connsiteY0" fmla="*/ 184133 h 206851"/>
              <a:gd name="connsiteX1" fmla="*/ 399418 w 703093"/>
              <a:gd name="connsiteY1" fmla="*/ 198007 h 206851"/>
              <a:gd name="connsiteX2" fmla="*/ 691922 w 703093"/>
              <a:gd name="connsiteY2" fmla="*/ 30628 h 206851"/>
              <a:gd name="connsiteX3" fmla="*/ 3361 w 703093"/>
              <a:gd name="connsiteY3" fmla="*/ 0 h 206851"/>
              <a:gd name="connsiteX0" fmla="*/ 0 w 410002"/>
              <a:gd name="connsiteY0" fmla="*/ 184133 h 206312"/>
              <a:gd name="connsiteX1" fmla="*/ 399418 w 410002"/>
              <a:gd name="connsiteY1" fmla="*/ 198007 h 206312"/>
              <a:gd name="connsiteX2" fmla="*/ 269680 w 410002"/>
              <a:gd name="connsiteY2" fmla="*/ 38296 h 206312"/>
              <a:gd name="connsiteX3" fmla="*/ 3361 w 410002"/>
              <a:gd name="connsiteY3" fmla="*/ 0 h 206312"/>
              <a:gd name="connsiteX0" fmla="*/ 0 w 410002"/>
              <a:gd name="connsiteY0" fmla="*/ 184133 h 199935"/>
              <a:gd name="connsiteX1" fmla="*/ 399418 w 410002"/>
              <a:gd name="connsiteY1" fmla="*/ 198007 h 199935"/>
              <a:gd name="connsiteX2" fmla="*/ 269680 w 410002"/>
              <a:gd name="connsiteY2" fmla="*/ 38296 h 199935"/>
              <a:gd name="connsiteX3" fmla="*/ 3361 w 410002"/>
              <a:gd name="connsiteY3" fmla="*/ 0 h 199935"/>
              <a:gd name="connsiteX0" fmla="*/ 0 w 386895"/>
              <a:gd name="connsiteY0" fmla="*/ 184133 h 190509"/>
              <a:gd name="connsiteX1" fmla="*/ 374580 w 386895"/>
              <a:gd name="connsiteY1" fmla="*/ 187272 h 190509"/>
              <a:gd name="connsiteX2" fmla="*/ 269680 w 386895"/>
              <a:gd name="connsiteY2" fmla="*/ 38296 h 190509"/>
              <a:gd name="connsiteX3" fmla="*/ 3361 w 386895"/>
              <a:gd name="connsiteY3" fmla="*/ 0 h 190509"/>
              <a:gd name="connsiteX0" fmla="*/ 505041 w 539406"/>
              <a:gd name="connsiteY0" fmla="*/ 232048 h 232164"/>
              <a:gd name="connsiteX1" fmla="*/ 371219 w 539406"/>
              <a:gd name="connsiteY1" fmla="*/ 187272 h 232164"/>
              <a:gd name="connsiteX2" fmla="*/ 266319 w 539406"/>
              <a:gd name="connsiteY2" fmla="*/ 38296 h 232164"/>
              <a:gd name="connsiteX3" fmla="*/ 0 w 539406"/>
              <a:gd name="connsiteY3" fmla="*/ 0 h 232164"/>
              <a:gd name="connsiteX0" fmla="*/ 480241 w 517218"/>
              <a:gd name="connsiteY0" fmla="*/ 232678 h 232790"/>
              <a:gd name="connsiteX1" fmla="*/ 371219 w 517218"/>
              <a:gd name="connsiteY1" fmla="*/ 187272 h 232790"/>
              <a:gd name="connsiteX2" fmla="*/ 266319 w 517218"/>
              <a:gd name="connsiteY2" fmla="*/ 38296 h 232790"/>
              <a:gd name="connsiteX3" fmla="*/ 0 w 517218"/>
              <a:gd name="connsiteY3" fmla="*/ 0 h 232790"/>
              <a:gd name="connsiteX0" fmla="*/ 480241 w 488247"/>
              <a:gd name="connsiteY0" fmla="*/ 232678 h 232678"/>
              <a:gd name="connsiteX1" fmla="*/ 371219 w 488247"/>
              <a:gd name="connsiteY1" fmla="*/ 187272 h 232678"/>
              <a:gd name="connsiteX2" fmla="*/ 266319 w 488247"/>
              <a:gd name="connsiteY2" fmla="*/ 38296 h 232678"/>
              <a:gd name="connsiteX3" fmla="*/ 0 w 488247"/>
              <a:gd name="connsiteY3" fmla="*/ 0 h 232678"/>
              <a:gd name="connsiteX0" fmla="*/ 480241 w 639508"/>
              <a:gd name="connsiteY0" fmla="*/ 232678 h 232678"/>
              <a:gd name="connsiteX1" fmla="*/ 634100 w 639508"/>
              <a:gd name="connsiteY1" fmla="*/ 160793 h 232678"/>
              <a:gd name="connsiteX2" fmla="*/ 266319 w 639508"/>
              <a:gd name="connsiteY2" fmla="*/ 38296 h 232678"/>
              <a:gd name="connsiteX3" fmla="*/ 0 w 639508"/>
              <a:gd name="connsiteY3" fmla="*/ 0 h 232678"/>
              <a:gd name="connsiteX0" fmla="*/ 482721 w 641988"/>
              <a:gd name="connsiteY0" fmla="*/ 244026 h 244026"/>
              <a:gd name="connsiteX1" fmla="*/ 636580 w 641988"/>
              <a:gd name="connsiteY1" fmla="*/ 172141 h 244026"/>
              <a:gd name="connsiteX2" fmla="*/ 268799 w 641988"/>
              <a:gd name="connsiteY2" fmla="*/ 49644 h 244026"/>
              <a:gd name="connsiteX3" fmla="*/ 0 w 641988"/>
              <a:gd name="connsiteY3" fmla="*/ 0 h 244026"/>
              <a:gd name="connsiteX0" fmla="*/ 475281 w 634548"/>
              <a:gd name="connsiteY0" fmla="*/ 250961 h 250961"/>
              <a:gd name="connsiteX1" fmla="*/ 629140 w 634548"/>
              <a:gd name="connsiteY1" fmla="*/ 179076 h 250961"/>
              <a:gd name="connsiteX2" fmla="*/ 261359 w 634548"/>
              <a:gd name="connsiteY2" fmla="*/ 56579 h 250961"/>
              <a:gd name="connsiteX3" fmla="*/ 0 w 634548"/>
              <a:gd name="connsiteY3" fmla="*/ 0 h 250961"/>
              <a:gd name="connsiteX0" fmla="*/ 475281 w 630335"/>
              <a:gd name="connsiteY0" fmla="*/ 250961 h 250961"/>
              <a:gd name="connsiteX1" fmla="*/ 629140 w 630335"/>
              <a:gd name="connsiteY1" fmla="*/ 179076 h 250961"/>
              <a:gd name="connsiteX2" fmla="*/ 385359 w 630335"/>
              <a:gd name="connsiteY2" fmla="*/ 38926 h 250961"/>
              <a:gd name="connsiteX3" fmla="*/ 0 w 630335"/>
              <a:gd name="connsiteY3" fmla="*/ 0 h 250961"/>
              <a:gd name="connsiteX0" fmla="*/ 475281 w 514553"/>
              <a:gd name="connsiteY0" fmla="*/ 250961 h 250961"/>
              <a:gd name="connsiteX1" fmla="*/ 507620 w 514553"/>
              <a:gd name="connsiteY1" fmla="*/ 182859 h 250961"/>
              <a:gd name="connsiteX2" fmla="*/ 385359 w 514553"/>
              <a:gd name="connsiteY2" fmla="*/ 38926 h 250961"/>
              <a:gd name="connsiteX3" fmla="*/ 0 w 514553"/>
              <a:gd name="connsiteY3" fmla="*/ 0 h 250961"/>
              <a:gd name="connsiteX0" fmla="*/ 475281 w 514553"/>
              <a:gd name="connsiteY0" fmla="*/ 250961 h 250961"/>
              <a:gd name="connsiteX1" fmla="*/ 507620 w 514553"/>
              <a:gd name="connsiteY1" fmla="*/ 182859 h 250961"/>
              <a:gd name="connsiteX2" fmla="*/ 385359 w 514553"/>
              <a:gd name="connsiteY2" fmla="*/ 38926 h 250961"/>
              <a:gd name="connsiteX3" fmla="*/ 0 w 514553"/>
              <a:gd name="connsiteY3" fmla="*/ 0 h 250961"/>
              <a:gd name="connsiteX0" fmla="*/ 475281 w 513093"/>
              <a:gd name="connsiteY0" fmla="*/ 250961 h 250961"/>
              <a:gd name="connsiteX1" fmla="*/ 507620 w 513093"/>
              <a:gd name="connsiteY1" fmla="*/ 182859 h 250961"/>
              <a:gd name="connsiteX2" fmla="*/ 405199 w 513093"/>
              <a:gd name="connsiteY2" fmla="*/ 22534 h 250961"/>
              <a:gd name="connsiteX3" fmla="*/ 0 w 513093"/>
              <a:gd name="connsiteY3" fmla="*/ 0 h 250961"/>
              <a:gd name="connsiteX0" fmla="*/ 475281 w 513093"/>
              <a:gd name="connsiteY0" fmla="*/ 250961 h 250961"/>
              <a:gd name="connsiteX1" fmla="*/ 507620 w 513093"/>
              <a:gd name="connsiteY1" fmla="*/ 182859 h 250961"/>
              <a:gd name="connsiteX2" fmla="*/ 405199 w 513093"/>
              <a:gd name="connsiteY2" fmla="*/ 22534 h 250961"/>
              <a:gd name="connsiteX3" fmla="*/ 0 w 513093"/>
              <a:gd name="connsiteY3" fmla="*/ 0 h 250961"/>
              <a:gd name="connsiteX0" fmla="*/ 475281 w 540868"/>
              <a:gd name="connsiteY0" fmla="*/ 250961 h 250961"/>
              <a:gd name="connsiteX1" fmla="*/ 538650 w 540868"/>
              <a:gd name="connsiteY1" fmla="*/ 124856 h 250961"/>
              <a:gd name="connsiteX2" fmla="*/ 405199 w 540868"/>
              <a:gd name="connsiteY2" fmla="*/ 22534 h 250961"/>
              <a:gd name="connsiteX3" fmla="*/ 0 w 540868"/>
              <a:gd name="connsiteY3" fmla="*/ 0 h 250961"/>
              <a:gd name="connsiteX0" fmla="*/ 475281 w 530555"/>
              <a:gd name="connsiteY0" fmla="*/ 250961 h 250961"/>
              <a:gd name="connsiteX1" fmla="*/ 527698 w 530555"/>
              <a:gd name="connsiteY1" fmla="*/ 135528 h 250961"/>
              <a:gd name="connsiteX2" fmla="*/ 405199 w 530555"/>
              <a:gd name="connsiteY2" fmla="*/ 22534 h 250961"/>
              <a:gd name="connsiteX3" fmla="*/ 0 w 530555"/>
              <a:gd name="connsiteY3" fmla="*/ 0 h 250961"/>
              <a:gd name="connsiteX0" fmla="*/ 475281 w 565646"/>
              <a:gd name="connsiteY0" fmla="*/ 250961 h 250961"/>
              <a:gd name="connsiteX1" fmla="*/ 564204 w 565646"/>
              <a:gd name="connsiteY1" fmla="*/ 100262 h 250961"/>
              <a:gd name="connsiteX2" fmla="*/ 405199 w 565646"/>
              <a:gd name="connsiteY2" fmla="*/ 22534 h 250961"/>
              <a:gd name="connsiteX3" fmla="*/ 0 w 565646"/>
              <a:gd name="connsiteY3" fmla="*/ 0 h 250961"/>
              <a:gd name="connsiteX0" fmla="*/ 475281 w 569227"/>
              <a:gd name="connsiteY0" fmla="*/ 250961 h 250961"/>
              <a:gd name="connsiteX1" fmla="*/ 567854 w 569227"/>
              <a:gd name="connsiteY1" fmla="*/ 90053 h 250961"/>
              <a:gd name="connsiteX2" fmla="*/ 405199 w 569227"/>
              <a:gd name="connsiteY2" fmla="*/ 22534 h 250961"/>
              <a:gd name="connsiteX3" fmla="*/ 0 w 569227"/>
              <a:gd name="connsiteY3" fmla="*/ 0 h 250961"/>
              <a:gd name="connsiteX0" fmla="*/ 475281 w 569227"/>
              <a:gd name="connsiteY0" fmla="*/ 250961 h 250961"/>
              <a:gd name="connsiteX1" fmla="*/ 567854 w 569227"/>
              <a:gd name="connsiteY1" fmla="*/ 90053 h 250961"/>
              <a:gd name="connsiteX2" fmla="*/ 405199 w 569227"/>
              <a:gd name="connsiteY2" fmla="*/ 22534 h 250961"/>
              <a:gd name="connsiteX3" fmla="*/ 0 w 569227"/>
              <a:gd name="connsiteY3" fmla="*/ 0 h 250961"/>
              <a:gd name="connsiteX0" fmla="*/ 475281 w 569227"/>
              <a:gd name="connsiteY0" fmla="*/ 250961 h 250961"/>
              <a:gd name="connsiteX1" fmla="*/ 567854 w 569227"/>
              <a:gd name="connsiteY1" fmla="*/ 90053 h 250961"/>
              <a:gd name="connsiteX2" fmla="*/ 405199 w 569227"/>
              <a:gd name="connsiteY2" fmla="*/ 22534 h 250961"/>
              <a:gd name="connsiteX3" fmla="*/ 0 w 569227"/>
              <a:gd name="connsiteY3" fmla="*/ 0 h 250961"/>
              <a:gd name="connsiteX0" fmla="*/ 475281 w 569227"/>
              <a:gd name="connsiteY0" fmla="*/ 250961 h 250961"/>
              <a:gd name="connsiteX1" fmla="*/ 567854 w 569227"/>
              <a:gd name="connsiteY1" fmla="*/ 90053 h 250961"/>
              <a:gd name="connsiteX2" fmla="*/ 405199 w 569227"/>
              <a:gd name="connsiteY2" fmla="*/ 22534 h 250961"/>
              <a:gd name="connsiteX3" fmla="*/ 0 w 569227"/>
              <a:gd name="connsiteY3" fmla="*/ 0 h 250961"/>
              <a:gd name="connsiteX0" fmla="*/ 475281 w 569227"/>
              <a:gd name="connsiteY0" fmla="*/ 250961 h 250961"/>
              <a:gd name="connsiteX1" fmla="*/ 567854 w 569227"/>
              <a:gd name="connsiteY1" fmla="*/ 90053 h 250961"/>
              <a:gd name="connsiteX2" fmla="*/ 405199 w 569227"/>
              <a:gd name="connsiteY2" fmla="*/ 22534 h 250961"/>
              <a:gd name="connsiteX3" fmla="*/ 0 w 569227"/>
              <a:gd name="connsiteY3" fmla="*/ 0 h 250961"/>
              <a:gd name="connsiteX0" fmla="*/ 475281 w 569227"/>
              <a:gd name="connsiteY0" fmla="*/ 250961 h 250961"/>
              <a:gd name="connsiteX1" fmla="*/ 567854 w 569227"/>
              <a:gd name="connsiteY1" fmla="*/ 90053 h 250961"/>
              <a:gd name="connsiteX2" fmla="*/ 405199 w 569227"/>
              <a:gd name="connsiteY2" fmla="*/ 22534 h 250961"/>
              <a:gd name="connsiteX3" fmla="*/ 0 w 569227"/>
              <a:gd name="connsiteY3" fmla="*/ 0 h 250961"/>
              <a:gd name="connsiteX0" fmla="*/ 475281 w 569227"/>
              <a:gd name="connsiteY0" fmla="*/ 250961 h 250961"/>
              <a:gd name="connsiteX1" fmla="*/ 567854 w 569227"/>
              <a:gd name="connsiteY1" fmla="*/ 90053 h 250961"/>
              <a:gd name="connsiteX2" fmla="*/ 405199 w 569227"/>
              <a:gd name="connsiteY2" fmla="*/ 22534 h 250961"/>
              <a:gd name="connsiteX3" fmla="*/ 0 w 569227"/>
              <a:gd name="connsiteY3" fmla="*/ 0 h 250961"/>
              <a:gd name="connsiteX0" fmla="*/ 475281 w 569352"/>
              <a:gd name="connsiteY0" fmla="*/ 250961 h 250961"/>
              <a:gd name="connsiteX1" fmla="*/ 567854 w 569352"/>
              <a:gd name="connsiteY1" fmla="*/ 90053 h 250961"/>
              <a:gd name="connsiteX2" fmla="*/ 401548 w 569352"/>
              <a:gd name="connsiteY2" fmla="*/ 29494 h 250961"/>
              <a:gd name="connsiteX3" fmla="*/ 0 w 569352"/>
              <a:gd name="connsiteY3" fmla="*/ 0 h 250961"/>
              <a:gd name="connsiteX0" fmla="*/ 475281 w 485591"/>
              <a:gd name="connsiteY0" fmla="*/ 250961 h 250961"/>
              <a:gd name="connsiteX1" fmla="*/ 420006 w 485591"/>
              <a:gd name="connsiteY1" fmla="*/ 104438 h 250961"/>
              <a:gd name="connsiteX2" fmla="*/ 401548 w 485591"/>
              <a:gd name="connsiteY2" fmla="*/ 29494 h 250961"/>
              <a:gd name="connsiteX3" fmla="*/ 0 w 485591"/>
              <a:gd name="connsiteY3" fmla="*/ 0 h 250961"/>
              <a:gd name="connsiteX0" fmla="*/ 475281 w 545930"/>
              <a:gd name="connsiteY0" fmla="*/ 250961 h 250961"/>
              <a:gd name="connsiteX1" fmla="*/ 545216 w 545930"/>
              <a:gd name="connsiteY1" fmla="*/ 154235 h 250961"/>
              <a:gd name="connsiteX2" fmla="*/ 420006 w 545930"/>
              <a:gd name="connsiteY2" fmla="*/ 104438 h 250961"/>
              <a:gd name="connsiteX3" fmla="*/ 401548 w 545930"/>
              <a:gd name="connsiteY3" fmla="*/ 29494 h 250961"/>
              <a:gd name="connsiteX4" fmla="*/ 0 w 545930"/>
              <a:gd name="connsiteY4" fmla="*/ 0 h 250961"/>
              <a:gd name="connsiteX0" fmla="*/ 489883 w 546070"/>
              <a:gd name="connsiteY0" fmla="*/ 239360 h 239360"/>
              <a:gd name="connsiteX1" fmla="*/ 545216 w 546070"/>
              <a:gd name="connsiteY1" fmla="*/ 154235 h 239360"/>
              <a:gd name="connsiteX2" fmla="*/ 420006 w 546070"/>
              <a:gd name="connsiteY2" fmla="*/ 104438 h 239360"/>
              <a:gd name="connsiteX3" fmla="*/ 401548 w 546070"/>
              <a:gd name="connsiteY3" fmla="*/ 29494 h 239360"/>
              <a:gd name="connsiteX4" fmla="*/ 0 w 546070"/>
              <a:gd name="connsiteY4" fmla="*/ 0 h 239360"/>
              <a:gd name="connsiteX0" fmla="*/ 489883 w 547158"/>
              <a:gd name="connsiteY0" fmla="*/ 239360 h 239360"/>
              <a:gd name="connsiteX1" fmla="*/ 545216 w 547158"/>
              <a:gd name="connsiteY1" fmla="*/ 154235 h 239360"/>
              <a:gd name="connsiteX2" fmla="*/ 401548 w 547158"/>
              <a:gd name="connsiteY2" fmla="*/ 29494 h 239360"/>
              <a:gd name="connsiteX3" fmla="*/ 0 w 547158"/>
              <a:gd name="connsiteY3" fmla="*/ 0 h 239360"/>
              <a:gd name="connsiteX0" fmla="*/ 489883 w 564039"/>
              <a:gd name="connsiteY0" fmla="*/ 239360 h 239360"/>
              <a:gd name="connsiteX1" fmla="*/ 545216 w 564039"/>
              <a:gd name="connsiteY1" fmla="*/ 154235 h 239360"/>
              <a:gd name="connsiteX2" fmla="*/ 511323 w 564039"/>
              <a:gd name="connsiteY2" fmla="*/ 24569 h 239360"/>
              <a:gd name="connsiteX3" fmla="*/ 0 w 564039"/>
              <a:gd name="connsiteY3" fmla="*/ 0 h 239360"/>
              <a:gd name="connsiteX0" fmla="*/ 521627 w 562290"/>
              <a:gd name="connsiteY0" fmla="*/ 235829 h 235829"/>
              <a:gd name="connsiteX1" fmla="*/ 545216 w 562290"/>
              <a:gd name="connsiteY1" fmla="*/ 154235 h 235829"/>
              <a:gd name="connsiteX2" fmla="*/ 511323 w 562290"/>
              <a:gd name="connsiteY2" fmla="*/ 24569 h 235829"/>
              <a:gd name="connsiteX3" fmla="*/ 0 w 562290"/>
              <a:gd name="connsiteY3" fmla="*/ 0 h 235829"/>
              <a:gd name="connsiteX0" fmla="*/ 481224 w 521887"/>
              <a:gd name="connsiteY0" fmla="*/ 250612 h 250612"/>
              <a:gd name="connsiteX1" fmla="*/ 504813 w 521887"/>
              <a:gd name="connsiteY1" fmla="*/ 169018 h 250612"/>
              <a:gd name="connsiteX2" fmla="*/ 470920 w 521887"/>
              <a:gd name="connsiteY2" fmla="*/ 39352 h 250612"/>
              <a:gd name="connsiteX3" fmla="*/ 0 w 521887"/>
              <a:gd name="connsiteY3" fmla="*/ 0 h 250612"/>
              <a:gd name="connsiteX0" fmla="*/ 481224 w 508064"/>
              <a:gd name="connsiteY0" fmla="*/ 250612 h 250612"/>
              <a:gd name="connsiteX1" fmla="*/ 504813 w 508064"/>
              <a:gd name="connsiteY1" fmla="*/ 169018 h 250612"/>
              <a:gd name="connsiteX2" fmla="*/ 390688 w 508064"/>
              <a:gd name="connsiteY2" fmla="*/ 36353 h 250612"/>
              <a:gd name="connsiteX3" fmla="*/ 0 w 508064"/>
              <a:gd name="connsiteY3" fmla="*/ 0 h 250612"/>
              <a:gd name="connsiteX0" fmla="*/ 421050 w 505012"/>
              <a:gd name="connsiteY0" fmla="*/ 229919 h 229919"/>
              <a:gd name="connsiteX1" fmla="*/ 504813 w 505012"/>
              <a:gd name="connsiteY1" fmla="*/ 169018 h 229919"/>
              <a:gd name="connsiteX2" fmla="*/ 390688 w 505012"/>
              <a:gd name="connsiteY2" fmla="*/ 36353 h 229919"/>
              <a:gd name="connsiteX3" fmla="*/ 0 w 505012"/>
              <a:gd name="connsiteY3" fmla="*/ 0 h 229919"/>
              <a:gd name="connsiteX0" fmla="*/ 421050 w 504986"/>
              <a:gd name="connsiteY0" fmla="*/ 229919 h 229919"/>
              <a:gd name="connsiteX1" fmla="*/ 504813 w 504986"/>
              <a:gd name="connsiteY1" fmla="*/ 169018 h 229919"/>
              <a:gd name="connsiteX2" fmla="*/ 390688 w 504986"/>
              <a:gd name="connsiteY2" fmla="*/ 36353 h 229919"/>
              <a:gd name="connsiteX3" fmla="*/ 0 w 504986"/>
              <a:gd name="connsiteY3" fmla="*/ 0 h 229919"/>
              <a:gd name="connsiteX0" fmla="*/ 421050 w 472862"/>
              <a:gd name="connsiteY0" fmla="*/ 229919 h 229919"/>
              <a:gd name="connsiteX1" fmla="*/ 472619 w 472862"/>
              <a:gd name="connsiteY1" fmla="*/ 166004 h 229919"/>
              <a:gd name="connsiteX2" fmla="*/ 390688 w 472862"/>
              <a:gd name="connsiteY2" fmla="*/ 36353 h 229919"/>
              <a:gd name="connsiteX3" fmla="*/ 0 w 472862"/>
              <a:gd name="connsiteY3" fmla="*/ 0 h 229919"/>
              <a:gd name="connsiteX0" fmla="*/ 471586 w 475920"/>
              <a:gd name="connsiteY0" fmla="*/ 227757 h 227757"/>
              <a:gd name="connsiteX1" fmla="*/ 472619 w 475920"/>
              <a:gd name="connsiteY1" fmla="*/ 166004 h 227757"/>
              <a:gd name="connsiteX2" fmla="*/ 390688 w 475920"/>
              <a:gd name="connsiteY2" fmla="*/ 36353 h 227757"/>
              <a:gd name="connsiteX3" fmla="*/ 0 w 475920"/>
              <a:gd name="connsiteY3" fmla="*/ 0 h 227757"/>
              <a:gd name="connsiteX0" fmla="*/ 471586 w 471586"/>
              <a:gd name="connsiteY0" fmla="*/ 227757 h 227757"/>
              <a:gd name="connsiteX1" fmla="*/ 390688 w 471586"/>
              <a:gd name="connsiteY1" fmla="*/ 36353 h 227757"/>
              <a:gd name="connsiteX2" fmla="*/ 0 w 471586"/>
              <a:gd name="connsiteY2" fmla="*/ 0 h 227757"/>
              <a:gd name="connsiteX0" fmla="*/ 471586 w 472743"/>
              <a:gd name="connsiteY0" fmla="*/ 227757 h 227757"/>
              <a:gd name="connsiteX1" fmla="*/ 390688 w 472743"/>
              <a:gd name="connsiteY1" fmla="*/ 36353 h 227757"/>
              <a:gd name="connsiteX2" fmla="*/ 0 w 472743"/>
              <a:gd name="connsiteY2" fmla="*/ 0 h 227757"/>
              <a:gd name="connsiteX0" fmla="*/ 471586 w 471586"/>
              <a:gd name="connsiteY0" fmla="*/ 227757 h 227757"/>
              <a:gd name="connsiteX1" fmla="*/ 390688 w 471586"/>
              <a:gd name="connsiteY1" fmla="*/ 36353 h 227757"/>
              <a:gd name="connsiteX2" fmla="*/ 0 w 471586"/>
              <a:gd name="connsiteY2" fmla="*/ 0 h 227757"/>
              <a:gd name="connsiteX0" fmla="*/ 471586 w 471586"/>
              <a:gd name="connsiteY0" fmla="*/ 227757 h 227757"/>
              <a:gd name="connsiteX1" fmla="*/ 338347 w 471586"/>
              <a:gd name="connsiteY1" fmla="*/ 22302 h 227757"/>
              <a:gd name="connsiteX2" fmla="*/ 0 w 471586"/>
              <a:gd name="connsiteY2" fmla="*/ 0 h 227757"/>
              <a:gd name="connsiteX0" fmla="*/ 471586 w 471586"/>
              <a:gd name="connsiteY0" fmla="*/ 227757 h 227757"/>
              <a:gd name="connsiteX1" fmla="*/ 338347 w 471586"/>
              <a:gd name="connsiteY1" fmla="*/ 22302 h 227757"/>
              <a:gd name="connsiteX2" fmla="*/ 0 w 471586"/>
              <a:gd name="connsiteY2" fmla="*/ 0 h 227757"/>
              <a:gd name="connsiteX0" fmla="*/ 471586 w 471586"/>
              <a:gd name="connsiteY0" fmla="*/ 227757 h 227757"/>
              <a:gd name="connsiteX1" fmla="*/ 366830 w 471586"/>
              <a:gd name="connsiteY1" fmla="*/ 13205 h 227757"/>
              <a:gd name="connsiteX2" fmla="*/ 0 w 471586"/>
              <a:gd name="connsiteY2" fmla="*/ 0 h 227757"/>
              <a:gd name="connsiteX0" fmla="*/ 416519 w 416519"/>
              <a:gd name="connsiteY0" fmla="*/ 243108 h 243108"/>
              <a:gd name="connsiteX1" fmla="*/ 366830 w 416519"/>
              <a:gd name="connsiteY1" fmla="*/ 13205 h 243108"/>
              <a:gd name="connsiteX2" fmla="*/ 0 w 416519"/>
              <a:gd name="connsiteY2" fmla="*/ 0 h 243108"/>
              <a:gd name="connsiteX0" fmla="*/ 416519 w 421879"/>
              <a:gd name="connsiteY0" fmla="*/ 243108 h 243108"/>
              <a:gd name="connsiteX1" fmla="*/ 366830 w 421879"/>
              <a:gd name="connsiteY1" fmla="*/ 13205 h 243108"/>
              <a:gd name="connsiteX2" fmla="*/ 0 w 421879"/>
              <a:gd name="connsiteY2" fmla="*/ 0 h 243108"/>
              <a:gd name="connsiteX0" fmla="*/ 49689 w 55049"/>
              <a:gd name="connsiteY0" fmla="*/ 229903 h 229903"/>
              <a:gd name="connsiteX1" fmla="*/ 0 w 55049"/>
              <a:gd name="connsiteY1" fmla="*/ 0 h 229903"/>
              <a:gd name="connsiteX0" fmla="*/ 0 w 80722"/>
              <a:gd name="connsiteY0" fmla="*/ 451546 h 451546"/>
              <a:gd name="connsiteX1" fmla="*/ 59288 w 80722"/>
              <a:gd name="connsiteY1" fmla="*/ 0 h 451546"/>
              <a:gd name="connsiteX0" fmla="*/ 6828 w 83006"/>
              <a:gd name="connsiteY0" fmla="*/ 451546 h 451546"/>
              <a:gd name="connsiteX1" fmla="*/ 7363 w 83006"/>
              <a:gd name="connsiteY1" fmla="*/ 235172 h 451546"/>
              <a:gd name="connsiteX2" fmla="*/ 66116 w 83006"/>
              <a:gd name="connsiteY2" fmla="*/ 0 h 451546"/>
              <a:gd name="connsiteX0" fmla="*/ 2797 w 126250"/>
              <a:gd name="connsiteY0" fmla="*/ 451546 h 451546"/>
              <a:gd name="connsiteX1" fmla="*/ 3332 w 126250"/>
              <a:gd name="connsiteY1" fmla="*/ 235172 h 451546"/>
              <a:gd name="connsiteX2" fmla="*/ 62085 w 126250"/>
              <a:gd name="connsiteY2" fmla="*/ 0 h 451546"/>
              <a:gd name="connsiteX0" fmla="*/ 0 w 150219"/>
              <a:gd name="connsiteY0" fmla="*/ 452126 h 452126"/>
              <a:gd name="connsiteX1" fmla="*/ 27301 w 150219"/>
              <a:gd name="connsiteY1" fmla="*/ 235172 h 452126"/>
              <a:gd name="connsiteX2" fmla="*/ 86054 w 150219"/>
              <a:gd name="connsiteY2" fmla="*/ 0 h 452126"/>
              <a:gd name="connsiteX0" fmla="*/ 63488 w 182232"/>
              <a:gd name="connsiteY0" fmla="*/ 452126 h 452126"/>
              <a:gd name="connsiteX1" fmla="*/ 931 w 182232"/>
              <a:gd name="connsiteY1" fmla="*/ 245616 h 452126"/>
              <a:gd name="connsiteX2" fmla="*/ 149542 w 182232"/>
              <a:gd name="connsiteY2" fmla="*/ 0 h 452126"/>
              <a:gd name="connsiteX0" fmla="*/ 63488 w 234039"/>
              <a:gd name="connsiteY0" fmla="*/ 452126 h 452126"/>
              <a:gd name="connsiteX1" fmla="*/ 931 w 234039"/>
              <a:gd name="connsiteY1" fmla="*/ 245616 h 452126"/>
              <a:gd name="connsiteX2" fmla="*/ 149542 w 234039"/>
              <a:gd name="connsiteY2" fmla="*/ 0 h 452126"/>
              <a:gd name="connsiteX0" fmla="*/ 0 w 228246"/>
              <a:gd name="connsiteY0" fmla="*/ 452126 h 452126"/>
              <a:gd name="connsiteX1" fmla="*/ 38773 w 228246"/>
              <a:gd name="connsiteY1" fmla="*/ 245616 h 452126"/>
              <a:gd name="connsiteX2" fmla="*/ 86054 w 228246"/>
              <a:gd name="connsiteY2" fmla="*/ 0 h 452126"/>
              <a:gd name="connsiteX0" fmla="*/ 54041 w 229335"/>
              <a:gd name="connsiteY0" fmla="*/ 452126 h 452126"/>
              <a:gd name="connsiteX1" fmla="*/ 1044 w 229335"/>
              <a:gd name="connsiteY1" fmla="*/ 245036 h 452126"/>
              <a:gd name="connsiteX2" fmla="*/ 140095 w 229335"/>
              <a:gd name="connsiteY2" fmla="*/ 0 h 452126"/>
              <a:gd name="connsiteX0" fmla="*/ 54041 w 229335"/>
              <a:gd name="connsiteY0" fmla="*/ 452126 h 452126"/>
              <a:gd name="connsiteX1" fmla="*/ 1044 w 229335"/>
              <a:gd name="connsiteY1" fmla="*/ 245616 h 452126"/>
              <a:gd name="connsiteX2" fmla="*/ 140095 w 229335"/>
              <a:gd name="connsiteY2" fmla="*/ 0 h 452126"/>
              <a:gd name="connsiteX0" fmla="*/ 195798 w 371092"/>
              <a:gd name="connsiteY0" fmla="*/ 452126 h 452126"/>
              <a:gd name="connsiteX1" fmla="*/ 142801 w 371092"/>
              <a:gd name="connsiteY1" fmla="*/ 245616 h 452126"/>
              <a:gd name="connsiteX2" fmla="*/ 281852 w 371092"/>
              <a:gd name="connsiteY2" fmla="*/ 0 h 452126"/>
              <a:gd name="connsiteX0" fmla="*/ 123732 w 246842"/>
              <a:gd name="connsiteY0" fmla="*/ 452126 h 452126"/>
              <a:gd name="connsiteX1" fmla="*/ 70735 w 246842"/>
              <a:gd name="connsiteY1" fmla="*/ 245616 h 452126"/>
              <a:gd name="connsiteX2" fmla="*/ 209786 w 246842"/>
              <a:gd name="connsiteY2" fmla="*/ 0 h 452126"/>
              <a:gd name="connsiteX0" fmla="*/ 56994 w 199250"/>
              <a:gd name="connsiteY0" fmla="*/ 452126 h 452126"/>
              <a:gd name="connsiteX1" fmla="*/ 3997 w 199250"/>
              <a:gd name="connsiteY1" fmla="*/ 245616 h 452126"/>
              <a:gd name="connsiteX2" fmla="*/ 195184 w 199250"/>
              <a:gd name="connsiteY2" fmla="*/ 206741 h 452126"/>
              <a:gd name="connsiteX3" fmla="*/ 143048 w 199250"/>
              <a:gd name="connsiteY3" fmla="*/ 0 h 452126"/>
              <a:gd name="connsiteX0" fmla="*/ 51503 w 193759"/>
              <a:gd name="connsiteY0" fmla="*/ 452126 h 452126"/>
              <a:gd name="connsiteX1" fmla="*/ 4242 w 193759"/>
              <a:gd name="connsiteY1" fmla="*/ 246196 h 452126"/>
              <a:gd name="connsiteX2" fmla="*/ 189693 w 193759"/>
              <a:gd name="connsiteY2" fmla="*/ 206741 h 452126"/>
              <a:gd name="connsiteX3" fmla="*/ 137557 w 193759"/>
              <a:gd name="connsiteY3" fmla="*/ 0 h 452126"/>
              <a:gd name="connsiteX0" fmla="*/ 119093 w 261349"/>
              <a:gd name="connsiteY0" fmla="*/ 452126 h 452126"/>
              <a:gd name="connsiteX1" fmla="*/ 1091 w 261349"/>
              <a:gd name="connsiteY1" fmla="*/ 391250 h 452126"/>
              <a:gd name="connsiteX2" fmla="*/ 71832 w 261349"/>
              <a:gd name="connsiteY2" fmla="*/ 246196 h 452126"/>
              <a:gd name="connsiteX3" fmla="*/ 257283 w 261349"/>
              <a:gd name="connsiteY3" fmla="*/ 206741 h 452126"/>
              <a:gd name="connsiteX4" fmla="*/ 205147 w 261349"/>
              <a:gd name="connsiteY4" fmla="*/ 0 h 452126"/>
              <a:gd name="connsiteX0" fmla="*/ 118643 w 260899"/>
              <a:gd name="connsiteY0" fmla="*/ 452126 h 452126"/>
              <a:gd name="connsiteX1" fmla="*/ 641 w 260899"/>
              <a:gd name="connsiteY1" fmla="*/ 391250 h 452126"/>
              <a:gd name="connsiteX2" fmla="*/ 101972 w 260899"/>
              <a:gd name="connsiteY2" fmla="*/ 247356 h 452126"/>
              <a:gd name="connsiteX3" fmla="*/ 256833 w 260899"/>
              <a:gd name="connsiteY3" fmla="*/ 206741 h 452126"/>
              <a:gd name="connsiteX4" fmla="*/ 204697 w 260899"/>
              <a:gd name="connsiteY4" fmla="*/ 0 h 452126"/>
              <a:gd name="connsiteX0" fmla="*/ 152876 w 295132"/>
              <a:gd name="connsiteY0" fmla="*/ 452126 h 452126"/>
              <a:gd name="connsiteX1" fmla="*/ 460 w 295132"/>
              <a:gd name="connsiteY1" fmla="*/ 392410 h 452126"/>
              <a:gd name="connsiteX2" fmla="*/ 136205 w 295132"/>
              <a:gd name="connsiteY2" fmla="*/ 247356 h 452126"/>
              <a:gd name="connsiteX3" fmla="*/ 291066 w 295132"/>
              <a:gd name="connsiteY3" fmla="*/ 206741 h 452126"/>
              <a:gd name="connsiteX4" fmla="*/ 238930 w 295132"/>
              <a:gd name="connsiteY4" fmla="*/ 0 h 452126"/>
              <a:gd name="connsiteX0" fmla="*/ 152876 w 296363"/>
              <a:gd name="connsiteY0" fmla="*/ 452126 h 452126"/>
              <a:gd name="connsiteX1" fmla="*/ 460 w 296363"/>
              <a:gd name="connsiteY1" fmla="*/ 392410 h 452126"/>
              <a:gd name="connsiteX2" fmla="*/ 136205 w 296363"/>
              <a:gd name="connsiteY2" fmla="*/ 247356 h 452126"/>
              <a:gd name="connsiteX3" fmla="*/ 291066 w 296363"/>
              <a:gd name="connsiteY3" fmla="*/ 206741 h 452126"/>
              <a:gd name="connsiteX4" fmla="*/ 261873 w 296363"/>
              <a:gd name="connsiteY4" fmla="*/ 0 h 452126"/>
              <a:gd name="connsiteX0" fmla="*/ 152870 w 287565"/>
              <a:gd name="connsiteY0" fmla="*/ 452126 h 452126"/>
              <a:gd name="connsiteX1" fmla="*/ 454 w 287565"/>
              <a:gd name="connsiteY1" fmla="*/ 392410 h 452126"/>
              <a:gd name="connsiteX2" fmla="*/ 136199 w 287565"/>
              <a:gd name="connsiteY2" fmla="*/ 247356 h 452126"/>
              <a:gd name="connsiteX3" fmla="*/ 281501 w 287565"/>
              <a:gd name="connsiteY3" fmla="*/ 207901 h 452126"/>
              <a:gd name="connsiteX4" fmla="*/ 261867 w 287565"/>
              <a:gd name="connsiteY4" fmla="*/ 0 h 452126"/>
              <a:gd name="connsiteX0" fmla="*/ 152873 w 292819"/>
              <a:gd name="connsiteY0" fmla="*/ 452126 h 452126"/>
              <a:gd name="connsiteX1" fmla="*/ 457 w 292819"/>
              <a:gd name="connsiteY1" fmla="*/ 392410 h 452126"/>
              <a:gd name="connsiteX2" fmla="*/ 136202 w 292819"/>
              <a:gd name="connsiteY2" fmla="*/ 247356 h 452126"/>
              <a:gd name="connsiteX3" fmla="*/ 287240 w 292819"/>
              <a:gd name="connsiteY3" fmla="*/ 207901 h 452126"/>
              <a:gd name="connsiteX4" fmla="*/ 261870 w 292819"/>
              <a:gd name="connsiteY4" fmla="*/ 0 h 452126"/>
              <a:gd name="connsiteX0" fmla="*/ 152873 w 292819"/>
              <a:gd name="connsiteY0" fmla="*/ 452126 h 452126"/>
              <a:gd name="connsiteX1" fmla="*/ 457 w 292819"/>
              <a:gd name="connsiteY1" fmla="*/ 392410 h 452126"/>
              <a:gd name="connsiteX2" fmla="*/ 136202 w 292819"/>
              <a:gd name="connsiteY2" fmla="*/ 247356 h 452126"/>
              <a:gd name="connsiteX3" fmla="*/ 287240 w 292819"/>
              <a:gd name="connsiteY3" fmla="*/ 207901 h 452126"/>
              <a:gd name="connsiteX4" fmla="*/ 261870 w 292819"/>
              <a:gd name="connsiteY4" fmla="*/ 0 h 452126"/>
              <a:gd name="connsiteX0" fmla="*/ 152813 w 292759"/>
              <a:gd name="connsiteY0" fmla="*/ 452126 h 452126"/>
              <a:gd name="connsiteX1" fmla="*/ 397 w 292759"/>
              <a:gd name="connsiteY1" fmla="*/ 392410 h 452126"/>
              <a:gd name="connsiteX2" fmla="*/ 136142 w 292759"/>
              <a:gd name="connsiteY2" fmla="*/ 247356 h 452126"/>
              <a:gd name="connsiteX3" fmla="*/ 287180 w 292759"/>
              <a:gd name="connsiteY3" fmla="*/ 207901 h 452126"/>
              <a:gd name="connsiteX4" fmla="*/ 261810 w 292759"/>
              <a:gd name="connsiteY4" fmla="*/ 0 h 452126"/>
              <a:gd name="connsiteX0" fmla="*/ 152497 w 292443"/>
              <a:gd name="connsiteY0" fmla="*/ 452126 h 452126"/>
              <a:gd name="connsiteX1" fmla="*/ 81 w 292443"/>
              <a:gd name="connsiteY1" fmla="*/ 392410 h 452126"/>
              <a:gd name="connsiteX2" fmla="*/ 135826 w 292443"/>
              <a:gd name="connsiteY2" fmla="*/ 247356 h 452126"/>
              <a:gd name="connsiteX3" fmla="*/ 286864 w 292443"/>
              <a:gd name="connsiteY3" fmla="*/ 207901 h 452126"/>
              <a:gd name="connsiteX4" fmla="*/ 261494 w 292443"/>
              <a:gd name="connsiteY4" fmla="*/ 0 h 452126"/>
              <a:gd name="connsiteX0" fmla="*/ 152497 w 292443"/>
              <a:gd name="connsiteY0" fmla="*/ 452126 h 452126"/>
              <a:gd name="connsiteX1" fmla="*/ 81 w 292443"/>
              <a:gd name="connsiteY1" fmla="*/ 392410 h 452126"/>
              <a:gd name="connsiteX2" fmla="*/ 135826 w 292443"/>
              <a:gd name="connsiteY2" fmla="*/ 247356 h 452126"/>
              <a:gd name="connsiteX3" fmla="*/ 286864 w 292443"/>
              <a:gd name="connsiteY3" fmla="*/ 207901 h 452126"/>
              <a:gd name="connsiteX4" fmla="*/ 261494 w 292443"/>
              <a:gd name="connsiteY4" fmla="*/ 0 h 452126"/>
              <a:gd name="connsiteX0" fmla="*/ 152416 w 292362"/>
              <a:gd name="connsiteY0" fmla="*/ 452126 h 452126"/>
              <a:gd name="connsiteX1" fmla="*/ 0 w 292362"/>
              <a:gd name="connsiteY1" fmla="*/ 392410 h 452126"/>
              <a:gd name="connsiteX2" fmla="*/ 135745 w 292362"/>
              <a:gd name="connsiteY2" fmla="*/ 247356 h 452126"/>
              <a:gd name="connsiteX3" fmla="*/ 286783 w 292362"/>
              <a:gd name="connsiteY3" fmla="*/ 207901 h 452126"/>
              <a:gd name="connsiteX4" fmla="*/ 261413 w 292362"/>
              <a:gd name="connsiteY4" fmla="*/ 0 h 452126"/>
              <a:gd name="connsiteX0" fmla="*/ 166534 w 306480"/>
              <a:gd name="connsiteY0" fmla="*/ 452126 h 452126"/>
              <a:gd name="connsiteX1" fmla="*/ 0 w 306480"/>
              <a:gd name="connsiteY1" fmla="*/ 400367 h 452126"/>
              <a:gd name="connsiteX2" fmla="*/ 149863 w 306480"/>
              <a:gd name="connsiteY2" fmla="*/ 247356 h 452126"/>
              <a:gd name="connsiteX3" fmla="*/ 300901 w 306480"/>
              <a:gd name="connsiteY3" fmla="*/ 207901 h 452126"/>
              <a:gd name="connsiteX4" fmla="*/ 275531 w 306480"/>
              <a:gd name="connsiteY4" fmla="*/ 0 h 452126"/>
              <a:gd name="connsiteX0" fmla="*/ 166534 w 306480"/>
              <a:gd name="connsiteY0" fmla="*/ 452126 h 452126"/>
              <a:gd name="connsiteX1" fmla="*/ 0 w 306480"/>
              <a:gd name="connsiteY1" fmla="*/ 400367 h 452126"/>
              <a:gd name="connsiteX2" fmla="*/ 149863 w 306480"/>
              <a:gd name="connsiteY2" fmla="*/ 247356 h 452126"/>
              <a:gd name="connsiteX3" fmla="*/ 300901 w 306480"/>
              <a:gd name="connsiteY3" fmla="*/ 207901 h 452126"/>
              <a:gd name="connsiteX4" fmla="*/ 275531 w 306480"/>
              <a:gd name="connsiteY4" fmla="*/ 0 h 452126"/>
              <a:gd name="connsiteX0" fmla="*/ 166534 w 306480"/>
              <a:gd name="connsiteY0" fmla="*/ 452126 h 452126"/>
              <a:gd name="connsiteX1" fmla="*/ 0 w 306480"/>
              <a:gd name="connsiteY1" fmla="*/ 400367 h 452126"/>
              <a:gd name="connsiteX2" fmla="*/ 149863 w 306480"/>
              <a:gd name="connsiteY2" fmla="*/ 247356 h 452126"/>
              <a:gd name="connsiteX3" fmla="*/ 300901 w 306480"/>
              <a:gd name="connsiteY3" fmla="*/ 207901 h 452126"/>
              <a:gd name="connsiteX4" fmla="*/ 275531 w 306480"/>
              <a:gd name="connsiteY4" fmla="*/ 0 h 452126"/>
              <a:gd name="connsiteX0" fmla="*/ 176618 w 316564"/>
              <a:gd name="connsiteY0" fmla="*/ 452126 h 452126"/>
              <a:gd name="connsiteX1" fmla="*/ 0 w 316564"/>
              <a:gd name="connsiteY1" fmla="*/ 397307 h 452126"/>
              <a:gd name="connsiteX2" fmla="*/ 159947 w 316564"/>
              <a:gd name="connsiteY2" fmla="*/ 247356 h 452126"/>
              <a:gd name="connsiteX3" fmla="*/ 310985 w 316564"/>
              <a:gd name="connsiteY3" fmla="*/ 207901 h 452126"/>
              <a:gd name="connsiteX4" fmla="*/ 285615 w 316564"/>
              <a:gd name="connsiteY4" fmla="*/ 0 h 452126"/>
              <a:gd name="connsiteX0" fmla="*/ 176618 w 316564"/>
              <a:gd name="connsiteY0" fmla="*/ 452126 h 452126"/>
              <a:gd name="connsiteX1" fmla="*/ 0 w 316564"/>
              <a:gd name="connsiteY1" fmla="*/ 397307 h 452126"/>
              <a:gd name="connsiteX2" fmla="*/ 159947 w 316564"/>
              <a:gd name="connsiteY2" fmla="*/ 247356 h 452126"/>
              <a:gd name="connsiteX3" fmla="*/ 310985 w 316564"/>
              <a:gd name="connsiteY3" fmla="*/ 207901 h 452126"/>
              <a:gd name="connsiteX4" fmla="*/ 285615 w 316564"/>
              <a:gd name="connsiteY4" fmla="*/ 0 h 452126"/>
              <a:gd name="connsiteX0" fmla="*/ 166534 w 306480"/>
              <a:gd name="connsiteY0" fmla="*/ 452126 h 452126"/>
              <a:gd name="connsiteX1" fmla="*/ 0 w 306480"/>
              <a:gd name="connsiteY1" fmla="*/ 397307 h 452126"/>
              <a:gd name="connsiteX2" fmla="*/ 149863 w 306480"/>
              <a:gd name="connsiteY2" fmla="*/ 247356 h 452126"/>
              <a:gd name="connsiteX3" fmla="*/ 300901 w 306480"/>
              <a:gd name="connsiteY3" fmla="*/ 207901 h 452126"/>
              <a:gd name="connsiteX4" fmla="*/ 275531 w 306480"/>
              <a:gd name="connsiteY4" fmla="*/ 0 h 452126"/>
              <a:gd name="connsiteX0" fmla="*/ 172585 w 312531"/>
              <a:gd name="connsiteY0" fmla="*/ 452126 h 452126"/>
              <a:gd name="connsiteX1" fmla="*/ 0 w 312531"/>
              <a:gd name="connsiteY1" fmla="*/ 396695 h 452126"/>
              <a:gd name="connsiteX2" fmla="*/ 155914 w 312531"/>
              <a:gd name="connsiteY2" fmla="*/ 247356 h 452126"/>
              <a:gd name="connsiteX3" fmla="*/ 306952 w 312531"/>
              <a:gd name="connsiteY3" fmla="*/ 207901 h 452126"/>
              <a:gd name="connsiteX4" fmla="*/ 281582 w 312531"/>
              <a:gd name="connsiteY4" fmla="*/ 0 h 452126"/>
              <a:gd name="connsiteX0" fmla="*/ 169105 w 309051"/>
              <a:gd name="connsiteY0" fmla="*/ 452126 h 452126"/>
              <a:gd name="connsiteX1" fmla="*/ 0 w 309051"/>
              <a:gd name="connsiteY1" fmla="*/ 396695 h 452126"/>
              <a:gd name="connsiteX2" fmla="*/ 152434 w 309051"/>
              <a:gd name="connsiteY2" fmla="*/ 247356 h 452126"/>
              <a:gd name="connsiteX3" fmla="*/ 303472 w 309051"/>
              <a:gd name="connsiteY3" fmla="*/ 207901 h 452126"/>
              <a:gd name="connsiteX4" fmla="*/ 278102 w 309051"/>
              <a:gd name="connsiteY4" fmla="*/ 0 h 452126"/>
              <a:gd name="connsiteX0" fmla="*/ 170845 w 310791"/>
              <a:gd name="connsiteY0" fmla="*/ 452126 h 452126"/>
              <a:gd name="connsiteX1" fmla="*/ 0 w 310791"/>
              <a:gd name="connsiteY1" fmla="*/ 396695 h 452126"/>
              <a:gd name="connsiteX2" fmla="*/ 154174 w 310791"/>
              <a:gd name="connsiteY2" fmla="*/ 247356 h 452126"/>
              <a:gd name="connsiteX3" fmla="*/ 305212 w 310791"/>
              <a:gd name="connsiteY3" fmla="*/ 207901 h 452126"/>
              <a:gd name="connsiteX4" fmla="*/ 279842 w 310791"/>
              <a:gd name="connsiteY4" fmla="*/ 0 h 452126"/>
              <a:gd name="connsiteX0" fmla="*/ 178655 w 310791"/>
              <a:gd name="connsiteY0" fmla="*/ 453311 h 453311"/>
              <a:gd name="connsiteX1" fmla="*/ 0 w 310791"/>
              <a:gd name="connsiteY1" fmla="*/ 396695 h 453311"/>
              <a:gd name="connsiteX2" fmla="*/ 154174 w 310791"/>
              <a:gd name="connsiteY2" fmla="*/ 247356 h 453311"/>
              <a:gd name="connsiteX3" fmla="*/ 305212 w 310791"/>
              <a:gd name="connsiteY3" fmla="*/ 207901 h 453311"/>
              <a:gd name="connsiteX4" fmla="*/ 279842 w 310791"/>
              <a:gd name="connsiteY4" fmla="*/ 0 h 453311"/>
              <a:gd name="connsiteX0" fmla="*/ 178655 w 310791"/>
              <a:gd name="connsiteY0" fmla="*/ 453311 h 453311"/>
              <a:gd name="connsiteX1" fmla="*/ 0 w 310791"/>
              <a:gd name="connsiteY1" fmla="*/ 396695 h 453311"/>
              <a:gd name="connsiteX2" fmla="*/ 154174 w 310791"/>
              <a:gd name="connsiteY2" fmla="*/ 247356 h 453311"/>
              <a:gd name="connsiteX3" fmla="*/ 305212 w 310791"/>
              <a:gd name="connsiteY3" fmla="*/ 207901 h 453311"/>
              <a:gd name="connsiteX4" fmla="*/ 279842 w 310791"/>
              <a:gd name="connsiteY4" fmla="*/ 0 h 453311"/>
              <a:gd name="connsiteX0" fmla="*/ 172919 w 310791"/>
              <a:gd name="connsiteY0" fmla="*/ 402252 h 409890"/>
              <a:gd name="connsiteX1" fmla="*/ 0 w 310791"/>
              <a:gd name="connsiteY1" fmla="*/ 396695 h 409890"/>
              <a:gd name="connsiteX2" fmla="*/ 154174 w 310791"/>
              <a:gd name="connsiteY2" fmla="*/ 247356 h 409890"/>
              <a:gd name="connsiteX3" fmla="*/ 305212 w 310791"/>
              <a:gd name="connsiteY3" fmla="*/ 207901 h 409890"/>
              <a:gd name="connsiteX4" fmla="*/ 279842 w 310791"/>
              <a:gd name="connsiteY4" fmla="*/ 0 h 409890"/>
              <a:gd name="connsiteX0" fmla="*/ 132770 w 270642"/>
              <a:gd name="connsiteY0" fmla="*/ 402252 h 402252"/>
              <a:gd name="connsiteX1" fmla="*/ 0 w 270642"/>
              <a:gd name="connsiteY1" fmla="*/ 360722 h 402252"/>
              <a:gd name="connsiteX2" fmla="*/ 114025 w 270642"/>
              <a:gd name="connsiteY2" fmla="*/ 247356 h 402252"/>
              <a:gd name="connsiteX3" fmla="*/ 265063 w 270642"/>
              <a:gd name="connsiteY3" fmla="*/ 207901 h 402252"/>
              <a:gd name="connsiteX4" fmla="*/ 239693 w 270642"/>
              <a:gd name="connsiteY4" fmla="*/ 0 h 402252"/>
              <a:gd name="connsiteX0" fmla="*/ 144241 w 282113"/>
              <a:gd name="connsiteY0" fmla="*/ 402252 h 402252"/>
              <a:gd name="connsiteX1" fmla="*/ 0 w 282113"/>
              <a:gd name="connsiteY1" fmla="*/ 360722 h 402252"/>
              <a:gd name="connsiteX2" fmla="*/ 125496 w 282113"/>
              <a:gd name="connsiteY2" fmla="*/ 247356 h 402252"/>
              <a:gd name="connsiteX3" fmla="*/ 276534 w 282113"/>
              <a:gd name="connsiteY3" fmla="*/ 207901 h 402252"/>
              <a:gd name="connsiteX4" fmla="*/ 251164 w 282113"/>
              <a:gd name="connsiteY4" fmla="*/ 0 h 402252"/>
              <a:gd name="connsiteX0" fmla="*/ 134682 w 272554"/>
              <a:gd name="connsiteY0" fmla="*/ 402252 h 402252"/>
              <a:gd name="connsiteX1" fmla="*/ 0 w 272554"/>
              <a:gd name="connsiteY1" fmla="*/ 359562 h 402252"/>
              <a:gd name="connsiteX2" fmla="*/ 115937 w 272554"/>
              <a:gd name="connsiteY2" fmla="*/ 247356 h 402252"/>
              <a:gd name="connsiteX3" fmla="*/ 266975 w 272554"/>
              <a:gd name="connsiteY3" fmla="*/ 207901 h 402252"/>
              <a:gd name="connsiteX4" fmla="*/ 241605 w 272554"/>
              <a:gd name="connsiteY4" fmla="*/ 0 h 402252"/>
              <a:gd name="connsiteX0" fmla="*/ 135701 w 273573"/>
              <a:gd name="connsiteY0" fmla="*/ 402252 h 402252"/>
              <a:gd name="connsiteX1" fmla="*/ 1019 w 273573"/>
              <a:gd name="connsiteY1" fmla="*/ 359562 h 402252"/>
              <a:gd name="connsiteX2" fmla="*/ 116956 w 273573"/>
              <a:gd name="connsiteY2" fmla="*/ 247356 h 402252"/>
              <a:gd name="connsiteX3" fmla="*/ 267994 w 273573"/>
              <a:gd name="connsiteY3" fmla="*/ 207901 h 402252"/>
              <a:gd name="connsiteX4" fmla="*/ 242624 w 273573"/>
              <a:gd name="connsiteY4" fmla="*/ 0 h 402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573" h="402252">
                <a:moveTo>
                  <a:pt x="135701" y="402252"/>
                </a:moveTo>
                <a:cubicBezTo>
                  <a:pt x="107539" y="391260"/>
                  <a:pt x="-12234" y="387948"/>
                  <a:pt x="1019" y="359562"/>
                </a:cubicBezTo>
                <a:cubicBezTo>
                  <a:pt x="35366" y="325247"/>
                  <a:pt x="72460" y="272633"/>
                  <a:pt x="116956" y="247356"/>
                </a:cubicBezTo>
                <a:cubicBezTo>
                  <a:pt x="161452" y="222079"/>
                  <a:pt x="252466" y="235492"/>
                  <a:pt x="267994" y="207901"/>
                </a:cubicBezTo>
                <a:cubicBezTo>
                  <a:pt x="291169" y="166965"/>
                  <a:pt x="234107" y="36004"/>
                  <a:pt x="242624" y="0"/>
                </a:cubicBezTo>
              </a:path>
            </a:pathLst>
          </a:custGeom>
          <a:noFill/>
          <a:ln w="76200" cap="rnd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109" name="TextBox 1108">
            <a:extLst>
              <a:ext uri="{FF2B5EF4-FFF2-40B4-BE49-F238E27FC236}">
                <a16:creationId xmlns:a16="http://schemas.microsoft.com/office/drawing/2014/main" id="{F7337EC7-DD44-4562-8848-ADB0CDBAAB1C}"/>
              </a:ext>
            </a:extLst>
          </p:cNvPr>
          <p:cNvSpPr txBox="1"/>
          <p:nvPr/>
        </p:nvSpPr>
        <p:spPr>
          <a:xfrm rot="16532056">
            <a:off x="6015273" y="2523707"/>
            <a:ext cx="238848" cy="58478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To: Internet2</a:t>
            </a:r>
          </a:p>
        </p:txBody>
      </p:sp>
      <p:sp>
        <p:nvSpPr>
          <p:cNvPr id="1110" name="TextBox 1109">
            <a:extLst>
              <a:ext uri="{FF2B5EF4-FFF2-40B4-BE49-F238E27FC236}">
                <a16:creationId xmlns:a16="http://schemas.microsoft.com/office/drawing/2014/main" id="{92747790-ADD0-4ADF-B73F-05491D5F712A}"/>
              </a:ext>
            </a:extLst>
          </p:cNvPr>
          <p:cNvSpPr txBox="1"/>
          <p:nvPr/>
        </p:nvSpPr>
        <p:spPr>
          <a:xfrm rot="5400000">
            <a:off x="6565124" y="1450125"/>
            <a:ext cx="208070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60" tIns="4572" rIns="22860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ANA-400</a:t>
            </a:r>
          </a:p>
        </p:txBody>
      </p:sp>
      <p:sp>
        <p:nvSpPr>
          <p:cNvPr id="1111" name="TextBox 1110">
            <a:extLst>
              <a:ext uri="{FF2B5EF4-FFF2-40B4-BE49-F238E27FC236}">
                <a16:creationId xmlns:a16="http://schemas.microsoft.com/office/drawing/2014/main" id="{7A522B71-9CA1-4C2D-A7A2-9D4C59F2C052}"/>
              </a:ext>
            </a:extLst>
          </p:cNvPr>
          <p:cNvSpPr txBox="1"/>
          <p:nvPr/>
        </p:nvSpPr>
        <p:spPr>
          <a:xfrm rot="19020220">
            <a:off x="6269764" y="2569205"/>
            <a:ext cx="208070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60" tIns="4572" rIns="22860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ANA-400</a:t>
            </a:r>
          </a:p>
        </p:txBody>
      </p:sp>
      <p:sp>
        <p:nvSpPr>
          <p:cNvPr id="1112" name="TextBox 1111">
            <a:extLst>
              <a:ext uri="{FF2B5EF4-FFF2-40B4-BE49-F238E27FC236}">
                <a16:creationId xmlns:a16="http://schemas.microsoft.com/office/drawing/2014/main" id="{AFEEA0BB-A8F8-4EA8-880C-DE0A4DB18228}"/>
              </a:ext>
            </a:extLst>
          </p:cNvPr>
          <p:cNvSpPr txBox="1"/>
          <p:nvPr/>
        </p:nvSpPr>
        <p:spPr>
          <a:xfrm rot="19790236">
            <a:off x="7006157" y="2558351"/>
            <a:ext cx="184135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b="1" dirty="0">
                <a:solidFill>
                  <a:prstClr val="white"/>
                </a:solidFill>
                <a:latin typeface="Calibri"/>
              </a:rPr>
              <a:t>SINET</a:t>
            </a:r>
          </a:p>
        </p:txBody>
      </p:sp>
      <p:sp>
        <p:nvSpPr>
          <p:cNvPr id="1113" name="TextBox 1112">
            <a:extLst>
              <a:ext uri="{FF2B5EF4-FFF2-40B4-BE49-F238E27FC236}">
                <a16:creationId xmlns:a16="http://schemas.microsoft.com/office/drawing/2014/main" id="{225047DE-4F72-4B83-A21B-EDA7D3D31675}"/>
              </a:ext>
            </a:extLst>
          </p:cNvPr>
          <p:cNvSpPr txBox="1"/>
          <p:nvPr/>
        </p:nvSpPr>
        <p:spPr>
          <a:xfrm rot="717342">
            <a:off x="3316761" y="4588920"/>
            <a:ext cx="184135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b="1" dirty="0">
                <a:solidFill>
                  <a:prstClr val="white"/>
                </a:solidFill>
                <a:latin typeface="Calibri"/>
              </a:rPr>
              <a:t>SINET</a:t>
            </a:r>
          </a:p>
        </p:txBody>
      </p:sp>
      <p:sp>
        <p:nvSpPr>
          <p:cNvPr id="1114" name="TextBox 1113">
            <a:extLst>
              <a:ext uri="{FF2B5EF4-FFF2-40B4-BE49-F238E27FC236}">
                <a16:creationId xmlns:a16="http://schemas.microsoft.com/office/drawing/2014/main" id="{2CDE339B-92CD-49B0-85F2-5A0F6A81E9F7}"/>
              </a:ext>
            </a:extLst>
          </p:cNvPr>
          <p:cNvSpPr txBox="1"/>
          <p:nvPr/>
        </p:nvSpPr>
        <p:spPr>
          <a:xfrm>
            <a:off x="3493733" y="4688579"/>
            <a:ext cx="393630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20">
              <a:lnSpc>
                <a:spcPts val="350"/>
              </a:lnSpc>
            </a:pPr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Peers: SINET, ESnet, Internet2, </a:t>
            </a:r>
            <a:r>
              <a:rPr lang="en-US" sz="400" dirty="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TransPAC</a:t>
            </a:r>
            <a:endParaRPr lang="en-US" sz="400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ABBDA26-7AFC-46B9-AB04-246C0E15E2F7}"/>
              </a:ext>
            </a:extLst>
          </p:cNvPr>
          <p:cNvGrpSpPr/>
          <p:nvPr/>
        </p:nvGrpSpPr>
        <p:grpSpPr>
          <a:xfrm>
            <a:off x="1608104" y="4009200"/>
            <a:ext cx="517931" cy="525568"/>
            <a:chOff x="2435998" y="7872230"/>
            <a:chExt cx="1035861" cy="1051136"/>
          </a:xfrm>
        </p:grpSpPr>
        <p:sp>
          <p:nvSpPr>
            <p:cNvPr id="637" name="Cross 636"/>
            <p:cNvSpPr/>
            <p:nvPr/>
          </p:nvSpPr>
          <p:spPr bwMode="auto">
            <a:xfrm>
              <a:off x="2435998" y="7889656"/>
              <a:ext cx="1035861" cy="1033710"/>
            </a:xfrm>
            <a:prstGeom prst="plus">
              <a:avLst>
                <a:gd name="adj" fmla="val 13426"/>
              </a:avLst>
            </a:prstGeom>
            <a:solidFill>
              <a:srgbClr val="FFCC66">
                <a:alpha val="75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457052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5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728" name="TextBox 727">
              <a:extLst>
                <a:ext uri="{FF2B5EF4-FFF2-40B4-BE49-F238E27FC236}">
                  <a16:creationId xmlns:a16="http://schemas.microsoft.com/office/drawing/2014/main" id="{AE3D1A62-7690-45AC-81B7-C552929FB7F5}"/>
                </a:ext>
              </a:extLst>
            </p:cNvPr>
            <p:cNvSpPr txBox="1"/>
            <p:nvPr/>
          </p:nvSpPr>
          <p:spPr>
            <a:xfrm>
              <a:off x="2495844" y="7872230"/>
              <a:ext cx="916169" cy="492422"/>
            </a:xfrm>
            <a:prstGeom prst="rect">
              <a:avLst/>
            </a:prstGeom>
            <a:noFill/>
          </p:spPr>
          <p:txBody>
            <a:bodyPr wrap="square" lIns="45707" tIns="22855" rIns="45707" bIns="22855" rtlCol="0">
              <a:spAutoFit/>
            </a:bodyPr>
            <a:lstStyle/>
            <a:p>
              <a:pPr algn="ctr" defTabSz="45705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650" b="1" dirty="0" err="1">
                  <a:solidFill>
                    <a:prstClr val="black"/>
                  </a:solidFill>
                  <a:latin typeface="Calibri"/>
                  <a:ea typeface="Arial" pitchFamily="-65" charset="0"/>
                  <a:cs typeface="Arial" pitchFamily="-65" charset="0"/>
                </a:rPr>
                <a:t>SingAREN</a:t>
              </a:r>
              <a:endParaRPr lang="en-US" sz="6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endParaRPr>
            </a:p>
            <a:p>
              <a:pPr algn="ctr" defTabSz="45705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650" dirty="0">
                  <a:solidFill>
                    <a:prstClr val="black"/>
                  </a:solidFill>
                  <a:latin typeface="Calibri"/>
                  <a:ea typeface="Arial" pitchFamily="-65" charset="0"/>
                  <a:cs typeface="Arial" pitchFamily="-65" charset="0"/>
                </a:rPr>
                <a:t>Singapore</a:t>
              </a:r>
              <a:endParaRPr lang="en-US" sz="6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endParaRPr>
            </a:p>
          </p:txBody>
        </p:sp>
      </p:grpSp>
      <p:sp>
        <p:nvSpPr>
          <p:cNvPr id="695" name="TextBox 694">
            <a:extLst>
              <a:ext uri="{FF2B5EF4-FFF2-40B4-BE49-F238E27FC236}">
                <a16:creationId xmlns:a16="http://schemas.microsoft.com/office/drawing/2014/main" id="{93957AC5-7736-4147-A597-12A733100FEC}"/>
              </a:ext>
            </a:extLst>
          </p:cNvPr>
          <p:cNvSpPr txBox="1"/>
          <p:nvPr/>
        </p:nvSpPr>
        <p:spPr>
          <a:xfrm>
            <a:off x="1632036" y="4238419"/>
            <a:ext cx="467965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20">
              <a:lnSpc>
                <a:spcPts val="350"/>
              </a:lnSpc>
            </a:pPr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Peers:</a:t>
            </a:r>
            <a:b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</a:br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ASGC, SINET, JGN, TEIN, </a:t>
            </a:r>
            <a:r>
              <a:rPr lang="en-US" sz="400" dirty="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AARNet</a:t>
            </a:r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, GÉANT</a:t>
            </a:r>
          </a:p>
        </p:txBody>
      </p:sp>
      <p:sp>
        <p:nvSpPr>
          <p:cNvPr id="539" name="Oval 538"/>
          <p:cNvSpPr/>
          <p:nvPr/>
        </p:nvSpPr>
        <p:spPr bwMode="auto">
          <a:xfrm>
            <a:off x="605854" y="2950138"/>
            <a:ext cx="321317" cy="178937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solidFill>
                  <a:prstClr val="black"/>
                </a:solidFill>
                <a:latin typeface="Calibri"/>
                <a:ea typeface="Arial" pitchFamily="-65" charset="0"/>
                <a:cs typeface="Arial" panose="020B0604020202020204" pitchFamily="34" charset="0"/>
              </a:rPr>
              <a:t>Singapore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7EBB83A-1197-42D8-8115-69C07D2EEC9A}"/>
              </a:ext>
            </a:extLst>
          </p:cNvPr>
          <p:cNvGrpSpPr/>
          <p:nvPr/>
        </p:nvGrpSpPr>
        <p:grpSpPr>
          <a:xfrm>
            <a:off x="6467050" y="2529735"/>
            <a:ext cx="725928" cy="618455"/>
            <a:chOff x="12172100" y="5059469"/>
            <a:chExt cx="1451855" cy="1236910"/>
          </a:xfrm>
        </p:grpSpPr>
        <p:sp>
          <p:nvSpPr>
            <p:cNvPr id="883" name="Cross 882"/>
            <p:cNvSpPr/>
            <p:nvPr/>
          </p:nvSpPr>
          <p:spPr bwMode="auto">
            <a:xfrm>
              <a:off x="12172100" y="5059469"/>
              <a:ext cx="1451855" cy="1236910"/>
            </a:xfrm>
            <a:prstGeom prst="plus">
              <a:avLst/>
            </a:prstGeom>
            <a:solidFill>
              <a:srgbClr val="FFCC66">
                <a:alpha val="75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 defTabSz="457052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55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endParaRPr>
            </a:p>
          </p:txBody>
        </p:sp>
        <p:sp>
          <p:nvSpPr>
            <p:cNvPr id="732" name="TextBox 731">
              <a:extLst>
                <a:ext uri="{FF2B5EF4-FFF2-40B4-BE49-F238E27FC236}">
                  <a16:creationId xmlns:a16="http://schemas.microsoft.com/office/drawing/2014/main" id="{1AECEED0-BEC2-484E-8365-22B40F5441AC}"/>
                </a:ext>
              </a:extLst>
            </p:cNvPr>
            <p:cNvSpPr txBox="1"/>
            <p:nvPr/>
          </p:nvSpPr>
          <p:spPr>
            <a:xfrm>
              <a:off x="12405026" y="5059913"/>
              <a:ext cx="998551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120"/>
              <a:r>
                <a:rPr lang="en-US" sz="550" b="1" dirty="0">
                  <a:solidFill>
                    <a:prstClr val="black"/>
                  </a:solidFill>
                  <a:latin typeface="Calibri"/>
                  <a:ea typeface="Arial" pitchFamily="-65" charset="0"/>
                  <a:cs typeface="Arial" pitchFamily="-65" charset="0"/>
                </a:rPr>
                <a:t>MAN LAN</a:t>
              </a:r>
            </a:p>
            <a:p>
              <a:pPr algn="ctr" defTabSz="914120"/>
              <a:r>
                <a:rPr lang="en-US" sz="450" dirty="0">
                  <a:solidFill>
                    <a:prstClr val="black"/>
                  </a:solidFill>
                  <a:latin typeface="Calibri"/>
                  <a:ea typeface="Arial" pitchFamily="-65" charset="0"/>
                  <a:cs typeface="Arial" pitchFamily="-65" charset="0"/>
                </a:rPr>
                <a:t>(New York)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6599264" y="2756437"/>
            <a:ext cx="4992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20"/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Internet2, CERN, ESnet, NORDUnet,  CANARIE</a:t>
            </a:r>
          </a:p>
          <a:p>
            <a:pPr algn="ctr" defTabSz="914120"/>
            <a:endParaRPr lang="en-US" sz="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5" name="Freeform 7"/>
          <p:cNvSpPr>
            <a:spLocks/>
          </p:cNvSpPr>
          <p:nvPr/>
        </p:nvSpPr>
        <p:spPr bwMode="auto">
          <a:xfrm>
            <a:off x="9107306" y="430978"/>
            <a:ext cx="801067" cy="533358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18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7" name="TextBox 1026"/>
          <p:cNvSpPr txBox="1"/>
          <p:nvPr/>
        </p:nvSpPr>
        <p:spPr>
          <a:xfrm>
            <a:off x="9271731" y="448625"/>
            <a:ext cx="472219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NORDUnet</a:t>
            </a: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Nordic</a:t>
            </a:r>
          </a:p>
        </p:txBody>
      </p:sp>
      <p:sp>
        <p:nvSpPr>
          <p:cNvPr id="1254" name="Rectangle 1253"/>
          <p:cNvSpPr/>
          <p:nvPr/>
        </p:nvSpPr>
        <p:spPr bwMode="auto">
          <a:xfrm>
            <a:off x="9301518" y="675894"/>
            <a:ext cx="269097" cy="211589"/>
          </a:xfrm>
          <a:prstGeom prst="rect">
            <a:avLst/>
          </a:prstGeom>
          <a:solidFill>
            <a:srgbClr val="99CC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" tIns="0" rIns="9144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</a:rPr>
              <a:t>NDGF-T1,</a:t>
            </a: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</a:rPr>
              <a:t>NDGF-T1b</a:t>
            </a: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</a:rPr>
              <a:t>NDGF-T1c</a:t>
            </a:r>
          </a:p>
        </p:txBody>
      </p:sp>
      <p:sp>
        <p:nvSpPr>
          <p:cNvPr id="753" name="TextBox 752">
            <a:extLst>
              <a:ext uri="{FF2B5EF4-FFF2-40B4-BE49-F238E27FC236}">
                <a16:creationId xmlns:a16="http://schemas.microsoft.com/office/drawing/2014/main" id="{EB3AD00C-64D3-4097-B332-58561C47CC56}"/>
              </a:ext>
            </a:extLst>
          </p:cNvPr>
          <p:cNvSpPr txBox="1"/>
          <p:nvPr/>
        </p:nvSpPr>
        <p:spPr>
          <a:xfrm rot="21129372">
            <a:off x="10224986" y="746519"/>
            <a:ext cx="233145" cy="25648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To </a:t>
            </a:r>
            <a:r>
              <a:rPr lang="en-US" sz="350" dirty="0" err="1">
                <a:solidFill>
                  <a:prstClr val="black"/>
                </a:solidFill>
                <a:latin typeface="Calibri"/>
              </a:rPr>
              <a:t>NetherLight</a:t>
            </a:r>
            <a:r>
              <a:rPr lang="en-US" sz="350" dirty="0">
                <a:solidFill>
                  <a:prstClr val="black"/>
                </a:solidFill>
                <a:latin typeface="Calibri"/>
              </a:rPr>
              <a:t>, Peer: CANARIE, SINET</a:t>
            </a:r>
          </a:p>
        </p:txBody>
      </p:sp>
      <p:sp>
        <p:nvSpPr>
          <p:cNvPr id="708" name="TextBox 707">
            <a:extLst>
              <a:ext uri="{FF2B5EF4-FFF2-40B4-BE49-F238E27FC236}">
                <a16:creationId xmlns:a16="http://schemas.microsoft.com/office/drawing/2014/main" id="{F78A42CC-364B-420D-9886-E08E1E3FD84B}"/>
              </a:ext>
            </a:extLst>
          </p:cNvPr>
          <p:cNvSpPr txBox="1"/>
          <p:nvPr/>
        </p:nvSpPr>
        <p:spPr>
          <a:xfrm rot="19122346">
            <a:off x="2079837" y="4121268"/>
            <a:ext cx="135933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b="1" dirty="0">
                <a:solidFill>
                  <a:prstClr val="white"/>
                </a:solidFill>
                <a:latin typeface="Calibri"/>
              </a:rPr>
              <a:t>ASGC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682CF42-B5D4-4585-9B5E-AC79911A0284}"/>
              </a:ext>
            </a:extLst>
          </p:cNvPr>
          <p:cNvGrpSpPr/>
          <p:nvPr/>
        </p:nvGrpSpPr>
        <p:grpSpPr>
          <a:xfrm>
            <a:off x="959322" y="3910780"/>
            <a:ext cx="376949" cy="249663"/>
            <a:chOff x="4131367" y="8098693"/>
            <a:chExt cx="934496" cy="661034"/>
          </a:xfrm>
        </p:grpSpPr>
        <p:sp>
          <p:nvSpPr>
            <p:cNvPr id="715" name="Freeform 7">
              <a:extLst>
                <a:ext uri="{FF2B5EF4-FFF2-40B4-BE49-F238E27FC236}">
                  <a16:creationId xmlns:a16="http://schemas.microsoft.com/office/drawing/2014/main" id="{BFC306CF-5F16-4F22-A0AD-8DF19FF57C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1367" y="8098693"/>
              <a:ext cx="934496" cy="661034"/>
            </a:xfrm>
            <a:custGeom>
              <a:avLst/>
              <a:gdLst>
                <a:gd name="T0" fmla="*/ 5 w 2184"/>
                <a:gd name="T1" fmla="*/ 630 h 1434"/>
                <a:gd name="T2" fmla="*/ 68 w 2184"/>
                <a:gd name="T3" fmla="*/ 535 h 1434"/>
                <a:gd name="T4" fmla="*/ 119 w 2184"/>
                <a:gd name="T5" fmla="*/ 390 h 1434"/>
                <a:gd name="T6" fmla="*/ 201 w 2184"/>
                <a:gd name="T7" fmla="*/ 293 h 1434"/>
                <a:gd name="T8" fmla="*/ 348 w 2184"/>
                <a:gd name="T9" fmla="*/ 204 h 1434"/>
                <a:gd name="T10" fmla="*/ 401 w 2184"/>
                <a:gd name="T11" fmla="*/ 129 h 1434"/>
                <a:gd name="T12" fmla="*/ 516 w 2184"/>
                <a:gd name="T13" fmla="*/ 91 h 1434"/>
                <a:gd name="T14" fmla="*/ 593 w 2184"/>
                <a:gd name="T15" fmla="*/ 81 h 1434"/>
                <a:gd name="T16" fmla="*/ 724 w 2184"/>
                <a:gd name="T17" fmla="*/ 57 h 1434"/>
                <a:gd name="T18" fmla="*/ 835 w 2184"/>
                <a:gd name="T19" fmla="*/ 22 h 1434"/>
                <a:gd name="T20" fmla="*/ 972 w 2184"/>
                <a:gd name="T21" fmla="*/ 13 h 1434"/>
                <a:gd name="T22" fmla="*/ 1064 w 2184"/>
                <a:gd name="T23" fmla="*/ 18 h 1434"/>
                <a:gd name="T24" fmla="*/ 1152 w 2184"/>
                <a:gd name="T25" fmla="*/ 19 h 1434"/>
                <a:gd name="T26" fmla="*/ 1200 w 2184"/>
                <a:gd name="T27" fmla="*/ 6 h 1434"/>
                <a:gd name="T28" fmla="*/ 1298 w 2184"/>
                <a:gd name="T29" fmla="*/ 48 h 1434"/>
                <a:gd name="T30" fmla="*/ 1403 w 2184"/>
                <a:gd name="T31" fmla="*/ 65 h 1434"/>
                <a:gd name="T32" fmla="*/ 1489 w 2184"/>
                <a:gd name="T33" fmla="*/ 41 h 1434"/>
                <a:gd name="T34" fmla="*/ 1616 w 2184"/>
                <a:gd name="T35" fmla="*/ 88 h 1434"/>
                <a:gd name="T36" fmla="*/ 1672 w 2184"/>
                <a:gd name="T37" fmla="*/ 116 h 1434"/>
                <a:gd name="T38" fmla="*/ 1733 w 2184"/>
                <a:gd name="T39" fmla="*/ 137 h 1434"/>
                <a:gd name="T40" fmla="*/ 1737 w 2184"/>
                <a:gd name="T41" fmla="*/ 175 h 1434"/>
                <a:gd name="T42" fmla="*/ 1887 w 2184"/>
                <a:gd name="T43" fmla="*/ 201 h 1434"/>
                <a:gd name="T44" fmla="*/ 1914 w 2184"/>
                <a:gd name="T45" fmla="*/ 301 h 1434"/>
                <a:gd name="T46" fmla="*/ 1990 w 2184"/>
                <a:gd name="T47" fmla="*/ 395 h 1434"/>
                <a:gd name="T48" fmla="*/ 2122 w 2184"/>
                <a:gd name="T49" fmla="*/ 476 h 1434"/>
                <a:gd name="T50" fmla="*/ 2133 w 2184"/>
                <a:gd name="T51" fmla="*/ 575 h 1434"/>
                <a:gd name="T52" fmla="*/ 2159 w 2184"/>
                <a:gd name="T53" fmla="*/ 654 h 1434"/>
                <a:gd name="T54" fmla="*/ 2116 w 2184"/>
                <a:gd name="T55" fmla="*/ 719 h 1434"/>
                <a:gd name="T56" fmla="*/ 2176 w 2184"/>
                <a:gd name="T57" fmla="*/ 735 h 1434"/>
                <a:gd name="T58" fmla="*/ 2172 w 2184"/>
                <a:gd name="T59" fmla="*/ 796 h 1434"/>
                <a:gd name="T60" fmla="*/ 2121 w 2184"/>
                <a:gd name="T61" fmla="*/ 820 h 1434"/>
                <a:gd name="T62" fmla="*/ 2098 w 2184"/>
                <a:gd name="T63" fmla="*/ 947 h 1434"/>
                <a:gd name="T64" fmla="*/ 2071 w 2184"/>
                <a:gd name="T65" fmla="*/ 992 h 1434"/>
                <a:gd name="T66" fmla="*/ 2068 w 2184"/>
                <a:gd name="T67" fmla="*/ 1060 h 1434"/>
                <a:gd name="T68" fmla="*/ 1981 w 2184"/>
                <a:gd name="T69" fmla="*/ 1071 h 1434"/>
                <a:gd name="T70" fmla="*/ 1916 w 2184"/>
                <a:gd name="T71" fmla="*/ 1208 h 1434"/>
                <a:gd name="T72" fmla="*/ 1776 w 2184"/>
                <a:gd name="T73" fmla="*/ 1235 h 1434"/>
                <a:gd name="T74" fmla="*/ 1707 w 2184"/>
                <a:gd name="T75" fmla="*/ 1313 h 1434"/>
                <a:gd name="T76" fmla="*/ 1589 w 2184"/>
                <a:gd name="T77" fmla="*/ 1351 h 1434"/>
                <a:gd name="T78" fmla="*/ 1494 w 2184"/>
                <a:gd name="T79" fmla="*/ 1402 h 1434"/>
                <a:gd name="T80" fmla="*/ 1430 w 2184"/>
                <a:gd name="T81" fmla="*/ 1362 h 1434"/>
                <a:gd name="T82" fmla="*/ 1363 w 2184"/>
                <a:gd name="T83" fmla="*/ 1431 h 1434"/>
                <a:gd name="T84" fmla="*/ 1260 w 2184"/>
                <a:gd name="T85" fmla="*/ 1394 h 1434"/>
                <a:gd name="T86" fmla="*/ 1192 w 2184"/>
                <a:gd name="T87" fmla="*/ 1429 h 1434"/>
                <a:gd name="T88" fmla="*/ 1087 w 2184"/>
                <a:gd name="T89" fmla="*/ 1397 h 1434"/>
                <a:gd name="T90" fmla="*/ 980 w 2184"/>
                <a:gd name="T91" fmla="*/ 1434 h 1434"/>
                <a:gd name="T92" fmla="*/ 872 w 2184"/>
                <a:gd name="T93" fmla="*/ 1375 h 1434"/>
                <a:gd name="T94" fmla="*/ 748 w 2184"/>
                <a:gd name="T95" fmla="*/ 1380 h 1434"/>
                <a:gd name="T96" fmla="*/ 694 w 2184"/>
                <a:gd name="T97" fmla="*/ 1307 h 1434"/>
                <a:gd name="T98" fmla="*/ 619 w 2184"/>
                <a:gd name="T99" fmla="*/ 1343 h 1434"/>
                <a:gd name="T100" fmla="*/ 525 w 2184"/>
                <a:gd name="T101" fmla="*/ 1299 h 1434"/>
                <a:gd name="T102" fmla="*/ 519 w 2184"/>
                <a:gd name="T103" fmla="*/ 1262 h 1434"/>
                <a:gd name="T104" fmla="*/ 399 w 2184"/>
                <a:gd name="T105" fmla="*/ 1210 h 1434"/>
                <a:gd name="T106" fmla="*/ 329 w 2184"/>
                <a:gd name="T107" fmla="*/ 1165 h 1434"/>
                <a:gd name="T108" fmla="*/ 172 w 2184"/>
                <a:gd name="T109" fmla="*/ 1103 h 1434"/>
                <a:gd name="T110" fmla="*/ 105 w 2184"/>
                <a:gd name="T111" fmla="*/ 976 h 1434"/>
                <a:gd name="T112" fmla="*/ 5 w 2184"/>
                <a:gd name="T113" fmla="*/ 907 h 1434"/>
                <a:gd name="T114" fmla="*/ 26 w 2184"/>
                <a:gd name="T115" fmla="*/ 818 h 1434"/>
                <a:gd name="T116" fmla="*/ 22 w 2184"/>
                <a:gd name="T117" fmla="*/ 737 h 1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84" h="1434">
                  <a:moveTo>
                    <a:pt x="48" y="719"/>
                  </a:moveTo>
                  <a:lnTo>
                    <a:pt x="33" y="708"/>
                  </a:lnTo>
                  <a:lnTo>
                    <a:pt x="21" y="696"/>
                  </a:lnTo>
                  <a:lnTo>
                    <a:pt x="13" y="680"/>
                  </a:lnTo>
                  <a:lnTo>
                    <a:pt x="6" y="664"/>
                  </a:lnTo>
                  <a:lnTo>
                    <a:pt x="5" y="648"/>
                  </a:lnTo>
                  <a:lnTo>
                    <a:pt x="5" y="630"/>
                  </a:lnTo>
                  <a:lnTo>
                    <a:pt x="10" y="613"/>
                  </a:lnTo>
                  <a:lnTo>
                    <a:pt x="18" y="597"/>
                  </a:lnTo>
                  <a:lnTo>
                    <a:pt x="29" y="583"/>
                  </a:lnTo>
                  <a:lnTo>
                    <a:pt x="43" y="570"/>
                  </a:lnTo>
                  <a:lnTo>
                    <a:pt x="61" y="562"/>
                  </a:lnTo>
                  <a:lnTo>
                    <a:pt x="78" y="555"/>
                  </a:lnTo>
                  <a:lnTo>
                    <a:pt x="68" y="535"/>
                  </a:lnTo>
                  <a:lnTo>
                    <a:pt x="62" y="511"/>
                  </a:lnTo>
                  <a:lnTo>
                    <a:pt x="61" y="489"/>
                  </a:lnTo>
                  <a:lnTo>
                    <a:pt x="64" y="465"/>
                  </a:lnTo>
                  <a:lnTo>
                    <a:pt x="72" y="444"/>
                  </a:lnTo>
                  <a:lnTo>
                    <a:pt x="84" y="423"/>
                  </a:lnTo>
                  <a:lnTo>
                    <a:pt x="100" y="406"/>
                  </a:lnTo>
                  <a:lnTo>
                    <a:pt x="119" y="390"/>
                  </a:lnTo>
                  <a:lnTo>
                    <a:pt x="137" y="382"/>
                  </a:lnTo>
                  <a:lnTo>
                    <a:pt x="156" y="376"/>
                  </a:lnTo>
                  <a:lnTo>
                    <a:pt x="175" y="374"/>
                  </a:lnTo>
                  <a:lnTo>
                    <a:pt x="196" y="374"/>
                  </a:lnTo>
                  <a:lnTo>
                    <a:pt x="191" y="345"/>
                  </a:lnTo>
                  <a:lnTo>
                    <a:pt x="193" y="318"/>
                  </a:lnTo>
                  <a:lnTo>
                    <a:pt x="201" y="293"/>
                  </a:lnTo>
                  <a:lnTo>
                    <a:pt x="212" y="269"/>
                  </a:lnTo>
                  <a:lnTo>
                    <a:pt x="229" y="248"/>
                  </a:lnTo>
                  <a:lnTo>
                    <a:pt x="248" y="231"/>
                  </a:lnTo>
                  <a:lnTo>
                    <a:pt x="272" y="216"/>
                  </a:lnTo>
                  <a:lnTo>
                    <a:pt x="299" y="207"/>
                  </a:lnTo>
                  <a:lnTo>
                    <a:pt x="325" y="204"/>
                  </a:lnTo>
                  <a:lnTo>
                    <a:pt x="348" y="204"/>
                  </a:lnTo>
                  <a:lnTo>
                    <a:pt x="372" y="209"/>
                  </a:lnTo>
                  <a:lnTo>
                    <a:pt x="395" y="216"/>
                  </a:lnTo>
                  <a:lnTo>
                    <a:pt x="388" y="199"/>
                  </a:lnTo>
                  <a:lnTo>
                    <a:pt x="387" y="180"/>
                  </a:lnTo>
                  <a:lnTo>
                    <a:pt x="388" y="162"/>
                  </a:lnTo>
                  <a:lnTo>
                    <a:pt x="393" y="145"/>
                  </a:lnTo>
                  <a:lnTo>
                    <a:pt x="401" y="129"/>
                  </a:lnTo>
                  <a:lnTo>
                    <a:pt x="414" y="115"/>
                  </a:lnTo>
                  <a:lnTo>
                    <a:pt x="428" y="102"/>
                  </a:lnTo>
                  <a:lnTo>
                    <a:pt x="444" y="92"/>
                  </a:lnTo>
                  <a:lnTo>
                    <a:pt x="461" y="88"/>
                  </a:lnTo>
                  <a:lnTo>
                    <a:pt x="481" y="84"/>
                  </a:lnTo>
                  <a:lnTo>
                    <a:pt x="498" y="86"/>
                  </a:lnTo>
                  <a:lnTo>
                    <a:pt x="516" y="91"/>
                  </a:lnTo>
                  <a:lnTo>
                    <a:pt x="531" y="97"/>
                  </a:lnTo>
                  <a:lnTo>
                    <a:pt x="546" y="108"/>
                  </a:lnTo>
                  <a:lnTo>
                    <a:pt x="558" y="121"/>
                  </a:lnTo>
                  <a:lnTo>
                    <a:pt x="570" y="137"/>
                  </a:lnTo>
                  <a:lnTo>
                    <a:pt x="574" y="116"/>
                  </a:lnTo>
                  <a:lnTo>
                    <a:pt x="582" y="97"/>
                  </a:lnTo>
                  <a:lnTo>
                    <a:pt x="593" y="81"/>
                  </a:lnTo>
                  <a:lnTo>
                    <a:pt x="609" y="67"/>
                  </a:lnTo>
                  <a:lnTo>
                    <a:pt x="625" y="56"/>
                  </a:lnTo>
                  <a:lnTo>
                    <a:pt x="644" y="49"/>
                  </a:lnTo>
                  <a:lnTo>
                    <a:pt x="665" y="46"/>
                  </a:lnTo>
                  <a:lnTo>
                    <a:pt x="687" y="46"/>
                  </a:lnTo>
                  <a:lnTo>
                    <a:pt x="706" y="51"/>
                  </a:lnTo>
                  <a:lnTo>
                    <a:pt x="724" y="57"/>
                  </a:lnTo>
                  <a:lnTo>
                    <a:pt x="741" y="68"/>
                  </a:lnTo>
                  <a:lnTo>
                    <a:pt x="756" y="83"/>
                  </a:lnTo>
                  <a:lnTo>
                    <a:pt x="768" y="67"/>
                  </a:lnTo>
                  <a:lnTo>
                    <a:pt x="784" y="53"/>
                  </a:lnTo>
                  <a:lnTo>
                    <a:pt x="800" y="41"/>
                  </a:lnTo>
                  <a:lnTo>
                    <a:pt x="818" y="30"/>
                  </a:lnTo>
                  <a:lnTo>
                    <a:pt x="835" y="22"/>
                  </a:lnTo>
                  <a:lnTo>
                    <a:pt x="854" y="16"/>
                  </a:lnTo>
                  <a:lnTo>
                    <a:pt x="873" y="10"/>
                  </a:lnTo>
                  <a:lnTo>
                    <a:pt x="894" y="6"/>
                  </a:lnTo>
                  <a:lnTo>
                    <a:pt x="913" y="6"/>
                  </a:lnTo>
                  <a:lnTo>
                    <a:pt x="932" y="6"/>
                  </a:lnTo>
                  <a:lnTo>
                    <a:pt x="953" y="8"/>
                  </a:lnTo>
                  <a:lnTo>
                    <a:pt x="972" y="13"/>
                  </a:lnTo>
                  <a:lnTo>
                    <a:pt x="991" y="19"/>
                  </a:lnTo>
                  <a:lnTo>
                    <a:pt x="1010" y="27"/>
                  </a:lnTo>
                  <a:lnTo>
                    <a:pt x="1028" y="37"/>
                  </a:lnTo>
                  <a:lnTo>
                    <a:pt x="1045" y="48"/>
                  </a:lnTo>
                  <a:lnTo>
                    <a:pt x="1050" y="37"/>
                  </a:lnTo>
                  <a:lnTo>
                    <a:pt x="1056" y="26"/>
                  </a:lnTo>
                  <a:lnTo>
                    <a:pt x="1064" y="18"/>
                  </a:lnTo>
                  <a:lnTo>
                    <a:pt x="1074" y="10"/>
                  </a:lnTo>
                  <a:lnTo>
                    <a:pt x="1085" y="5"/>
                  </a:lnTo>
                  <a:lnTo>
                    <a:pt x="1096" y="2"/>
                  </a:lnTo>
                  <a:lnTo>
                    <a:pt x="1109" y="2"/>
                  </a:lnTo>
                  <a:lnTo>
                    <a:pt x="1122" y="3"/>
                  </a:lnTo>
                  <a:lnTo>
                    <a:pt x="1138" y="10"/>
                  </a:lnTo>
                  <a:lnTo>
                    <a:pt x="1152" y="19"/>
                  </a:lnTo>
                  <a:lnTo>
                    <a:pt x="1161" y="33"/>
                  </a:lnTo>
                  <a:lnTo>
                    <a:pt x="1168" y="49"/>
                  </a:lnTo>
                  <a:lnTo>
                    <a:pt x="1169" y="38"/>
                  </a:lnTo>
                  <a:lnTo>
                    <a:pt x="1174" y="29"/>
                  </a:lnTo>
                  <a:lnTo>
                    <a:pt x="1182" y="19"/>
                  </a:lnTo>
                  <a:lnTo>
                    <a:pt x="1190" y="11"/>
                  </a:lnTo>
                  <a:lnTo>
                    <a:pt x="1200" y="6"/>
                  </a:lnTo>
                  <a:lnTo>
                    <a:pt x="1212" y="2"/>
                  </a:lnTo>
                  <a:lnTo>
                    <a:pt x="1225" y="0"/>
                  </a:lnTo>
                  <a:lnTo>
                    <a:pt x="1238" y="2"/>
                  </a:lnTo>
                  <a:lnTo>
                    <a:pt x="1257" y="6"/>
                  </a:lnTo>
                  <a:lnTo>
                    <a:pt x="1274" y="18"/>
                  </a:lnTo>
                  <a:lnTo>
                    <a:pt x="1289" y="30"/>
                  </a:lnTo>
                  <a:lnTo>
                    <a:pt x="1298" y="48"/>
                  </a:lnTo>
                  <a:lnTo>
                    <a:pt x="1306" y="43"/>
                  </a:lnTo>
                  <a:lnTo>
                    <a:pt x="1317" y="38"/>
                  </a:lnTo>
                  <a:lnTo>
                    <a:pt x="1340" y="37"/>
                  </a:lnTo>
                  <a:lnTo>
                    <a:pt x="1365" y="40"/>
                  </a:lnTo>
                  <a:lnTo>
                    <a:pt x="1386" y="49"/>
                  </a:lnTo>
                  <a:lnTo>
                    <a:pt x="1395" y="56"/>
                  </a:lnTo>
                  <a:lnTo>
                    <a:pt x="1403" y="65"/>
                  </a:lnTo>
                  <a:lnTo>
                    <a:pt x="1408" y="73"/>
                  </a:lnTo>
                  <a:lnTo>
                    <a:pt x="1410" y="83"/>
                  </a:lnTo>
                  <a:lnTo>
                    <a:pt x="1419" y="68"/>
                  </a:lnTo>
                  <a:lnTo>
                    <a:pt x="1433" y="59"/>
                  </a:lnTo>
                  <a:lnTo>
                    <a:pt x="1449" y="49"/>
                  </a:lnTo>
                  <a:lnTo>
                    <a:pt x="1468" y="45"/>
                  </a:lnTo>
                  <a:lnTo>
                    <a:pt x="1489" y="41"/>
                  </a:lnTo>
                  <a:lnTo>
                    <a:pt x="1511" y="41"/>
                  </a:lnTo>
                  <a:lnTo>
                    <a:pt x="1535" y="45"/>
                  </a:lnTo>
                  <a:lnTo>
                    <a:pt x="1558" y="51"/>
                  </a:lnTo>
                  <a:lnTo>
                    <a:pt x="1575" y="59"/>
                  </a:lnTo>
                  <a:lnTo>
                    <a:pt x="1591" y="67"/>
                  </a:lnTo>
                  <a:lnTo>
                    <a:pt x="1605" y="76"/>
                  </a:lnTo>
                  <a:lnTo>
                    <a:pt x="1616" y="88"/>
                  </a:lnTo>
                  <a:lnTo>
                    <a:pt x="1626" y="99"/>
                  </a:lnTo>
                  <a:lnTo>
                    <a:pt x="1632" y="111"/>
                  </a:lnTo>
                  <a:lnTo>
                    <a:pt x="1636" y="124"/>
                  </a:lnTo>
                  <a:lnTo>
                    <a:pt x="1636" y="137"/>
                  </a:lnTo>
                  <a:lnTo>
                    <a:pt x="1648" y="127"/>
                  </a:lnTo>
                  <a:lnTo>
                    <a:pt x="1659" y="121"/>
                  </a:lnTo>
                  <a:lnTo>
                    <a:pt x="1672" y="116"/>
                  </a:lnTo>
                  <a:lnTo>
                    <a:pt x="1685" y="115"/>
                  </a:lnTo>
                  <a:lnTo>
                    <a:pt x="1696" y="113"/>
                  </a:lnTo>
                  <a:lnTo>
                    <a:pt x="1707" y="115"/>
                  </a:lnTo>
                  <a:lnTo>
                    <a:pt x="1717" y="118"/>
                  </a:lnTo>
                  <a:lnTo>
                    <a:pt x="1725" y="124"/>
                  </a:lnTo>
                  <a:lnTo>
                    <a:pt x="1729" y="131"/>
                  </a:lnTo>
                  <a:lnTo>
                    <a:pt x="1733" y="137"/>
                  </a:lnTo>
                  <a:lnTo>
                    <a:pt x="1734" y="145"/>
                  </a:lnTo>
                  <a:lnTo>
                    <a:pt x="1734" y="153"/>
                  </a:lnTo>
                  <a:lnTo>
                    <a:pt x="1733" y="162"/>
                  </a:lnTo>
                  <a:lnTo>
                    <a:pt x="1729" y="170"/>
                  </a:lnTo>
                  <a:lnTo>
                    <a:pt x="1723" y="180"/>
                  </a:lnTo>
                  <a:lnTo>
                    <a:pt x="1717" y="189"/>
                  </a:lnTo>
                  <a:lnTo>
                    <a:pt x="1737" y="175"/>
                  </a:lnTo>
                  <a:lnTo>
                    <a:pt x="1758" y="166"/>
                  </a:lnTo>
                  <a:lnTo>
                    <a:pt x="1782" y="161"/>
                  </a:lnTo>
                  <a:lnTo>
                    <a:pt x="1804" y="161"/>
                  </a:lnTo>
                  <a:lnTo>
                    <a:pt x="1826" y="164"/>
                  </a:lnTo>
                  <a:lnTo>
                    <a:pt x="1849" y="172"/>
                  </a:lnTo>
                  <a:lnTo>
                    <a:pt x="1869" y="185"/>
                  </a:lnTo>
                  <a:lnTo>
                    <a:pt x="1887" y="201"/>
                  </a:lnTo>
                  <a:lnTo>
                    <a:pt x="1896" y="213"/>
                  </a:lnTo>
                  <a:lnTo>
                    <a:pt x="1904" y="226"/>
                  </a:lnTo>
                  <a:lnTo>
                    <a:pt x="1911" y="240"/>
                  </a:lnTo>
                  <a:lnTo>
                    <a:pt x="1914" y="255"/>
                  </a:lnTo>
                  <a:lnTo>
                    <a:pt x="1916" y="271"/>
                  </a:lnTo>
                  <a:lnTo>
                    <a:pt x="1916" y="287"/>
                  </a:lnTo>
                  <a:lnTo>
                    <a:pt x="1914" y="301"/>
                  </a:lnTo>
                  <a:lnTo>
                    <a:pt x="1909" y="317"/>
                  </a:lnTo>
                  <a:lnTo>
                    <a:pt x="1931" y="326"/>
                  </a:lnTo>
                  <a:lnTo>
                    <a:pt x="1949" y="337"/>
                  </a:lnTo>
                  <a:lnTo>
                    <a:pt x="1965" y="350"/>
                  </a:lnTo>
                  <a:lnTo>
                    <a:pt x="1978" y="364"/>
                  </a:lnTo>
                  <a:lnTo>
                    <a:pt x="1986" y="379"/>
                  </a:lnTo>
                  <a:lnTo>
                    <a:pt x="1990" y="395"/>
                  </a:lnTo>
                  <a:lnTo>
                    <a:pt x="1990" y="411"/>
                  </a:lnTo>
                  <a:lnTo>
                    <a:pt x="1987" y="425"/>
                  </a:lnTo>
                  <a:lnTo>
                    <a:pt x="2021" y="428"/>
                  </a:lnTo>
                  <a:lnTo>
                    <a:pt x="2052" y="435"/>
                  </a:lnTo>
                  <a:lnTo>
                    <a:pt x="2079" y="446"/>
                  </a:lnTo>
                  <a:lnTo>
                    <a:pt x="2103" y="460"/>
                  </a:lnTo>
                  <a:lnTo>
                    <a:pt x="2122" y="476"/>
                  </a:lnTo>
                  <a:lnTo>
                    <a:pt x="2137" y="495"/>
                  </a:lnTo>
                  <a:lnTo>
                    <a:pt x="2141" y="505"/>
                  </a:lnTo>
                  <a:lnTo>
                    <a:pt x="2145" y="516"/>
                  </a:lnTo>
                  <a:lnTo>
                    <a:pt x="2146" y="527"/>
                  </a:lnTo>
                  <a:lnTo>
                    <a:pt x="2146" y="538"/>
                  </a:lnTo>
                  <a:lnTo>
                    <a:pt x="2141" y="557"/>
                  </a:lnTo>
                  <a:lnTo>
                    <a:pt x="2133" y="575"/>
                  </a:lnTo>
                  <a:lnTo>
                    <a:pt x="2119" y="592"/>
                  </a:lnTo>
                  <a:lnTo>
                    <a:pt x="2102" y="606"/>
                  </a:lnTo>
                  <a:lnTo>
                    <a:pt x="2119" y="613"/>
                  </a:lnTo>
                  <a:lnTo>
                    <a:pt x="2133" y="621"/>
                  </a:lnTo>
                  <a:lnTo>
                    <a:pt x="2146" y="632"/>
                  </a:lnTo>
                  <a:lnTo>
                    <a:pt x="2154" y="641"/>
                  </a:lnTo>
                  <a:lnTo>
                    <a:pt x="2159" y="654"/>
                  </a:lnTo>
                  <a:lnTo>
                    <a:pt x="2161" y="665"/>
                  </a:lnTo>
                  <a:lnTo>
                    <a:pt x="2159" y="678"/>
                  </a:lnTo>
                  <a:lnTo>
                    <a:pt x="2153" y="691"/>
                  </a:lnTo>
                  <a:lnTo>
                    <a:pt x="2146" y="699"/>
                  </a:lnTo>
                  <a:lnTo>
                    <a:pt x="2138" y="707"/>
                  </a:lnTo>
                  <a:lnTo>
                    <a:pt x="2127" y="713"/>
                  </a:lnTo>
                  <a:lnTo>
                    <a:pt x="2116" y="719"/>
                  </a:lnTo>
                  <a:lnTo>
                    <a:pt x="2126" y="716"/>
                  </a:lnTo>
                  <a:lnTo>
                    <a:pt x="2135" y="715"/>
                  </a:lnTo>
                  <a:lnTo>
                    <a:pt x="2145" y="716"/>
                  </a:lnTo>
                  <a:lnTo>
                    <a:pt x="2154" y="718"/>
                  </a:lnTo>
                  <a:lnTo>
                    <a:pt x="2162" y="723"/>
                  </a:lnTo>
                  <a:lnTo>
                    <a:pt x="2170" y="727"/>
                  </a:lnTo>
                  <a:lnTo>
                    <a:pt x="2176" y="735"/>
                  </a:lnTo>
                  <a:lnTo>
                    <a:pt x="2181" y="743"/>
                  </a:lnTo>
                  <a:lnTo>
                    <a:pt x="2184" y="753"/>
                  </a:lnTo>
                  <a:lnTo>
                    <a:pt x="2184" y="762"/>
                  </a:lnTo>
                  <a:lnTo>
                    <a:pt x="2184" y="770"/>
                  </a:lnTo>
                  <a:lnTo>
                    <a:pt x="2181" y="780"/>
                  </a:lnTo>
                  <a:lnTo>
                    <a:pt x="2178" y="788"/>
                  </a:lnTo>
                  <a:lnTo>
                    <a:pt x="2172" y="796"/>
                  </a:lnTo>
                  <a:lnTo>
                    <a:pt x="2165" y="802"/>
                  </a:lnTo>
                  <a:lnTo>
                    <a:pt x="2156" y="807"/>
                  </a:lnTo>
                  <a:lnTo>
                    <a:pt x="2145" y="810"/>
                  </a:lnTo>
                  <a:lnTo>
                    <a:pt x="2132" y="810"/>
                  </a:lnTo>
                  <a:lnTo>
                    <a:pt x="2119" y="807"/>
                  </a:lnTo>
                  <a:lnTo>
                    <a:pt x="2108" y="802"/>
                  </a:lnTo>
                  <a:lnTo>
                    <a:pt x="2121" y="820"/>
                  </a:lnTo>
                  <a:lnTo>
                    <a:pt x="2129" y="837"/>
                  </a:lnTo>
                  <a:lnTo>
                    <a:pt x="2133" y="856"/>
                  </a:lnTo>
                  <a:lnTo>
                    <a:pt x="2135" y="877"/>
                  </a:lnTo>
                  <a:lnTo>
                    <a:pt x="2132" y="896"/>
                  </a:lnTo>
                  <a:lnTo>
                    <a:pt x="2124" y="915"/>
                  </a:lnTo>
                  <a:lnTo>
                    <a:pt x="2114" y="933"/>
                  </a:lnTo>
                  <a:lnTo>
                    <a:pt x="2098" y="947"/>
                  </a:lnTo>
                  <a:lnTo>
                    <a:pt x="2086" y="957"/>
                  </a:lnTo>
                  <a:lnTo>
                    <a:pt x="2071" y="964"/>
                  </a:lnTo>
                  <a:lnTo>
                    <a:pt x="2056" y="971"/>
                  </a:lnTo>
                  <a:lnTo>
                    <a:pt x="2040" y="972"/>
                  </a:lnTo>
                  <a:lnTo>
                    <a:pt x="2052" y="977"/>
                  </a:lnTo>
                  <a:lnTo>
                    <a:pt x="2063" y="984"/>
                  </a:lnTo>
                  <a:lnTo>
                    <a:pt x="2071" y="992"/>
                  </a:lnTo>
                  <a:lnTo>
                    <a:pt x="2079" y="999"/>
                  </a:lnTo>
                  <a:lnTo>
                    <a:pt x="2084" y="1009"/>
                  </a:lnTo>
                  <a:lnTo>
                    <a:pt x="2086" y="1020"/>
                  </a:lnTo>
                  <a:lnTo>
                    <a:pt x="2086" y="1031"/>
                  </a:lnTo>
                  <a:lnTo>
                    <a:pt x="2083" y="1041"/>
                  </a:lnTo>
                  <a:lnTo>
                    <a:pt x="2076" y="1050"/>
                  </a:lnTo>
                  <a:lnTo>
                    <a:pt x="2068" y="1060"/>
                  </a:lnTo>
                  <a:lnTo>
                    <a:pt x="2057" y="1066"/>
                  </a:lnTo>
                  <a:lnTo>
                    <a:pt x="2046" y="1073"/>
                  </a:lnTo>
                  <a:lnTo>
                    <a:pt x="2033" y="1076"/>
                  </a:lnTo>
                  <a:lnTo>
                    <a:pt x="2021" y="1077"/>
                  </a:lnTo>
                  <a:lnTo>
                    <a:pt x="2008" y="1077"/>
                  </a:lnTo>
                  <a:lnTo>
                    <a:pt x="1993" y="1076"/>
                  </a:lnTo>
                  <a:lnTo>
                    <a:pt x="1981" y="1071"/>
                  </a:lnTo>
                  <a:lnTo>
                    <a:pt x="1970" y="1065"/>
                  </a:lnTo>
                  <a:lnTo>
                    <a:pt x="1973" y="1092"/>
                  </a:lnTo>
                  <a:lnTo>
                    <a:pt x="1971" y="1119"/>
                  </a:lnTo>
                  <a:lnTo>
                    <a:pt x="1963" y="1144"/>
                  </a:lnTo>
                  <a:lnTo>
                    <a:pt x="1952" y="1168"/>
                  </a:lnTo>
                  <a:lnTo>
                    <a:pt x="1936" y="1190"/>
                  </a:lnTo>
                  <a:lnTo>
                    <a:pt x="1916" y="1208"/>
                  </a:lnTo>
                  <a:lnTo>
                    <a:pt x="1892" y="1222"/>
                  </a:lnTo>
                  <a:lnTo>
                    <a:pt x="1865" y="1230"/>
                  </a:lnTo>
                  <a:lnTo>
                    <a:pt x="1841" y="1235"/>
                  </a:lnTo>
                  <a:lnTo>
                    <a:pt x="1815" y="1233"/>
                  </a:lnTo>
                  <a:lnTo>
                    <a:pt x="1791" y="1229"/>
                  </a:lnTo>
                  <a:lnTo>
                    <a:pt x="1769" y="1221"/>
                  </a:lnTo>
                  <a:lnTo>
                    <a:pt x="1776" y="1235"/>
                  </a:lnTo>
                  <a:lnTo>
                    <a:pt x="1777" y="1248"/>
                  </a:lnTo>
                  <a:lnTo>
                    <a:pt x="1774" y="1262"/>
                  </a:lnTo>
                  <a:lnTo>
                    <a:pt x="1768" y="1275"/>
                  </a:lnTo>
                  <a:lnTo>
                    <a:pt x="1758" y="1288"/>
                  </a:lnTo>
                  <a:lnTo>
                    <a:pt x="1744" y="1297"/>
                  </a:lnTo>
                  <a:lnTo>
                    <a:pt x="1726" y="1307"/>
                  </a:lnTo>
                  <a:lnTo>
                    <a:pt x="1707" y="1313"/>
                  </a:lnTo>
                  <a:lnTo>
                    <a:pt x="1678" y="1318"/>
                  </a:lnTo>
                  <a:lnTo>
                    <a:pt x="1648" y="1318"/>
                  </a:lnTo>
                  <a:lnTo>
                    <a:pt x="1621" y="1311"/>
                  </a:lnTo>
                  <a:lnTo>
                    <a:pt x="1596" y="1302"/>
                  </a:lnTo>
                  <a:lnTo>
                    <a:pt x="1597" y="1319"/>
                  </a:lnTo>
                  <a:lnTo>
                    <a:pt x="1594" y="1335"/>
                  </a:lnTo>
                  <a:lnTo>
                    <a:pt x="1589" y="1351"/>
                  </a:lnTo>
                  <a:lnTo>
                    <a:pt x="1581" y="1366"/>
                  </a:lnTo>
                  <a:lnTo>
                    <a:pt x="1570" y="1378"/>
                  </a:lnTo>
                  <a:lnTo>
                    <a:pt x="1558" y="1389"/>
                  </a:lnTo>
                  <a:lnTo>
                    <a:pt x="1542" y="1397"/>
                  </a:lnTo>
                  <a:lnTo>
                    <a:pt x="1526" y="1402"/>
                  </a:lnTo>
                  <a:lnTo>
                    <a:pt x="1510" y="1404"/>
                  </a:lnTo>
                  <a:lnTo>
                    <a:pt x="1494" y="1402"/>
                  </a:lnTo>
                  <a:lnTo>
                    <a:pt x="1480" y="1399"/>
                  </a:lnTo>
                  <a:lnTo>
                    <a:pt x="1465" y="1393"/>
                  </a:lnTo>
                  <a:lnTo>
                    <a:pt x="1454" y="1385"/>
                  </a:lnTo>
                  <a:lnTo>
                    <a:pt x="1443" y="1373"/>
                  </a:lnTo>
                  <a:lnTo>
                    <a:pt x="1433" y="1362"/>
                  </a:lnTo>
                  <a:lnTo>
                    <a:pt x="1427" y="1348"/>
                  </a:lnTo>
                  <a:lnTo>
                    <a:pt x="1430" y="1362"/>
                  </a:lnTo>
                  <a:lnTo>
                    <a:pt x="1430" y="1375"/>
                  </a:lnTo>
                  <a:lnTo>
                    <a:pt x="1426" y="1388"/>
                  </a:lnTo>
                  <a:lnTo>
                    <a:pt x="1419" y="1401"/>
                  </a:lnTo>
                  <a:lnTo>
                    <a:pt x="1410" y="1410"/>
                  </a:lnTo>
                  <a:lnTo>
                    <a:pt x="1397" y="1420"/>
                  </a:lnTo>
                  <a:lnTo>
                    <a:pt x="1381" y="1426"/>
                  </a:lnTo>
                  <a:lnTo>
                    <a:pt x="1363" y="1431"/>
                  </a:lnTo>
                  <a:lnTo>
                    <a:pt x="1346" y="1432"/>
                  </a:lnTo>
                  <a:lnTo>
                    <a:pt x="1328" y="1431"/>
                  </a:lnTo>
                  <a:lnTo>
                    <a:pt x="1313" y="1428"/>
                  </a:lnTo>
                  <a:lnTo>
                    <a:pt x="1297" y="1421"/>
                  </a:lnTo>
                  <a:lnTo>
                    <a:pt x="1282" y="1415"/>
                  </a:lnTo>
                  <a:lnTo>
                    <a:pt x="1270" y="1405"/>
                  </a:lnTo>
                  <a:lnTo>
                    <a:pt x="1260" y="1394"/>
                  </a:lnTo>
                  <a:lnTo>
                    <a:pt x="1252" y="1381"/>
                  </a:lnTo>
                  <a:lnTo>
                    <a:pt x="1249" y="1393"/>
                  </a:lnTo>
                  <a:lnTo>
                    <a:pt x="1243" y="1402"/>
                  </a:lnTo>
                  <a:lnTo>
                    <a:pt x="1233" y="1412"/>
                  </a:lnTo>
                  <a:lnTo>
                    <a:pt x="1222" y="1418"/>
                  </a:lnTo>
                  <a:lnTo>
                    <a:pt x="1208" y="1424"/>
                  </a:lnTo>
                  <a:lnTo>
                    <a:pt x="1192" y="1429"/>
                  </a:lnTo>
                  <a:lnTo>
                    <a:pt x="1176" y="1431"/>
                  </a:lnTo>
                  <a:lnTo>
                    <a:pt x="1158" y="1432"/>
                  </a:lnTo>
                  <a:lnTo>
                    <a:pt x="1133" y="1428"/>
                  </a:lnTo>
                  <a:lnTo>
                    <a:pt x="1111" y="1418"/>
                  </a:lnTo>
                  <a:lnTo>
                    <a:pt x="1101" y="1413"/>
                  </a:lnTo>
                  <a:lnTo>
                    <a:pt x="1093" y="1405"/>
                  </a:lnTo>
                  <a:lnTo>
                    <a:pt x="1087" y="1397"/>
                  </a:lnTo>
                  <a:lnTo>
                    <a:pt x="1082" y="1389"/>
                  </a:lnTo>
                  <a:lnTo>
                    <a:pt x="1071" y="1402"/>
                  </a:lnTo>
                  <a:lnTo>
                    <a:pt x="1058" y="1413"/>
                  </a:lnTo>
                  <a:lnTo>
                    <a:pt x="1041" y="1423"/>
                  </a:lnTo>
                  <a:lnTo>
                    <a:pt x="1021" y="1429"/>
                  </a:lnTo>
                  <a:lnTo>
                    <a:pt x="1002" y="1432"/>
                  </a:lnTo>
                  <a:lnTo>
                    <a:pt x="980" y="1434"/>
                  </a:lnTo>
                  <a:lnTo>
                    <a:pt x="959" y="1432"/>
                  </a:lnTo>
                  <a:lnTo>
                    <a:pt x="937" y="1429"/>
                  </a:lnTo>
                  <a:lnTo>
                    <a:pt x="913" y="1420"/>
                  </a:lnTo>
                  <a:lnTo>
                    <a:pt x="894" y="1407"/>
                  </a:lnTo>
                  <a:lnTo>
                    <a:pt x="880" y="1393"/>
                  </a:lnTo>
                  <a:lnTo>
                    <a:pt x="875" y="1385"/>
                  </a:lnTo>
                  <a:lnTo>
                    <a:pt x="872" y="1375"/>
                  </a:lnTo>
                  <a:lnTo>
                    <a:pt x="858" y="1383"/>
                  </a:lnTo>
                  <a:lnTo>
                    <a:pt x="842" y="1389"/>
                  </a:lnTo>
                  <a:lnTo>
                    <a:pt x="823" y="1393"/>
                  </a:lnTo>
                  <a:lnTo>
                    <a:pt x="805" y="1393"/>
                  </a:lnTo>
                  <a:lnTo>
                    <a:pt x="786" y="1391"/>
                  </a:lnTo>
                  <a:lnTo>
                    <a:pt x="767" y="1386"/>
                  </a:lnTo>
                  <a:lnTo>
                    <a:pt x="748" y="1380"/>
                  </a:lnTo>
                  <a:lnTo>
                    <a:pt x="732" y="1370"/>
                  </a:lnTo>
                  <a:lnTo>
                    <a:pt x="713" y="1356"/>
                  </a:lnTo>
                  <a:lnTo>
                    <a:pt x="702" y="1340"/>
                  </a:lnTo>
                  <a:lnTo>
                    <a:pt x="697" y="1332"/>
                  </a:lnTo>
                  <a:lnTo>
                    <a:pt x="694" y="1323"/>
                  </a:lnTo>
                  <a:lnTo>
                    <a:pt x="694" y="1315"/>
                  </a:lnTo>
                  <a:lnTo>
                    <a:pt x="694" y="1307"/>
                  </a:lnTo>
                  <a:lnTo>
                    <a:pt x="691" y="1316"/>
                  </a:lnTo>
                  <a:lnTo>
                    <a:pt x="684" y="1324"/>
                  </a:lnTo>
                  <a:lnTo>
                    <a:pt x="676" y="1331"/>
                  </a:lnTo>
                  <a:lnTo>
                    <a:pt x="665" y="1337"/>
                  </a:lnTo>
                  <a:lnTo>
                    <a:pt x="651" y="1340"/>
                  </a:lnTo>
                  <a:lnTo>
                    <a:pt x="635" y="1342"/>
                  </a:lnTo>
                  <a:lnTo>
                    <a:pt x="619" y="1343"/>
                  </a:lnTo>
                  <a:lnTo>
                    <a:pt x="601" y="1342"/>
                  </a:lnTo>
                  <a:lnTo>
                    <a:pt x="584" y="1337"/>
                  </a:lnTo>
                  <a:lnTo>
                    <a:pt x="568" y="1332"/>
                  </a:lnTo>
                  <a:lnTo>
                    <a:pt x="554" y="1326"/>
                  </a:lnTo>
                  <a:lnTo>
                    <a:pt x="543" y="1318"/>
                  </a:lnTo>
                  <a:lnTo>
                    <a:pt x="533" y="1308"/>
                  </a:lnTo>
                  <a:lnTo>
                    <a:pt x="525" y="1299"/>
                  </a:lnTo>
                  <a:lnTo>
                    <a:pt x="522" y="1289"/>
                  </a:lnTo>
                  <a:lnTo>
                    <a:pt x="522" y="1280"/>
                  </a:lnTo>
                  <a:lnTo>
                    <a:pt x="523" y="1272"/>
                  </a:lnTo>
                  <a:lnTo>
                    <a:pt x="527" y="1265"/>
                  </a:lnTo>
                  <a:lnTo>
                    <a:pt x="531" y="1260"/>
                  </a:lnTo>
                  <a:lnTo>
                    <a:pt x="538" y="1256"/>
                  </a:lnTo>
                  <a:lnTo>
                    <a:pt x="519" y="1262"/>
                  </a:lnTo>
                  <a:lnTo>
                    <a:pt x="498" y="1265"/>
                  </a:lnTo>
                  <a:lnTo>
                    <a:pt x="479" y="1265"/>
                  </a:lnTo>
                  <a:lnTo>
                    <a:pt x="460" y="1260"/>
                  </a:lnTo>
                  <a:lnTo>
                    <a:pt x="441" y="1253"/>
                  </a:lnTo>
                  <a:lnTo>
                    <a:pt x="425" y="1241"/>
                  </a:lnTo>
                  <a:lnTo>
                    <a:pt x="411" y="1227"/>
                  </a:lnTo>
                  <a:lnTo>
                    <a:pt x="399" y="1210"/>
                  </a:lnTo>
                  <a:lnTo>
                    <a:pt x="393" y="1192"/>
                  </a:lnTo>
                  <a:lnTo>
                    <a:pt x="390" y="1175"/>
                  </a:lnTo>
                  <a:lnTo>
                    <a:pt x="390" y="1155"/>
                  </a:lnTo>
                  <a:lnTo>
                    <a:pt x="393" y="1138"/>
                  </a:lnTo>
                  <a:lnTo>
                    <a:pt x="372" y="1151"/>
                  </a:lnTo>
                  <a:lnTo>
                    <a:pt x="352" y="1160"/>
                  </a:lnTo>
                  <a:lnTo>
                    <a:pt x="329" y="1165"/>
                  </a:lnTo>
                  <a:lnTo>
                    <a:pt x="307" y="1167"/>
                  </a:lnTo>
                  <a:lnTo>
                    <a:pt x="283" y="1165"/>
                  </a:lnTo>
                  <a:lnTo>
                    <a:pt x="261" y="1160"/>
                  </a:lnTo>
                  <a:lnTo>
                    <a:pt x="240" y="1151"/>
                  </a:lnTo>
                  <a:lnTo>
                    <a:pt x="220" y="1138"/>
                  </a:lnTo>
                  <a:lnTo>
                    <a:pt x="194" y="1122"/>
                  </a:lnTo>
                  <a:lnTo>
                    <a:pt x="172" y="1103"/>
                  </a:lnTo>
                  <a:lnTo>
                    <a:pt x="153" y="1082"/>
                  </a:lnTo>
                  <a:lnTo>
                    <a:pt x="138" y="1062"/>
                  </a:lnTo>
                  <a:lnTo>
                    <a:pt x="127" y="1041"/>
                  </a:lnTo>
                  <a:lnTo>
                    <a:pt x="123" y="1019"/>
                  </a:lnTo>
                  <a:lnTo>
                    <a:pt x="121" y="995"/>
                  </a:lnTo>
                  <a:lnTo>
                    <a:pt x="124" y="972"/>
                  </a:lnTo>
                  <a:lnTo>
                    <a:pt x="105" y="976"/>
                  </a:lnTo>
                  <a:lnTo>
                    <a:pt x="86" y="976"/>
                  </a:lnTo>
                  <a:lnTo>
                    <a:pt x="68" y="972"/>
                  </a:lnTo>
                  <a:lnTo>
                    <a:pt x="51" y="964"/>
                  </a:lnTo>
                  <a:lnTo>
                    <a:pt x="35" y="953"/>
                  </a:lnTo>
                  <a:lnTo>
                    <a:pt x="22" y="941"/>
                  </a:lnTo>
                  <a:lnTo>
                    <a:pt x="11" y="925"/>
                  </a:lnTo>
                  <a:lnTo>
                    <a:pt x="5" y="907"/>
                  </a:lnTo>
                  <a:lnTo>
                    <a:pt x="2" y="893"/>
                  </a:lnTo>
                  <a:lnTo>
                    <a:pt x="0" y="880"/>
                  </a:lnTo>
                  <a:lnTo>
                    <a:pt x="2" y="866"/>
                  </a:lnTo>
                  <a:lnTo>
                    <a:pt x="5" y="853"/>
                  </a:lnTo>
                  <a:lnTo>
                    <a:pt x="10" y="840"/>
                  </a:lnTo>
                  <a:lnTo>
                    <a:pt x="16" y="828"/>
                  </a:lnTo>
                  <a:lnTo>
                    <a:pt x="26" y="818"/>
                  </a:lnTo>
                  <a:lnTo>
                    <a:pt x="35" y="807"/>
                  </a:lnTo>
                  <a:lnTo>
                    <a:pt x="24" y="796"/>
                  </a:lnTo>
                  <a:lnTo>
                    <a:pt x="18" y="783"/>
                  </a:lnTo>
                  <a:lnTo>
                    <a:pt x="13" y="772"/>
                  </a:lnTo>
                  <a:lnTo>
                    <a:pt x="13" y="759"/>
                  </a:lnTo>
                  <a:lnTo>
                    <a:pt x="16" y="748"/>
                  </a:lnTo>
                  <a:lnTo>
                    <a:pt x="22" y="737"/>
                  </a:lnTo>
                  <a:lnTo>
                    <a:pt x="32" y="727"/>
                  </a:lnTo>
                  <a:lnTo>
                    <a:pt x="46" y="719"/>
                  </a:lnTo>
                  <a:lnTo>
                    <a:pt x="48" y="719"/>
                  </a:lnTo>
                </a:path>
              </a:pathLst>
            </a:custGeom>
            <a:solidFill>
              <a:srgbClr val="99FF99"/>
            </a:solidFill>
            <a:ln w="222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vert="horz" wrap="square" lIns="45707" tIns="22855" rIns="45707" bIns="22855" numCol="1" anchor="t" anchorCtr="0" compatLnSpc="1">
              <a:prstTxWarp prst="textNoShape">
                <a:avLst/>
              </a:prstTxWarp>
            </a:bodyPr>
            <a:lstStyle/>
            <a:p>
              <a:pPr defTabSz="914120"/>
              <a:endParaRPr lang="en-US" sz="45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16" name="TextBox 715">
              <a:extLst>
                <a:ext uri="{FF2B5EF4-FFF2-40B4-BE49-F238E27FC236}">
                  <a16:creationId xmlns:a16="http://schemas.microsoft.com/office/drawing/2014/main" id="{22EF0BDF-0E37-4B6A-B30C-4EB1A60C31A1}"/>
                </a:ext>
              </a:extLst>
            </p:cNvPr>
            <p:cNvSpPr txBox="1"/>
            <p:nvPr/>
          </p:nvSpPr>
          <p:spPr>
            <a:xfrm>
              <a:off x="4140532" y="8159241"/>
              <a:ext cx="916168" cy="488915"/>
            </a:xfrm>
            <a:prstGeom prst="rect">
              <a:avLst/>
            </a:prstGeom>
            <a:noFill/>
          </p:spPr>
          <p:txBody>
            <a:bodyPr wrap="square" lIns="45707" tIns="22855" rIns="45707" bIns="22855" rtlCol="0">
              <a:spAutoFit/>
            </a:bodyPr>
            <a:lstStyle/>
            <a:p>
              <a:pPr algn="ctr" defTabSz="914120"/>
              <a:r>
                <a:rPr lang="en-US" sz="450" b="1" u="sng" dirty="0" err="1">
                  <a:solidFill>
                    <a:prstClr val="black"/>
                  </a:solidFill>
                  <a:latin typeface="Calibri"/>
                </a:rPr>
                <a:t>MyREN</a:t>
              </a:r>
              <a:endParaRPr lang="en-US" sz="450" b="1" u="sng" dirty="0">
                <a:solidFill>
                  <a:prstClr val="black"/>
                </a:solidFill>
                <a:latin typeface="Calibri"/>
              </a:endParaRPr>
            </a:p>
            <a:p>
              <a:pPr algn="ctr" defTabSz="914120"/>
              <a:r>
                <a:rPr lang="en-US" sz="450" b="1" u="sng" dirty="0">
                  <a:solidFill>
                    <a:prstClr val="black"/>
                  </a:solidFill>
                  <a:latin typeface="Calibri"/>
                </a:rPr>
                <a:t>Malaysia</a:t>
              </a:r>
            </a:p>
          </p:txBody>
        </p:sp>
      </p:grpSp>
      <p:sp>
        <p:nvSpPr>
          <p:cNvPr id="911" name="Freeform 7"/>
          <p:cNvSpPr>
            <a:spLocks/>
          </p:cNvSpPr>
          <p:nvPr/>
        </p:nvSpPr>
        <p:spPr bwMode="auto">
          <a:xfrm>
            <a:off x="483097" y="6097482"/>
            <a:ext cx="205077" cy="95739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2" tIns="4572" rIns="4572" bIns="4572" numCol="1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GARR</a:t>
            </a:r>
          </a:p>
        </p:txBody>
      </p:sp>
      <p:sp>
        <p:nvSpPr>
          <p:cNvPr id="912" name="TextBox 911"/>
          <p:cNvSpPr txBox="1"/>
          <p:nvPr/>
        </p:nvSpPr>
        <p:spPr>
          <a:xfrm>
            <a:off x="716996" y="6058154"/>
            <a:ext cx="1007444" cy="174397"/>
          </a:xfrm>
          <a:prstGeom prst="rect">
            <a:avLst/>
          </a:prstGeom>
          <a:noFill/>
        </p:spPr>
        <p:txBody>
          <a:bodyPr wrap="square" lIns="0" tIns="22855" rIns="0" bIns="22855" rtlCol="0" anchor="ctr" anchorCtr="0">
            <a:spAutoFit/>
          </a:bodyPr>
          <a:lstStyle/>
          <a:p>
            <a:pPr defTabSz="914120">
              <a:lnSpc>
                <a:spcPts val="500"/>
              </a:lnSpc>
            </a:pPr>
            <a:r>
              <a:rPr lang="en-US" sz="550" dirty="0">
                <a:solidFill>
                  <a:prstClr val="black"/>
                </a:solidFill>
                <a:latin typeface="Calibri"/>
              </a:rPr>
              <a:t>LHCONE VRF domain/aggregator</a:t>
            </a:r>
            <a:br>
              <a:rPr lang="en-US" sz="550" dirty="0">
                <a:solidFill>
                  <a:prstClr val="black"/>
                </a:solidFill>
                <a:latin typeface="Calibri"/>
              </a:rPr>
            </a:br>
            <a:r>
              <a:rPr lang="en-US" sz="550" dirty="0">
                <a:solidFill>
                  <a:prstClr val="black"/>
                </a:solidFill>
                <a:latin typeface="Calibri"/>
              </a:rPr>
              <a:t>- A provider network.</a:t>
            </a:r>
          </a:p>
        </p:txBody>
      </p:sp>
      <p:sp>
        <p:nvSpPr>
          <p:cNvPr id="915" name="TextBox 914"/>
          <p:cNvSpPr txBox="1"/>
          <p:nvPr/>
        </p:nvSpPr>
        <p:spPr>
          <a:xfrm>
            <a:off x="716996" y="6330167"/>
            <a:ext cx="820738" cy="173114"/>
          </a:xfrm>
          <a:prstGeom prst="rect">
            <a:avLst/>
          </a:prstGeom>
          <a:noFill/>
        </p:spPr>
        <p:txBody>
          <a:bodyPr wrap="none" lIns="0" tIns="22855" rIns="0" bIns="22855" rtlCol="0" anchor="ctr" anchorCtr="0">
            <a:spAutoFit/>
          </a:bodyPr>
          <a:lstStyle/>
          <a:p>
            <a:pPr defTabSz="914120">
              <a:lnSpc>
                <a:spcPct val="150000"/>
              </a:lnSpc>
            </a:pPr>
            <a:r>
              <a:rPr lang="en-US" sz="550" dirty="0">
                <a:solidFill>
                  <a:prstClr val="black"/>
                </a:solidFill>
                <a:latin typeface="Calibri"/>
              </a:rPr>
              <a:t>Provider network </a:t>
            </a:r>
            <a:r>
              <a:rPr lang="en-US" sz="550" dirty="0" err="1">
                <a:solidFill>
                  <a:prstClr val="black"/>
                </a:solidFill>
                <a:latin typeface="Calibri"/>
              </a:rPr>
              <a:t>PoP</a:t>
            </a:r>
            <a:r>
              <a:rPr lang="en-US" sz="550" dirty="0">
                <a:solidFill>
                  <a:prstClr val="black"/>
                </a:solidFill>
                <a:latin typeface="Calibri"/>
              </a:rPr>
              <a:t> router</a:t>
            </a:r>
          </a:p>
        </p:txBody>
      </p:sp>
      <p:sp>
        <p:nvSpPr>
          <p:cNvPr id="1053" name="TextBox 1052"/>
          <p:cNvSpPr txBox="1"/>
          <p:nvPr/>
        </p:nvSpPr>
        <p:spPr>
          <a:xfrm>
            <a:off x="1932043" y="6027337"/>
            <a:ext cx="1017907" cy="173114"/>
          </a:xfrm>
          <a:prstGeom prst="rect">
            <a:avLst/>
          </a:prstGeom>
          <a:noFill/>
        </p:spPr>
        <p:txBody>
          <a:bodyPr wrap="none" lIns="0" tIns="22855" rIns="0" bIns="22855" rtlCol="0">
            <a:spAutoFit/>
          </a:bodyPr>
          <a:lstStyle/>
          <a:p>
            <a:pPr defTabSz="914120">
              <a:lnSpc>
                <a:spcPct val="150000"/>
              </a:lnSpc>
            </a:pPr>
            <a:r>
              <a:rPr lang="en-US" sz="550" dirty="0">
                <a:solidFill>
                  <a:prstClr val="black"/>
                </a:solidFill>
                <a:latin typeface="Calibri"/>
              </a:rPr>
              <a:t>NREN/site router at exchange point</a:t>
            </a:r>
          </a:p>
        </p:txBody>
      </p:sp>
      <p:sp>
        <p:nvSpPr>
          <p:cNvPr id="1129" name="Cross 1128"/>
          <p:cNvSpPr/>
          <p:nvPr/>
        </p:nvSpPr>
        <p:spPr bwMode="auto">
          <a:xfrm rot="5400000" flipV="1">
            <a:off x="547887" y="6692259"/>
            <a:ext cx="111716" cy="109223"/>
          </a:xfrm>
          <a:prstGeom prst="plus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171" name="Oval 1170"/>
          <p:cNvSpPr/>
          <p:nvPr/>
        </p:nvSpPr>
        <p:spPr bwMode="auto">
          <a:xfrm>
            <a:off x="482433" y="6391834"/>
            <a:ext cx="205740" cy="94211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London</a:t>
            </a:r>
          </a:p>
        </p:txBody>
      </p:sp>
      <p:sp>
        <p:nvSpPr>
          <p:cNvPr id="1319" name="TextBox 1318"/>
          <p:cNvSpPr txBox="1"/>
          <p:nvPr/>
        </p:nvSpPr>
        <p:spPr>
          <a:xfrm>
            <a:off x="716996" y="6235815"/>
            <a:ext cx="1116995" cy="1282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120">
              <a:lnSpc>
                <a:spcPts val="500"/>
              </a:lnSpc>
            </a:pPr>
            <a:r>
              <a:rPr lang="en-US" sz="550" dirty="0">
                <a:solidFill>
                  <a:prstClr val="black"/>
                </a:solidFill>
                <a:latin typeface="Calibri"/>
              </a:rPr>
              <a:t>Connector network – provides,</a:t>
            </a:r>
            <a:br>
              <a:rPr lang="en-US" sz="550" dirty="0">
                <a:solidFill>
                  <a:prstClr val="black"/>
                </a:solidFill>
                <a:latin typeface="Calibri"/>
              </a:rPr>
            </a:br>
            <a:r>
              <a:rPr lang="en-US" sz="550" dirty="0">
                <a:solidFill>
                  <a:prstClr val="black"/>
                </a:solidFill>
                <a:latin typeface="Calibri"/>
              </a:rPr>
              <a:t>e.g., an L2 path between VRFs.</a:t>
            </a:r>
          </a:p>
        </p:txBody>
      </p:sp>
      <p:sp>
        <p:nvSpPr>
          <p:cNvPr id="1320" name="Oval 1319"/>
          <p:cNvSpPr/>
          <p:nvPr/>
        </p:nvSpPr>
        <p:spPr bwMode="auto">
          <a:xfrm>
            <a:off x="482433" y="6243009"/>
            <a:ext cx="205740" cy="9421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ANSP</a:t>
            </a:r>
          </a:p>
        </p:txBody>
      </p:sp>
      <p:sp>
        <p:nvSpPr>
          <p:cNvPr id="614" name="TextBox 613"/>
          <p:cNvSpPr txBox="1"/>
          <p:nvPr/>
        </p:nvSpPr>
        <p:spPr>
          <a:xfrm>
            <a:off x="1678104" y="6096802"/>
            <a:ext cx="217980" cy="63094"/>
          </a:xfrm>
          <a:prstGeom prst="rect">
            <a:avLst/>
          </a:prstGeom>
          <a:solidFill>
            <a:schemeClr val="tx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white"/>
                </a:solidFill>
                <a:latin typeface="Calibri"/>
              </a:rPr>
              <a:t>CANARIE</a:t>
            </a:r>
          </a:p>
        </p:txBody>
      </p:sp>
      <p:grpSp>
        <p:nvGrpSpPr>
          <p:cNvPr id="684" name="Group 683"/>
          <p:cNvGrpSpPr/>
          <p:nvPr/>
        </p:nvGrpSpPr>
        <p:grpSpPr>
          <a:xfrm>
            <a:off x="1717696" y="6253062"/>
            <a:ext cx="178388" cy="0"/>
            <a:chOff x="6898043" y="13507015"/>
            <a:chExt cx="356775" cy="0"/>
          </a:xfrm>
        </p:grpSpPr>
        <p:cxnSp>
          <p:nvCxnSpPr>
            <p:cNvPr id="685" name="Straight Connector 684"/>
            <p:cNvCxnSpPr/>
            <p:nvPr/>
          </p:nvCxnSpPr>
          <p:spPr bwMode="auto">
            <a:xfrm>
              <a:off x="6898043" y="13507015"/>
              <a:ext cx="154669" cy="0"/>
            </a:xfrm>
            <a:prstGeom prst="line">
              <a:avLst/>
            </a:prstGeom>
            <a:noFill/>
            <a:ln w="1905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6" name="Straight Connector 685"/>
            <p:cNvCxnSpPr/>
            <p:nvPr/>
          </p:nvCxnSpPr>
          <p:spPr bwMode="auto">
            <a:xfrm>
              <a:off x="6999096" y="13507015"/>
              <a:ext cx="154669" cy="0"/>
            </a:xfrm>
            <a:prstGeom prst="line">
              <a:avLst/>
            </a:prstGeom>
            <a:noFill/>
            <a:ln w="381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7" name="Straight Connector 686"/>
            <p:cNvCxnSpPr/>
            <p:nvPr/>
          </p:nvCxnSpPr>
          <p:spPr bwMode="auto">
            <a:xfrm>
              <a:off x="7100149" y="13507015"/>
              <a:ext cx="154669" cy="0"/>
            </a:xfrm>
            <a:prstGeom prst="line">
              <a:avLst/>
            </a:prstGeom>
            <a:noFill/>
            <a:ln w="762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26" name="Freeform 7">
            <a:extLst>
              <a:ext uri="{FF2B5EF4-FFF2-40B4-BE49-F238E27FC236}">
                <a16:creationId xmlns:a16="http://schemas.microsoft.com/office/drawing/2014/main" id="{D13E9FE8-E224-408B-BD52-6A9DABFF9CAC}"/>
              </a:ext>
            </a:extLst>
          </p:cNvPr>
          <p:cNvSpPr>
            <a:spLocks/>
          </p:cNvSpPr>
          <p:nvPr/>
        </p:nvSpPr>
        <p:spPr bwMode="auto">
          <a:xfrm>
            <a:off x="483097" y="6540660"/>
            <a:ext cx="205077" cy="95739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FFCC99"/>
          </a:solidFill>
          <a:ln w="15875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vert="horz" wrap="square" lIns="4572" tIns="4572" rIns="4572" bIns="4572" numCol="1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CUDI</a:t>
            </a:r>
          </a:p>
        </p:txBody>
      </p:sp>
      <p:sp>
        <p:nvSpPr>
          <p:cNvPr id="719" name="TextBox 718">
            <a:extLst>
              <a:ext uri="{FF2B5EF4-FFF2-40B4-BE49-F238E27FC236}">
                <a16:creationId xmlns:a16="http://schemas.microsoft.com/office/drawing/2014/main" id="{2540CFA3-8B50-4D65-8643-565598E2F392}"/>
              </a:ext>
            </a:extLst>
          </p:cNvPr>
          <p:cNvSpPr txBox="1"/>
          <p:nvPr/>
        </p:nvSpPr>
        <p:spPr>
          <a:xfrm>
            <a:off x="1932043" y="6163786"/>
            <a:ext cx="1193826" cy="17851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0" tIns="4572" rIns="0" bIns="4572" rtlCol="0">
            <a:spAutoFit/>
          </a:bodyPr>
          <a:lstStyle/>
          <a:p>
            <a:pPr defTabSz="914120"/>
            <a:r>
              <a:rPr lang="en-US" sz="550" dirty="0">
                <a:solidFill>
                  <a:prstClr val="black"/>
                </a:solidFill>
                <a:latin typeface="Calibri"/>
              </a:rPr>
              <a:t>Communication links:</a:t>
            </a:r>
            <a:br>
              <a:rPr lang="en-US" sz="550" dirty="0">
                <a:solidFill>
                  <a:prstClr val="black"/>
                </a:solidFill>
                <a:latin typeface="Calibri"/>
              </a:rPr>
            </a:br>
            <a:r>
              <a:rPr lang="en-US" sz="550" dirty="0">
                <a:solidFill>
                  <a:prstClr val="black"/>
                </a:solidFill>
                <a:latin typeface="Calibri"/>
              </a:rPr>
              <a:t>1/10, 20/30/40, and 100Gb/s or N x 100G</a:t>
            </a:r>
          </a:p>
        </p:txBody>
      </p:sp>
      <p:sp>
        <p:nvSpPr>
          <p:cNvPr id="721" name="TextBox 720">
            <a:extLst>
              <a:ext uri="{FF2B5EF4-FFF2-40B4-BE49-F238E27FC236}">
                <a16:creationId xmlns:a16="http://schemas.microsoft.com/office/drawing/2014/main" id="{1EBD855C-D592-4E03-97E6-E762DE22D006}"/>
              </a:ext>
            </a:extLst>
          </p:cNvPr>
          <p:cNvSpPr txBox="1"/>
          <p:nvPr/>
        </p:nvSpPr>
        <p:spPr>
          <a:xfrm>
            <a:off x="1932043" y="6351156"/>
            <a:ext cx="1047306" cy="17851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0" tIns="4572" rIns="4572" bIns="4572" rtlCol="0">
            <a:spAutoFit/>
          </a:bodyPr>
          <a:lstStyle/>
          <a:p>
            <a:pPr defTabSz="914120"/>
            <a:r>
              <a:rPr lang="en-US" sz="550" dirty="0">
                <a:solidFill>
                  <a:prstClr val="black"/>
                </a:solidFill>
                <a:latin typeface="Calibri"/>
              </a:rPr>
              <a:t>Underlined link information indicates link provider, not use </a:t>
            </a:r>
          </a:p>
        </p:txBody>
      </p:sp>
      <p:sp>
        <p:nvSpPr>
          <p:cNvPr id="722" name="TextBox 721">
            <a:extLst>
              <a:ext uri="{FF2B5EF4-FFF2-40B4-BE49-F238E27FC236}">
                <a16:creationId xmlns:a16="http://schemas.microsoft.com/office/drawing/2014/main" id="{7915B2FA-DC29-47BF-9091-3E38C3167F18}"/>
              </a:ext>
            </a:extLst>
          </p:cNvPr>
          <p:cNvSpPr txBox="1"/>
          <p:nvPr/>
        </p:nvSpPr>
        <p:spPr>
          <a:xfrm>
            <a:off x="702186" y="6695858"/>
            <a:ext cx="512169" cy="93872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defTabSz="914120"/>
            <a:r>
              <a:rPr lang="en-US" sz="550" dirty="0">
                <a:solidFill>
                  <a:prstClr val="black"/>
                </a:solidFill>
                <a:latin typeface="Calibri"/>
              </a:rPr>
              <a:t>Exchange point</a:t>
            </a:r>
          </a:p>
        </p:txBody>
      </p:sp>
      <p:sp>
        <p:nvSpPr>
          <p:cNvPr id="734" name="TextBox 733">
            <a:extLst>
              <a:ext uri="{FF2B5EF4-FFF2-40B4-BE49-F238E27FC236}">
                <a16:creationId xmlns:a16="http://schemas.microsoft.com/office/drawing/2014/main" id="{8BECA423-E6D9-4CDD-84B6-AEAEBD6410F4}"/>
              </a:ext>
            </a:extLst>
          </p:cNvPr>
          <p:cNvSpPr txBox="1"/>
          <p:nvPr/>
        </p:nvSpPr>
        <p:spPr>
          <a:xfrm>
            <a:off x="714712" y="6501273"/>
            <a:ext cx="859589" cy="178510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defTabSz="914120"/>
            <a:r>
              <a:rPr lang="en-US" sz="550" dirty="0">
                <a:solidFill>
                  <a:prstClr val="black"/>
                </a:solidFill>
                <a:latin typeface="Calibri"/>
              </a:rPr>
              <a:t>Not currently connected to LHCONE</a:t>
            </a:r>
          </a:p>
        </p:txBody>
      </p:sp>
      <p:sp>
        <p:nvSpPr>
          <p:cNvPr id="740" name="TextBox 739">
            <a:extLst>
              <a:ext uri="{FF2B5EF4-FFF2-40B4-BE49-F238E27FC236}">
                <a16:creationId xmlns:a16="http://schemas.microsoft.com/office/drawing/2014/main" id="{E0B30657-0731-49E3-83AF-CE96EA6BE00F}"/>
              </a:ext>
            </a:extLst>
          </p:cNvPr>
          <p:cNvSpPr txBox="1"/>
          <p:nvPr/>
        </p:nvSpPr>
        <p:spPr>
          <a:xfrm>
            <a:off x="1597645" y="6362490"/>
            <a:ext cx="298439" cy="13747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>
              <a:lnSpc>
                <a:spcPts val="450"/>
              </a:lnSpc>
            </a:pPr>
            <a:r>
              <a:rPr lang="en-US" sz="350" u="sng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JGN – </a:t>
            </a:r>
            <a:r>
              <a:rPr lang="en-US" sz="350" u="sng" dirty="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SingAREN</a:t>
            </a:r>
            <a:r>
              <a:rPr lang="en-US" sz="350" u="sng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/NSCC</a:t>
            </a:r>
          </a:p>
        </p:txBody>
      </p:sp>
      <p:sp>
        <p:nvSpPr>
          <p:cNvPr id="717" name="Rectangle 716">
            <a:extLst>
              <a:ext uri="{FF2B5EF4-FFF2-40B4-BE49-F238E27FC236}">
                <a16:creationId xmlns:a16="http://schemas.microsoft.com/office/drawing/2014/main" id="{0A8B0E9C-D556-48C0-93B6-36A01AC8649E}"/>
              </a:ext>
            </a:extLst>
          </p:cNvPr>
          <p:cNvSpPr/>
          <p:nvPr/>
        </p:nvSpPr>
        <p:spPr bwMode="auto">
          <a:xfrm>
            <a:off x="1709470" y="6547338"/>
            <a:ext cx="186614" cy="118468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" dirty="0">
                <a:solidFill>
                  <a:prstClr val="black"/>
                </a:solidFill>
                <a:latin typeface="Calibri"/>
              </a:rPr>
              <a:t>NDGF-T1</a:t>
            </a:r>
          </a:p>
        </p:txBody>
      </p:sp>
      <p:sp>
        <p:nvSpPr>
          <p:cNvPr id="805" name="Rectangle 804">
            <a:extLst>
              <a:ext uri="{FF2B5EF4-FFF2-40B4-BE49-F238E27FC236}">
                <a16:creationId xmlns:a16="http://schemas.microsoft.com/office/drawing/2014/main" id="{6872BD99-1D04-4B35-8D3F-270B3BB64DC9}"/>
              </a:ext>
            </a:extLst>
          </p:cNvPr>
          <p:cNvSpPr/>
          <p:nvPr/>
        </p:nvSpPr>
        <p:spPr bwMode="auto">
          <a:xfrm>
            <a:off x="1773548" y="6717822"/>
            <a:ext cx="122536" cy="101493"/>
          </a:xfrm>
          <a:prstGeom prst="rect">
            <a:avLst/>
          </a:prstGeom>
          <a:noFill/>
          <a:ln w="19050" cap="flat" cmpd="sng" algn="ctr">
            <a:solidFill>
              <a:srgbClr val="00B0F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RAL</a:t>
            </a:r>
          </a:p>
        </p:txBody>
      </p:sp>
      <p:sp>
        <p:nvSpPr>
          <p:cNvPr id="810" name="TextBox 809">
            <a:extLst>
              <a:ext uri="{FF2B5EF4-FFF2-40B4-BE49-F238E27FC236}">
                <a16:creationId xmlns:a16="http://schemas.microsoft.com/office/drawing/2014/main" id="{C3B8E692-379B-4DF3-9EE4-894F9BB59C2B}"/>
              </a:ext>
            </a:extLst>
          </p:cNvPr>
          <p:cNvSpPr txBox="1"/>
          <p:nvPr/>
        </p:nvSpPr>
        <p:spPr>
          <a:xfrm>
            <a:off x="1932043" y="6542402"/>
            <a:ext cx="1144397" cy="130795"/>
          </a:xfrm>
          <a:prstGeom prst="rect">
            <a:avLst/>
          </a:prstGeom>
          <a:noFill/>
        </p:spPr>
        <p:txBody>
          <a:bodyPr wrap="square" lIns="0" tIns="22855" rIns="0" bIns="22855" rtlCol="0">
            <a:spAutoFit/>
          </a:bodyPr>
          <a:lstStyle/>
          <a:p>
            <a:pPr defTabSz="914120"/>
            <a:r>
              <a:rPr lang="en-US" sz="550" dirty="0">
                <a:solidFill>
                  <a:prstClr val="black"/>
                </a:solidFill>
                <a:latin typeface="Calibri"/>
              </a:rPr>
              <a:t>Dotted outline indicates distributed site</a:t>
            </a:r>
          </a:p>
        </p:txBody>
      </p:sp>
      <p:sp>
        <p:nvSpPr>
          <p:cNvPr id="859" name="TextBox 858">
            <a:extLst>
              <a:ext uri="{FF2B5EF4-FFF2-40B4-BE49-F238E27FC236}">
                <a16:creationId xmlns:a16="http://schemas.microsoft.com/office/drawing/2014/main" id="{7F25C927-BFF6-478D-8403-B3FEB7FB370B}"/>
              </a:ext>
            </a:extLst>
          </p:cNvPr>
          <p:cNvSpPr txBox="1"/>
          <p:nvPr/>
        </p:nvSpPr>
        <p:spPr>
          <a:xfrm>
            <a:off x="1932043" y="6685549"/>
            <a:ext cx="1155344" cy="174397"/>
          </a:xfrm>
          <a:prstGeom prst="rect">
            <a:avLst/>
          </a:prstGeom>
          <a:noFill/>
        </p:spPr>
        <p:txBody>
          <a:bodyPr wrap="square" lIns="0" tIns="22855" rIns="0" bIns="22855" rtlCol="0">
            <a:spAutoFit/>
          </a:bodyPr>
          <a:lstStyle/>
          <a:p>
            <a:pPr defTabSz="914120">
              <a:lnSpc>
                <a:spcPts val="500"/>
              </a:lnSpc>
            </a:pPr>
            <a:r>
              <a:rPr lang="en-US" sz="550" dirty="0">
                <a:solidFill>
                  <a:prstClr val="black"/>
                </a:solidFill>
                <a:latin typeface="Calibri"/>
              </a:rPr>
              <a:t>Blue dashed outline indicating a WLCG federation site not currently on LHCONE</a:t>
            </a:r>
          </a:p>
        </p:txBody>
      </p:sp>
      <p:sp>
        <p:nvSpPr>
          <p:cNvPr id="890" name="Freeform 4">
            <a:extLst>
              <a:ext uri="{FF2B5EF4-FFF2-40B4-BE49-F238E27FC236}">
                <a16:creationId xmlns:a16="http://schemas.microsoft.com/office/drawing/2014/main" id="{0A536D8A-775F-42D1-9730-4C7C4C2B85E7}"/>
              </a:ext>
            </a:extLst>
          </p:cNvPr>
          <p:cNvSpPr/>
          <p:nvPr/>
        </p:nvSpPr>
        <p:spPr>
          <a:xfrm>
            <a:off x="6931740" y="1539225"/>
            <a:ext cx="1766872" cy="1362180"/>
          </a:xfrm>
          <a:custGeom>
            <a:avLst/>
            <a:gdLst>
              <a:gd name="connsiteX0" fmla="*/ 6723943 w 6793719"/>
              <a:gd name="connsiteY0" fmla="*/ 2459416 h 2459416"/>
              <a:gd name="connsiteX1" fmla="*/ 5921686 w 6793719"/>
              <a:gd name="connsiteY1" fmla="*/ 302813 h 2459416"/>
              <a:gd name="connsiteX2" fmla="*/ 573309 w 6793719"/>
              <a:gd name="connsiteY2" fmla="*/ 113031 h 2459416"/>
              <a:gd name="connsiteX3" fmla="*/ 150614 w 6793719"/>
              <a:gd name="connsiteY3" fmla="*/ 1225839 h 2459416"/>
              <a:gd name="connsiteX4" fmla="*/ 150614 w 6793719"/>
              <a:gd name="connsiteY4" fmla="*/ 1225839 h 2459416"/>
              <a:gd name="connsiteX0" fmla="*/ 6573329 w 6635090"/>
              <a:gd name="connsiteY0" fmla="*/ 2494816 h 2494816"/>
              <a:gd name="connsiteX1" fmla="*/ 5771072 w 6635090"/>
              <a:gd name="connsiteY1" fmla="*/ 338213 h 2494816"/>
              <a:gd name="connsiteX2" fmla="*/ 672861 w 6635090"/>
              <a:gd name="connsiteY2" fmla="*/ 96673 h 2494816"/>
              <a:gd name="connsiteX3" fmla="*/ 0 w 6635090"/>
              <a:gd name="connsiteY3" fmla="*/ 1261239 h 2494816"/>
              <a:gd name="connsiteX4" fmla="*/ 0 w 6635090"/>
              <a:gd name="connsiteY4" fmla="*/ 1261239 h 2494816"/>
              <a:gd name="connsiteX0" fmla="*/ 6573329 w 6628373"/>
              <a:gd name="connsiteY0" fmla="*/ 2432787 h 2432787"/>
              <a:gd name="connsiteX1" fmla="*/ 5736566 w 6628373"/>
              <a:gd name="connsiteY1" fmla="*/ 500470 h 2432787"/>
              <a:gd name="connsiteX2" fmla="*/ 672861 w 6628373"/>
              <a:gd name="connsiteY2" fmla="*/ 34644 h 2432787"/>
              <a:gd name="connsiteX3" fmla="*/ 0 w 6628373"/>
              <a:gd name="connsiteY3" fmla="*/ 1199210 h 2432787"/>
              <a:gd name="connsiteX4" fmla="*/ 0 w 6628373"/>
              <a:gd name="connsiteY4" fmla="*/ 1199210 h 2432787"/>
              <a:gd name="connsiteX0" fmla="*/ 6573329 w 6587541"/>
              <a:gd name="connsiteY0" fmla="*/ 2424745 h 2424745"/>
              <a:gd name="connsiteX1" fmla="*/ 5736566 w 6587541"/>
              <a:gd name="connsiteY1" fmla="*/ 492428 h 2424745"/>
              <a:gd name="connsiteX2" fmla="*/ 672861 w 6587541"/>
              <a:gd name="connsiteY2" fmla="*/ 26602 h 2424745"/>
              <a:gd name="connsiteX3" fmla="*/ 0 w 6587541"/>
              <a:gd name="connsiteY3" fmla="*/ 1191168 h 2424745"/>
              <a:gd name="connsiteX4" fmla="*/ 0 w 6587541"/>
              <a:gd name="connsiteY4" fmla="*/ 1191168 h 2424745"/>
              <a:gd name="connsiteX0" fmla="*/ 6573329 w 6585279"/>
              <a:gd name="connsiteY0" fmla="*/ 2428325 h 2428325"/>
              <a:gd name="connsiteX1" fmla="*/ 5736566 w 6585279"/>
              <a:gd name="connsiteY1" fmla="*/ 496008 h 2428325"/>
              <a:gd name="connsiteX2" fmla="*/ 672861 w 6585279"/>
              <a:gd name="connsiteY2" fmla="*/ 30182 h 2428325"/>
              <a:gd name="connsiteX3" fmla="*/ 0 w 6585279"/>
              <a:gd name="connsiteY3" fmla="*/ 1194748 h 2428325"/>
              <a:gd name="connsiteX4" fmla="*/ 0 w 6585279"/>
              <a:gd name="connsiteY4" fmla="*/ 1194748 h 2428325"/>
              <a:gd name="connsiteX0" fmla="*/ 6573329 w 6585279"/>
              <a:gd name="connsiteY0" fmla="*/ 2405301 h 2405301"/>
              <a:gd name="connsiteX1" fmla="*/ 5736566 w 6585279"/>
              <a:gd name="connsiteY1" fmla="*/ 749029 h 2405301"/>
              <a:gd name="connsiteX2" fmla="*/ 672861 w 6585279"/>
              <a:gd name="connsiteY2" fmla="*/ 7158 h 2405301"/>
              <a:gd name="connsiteX3" fmla="*/ 0 w 6585279"/>
              <a:gd name="connsiteY3" fmla="*/ 1171724 h 2405301"/>
              <a:gd name="connsiteX4" fmla="*/ 0 w 6585279"/>
              <a:gd name="connsiteY4" fmla="*/ 1171724 h 2405301"/>
              <a:gd name="connsiteX0" fmla="*/ 6579674 w 6600056"/>
              <a:gd name="connsiteY0" fmla="*/ 2406077 h 2406077"/>
              <a:gd name="connsiteX1" fmla="*/ 6070715 w 6600056"/>
              <a:gd name="connsiteY1" fmla="*/ 732552 h 2406077"/>
              <a:gd name="connsiteX2" fmla="*/ 679206 w 6600056"/>
              <a:gd name="connsiteY2" fmla="*/ 7934 h 2406077"/>
              <a:gd name="connsiteX3" fmla="*/ 6345 w 6600056"/>
              <a:gd name="connsiteY3" fmla="*/ 1172500 h 2406077"/>
              <a:gd name="connsiteX4" fmla="*/ 6345 w 6600056"/>
              <a:gd name="connsiteY4" fmla="*/ 1172500 h 2406077"/>
              <a:gd name="connsiteX0" fmla="*/ 6579674 w 6608919"/>
              <a:gd name="connsiteY0" fmla="*/ 2403902 h 2403902"/>
              <a:gd name="connsiteX1" fmla="*/ 6070715 w 6608919"/>
              <a:gd name="connsiteY1" fmla="*/ 730377 h 2403902"/>
              <a:gd name="connsiteX2" fmla="*/ 679206 w 6608919"/>
              <a:gd name="connsiteY2" fmla="*/ 5759 h 2403902"/>
              <a:gd name="connsiteX3" fmla="*/ 6345 w 6608919"/>
              <a:gd name="connsiteY3" fmla="*/ 1170325 h 2403902"/>
              <a:gd name="connsiteX4" fmla="*/ 6345 w 6608919"/>
              <a:gd name="connsiteY4" fmla="*/ 1170325 h 2403902"/>
              <a:gd name="connsiteX0" fmla="*/ 6573329 w 6593415"/>
              <a:gd name="connsiteY0" fmla="*/ 2404772 h 2404772"/>
              <a:gd name="connsiteX1" fmla="*/ 5909095 w 6593415"/>
              <a:gd name="connsiteY1" fmla="*/ 705368 h 2404772"/>
              <a:gd name="connsiteX2" fmla="*/ 672861 w 6593415"/>
              <a:gd name="connsiteY2" fmla="*/ 6629 h 2404772"/>
              <a:gd name="connsiteX3" fmla="*/ 0 w 6593415"/>
              <a:gd name="connsiteY3" fmla="*/ 1171195 h 2404772"/>
              <a:gd name="connsiteX4" fmla="*/ 0 w 6593415"/>
              <a:gd name="connsiteY4" fmla="*/ 1171195 h 2404772"/>
              <a:gd name="connsiteX0" fmla="*/ 6573329 w 6671437"/>
              <a:gd name="connsiteY0" fmla="*/ 1902726 h 1902726"/>
              <a:gd name="connsiteX1" fmla="*/ 5909095 w 6671437"/>
              <a:gd name="connsiteY1" fmla="*/ 203322 h 1902726"/>
              <a:gd name="connsiteX2" fmla="*/ 672861 w 6671437"/>
              <a:gd name="connsiteY2" fmla="*/ 82553 h 1902726"/>
              <a:gd name="connsiteX3" fmla="*/ 0 w 6671437"/>
              <a:gd name="connsiteY3" fmla="*/ 669149 h 1902726"/>
              <a:gd name="connsiteX4" fmla="*/ 0 w 6671437"/>
              <a:gd name="connsiteY4" fmla="*/ 669149 h 1902726"/>
              <a:gd name="connsiteX0" fmla="*/ 6573329 w 6623891"/>
              <a:gd name="connsiteY0" fmla="*/ 1912428 h 1912428"/>
              <a:gd name="connsiteX1" fmla="*/ 5710688 w 6623891"/>
              <a:gd name="connsiteY1" fmla="*/ 195771 h 1912428"/>
              <a:gd name="connsiteX2" fmla="*/ 672861 w 6623891"/>
              <a:gd name="connsiteY2" fmla="*/ 92255 h 1912428"/>
              <a:gd name="connsiteX3" fmla="*/ 0 w 6623891"/>
              <a:gd name="connsiteY3" fmla="*/ 678851 h 1912428"/>
              <a:gd name="connsiteX4" fmla="*/ 0 w 6623891"/>
              <a:gd name="connsiteY4" fmla="*/ 678851 h 1912428"/>
              <a:gd name="connsiteX0" fmla="*/ 6573329 w 6593781"/>
              <a:gd name="connsiteY0" fmla="*/ 1850740 h 1850740"/>
              <a:gd name="connsiteX1" fmla="*/ 5365631 w 6593781"/>
              <a:gd name="connsiteY1" fmla="*/ 272106 h 1850740"/>
              <a:gd name="connsiteX2" fmla="*/ 672861 w 6593781"/>
              <a:gd name="connsiteY2" fmla="*/ 30567 h 1850740"/>
              <a:gd name="connsiteX3" fmla="*/ 0 w 6593781"/>
              <a:gd name="connsiteY3" fmla="*/ 617163 h 1850740"/>
              <a:gd name="connsiteX4" fmla="*/ 0 w 6593781"/>
              <a:gd name="connsiteY4" fmla="*/ 617163 h 1850740"/>
              <a:gd name="connsiteX0" fmla="*/ 6573329 w 6593781"/>
              <a:gd name="connsiteY0" fmla="*/ 1817630 h 1817630"/>
              <a:gd name="connsiteX1" fmla="*/ 5365631 w 6593781"/>
              <a:gd name="connsiteY1" fmla="*/ 238996 h 1817630"/>
              <a:gd name="connsiteX2" fmla="*/ 672861 w 6593781"/>
              <a:gd name="connsiteY2" fmla="*/ 40589 h 1817630"/>
              <a:gd name="connsiteX3" fmla="*/ 0 w 6593781"/>
              <a:gd name="connsiteY3" fmla="*/ 584053 h 1817630"/>
              <a:gd name="connsiteX4" fmla="*/ 0 w 6593781"/>
              <a:gd name="connsiteY4" fmla="*/ 584053 h 1817630"/>
              <a:gd name="connsiteX0" fmla="*/ 6588375 w 6608827"/>
              <a:gd name="connsiteY0" fmla="*/ 1817630 h 1817630"/>
              <a:gd name="connsiteX1" fmla="*/ 5380677 w 6608827"/>
              <a:gd name="connsiteY1" fmla="*/ 238996 h 1817630"/>
              <a:gd name="connsiteX2" fmla="*/ 687907 w 6608827"/>
              <a:gd name="connsiteY2" fmla="*/ 40589 h 1817630"/>
              <a:gd name="connsiteX3" fmla="*/ 15046 w 6608827"/>
              <a:gd name="connsiteY3" fmla="*/ 584053 h 1817630"/>
              <a:gd name="connsiteX4" fmla="*/ 239333 w 6608827"/>
              <a:gd name="connsiteY4" fmla="*/ 816967 h 1817630"/>
              <a:gd name="connsiteX0" fmla="*/ 6411383 w 6431835"/>
              <a:gd name="connsiteY0" fmla="*/ 1834737 h 1834737"/>
              <a:gd name="connsiteX1" fmla="*/ 5203685 w 6431835"/>
              <a:gd name="connsiteY1" fmla="*/ 256103 h 1834737"/>
              <a:gd name="connsiteX2" fmla="*/ 510915 w 6431835"/>
              <a:gd name="connsiteY2" fmla="*/ 57696 h 1834737"/>
              <a:gd name="connsiteX3" fmla="*/ 62341 w 6431835"/>
              <a:gd name="connsiteY3" fmla="*/ 834074 h 1834737"/>
              <a:gd name="connsiteX0" fmla="*/ 6892506 w 6912958"/>
              <a:gd name="connsiteY0" fmla="*/ 1834737 h 1834737"/>
              <a:gd name="connsiteX1" fmla="*/ 5684808 w 6912958"/>
              <a:gd name="connsiteY1" fmla="*/ 256103 h 1834737"/>
              <a:gd name="connsiteX2" fmla="*/ 992038 w 6912958"/>
              <a:gd name="connsiteY2" fmla="*/ 57696 h 1834737"/>
              <a:gd name="connsiteX3" fmla="*/ 0 w 6912958"/>
              <a:gd name="connsiteY3" fmla="*/ 834074 h 1834737"/>
              <a:gd name="connsiteX0" fmla="*/ 6892506 w 6912958"/>
              <a:gd name="connsiteY0" fmla="*/ 1834737 h 1834737"/>
              <a:gd name="connsiteX1" fmla="*/ 5684808 w 6912958"/>
              <a:gd name="connsiteY1" fmla="*/ 256103 h 1834737"/>
              <a:gd name="connsiteX2" fmla="*/ 992038 w 6912958"/>
              <a:gd name="connsiteY2" fmla="*/ 57696 h 1834737"/>
              <a:gd name="connsiteX3" fmla="*/ 0 w 6912958"/>
              <a:gd name="connsiteY3" fmla="*/ 834074 h 1834737"/>
              <a:gd name="connsiteX0" fmla="*/ 6892506 w 6912958"/>
              <a:gd name="connsiteY0" fmla="*/ 1824592 h 1824592"/>
              <a:gd name="connsiteX1" fmla="*/ 5684808 w 6912958"/>
              <a:gd name="connsiteY1" fmla="*/ 245958 h 1824592"/>
              <a:gd name="connsiteX2" fmla="*/ 992038 w 6912958"/>
              <a:gd name="connsiteY2" fmla="*/ 47551 h 1824592"/>
              <a:gd name="connsiteX3" fmla="*/ 0 w 6912958"/>
              <a:gd name="connsiteY3" fmla="*/ 685906 h 1824592"/>
              <a:gd name="connsiteX0" fmla="*/ 6849374 w 6869826"/>
              <a:gd name="connsiteY0" fmla="*/ 1830930 h 1830930"/>
              <a:gd name="connsiteX1" fmla="*/ 5641676 w 6869826"/>
              <a:gd name="connsiteY1" fmla="*/ 252296 h 1830930"/>
              <a:gd name="connsiteX2" fmla="*/ 948906 w 6869826"/>
              <a:gd name="connsiteY2" fmla="*/ 53889 h 1830930"/>
              <a:gd name="connsiteX3" fmla="*/ 0 w 6869826"/>
              <a:gd name="connsiteY3" fmla="*/ 778508 h 1830930"/>
              <a:gd name="connsiteX0" fmla="*/ 7056108 w 7071221"/>
              <a:gd name="connsiteY0" fmla="*/ 1583059 h 1583059"/>
              <a:gd name="connsiteX1" fmla="*/ 5641676 w 7071221"/>
              <a:gd name="connsiteY1" fmla="*/ 242965 h 1583059"/>
              <a:gd name="connsiteX2" fmla="*/ 948906 w 7071221"/>
              <a:gd name="connsiteY2" fmla="*/ 44558 h 1583059"/>
              <a:gd name="connsiteX3" fmla="*/ 0 w 7071221"/>
              <a:gd name="connsiteY3" fmla="*/ 769177 h 1583059"/>
              <a:gd name="connsiteX0" fmla="*/ 7056108 w 7056108"/>
              <a:gd name="connsiteY0" fmla="*/ 1583059 h 1583059"/>
              <a:gd name="connsiteX1" fmla="*/ 5641676 w 7056108"/>
              <a:gd name="connsiteY1" fmla="*/ 242965 h 1583059"/>
              <a:gd name="connsiteX2" fmla="*/ 948906 w 7056108"/>
              <a:gd name="connsiteY2" fmla="*/ 44558 h 1583059"/>
              <a:gd name="connsiteX3" fmla="*/ 0 w 7056108"/>
              <a:gd name="connsiteY3" fmla="*/ 769177 h 1583059"/>
              <a:gd name="connsiteX0" fmla="*/ 6673956 w 6673956"/>
              <a:gd name="connsiteY0" fmla="*/ 1951449 h 1951449"/>
              <a:gd name="connsiteX1" fmla="*/ 5641676 w 6673956"/>
              <a:gd name="connsiteY1" fmla="*/ 257394 h 1951449"/>
              <a:gd name="connsiteX2" fmla="*/ 948906 w 6673956"/>
              <a:gd name="connsiteY2" fmla="*/ 58987 h 1951449"/>
              <a:gd name="connsiteX3" fmla="*/ 0 w 6673956"/>
              <a:gd name="connsiteY3" fmla="*/ 783606 h 1951449"/>
              <a:gd name="connsiteX0" fmla="*/ 6673956 w 6673956"/>
              <a:gd name="connsiteY0" fmla="*/ 1951449 h 1951449"/>
              <a:gd name="connsiteX1" fmla="*/ 5641676 w 6673956"/>
              <a:gd name="connsiteY1" fmla="*/ 257394 h 1951449"/>
              <a:gd name="connsiteX2" fmla="*/ 948906 w 6673956"/>
              <a:gd name="connsiteY2" fmla="*/ 58987 h 1951449"/>
              <a:gd name="connsiteX3" fmla="*/ 0 w 6673956"/>
              <a:gd name="connsiteY3" fmla="*/ 783606 h 1951449"/>
              <a:gd name="connsiteX0" fmla="*/ 6074935 w 6074935"/>
              <a:gd name="connsiteY0" fmla="*/ 1951449 h 1951449"/>
              <a:gd name="connsiteX1" fmla="*/ 5042655 w 6074935"/>
              <a:gd name="connsiteY1" fmla="*/ 257394 h 1951449"/>
              <a:gd name="connsiteX2" fmla="*/ 349885 w 6074935"/>
              <a:gd name="connsiteY2" fmla="*/ 58987 h 1951449"/>
              <a:gd name="connsiteX3" fmla="*/ 303683 w 6074935"/>
              <a:gd name="connsiteY3" fmla="*/ 1671975 h 1951449"/>
              <a:gd name="connsiteX0" fmla="*/ 6124303 w 6124303"/>
              <a:gd name="connsiteY0" fmla="*/ 1951449 h 1951449"/>
              <a:gd name="connsiteX1" fmla="*/ 5092023 w 6124303"/>
              <a:gd name="connsiteY1" fmla="*/ 257394 h 1951449"/>
              <a:gd name="connsiteX2" fmla="*/ 399253 w 6124303"/>
              <a:gd name="connsiteY2" fmla="*/ 58987 h 1951449"/>
              <a:gd name="connsiteX3" fmla="*/ 353051 w 6124303"/>
              <a:gd name="connsiteY3" fmla="*/ 1671975 h 1951449"/>
              <a:gd name="connsiteX0" fmla="*/ 5897273 w 5897273"/>
              <a:gd name="connsiteY0" fmla="*/ 1962281 h 1962281"/>
              <a:gd name="connsiteX1" fmla="*/ 4864993 w 5897273"/>
              <a:gd name="connsiteY1" fmla="*/ 268226 h 1962281"/>
              <a:gd name="connsiteX2" fmla="*/ 496790 w 5897273"/>
              <a:gd name="connsiteY2" fmla="*/ 54889 h 1962281"/>
              <a:gd name="connsiteX3" fmla="*/ 126021 w 5897273"/>
              <a:gd name="connsiteY3" fmla="*/ 1682807 h 1962281"/>
              <a:gd name="connsiteX0" fmla="*/ 5771252 w 5771252"/>
              <a:gd name="connsiteY0" fmla="*/ 1962281 h 1962281"/>
              <a:gd name="connsiteX1" fmla="*/ 4738972 w 5771252"/>
              <a:gd name="connsiteY1" fmla="*/ 268226 h 1962281"/>
              <a:gd name="connsiteX2" fmla="*/ 370769 w 5771252"/>
              <a:gd name="connsiteY2" fmla="*/ 54889 h 1962281"/>
              <a:gd name="connsiteX3" fmla="*/ 0 w 5771252"/>
              <a:gd name="connsiteY3" fmla="*/ 1682807 h 1962281"/>
              <a:gd name="connsiteX0" fmla="*/ 5771252 w 5771252"/>
              <a:gd name="connsiteY0" fmla="*/ 1962281 h 1962281"/>
              <a:gd name="connsiteX1" fmla="*/ 4738972 w 5771252"/>
              <a:gd name="connsiteY1" fmla="*/ 268226 h 1962281"/>
              <a:gd name="connsiteX2" fmla="*/ 370769 w 5771252"/>
              <a:gd name="connsiteY2" fmla="*/ 54889 h 1962281"/>
              <a:gd name="connsiteX3" fmla="*/ 0 w 5771252"/>
              <a:gd name="connsiteY3" fmla="*/ 1682807 h 1962281"/>
              <a:gd name="connsiteX0" fmla="*/ 5779869 w 5779869"/>
              <a:gd name="connsiteY0" fmla="*/ 1962281 h 1962281"/>
              <a:gd name="connsiteX1" fmla="*/ 4747589 w 5779869"/>
              <a:gd name="connsiteY1" fmla="*/ 268226 h 1962281"/>
              <a:gd name="connsiteX2" fmla="*/ 379386 w 5779869"/>
              <a:gd name="connsiteY2" fmla="*/ 54889 h 1962281"/>
              <a:gd name="connsiteX3" fmla="*/ 0 w 5779869"/>
              <a:gd name="connsiteY3" fmla="*/ 1632070 h 1962281"/>
              <a:gd name="connsiteX0" fmla="*/ 5801269 w 5801269"/>
              <a:gd name="connsiteY0" fmla="*/ 1962281 h 1962281"/>
              <a:gd name="connsiteX1" fmla="*/ 4768989 w 5801269"/>
              <a:gd name="connsiteY1" fmla="*/ 268226 h 1962281"/>
              <a:gd name="connsiteX2" fmla="*/ 400786 w 5801269"/>
              <a:gd name="connsiteY2" fmla="*/ 54889 h 1962281"/>
              <a:gd name="connsiteX3" fmla="*/ 0 w 5801269"/>
              <a:gd name="connsiteY3" fmla="*/ 1679323 h 1962281"/>
              <a:gd name="connsiteX0" fmla="*/ 5801269 w 5801269"/>
              <a:gd name="connsiteY0" fmla="*/ 2021175 h 2021175"/>
              <a:gd name="connsiteX1" fmla="*/ 4823083 w 5801269"/>
              <a:gd name="connsiteY1" fmla="*/ 192745 h 2021175"/>
              <a:gd name="connsiteX2" fmla="*/ 400786 w 5801269"/>
              <a:gd name="connsiteY2" fmla="*/ 113783 h 2021175"/>
              <a:gd name="connsiteX3" fmla="*/ 0 w 5801269"/>
              <a:gd name="connsiteY3" fmla="*/ 1738217 h 2021175"/>
              <a:gd name="connsiteX0" fmla="*/ 5801269 w 5801269"/>
              <a:gd name="connsiteY0" fmla="*/ 2054297 h 2054297"/>
              <a:gd name="connsiteX1" fmla="*/ 4559372 w 5801269"/>
              <a:gd name="connsiteY1" fmla="*/ 171121 h 2054297"/>
              <a:gd name="connsiteX2" fmla="*/ 400786 w 5801269"/>
              <a:gd name="connsiteY2" fmla="*/ 146905 h 2054297"/>
              <a:gd name="connsiteX3" fmla="*/ 0 w 5801269"/>
              <a:gd name="connsiteY3" fmla="*/ 1771339 h 2054297"/>
              <a:gd name="connsiteX0" fmla="*/ 5801269 w 5801269"/>
              <a:gd name="connsiteY0" fmla="*/ 2054297 h 2054297"/>
              <a:gd name="connsiteX1" fmla="*/ 4559372 w 5801269"/>
              <a:gd name="connsiteY1" fmla="*/ 171121 h 2054297"/>
              <a:gd name="connsiteX2" fmla="*/ 400786 w 5801269"/>
              <a:gd name="connsiteY2" fmla="*/ 146905 h 2054297"/>
              <a:gd name="connsiteX3" fmla="*/ 0 w 5801269"/>
              <a:gd name="connsiteY3" fmla="*/ 1731768 h 2054297"/>
              <a:gd name="connsiteX0" fmla="*/ 5801269 w 5801269"/>
              <a:gd name="connsiteY0" fmla="*/ 2054297 h 2054297"/>
              <a:gd name="connsiteX1" fmla="*/ 4559372 w 5801269"/>
              <a:gd name="connsiteY1" fmla="*/ 171121 h 2054297"/>
              <a:gd name="connsiteX2" fmla="*/ 400786 w 5801269"/>
              <a:gd name="connsiteY2" fmla="*/ 146905 h 2054297"/>
              <a:gd name="connsiteX3" fmla="*/ 0 w 5801269"/>
              <a:gd name="connsiteY3" fmla="*/ 1731768 h 2054297"/>
              <a:gd name="connsiteX0" fmla="*/ 5801269 w 5801269"/>
              <a:gd name="connsiteY0" fmla="*/ 2054297 h 2054297"/>
              <a:gd name="connsiteX1" fmla="*/ 4559372 w 5801269"/>
              <a:gd name="connsiteY1" fmla="*/ 171121 h 2054297"/>
              <a:gd name="connsiteX2" fmla="*/ 400786 w 5801269"/>
              <a:gd name="connsiteY2" fmla="*/ 146905 h 2054297"/>
              <a:gd name="connsiteX3" fmla="*/ 0 w 5801269"/>
              <a:gd name="connsiteY3" fmla="*/ 1731768 h 2054297"/>
              <a:gd name="connsiteX0" fmla="*/ 5813966 w 5813966"/>
              <a:gd name="connsiteY0" fmla="*/ 2054297 h 2054297"/>
              <a:gd name="connsiteX1" fmla="*/ 4572069 w 5813966"/>
              <a:gd name="connsiteY1" fmla="*/ 171121 h 2054297"/>
              <a:gd name="connsiteX2" fmla="*/ 413483 w 5813966"/>
              <a:gd name="connsiteY2" fmla="*/ 146905 h 2054297"/>
              <a:gd name="connsiteX3" fmla="*/ 0 w 5813966"/>
              <a:gd name="connsiteY3" fmla="*/ 1471032 h 2054297"/>
              <a:gd name="connsiteX0" fmla="*/ 5839361 w 5839361"/>
              <a:gd name="connsiteY0" fmla="*/ 2054297 h 2054297"/>
              <a:gd name="connsiteX1" fmla="*/ 4597464 w 5839361"/>
              <a:gd name="connsiteY1" fmla="*/ 171121 h 2054297"/>
              <a:gd name="connsiteX2" fmla="*/ 438878 w 5839361"/>
              <a:gd name="connsiteY2" fmla="*/ 146905 h 2054297"/>
              <a:gd name="connsiteX3" fmla="*/ 0 w 5839361"/>
              <a:gd name="connsiteY3" fmla="*/ 1482620 h 2054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39361" h="2054297">
                <a:moveTo>
                  <a:pt x="5839361" y="2054297"/>
                </a:moveTo>
                <a:cubicBezTo>
                  <a:pt x="4995651" y="1059340"/>
                  <a:pt x="5497544" y="489020"/>
                  <a:pt x="4597464" y="171121"/>
                </a:cubicBezTo>
                <a:cubicBezTo>
                  <a:pt x="3697384" y="-146778"/>
                  <a:pt x="1379157" y="59203"/>
                  <a:pt x="438878" y="146905"/>
                </a:cubicBezTo>
                <a:cubicBezTo>
                  <a:pt x="76736" y="234607"/>
                  <a:pt x="28722" y="1014634"/>
                  <a:pt x="0" y="1482620"/>
                </a:cubicBezTo>
              </a:path>
            </a:pathLst>
          </a:custGeom>
          <a:noFill/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20"/>
            <a:endParaRPr lang="en-US" sz="18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68" name="Oval 867">
            <a:extLst>
              <a:ext uri="{FF2B5EF4-FFF2-40B4-BE49-F238E27FC236}">
                <a16:creationId xmlns:a16="http://schemas.microsoft.com/office/drawing/2014/main" id="{52AB496E-9066-47FB-A852-719A76B4E0F7}"/>
              </a:ext>
            </a:extLst>
          </p:cNvPr>
          <p:cNvSpPr/>
          <p:nvPr/>
        </p:nvSpPr>
        <p:spPr bwMode="auto">
          <a:xfrm>
            <a:off x="8388256" y="2495358"/>
            <a:ext cx="350269" cy="184880"/>
          </a:xfrm>
          <a:prstGeom prst="ellipse">
            <a:avLst/>
          </a:prstGeom>
          <a:solidFill>
            <a:srgbClr val="FFCC66">
              <a:alpha val="75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Dublin</a:t>
            </a:r>
          </a:p>
        </p:txBody>
      </p:sp>
      <p:sp>
        <p:nvSpPr>
          <p:cNvPr id="892" name="TextBox 891">
            <a:extLst>
              <a:ext uri="{FF2B5EF4-FFF2-40B4-BE49-F238E27FC236}">
                <a16:creationId xmlns:a16="http://schemas.microsoft.com/office/drawing/2014/main" id="{F4E5CABB-8945-4057-878B-6CCBC41B8211}"/>
              </a:ext>
            </a:extLst>
          </p:cNvPr>
          <p:cNvSpPr txBox="1"/>
          <p:nvPr/>
        </p:nvSpPr>
        <p:spPr>
          <a:xfrm rot="16426723">
            <a:off x="6762381" y="2224094"/>
            <a:ext cx="363113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9144" tIns="4572" rIns="9144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GÉANT, London</a:t>
            </a:r>
          </a:p>
        </p:txBody>
      </p:sp>
      <p:sp>
        <p:nvSpPr>
          <p:cNvPr id="893" name="TextBox 892">
            <a:extLst>
              <a:ext uri="{FF2B5EF4-FFF2-40B4-BE49-F238E27FC236}">
                <a16:creationId xmlns:a16="http://schemas.microsoft.com/office/drawing/2014/main" id="{34DD1640-7AC3-4B68-BCA6-46FAD5E89632}"/>
              </a:ext>
            </a:extLst>
          </p:cNvPr>
          <p:cNvSpPr txBox="1"/>
          <p:nvPr/>
        </p:nvSpPr>
        <p:spPr>
          <a:xfrm rot="21398537">
            <a:off x="7900756" y="1343749"/>
            <a:ext cx="284951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ANA-400</a:t>
            </a:r>
          </a:p>
          <a:p>
            <a:pPr algn="ctr" defTabSz="914120"/>
            <a:r>
              <a:rPr lang="en-US" sz="350" u="sng" dirty="0">
                <a:solidFill>
                  <a:prstClr val="black"/>
                </a:solidFill>
                <a:latin typeface="Calibri"/>
              </a:rPr>
              <a:t>GÉANT, NEAAR</a:t>
            </a:r>
          </a:p>
        </p:txBody>
      </p:sp>
      <p:sp>
        <p:nvSpPr>
          <p:cNvPr id="904" name="TextBox 903">
            <a:extLst>
              <a:ext uri="{FF2B5EF4-FFF2-40B4-BE49-F238E27FC236}">
                <a16:creationId xmlns:a16="http://schemas.microsoft.com/office/drawing/2014/main" id="{E5298295-3CCF-4EC2-931C-5BCCCE8AEF67}"/>
              </a:ext>
            </a:extLst>
          </p:cNvPr>
          <p:cNvSpPr txBox="1"/>
          <p:nvPr/>
        </p:nvSpPr>
        <p:spPr>
          <a:xfrm rot="20971099">
            <a:off x="7083939" y="1574281"/>
            <a:ext cx="35028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9144" tIns="4572" rIns="9144" bIns="4572" rtlCol="0">
            <a:spAutoFit/>
          </a:bodyPr>
          <a:lstStyle/>
          <a:p>
            <a:pPr defTabSz="914120"/>
            <a:r>
              <a:rPr lang="en-US" sz="350" u="sng" dirty="0">
                <a:solidFill>
                  <a:prstClr val="black"/>
                </a:solidFill>
                <a:latin typeface="Calibri"/>
              </a:rPr>
              <a:t>NEAAR/IU/US NSF</a:t>
            </a:r>
          </a:p>
        </p:txBody>
      </p:sp>
      <p:sp>
        <p:nvSpPr>
          <p:cNvPr id="916" name="TextBox 915">
            <a:extLst>
              <a:ext uri="{FF2B5EF4-FFF2-40B4-BE49-F238E27FC236}">
                <a16:creationId xmlns:a16="http://schemas.microsoft.com/office/drawing/2014/main" id="{4D94784A-1BA3-481F-8330-AB536F2E0163}"/>
              </a:ext>
            </a:extLst>
          </p:cNvPr>
          <p:cNvSpPr txBox="1"/>
          <p:nvPr/>
        </p:nvSpPr>
        <p:spPr>
          <a:xfrm>
            <a:off x="3487702" y="1770355"/>
            <a:ext cx="424827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550" b="1" dirty="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PacWave</a:t>
            </a:r>
            <a:r>
              <a:rPr lang="en-US" sz="5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 /</a:t>
            </a:r>
          </a:p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5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PNWG</a:t>
            </a:r>
          </a:p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5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(Seattle)</a:t>
            </a:r>
            <a:endParaRPr lang="en-US" sz="450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38" name="TextBox 937">
            <a:extLst>
              <a:ext uri="{FF2B5EF4-FFF2-40B4-BE49-F238E27FC236}">
                <a16:creationId xmlns:a16="http://schemas.microsoft.com/office/drawing/2014/main" id="{63047093-2DDC-43A3-A0DC-E5CE9E5ED4AD}"/>
              </a:ext>
            </a:extLst>
          </p:cNvPr>
          <p:cNvSpPr txBox="1"/>
          <p:nvPr/>
        </p:nvSpPr>
        <p:spPr>
          <a:xfrm>
            <a:off x="3469262" y="1974262"/>
            <a:ext cx="4545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20">
              <a:lnSpc>
                <a:spcPts val="350"/>
              </a:lnSpc>
            </a:pPr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Peer:</a:t>
            </a:r>
            <a:b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</a:br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ESnet, KREONet2</a:t>
            </a:r>
          </a:p>
        </p:txBody>
      </p:sp>
      <p:sp>
        <p:nvSpPr>
          <p:cNvPr id="958" name="TextBox 957">
            <a:extLst>
              <a:ext uri="{FF2B5EF4-FFF2-40B4-BE49-F238E27FC236}">
                <a16:creationId xmlns:a16="http://schemas.microsoft.com/office/drawing/2014/main" id="{FCBA886B-E2BF-4F6A-B750-10E622C31995}"/>
              </a:ext>
            </a:extLst>
          </p:cNvPr>
          <p:cNvSpPr txBox="1"/>
          <p:nvPr/>
        </p:nvSpPr>
        <p:spPr>
          <a:xfrm rot="4140866">
            <a:off x="924616" y="1836124"/>
            <a:ext cx="398379" cy="53861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9144" tIns="0" rIns="9144" bIns="0" rtlCol="0">
            <a:spAutoFit/>
          </a:bodyPr>
          <a:lstStyle/>
          <a:p>
            <a:pPr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StarLight, Chicago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B92420C-0DED-4DEF-8F30-3092F77E4731}"/>
              </a:ext>
            </a:extLst>
          </p:cNvPr>
          <p:cNvGrpSpPr/>
          <p:nvPr/>
        </p:nvGrpSpPr>
        <p:grpSpPr>
          <a:xfrm>
            <a:off x="10476927" y="6411431"/>
            <a:ext cx="1291811" cy="394959"/>
            <a:chOff x="19125558" y="12594871"/>
            <a:chExt cx="3615005" cy="1105254"/>
          </a:xfrm>
        </p:grpSpPr>
        <p:pic>
          <p:nvPicPr>
            <p:cNvPr id="670" name="Picture 4" descr="C:\Work\0ESNet\ESnet\Customers\HEP\LHC\T2-3 networking - LHCONE\logos\ASGC.jpg">
              <a:extLst>
                <a:ext uri="{FF2B5EF4-FFF2-40B4-BE49-F238E27FC236}">
                  <a16:creationId xmlns:a16="http://schemas.microsoft.com/office/drawing/2014/main" id="{0722B30A-ED13-445E-924D-237F36625A4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67619" y="12594871"/>
              <a:ext cx="361341" cy="3680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00" name="Picture 5" descr="C:\Work\0ESNet\ESnet\Customers\HEP\LHC\T2-3 networking - LHCONE\logos\CANARIE.jpg">
              <a:extLst>
                <a:ext uri="{FF2B5EF4-FFF2-40B4-BE49-F238E27FC236}">
                  <a16:creationId xmlns:a16="http://schemas.microsoft.com/office/drawing/2014/main" id="{1DEBCB53-E8E5-4919-B0A5-DC58A43773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846061" y="12711214"/>
              <a:ext cx="732422" cy="1753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" name="Picture 6" descr="C:\Work\0ESNet\ESnet\Customers\HEP\LHC\T2-3 networking - LHCONE\logos\CERN.jpg">
              <a:extLst>
                <a:ext uri="{FF2B5EF4-FFF2-40B4-BE49-F238E27FC236}">
                  <a16:creationId xmlns:a16="http://schemas.microsoft.com/office/drawing/2014/main" id="{E86475AF-0D2D-49B9-AF5F-4A83702F6F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23477" y="12594871"/>
              <a:ext cx="388834" cy="3547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3" name="Picture 7" descr="C:\Work\0ESNet\ESnet\Customers\HEP\LHC\T2-3 networking - LHCONE\logos\CUDI.jpg">
              <a:extLst>
                <a:ext uri="{FF2B5EF4-FFF2-40B4-BE49-F238E27FC236}">
                  <a16:creationId xmlns:a16="http://schemas.microsoft.com/office/drawing/2014/main" id="{C0A4938D-ED3E-4A8F-A7DD-161FBADC5D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40039" y="13264788"/>
              <a:ext cx="344467" cy="1497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7" name="Picture 12" descr="C:\Work\0ESNet\ESnet\Customers\HEP\LHC\T2-3 networking - LHCONE\logos\Internet2.jpg">
              <a:extLst>
                <a:ext uri="{FF2B5EF4-FFF2-40B4-BE49-F238E27FC236}">
                  <a16:creationId xmlns:a16="http://schemas.microsoft.com/office/drawing/2014/main" id="{2BCE1E13-CCE8-45C5-94C1-17E37C3FFA2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41595" y="13449852"/>
              <a:ext cx="327218" cy="2334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55" name="Picture 15" descr="C:\Work\0ESNet\ESnet\Customers\HEP\LHC\T2-3 networking - LHCONE\logos\RENATER.jpg">
              <a:extLst>
                <a:ext uri="{FF2B5EF4-FFF2-40B4-BE49-F238E27FC236}">
                  <a16:creationId xmlns:a16="http://schemas.microsoft.com/office/drawing/2014/main" id="{5100A94E-7289-4A6A-A6D2-E887A75442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12171" y="13208639"/>
              <a:ext cx="494774" cy="2291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6" name="Picture 16" descr="C:\Work\0ESNet\ESnet\Customers\HEP\LHC\T2-3 networking - LHCONE\logos\SARA.jpg">
              <a:extLst>
                <a:ext uri="{FF2B5EF4-FFF2-40B4-BE49-F238E27FC236}">
                  <a16:creationId xmlns:a16="http://schemas.microsoft.com/office/drawing/2014/main" id="{CA70B4A7-8E9D-49EF-8514-3ACFFDDCC6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87032" y="13505661"/>
              <a:ext cx="281635" cy="1759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07" name="Picture 806" descr="C:\Work\0ESNet\ESnet\Customers\HEP\LHC\T2-3 networking - LHCONE\logos\DFN.jpg">
              <a:extLst>
                <a:ext uri="{FF2B5EF4-FFF2-40B4-BE49-F238E27FC236}">
                  <a16:creationId xmlns:a16="http://schemas.microsoft.com/office/drawing/2014/main" id="{758EA8B5-78DA-4E9F-958D-05AA3047D2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03158" y="13505661"/>
              <a:ext cx="379317" cy="1944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91" name="Picture 10" descr="C:\Work\0ESNet\ESnet\Customers\HEP\LHC\T2-3 networking - LHCONE\logos\GARR.jpg">
              <a:extLst>
                <a:ext uri="{FF2B5EF4-FFF2-40B4-BE49-F238E27FC236}">
                  <a16:creationId xmlns:a16="http://schemas.microsoft.com/office/drawing/2014/main" id="{D224F3C6-255B-442A-8510-8E736B4B4A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12869" y="13039624"/>
              <a:ext cx="384670" cy="1245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08" name="Picture 11" descr="C:\Work\0ESNet\ESnet\Customers\HEP\LHC\T2-3 networking - LHCONE\logos\GEANT.jpg">
              <a:extLst>
                <a:ext uri="{FF2B5EF4-FFF2-40B4-BE49-F238E27FC236}">
                  <a16:creationId xmlns:a16="http://schemas.microsoft.com/office/drawing/2014/main" id="{F13B177C-CFE6-45B4-B9CF-2E7A19EE4A5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99696" y="13227802"/>
              <a:ext cx="411017" cy="1549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0" name="Picture 18" descr="C:\Work\0ESNet\ESnet\Customers\HEP\LHC\T2-3 networking - LHCONE\logos\RedIRIS.jpg">
              <a:extLst>
                <a:ext uri="{FF2B5EF4-FFF2-40B4-BE49-F238E27FC236}">
                  <a16:creationId xmlns:a16="http://schemas.microsoft.com/office/drawing/2014/main" id="{DD7C7EA1-FFF4-4ED2-AE10-FAB440FD8E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61300" y="12956234"/>
              <a:ext cx="396517" cy="183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7" name="Picture 2">
              <a:extLst>
                <a:ext uri="{FF2B5EF4-FFF2-40B4-BE49-F238E27FC236}">
                  <a16:creationId xmlns:a16="http://schemas.microsoft.com/office/drawing/2014/main" id="{7590DA2D-1EF0-421C-823D-E51FA5FD6D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25558" y="12978702"/>
              <a:ext cx="786527" cy="1260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50" name="Picture 3">
              <a:extLst>
                <a:ext uri="{FF2B5EF4-FFF2-40B4-BE49-F238E27FC236}">
                  <a16:creationId xmlns:a16="http://schemas.microsoft.com/office/drawing/2014/main" id="{362A7E48-AA5F-45DE-87A2-9DB35B9AD6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12629" y="12970457"/>
              <a:ext cx="301999" cy="200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73" name="Picture 3" descr="C:\Work\0ESNet\ESnet\Customers\HEP\LHC\T2-3 networking - LHCONE\logos\logo-surfnet.gif">
              <a:extLst>
                <a:ext uri="{FF2B5EF4-FFF2-40B4-BE49-F238E27FC236}">
                  <a16:creationId xmlns:a16="http://schemas.microsoft.com/office/drawing/2014/main" id="{405AE650-3929-44AE-AF50-CADC2BC822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14099" y="13194228"/>
              <a:ext cx="427500" cy="1829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5" name="Picture 10" descr="ESnet_Logo_Header.png">
              <a:extLst>
                <a:ext uri="{FF2B5EF4-FFF2-40B4-BE49-F238E27FC236}">
                  <a16:creationId xmlns:a16="http://schemas.microsoft.com/office/drawing/2014/main" id="{9E02BB76-1425-480B-8FA5-CBD43C19E077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31256" y="13288451"/>
              <a:ext cx="464744" cy="121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76" name="Picture 5">
              <a:extLst>
                <a:ext uri="{FF2B5EF4-FFF2-40B4-BE49-F238E27FC236}">
                  <a16:creationId xmlns:a16="http://schemas.microsoft.com/office/drawing/2014/main" id="{367BADEF-3458-4B01-8FBB-9CE608AD8D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5621" y="13524754"/>
              <a:ext cx="468894" cy="123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77" name="Picture 2" descr="C:\Users\William\AppData\Roaming\PixelMetrics\CaptureWiz\Temp\4.jpg">
              <a:extLst>
                <a:ext uri="{FF2B5EF4-FFF2-40B4-BE49-F238E27FC236}">
                  <a16:creationId xmlns:a16="http://schemas.microsoft.com/office/drawing/2014/main" id="{B70A3244-D03D-48FF-924B-FA405E2395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10339" y="13019829"/>
              <a:ext cx="275901" cy="3877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8" name="Picture 2">
              <a:extLst>
                <a:ext uri="{FF2B5EF4-FFF2-40B4-BE49-F238E27FC236}">
                  <a16:creationId xmlns:a16="http://schemas.microsoft.com/office/drawing/2014/main" id="{0DC1B607-9AF5-4F85-9A54-7C9F86EA9A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15978" y="13529061"/>
              <a:ext cx="495300" cy="104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88" name="Picture 2" descr="C:\Users\William\AppData\Roaming\PixelMetrics\CaptureWiz\Temp\4.jpg">
              <a:extLst>
                <a:ext uri="{FF2B5EF4-FFF2-40B4-BE49-F238E27FC236}">
                  <a16:creationId xmlns:a16="http://schemas.microsoft.com/office/drawing/2014/main" id="{D0EE860D-6BF7-4961-83F5-A0D79613F6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51494" y="12691478"/>
              <a:ext cx="552711" cy="1612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1099" name="Object 1098">
              <a:extLst>
                <a:ext uri="{FF2B5EF4-FFF2-40B4-BE49-F238E27FC236}">
                  <a16:creationId xmlns:a16="http://schemas.microsoft.com/office/drawing/2014/main" id="{0DE6EFC5-7FCF-43A9-BBC9-671668C0E1E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0814704" y="13016398"/>
            <a:ext cx="795137" cy="1563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name="Image" r:id="rId25" imgW="9790200" imgH="2145960" progId="Photoshop.Image.18">
                    <p:embed/>
                  </p:oleObj>
                </mc:Choice>
                <mc:Fallback>
                  <p:oleObj name="Image" r:id="rId25" imgW="9790200" imgH="2145960" progId="Photoshop.Image.18">
                    <p:embed/>
                    <p:pic>
                      <p:nvPicPr>
                        <p:cNvPr id="1099" name="Object 1098">
                          <a:extLst>
                            <a:ext uri="{FF2B5EF4-FFF2-40B4-BE49-F238E27FC236}">
                              <a16:creationId xmlns:a16="http://schemas.microsoft.com/office/drawing/2014/main" id="{0DE6EFC5-7FCF-43A9-BBC9-671668C0E1E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20814704" y="13016398"/>
                          <a:ext cx="795137" cy="15639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100" name="Picture 1099" descr="A close up of a logo&#10;&#10;Description generated with very high confidence">
              <a:extLst>
                <a:ext uri="{FF2B5EF4-FFF2-40B4-BE49-F238E27FC236}">
                  <a16:creationId xmlns:a16="http://schemas.microsoft.com/office/drawing/2014/main" id="{96864FE5-790E-44EA-979D-AFE67B2BE3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226943" y="12665059"/>
              <a:ext cx="465230" cy="180482"/>
            </a:xfrm>
            <a:prstGeom prst="rect">
              <a:avLst/>
            </a:prstGeom>
          </p:spPr>
        </p:pic>
        <p:pic>
          <p:nvPicPr>
            <p:cNvPr id="1105" name="Picture 1104" descr="A picture containing object&#10;&#10;Description generated with very high confidence">
              <a:extLst>
                <a:ext uri="{FF2B5EF4-FFF2-40B4-BE49-F238E27FC236}">
                  <a16:creationId xmlns:a16="http://schemas.microsoft.com/office/drawing/2014/main" id="{906AAC3B-D10B-411E-8FB9-C87FCAE9BE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245788" y="13512274"/>
              <a:ext cx="494775" cy="136768"/>
            </a:xfrm>
            <a:prstGeom prst="rect">
              <a:avLst/>
            </a:prstGeom>
          </p:spPr>
        </p:pic>
      </p:grpSp>
      <p:sp>
        <p:nvSpPr>
          <p:cNvPr id="922" name="Trapezoid 921">
            <a:extLst>
              <a:ext uri="{FF2B5EF4-FFF2-40B4-BE49-F238E27FC236}">
                <a16:creationId xmlns:a16="http://schemas.microsoft.com/office/drawing/2014/main" id="{87092A76-7CF2-4545-9B29-B49DBB430A53}"/>
              </a:ext>
            </a:extLst>
          </p:cNvPr>
          <p:cNvSpPr/>
          <p:nvPr/>
        </p:nvSpPr>
        <p:spPr bwMode="auto">
          <a:xfrm>
            <a:off x="4699312" y="4179094"/>
            <a:ext cx="169582" cy="90400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IU</a:t>
            </a:r>
          </a:p>
        </p:txBody>
      </p:sp>
      <p:sp>
        <p:nvSpPr>
          <p:cNvPr id="924" name="TextBox 923">
            <a:extLst>
              <a:ext uri="{FF2B5EF4-FFF2-40B4-BE49-F238E27FC236}">
                <a16:creationId xmlns:a16="http://schemas.microsoft.com/office/drawing/2014/main" id="{BF4732BE-5E5E-4EE2-8241-0E495BEE1473}"/>
              </a:ext>
            </a:extLst>
          </p:cNvPr>
          <p:cNvSpPr txBox="1"/>
          <p:nvPr/>
        </p:nvSpPr>
        <p:spPr>
          <a:xfrm rot="5400000">
            <a:off x="526957" y="1307081"/>
            <a:ext cx="302583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defTabSz="914120"/>
            <a:r>
              <a:rPr lang="en-US" sz="350" u="sng" dirty="0">
                <a:solidFill>
                  <a:prstClr val="black"/>
                </a:solidFill>
                <a:latin typeface="Calibri"/>
              </a:rPr>
              <a:t>GÉANT, CERNET</a:t>
            </a:r>
          </a:p>
        </p:txBody>
      </p:sp>
      <p:sp>
        <p:nvSpPr>
          <p:cNvPr id="926" name="TextBox 925">
            <a:extLst>
              <a:ext uri="{FF2B5EF4-FFF2-40B4-BE49-F238E27FC236}">
                <a16:creationId xmlns:a16="http://schemas.microsoft.com/office/drawing/2014/main" id="{C81D2C24-00F7-4297-B669-64FF2E3CC1D1}"/>
              </a:ext>
            </a:extLst>
          </p:cNvPr>
          <p:cNvSpPr txBox="1"/>
          <p:nvPr/>
        </p:nvSpPr>
        <p:spPr>
          <a:xfrm rot="20118866">
            <a:off x="11149571" y="3015826"/>
            <a:ext cx="302583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defTabSz="914120"/>
            <a:r>
              <a:rPr lang="en-US" sz="350" u="sng" dirty="0">
                <a:solidFill>
                  <a:prstClr val="black"/>
                </a:solidFill>
                <a:latin typeface="Calibri"/>
              </a:rPr>
              <a:t>GÉANT, CERNET</a:t>
            </a:r>
          </a:p>
        </p:txBody>
      </p:sp>
      <p:sp>
        <p:nvSpPr>
          <p:cNvPr id="930" name="TextBox 929">
            <a:extLst>
              <a:ext uri="{FF2B5EF4-FFF2-40B4-BE49-F238E27FC236}">
                <a16:creationId xmlns:a16="http://schemas.microsoft.com/office/drawing/2014/main" id="{05F64A50-C8AE-48D8-BE90-F546818BE047}"/>
              </a:ext>
            </a:extLst>
          </p:cNvPr>
          <p:cNvSpPr txBox="1"/>
          <p:nvPr/>
        </p:nvSpPr>
        <p:spPr>
          <a:xfrm rot="18685096">
            <a:off x="8920480" y="1314809"/>
            <a:ext cx="20960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defTabSz="914120"/>
            <a:r>
              <a:rPr lang="en-US" sz="350" u="sng" dirty="0">
                <a:solidFill>
                  <a:prstClr val="black"/>
                </a:solidFill>
                <a:latin typeface="Calibri"/>
              </a:rPr>
              <a:t>NORDUnet</a:t>
            </a:r>
          </a:p>
        </p:txBody>
      </p:sp>
      <p:sp>
        <p:nvSpPr>
          <p:cNvPr id="931" name="TextBox 930">
            <a:extLst>
              <a:ext uri="{FF2B5EF4-FFF2-40B4-BE49-F238E27FC236}">
                <a16:creationId xmlns:a16="http://schemas.microsoft.com/office/drawing/2014/main" id="{438CBDA1-B5C8-4BEB-B025-779C00D85BDF}"/>
              </a:ext>
            </a:extLst>
          </p:cNvPr>
          <p:cNvSpPr txBox="1"/>
          <p:nvPr/>
        </p:nvSpPr>
        <p:spPr>
          <a:xfrm rot="18685096">
            <a:off x="9030415" y="1361621"/>
            <a:ext cx="20960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defTabSz="914120"/>
            <a:r>
              <a:rPr lang="en-US" sz="350" u="sng" dirty="0">
                <a:solidFill>
                  <a:prstClr val="black"/>
                </a:solidFill>
                <a:latin typeface="Calibri"/>
              </a:rPr>
              <a:t>NORDUnet</a:t>
            </a:r>
          </a:p>
        </p:txBody>
      </p:sp>
      <p:sp>
        <p:nvSpPr>
          <p:cNvPr id="932" name="TextBox 931">
            <a:extLst>
              <a:ext uri="{FF2B5EF4-FFF2-40B4-BE49-F238E27FC236}">
                <a16:creationId xmlns:a16="http://schemas.microsoft.com/office/drawing/2014/main" id="{BE5595FC-8453-4645-9895-2E1244878E86}"/>
              </a:ext>
            </a:extLst>
          </p:cNvPr>
          <p:cNvSpPr txBox="1"/>
          <p:nvPr/>
        </p:nvSpPr>
        <p:spPr>
          <a:xfrm rot="17460984">
            <a:off x="6925347" y="697579"/>
            <a:ext cx="232051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defTabSz="914120"/>
            <a:r>
              <a:rPr lang="en-US" sz="350" u="sng" dirty="0">
                <a:solidFill>
                  <a:prstClr val="black"/>
                </a:solidFill>
                <a:latin typeface="Calibri"/>
              </a:rPr>
              <a:t>&gt;NORDUnet</a:t>
            </a:r>
          </a:p>
        </p:txBody>
      </p:sp>
      <p:sp>
        <p:nvSpPr>
          <p:cNvPr id="939" name="TextBox 938">
            <a:extLst>
              <a:ext uri="{FF2B5EF4-FFF2-40B4-BE49-F238E27FC236}">
                <a16:creationId xmlns:a16="http://schemas.microsoft.com/office/drawing/2014/main" id="{21D89819-3CE1-4176-8CCA-2158441EC1B4}"/>
              </a:ext>
            </a:extLst>
          </p:cNvPr>
          <p:cNvSpPr txBox="1"/>
          <p:nvPr/>
        </p:nvSpPr>
        <p:spPr>
          <a:xfrm>
            <a:off x="10156424" y="635031"/>
            <a:ext cx="233145" cy="102592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Peer: NORDUnet</a:t>
            </a:r>
          </a:p>
        </p:txBody>
      </p:sp>
      <p:sp>
        <p:nvSpPr>
          <p:cNvPr id="511" name="Freeform 7"/>
          <p:cNvSpPr>
            <a:spLocks/>
          </p:cNvSpPr>
          <p:nvPr/>
        </p:nvSpPr>
        <p:spPr bwMode="auto">
          <a:xfrm>
            <a:off x="10542183" y="483521"/>
            <a:ext cx="1033160" cy="837674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18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2" name="TextBox 511"/>
          <p:cNvSpPr txBox="1"/>
          <p:nvPr/>
        </p:nvSpPr>
        <p:spPr>
          <a:xfrm>
            <a:off x="10815274" y="519857"/>
            <a:ext cx="491738" cy="309315"/>
          </a:xfrm>
          <a:prstGeom prst="rect">
            <a:avLst/>
          </a:prstGeom>
          <a:noFill/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KIAE-TRANSIT</a:t>
            </a: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(RU-VRF)</a:t>
            </a: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Russia</a:t>
            </a:r>
          </a:p>
        </p:txBody>
      </p:sp>
      <p:sp>
        <p:nvSpPr>
          <p:cNvPr id="653" name="Oval 652"/>
          <p:cNvSpPr/>
          <p:nvPr/>
        </p:nvSpPr>
        <p:spPr bwMode="auto">
          <a:xfrm rot="5400000">
            <a:off x="10526475" y="924675"/>
            <a:ext cx="280518" cy="118580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b="1">
                <a:solidFill>
                  <a:prstClr val="black"/>
                </a:solidFill>
                <a:latin typeface="Calibri"/>
                <a:ea typeface="Arial" pitchFamily="-65" charset="0"/>
                <a:cs typeface="Arial" panose="020B0604020202020204" pitchFamily="34" charset="0"/>
              </a:rPr>
              <a:t>Moscow</a:t>
            </a:r>
          </a:p>
        </p:txBody>
      </p:sp>
      <p:sp>
        <p:nvSpPr>
          <p:cNvPr id="917" name="Trapezoid 916">
            <a:extLst>
              <a:ext uri="{FF2B5EF4-FFF2-40B4-BE49-F238E27FC236}">
                <a16:creationId xmlns:a16="http://schemas.microsoft.com/office/drawing/2014/main" id="{334130FF-3DD4-41A4-B2D7-CD031B83C38E}"/>
              </a:ext>
            </a:extLst>
          </p:cNvPr>
          <p:cNvSpPr/>
          <p:nvPr/>
        </p:nvSpPr>
        <p:spPr bwMode="auto">
          <a:xfrm>
            <a:off x="10906303" y="1166862"/>
            <a:ext cx="301925" cy="86333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 err="1">
                <a:solidFill>
                  <a:prstClr val="black"/>
                </a:solidFill>
                <a:latin typeface="Calibri"/>
              </a:rPr>
              <a:t>GridPNPI</a:t>
            </a:r>
            <a:endParaRPr lang="en-US" sz="4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18" name="Trapezoid 917">
            <a:extLst>
              <a:ext uri="{FF2B5EF4-FFF2-40B4-BE49-F238E27FC236}">
                <a16:creationId xmlns:a16="http://schemas.microsoft.com/office/drawing/2014/main" id="{5295EF76-CC66-4267-B379-46AF1516E746}"/>
              </a:ext>
            </a:extLst>
          </p:cNvPr>
          <p:cNvSpPr/>
          <p:nvPr/>
        </p:nvSpPr>
        <p:spPr bwMode="auto">
          <a:xfrm>
            <a:off x="10752093" y="973299"/>
            <a:ext cx="301925" cy="162884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INR (</a:t>
            </a:r>
            <a:r>
              <a:rPr lang="en-US" sz="450" dirty="0" err="1">
                <a:solidFill>
                  <a:prstClr val="black"/>
                </a:solidFill>
                <a:latin typeface="Calibri"/>
              </a:rPr>
              <a:t>Troitsk</a:t>
            </a:r>
            <a:r>
              <a:rPr lang="en-US" sz="450" dirty="0">
                <a:solidFill>
                  <a:prstClr val="black"/>
                </a:solidFill>
                <a:latin typeface="Calibri"/>
              </a:rPr>
              <a:t>)</a:t>
            </a:r>
          </a:p>
        </p:txBody>
      </p:sp>
      <p:sp>
        <p:nvSpPr>
          <p:cNvPr id="920" name="Trapezoid 919">
            <a:extLst>
              <a:ext uri="{FF2B5EF4-FFF2-40B4-BE49-F238E27FC236}">
                <a16:creationId xmlns:a16="http://schemas.microsoft.com/office/drawing/2014/main" id="{168830A1-2B0C-4B79-9CA6-D36D61C6BEAA}"/>
              </a:ext>
            </a:extLst>
          </p:cNvPr>
          <p:cNvSpPr/>
          <p:nvPr/>
        </p:nvSpPr>
        <p:spPr bwMode="auto">
          <a:xfrm>
            <a:off x="10601136" y="724182"/>
            <a:ext cx="229333" cy="90877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BINP</a:t>
            </a:r>
          </a:p>
        </p:txBody>
      </p:sp>
      <p:sp>
        <p:nvSpPr>
          <p:cNvPr id="927" name="Trapezoid 926">
            <a:extLst>
              <a:ext uri="{FF2B5EF4-FFF2-40B4-BE49-F238E27FC236}">
                <a16:creationId xmlns:a16="http://schemas.microsoft.com/office/drawing/2014/main" id="{12EB6222-6C9B-4670-9191-20D22DC18CEF}"/>
              </a:ext>
            </a:extLst>
          </p:cNvPr>
          <p:cNvSpPr/>
          <p:nvPr/>
        </p:nvSpPr>
        <p:spPr bwMode="auto">
          <a:xfrm>
            <a:off x="11199944" y="723781"/>
            <a:ext cx="255356" cy="138275"/>
          </a:xfrm>
          <a:prstGeom prst="trapezoid">
            <a:avLst/>
          </a:prstGeom>
          <a:solidFill>
            <a:srgbClr val="99FF99"/>
          </a:solidFill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914120">
              <a:lnSpc>
                <a:spcPts val="350"/>
              </a:lnSpc>
            </a:pPr>
            <a:r>
              <a:rPr lang="en-US" sz="450" dirty="0">
                <a:solidFill>
                  <a:prstClr val="black"/>
                </a:solidFill>
                <a:latin typeface="Calibri"/>
              </a:rPr>
              <a:t>IHEP</a:t>
            </a:r>
          </a:p>
          <a:p>
            <a:pPr algn="ctr" defTabSz="914120">
              <a:lnSpc>
                <a:spcPts val="350"/>
              </a:lnSpc>
            </a:pPr>
            <a:r>
              <a:rPr lang="en-US" sz="450" dirty="0" err="1">
                <a:solidFill>
                  <a:prstClr val="black"/>
                </a:solidFill>
                <a:latin typeface="Calibri"/>
              </a:rPr>
              <a:t>Protvino</a:t>
            </a:r>
            <a:endParaRPr lang="en-US" sz="4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36" name="Trapezoid 935">
            <a:extLst>
              <a:ext uri="{FF2B5EF4-FFF2-40B4-BE49-F238E27FC236}">
                <a16:creationId xmlns:a16="http://schemas.microsoft.com/office/drawing/2014/main" id="{5B684FF1-72A7-4822-86C2-1030A0835F9C}"/>
              </a:ext>
            </a:extLst>
          </p:cNvPr>
          <p:cNvSpPr/>
          <p:nvPr/>
        </p:nvSpPr>
        <p:spPr bwMode="auto">
          <a:xfrm>
            <a:off x="10849179" y="838290"/>
            <a:ext cx="301925" cy="86333"/>
          </a:xfrm>
          <a:prstGeom prst="trapezoid">
            <a:avLst/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JINR-T1/T2</a:t>
            </a:r>
          </a:p>
          <a:p>
            <a:pPr algn="ctr" defTabSz="914120"/>
            <a:endParaRPr lang="en-US" sz="4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41" name="Trapezoid 940">
            <a:extLst>
              <a:ext uri="{FF2B5EF4-FFF2-40B4-BE49-F238E27FC236}">
                <a16:creationId xmlns:a16="http://schemas.microsoft.com/office/drawing/2014/main" id="{54DDF4D5-5A69-4E26-B244-2E9855E538C1}"/>
              </a:ext>
            </a:extLst>
          </p:cNvPr>
          <p:cNvSpPr/>
          <p:nvPr/>
        </p:nvSpPr>
        <p:spPr bwMode="auto">
          <a:xfrm>
            <a:off x="11225602" y="891330"/>
            <a:ext cx="229333" cy="90877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 err="1">
                <a:solidFill>
                  <a:prstClr val="black"/>
                </a:solidFill>
                <a:latin typeface="Calibri"/>
              </a:rPr>
              <a:t>SarFTI</a:t>
            </a:r>
            <a:endParaRPr lang="en-US" sz="4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96" name="Trapezoid 1095">
            <a:extLst>
              <a:ext uri="{FF2B5EF4-FFF2-40B4-BE49-F238E27FC236}">
                <a16:creationId xmlns:a16="http://schemas.microsoft.com/office/drawing/2014/main" id="{3D56EAB0-F00F-4B47-9265-B7C6DE8E87FE}"/>
              </a:ext>
            </a:extLst>
          </p:cNvPr>
          <p:cNvSpPr/>
          <p:nvPr/>
        </p:nvSpPr>
        <p:spPr bwMode="auto">
          <a:xfrm>
            <a:off x="11078208" y="1008894"/>
            <a:ext cx="401956" cy="86333"/>
          </a:xfrm>
          <a:prstGeom prst="trapezoid">
            <a:avLst/>
          </a:prstGeom>
          <a:solidFill>
            <a:srgbClr val="99CCFF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" tIns="9145" rIns="4572" bIns="4572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RRC-KI T1/T2</a:t>
            </a:r>
          </a:p>
          <a:p>
            <a:pPr algn="ctr" defTabSz="914120"/>
            <a:endParaRPr lang="en-US" sz="4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43" name="Freeform 7"/>
          <p:cNvSpPr>
            <a:spLocks/>
          </p:cNvSpPr>
          <p:nvPr/>
        </p:nvSpPr>
        <p:spPr bwMode="auto">
          <a:xfrm>
            <a:off x="9468391" y="5932810"/>
            <a:ext cx="932762" cy="785481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5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44" name="TextBox 1143"/>
          <p:cNvSpPr txBox="1"/>
          <p:nvPr/>
        </p:nvSpPr>
        <p:spPr>
          <a:xfrm>
            <a:off x="9855660" y="5976505"/>
            <a:ext cx="289477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>
                <a:solidFill>
                  <a:prstClr val="black"/>
                </a:solidFill>
                <a:latin typeface="Calibri"/>
              </a:rPr>
              <a:t>GARR</a:t>
            </a:r>
          </a:p>
          <a:p>
            <a:pPr algn="ctr" defTabSz="914120"/>
            <a:r>
              <a:rPr lang="en-US" sz="650" b="1" u="sng">
                <a:solidFill>
                  <a:prstClr val="black"/>
                </a:solidFill>
                <a:latin typeface="Calibri"/>
              </a:rPr>
              <a:t>Italy</a:t>
            </a:r>
          </a:p>
        </p:txBody>
      </p:sp>
      <p:sp>
        <p:nvSpPr>
          <p:cNvPr id="1146" name="TextBox 1145"/>
          <p:cNvSpPr txBox="1"/>
          <p:nvPr/>
        </p:nvSpPr>
        <p:spPr>
          <a:xfrm>
            <a:off x="9853351" y="6252696"/>
            <a:ext cx="417247" cy="355482"/>
          </a:xfrm>
          <a:prstGeom prst="rect">
            <a:avLst/>
          </a:prstGeom>
          <a:solidFill>
            <a:srgbClr val="F0EA00"/>
          </a:solidFill>
          <a:ln w="12700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u="sng" dirty="0">
                <a:solidFill>
                  <a:prstClr val="black"/>
                </a:solidFill>
                <a:latin typeface="Calibri"/>
              </a:rPr>
              <a:t>INFN</a:t>
            </a: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Bari, Catania,</a:t>
            </a: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Frascati, </a:t>
            </a:r>
            <a:r>
              <a:rPr lang="en-US" sz="450" dirty="0" err="1">
                <a:solidFill>
                  <a:prstClr val="black"/>
                </a:solidFill>
                <a:latin typeface="Calibri"/>
              </a:rPr>
              <a:t>Legnaro</a:t>
            </a:r>
            <a:r>
              <a:rPr lang="en-US" sz="450" dirty="0">
                <a:solidFill>
                  <a:prstClr val="black"/>
                </a:solidFill>
                <a:latin typeface="Calibri"/>
              </a:rPr>
              <a:t>,</a:t>
            </a: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Milano, Roma1,</a:t>
            </a: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Torino</a:t>
            </a:r>
          </a:p>
        </p:txBody>
      </p:sp>
      <p:sp>
        <p:nvSpPr>
          <p:cNvPr id="1148" name="TextBox 1147"/>
          <p:cNvSpPr txBox="1"/>
          <p:nvPr/>
        </p:nvSpPr>
        <p:spPr>
          <a:xfrm>
            <a:off x="9542525" y="6347804"/>
            <a:ext cx="280141" cy="147733"/>
          </a:xfrm>
          <a:prstGeom prst="rect">
            <a:avLst/>
          </a:prstGeom>
          <a:solidFill>
            <a:srgbClr val="F0EA00"/>
          </a:solidFill>
          <a:ln w="19050">
            <a:solidFill>
              <a:srgbClr val="FFFF00"/>
            </a:solidFill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INFN</a:t>
            </a: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Pisa, Napoli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47E02AF-4429-4F1F-9CDB-4F6909340623}"/>
              </a:ext>
            </a:extLst>
          </p:cNvPr>
          <p:cNvGrpSpPr/>
          <p:nvPr/>
        </p:nvGrpSpPr>
        <p:grpSpPr>
          <a:xfrm>
            <a:off x="9580562" y="6159121"/>
            <a:ext cx="299878" cy="78483"/>
            <a:chOff x="19615658" y="11387408"/>
            <a:chExt cx="599755" cy="156966"/>
          </a:xfrm>
        </p:grpSpPr>
        <p:cxnSp>
          <p:nvCxnSpPr>
            <p:cNvPr id="636" name="Straight Connector 635"/>
            <p:cNvCxnSpPr/>
            <p:nvPr/>
          </p:nvCxnSpPr>
          <p:spPr bwMode="auto">
            <a:xfrm flipV="1">
              <a:off x="19642384" y="11475423"/>
              <a:ext cx="573029" cy="7689"/>
            </a:xfrm>
            <a:prstGeom prst="line">
              <a:avLst/>
            </a:prstGeom>
            <a:noFill/>
            <a:ln w="50800" cap="flat" cmpd="sng" algn="ctr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45" name="TextBox 1144"/>
            <p:cNvSpPr txBox="1"/>
            <p:nvPr/>
          </p:nvSpPr>
          <p:spPr>
            <a:xfrm>
              <a:off x="19615658" y="11387408"/>
              <a:ext cx="425629" cy="156966"/>
            </a:xfrm>
            <a:prstGeom prst="rect">
              <a:avLst/>
            </a:prstGeom>
            <a:solidFill>
              <a:srgbClr val="99CCFF"/>
            </a:solidFill>
            <a:ln w="25400">
              <a:solidFill>
                <a:srgbClr val="FFFF00"/>
              </a:solidFill>
            </a:ln>
          </p:spPr>
          <p:txBody>
            <a:bodyPr wrap="none" lIns="4572" tIns="4572" rIns="4572" bIns="4572" rtlCol="0">
              <a:spAutoFit/>
            </a:bodyPr>
            <a:lstStyle/>
            <a:p>
              <a:pPr algn="ctr" defTabSz="914120"/>
              <a:r>
                <a:rPr lang="en-US" sz="450" dirty="0">
                  <a:solidFill>
                    <a:prstClr val="black"/>
                  </a:solidFill>
                  <a:latin typeface="Calibri"/>
                </a:rPr>
                <a:t>CNAF-T1</a:t>
              </a:r>
            </a:p>
          </p:txBody>
        </p:sp>
      </p:grpSp>
      <p:sp>
        <p:nvSpPr>
          <p:cNvPr id="940" name="TextBox 939">
            <a:extLst>
              <a:ext uri="{FF2B5EF4-FFF2-40B4-BE49-F238E27FC236}">
                <a16:creationId xmlns:a16="http://schemas.microsoft.com/office/drawing/2014/main" id="{8C0CD656-B731-4AE4-A4CC-3DDCB6BAEE74}"/>
              </a:ext>
            </a:extLst>
          </p:cNvPr>
          <p:cNvSpPr txBox="1"/>
          <p:nvPr/>
        </p:nvSpPr>
        <p:spPr>
          <a:xfrm rot="16523973">
            <a:off x="10217458" y="5698032"/>
            <a:ext cx="286938" cy="107209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0" tIns="0" rIns="0" bIns="4572" rtlCol="0">
            <a:spAutoFit/>
          </a:bodyPr>
          <a:lstStyle/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Peers:</a:t>
            </a:r>
          </a:p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GÉANT, RU-VRF</a:t>
            </a:r>
          </a:p>
        </p:txBody>
      </p:sp>
      <p:sp>
        <p:nvSpPr>
          <p:cNvPr id="1026" name="TextBox 1025">
            <a:extLst>
              <a:ext uri="{FF2B5EF4-FFF2-40B4-BE49-F238E27FC236}">
                <a16:creationId xmlns:a16="http://schemas.microsoft.com/office/drawing/2014/main" id="{7FF0B470-03CA-415C-B2C3-295D2DC788DA}"/>
              </a:ext>
            </a:extLst>
          </p:cNvPr>
          <p:cNvSpPr txBox="1"/>
          <p:nvPr/>
        </p:nvSpPr>
        <p:spPr>
          <a:xfrm>
            <a:off x="3456341" y="4466484"/>
            <a:ext cx="468415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550" b="1" dirty="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PacWave</a:t>
            </a:r>
            <a:r>
              <a:rPr lang="en-US" sz="5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 </a:t>
            </a:r>
            <a:r>
              <a:rPr lang="en-US" sz="5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(Los Angeles)</a:t>
            </a:r>
            <a:endParaRPr lang="en-US" sz="450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120" name="Freeform 549">
            <a:extLst>
              <a:ext uri="{FF2B5EF4-FFF2-40B4-BE49-F238E27FC236}">
                <a16:creationId xmlns:a16="http://schemas.microsoft.com/office/drawing/2014/main" id="{52598BBF-74C2-4F15-A7CE-3249D3C16905}"/>
              </a:ext>
            </a:extLst>
          </p:cNvPr>
          <p:cNvSpPr/>
          <p:nvPr/>
        </p:nvSpPr>
        <p:spPr bwMode="auto">
          <a:xfrm flipH="1">
            <a:off x="923956" y="3064190"/>
            <a:ext cx="563537" cy="1851344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7306961"/>
              <a:gd name="connsiteY0" fmla="*/ 10498 h 411424"/>
              <a:gd name="connsiteX1" fmla="*/ 17306961 w 17306961"/>
              <a:gd name="connsiteY1" fmla="*/ 411424 h 411424"/>
              <a:gd name="connsiteX0" fmla="*/ 0 w 12997004"/>
              <a:gd name="connsiteY0" fmla="*/ 10498 h 411424"/>
              <a:gd name="connsiteX1" fmla="*/ 12997004 w 12997004"/>
              <a:gd name="connsiteY1" fmla="*/ 411424 h 411424"/>
              <a:gd name="connsiteX0" fmla="*/ 0 w 12997004"/>
              <a:gd name="connsiteY0" fmla="*/ 0 h 400926"/>
              <a:gd name="connsiteX1" fmla="*/ 12997004 w 12997004"/>
              <a:gd name="connsiteY1" fmla="*/ 400926 h 400926"/>
              <a:gd name="connsiteX0" fmla="*/ 0 w 6334705"/>
              <a:gd name="connsiteY0" fmla="*/ 0 h 383289"/>
              <a:gd name="connsiteX1" fmla="*/ 4245354 w 6334705"/>
              <a:gd name="connsiteY1" fmla="*/ 383289 h 383289"/>
              <a:gd name="connsiteX0" fmla="*/ 0 w 8835060"/>
              <a:gd name="connsiteY0" fmla="*/ 0 h 383289"/>
              <a:gd name="connsiteX1" fmla="*/ 4245354 w 8835060"/>
              <a:gd name="connsiteY1" fmla="*/ 383289 h 383289"/>
              <a:gd name="connsiteX0" fmla="*/ 0 w 10367709"/>
              <a:gd name="connsiteY0" fmla="*/ 106 h 383395"/>
              <a:gd name="connsiteX1" fmla="*/ 4245354 w 10367709"/>
              <a:gd name="connsiteY1" fmla="*/ 383395 h 383395"/>
              <a:gd name="connsiteX0" fmla="*/ 0 w 10147038"/>
              <a:gd name="connsiteY0" fmla="*/ 111 h 370802"/>
              <a:gd name="connsiteX1" fmla="*/ 3783876 w 10147038"/>
              <a:gd name="connsiteY1" fmla="*/ 370802 h 370802"/>
              <a:gd name="connsiteX0" fmla="*/ 0 w 6803707"/>
              <a:gd name="connsiteY0" fmla="*/ 0 h 370691"/>
              <a:gd name="connsiteX1" fmla="*/ 3783876 w 6803707"/>
              <a:gd name="connsiteY1" fmla="*/ 370691 h 370691"/>
              <a:gd name="connsiteX0" fmla="*/ 830870 w 4796388"/>
              <a:gd name="connsiteY0" fmla="*/ 0 h 380770"/>
              <a:gd name="connsiteX1" fmla="*/ -3 w 4796388"/>
              <a:gd name="connsiteY1" fmla="*/ 380770 h 380770"/>
              <a:gd name="connsiteX0" fmla="*/ 830876 w 4248145"/>
              <a:gd name="connsiteY0" fmla="*/ 0 h 386744"/>
              <a:gd name="connsiteX1" fmla="*/ 3 w 4248145"/>
              <a:gd name="connsiteY1" fmla="*/ 380770 h 386744"/>
              <a:gd name="connsiteX0" fmla="*/ 3 w 5209451"/>
              <a:gd name="connsiteY0" fmla="*/ 0 h 237298"/>
              <a:gd name="connsiteX1" fmla="*/ 2495950 w 5209451"/>
              <a:gd name="connsiteY1" fmla="*/ 228286 h 237298"/>
              <a:gd name="connsiteX0" fmla="*/ 3 w 4107519"/>
              <a:gd name="connsiteY0" fmla="*/ 0 h 228286"/>
              <a:gd name="connsiteX1" fmla="*/ 2495950 w 4107519"/>
              <a:gd name="connsiteY1" fmla="*/ 228286 h 228286"/>
              <a:gd name="connsiteX0" fmla="*/ 568231 w 3309291"/>
              <a:gd name="connsiteY0" fmla="*/ 0 h 119369"/>
              <a:gd name="connsiteX1" fmla="*/ 1 w 3309291"/>
              <a:gd name="connsiteY1" fmla="*/ 119369 h 119369"/>
              <a:gd name="connsiteX0" fmla="*/ 568231 w 1839675"/>
              <a:gd name="connsiteY0" fmla="*/ 0 h 119369"/>
              <a:gd name="connsiteX1" fmla="*/ 1 w 1839675"/>
              <a:gd name="connsiteY1" fmla="*/ 119369 h 119369"/>
              <a:gd name="connsiteX0" fmla="*/ 602556 w 1859742"/>
              <a:gd name="connsiteY0" fmla="*/ 0 h 154787"/>
              <a:gd name="connsiteX1" fmla="*/ 1 w 1859742"/>
              <a:gd name="connsiteY1" fmla="*/ 154787 h 154787"/>
              <a:gd name="connsiteX0" fmla="*/ 602556 w 1253638"/>
              <a:gd name="connsiteY0" fmla="*/ 0 h 154787"/>
              <a:gd name="connsiteX1" fmla="*/ 1 w 1253638"/>
              <a:gd name="connsiteY1" fmla="*/ 154787 h 154787"/>
              <a:gd name="connsiteX0" fmla="*/ 877143 w 1377356"/>
              <a:gd name="connsiteY0" fmla="*/ 0 h 154787"/>
              <a:gd name="connsiteX1" fmla="*/ 0 w 1377356"/>
              <a:gd name="connsiteY1" fmla="*/ 154787 h 154787"/>
              <a:gd name="connsiteX0" fmla="*/ 877143 w 1024969"/>
              <a:gd name="connsiteY0" fmla="*/ 0 h 154787"/>
              <a:gd name="connsiteX1" fmla="*/ 0 w 1024969"/>
              <a:gd name="connsiteY1" fmla="*/ 154787 h 154787"/>
              <a:gd name="connsiteX0" fmla="*/ 4395289 w 4416558"/>
              <a:gd name="connsiteY0" fmla="*/ 0 h 53010"/>
              <a:gd name="connsiteX1" fmla="*/ 0 w 4416558"/>
              <a:gd name="connsiteY1" fmla="*/ 49715 h 53010"/>
              <a:gd name="connsiteX0" fmla="*/ 4395289 w 4395289"/>
              <a:gd name="connsiteY0" fmla="*/ 0 h 49715"/>
              <a:gd name="connsiteX1" fmla="*/ 0 w 4395289"/>
              <a:gd name="connsiteY1" fmla="*/ 49715 h 49715"/>
              <a:gd name="connsiteX0" fmla="*/ 4343803 w 4343803"/>
              <a:gd name="connsiteY0" fmla="*/ 0 h 40270"/>
              <a:gd name="connsiteX1" fmla="*/ 0 w 4343803"/>
              <a:gd name="connsiteY1" fmla="*/ 40270 h 40270"/>
              <a:gd name="connsiteX0" fmla="*/ 4343803 w 4343803"/>
              <a:gd name="connsiteY0" fmla="*/ 13921 h 54191"/>
              <a:gd name="connsiteX1" fmla="*/ 0 w 4343803"/>
              <a:gd name="connsiteY1" fmla="*/ 54191 h 54191"/>
              <a:gd name="connsiteX0" fmla="*/ 3468556 w 3468556"/>
              <a:gd name="connsiteY0" fmla="*/ 14082 h 53171"/>
              <a:gd name="connsiteX1" fmla="*/ 0 w 3468556"/>
              <a:gd name="connsiteY1" fmla="*/ 53171 h 53171"/>
              <a:gd name="connsiteX0" fmla="*/ 3468556 w 3468556"/>
              <a:gd name="connsiteY0" fmla="*/ 16438 h 55527"/>
              <a:gd name="connsiteX1" fmla="*/ 0 w 3468556"/>
              <a:gd name="connsiteY1" fmla="*/ 55527 h 55527"/>
              <a:gd name="connsiteX0" fmla="*/ 1468847 w 1468847"/>
              <a:gd name="connsiteY0" fmla="*/ 41105 h 41105"/>
              <a:gd name="connsiteX1" fmla="*/ 0 w 1468847"/>
              <a:gd name="connsiteY1" fmla="*/ 16915 h 41105"/>
              <a:gd name="connsiteX0" fmla="*/ 1468847 w 1468847"/>
              <a:gd name="connsiteY0" fmla="*/ 33949 h 33949"/>
              <a:gd name="connsiteX1" fmla="*/ 0 w 1468847"/>
              <a:gd name="connsiteY1" fmla="*/ 9759 h 33949"/>
              <a:gd name="connsiteX0" fmla="*/ 1468847 w 1468847"/>
              <a:gd name="connsiteY0" fmla="*/ 34366 h 34366"/>
              <a:gd name="connsiteX1" fmla="*/ 0 w 1468847"/>
              <a:gd name="connsiteY1" fmla="*/ 10176 h 34366"/>
              <a:gd name="connsiteX0" fmla="*/ 1730911 w 1730911"/>
              <a:gd name="connsiteY0" fmla="*/ 4882 h 249330"/>
              <a:gd name="connsiteX1" fmla="*/ 0 w 1730911"/>
              <a:gd name="connsiteY1" fmla="*/ 249330 h 249330"/>
              <a:gd name="connsiteX0" fmla="*/ 1730911 w 1730911"/>
              <a:gd name="connsiteY0" fmla="*/ 23392 h 267840"/>
              <a:gd name="connsiteX1" fmla="*/ 0 w 1730911"/>
              <a:gd name="connsiteY1" fmla="*/ 267840 h 267840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730911 w 1730911"/>
              <a:gd name="connsiteY0" fmla="*/ 34559 h 279007"/>
              <a:gd name="connsiteX1" fmla="*/ 168754 w 1730911"/>
              <a:gd name="connsiteY1" fmla="*/ 59439 h 279007"/>
              <a:gd name="connsiteX2" fmla="*/ 0 w 1730911"/>
              <a:gd name="connsiteY2" fmla="*/ 279007 h 279007"/>
              <a:gd name="connsiteX0" fmla="*/ 1954123 w 1954123"/>
              <a:gd name="connsiteY0" fmla="*/ 34559 h 279007"/>
              <a:gd name="connsiteX1" fmla="*/ 391966 w 1954123"/>
              <a:gd name="connsiteY1" fmla="*/ 59439 h 279007"/>
              <a:gd name="connsiteX2" fmla="*/ 223212 w 1954123"/>
              <a:gd name="connsiteY2" fmla="*/ 279007 h 279007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30911 w 1730911"/>
              <a:gd name="connsiteY0" fmla="*/ 0 h 244448"/>
              <a:gd name="connsiteX1" fmla="*/ 168754 w 1730911"/>
              <a:gd name="connsiteY1" fmla="*/ 24880 h 244448"/>
              <a:gd name="connsiteX2" fmla="*/ 0 w 1730911"/>
              <a:gd name="connsiteY2" fmla="*/ 244448 h 244448"/>
              <a:gd name="connsiteX0" fmla="*/ 1728644 w 1728644"/>
              <a:gd name="connsiteY0" fmla="*/ 0 h 243453"/>
              <a:gd name="connsiteX1" fmla="*/ 166487 w 1728644"/>
              <a:gd name="connsiteY1" fmla="*/ 24880 h 243453"/>
              <a:gd name="connsiteX2" fmla="*/ 7659 w 1728644"/>
              <a:gd name="connsiteY2" fmla="*/ 243453 h 243453"/>
              <a:gd name="connsiteX0" fmla="*/ 1723782 w 1723782"/>
              <a:gd name="connsiteY0" fmla="*/ 0 h 243453"/>
              <a:gd name="connsiteX1" fmla="*/ 161625 w 1723782"/>
              <a:gd name="connsiteY1" fmla="*/ 24880 h 243453"/>
              <a:gd name="connsiteX2" fmla="*/ 2797 w 1723782"/>
              <a:gd name="connsiteY2" fmla="*/ 243453 h 243453"/>
              <a:gd name="connsiteX0" fmla="*/ 1720985 w 1720985"/>
              <a:gd name="connsiteY0" fmla="*/ 36815 h 280268"/>
              <a:gd name="connsiteX1" fmla="*/ 277948 w 1720985"/>
              <a:gd name="connsiteY1" fmla="*/ 11947 h 280268"/>
              <a:gd name="connsiteX2" fmla="*/ 0 w 1720985"/>
              <a:gd name="connsiteY2" fmla="*/ 280268 h 280268"/>
              <a:gd name="connsiteX0" fmla="*/ 1720985 w 1720985"/>
              <a:gd name="connsiteY0" fmla="*/ 24869 h 268322"/>
              <a:gd name="connsiteX1" fmla="*/ 277948 w 1720985"/>
              <a:gd name="connsiteY1" fmla="*/ 1 h 268322"/>
              <a:gd name="connsiteX2" fmla="*/ 0 w 1720985"/>
              <a:gd name="connsiteY2" fmla="*/ 268322 h 268322"/>
              <a:gd name="connsiteX0" fmla="*/ 1720985 w 1720985"/>
              <a:gd name="connsiteY0" fmla="*/ 7955 h 251408"/>
              <a:gd name="connsiteX1" fmla="*/ 331552 w 1720985"/>
              <a:gd name="connsiteY1" fmla="*/ 1 h 251408"/>
              <a:gd name="connsiteX2" fmla="*/ 0 w 1720985"/>
              <a:gd name="connsiteY2" fmla="*/ 251408 h 251408"/>
              <a:gd name="connsiteX0" fmla="*/ 1701132 w 1701132"/>
              <a:gd name="connsiteY0" fmla="*/ 18529 h 266957"/>
              <a:gd name="connsiteX1" fmla="*/ 331552 w 1701132"/>
              <a:gd name="connsiteY1" fmla="*/ 15550 h 266957"/>
              <a:gd name="connsiteX2" fmla="*/ 0 w 1701132"/>
              <a:gd name="connsiteY2" fmla="*/ 266957 h 266957"/>
              <a:gd name="connsiteX0" fmla="*/ 1369580 w 1369580"/>
              <a:gd name="connsiteY0" fmla="*/ 18529 h 20071"/>
              <a:gd name="connsiteX1" fmla="*/ 0 w 1369580"/>
              <a:gd name="connsiteY1" fmla="*/ 15550 h 20071"/>
              <a:gd name="connsiteX0" fmla="*/ 835525 w 835525"/>
              <a:gd name="connsiteY0" fmla="*/ 37990 h 39110"/>
              <a:gd name="connsiteX1" fmla="*/ 0 w 835525"/>
              <a:gd name="connsiteY1" fmla="*/ 12163 h 39110"/>
              <a:gd name="connsiteX0" fmla="*/ 835531 w 835531"/>
              <a:gd name="connsiteY0" fmla="*/ 25827 h 31220"/>
              <a:gd name="connsiteX1" fmla="*/ 6 w 835531"/>
              <a:gd name="connsiteY1" fmla="*/ 0 h 31220"/>
              <a:gd name="connsiteX0" fmla="*/ 835531 w 835531"/>
              <a:gd name="connsiteY0" fmla="*/ 15545 h 24147"/>
              <a:gd name="connsiteX1" fmla="*/ 6 w 835531"/>
              <a:gd name="connsiteY1" fmla="*/ 0 h 24147"/>
              <a:gd name="connsiteX0" fmla="*/ 835531 w 835531"/>
              <a:gd name="connsiteY0" fmla="*/ 15545 h 31627"/>
              <a:gd name="connsiteX1" fmla="*/ 606524 w 835531"/>
              <a:gd name="connsiteY1" fmla="*/ 29575 h 31627"/>
              <a:gd name="connsiteX2" fmla="*/ 6 w 835531"/>
              <a:gd name="connsiteY2" fmla="*/ 0 h 31627"/>
              <a:gd name="connsiteX0" fmla="*/ 836824 w 836824"/>
              <a:gd name="connsiteY0" fmla="*/ 15545 h 48785"/>
              <a:gd name="connsiteX1" fmla="*/ 607817 w 836824"/>
              <a:gd name="connsiteY1" fmla="*/ 29575 h 48785"/>
              <a:gd name="connsiteX2" fmla="*/ 1299 w 836824"/>
              <a:gd name="connsiteY2" fmla="*/ 0 h 48785"/>
              <a:gd name="connsiteX0" fmla="*/ 836912 w 836912"/>
              <a:gd name="connsiteY0" fmla="*/ 15545 h 47948"/>
              <a:gd name="connsiteX1" fmla="*/ 607905 w 836912"/>
              <a:gd name="connsiteY1" fmla="*/ 29575 h 47948"/>
              <a:gd name="connsiteX2" fmla="*/ 1387 w 836912"/>
              <a:gd name="connsiteY2" fmla="*/ 0 h 47948"/>
              <a:gd name="connsiteX0" fmla="*/ 836912 w 836912"/>
              <a:gd name="connsiteY0" fmla="*/ 15545 h 47948"/>
              <a:gd name="connsiteX1" fmla="*/ 607905 w 836912"/>
              <a:gd name="connsiteY1" fmla="*/ 29575 h 47948"/>
              <a:gd name="connsiteX2" fmla="*/ 1387 w 836912"/>
              <a:gd name="connsiteY2" fmla="*/ 0 h 47948"/>
              <a:gd name="connsiteX0" fmla="*/ 836912 w 836912"/>
              <a:gd name="connsiteY0" fmla="*/ 15545 h 47948"/>
              <a:gd name="connsiteX1" fmla="*/ 607905 w 836912"/>
              <a:gd name="connsiteY1" fmla="*/ 29575 h 47948"/>
              <a:gd name="connsiteX2" fmla="*/ 1387 w 836912"/>
              <a:gd name="connsiteY2" fmla="*/ 0 h 47948"/>
              <a:gd name="connsiteX0" fmla="*/ 741852 w 741852"/>
              <a:gd name="connsiteY0" fmla="*/ 15545 h 47948"/>
              <a:gd name="connsiteX1" fmla="*/ 512845 w 741852"/>
              <a:gd name="connsiteY1" fmla="*/ 29575 h 47948"/>
              <a:gd name="connsiteX2" fmla="*/ 1641 w 741852"/>
              <a:gd name="connsiteY2" fmla="*/ 0 h 47948"/>
              <a:gd name="connsiteX0" fmla="*/ 806290 w 806290"/>
              <a:gd name="connsiteY0" fmla="*/ 3579 h 43436"/>
              <a:gd name="connsiteX1" fmla="*/ 577283 w 806290"/>
              <a:gd name="connsiteY1" fmla="*/ 17609 h 43436"/>
              <a:gd name="connsiteX2" fmla="*/ 1460 w 806290"/>
              <a:gd name="connsiteY2" fmla="*/ 0 h 43436"/>
              <a:gd name="connsiteX0" fmla="*/ 804870 w 804870"/>
              <a:gd name="connsiteY0" fmla="*/ 19354 h 49575"/>
              <a:gd name="connsiteX1" fmla="*/ 575863 w 804870"/>
              <a:gd name="connsiteY1" fmla="*/ 33384 h 49575"/>
              <a:gd name="connsiteX2" fmla="*/ 1464 w 804870"/>
              <a:gd name="connsiteY2" fmla="*/ 0 h 49575"/>
              <a:gd name="connsiteX0" fmla="*/ 811728 w 811728"/>
              <a:gd name="connsiteY0" fmla="*/ 19354 h 58356"/>
              <a:gd name="connsiteX1" fmla="*/ 582721 w 811728"/>
              <a:gd name="connsiteY1" fmla="*/ 33384 h 58356"/>
              <a:gd name="connsiteX2" fmla="*/ 8322 w 811728"/>
              <a:gd name="connsiteY2" fmla="*/ 0 h 58356"/>
              <a:gd name="connsiteX0" fmla="*/ 799349 w 799349"/>
              <a:gd name="connsiteY0" fmla="*/ 115378 h 115386"/>
              <a:gd name="connsiteX1" fmla="*/ 582721 w 799349"/>
              <a:gd name="connsiteY1" fmla="*/ 33384 h 115386"/>
              <a:gd name="connsiteX2" fmla="*/ 8322 w 799349"/>
              <a:gd name="connsiteY2" fmla="*/ 0 h 115386"/>
              <a:gd name="connsiteX0" fmla="*/ 799665 w 799665"/>
              <a:gd name="connsiteY0" fmla="*/ 115378 h 115393"/>
              <a:gd name="connsiteX1" fmla="*/ 558280 w 799665"/>
              <a:gd name="connsiteY1" fmla="*/ 70251 h 115393"/>
              <a:gd name="connsiteX2" fmla="*/ 8638 w 799665"/>
              <a:gd name="connsiteY2" fmla="*/ 0 h 115393"/>
              <a:gd name="connsiteX0" fmla="*/ 799665 w 799665"/>
              <a:gd name="connsiteY0" fmla="*/ 115378 h 115402"/>
              <a:gd name="connsiteX1" fmla="*/ 558280 w 799665"/>
              <a:gd name="connsiteY1" fmla="*/ 70251 h 115402"/>
              <a:gd name="connsiteX2" fmla="*/ 8638 w 799665"/>
              <a:gd name="connsiteY2" fmla="*/ 0 h 115402"/>
              <a:gd name="connsiteX0" fmla="*/ 798916 w 798916"/>
              <a:gd name="connsiteY0" fmla="*/ 115378 h 115412"/>
              <a:gd name="connsiteX1" fmla="*/ 619423 w 798916"/>
              <a:gd name="connsiteY1" fmla="*/ 79682 h 115412"/>
              <a:gd name="connsiteX2" fmla="*/ 7889 w 798916"/>
              <a:gd name="connsiteY2" fmla="*/ 0 h 115412"/>
              <a:gd name="connsiteX0" fmla="*/ 799037 w 799037"/>
              <a:gd name="connsiteY0" fmla="*/ 115378 h 115404"/>
              <a:gd name="connsiteX1" fmla="*/ 608713 w 799037"/>
              <a:gd name="connsiteY1" fmla="*/ 72823 h 115404"/>
              <a:gd name="connsiteX2" fmla="*/ 8010 w 799037"/>
              <a:gd name="connsiteY2" fmla="*/ 0 h 115404"/>
              <a:gd name="connsiteX0" fmla="*/ 799292 w 799292"/>
              <a:gd name="connsiteY0" fmla="*/ 115378 h 115410"/>
              <a:gd name="connsiteX1" fmla="*/ 587306 w 799292"/>
              <a:gd name="connsiteY1" fmla="*/ 78825 h 115410"/>
              <a:gd name="connsiteX2" fmla="*/ 8265 w 799292"/>
              <a:gd name="connsiteY2" fmla="*/ 0 h 115410"/>
              <a:gd name="connsiteX0" fmla="*/ 799656 w 799656"/>
              <a:gd name="connsiteY0" fmla="*/ 115378 h 115410"/>
              <a:gd name="connsiteX1" fmla="*/ 587670 w 799656"/>
              <a:gd name="connsiteY1" fmla="*/ 78825 h 115410"/>
              <a:gd name="connsiteX2" fmla="*/ 8629 w 799656"/>
              <a:gd name="connsiteY2" fmla="*/ 0 h 115410"/>
              <a:gd name="connsiteX0" fmla="*/ 856209 w 856209"/>
              <a:gd name="connsiteY0" fmla="*/ 137669 h 137701"/>
              <a:gd name="connsiteX1" fmla="*/ 644223 w 856209"/>
              <a:gd name="connsiteY1" fmla="*/ 101116 h 137701"/>
              <a:gd name="connsiteX2" fmla="*/ 7932 w 856209"/>
              <a:gd name="connsiteY2" fmla="*/ 0 h 137701"/>
              <a:gd name="connsiteX0" fmla="*/ 849029 w 849029"/>
              <a:gd name="connsiteY0" fmla="*/ 137669 h 137701"/>
              <a:gd name="connsiteX1" fmla="*/ 637043 w 849029"/>
              <a:gd name="connsiteY1" fmla="*/ 101116 h 137701"/>
              <a:gd name="connsiteX2" fmla="*/ 752 w 849029"/>
              <a:gd name="connsiteY2" fmla="*/ 0 h 137701"/>
              <a:gd name="connsiteX0" fmla="*/ 849029 w 849029"/>
              <a:gd name="connsiteY0" fmla="*/ 137669 h 137701"/>
              <a:gd name="connsiteX1" fmla="*/ 637043 w 849029"/>
              <a:gd name="connsiteY1" fmla="*/ 101116 h 137701"/>
              <a:gd name="connsiteX2" fmla="*/ 752 w 849029"/>
              <a:gd name="connsiteY2" fmla="*/ 0 h 137701"/>
              <a:gd name="connsiteX0" fmla="*/ 762040 w 762040"/>
              <a:gd name="connsiteY0" fmla="*/ 201346 h 201378"/>
              <a:gd name="connsiteX1" fmla="*/ 550054 w 762040"/>
              <a:gd name="connsiteY1" fmla="*/ 164793 h 201378"/>
              <a:gd name="connsiteX2" fmla="*/ 879 w 762040"/>
              <a:gd name="connsiteY2" fmla="*/ 0 h 201378"/>
              <a:gd name="connsiteX0" fmla="*/ 778344 w 778344"/>
              <a:gd name="connsiteY0" fmla="*/ 201346 h 201390"/>
              <a:gd name="connsiteX1" fmla="*/ 60342 w 778344"/>
              <a:gd name="connsiteY1" fmla="*/ 170955 h 201390"/>
              <a:gd name="connsiteX2" fmla="*/ 17183 w 778344"/>
              <a:gd name="connsiteY2" fmla="*/ 0 h 201390"/>
              <a:gd name="connsiteX0" fmla="*/ 3634 w 156102"/>
              <a:gd name="connsiteY0" fmla="*/ 191076 h 191185"/>
              <a:gd name="connsiteX1" fmla="*/ 121578 w 156102"/>
              <a:gd name="connsiteY1" fmla="*/ 170955 h 191185"/>
              <a:gd name="connsiteX2" fmla="*/ 78419 w 156102"/>
              <a:gd name="connsiteY2" fmla="*/ 0 h 191185"/>
              <a:gd name="connsiteX0" fmla="*/ 3634 w 156102"/>
              <a:gd name="connsiteY0" fmla="*/ 191076 h 191185"/>
              <a:gd name="connsiteX1" fmla="*/ 121578 w 156102"/>
              <a:gd name="connsiteY1" fmla="*/ 170955 h 191185"/>
              <a:gd name="connsiteX2" fmla="*/ 78419 w 156102"/>
              <a:gd name="connsiteY2" fmla="*/ 0 h 191185"/>
              <a:gd name="connsiteX0" fmla="*/ 11220 w 129164"/>
              <a:gd name="connsiteY0" fmla="*/ 191076 h 198727"/>
              <a:gd name="connsiteX1" fmla="*/ 129164 w 129164"/>
              <a:gd name="connsiteY1" fmla="*/ 170955 h 198727"/>
              <a:gd name="connsiteX2" fmla="*/ 86005 w 129164"/>
              <a:gd name="connsiteY2" fmla="*/ 0 h 198727"/>
              <a:gd name="connsiteX0" fmla="*/ 11220 w 129164"/>
              <a:gd name="connsiteY0" fmla="*/ 191076 h 198727"/>
              <a:gd name="connsiteX1" fmla="*/ 129164 w 129164"/>
              <a:gd name="connsiteY1" fmla="*/ 170955 h 198727"/>
              <a:gd name="connsiteX2" fmla="*/ 86005 w 129164"/>
              <a:gd name="connsiteY2" fmla="*/ 0 h 198727"/>
              <a:gd name="connsiteX0" fmla="*/ 11220 w 129164"/>
              <a:gd name="connsiteY0" fmla="*/ 191076 h 198727"/>
              <a:gd name="connsiteX1" fmla="*/ 129164 w 129164"/>
              <a:gd name="connsiteY1" fmla="*/ 170955 h 198727"/>
              <a:gd name="connsiteX2" fmla="*/ 86005 w 129164"/>
              <a:gd name="connsiteY2" fmla="*/ 0 h 198727"/>
              <a:gd name="connsiteX0" fmla="*/ 11220 w 129164"/>
              <a:gd name="connsiteY0" fmla="*/ 191076 h 198727"/>
              <a:gd name="connsiteX1" fmla="*/ 129164 w 129164"/>
              <a:gd name="connsiteY1" fmla="*/ 170955 h 198727"/>
              <a:gd name="connsiteX2" fmla="*/ 86005 w 129164"/>
              <a:gd name="connsiteY2" fmla="*/ 0 h 198727"/>
              <a:gd name="connsiteX0" fmla="*/ 11220 w 144585"/>
              <a:gd name="connsiteY0" fmla="*/ 191076 h 198727"/>
              <a:gd name="connsiteX1" fmla="*/ 129164 w 144585"/>
              <a:gd name="connsiteY1" fmla="*/ 170955 h 198727"/>
              <a:gd name="connsiteX2" fmla="*/ 86005 w 144585"/>
              <a:gd name="connsiteY2" fmla="*/ 0 h 198727"/>
              <a:gd name="connsiteX0" fmla="*/ 31882 w 106667"/>
              <a:gd name="connsiteY0" fmla="*/ 191076 h 198184"/>
              <a:gd name="connsiteX1" fmla="*/ 64563 w 106667"/>
              <a:gd name="connsiteY1" fmla="*/ 169928 h 198184"/>
              <a:gd name="connsiteX2" fmla="*/ 106667 w 106667"/>
              <a:gd name="connsiteY2" fmla="*/ 0 h 198184"/>
              <a:gd name="connsiteX0" fmla="*/ 21533 w 124121"/>
              <a:gd name="connsiteY0" fmla="*/ 211617 h 212094"/>
              <a:gd name="connsiteX1" fmla="*/ 82017 w 124121"/>
              <a:gd name="connsiteY1" fmla="*/ 169928 h 212094"/>
              <a:gd name="connsiteX2" fmla="*/ 124121 w 124121"/>
              <a:gd name="connsiteY2" fmla="*/ 0 h 212094"/>
              <a:gd name="connsiteX0" fmla="*/ 0 w 102588"/>
              <a:gd name="connsiteY0" fmla="*/ 211617 h 211617"/>
              <a:gd name="connsiteX1" fmla="*/ 60484 w 102588"/>
              <a:gd name="connsiteY1" fmla="*/ 169928 h 211617"/>
              <a:gd name="connsiteX2" fmla="*/ 102588 w 102588"/>
              <a:gd name="connsiteY2" fmla="*/ 0 h 211617"/>
              <a:gd name="connsiteX0" fmla="*/ 0 w 110002"/>
              <a:gd name="connsiteY0" fmla="*/ 187995 h 191313"/>
              <a:gd name="connsiteX1" fmla="*/ 67898 w 110002"/>
              <a:gd name="connsiteY1" fmla="*/ 169928 h 191313"/>
              <a:gd name="connsiteX2" fmla="*/ 110002 w 110002"/>
              <a:gd name="connsiteY2" fmla="*/ 0 h 191313"/>
              <a:gd name="connsiteX0" fmla="*/ 0 w 110002"/>
              <a:gd name="connsiteY0" fmla="*/ 187995 h 193241"/>
              <a:gd name="connsiteX1" fmla="*/ 67898 w 110002"/>
              <a:gd name="connsiteY1" fmla="*/ 169928 h 193241"/>
              <a:gd name="connsiteX2" fmla="*/ 110002 w 110002"/>
              <a:gd name="connsiteY2" fmla="*/ 0 h 193241"/>
              <a:gd name="connsiteX0" fmla="*/ 0 w 111603"/>
              <a:gd name="connsiteY0" fmla="*/ 187995 h 187995"/>
              <a:gd name="connsiteX1" fmla="*/ 84580 w 111603"/>
              <a:gd name="connsiteY1" fmla="*/ 148360 h 187995"/>
              <a:gd name="connsiteX2" fmla="*/ 110002 w 111603"/>
              <a:gd name="connsiteY2" fmla="*/ 0 h 187995"/>
              <a:gd name="connsiteX0" fmla="*/ 0 w 111603"/>
              <a:gd name="connsiteY0" fmla="*/ 187995 h 187995"/>
              <a:gd name="connsiteX1" fmla="*/ 84580 w 111603"/>
              <a:gd name="connsiteY1" fmla="*/ 145279 h 187995"/>
              <a:gd name="connsiteX2" fmla="*/ 110002 w 111603"/>
              <a:gd name="connsiteY2" fmla="*/ 0 h 187995"/>
              <a:gd name="connsiteX0" fmla="*/ 0 w 111603"/>
              <a:gd name="connsiteY0" fmla="*/ 187995 h 187995"/>
              <a:gd name="connsiteX1" fmla="*/ 84580 w 111603"/>
              <a:gd name="connsiteY1" fmla="*/ 145279 h 187995"/>
              <a:gd name="connsiteX2" fmla="*/ 110002 w 111603"/>
              <a:gd name="connsiteY2" fmla="*/ 0 h 187995"/>
              <a:gd name="connsiteX0" fmla="*/ 0 w 110002"/>
              <a:gd name="connsiteY0" fmla="*/ 187995 h 187995"/>
              <a:gd name="connsiteX1" fmla="*/ 84580 w 110002"/>
              <a:gd name="connsiteY1" fmla="*/ 145279 h 187995"/>
              <a:gd name="connsiteX2" fmla="*/ 110002 w 110002"/>
              <a:gd name="connsiteY2" fmla="*/ 0 h 187995"/>
              <a:gd name="connsiteX0" fmla="*/ 0 w 110002"/>
              <a:gd name="connsiteY0" fmla="*/ 187995 h 187995"/>
              <a:gd name="connsiteX1" fmla="*/ 84580 w 110002"/>
              <a:gd name="connsiteY1" fmla="*/ 145279 h 187995"/>
              <a:gd name="connsiteX2" fmla="*/ 110002 w 110002"/>
              <a:gd name="connsiteY2" fmla="*/ 0 h 187995"/>
              <a:gd name="connsiteX0" fmla="*/ 0 w 110317"/>
              <a:gd name="connsiteY0" fmla="*/ 187995 h 187995"/>
              <a:gd name="connsiteX1" fmla="*/ 101262 w 110317"/>
              <a:gd name="connsiteY1" fmla="*/ 130900 h 187995"/>
              <a:gd name="connsiteX2" fmla="*/ 110002 w 110317"/>
              <a:gd name="connsiteY2" fmla="*/ 0 h 187995"/>
              <a:gd name="connsiteX0" fmla="*/ 0 w 115638"/>
              <a:gd name="connsiteY0" fmla="*/ 187995 h 187995"/>
              <a:gd name="connsiteX1" fmla="*/ 101262 w 115638"/>
              <a:gd name="connsiteY1" fmla="*/ 130900 h 187995"/>
              <a:gd name="connsiteX2" fmla="*/ 110002 w 115638"/>
              <a:gd name="connsiteY2" fmla="*/ 0 h 187995"/>
              <a:gd name="connsiteX0" fmla="*/ 0 w 77035"/>
              <a:gd name="connsiteY0" fmla="*/ 180806 h 180806"/>
              <a:gd name="connsiteX1" fmla="*/ 67898 w 77035"/>
              <a:gd name="connsiteY1" fmla="*/ 130900 h 180806"/>
              <a:gd name="connsiteX2" fmla="*/ 76638 w 77035"/>
              <a:gd name="connsiteY2" fmla="*/ 0 h 180806"/>
              <a:gd name="connsiteX0" fmla="*/ 0 w 77035"/>
              <a:gd name="connsiteY0" fmla="*/ 180806 h 180806"/>
              <a:gd name="connsiteX1" fmla="*/ 67898 w 77035"/>
              <a:gd name="connsiteY1" fmla="*/ 130900 h 180806"/>
              <a:gd name="connsiteX2" fmla="*/ 76638 w 77035"/>
              <a:gd name="connsiteY2" fmla="*/ 0 h 180806"/>
              <a:gd name="connsiteX0" fmla="*/ 0 w 77035"/>
              <a:gd name="connsiteY0" fmla="*/ 189022 h 189022"/>
              <a:gd name="connsiteX1" fmla="*/ 67898 w 77035"/>
              <a:gd name="connsiteY1" fmla="*/ 130900 h 189022"/>
              <a:gd name="connsiteX2" fmla="*/ 76638 w 77035"/>
              <a:gd name="connsiteY2" fmla="*/ 0 h 189022"/>
              <a:gd name="connsiteX0" fmla="*/ 0 w 157746"/>
              <a:gd name="connsiteY0" fmla="*/ 130299 h 136907"/>
              <a:gd name="connsiteX1" fmla="*/ 143784 w 157746"/>
              <a:gd name="connsiteY1" fmla="*/ 130900 h 136907"/>
              <a:gd name="connsiteX2" fmla="*/ 152524 w 157746"/>
              <a:gd name="connsiteY2" fmla="*/ 0 h 136907"/>
              <a:gd name="connsiteX0" fmla="*/ 0 w 157746"/>
              <a:gd name="connsiteY0" fmla="*/ 130299 h 165392"/>
              <a:gd name="connsiteX1" fmla="*/ 143784 w 157746"/>
              <a:gd name="connsiteY1" fmla="*/ 130900 h 165392"/>
              <a:gd name="connsiteX2" fmla="*/ 152524 w 157746"/>
              <a:gd name="connsiteY2" fmla="*/ 0 h 165392"/>
              <a:gd name="connsiteX0" fmla="*/ 0 w 152524"/>
              <a:gd name="connsiteY0" fmla="*/ 130299 h 174102"/>
              <a:gd name="connsiteX1" fmla="*/ 118925 w 152524"/>
              <a:gd name="connsiteY1" fmla="*/ 151924 h 174102"/>
              <a:gd name="connsiteX2" fmla="*/ 152524 w 152524"/>
              <a:gd name="connsiteY2" fmla="*/ 0 h 174102"/>
              <a:gd name="connsiteX0" fmla="*/ 0 w 116696"/>
              <a:gd name="connsiteY0" fmla="*/ 117239 h 168252"/>
              <a:gd name="connsiteX1" fmla="*/ 83097 w 116696"/>
              <a:gd name="connsiteY1" fmla="*/ 151924 h 168252"/>
              <a:gd name="connsiteX2" fmla="*/ 116696 w 116696"/>
              <a:gd name="connsiteY2" fmla="*/ 0 h 168252"/>
              <a:gd name="connsiteX0" fmla="*/ 0 w 116696"/>
              <a:gd name="connsiteY0" fmla="*/ 117239 h 162264"/>
              <a:gd name="connsiteX1" fmla="*/ 70714 w 116696"/>
              <a:gd name="connsiteY1" fmla="*/ 141286 h 162264"/>
              <a:gd name="connsiteX2" fmla="*/ 116696 w 116696"/>
              <a:gd name="connsiteY2" fmla="*/ 0 h 162264"/>
              <a:gd name="connsiteX0" fmla="*/ 0 w 116696"/>
              <a:gd name="connsiteY0" fmla="*/ 117239 h 150162"/>
              <a:gd name="connsiteX1" fmla="*/ 70714 w 116696"/>
              <a:gd name="connsiteY1" fmla="*/ 141286 h 150162"/>
              <a:gd name="connsiteX2" fmla="*/ 116696 w 116696"/>
              <a:gd name="connsiteY2" fmla="*/ 0 h 150162"/>
              <a:gd name="connsiteX0" fmla="*/ 0 w 116696"/>
              <a:gd name="connsiteY0" fmla="*/ 117239 h 137502"/>
              <a:gd name="connsiteX1" fmla="*/ 76218 w 116696"/>
              <a:gd name="connsiteY1" fmla="*/ 123283 h 137502"/>
              <a:gd name="connsiteX2" fmla="*/ 116696 w 116696"/>
              <a:gd name="connsiteY2" fmla="*/ 0 h 137502"/>
              <a:gd name="connsiteX0" fmla="*/ 0 w 108595"/>
              <a:gd name="connsiteY0" fmla="*/ 99573 h 119836"/>
              <a:gd name="connsiteX1" fmla="*/ 76218 w 108595"/>
              <a:gd name="connsiteY1" fmla="*/ 105617 h 119836"/>
              <a:gd name="connsiteX2" fmla="*/ 108595 w 108595"/>
              <a:gd name="connsiteY2" fmla="*/ 0 h 119836"/>
              <a:gd name="connsiteX0" fmla="*/ 0 w 128754"/>
              <a:gd name="connsiteY0" fmla="*/ 91580 h 111843"/>
              <a:gd name="connsiteX1" fmla="*/ 76218 w 128754"/>
              <a:gd name="connsiteY1" fmla="*/ 97624 h 111843"/>
              <a:gd name="connsiteX2" fmla="*/ 128754 w 128754"/>
              <a:gd name="connsiteY2" fmla="*/ 0 h 111843"/>
              <a:gd name="connsiteX0" fmla="*/ 0 w 181632"/>
              <a:gd name="connsiteY0" fmla="*/ 269601 h 271814"/>
              <a:gd name="connsiteX1" fmla="*/ 129096 w 181632"/>
              <a:gd name="connsiteY1" fmla="*/ 97624 h 271814"/>
              <a:gd name="connsiteX2" fmla="*/ 181632 w 181632"/>
              <a:gd name="connsiteY2" fmla="*/ 0 h 271814"/>
              <a:gd name="connsiteX0" fmla="*/ 26824 w 208456"/>
              <a:gd name="connsiteY0" fmla="*/ 269601 h 271847"/>
              <a:gd name="connsiteX1" fmla="*/ 6730 w 208456"/>
              <a:gd name="connsiteY1" fmla="*/ 100432 h 271847"/>
              <a:gd name="connsiteX2" fmla="*/ 208456 w 208456"/>
              <a:gd name="connsiteY2" fmla="*/ 0 h 271847"/>
              <a:gd name="connsiteX0" fmla="*/ 26824 w 159355"/>
              <a:gd name="connsiteY0" fmla="*/ 284202 h 286448"/>
              <a:gd name="connsiteX1" fmla="*/ 6730 w 159355"/>
              <a:gd name="connsiteY1" fmla="*/ 115033 h 286448"/>
              <a:gd name="connsiteX2" fmla="*/ 159355 w 159355"/>
              <a:gd name="connsiteY2" fmla="*/ 0 h 286448"/>
              <a:gd name="connsiteX0" fmla="*/ 26824 w 159355"/>
              <a:gd name="connsiteY0" fmla="*/ 284202 h 286448"/>
              <a:gd name="connsiteX1" fmla="*/ 6730 w 159355"/>
              <a:gd name="connsiteY1" fmla="*/ 115033 h 286448"/>
              <a:gd name="connsiteX2" fmla="*/ 159355 w 159355"/>
              <a:gd name="connsiteY2" fmla="*/ 0 h 286448"/>
              <a:gd name="connsiteX0" fmla="*/ 36358 w 168889"/>
              <a:gd name="connsiteY0" fmla="*/ 284202 h 286415"/>
              <a:gd name="connsiteX1" fmla="*/ 5877 w 168889"/>
              <a:gd name="connsiteY1" fmla="*/ 112225 h 286415"/>
              <a:gd name="connsiteX2" fmla="*/ 168889 w 168889"/>
              <a:gd name="connsiteY2" fmla="*/ 0 h 286415"/>
              <a:gd name="connsiteX0" fmla="*/ 19238 w 151769"/>
              <a:gd name="connsiteY0" fmla="*/ 284202 h 286241"/>
              <a:gd name="connsiteX1" fmla="*/ 7642 w 151769"/>
              <a:gd name="connsiteY1" fmla="*/ 95939 h 286241"/>
              <a:gd name="connsiteX2" fmla="*/ 151769 w 151769"/>
              <a:gd name="connsiteY2" fmla="*/ 0 h 286241"/>
              <a:gd name="connsiteX0" fmla="*/ 15956 w 148487"/>
              <a:gd name="connsiteY0" fmla="*/ 284202 h 286308"/>
              <a:gd name="connsiteX1" fmla="*/ 4360 w 148487"/>
              <a:gd name="connsiteY1" fmla="*/ 95939 h 286308"/>
              <a:gd name="connsiteX2" fmla="*/ 148487 w 148487"/>
              <a:gd name="connsiteY2" fmla="*/ 0 h 286308"/>
              <a:gd name="connsiteX0" fmla="*/ 19237 w 151768"/>
              <a:gd name="connsiteY0" fmla="*/ 284202 h 286241"/>
              <a:gd name="connsiteX1" fmla="*/ 7641 w 151768"/>
              <a:gd name="connsiteY1" fmla="*/ 95939 h 286241"/>
              <a:gd name="connsiteX2" fmla="*/ 151768 w 151768"/>
              <a:gd name="connsiteY2" fmla="*/ 0 h 286241"/>
              <a:gd name="connsiteX0" fmla="*/ 16306 w 148837"/>
              <a:gd name="connsiteY0" fmla="*/ 284202 h 286314"/>
              <a:gd name="connsiteX1" fmla="*/ 4710 w 148837"/>
              <a:gd name="connsiteY1" fmla="*/ 95939 h 286314"/>
              <a:gd name="connsiteX2" fmla="*/ 148837 w 148837"/>
              <a:gd name="connsiteY2" fmla="*/ 0 h 286314"/>
              <a:gd name="connsiteX0" fmla="*/ 0 w 132531"/>
              <a:gd name="connsiteY0" fmla="*/ 284202 h 286285"/>
              <a:gd name="connsiteX1" fmla="*/ 29232 w 132531"/>
              <a:gd name="connsiteY1" fmla="*/ 93137 h 286285"/>
              <a:gd name="connsiteX2" fmla="*/ 132531 w 132531"/>
              <a:gd name="connsiteY2" fmla="*/ 0 h 286285"/>
              <a:gd name="connsiteX0" fmla="*/ 0 w 178070"/>
              <a:gd name="connsiteY0" fmla="*/ 345842 h 347925"/>
              <a:gd name="connsiteX1" fmla="*/ 29232 w 178070"/>
              <a:gd name="connsiteY1" fmla="*/ 154777 h 347925"/>
              <a:gd name="connsiteX2" fmla="*/ 178070 w 178070"/>
              <a:gd name="connsiteY2" fmla="*/ 0 h 347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8070" h="347925">
                <a:moveTo>
                  <a:pt x="0" y="345842"/>
                </a:moveTo>
                <a:cubicBezTo>
                  <a:pt x="9979" y="369543"/>
                  <a:pt x="11365" y="183794"/>
                  <a:pt x="29232" y="154777"/>
                </a:cubicBezTo>
                <a:cubicBezTo>
                  <a:pt x="47099" y="125760"/>
                  <a:pt x="108664" y="17302"/>
                  <a:pt x="178070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558" name="Freeform 7"/>
          <p:cNvSpPr>
            <a:spLocks/>
          </p:cNvSpPr>
          <p:nvPr/>
        </p:nvSpPr>
        <p:spPr bwMode="auto">
          <a:xfrm>
            <a:off x="1278433" y="4855953"/>
            <a:ext cx="500606" cy="479935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5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9" name="TextBox 558"/>
          <p:cNvSpPr txBox="1"/>
          <p:nvPr/>
        </p:nvSpPr>
        <p:spPr>
          <a:xfrm>
            <a:off x="1395219" y="4895107"/>
            <a:ext cx="267035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NKN</a:t>
            </a: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India</a:t>
            </a:r>
          </a:p>
        </p:txBody>
      </p:sp>
      <p:sp>
        <p:nvSpPr>
          <p:cNvPr id="816" name="TextBox 815">
            <a:extLst>
              <a:ext uri="{FF2B5EF4-FFF2-40B4-BE49-F238E27FC236}">
                <a16:creationId xmlns:a16="http://schemas.microsoft.com/office/drawing/2014/main" id="{75E10E79-CD8A-49DC-9597-442E29316D32}"/>
              </a:ext>
            </a:extLst>
          </p:cNvPr>
          <p:cNvSpPr txBox="1"/>
          <p:nvPr/>
        </p:nvSpPr>
        <p:spPr>
          <a:xfrm>
            <a:off x="1437558" y="5127486"/>
            <a:ext cx="182359" cy="147733"/>
          </a:xfrm>
          <a:prstGeom prst="rect">
            <a:avLst/>
          </a:prstGeom>
          <a:solidFill>
            <a:srgbClr val="F0EA00"/>
          </a:solidFill>
          <a:ln w="12700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VECC</a:t>
            </a: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Kolkata</a:t>
            </a:r>
          </a:p>
        </p:txBody>
      </p:sp>
      <p:sp>
        <p:nvSpPr>
          <p:cNvPr id="1121" name="TextBox 1120">
            <a:extLst>
              <a:ext uri="{FF2B5EF4-FFF2-40B4-BE49-F238E27FC236}">
                <a16:creationId xmlns:a16="http://schemas.microsoft.com/office/drawing/2014/main" id="{D52180BB-9796-47EB-90B6-E81CE50F2991}"/>
              </a:ext>
            </a:extLst>
          </p:cNvPr>
          <p:cNvSpPr txBox="1"/>
          <p:nvPr/>
        </p:nvSpPr>
        <p:spPr>
          <a:xfrm>
            <a:off x="4552635" y="607637"/>
            <a:ext cx="419506" cy="297517"/>
          </a:xfrm>
          <a:prstGeom prst="rect">
            <a:avLst/>
          </a:prstGeom>
          <a:solidFill>
            <a:srgbClr val="99FF99"/>
          </a:solidFill>
        </p:spPr>
        <p:txBody>
          <a:bodyPr wrap="square" lIns="9144" rIns="9144" rtlCol="0">
            <a:spAutoFit/>
          </a:bodyPr>
          <a:lstStyle/>
          <a:p>
            <a:pPr algn="ctr" defTabSz="914120">
              <a:lnSpc>
                <a:spcPts val="350"/>
              </a:lnSpc>
            </a:pPr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Peers:</a:t>
            </a:r>
            <a:b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</a:br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Internet2, RU-VRF,</a:t>
            </a:r>
            <a:b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</a:br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NORDUnet,</a:t>
            </a:r>
          </a:p>
          <a:p>
            <a:pPr algn="ctr" defTabSz="914120">
              <a:lnSpc>
                <a:spcPts val="350"/>
              </a:lnSpc>
            </a:pPr>
            <a:r>
              <a:rPr lang="en-US" sz="4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 ESnet</a:t>
            </a:r>
          </a:p>
        </p:txBody>
      </p:sp>
      <p:sp>
        <p:nvSpPr>
          <p:cNvPr id="1122" name="TextBox 1121">
            <a:extLst>
              <a:ext uri="{FF2B5EF4-FFF2-40B4-BE49-F238E27FC236}">
                <a16:creationId xmlns:a16="http://schemas.microsoft.com/office/drawing/2014/main" id="{7013C6F6-6A49-4C41-8505-A5A0BA10A30C}"/>
              </a:ext>
            </a:extLst>
          </p:cNvPr>
          <p:cNvSpPr txBox="1"/>
          <p:nvPr/>
        </p:nvSpPr>
        <p:spPr>
          <a:xfrm>
            <a:off x="5969286" y="1879677"/>
            <a:ext cx="4992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20"/>
            <a:r>
              <a:rPr lang="en-US" sz="5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Starlight</a:t>
            </a:r>
          </a:p>
          <a:p>
            <a:pPr algn="ctr" defTabSz="914120"/>
            <a:r>
              <a:rPr lang="en-US" sz="5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(Chicago)</a:t>
            </a:r>
          </a:p>
        </p:txBody>
      </p:sp>
      <p:sp>
        <p:nvSpPr>
          <p:cNvPr id="925" name="Rectangle 924">
            <a:extLst>
              <a:ext uri="{FF2B5EF4-FFF2-40B4-BE49-F238E27FC236}">
                <a16:creationId xmlns:a16="http://schemas.microsoft.com/office/drawing/2014/main" id="{89A6C2B3-93F4-46FE-9859-AB843EB56956}"/>
              </a:ext>
            </a:extLst>
          </p:cNvPr>
          <p:cNvSpPr/>
          <p:nvPr/>
        </p:nvSpPr>
        <p:spPr bwMode="auto">
          <a:xfrm>
            <a:off x="5052711" y="6295100"/>
            <a:ext cx="1685860" cy="56193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170" name="TextBox 1169">
            <a:extLst>
              <a:ext uri="{FF2B5EF4-FFF2-40B4-BE49-F238E27FC236}">
                <a16:creationId xmlns:a16="http://schemas.microsoft.com/office/drawing/2014/main" id="{B7E508F7-C5FC-4F63-A8D2-CF265FD1FA7A}"/>
              </a:ext>
            </a:extLst>
          </p:cNvPr>
          <p:cNvSpPr txBox="1"/>
          <p:nvPr/>
        </p:nvSpPr>
        <p:spPr>
          <a:xfrm>
            <a:off x="5202292" y="6540925"/>
            <a:ext cx="143886" cy="93872"/>
          </a:xfrm>
          <a:prstGeom prst="rect">
            <a:avLst/>
          </a:prstGeom>
          <a:solidFill>
            <a:srgbClr val="F0EA00"/>
          </a:solidFill>
          <a:ln w="12700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defTabSz="914120"/>
            <a:r>
              <a:rPr lang="en-US" sz="550" dirty="0" err="1">
                <a:solidFill>
                  <a:prstClr val="black"/>
                </a:solidFill>
                <a:latin typeface="Calibri"/>
              </a:rPr>
              <a:t>UChi</a:t>
            </a:r>
            <a:endParaRPr lang="en-US" sz="5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72" name="Rectangle 1171">
            <a:extLst>
              <a:ext uri="{FF2B5EF4-FFF2-40B4-BE49-F238E27FC236}">
                <a16:creationId xmlns:a16="http://schemas.microsoft.com/office/drawing/2014/main" id="{E334446C-A2E3-4A49-98B6-BCC632D0BDAE}"/>
              </a:ext>
            </a:extLst>
          </p:cNvPr>
          <p:cNvSpPr/>
          <p:nvPr/>
        </p:nvSpPr>
        <p:spPr>
          <a:xfrm>
            <a:off x="5386144" y="6664786"/>
            <a:ext cx="1033120" cy="512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914120">
              <a:lnSpc>
                <a:spcPts val="400"/>
              </a:lnSpc>
            </a:pPr>
            <a:r>
              <a:rPr lang="en-US" sz="550" dirty="0">
                <a:solidFill>
                  <a:prstClr val="black"/>
                </a:solidFill>
                <a:latin typeface="Calibri"/>
              </a:rPr>
              <a:t>Belle II Tier 1/2</a:t>
            </a:r>
          </a:p>
        </p:txBody>
      </p:sp>
      <p:sp>
        <p:nvSpPr>
          <p:cNvPr id="1173" name="TextBox 1172">
            <a:extLst>
              <a:ext uri="{FF2B5EF4-FFF2-40B4-BE49-F238E27FC236}">
                <a16:creationId xmlns:a16="http://schemas.microsoft.com/office/drawing/2014/main" id="{1E0FDE93-298A-4FF9-8F92-73D8AE66DD0F}"/>
              </a:ext>
            </a:extLst>
          </p:cNvPr>
          <p:cNvSpPr txBox="1"/>
          <p:nvPr/>
        </p:nvSpPr>
        <p:spPr>
          <a:xfrm>
            <a:off x="5097080" y="6724233"/>
            <a:ext cx="1664917" cy="130795"/>
          </a:xfrm>
          <a:prstGeom prst="rect">
            <a:avLst/>
          </a:prstGeom>
          <a:noFill/>
        </p:spPr>
        <p:txBody>
          <a:bodyPr wrap="square" lIns="45707" tIns="22855" rIns="45707" bIns="22855" rtlCol="0">
            <a:spAutoFit/>
          </a:bodyPr>
          <a:lstStyle/>
          <a:p>
            <a:pPr defTabSz="914120"/>
            <a:r>
              <a:rPr lang="en-US" sz="550" dirty="0">
                <a:solidFill>
                  <a:prstClr val="black"/>
                </a:solidFill>
                <a:latin typeface="Calibri"/>
              </a:rPr>
              <a:t>Yellow outline indicates </a:t>
            </a:r>
            <a:r>
              <a:rPr lang="en-US" sz="550" dirty="0" err="1">
                <a:solidFill>
                  <a:prstClr val="black"/>
                </a:solidFill>
                <a:latin typeface="Calibri"/>
              </a:rPr>
              <a:t>LHC+Belle</a:t>
            </a:r>
            <a:r>
              <a:rPr lang="en-US" sz="550" dirty="0">
                <a:solidFill>
                  <a:prstClr val="black"/>
                </a:solidFill>
                <a:latin typeface="Calibri"/>
              </a:rPr>
              <a:t> II site</a:t>
            </a:r>
          </a:p>
        </p:txBody>
      </p:sp>
      <p:sp>
        <p:nvSpPr>
          <p:cNvPr id="1175" name="TextBox 1174">
            <a:extLst>
              <a:ext uri="{FF2B5EF4-FFF2-40B4-BE49-F238E27FC236}">
                <a16:creationId xmlns:a16="http://schemas.microsoft.com/office/drawing/2014/main" id="{CA2F186B-BA23-49AA-8909-64DE6588B364}"/>
              </a:ext>
            </a:extLst>
          </p:cNvPr>
          <p:cNvSpPr txBox="1"/>
          <p:nvPr/>
        </p:nvSpPr>
        <p:spPr>
          <a:xfrm>
            <a:off x="5229544" y="6647351"/>
            <a:ext cx="116635" cy="93872"/>
          </a:xfrm>
          <a:prstGeom prst="rect">
            <a:avLst/>
          </a:prstGeom>
          <a:solidFill>
            <a:srgbClr val="FFFF00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defTabSz="914120"/>
            <a:r>
              <a:rPr lang="en-US" sz="550">
                <a:solidFill>
                  <a:prstClr val="black"/>
                </a:solidFill>
                <a:latin typeface="Calibri"/>
              </a:rPr>
              <a:t>KEK</a:t>
            </a:r>
          </a:p>
        </p:txBody>
      </p:sp>
      <p:sp>
        <p:nvSpPr>
          <p:cNvPr id="1176" name="Rectangle 1175">
            <a:extLst>
              <a:ext uri="{FF2B5EF4-FFF2-40B4-BE49-F238E27FC236}">
                <a16:creationId xmlns:a16="http://schemas.microsoft.com/office/drawing/2014/main" id="{EC199706-416B-48A1-A896-756F448D88F0}"/>
              </a:ext>
            </a:extLst>
          </p:cNvPr>
          <p:cNvSpPr/>
          <p:nvPr/>
        </p:nvSpPr>
        <p:spPr>
          <a:xfrm>
            <a:off x="5386144" y="6563098"/>
            <a:ext cx="1033120" cy="512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914120">
              <a:lnSpc>
                <a:spcPts val="400"/>
              </a:lnSpc>
            </a:pPr>
            <a:r>
              <a:rPr lang="en-US" sz="550" dirty="0">
                <a:solidFill>
                  <a:prstClr val="black"/>
                </a:solidFill>
                <a:latin typeface="Calibri"/>
              </a:rPr>
              <a:t>LHC Tier 2/3 ATLAS and CMS</a:t>
            </a:r>
          </a:p>
        </p:txBody>
      </p:sp>
      <p:sp>
        <p:nvSpPr>
          <p:cNvPr id="1177" name="Rectangle 1176">
            <a:extLst>
              <a:ext uri="{FF2B5EF4-FFF2-40B4-BE49-F238E27FC236}">
                <a16:creationId xmlns:a16="http://schemas.microsoft.com/office/drawing/2014/main" id="{D00CA0E3-2525-434A-8995-DBEE618E0224}"/>
              </a:ext>
            </a:extLst>
          </p:cNvPr>
          <p:cNvSpPr/>
          <p:nvPr/>
        </p:nvSpPr>
        <p:spPr>
          <a:xfrm>
            <a:off x="5386144" y="6465289"/>
            <a:ext cx="1033120" cy="512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914120">
              <a:lnSpc>
                <a:spcPts val="400"/>
              </a:lnSpc>
            </a:pPr>
            <a:r>
              <a:rPr lang="en-US" sz="550" dirty="0">
                <a:solidFill>
                  <a:prstClr val="black"/>
                </a:solidFill>
                <a:latin typeface="Calibri"/>
              </a:rPr>
              <a:t>LHC Tier 1 ATLAS and CMS</a:t>
            </a:r>
          </a:p>
        </p:txBody>
      </p:sp>
      <p:sp>
        <p:nvSpPr>
          <p:cNvPr id="1178" name="TextBox 1177">
            <a:extLst>
              <a:ext uri="{FF2B5EF4-FFF2-40B4-BE49-F238E27FC236}">
                <a16:creationId xmlns:a16="http://schemas.microsoft.com/office/drawing/2014/main" id="{749F2D9F-3D59-467E-AB52-F77915E33774}"/>
              </a:ext>
            </a:extLst>
          </p:cNvPr>
          <p:cNvSpPr txBox="1"/>
          <p:nvPr/>
        </p:nvSpPr>
        <p:spPr>
          <a:xfrm>
            <a:off x="5091685" y="6434499"/>
            <a:ext cx="252890" cy="93872"/>
          </a:xfrm>
          <a:prstGeom prst="rect">
            <a:avLst/>
          </a:prstGeom>
          <a:solidFill>
            <a:srgbClr val="99CCFF"/>
          </a:solidFill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550" dirty="0">
                <a:solidFill>
                  <a:prstClr val="black"/>
                </a:solidFill>
                <a:latin typeface="Calibri"/>
              </a:rPr>
              <a:t>CNAF-T1</a:t>
            </a:r>
          </a:p>
        </p:txBody>
      </p:sp>
      <p:sp>
        <p:nvSpPr>
          <p:cNvPr id="1179" name="TextBox 1178">
            <a:extLst>
              <a:ext uri="{FF2B5EF4-FFF2-40B4-BE49-F238E27FC236}">
                <a16:creationId xmlns:a16="http://schemas.microsoft.com/office/drawing/2014/main" id="{1BF21E79-DA38-4605-A249-796556512C2C}"/>
              </a:ext>
            </a:extLst>
          </p:cNvPr>
          <p:cNvSpPr txBox="1"/>
          <p:nvPr/>
        </p:nvSpPr>
        <p:spPr>
          <a:xfrm>
            <a:off x="6252343" y="6452224"/>
            <a:ext cx="471283" cy="10259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914120">
              <a:lnSpc>
                <a:spcPts val="400"/>
              </a:lnSpc>
            </a:pPr>
            <a:r>
              <a:rPr lang="en-US" sz="550" dirty="0">
                <a:solidFill>
                  <a:prstClr val="black"/>
                </a:solidFill>
                <a:latin typeface="Calibri"/>
              </a:rPr>
              <a:t>Sites that are </a:t>
            </a:r>
          </a:p>
          <a:p>
            <a:pPr defTabSz="914120">
              <a:lnSpc>
                <a:spcPts val="400"/>
              </a:lnSpc>
            </a:pPr>
            <a:r>
              <a:rPr lang="en-US" sz="550" dirty="0">
                <a:solidFill>
                  <a:prstClr val="black"/>
                </a:solidFill>
                <a:latin typeface="Calibri"/>
              </a:rPr>
              <a:t>standalone VRFs</a:t>
            </a:r>
          </a:p>
        </p:txBody>
      </p:sp>
      <p:sp>
        <p:nvSpPr>
          <p:cNvPr id="1180" name="Trapezoid 1179">
            <a:extLst>
              <a:ext uri="{FF2B5EF4-FFF2-40B4-BE49-F238E27FC236}">
                <a16:creationId xmlns:a16="http://schemas.microsoft.com/office/drawing/2014/main" id="{E792D441-2557-40E7-9AB3-867630861F85}"/>
              </a:ext>
            </a:extLst>
          </p:cNvPr>
          <p:cNvSpPr/>
          <p:nvPr/>
        </p:nvSpPr>
        <p:spPr bwMode="auto">
          <a:xfrm>
            <a:off x="6257601" y="6347064"/>
            <a:ext cx="187115" cy="78885"/>
          </a:xfrm>
          <a:prstGeom prst="trapezoid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UNL</a:t>
            </a:r>
          </a:p>
        </p:txBody>
      </p:sp>
      <p:sp>
        <p:nvSpPr>
          <p:cNvPr id="1181" name="TextBox 1180">
            <a:extLst>
              <a:ext uri="{FF2B5EF4-FFF2-40B4-BE49-F238E27FC236}">
                <a16:creationId xmlns:a16="http://schemas.microsoft.com/office/drawing/2014/main" id="{1132890C-6162-4F09-8345-F02BEE78D2D3}"/>
              </a:ext>
            </a:extLst>
          </p:cNvPr>
          <p:cNvSpPr txBox="1"/>
          <p:nvPr/>
        </p:nvSpPr>
        <p:spPr>
          <a:xfrm>
            <a:off x="5211109" y="6328073"/>
            <a:ext cx="135871" cy="9387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defTabSz="914120"/>
            <a:r>
              <a:rPr lang="en-US" sz="550" dirty="0">
                <a:solidFill>
                  <a:srgbClr val="002060"/>
                </a:solidFill>
                <a:latin typeface="Calibri"/>
              </a:rPr>
              <a:t>PNU</a:t>
            </a:r>
          </a:p>
        </p:txBody>
      </p:sp>
      <p:sp>
        <p:nvSpPr>
          <p:cNvPr id="1182" name="Rectangle 1181">
            <a:extLst>
              <a:ext uri="{FF2B5EF4-FFF2-40B4-BE49-F238E27FC236}">
                <a16:creationId xmlns:a16="http://schemas.microsoft.com/office/drawing/2014/main" id="{A63AE72A-F2AD-401C-AC61-C964D3DE7659}"/>
              </a:ext>
            </a:extLst>
          </p:cNvPr>
          <p:cNvSpPr/>
          <p:nvPr/>
        </p:nvSpPr>
        <p:spPr>
          <a:xfrm>
            <a:off x="5386144" y="6363093"/>
            <a:ext cx="1033120" cy="512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914120">
              <a:lnSpc>
                <a:spcPts val="400"/>
              </a:lnSpc>
            </a:pPr>
            <a:r>
              <a:rPr lang="en-US" sz="550" dirty="0">
                <a:solidFill>
                  <a:prstClr val="black"/>
                </a:solidFill>
                <a:latin typeface="Calibri"/>
              </a:rPr>
              <a:t>LHC ALICE or </a:t>
            </a:r>
            <a:r>
              <a:rPr lang="en-US" sz="550" dirty="0" err="1">
                <a:solidFill>
                  <a:prstClr val="black"/>
                </a:solidFill>
                <a:latin typeface="Calibri"/>
              </a:rPr>
              <a:t>LHCb</a:t>
            </a:r>
            <a:r>
              <a:rPr lang="en-US" sz="550" dirty="0">
                <a:solidFill>
                  <a:prstClr val="black"/>
                </a:solidFill>
                <a:latin typeface="Calibri"/>
              </a:rPr>
              <a:t> site</a:t>
            </a:r>
          </a:p>
        </p:txBody>
      </p:sp>
      <p:sp>
        <p:nvSpPr>
          <p:cNvPr id="1186" name="Freeform 7">
            <a:extLst>
              <a:ext uri="{FF2B5EF4-FFF2-40B4-BE49-F238E27FC236}">
                <a16:creationId xmlns:a16="http://schemas.microsoft.com/office/drawing/2014/main" id="{4E663BA7-3B00-4BF7-95FB-BD75CA91343E}"/>
              </a:ext>
            </a:extLst>
          </p:cNvPr>
          <p:cNvSpPr>
            <a:spLocks/>
          </p:cNvSpPr>
          <p:nvPr/>
        </p:nvSpPr>
        <p:spPr bwMode="auto">
          <a:xfrm>
            <a:off x="2016497" y="1865590"/>
            <a:ext cx="442747" cy="466702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18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87" name="TextBox 1186">
            <a:extLst>
              <a:ext uri="{FF2B5EF4-FFF2-40B4-BE49-F238E27FC236}">
                <a16:creationId xmlns:a16="http://schemas.microsoft.com/office/drawing/2014/main" id="{FC930F36-2A55-41D2-9D78-7C3B7DF84691}"/>
              </a:ext>
            </a:extLst>
          </p:cNvPr>
          <p:cNvSpPr txBox="1"/>
          <p:nvPr/>
        </p:nvSpPr>
        <p:spPr>
          <a:xfrm>
            <a:off x="2048611" y="1852701"/>
            <a:ext cx="378520" cy="246211"/>
          </a:xfrm>
          <a:prstGeom prst="rect">
            <a:avLst/>
          </a:prstGeom>
          <a:noFill/>
        </p:spPr>
        <p:txBody>
          <a:bodyPr wrap="squar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JGN</a:t>
            </a: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Japan</a:t>
            </a:r>
          </a:p>
        </p:txBody>
      </p:sp>
      <p:sp>
        <p:nvSpPr>
          <p:cNvPr id="1188" name="Oval 1187">
            <a:extLst>
              <a:ext uri="{FF2B5EF4-FFF2-40B4-BE49-F238E27FC236}">
                <a16:creationId xmlns:a16="http://schemas.microsoft.com/office/drawing/2014/main" id="{39C75D5A-FE5E-4199-BA65-FAAA8C11BDA0}"/>
              </a:ext>
            </a:extLst>
          </p:cNvPr>
          <p:cNvSpPr/>
          <p:nvPr/>
        </p:nvSpPr>
        <p:spPr bwMode="auto">
          <a:xfrm>
            <a:off x="2113968" y="2143088"/>
            <a:ext cx="256098" cy="153434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Hong</a:t>
            </a:r>
            <a:br>
              <a:rPr lang="en-US" sz="5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</a:br>
            <a:r>
              <a:rPr lang="en-US" sz="5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Kong</a:t>
            </a:r>
          </a:p>
        </p:txBody>
      </p:sp>
      <p:sp>
        <p:nvSpPr>
          <p:cNvPr id="1190" name="Freeform 602">
            <a:extLst>
              <a:ext uri="{FF2B5EF4-FFF2-40B4-BE49-F238E27FC236}">
                <a16:creationId xmlns:a16="http://schemas.microsoft.com/office/drawing/2014/main" id="{512624CE-E341-4E75-86C5-FDCDDC302DE8}"/>
              </a:ext>
            </a:extLst>
          </p:cNvPr>
          <p:cNvSpPr/>
          <p:nvPr/>
        </p:nvSpPr>
        <p:spPr bwMode="auto">
          <a:xfrm rot="16039146" flipH="1">
            <a:off x="1698299" y="3115052"/>
            <a:ext cx="1950001" cy="1549220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4398622 w 6460661"/>
              <a:gd name="connsiteY0" fmla="*/ 9016992 h 9090850"/>
              <a:gd name="connsiteX1" fmla="*/ 49824 w 6460661"/>
              <a:gd name="connsiteY1" fmla="*/ 54834 h 9090850"/>
              <a:gd name="connsiteX2" fmla="*/ 2389812 w 6460661"/>
              <a:gd name="connsiteY2" fmla="*/ 5114164 h 9090850"/>
              <a:gd name="connsiteX3" fmla="*/ 6460661 w 6460661"/>
              <a:gd name="connsiteY3" fmla="*/ 4128978 h 9090850"/>
              <a:gd name="connsiteX0" fmla="*/ 2682406 w 4744445"/>
              <a:gd name="connsiteY0" fmla="*/ 4888014 h 5114298"/>
              <a:gd name="connsiteX1" fmla="*/ 195864 w 4744445"/>
              <a:gd name="connsiteY1" fmla="*/ 2681085 h 5114298"/>
              <a:gd name="connsiteX2" fmla="*/ 673596 w 4744445"/>
              <a:gd name="connsiteY2" fmla="*/ 985186 h 5114298"/>
              <a:gd name="connsiteX3" fmla="*/ 4744445 w 4744445"/>
              <a:gd name="connsiteY3" fmla="*/ 0 h 5114298"/>
              <a:gd name="connsiteX0" fmla="*/ 3050849 w 5112888"/>
              <a:gd name="connsiteY0" fmla="*/ 4888014 h 5115793"/>
              <a:gd name="connsiteX1" fmla="*/ 564307 w 5112888"/>
              <a:gd name="connsiteY1" fmla="*/ 2681085 h 5115793"/>
              <a:gd name="connsiteX2" fmla="*/ 396848 w 5112888"/>
              <a:gd name="connsiteY2" fmla="*/ 846380 h 5115793"/>
              <a:gd name="connsiteX3" fmla="*/ 5112888 w 5112888"/>
              <a:gd name="connsiteY3" fmla="*/ 0 h 5115793"/>
              <a:gd name="connsiteX0" fmla="*/ 2879482 w 4941521"/>
              <a:gd name="connsiteY0" fmla="*/ 4888014 h 5115793"/>
              <a:gd name="connsiteX1" fmla="*/ 392940 w 4941521"/>
              <a:gd name="connsiteY1" fmla="*/ 2681085 h 5115793"/>
              <a:gd name="connsiteX2" fmla="*/ 225481 w 4941521"/>
              <a:gd name="connsiteY2" fmla="*/ 846380 h 5115793"/>
              <a:gd name="connsiteX3" fmla="*/ 4941521 w 4941521"/>
              <a:gd name="connsiteY3" fmla="*/ 0 h 5115793"/>
              <a:gd name="connsiteX0" fmla="*/ 2879482 w 4941521"/>
              <a:gd name="connsiteY0" fmla="*/ 4888014 h 4888014"/>
              <a:gd name="connsiteX1" fmla="*/ 392940 w 4941521"/>
              <a:gd name="connsiteY1" fmla="*/ 2681085 h 4888014"/>
              <a:gd name="connsiteX2" fmla="*/ 225481 w 4941521"/>
              <a:gd name="connsiteY2" fmla="*/ 846380 h 4888014"/>
              <a:gd name="connsiteX3" fmla="*/ 4941521 w 4941521"/>
              <a:gd name="connsiteY3" fmla="*/ 0 h 4888014"/>
              <a:gd name="connsiteX0" fmla="*/ 3389330 w 4967475"/>
              <a:gd name="connsiteY0" fmla="*/ 5177192 h 5177192"/>
              <a:gd name="connsiteX1" fmla="*/ 418894 w 4967475"/>
              <a:gd name="connsiteY1" fmla="*/ 2681085 h 5177192"/>
              <a:gd name="connsiteX2" fmla="*/ 251435 w 4967475"/>
              <a:gd name="connsiteY2" fmla="*/ 846380 h 5177192"/>
              <a:gd name="connsiteX3" fmla="*/ 4967475 w 4967475"/>
              <a:gd name="connsiteY3" fmla="*/ 0 h 5177192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560317 w 5183284"/>
              <a:gd name="connsiteY0" fmla="*/ 5365759 h 5365759"/>
              <a:gd name="connsiteX1" fmla="*/ 589881 w 5183284"/>
              <a:gd name="connsiteY1" fmla="*/ 2869652 h 5365759"/>
              <a:gd name="connsiteX2" fmla="*/ 422422 w 5183284"/>
              <a:gd name="connsiteY2" fmla="*/ 1034947 h 5365759"/>
              <a:gd name="connsiteX3" fmla="*/ 5183284 w 5183284"/>
              <a:gd name="connsiteY3" fmla="*/ 0 h 5365759"/>
              <a:gd name="connsiteX0" fmla="*/ 3359668 w 4982635"/>
              <a:gd name="connsiteY0" fmla="*/ 5365759 h 5365759"/>
              <a:gd name="connsiteX1" fmla="*/ 1046597 w 4982635"/>
              <a:gd name="connsiteY1" fmla="*/ 4118908 h 5365759"/>
              <a:gd name="connsiteX2" fmla="*/ 221773 w 4982635"/>
              <a:gd name="connsiteY2" fmla="*/ 1034947 h 5365759"/>
              <a:gd name="connsiteX3" fmla="*/ 4982635 w 4982635"/>
              <a:gd name="connsiteY3" fmla="*/ 0 h 5365759"/>
              <a:gd name="connsiteX0" fmla="*/ 2377065 w 4000032"/>
              <a:gd name="connsiteY0" fmla="*/ 5365759 h 5365759"/>
              <a:gd name="connsiteX1" fmla="*/ 63994 w 4000032"/>
              <a:gd name="connsiteY1" fmla="*/ 4118908 h 5365759"/>
              <a:gd name="connsiteX2" fmla="*/ 942344 w 4000032"/>
              <a:gd name="connsiteY2" fmla="*/ 1659574 h 5365759"/>
              <a:gd name="connsiteX3" fmla="*/ 4000032 w 4000032"/>
              <a:gd name="connsiteY3" fmla="*/ 0 h 5365759"/>
              <a:gd name="connsiteX0" fmla="*/ 1540319 w 3163286"/>
              <a:gd name="connsiteY0" fmla="*/ 5365759 h 5365759"/>
              <a:gd name="connsiteX1" fmla="*/ 781020 w 3163286"/>
              <a:gd name="connsiteY1" fmla="*/ 3706419 h 5365759"/>
              <a:gd name="connsiteX2" fmla="*/ 105598 w 3163286"/>
              <a:gd name="connsiteY2" fmla="*/ 1659574 h 5365759"/>
              <a:gd name="connsiteX3" fmla="*/ 3163286 w 3163286"/>
              <a:gd name="connsiteY3" fmla="*/ 0 h 5365759"/>
              <a:gd name="connsiteX0" fmla="*/ 2344596 w 3175737"/>
              <a:gd name="connsiteY0" fmla="*/ 5047553 h 5047553"/>
              <a:gd name="connsiteX1" fmla="*/ 793471 w 3175737"/>
              <a:gd name="connsiteY1" fmla="*/ 3706419 h 5047553"/>
              <a:gd name="connsiteX2" fmla="*/ 118049 w 3175737"/>
              <a:gd name="connsiteY2" fmla="*/ 1659574 h 5047553"/>
              <a:gd name="connsiteX3" fmla="*/ 3175737 w 3175737"/>
              <a:gd name="connsiteY3" fmla="*/ 0 h 5047553"/>
              <a:gd name="connsiteX0" fmla="*/ 2380349 w 3749334"/>
              <a:gd name="connsiteY0" fmla="*/ 5012197 h 5012197"/>
              <a:gd name="connsiteX1" fmla="*/ 829224 w 3749334"/>
              <a:gd name="connsiteY1" fmla="*/ 3671063 h 5012197"/>
              <a:gd name="connsiteX2" fmla="*/ 153802 w 3749334"/>
              <a:gd name="connsiteY2" fmla="*/ 1624218 h 5012197"/>
              <a:gd name="connsiteX3" fmla="*/ 3749334 w 3749334"/>
              <a:gd name="connsiteY3" fmla="*/ 0 h 5012197"/>
              <a:gd name="connsiteX0" fmla="*/ 1551147 w 2920132"/>
              <a:gd name="connsiteY0" fmla="*/ 5012197 h 5012197"/>
              <a:gd name="connsiteX1" fmla="*/ 22 w 2920132"/>
              <a:gd name="connsiteY1" fmla="*/ 3671063 h 5012197"/>
              <a:gd name="connsiteX2" fmla="*/ 1586959 w 2920132"/>
              <a:gd name="connsiteY2" fmla="*/ 2159613 h 5012197"/>
              <a:gd name="connsiteX3" fmla="*/ 2920132 w 2920132"/>
              <a:gd name="connsiteY3" fmla="*/ 0 h 5012197"/>
              <a:gd name="connsiteX0" fmla="*/ 1551147 w 3393172"/>
              <a:gd name="connsiteY0" fmla="*/ 4979748 h 4979748"/>
              <a:gd name="connsiteX1" fmla="*/ 22 w 3393172"/>
              <a:gd name="connsiteY1" fmla="*/ 3638614 h 4979748"/>
              <a:gd name="connsiteX2" fmla="*/ 1586959 w 3393172"/>
              <a:gd name="connsiteY2" fmla="*/ 2127164 h 4979748"/>
              <a:gd name="connsiteX3" fmla="*/ 3393172 w 3393172"/>
              <a:gd name="connsiteY3" fmla="*/ 0 h 4979748"/>
              <a:gd name="connsiteX0" fmla="*/ 1551147 w 3478667"/>
              <a:gd name="connsiteY0" fmla="*/ 4979748 h 4979748"/>
              <a:gd name="connsiteX1" fmla="*/ 22 w 3478667"/>
              <a:gd name="connsiteY1" fmla="*/ 3638614 h 4979748"/>
              <a:gd name="connsiteX2" fmla="*/ 1586959 w 3478667"/>
              <a:gd name="connsiteY2" fmla="*/ 2127164 h 4979748"/>
              <a:gd name="connsiteX3" fmla="*/ 3393172 w 3478667"/>
              <a:gd name="connsiteY3" fmla="*/ 0 h 4979748"/>
              <a:gd name="connsiteX0" fmla="*/ 1592758 w 3434782"/>
              <a:gd name="connsiteY0" fmla="*/ 4979748 h 4979748"/>
              <a:gd name="connsiteX1" fmla="*/ 41633 w 3434782"/>
              <a:gd name="connsiteY1" fmla="*/ 3638614 h 4979748"/>
              <a:gd name="connsiteX2" fmla="*/ 3434783 w 3434782"/>
              <a:gd name="connsiteY2" fmla="*/ 0 h 4979748"/>
              <a:gd name="connsiteX0" fmla="*/ 1592758 w 3642047"/>
              <a:gd name="connsiteY0" fmla="*/ 4979748 h 4979748"/>
              <a:gd name="connsiteX1" fmla="*/ 41633 w 3642047"/>
              <a:gd name="connsiteY1" fmla="*/ 3638614 h 4979748"/>
              <a:gd name="connsiteX2" fmla="*/ 3434783 w 3642047"/>
              <a:gd name="connsiteY2" fmla="*/ 0 h 4979748"/>
              <a:gd name="connsiteX0" fmla="*/ 1592758 w 3756398"/>
              <a:gd name="connsiteY0" fmla="*/ 5055169 h 5055169"/>
              <a:gd name="connsiteX1" fmla="*/ 41633 w 3756398"/>
              <a:gd name="connsiteY1" fmla="*/ 3714035 h 5055169"/>
              <a:gd name="connsiteX2" fmla="*/ 3553857 w 3756398"/>
              <a:gd name="connsiteY2" fmla="*/ 0 h 5055169"/>
              <a:gd name="connsiteX0" fmla="*/ 60604 w 2490250"/>
              <a:gd name="connsiteY0" fmla="*/ 5055169 h 5055169"/>
              <a:gd name="connsiteX1" fmla="*/ 1499543 w 2490250"/>
              <a:gd name="connsiteY1" fmla="*/ 2647373 h 5055169"/>
              <a:gd name="connsiteX2" fmla="*/ 2021703 w 2490250"/>
              <a:gd name="connsiteY2" fmla="*/ 0 h 5055169"/>
              <a:gd name="connsiteX0" fmla="*/ 60604 w 1587531"/>
              <a:gd name="connsiteY0" fmla="*/ 5593887 h 5593887"/>
              <a:gd name="connsiteX1" fmla="*/ 1499543 w 1587531"/>
              <a:gd name="connsiteY1" fmla="*/ 3186091 h 5593887"/>
              <a:gd name="connsiteX2" fmla="*/ 116531 w 1587531"/>
              <a:gd name="connsiteY2" fmla="*/ 0 h 5593887"/>
              <a:gd name="connsiteX0" fmla="*/ 60604 w 1559180"/>
              <a:gd name="connsiteY0" fmla="*/ 5593887 h 5593887"/>
              <a:gd name="connsiteX1" fmla="*/ 1499543 w 1559180"/>
              <a:gd name="connsiteY1" fmla="*/ 3186091 h 5593887"/>
              <a:gd name="connsiteX2" fmla="*/ 116531 w 1559180"/>
              <a:gd name="connsiteY2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60604 w 1885825"/>
              <a:gd name="connsiteY0" fmla="*/ 5593887 h 5593887"/>
              <a:gd name="connsiteX1" fmla="*/ 1499543 w 1885825"/>
              <a:gd name="connsiteY1" fmla="*/ 3186091 h 5593887"/>
              <a:gd name="connsiteX2" fmla="*/ 1814411 w 1885825"/>
              <a:gd name="connsiteY2" fmla="*/ 563857 h 5593887"/>
              <a:gd name="connsiteX3" fmla="*/ 116531 w 1885825"/>
              <a:gd name="connsiteY3" fmla="*/ 0 h 5593887"/>
              <a:gd name="connsiteX0" fmla="*/ 208680 w 1769294"/>
              <a:gd name="connsiteY0" fmla="*/ 3374371 h 3536466"/>
              <a:gd name="connsiteX1" fmla="*/ 1383012 w 1769294"/>
              <a:gd name="connsiteY1" fmla="*/ 3186091 h 3536466"/>
              <a:gd name="connsiteX2" fmla="*/ 1697880 w 1769294"/>
              <a:gd name="connsiteY2" fmla="*/ 563857 h 3536466"/>
              <a:gd name="connsiteX3" fmla="*/ 0 w 1769294"/>
              <a:gd name="connsiteY3" fmla="*/ 0 h 3536466"/>
              <a:gd name="connsiteX0" fmla="*/ 208680 w 1769294"/>
              <a:gd name="connsiteY0" fmla="*/ 3374371 h 3672703"/>
              <a:gd name="connsiteX1" fmla="*/ 1383012 w 1769294"/>
              <a:gd name="connsiteY1" fmla="*/ 3186091 h 3672703"/>
              <a:gd name="connsiteX2" fmla="*/ 1697880 w 1769294"/>
              <a:gd name="connsiteY2" fmla="*/ 563857 h 3672703"/>
              <a:gd name="connsiteX3" fmla="*/ 0 w 1769294"/>
              <a:gd name="connsiteY3" fmla="*/ 0 h 3672703"/>
              <a:gd name="connsiteX0" fmla="*/ 499748 w 1769294"/>
              <a:gd name="connsiteY0" fmla="*/ 3428242 h 3696020"/>
              <a:gd name="connsiteX1" fmla="*/ 1383012 w 1769294"/>
              <a:gd name="connsiteY1" fmla="*/ 3186091 h 3696020"/>
              <a:gd name="connsiteX2" fmla="*/ 1697880 w 1769294"/>
              <a:gd name="connsiteY2" fmla="*/ 563857 h 3696020"/>
              <a:gd name="connsiteX3" fmla="*/ 0 w 1769294"/>
              <a:gd name="connsiteY3" fmla="*/ 0 h 3696020"/>
              <a:gd name="connsiteX0" fmla="*/ 499748 w 1834970"/>
              <a:gd name="connsiteY0" fmla="*/ 3428242 h 3550818"/>
              <a:gd name="connsiteX1" fmla="*/ 1674080 w 1834970"/>
              <a:gd name="connsiteY1" fmla="*/ 2841313 h 3550818"/>
              <a:gd name="connsiteX2" fmla="*/ 1697880 w 1834970"/>
              <a:gd name="connsiteY2" fmla="*/ 563857 h 3550818"/>
              <a:gd name="connsiteX3" fmla="*/ 0 w 1834970"/>
              <a:gd name="connsiteY3" fmla="*/ 0 h 3550818"/>
              <a:gd name="connsiteX0" fmla="*/ 499748 w 1815809"/>
              <a:gd name="connsiteY0" fmla="*/ 3428242 h 3550818"/>
              <a:gd name="connsiteX1" fmla="*/ 1674080 w 1815809"/>
              <a:gd name="connsiteY1" fmla="*/ 2841313 h 3550818"/>
              <a:gd name="connsiteX2" fmla="*/ 1697880 w 1815809"/>
              <a:gd name="connsiteY2" fmla="*/ 563857 h 3550818"/>
              <a:gd name="connsiteX3" fmla="*/ 0 w 1815809"/>
              <a:gd name="connsiteY3" fmla="*/ 0 h 3550818"/>
              <a:gd name="connsiteX0" fmla="*/ 499748 w 1815811"/>
              <a:gd name="connsiteY0" fmla="*/ 3428242 h 3478206"/>
              <a:gd name="connsiteX1" fmla="*/ 1674080 w 1815811"/>
              <a:gd name="connsiteY1" fmla="*/ 2841313 h 3478206"/>
              <a:gd name="connsiteX2" fmla="*/ 1697880 w 1815811"/>
              <a:gd name="connsiteY2" fmla="*/ 563857 h 3478206"/>
              <a:gd name="connsiteX3" fmla="*/ 0 w 1815811"/>
              <a:gd name="connsiteY3" fmla="*/ 0 h 3478206"/>
              <a:gd name="connsiteX0" fmla="*/ 457884 w 1815809"/>
              <a:gd name="connsiteY0" fmla="*/ 2729358 h 3006440"/>
              <a:gd name="connsiteX1" fmla="*/ 1674080 w 1815809"/>
              <a:gd name="connsiteY1" fmla="*/ 2841313 h 3006440"/>
              <a:gd name="connsiteX2" fmla="*/ 1697880 w 1815809"/>
              <a:gd name="connsiteY2" fmla="*/ 563857 h 3006440"/>
              <a:gd name="connsiteX3" fmla="*/ 0 w 1815809"/>
              <a:gd name="connsiteY3" fmla="*/ 0 h 3006440"/>
              <a:gd name="connsiteX0" fmla="*/ 457884 w 1815811"/>
              <a:gd name="connsiteY0" fmla="*/ 2729358 h 3114387"/>
              <a:gd name="connsiteX1" fmla="*/ 1674080 w 1815811"/>
              <a:gd name="connsiteY1" fmla="*/ 2841313 h 3114387"/>
              <a:gd name="connsiteX2" fmla="*/ 1697880 w 1815811"/>
              <a:gd name="connsiteY2" fmla="*/ 563857 h 3114387"/>
              <a:gd name="connsiteX3" fmla="*/ 0 w 1815811"/>
              <a:gd name="connsiteY3" fmla="*/ 0 h 3114387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478816 w 1836743"/>
              <a:gd name="connsiteY0" fmla="*/ 5558990 h 5944019"/>
              <a:gd name="connsiteX1" fmla="*/ 1695012 w 1836743"/>
              <a:gd name="connsiteY1" fmla="*/ 5670945 h 5944019"/>
              <a:gd name="connsiteX2" fmla="*/ 1718812 w 1836743"/>
              <a:gd name="connsiteY2" fmla="*/ 3393489 h 5944019"/>
              <a:gd name="connsiteX3" fmla="*/ 0 w 1836743"/>
              <a:gd name="connsiteY3" fmla="*/ 0 h 5944019"/>
              <a:gd name="connsiteX0" fmla="*/ 478816 w 1836741"/>
              <a:gd name="connsiteY0" fmla="*/ 5558990 h 5944019"/>
              <a:gd name="connsiteX1" fmla="*/ 1695012 w 1836741"/>
              <a:gd name="connsiteY1" fmla="*/ 5670945 h 5944019"/>
              <a:gd name="connsiteX2" fmla="*/ 1718812 w 1836741"/>
              <a:gd name="connsiteY2" fmla="*/ 3393489 h 5944019"/>
              <a:gd name="connsiteX3" fmla="*/ 0 w 1836741"/>
              <a:gd name="connsiteY3" fmla="*/ 0 h 5944019"/>
              <a:gd name="connsiteX0" fmla="*/ 1695012 w 1836743"/>
              <a:gd name="connsiteY0" fmla="*/ 5670945 h 5670945"/>
              <a:gd name="connsiteX1" fmla="*/ 1718812 w 1836743"/>
              <a:gd name="connsiteY1" fmla="*/ 3393489 h 5670945"/>
              <a:gd name="connsiteX2" fmla="*/ 0 w 1836743"/>
              <a:gd name="connsiteY2" fmla="*/ 0 h 5670945"/>
              <a:gd name="connsiteX0" fmla="*/ 1718812 w 1718812"/>
              <a:gd name="connsiteY0" fmla="*/ 3393489 h 3393490"/>
              <a:gd name="connsiteX1" fmla="*/ 0 w 1718812"/>
              <a:gd name="connsiteY1" fmla="*/ 0 h 3393490"/>
              <a:gd name="connsiteX0" fmla="*/ 1449547 w 1449547"/>
              <a:gd name="connsiteY0" fmla="*/ 3174209 h 3174209"/>
              <a:gd name="connsiteX1" fmla="*/ 0 w 1449547"/>
              <a:gd name="connsiteY1" fmla="*/ 0 h 3174209"/>
              <a:gd name="connsiteX0" fmla="*/ 1423086 w 1423086"/>
              <a:gd name="connsiteY0" fmla="*/ 3281952 h 3281952"/>
              <a:gd name="connsiteX1" fmla="*/ 0 w 1423086"/>
              <a:gd name="connsiteY1" fmla="*/ 0 h 3281952"/>
              <a:gd name="connsiteX0" fmla="*/ 972597 w 972597"/>
              <a:gd name="connsiteY0" fmla="*/ 2372245 h 2372245"/>
              <a:gd name="connsiteX1" fmla="*/ 0 w 972597"/>
              <a:gd name="connsiteY1" fmla="*/ 0 h 2372245"/>
              <a:gd name="connsiteX0" fmla="*/ 972597 w 972597"/>
              <a:gd name="connsiteY0" fmla="*/ 2372245 h 2372245"/>
              <a:gd name="connsiteX1" fmla="*/ 0 w 972597"/>
              <a:gd name="connsiteY1" fmla="*/ 0 h 2372245"/>
              <a:gd name="connsiteX0" fmla="*/ 871413 w 871413"/>
              <a:gd name="connsiteY0" fmla="*/ 2398415 h 2398415"/>
              <a:gd name="connsiteX1" fmla="*/ 0 w 871413"/>
              <a:gd name="connsiteY1" fmla="*/ 0 h 2398415"/>
              <a:gd name="connsiteX0" fmla="*/ 871413 w 871413"/>
              <a:gd name="connsiteY0" fmla="*/ 2398415 h 2398415"/>
              <a:gd name="connsiteX1" fmla="*/ 0 w 871413"/>
              <a:gd name="connsiteY1" fmla="*/ 0 h 2398415"/>
              <a:gd name="connsiteX0" fmla="*/ 2492828 w 2492828"/>
              <a:gd name="connsiteY0" fmla="*/ 1662461 h 1662461"/>
              <a:gd name="connsiteX1" fmla="*/ 0 w 2492828"/>
              <a:gd name="connsiteY1" fmla="*/ 0 h 1662461"/>
              <a:gd name="connsiteX0" fmla="*/ 2492828 w 2492828"/>
              <a:gd name="connsiteY0" fmla="*/ 1662461 h 1717314"/>
              <a:gd name="connsiteX1" fmla="*/ 823117 w 2492828"/>
              <a:gd name="connsiteY1" fmla="*/ 1682004 h 1717314"/>
              <a:gd name="connsiteX2" fmla="*/ 0 w 2492828"/>
              <a:gd name="connsiteY2" fmla="*/ 0 h 1717314"/>
              <a:gd name="connsiteX0" fmla="*/ 2492828 w 2492828"/>
              <a:gd name="connsiteY0" fmla="*/ 1662461 h 1706565"/>
              <a:gd name="connsiteX1" fmla="*/ 823117 w 2492828"/>
              <a:gd name="connsiteY1" fmla="*/ 1682004 h 1706565"/>
              <a:gd name="connsiteX2" fmla="*/ 0 w 2492828"/>
              <a:gd name="connsiteY2" fmla="*/ 0 h 1706565"/>
              <a:gd name="connsiteX0" fmla="*/ 2492828 w 2492828"/>
              <a:gd name="connsiteY0" fmla="*/ 1662461 h 1706566"/>
              <a:gd name="connsiteX1" fmla="*/ 823117 w 2492828"/>
              <a:gd name="connsiteY1" fmla="*/ 1682005 h 1706566"/>
              <a:gd name="connsiteX2" fmla="*/ 0 w 2492828"/>
              <a:gd name="connsiteY2" fmla="*/ 0 h 1706566"/>
              <a:gd name="connsiteX0" fmla="*/ 2492828 w 2492828"/>
              <a:gd name="connsiteY0" fmla="*/ 1662461 h 1779077"/>
              <a:gd name="connsiteX1" fmla="*/ 823117 w 2492828"/>
              <a:gd name="connsiteY1" fmla="*/ 1682005 h 1779077"/>
              <a:gd name="connsiteX2" fmla="*/ 0 w 2492828"/>
              <a:gd name="connsiteY2" fmla="*/ 0 h 1779077"/>
              <a:gd name="connsiteX0" fmla="*/ 2492828 w 2492828"/>
              <a:gd name="connsiteY0" fmla="*/ 1662461 h 1828497"/>
              <a:gd name="connsiteX1" fmla="*/ 802997 w 2492828"/>
              <a:gd name="connsiteY1" fmla="*/ 1741550 h 1828497"/>
              <a:gd name="connsiteX2" fmla="*/ 0 w 2492828"/>
              <a:gd name="connsiteY2" fmla="*/ 0 h 1828497"/>
              <a:gd name="connsiteX0" fmla="*/ 2492828 w 2492828"/>
              <a:gd name="connsiteY0" fmla="*/ 1662461 h 1928772"/>
              <a:gd name="connsiteX1" fmla="*/ 845579 w 2492828"/>
              <a:gd name="connsiteY1" fmla="*/ 1856344 h 1928772"/>
              <a:gd name="connsiteX2" fmla="*/ 0 w 2492828"/>
              <a:gd name="connsiteY2" fmla="*/ 0 h 1928772"/>
              <a:gd name="connsiteX0" fmla="*/ 2347884 w 2347884"/>
              <a:gd name="connsiteY0" fmla="*/ 1803694 h 2086498"/>
              <a:gd name="connsiteX1" fmla="*/ 700635 w 2347884"/>
              <a:gd name="connsiteY1" fmla="*/ 1997577 h 2086498"/>
              <a:gd name="connsiteX2" fmla="*/ 0 w 2347884"/>
              <a:gd name="connsiteY2" fmla="*/ 0 h 2086498"/>
              <a:gd name="connsiteX0" fmla="*/ 2347884 w 2347884"/>
              <a:gd name="connsiteY0" fmla="*/ 1803694 h 2016143"/>
              <a:gd name="connsiteX1" fmla="*/ 700635 w 2347884"/>
              <a:gd name="connsiteY1" fmla="*/ 1997577 h 2016143"/>
              <a:gd name="connsiteX2" fmla="*/ 145507 w 2347884"/>
              <a:gd name="connsiteY2" fmla="*/ 1182280 h 2016143"/>
              <a:gd name="connsiteX3" fmla="*/ 0 w 2347884"/>
              <a:gd name="connsiteY3" fmla="*/ 0 h 2016143"/>
              <a:gd name="connsiteX0" fmla="*/ 2347884 w 2347884"/>
              <a:gd name="connsiteY0" fmla="*/ 1803694 h 2339883"/>
              <a:gd name="connsiteX1" fmla="*/ 1190657 w 2347884"/>
              <a:gd name="connsiteY1" fmla="*/ 2336075 h 2339883"/>
              <a:gd name="connsiteX2" fmla="*/ 700635 w 2347884"/>
              <a:gd name="connsiteY2" fmla="*/ 1997577 h 2339883"/>
              <a:gd name="connsiteX3" fmla="*/ 145507 w 2347884"/>
              <a:gd name="connsiteY3" fmla="*/ 1182280 h 2339883"/>
              <a:gd name="connsiteX4" fmla="*/ 0 w 2347884"/>
              <a:gd name="connsiteY4" fmla="*/ 0 h 2339883"/>
              <a:gd name="connsiteX0" fmla="*/ 2347884 w 2347884"/>
              <a:gd name="connsiteY0" fmla="*/ 1803694 h 2339883"/>
              <a:gd name="connsiteX1" fmla="*/ 1190657 w 2347884"/>
              <a:gd name="connsiteY1" fmla="*/ 2336075 h 2339883"/>
              <a:gd name="connsiteX2" fmla="*/ 700635 w 2347884"/>
              <a:gd name="connsiteY2" fmla="*/ 1997577 h 2339883"/>
              <a:gd name="connsiteX3" fmla="*/ 145507 w 2347884"/>
              <a:gd name="connsiteY3" fmla="*/ 1182280 h 2339883"/>
              <a:gd name="connsiteX4" fmla="*/ 0 w 2347884"/>
              <a:gd name="connsiteY4" fmla="*/ 0 h 2339883"/>
              <a:gd name="connsiteX0" fmla="*/ 2347884 w 2347884"/>
              <a:gd name="connsiteY0" fmla="*/ 1803694 h 2336093"/>
              <a:gd name="connsiteX1" fmla="*/ 1190657 w 2347884"/>
              <a:gd name="connsiteY1" fmla="*/ 2336075 h 2336093"/>
              <a:gd name="connsiteX2" fmla="*/ 700635 w 2347884"/>
              <a:gd name="connsiteY2" fmla="*/ 1997577 h 2336093"/>
              <a:gd name="connsiteX3" fmla="*/ 145507 w 2347884"/>
              <a:gd name="connsiteY3" fmla="*/ 1182280 h 2336093"/>
              <a:gd name="connsiteX4" fmla="*/ 0 w 2347884"/>
              <a:gd name="connsiteY4" fmla="*/ 0 h 2336093"/>
              <a:gd name="connsiteX0" fmla="*/ 2220128 w 2220128"/>
              <a:gd name="connsiteY0" fmla="*/ 1619487 h 2151886"/>
              <a:gd name="connsiteX1" fmla="*/ 1062901 w 2220128"/>
              <a:gd name="connsiteY1" fmla="*/ 2151868 h 2151886"/>
              <a:gd name="connsiteX2" fmla="*/ 572879 w 2220128"/>
              <a:gd name="connsiteY2" fmla="*/ 1813370 h 2151886"/>
              <a:gd name="connsiteX3" fmla="*/ 17751 w 2220128"/>
              <a:gd name="connsiteY3" fmla="*/ 998073 h 2151886"/>
              <a:gd name="connsiteX4" fmla="*/ 359458 w 2220128"/>
              <a:gd name="connsiteY4" fmla="*/ 0 h 2151886"/>
              <a:gd name="connsiteX0" fmla="*/ 2268906 w 2268906"/>
              <a:gd name="connsiteY0" fmla="*/ 1454012 h 1986411"/>
              <a:gd name="connsiteX1" fmla="*/ 1111679 w 2268906"/>
              <a:gd name="connsiteY1" fmla="*/ 1986393 h 1986411"/>
              <a:gd name="connsiteX2" fmla="*/ 621657 w 2268906"/>
              <a:gd name="connsiteY2" fmla="*/ 1647895 h 1986411"/>
              <a:gd name="connsiteX3" fmla="*/ 66529 w 2268906"/>
              <a:gd name="connsiteY3" fmla="*/ 832598 h 1986411"/>
              <a:gd name="connsiteX4" fmla="*/ 0 w 2268906"/>
              <a:gd name="connsiteY4" fmla="*/ 1 h 1986411"/>
              <a:gd name="connsiteX0" fmla="*/ 3907938 w 3907938"/>
              <a:gd name="connsiteY0" fmla="*/ 687334 h 1219733"/>
              <a:gd name="connsiteX1" fmla="*/ 2750711 w 3907938"/>
              <a:gd name="connsiteY1" fmla="*/ 1219715 h 1219733"/>
              <a:gd name="connsiteX2" fmla="*/ 2260689 w 3907938"/>
              <a:gd name="connsiteY2" fmla="*/ 881217 h 1219733"/>
              <a:gd name="connsiteX3" fmla="*/ 1705561 w 3907938"/>
              <a:gd name="connsiteY3" fmla="*/ 65920 h 1219733"/>
              <a:gd name="connsiteX4" fmla="*/ 0 w 3907938"/>
              <a:gd name="connsiteY4" fmla="*/ 581929 h 1219733"/>
              <a:gd name="connsiteX0" fmla="*/ 3907938 w 3907938"/>
              <a:gd name="connsiteY0" fmla="*/ 105405 h 637804"/>
              <a:gd name="connsiteX1" fmla="*/ 2750711 w 3907938"/>
              <a:gd name="connsiteY1" fmla="*/ 637786 h 637804"/>
              <a:gd name="connsiteX2" fmla="*/ 2260689 w 3907938"/>
              <a:gd name="connsiteY2" fmla="*/ 299288 h 637804"/>
              <a:gd name="connsiteX3" fmla="*/ 1350797 w 3907938"/>
              <a:gd name="connsiteY3" fmla="*/ 458868 h 637804"/>
              <a:gd name="connsiteX4" fmla="*/ 0 w 3907938"/>
              <a:gd name="connsiteY4" fmla="*/ 0 h 637804"/>
              <a:gd name="connsiteX0" fmla="*/ 3907938 w 3907938"/>
              <a:gd name="connsiteY0" fmla="*/ 105405 h 637804"/>
              <a:gd name="connsiteX1" fmla="*/ 2750711 w 3907938"/>
              <a:gd name="connsiteY1" fmla="*/ 637786 h 637804"/>
              <a:gd name="connsiteX2" fmla="*/ 2260689 w 3907938"/>
              <a:gd name="connsiteY2" fmla="*/ 299288 h 637804"/>
              <a:gd name="connsiteX3" fmla="*/ 0 w 3907938"/>
              <a:gd name="connsiteY3" fmla="*/ 0 h 637804"/>
              <a:gd name="connsiteX0" fmla="*/ 3907938 w 3907938"/>
              <a:gd name="connsiteY0" fmla="*/ 105405 h 637804"/>
              <a:gd name="connsiteX1" fmla="*/ 2750711 w 3907938"/>
              <a:gd name="connsiteY1" fmla="*/ 637786 h 637804"/>
              <a:gd name="connsiteX2" fmla="*/ 1707139 w 3907938"/>
              <a:gd name="connsiteY2" fmla="*/ 240023 h 637804"/>
              <a:gd name="connsiteX3" fmla="*/ 0 w 3907938"/>
              <a:gd name="connsiteY3" fmla="*/ 0 h 637804"/>
              <a:gd name="connsiteX0" fmla="*/ 3907938 w 3907938"/>
              <a:gd name="connsiteY0" fmla="*/ 105405 h 637804"/>
              <a:gd name="connsiteX1" fmla="*/ 2750711 w 3907938"/>
              <a:gd name="connsiteY1" fmla="*/ 637786 h 637804"/>
              <a:gd name="connsiteX2" fmla="*/ 1707139 w 3907938"/>
              <a:gd name="connsiteY2" fmla="*/ 240023 h 637804"/>
              <a:gd name="connsiteX3" fmla="*/ 0 w 3907938"/>
              <a:gd name="connsiteY3" fmla="*/ 0 h 637804"/>
              <a:gd name="connsiteX0" fmla="*/ 3907938 w 3907938"/>
              <a:gd name="connsiteY0" fmla="*/ 105405 h 576637"/>
              <a:gd name="connsiteX1" fmla="*/ 2712678 w 3907938"/>
              <a:gd name="connsiteY1" fmla="*/ 576616 h 576637"/>
              <a:gd name="connsiteX2" fmla="*/ 1707139 w 3907938"/>
              <a:gd name="connsiteY2" fmla="*/ 240023 h 576637"/>
              <a:gd name="connsiteX3" fmla="*/ 0 w 3907938"/>
              <a:gd name="connsiteY3" fmla="*/ 0 h 576637"/>
              <a:gd name="connsiteX0" fmla="*/ 3907938 w 3907938"/>
              <a:gd name="connsiteY0" fmla="*/ 105405 h 241718"/>
              <a:gd name="connsiteX1" fmla="*/ 1707139 w 3907938"/>
              <a:gd name="connsiteY1" fmla="*/ 240023 h 241718"/>
              <a:gd name="connsiteX2" fmla="*/ 0 w 3907938"/>
              <a:gd name="connsiteY2" fmla="*/ 0 h 241718"/>
              <a:gd name="connsiteX0" fmla="*/ 3108772 w 3108772"/>
              <a:gd name="connsiteY0" fmla="*/ 965439 h 1101752"/>
              <a:gd name="connsiteX1" fmla="*/ 907973 w 3108772"/>
              <a:gd name="connsiteY1" fmla="*/ 1100057 h 1101752"/>
              <a:gd name="connsiteX2" fmla="*/ 0 w 3108772"/>
              <a:gd name="connsiteY2" fmla="*/ 0 h 1101752"/>
              <a:gd name="connsiteX0" fmla="*/ 3108772 w 3108772"/>
              <a:gd name="connsiteY0" fmla="*/ 1862509 h 1862821"/>
              <a:gd name="connsiteX1" fmla="*/ 608739 w 3108772"/>
              <a:gd name="connsiteY1" fmla="*/ 6327 h 1862821"/>
              <a:gd name="connsiteX2" fmla="*/ 0 w 3108772"/>
              <a:gd name="connsiteY2" fmla="*/ 897070 h 1862821"/>
              <a:gd name="connsiteX0" fmla="*/ 4148642 w 4148642"/>
              <a:gd name="connsiteY0" fmla="*/ 1116561 h 1117078"/>
              <a:gd name="connsiteX1" fmla="*/ 608739 w 4148642"/>
              <a:gd name="connsiteY1" fmla="*/ 6327 h 1117078"/>
              <a:gd name="connsiteX2" fmla="*/ 0 w 4148642"/>
              <a:gd name="connsiteY2" fmla="*/ 897070 h 1117078"/>
              <a:gd name="connsiteX0" fmla="*/ 4148642 w 4148642"/>
              <a:gd name="connsiteY0" fmla="*/ 1116561 h 1116560"/>
              <a:gd name="connsiteX1" fmla="*/ 2300532 w 4148642"/>
              <a:gd name="connsiteY1" fmla="*/ 980012 h 1116560"/>
              <a:gd name="connsiteX2" fmla="*/ 608739 w 4148642"/>
              <a:gd name="connsiteY2" fmla="*/ 6327 h 1116560"/>
              <a:gd name="connsiteX3" fmla="*/ 0 w 4148642"/>
              <a:gd name="connsiteY3" fmla="*/ 897070 h 1116560"/>
              <a:gd name="connsiteX0" fmla="*/ 4105894 w 4105894"/>
              <a:gd name="connsiteY0" fmla="*/ 3641719 h 3641719"/>
              <a:gd name="connsiteX1" fmla="*/ 2300532 w 4105894"/>
              <a:gd name="connsiteY1" fmla="*/ 980012 h 3641719"/>
              <a:gd name="connsiteX2" fmla="*/ 608739 w 4105894"/>
              <a:gd name="connsiteY2" fmla="*/ 6327 h 3641719"/>
              <a:gd name="connsiteX3" fmla="*/ 0 w 4105894"/>
              <a:gd name="connsiteY3" fmla="*/ 897070 h 3641719"/>
              <a:gd name="connsiteX0" fmla="*/ 4105894 w 4105894"/>
              <a:gd name="connsiteY0" fmla="*/ 3641719 h 3641719"/>
              <a:gd name="connsiteX1" fmla="*/ 2300532 w 4105894"/>
              <a:gd name="connsiteY1" fmla="*/ 980012 h 3641719"/>
              <a:gd name="connsiteX2" fmla="*/ 608739 w 4105894"/>
              <a:gd name="connsiteY2" fmla="*/ 6327 h 3641719"/>
              <a:gd name="connsiteX3" fmla="*/ 0 w 4105894"/>
              <a:gd name="connsiteY3" fmla="*/ 897070 h 3641719"/>
              <a:gd name="connsiteX0" fmla="*/ 4105894 w 4146902"/>
              <a:gd name="connsiteY0" fmla="*/ 3641719 h 3641719"/>
              <a:gd name="connsiteX1" fmla="*/ 4017842 w 4146902"/>
              <a:gd name="connsiteY1" fmla="*/ 1171472 h 3641719"/>
              <a:gd name="connsiteX2" fmla="*/ 2300532 w 4146902"/>
              <a:gd name="connsiteY2" fmla="*/ 980012 h 3641719"/>
              <a:gd name="connsiteX3" fmla="*/ 608739 w 4146902"/>
              <a:gd name="connsiteY3" fmla="*/ 6327 h 3641719"/>
              <a:gd name="connsiteX4" fmla="*/ 0 w 4146902"/>
              <a:gd name="connsiteY4" fmla="*/ 897070 h 3641719"/>
              <a:gd name="connsiteX0" fmla="*/ 4105894 w 4146902"/>
              <a:gd name="connsiteY0" fmla="*/ 3641719 h 3641719"/>
              <a:gd name="connsiteX1" fmla="*/ 4017842 w 4146902"/>
              <a:gd name="connsiteY1" fmla="*/ 1171472 h 3641719"/>
              <a:gd name="connsiteX2" fmla="*/ 2331405 w 4146902"/>
              <a:gd name="connsiteY2" fmla="*/ 877543 h 3641719"/>
              <a:gd name="connsiteX3" fmla="*/ 608739 w 4146902"/>
              <a:gd name="connsiteY3" fmla="*/ 6327 h 3641719"/>
              <a:gd name="connsiteX4" fmla="*/ 0 w 4146902"/>
              <a:gd name="connsiteY4" fmla="*/ 897070 h 3641719"/>
              <a:gd name="connsiteX0" fmla="*/ 4104097 w 4146447"/>
              <a:gd name="connsiteY0" fmla="*/ 3599829 h 3599830"/>
              <a:gd name="connsiteX1" fmla="*/ 4017842 w 4146447"/>
              <a:gd name="connsiteY1" fmla="*/ 1171472 h 3599830"/>
              <a:gd name="connsiteX2" fmla="*/ 2331405 w 4146447"/>
              <a:gd name="connsiteY2" fmla="*/ 877543 h 3599830"/>
              <a:gd name="connsiteX3" fmla="*/ 608739 w 4146447"/>
              <a:gd name="connsiteY3" fmla="*/ 6327 h 3599830"/>
              <a:gd name="connsiteX4" fmla="*/ 0 w 4146447"/>
              <a:gd name="connsiteY4" fmla="*/ 897070 h 3599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46447" h="3599830">
                <a:moveTo>
                  <a:pt x="4104097" y="3599829"/>
                </a:moveTo>
                <a:cubicBezTo>
                  <a:pt x="3980298" y="3342869"/>
                  <a:pt x="4318736" y="1615090"/>
                  <a:pt x="4017842" y="1171472"/>
                </a:cubicBezTo>
                <a:cubicBezTo>
                  <a:pt x="3716948" y="727854"/>
                  <a:pt x="2790465" y="1226482"/>
                  <a:pt x="2331405" y="877543"/>
                </a:cubicBezTo>
                <a:cubicBezTo>
                  <a:pt x="1872345" y="528605"/>
                  <a:pt x="994645" y="-57767"/>
                  <a:pt x="608739" y="6327"/>
                </a:cubicBezTo>
                <a:cubicBezTo>
                  <a:pt x="150287" y="-99971"/>
                  <a:pt x="471248" y="1172096"/>
                  <a:pt x="0" y="897070"/>
                </a:cubicBezTo>
              </a:path>
            </a:pathLst>
          </a:custGeom>
          <a:noFill/>
          <a:ln w="50800" cap="rnd" cmpd="thickThin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803" name="Freeform 7">
            <a:extLst>
              <a:ext uri="{FF2B5EF4-FFF2-40B4-BE49-F238E27FC236}">
                <a16:creationId xmlns:a16="http://schemas.microsoft.com/office/drawing/2014/main" id="{D5AF0A9A-B0E1-46A7-9E4A-E1F5E523C758}"/>
              </a:ext>
            </a:extLst>
          </p:cNvPr>
          <p:cNvSpPr>
            <a:spLocks/>
          </p:cNvSpPr>
          <p:nvPr/>
        </p:nvSpPr>
        <p:spPr bwMode="auto">
          <a:xfrm>
            <a:off x="1946008" y="2615812"/>
            <a:ext cx="430134" cy="466702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18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04" name="TextBox 803">
            <a:extLst>
              <a:ext uri="{FF2B5EF4-FFF2-40B4-BE49-F238E27FC236}">
                <a16:creationId xmlns:a16="http://schemas.microsoft.com/office/drawing/2014/main" id="{41126007-8C65-4CCC-AD81-4CA0094CABD9}"/>
              </a:ext>
            </a:extLst>
          </p:cNvPr>
          <p:cNvSpPr txBox="1"/>
          <p:nvPr/>
        </p:nvSpPr>
        <p:spPr>
          <a:xfrm>
            <a:off x="1927314" y="2674920"/>
            <a:ext cx="467522" cy="215433"/>
          </a:xfrm>
          <a:prstGeom prst="rect">
            <a:avLst/>
          </a:prstGeom>
          <a:noFill/>
        </p:spPr>
        <p:txBody>
          <a:bodyPr wrap="square" lIns="45707" tIns="22855" rIns="45707" bIns="22855" rtlCol="0">
            <a:spAutoFit/>
          </a:bodyPr>
          <a:lstStyle/>
          <a:p>
            <a:pPr algn="ctr" defTabSz="914120"/>
            <a:r>
              <a:rPr lang="en-US" sz="550" b="1" u="sng" dirty="0" err="1">
                <a:solidFill>
                  <a:prstClr val="black"/>
                </a:solidFill>
                <a:latin typeface="Calibri"/>
              </a:rPr>
              <a:t>TransPAC</a:t>
            </a:r>
            <a:endParaRPr lang="en-US" sz="550" b="1" u="sng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r>
              <a:rPr lang="en-US" sz="550" b="1" u="sng" dirty="0">
                <a:solidFill>
                  <a:prstClr val="black"/>
                </a:solidFill>
                <a:latin typeface="Calibri"/>
              </a:rPr>
              <a:t>US/NSF/IU</a:t>
            </a:r>
          </a:p>
        </p:txBody>
      </p:sp>
      <p:sp>
        <p:nvSpPr>
          <p:cNvPr id="600" name="Oval 599">
            <a:extLst>
              <a:ext uri="{FF2B5EF4-FFF2-40B4-BE49-F238E27FC236}">
                <a16:creationId xmlns:a16="http://schemas.microsoft.com/office/drawing/2014/main" id="{1FF7AE4F-6A05-4729-9295-7237CDF962D1}"/>
              </a:ext>
            </a:extLst>
          </p:cNvPr>
          <p:cNvSpPr/>
          <p:nvPr/>
        </p:nvSpPr>
        <p:spPr bwMode="auto">
          <a:xfrm>
            <a:off x="2033025" y="2893310"/>
            <a:ext cx="256098" cy="153434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Hong</a:t>
            </a:r>
            <a:br>
              <a:rPr lang="en-US" sz="5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</a:br>
            <a:r>
              <a:rPr lang="en-US" sz="5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Kong</a:t>
            </a:r>
          </a:p>
        </p:txBody>
      </p:sp>
      <p:sp>
        <p:nvSpPr>
          <p:cNvPr id="1192" name="TextBox 1191">
            <a:extLst>
              <a:ext uri="{FF2B5EF4-FFF2-40B4-BE49-F238E27FC236}">
                <a16:creationId xmlns:a16="http://schemas.microsoft.com/office/drawing/2014/main" id="{73D389F6-3150-4207-99F0-07330934DA88}"/>
              </a:ext>
            </a:extLst>
          </p:cNvPr>
          <p:cNvSpPr txBox="1"/>
          <p:nvPr/>
        </p:nvSpPr>
        <p:spPr>
          <a:xfrm rot="21392843">
            <a:off x="3004073" y="4769784"/>
            <a:ext cx="205894" cy="11695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dirty="0" err="1">
                <a:solidFill>
                  <a:prstClr val="black"/>
                </a:solidFill>
                <a:latin typeface="Calibri"/>
              </a:rPr>
              <a:t>TransPAC</a:t>
            </a:r>
            <a:r>
              <a:rPr lang="en-US" sz="350" dirty="0">
                <a:solidFill>
                  <a:prstClr val="black"/>
                </a:solidFill>
                <a:latin typeface="Calibri"/>
              </a:rPr>
              <a:t>,</a:t>
            </a:r>
            <a:br>
              <a:rPr lang="en-US" sz="350" dirty="0">
                <a:solidFill>
                  <a:prstClr val="black"/>
                </a:solidFill>
                <a:latin typeface="Calibri"/>
              </a:rPr>
            </a:br>
            <a:r>
              <a:rPr lang="en-US" sz="350" u="sng" dirty="0">
                <a:solidFill>
                  <a:prstClr val="black"/>
                </a:solidFill>
                <a:latin typeface="Calibri"/>
              </a:rPr>
              <a:t>via PIREN)</a:t>
            </a:r>
          </a:p>
        </p:txBody>
      </p:sp>
      <p:sp>
        <p:nvSpPr>
          <p:cNvPr id="710" name="Cross 709">
            <a:extLst>
              <a:ext uri="{FF2B5EF4-FFF2-40B4-BE49-F238E27FC236}">
                <a16:creationId xmlns:a16="http://schemas.microsoft.com/office/drawing/2014/main" id="{577D56F2-E96F-49DA-92BC-B8708CA81C44}"/>
              </a:ext>
            </a:extLst>
          </p:cNvPr>
          <p:cNvSpPr/>
          <p:nvPr/>
        </p:nvSpPr>
        <p:spPr bwMode="auto">
          <a:xfrm>
            <a:off x="1548582" y="3025881"/>
            <a:ext cx="391530" cy="352425"/>
          </a:xfrm>
          <a:prstGeom prst="plus">
            <a:avLst/>
          </a:prstGeom>
          <a:solidFill>
            <a:srgbClr val="FFCC66">
              <a:alpha val="76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HKIX</a:t>
            </a:r>
          </a:p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Hong Kong</a:t>
            </a:r>
            <a:endParaRPr lang="en-US" sz="55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185" name="Cross 1184">
            <a:extLst>
              <a:ext uri="{FF2B5EF4-FFF2-40B4-BE49-F238E27FC236}">
                <a16:creationId xmlns:a16="http://schemas.microsoft.com/office/drawing/2014/main" id="{E9A6DEFB-2DD3-479E-9575-8681562725FF}"/>
              </a:ext>
            </a:extLst>
          </p:cNvPr>
          <p:cNvSpPr/>
          <p:nvPr/>
        </p:nvSpPr>
        <p:spPr bwMode="auto">
          <a:xfrm>
            <a:off x="2299134" y="4814445"/>
            <a:ext cx="354246" cy="297718"/>
          </a:xfrm>
          <a:prstGeom prst="plus">
            <a:avLst>
              <a:gd name="adj" fmla="val 15198"/>
            </a:avLst>
          </a:prstGeom>
          <a:solidFill>
            <a:srgbClr val="FFCC66">
              <a:alpha val="76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GOREX</a:t>
            </a:r>
            <a:br>
              <a:rPr lang="en-US" sz="5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</a:br>
            <a:r>
              <a:rPr lang="en-US" sz="5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(</a:t>
            </a:r>
            <a:r>
              <a:rPr lang="en-US" sz="50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U of Guam)</a:t>
            </a:r>
          </a:p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Guam</a:t>
            </a:r>
          </a:p>
        </p:txBody>
      </p:sp>
      <p:sp>
        <p:nvSpPr>
          <p:cNvPr id="1195" name="TextBox 1194">
            <a:extLst>
              <a:ext uri="{FF2B5EF4-FFF2-40B4-BE49-F238E27FC236}">
                <a16:creationId xmlns:a16="http://schemas.microsoft.com/office/drawing/2014/main" id="{1742A89C-50D7-43F3-B90D-EE33534AC381}"/>
              </a:ext>
            </a:extLst>
          </p:cNvPr>
          <p:cNvSpPr txBox="1"/>
          <p:nvPr/>
        </p:nvSpPr>
        <p:spPr>
          <a:xfrm>
            <a:off x="3443935" y="3393608"/>
            <a:ext cx="424827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550" b="1" dirty="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PacWave</a:t>
            </a:r>
            <a:endParaRPr lang="en-US" sz="55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algn="ctr" defTabSz="457052" eaLnBrk="0" fontAlgn="base" hangingPunct="0">
              <a:lnSpc>
                <a:spcPts val="5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5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(Sunnyvale)</a:t>
            </a:r>
            <a:endParaRPr lang="en-US" sz="450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196" name="TextBox 1195">
            <a:extLst>
              <a:ext uri="{FF2B5EF4-FFF2-40B4-BE49-F238E27FC236}">
                <a16:creationId xmlns:a16="http://schemas.microsoft.com/office/drawing/2014/main" id="{5A69355D-CF2B-4382-9A19-FD7A5513FA5C}"/>
              </a:ext>
            </a:extLst>
          </p:cNvPr>
          <p:cNvSpPr txBox="1"/>
          <p:nvPr/>
        </p:nvSpPr>
        <p:spPr>
          <a:xfrm>
            <a:off x="3445077" y="3547554"/>
            <a:ext cx="4353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20"/>
            <a:r>
              <a:rPr lang="en-US" sz="400" dirty="0">
                <a:solidFill>
                  <a:prstClr val="black"/>
                </a:solidFill>
                <a:latin typeface="Calibri"/>
              </a:rPr>
              <a:t>Peers: ESnet,</a:t>
            </a:r>
            <a:br>
              <a:rPr lang="en-US" sz="400" dirty="0">
                <a:solidFill>
                  <a:prstClr val="black"/>
                </a:solidFill>
                <a:latin typeface="Calibri"/>
              </a:rPr>
            </a:br>
            <a:r>
              <a:rPr lang="en-US" sz="400" dirty="0">
                <a:solidFill>
                  <a:prstClr val="black"/>
                </a:solidFill>
                <a:latin typeface="Calibri"/>
              </a:rPr>
              <a:t>UCSD,</a:t>
            </a:r>
            <a:r>
              <a:rPr lang="en-US" sz="400" dirty="0">
                <a:solidFill>
                  <a:prstClr val="black"/>
                </a:solidFill>
                <a:latin typeface="Calibri"/>
                <a:cs typeface="Arial" pitchFamily="-65" charset="0"/>
              </a:rPr>
              <a:t>UCSD</a:t>
            </a:r>
            <a:endParaRPr lang="en-US" sz="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02" name="TextBox 1201">
            <a:extLst>
              <a:ext uri="{FF2B5EF4-FFF2-40B4-BE49-F238E27FC236}">
                <a16:creationId xmlns:a16="http://schemas.microsoft.com/office/drawing/2014/main" id="{5E209CCB-0E50-4A10-9652-DD0693810728}"/>
              </a:ext>
            </a:extLst>
          </p:cNvPr>
          <p:cNvSpPr txBox="1"/>
          <p:nvPr/>
        </p:nvSpPr>
        <p:spPr>
          <a:xfrm rot="3493466">
            <a:off x="1932262" y="3655954"/>
            <a:ext cx="205894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dirty="0" err="1">
                <a:solidFill>
                  <a:prstClr val="black"/>
                </a:solidFill>
                <a:latin typeface="Calibri"/>
              </a:rPr>
              <a:t>TransPAC</a:t>
            </a:r>
            <a:r>
              <a:rPr lang="en-US" sz="350" dirty="0">
                <a:solidFill>
                  <a:prstClr val="black"/>
                </a:solidFill>
                <a:latin typeface="Calibri"/>
              </a:rPr>
              <a:t>,</a:t>
            </a:r>
            <a:endParaRPr lang="en-US" sz="350" u="sng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08" name="TextBox 1207">
            <a:extLst>
              <a:ext uri="{FF2B5EF4-FFF2-40B4-BE49-F238E27FC236}">
                <a16:creationId xmlns:a16="http://schemas.microsoft.com/office/drawing/2014/main" id="{25C68744-8692-4F9D-AE5B-489FC11146EA}"/>
              </a:ext>
            </a:extLst>
          </p:cNvPr>
          <p:cNvSpPr txBox="1"/>
          <p:nvPr/>
        </p:nvSpPr>
        <p:spPr>
          <a:xfrm>
            <a:off x="5277577" y="760220"/>
            <a:ext cx="252970" cy="78483"/>
          </a:xfrm>
          <a:prstGeom prst="rect">
            <a:avLst/>
          </a:prstGeom>
          <a:solidFill>
            <a:srgbClr val="F0EA00"/>
          </a:solidFill>
          <a:ln w="12700">
            <a:noFill/>
            <a:prstDash val="dash"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Waterloo</a:t>
            </a:r>
          </a:p>
        </p:txBody>
      </p:sp>
      <p:sp>
        <p:nvSpPr>
          <p:cNvPr id="1209" name="TextBox 1208">
            <a:extLst>
              <a:ext uri="{FF2B5EF4-FFF2-40B4-BE49-F238E27FC236}">
                <a16:creationId xmlns:a16="http://schemas.microsoft.com/office/drawing/2014/main" id="{C6453D3B-235F-4A26-8D42-D78EFF25DBC6}"/>
              </a:ext>
            </a:extLst>
          </p:cNvPr>
          <p:cNvSpPr txBox="1"/>
          <p:nvPr/>
        </p:nvSpPr>
        <p:spPr>
          <a:xfrm>
            <a:off x="7509174" y="2109233"/>
            <a:ext cx="499276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120"/>
            <a:r>
              <a:rPr lang="en-US" sz="550" b="1" dirty="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NetherLight</a:t>
            </a:r>
            <a:endParaRPr lang="en-US" sz="55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(Amsterdam)</a:t>
            </a:r>
          </a:p>
        </p:txBody>
      </p:sp>
      <p:sp>
        <p:nvSpPr>
          <p:cNvPr id="921" name="Freeform 1330">
            <a:extLst>
              <a:ext uri="{FF2B5EF4-FFF2-40B4-BE49-F238E27FC236}">
                <a16:creationId xmlns:a16="http://schemas.microsoft.com/office/drawing/2014/main" id="{207FC26B-CAB5-4E3F-8187-A5770055ADB6}"/>
              </a:ext>
            </a:extLst>
          </p:cNvPr>
          <p:cNvSpPr/>
          <p:nvPr/>
        </p:nvSpPr>
        <p:spPr bwMode="auto">
          <a:xfrm flipH="1">
            <a:off x="10363946" y="3552672"/>
            <a:ext cx="527572" cy="819058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29239870 w 29241312"/>
              <a:gd name="connsiteY0" fmla="*/ 31 h 33959239"/>
              <a:gd name="connsiteX1" fmla="*/ 10324766 w 29241312"/>
              <a:gd name="connsiteY1" fmla="*/ 13711498 h 33959239"/>
              <a:gd name="connsiteX2" fmla="*/ 17066307 w 29241312"/>
              <a:gd name="connsiteY2" fmla="*/ 33959239 h 33959239"/>
              <a:gd name="connsiteX0" fmla="*/ 25662272 w 25667857"/>
              <a:gd name="connsiteY0" fmla="*/ 31 h 33959239"/>
              <a:gd name="connsiteX1" fmla="*/ 19512854 w 25667857"/>
              <a:gd name="connsiteY1" fmla="*/ 14170669 h 33959239"/>
              <a:gd name="connsiteX2" fmla="*/ 13488709 w 25667857"/>
              <a:gd name="connsiteY2" fmla="*/ 33959239 h 33959239"/>
              <a:gd name="connsiteX0" fmla="*/ 28373277 w 28378862"/>
              <a:gd name="connsiteY0" fmla="*/ 31 h 33959239"/>
              <a:gd name="connsiteX1" fmla="*/ 22223859 w 28378862"/>
              <a:gd name="connsiteY1" fmla="*/ 14170669 h 33959239"/>
              <a:gd name="connsiteX2" fmla="*/ 16199714 w 28378862"/>
              <a:gd name="connsiteY2" fmla="*/ 33959239 h 33959239"/>
              <a:gd name="connsiteX0" fmla="*/ 27595592 w 27622428"/>
              <a:gd name="connsiteY0" fmla="*/ 31 h 33959239"/>
              <a:gd name="connsiteX1" fmla="*/ 25020576 w 27622428"/>
              <a:gd name="connsiteY1" fmla="*/ 14170669 h 33959239"/>
              <a:gd name="connsiteX2" fmla="*/ 15422029 w 27622428"/>
              <a:gd name="connsiteY2" fmla="*/ 33959239 h 33959239"/>
              <a:gd name="connsiteX0" fmla="*/ 27595592 w 27595605"/>
              <a:gd name="connsiteY0" fmla="*/ 0 h 33959208"/>
              <a:gd name="connsiteX1" fmla="*/ 18277964 w 27595605"/>
              <a:gd name="connsiteY1" fmla="*/ 2505432 h 33959208"/>
              <a:gd name="connsiteX2" fmla="*/ 25020576 w 27595605"/>
              <a:gd name="connsiteY2" fmla="*/ 14170638 h 33959208"/>
              <a:gd name="connsiteX3" fmla="*/ 15422029 w 27595605"/>
              <a:gd name="connsiteY3" fmla="*/ 33959208 h 33959208"/>
              <a:gd name="connsiteX0" fmla="*/ 29794276 w 29794276"/>
              <a:gd name="connsiteY0" fmla="*/ 0 h 33836992"/>
              <a:gd name="connsiteX1" fmla="*/ 18277964 w 29794276"/>
              <a:gd name="connsiteY1" fmla="*/ 2383216 h 33836992"/>
              <a:gd name="connsiteX2" fmla="*/ 25020576 w 29794276"/>
              <a:gd name="connsiteY2" fmla="*/ 14048422 h 33836992"/>
              <a:gd name="connsiteX3" fmla="*/ 15422029 w 29794276"/>
              <a:gd name="connsiteY3" fmla="*/ 33836992 h 33836992"/>
              <a:gd name="connsiteX0" fmla="*/ 31993003 w 31993003"/>
              <a:gd name="connsiteY0" fmla="*/ 0 h 33592553"/>
              <a:gd name="connsiteX1" fmla="*/ 18277964 w 31993003"/>
              <a:gd name="connsiteY1" fmla="*/ 2138777 h 33592553"/>
              <a:gd name="connsiteX2" fmla="*/ 25020576 w 31993003"/>
              <a:gd name="connsiteY2" fmla="*/ 13803983 h 33592553"/>
              <a:gd name="connsiteX3" fmla="*/ 15422029 w 31993003"/>
              <a:gd name="connsiteY3" fmla="*/ 33592553 h 33592553"/>
              <a:gd name="connsiteX0" fmla="*/ 25836657 w 25836657"/>
              <a:gd name="connsiteY0" fmla="*/ 0 h 34228086"/>
              <a:gd name="connsiteX1" fmla="*/ 18277964 w 25836657"/>
              <a:gd name="connsiteY1" fmla="*/ 2774310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25836657 w 25836657"/>
              <a:gd name="connsiteY0" fmla="*/ 0 h 34228086"/>
              <a:gd name="connsiteX1" fmla="*/ 15199790 w 25836657"/>
              <a:gd name="connsiteY1" fmla="*/ 2627648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25836657 w 25836657"/>
              <a:gd name="connsiteY0" fmla="*/ 0 h 34228086"/>
              <a:gd name="connsiteX1" fmla="*/ 9922946 w 25836657"/>
              <a:gd name="connsiteY1" fmla="*/ 7320817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25836657 w 25836657"/>
              <a:gd name="connsiteY0" fmla="*/ 0 h 34228086"/>
              <a:gd name="connsiteX1" fmla="*/ 9922946 w 25836657"/>
              <a:gd name="connsiteY1" fmla="*/ 7320817 h 34228086"/>
              <a:gd name="connsiteX2" fmla="*/ 25020576 w 25836657"/>
              <a:gd name="connsiteY2" fmla="*/ 14439516 h 34228086"/>
              <a:gd name="connsiteX3" fmla="*/ 15422029 w 25836657"/>
              <a:gd name="connsiteY3" fmla="*/ 34228086 h 34228086"/>
              <a:gd name="connsiteX0" fmla="*/ 15722636 w 25020589"/>
              <a:gd name="connsiteY0" fmla="*/ 0 h 34325863"/>
              <a:gd name="connsiteX1" fmla="*/ 9922946 w 25020589"/>
              <a:gd name="connsiteY1" fmla="*/ 7418594 h 34325863"/>
              <a:gd name="connsiteX2" fmla="*/ 25020576 w 25020589"/>
              <a:gd name="connsiteY2" fmla="*/ 14537293 h 34325863"/>
              <a:gd name="connsiteX3" fmla="*/ 15422029 w 25020589"/>
              <a:gd name="connsiteY3" fmla="*/ 34325863 h 34325863"/>
              <a:gd name="connsiteX0" fmla="*/ 15722636 w 25020589"/>
              <a:gd name="connsiteY0" fmla="*/ 0 h 34325863"/>
              <a:gd name="connsiteX1" fmla="*/ 2447374 w 25020589"/>
              <a:gd name="connsiteY1" fmla="*/ 7320817 h 34325863"/>
              <a:gd name="connsiteX2" fmla="*/ 25020576 w 25020589"/>
              <a:gd name="connsiteY2" fmla="*/ 14537293 h 34325863"/>
              <a:gd name="connsiteX3" fmla="*/ 15422029 w 25020589"/>
              <a:gd name="connsiteY3" fmla="*/ 34325863 h 34325863"/>
              <a:gd name="connsiteX0" fmla="*/ 15722636 w 25020589"/>
              <a:gd name="connsiteY0" fmla="*/ 0 h 34325863"/>
              <a:gd name="connsiteX1" fmla="*/ 2447374 w 25020589"/>
              <a:gd name="connsiteY1" fmla="*/ 7320817 h 34325863"/>
              <a:gd name="connsiteX2" fmla="*/ 25020576 w 25020589"/>
              <a:gd name="connsiteY2" fmla="*/ 14537293 h 34325863"/>
              <a:gd name="connsiteX3" fmla="*/ 15422029 w 25020589"/>
              <a:gd name="connsiteY3" fmla="*/ 34325863 h 34325863"/>
              <a:gd name="connsiteX0" fmla="*/ 20426861 w 25020589"/>
              <a:gd name="connsiteY0" fmla="*/ 0 h 33999006"/>
              <a:gd name="connsiteX1" fmla="*/ 2447374 w 25020589"/>
              <a:gd name="connsiteY1" fmla="*/ 6993960 h 33999006"/>
              <a:gd name="connsiteX2" fmla="*/ 25020576 w 25020589"/>
              <a:gd name="connsiteY2" fmla="*/ 14210436 h 33999006"/>
              <a:gd name="connsiteX3" fmla="*/ 15422029 w 25020589"/>
              <a:gd name="connsiteY3" fmla="*/ 33999006 h 33999006"/>
              <a:gd name="connsiteX0" fmla="*/ 18907822 w 31611847"/>
              <a:gd name="connsiteY0" fmla="*/ 0 h 33999006"/>
              <a:gd name="connsiteX1" fmla="*/ 928335 w 31611847"/>
              <a:gd name="connsiteY1" fmla="*/ 6993960 h 33999006"/>
              <a:gd name="connsiteX2" fmla="*/ 31611847 w 31611847"/>
              <a:gd name="connsiteY2" fmla="*/ 14263475 h 33999006"/>
              <a:gd name="connsiteX3" fmla="*/ 13902990 w 31611847"/>
              <a:gd name="connsiteY3" fmla="*/ 33999006 h 33999006"/>
              <a:gd name="connsiteX0" fmla="*/ 18373143 w 31077168"/>
              <a:gd name="connsiteY0" fmla="*/ 0 h 14263478"/>
              <a:gd name="connsiteX1" fmla="*/ 393656 w 31077168"/>
              <a:gd name="connsiteY1" fmla="*/ 6993960 h 14263478"/>
              <a:gd name="connsiteX2" fmla="*/ 31077168 w 31077168"/>
              <a:gd name="connsiteY2" fmla="*/ 14263475 h 14263478"/>
              <a:gd name="connsiteX0" fmla="*/ 46628146 w 46628168"/>
              <a:gd name="connsiteY0" fmla="*/ 0 h 9109960"/>
              <a:gd name="connsiteX1" fmla="*/ 28648659 w 46628168"/>
              <a:gd name="connsiteY1" fmla="*/ 6993960 h 9109960"/>
              <a:gd name="connsiteX2" fmla="*/ 2967671 w 46628168"/>
              <a:gd name="connsiteY2" fmla="*/ 9109960 h 9109960"/>
              <a:gd name="connsiteX0" fmla="*/ 46628146 w 46628168"/>
              <a:gd name="connsiteY0" fmla="*/ 0 h 9109960"/>
              <a:gd name="connsiteX1" fmla="*/ 28648657 w 46628168"/>
              <a:gd name="connsiteY1" fmla="*/ 4768579 h 9109960"/>
              <a:gd name="connsiteX2" fmla="*/ 2967671 w 46628168"/>
              <a:gd name="connsiteY2" fmla="*/ 9109960 h 9109960"/>
              <a:gd name="connsiteX0" fmla="*/ 43660476 w 43660498"/>
              <a:gd name="connsiteY0" fmla="*/ 0 h 9109960"/>
              <a:gd name="connsiteX1" fmla="*/ 25680987 w 43660498"/>
              <a:gd name="connsiteY1" fmla="*/ 4768579 h 9109960"/>
              <a:gd name="connsiteX2" fmla="*/ 1 w 43660498"/>
              <a:gd name="connsiteY2" fmla="*/ 9109960 h 9109960"/>
              <a:gd name="connsiteX0" fmla="*/ 43660476 w 43660498"/>
              <a:gd name="connsiteY0" fmla="*/ 0 h 9109960"/>
              <a:gd name="connsiteX1" fmla="*/ 20940047 w 43660498"/>
              <a:gd name="connsiteY1" fmla="*/ 4710016 h 9109960"/>
              <a:gd name="connsiteX2" fmla="*/ 1 w 43660498"/>
              <a:gd name="connsiteY2" fmla="*/ 9109960 h 9109960"/>
              <a:gd name="connsiteX0" fmla="*/ 43660498 w 43660498"/>
              <a:gd name="connsiteY0" fmla="*/ 0 h 9519899"/>
              <a:gd name="connsiteX1" fmla="*/ 20940047 w 43660498"/>
              <a:gd name="connsiteY1" fmla="*/ 5119955 h 9519899"/>
              <a:gd name="connsiteX2" fmla="*/ 1 w 43660498"/>
              <a:gd name="connsiteY2" fmla="*/ 9519899 h 9519899"/>
              <a:gd name="connsiteX0" fmla="*/ 43660498 w 43660498"/>
              <a:gd name="connsiteY0" fmla="*/ 0 h 9519899"/>
              <a:gd name="connsiteX1" fmla="*/ 27261300 w 43660498"/>
              <a:gd name="connsiteY1" fmla="*/ 5471331 h 9519899"/>
              <a:gd name="connsiteX2" fmla="*/ 1 w 43660498"/>
              <a:gd name="connsiteY2" fmla="*/ 9519899 h 9519899"/>
              <a:gd name="connsiteX0" fmla="*/ 43660498 w 43660498"/>
              <a:gd name="connsiteY0" fmla="*/ 0 h 9519899"/>
              <a:gd name="connsiteX1" fmla="*/ 21466818 w 43660498"/>
              <a:gd name="connsiteY1" fmla="*/ 5178518 h 9519899"/>
              <a:gd name="connsiteX2" fmla="*/ 1 w 43660498"/>
              <a:gd name="connsiteY2" fmla="*/ 9519899 h 9519899"/>
              <a:gd name="connsiteX0" fmla="*/ 62092562 w 62092562"/>
              <a:gd name="connsiteY0" fmla="*/ 0 h 11253792"/>
              <a:gd name="connsiteX1" fmla="*/ 21466818 w 62092562"/>
              <a:gd name="connsiteY1" fmla="*/ 6912411 h 11253792"/>
              <a:gd name="connsiteX2" fmla="*/ 1 w 62092562"/>
              <a:gd name="connsiteY2" fmla="*/ 11253792 h 11253792"/>
              <a:gd name="connsiteX0" fmla="*/ 62092562 w 62092562"/>
              <a:gd name="connsiteY0" fmla="*/ 0 h 11253792"/>
              <a:gd name="connsiteX1" fmla="*/ 28083450 w 62092562"/>
              <a:gd name="connsiteY1" fmla="*/ 4390384 h 11253792"/>
              <a:gd name="connsiteX2" fmla="*/ 1 w 62092562"/>
              <a:gd name="connsiteY2" fmla="*/ 11253792 h 11253792"/>
              <a:gd name="connsiteX0" fmla="*/ 65400905 w 65400905"/>
              <a:gd name="connsiteY0" fmla="*/ 0 h 11201255"/>
              <a:gd name="connsiteX1" fmla="*/ 31391793 w 65400905"/>
              <a:gd name="connsiteY1" fmla="*/ 4390384 h 11201255"/>
              <a:gd name="connsiteX2" fmla="*/ 0 w 65400905"/>
              <a:gd name="connsiteY2" fmla="*/ 11201255 h 11201255"/>
              <a:gd name="connsiteX0" fmla="*/ 65400905 w 65400905"/>
              <a:gd name="connsiteY0" fmla="*/ 0 h 11201255"/>
              <a:gd name="connsiteX1" fmla="*/ 31391793 w 65400905"/>
              <a:gd name="connsiteY1" fmla="*/ 4390384 h 11201255"/>
              <a:gd name="connsiteX2" fmla="*/ 0 w 65400905"/>
              <a:gd name="connsiteY2" fmla="*/ 11201255 h 11201255"/>
              <a:gd name="connsiteX0" fmla="*/ 65400905 w 65400905"/>
              <a:gd name="connsiteY0" fmla="*/ 0 h 11201255"/>
              <a:gd name="connsiteX1" fmla="*/ 25720418 w 65400905"/>
              <a:gd name="connsiteY1" fmla="*/ 4075135 h 11201255"/>
              <a:gd name="connsiteX2" fmla="*/ 0 w 65400905"/>
              <a:gd name="connsiteY2" fmla="*/ 11201255 h 11201255"/>
              <a:gd name="connsiteX0" fmla="*/ 65400905 w 65400905"/>
              <a:gd name="connsiteY0" fmla="*/ 0 h 11201255"/>
              <a:gd name="connsiteX1" fmla="*/ 20048988 w 65400905"/>
              <a:gd name="connsiteY1" fmla="*/ 4915806 h 11201255"/>
              <a:gd name="connsiteX2" fmla="*/ 0 w 65400905"/>
              <a:gd name="connsiteY2" fmla="*/ 11201255 h 11201255"/>
              <a:gd name="connsiteX0" fmla="*/ 72094153 w 72094153"/>
              <a:gd name="connsiteY0" fmla="*/ 0 h 10821402"/>
              <a:gd name="connsiteX1" fmla="*/ 20048988 w 72094153"/>
              <a:gd name="connsiteY1" fmla="*/ 4535953 h 10821402"/>
              <a:gd name="connsiteX2" fmla="*/ 0 w 72094153"/>
              <a:gd name="connsiteY2" fmla="*/ 10821402 h 10821402"/>
              <a:gd name="connsiteX0" fmla="*/ 72094153 w 72094153"/>
              <a:gd name="connsiteY0" fmla="*/ 0 h 10821402"/>
              <a:gd name="connsiteX1" fmla="*/ 25849880 w 72094153"/>
              <a:gd name="connsiteY1" fmla="*/ 4535952 h 10821402"/>
              <a:gd name="connsiteX2" fmla="*/ 0 w 72094153"/>
              <a:gd name="connsiteY2" fmla="*/ 10821402 h 10821402"/>
              <a:gd name="connsiteX0" fmla="*/ 72094153 w 72094153"/>
              <a:gd name="connsiteY0" fmla="*/ 0 h 10821402"/>
              <a:gd name="connsiteX1" fmla="*/ 25849880 w 72094153"/>
              <a:gd name="connsiteY1" fmla="*/ 4535952 h 10821402"/>
              <a:gd name="connsiteX2" fmla="*/ 0 w 72094153"/>
              <a:gd name="connsiteY2" fmla="*/ 10821402 h 10821402"/>
              <a:gd name="connsiteX0" fmla="*/ 51298249 w 51298249"/>
              <a:gd name="connsiteY0" fmla="*/ 0 h 7782241"/>
              <a:gd name="connsiteX1" fmla="*/ 5053976 w 51298249"/>
              <a:gd name="connsiteY1" fmla="*/ 4535952 h 7782241"/>
              <a:gd name="connsiteX2" fmla="*/ 0 w 51298249"/>
              <a:gd name="connsiteY2" fmla="*/ 7782241 h 7782241"/>
              <a:gd name="connsiteX0" fmla="*/ 51298249 w 51298249"/>
              <a:gd name="connsiteY0" fmla="*/ 0 h 7782241"/>
              <a:gd name="connsiteX1" fmla="*/ 22541449 w 51298249"/>
              <a:gd name="connsiteY1" fmla="*/ 3642080 h 7782241"/>
              <a:gd name="connsiteX2" fmla="*/ 0 w 51298249"/>
              <a:gd name="connsiteY2" fmla="*/ 7782241 h 7782241"/>
              <a:gd name="connsiteX0" fmla="*/ 51298249 w 51298249"/>
              <a:gd name="connsiteY0" fmla="*/ 0 h 7782241"/>
              <a:gd name="connsiteX1" fmla="*/ 22541449 w 51298249"/>
              <a:gd name="connsiteY1" fmla="*/ 3642080 h 7782241"/>
              <a:gd name="connsiteX2" fmla="*/ 0 w 51298249"/>
              <a:gd name="connsiteY2" fmla="*/ 7782241 h 7782241"/>
              <a:gd name="connsiteX0" fmla="*/ 51298249 w 51298249"/>
              <a:gd name="connsiteY0" fmla="*/ 0 h 7782241"/>
              <a:gd name="connsiteX1" fmla="*/ 0 w 51298249"/>
              <a:gd name="connsiteY1" fmla="*/ 7782241 h 7782241"/>
              <a:gd name="connsiteX0" fmla="*/ 44681371 w 44681371"/>
              <a:gd name="connsiteY0" fmla="*/ 0 h 7424693"/>
              <a:gd name="connsiteX1" fmla="*/ 0 w 44681371"/>
              <a:gd name="connsiteY1" fmla="*/ 7424693 h 7424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681371" h="7424693">
                <a:moveTo>
                  <a:pt x="44681371" y="0"/>
                </a:moveTo>
                <a:lnTo>
                  <a:pt x="0" y="7424693"/>
                </a:ln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982" name="Oval 981"/>
          <p:cNvSpPr/>
          <p:nvPr/>
        </p:nvSpPr>
        <p:spPr bwMode="auto">
          <a:xfrm>
            <a:off x="10194992" y="3400535"/>
            <a:ext cx="291108" cy="183327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Milan</a:t>
            </a:r>
          </a:p>
        </p:txBody>
      </p:sp>
      <p:sp>
        <p:nvSpPr>
          <p:cNvPr id="1293" name="Freeform 7"/>
          <p:cNvSpPr>
            <a:spLocks/>
          </p:cNvSpPr>
          <p:nvPr/>
        </p:nvSpPr>
        <p:spPr bwMode="auto">
          <a:xfrm>
            <a:off x="10829245" y="4172335"/>
            <a:ext cx="700390" cy="531101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18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94" name="TextBox 1293"/>
          <p:cNvSpPr txBox="1"/>
          <p:nvPr/>
        </p:nvSpPr>
        <p:spPr>
          <a:xfrm>
            <a:off x="11001839" y="4156470"/>
            <a:ext cx="355199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CERN</a:t>
            </a: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Geneva</a:t>
            </a:r>
          </a:p>
        </p:txBody>
      </p:sp>
      <p:sp>
        <p:nvSpPr>
          <p:cNvPr id="1295" name="TextBox 1294"/>
          <p:cNvSpPr txBox="1"/>
          <p:nvPr/>
        </p:nvSpPr>
        <p:spPr>
          <a:xfrm>
            <a:off x="11073033" y="4513345"/>
            <a:ext cx="212815" cy="78483"/>
          </a:xfrm>
          <a:prstGeom prst="rect">
            <a:avLst/>
          </a:prstGeom>
          <a:solidFill>
            <a:srgbClr val="99CCFF"/>
          </a:solidFill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CERN-T1</a:t>
            </a:r>
          </a:p>
        </p:txBody>
      </p:sp>
      <p:sp>
        <p:nvSpPr>
          <p:cNvPr id="1298" name="TextBox 1297"/>
          <p:cNvSpPr txBox="1"/>
          <p:nvPr/>
        </p:nvSpPr>
        <p:spPr>
          <a:xfrm>
            <a:off x="11050589" y="4399763"/>
            <a:ext cx="257699" cy="93872"/>
          </a:xfrm>
          <a:prstGeom prst="rect">
            <a:avLst/>
          </a:prstGeom>
          <a:solidFill>
            <a:srgbClr val="99CCFF"/>
          </a:solidFill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550" b="1" dirty="0">
                <a:solidFill>
                  <a:prstClr val="black"/>
                </a:solidFill>
                <a:latin typeface="Calibri"/>
              </a:rPr>
              <a:t>CERN-T0</a:t>
            </a:r>
          </a:p>
        </p:txBody>
      </p:sp>
      <p:cxnSp>
        <p:nvCxnSpPr>
          <p:cNvPr id="942" name="Straight Connector 941">
            <a:extLst>
              <a:ext uri="{FF2B5EF4-FFF2-40B4-BE49-F238E27FC236}">
                <a16:creationId xmlns:a16="http://schemas.microsoft.com/office/drawing/2014/main" id="{96AAA2C4-E7E9-46AA-AE4D-A2AF17A6D543}"/>
              </a:ext>
            </a:extLst>
          </p:cNvPr>
          <p:cNvCxnSpPr/>
          <p:nvPr/>
        </p:nvCxnSpPr>
        <p:spPr>
          <a:xfrm>
            <a:off x="4015604" y="6331708"/>
            <a:ext cx="239707" cy="0"/>
          </a:xfrm>
          <a:prstGeom prst="line">
            <a:avLst/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2" name="Freeform 693">
            <a:extLst>
              <a:ext uri="{FF2B5EF4-FFF2-40B4-BE49-F238E27FC236}">
                <a16:creationId xmlns:a16="http://schemas.microsoft.com/office/drawing/2014/main" id="{C7E73B5B-9CD8-47F7-BEC2-FA87B66DB757}"/>
              </a:ext>
            </a:extLst>
          </p:cNvPr>
          <p:cNvSpPr/>
          <p:nvPr/>
        </p:nvSpPr>
        <p:spPr bwMode="auto">
          <a:xfrm rot="20988078" flipH="1">
            <a:off x="9122178" y="1138985"/>
            <a:ext cx="1605535" cy="1258008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6847819"/>
              <a:gd name="connsiteY0" fmla="*/ 6786 h 572360"/>
              <a:gd name="connsiteX1" fmla="*/ 16847819 w 16847819"/>
              <a:gd name="connsiteY1" fmla="*/ 572360 h 572360"/>
              <a:gd name="connsiteX0" fmla="*/ 0 w 16847819"/>
              <a:gd name="connsiteY0" fmla="*/ 0 h 565574"/>
              <a:gd name="connsiteX1" fmla="*/ 16847819 w 16847819"/>
              <a:gd name="connsiteY1" fmla="*/ 565574 h 565574"/>
              <a:gd name="connsiteX0" fmla="*/ 0 w 20889782"/>
              <a:gd name="connsiteY0" fmla="*/ 866214 h 866238"/>
              <a:gd name="connsiteX1" fmla="*/ 20889782 w 20889782"/>
              <a:gd name="connsiteY1" fmla="*/ 30701 h 866238"/>
              <a:gd name="connsiteX0" fmla="*/ 0 w 20889782"/>
              <a:gd name="connsiteY0" fmla="*/ 1065057 h 1065057"/>
              <a:gd name="connsiteX1" fmla="*/ 20889782 w 20889782"/>
              <a:gd name="connsiteY1" fmla="*/ 229544 h 1065057"/>
              <a:gd name="connsiteX0" fmla="*/ 0 w 21238226"/>
              <a:gd name="connsiteY0" fmla="*/ 1086513 h 1086513"/>
              <a:gd name="connsiteX1" fmla="*/ 21238226 w 21238226"/>
              <a:gd name="connsiteY1" fmla="*/ 215765 h 1086513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6488 w 21244714"/>
              <a:gd name="connsiteY0" fmla="*/ 1110552 h 1110552"/>
              <a:gd name="connsiteX1" fmla="*/ 7925798 w 21244714"/>
              <a:gd name="connsiteY1" fmla="*/ 70381 h 1110552"/>
              <a:gd name="connsiteX2" fmla="*/ 21244714 w 21244714"/>
              <a:gd name="connsiteY2" fmla="*/ 239804 h 1110552"/>
              <a:gd name="connsiteX0" fmla="*/ 8810 w 21247036"/>
              <a:gd name="connsiteY0" fmla="*/ 1153844 h 1153844"/>
              <a:gd name="connsiteX1" fmla="*/ 7928120 w 21247036"/>
              <a:gd name="connsiteY1" fmla="*/ 113673 h 1153844"/>
              <a:gd name="connsiteX2" fmla="*/ 21247036 w 21247036"/>
              <a:gd name="connsiteY2" fmla="*/ 283096 h 1153844"/>
              <a:gd name="connsiteX0" fmla="*/ 17341 w 18026643"/>
              <a:gd name="connsiteY0" fmla="*/ 1114739 h 1114739"/>
              <a:gd name="connsiteX1" fmla="*/ 4707727 w 18026643"/>
              <a:gd name="connsiteY1" fmla="*/ 70423 h 1114739"/>
              <a:gd name="connsiteX2" fmla="*/ 18026643 w 18026643"/>
              <a:gd name="connsiteY2" fmla="*/ 239846 h 1114739"/>
              <a:gd name="connsiteX0" fmla="*/ 324867 w 18334169"/>
              <a:gd name="connsiteY0" fmla="*/ 1071602 h 1071602"/>
              <a:gd name="connsiteX1" fmla="*/ 2136484 w 18334169"/>
              <a:gd name="connsiteY1" fmla="*/ 89464 h 1071602"/>
              <a:gd name="connsiteX2" fmla="*/ 18334169 w 18334169"/>
              <a:gd name="connsiteY2" fmla="*/ 196709 h 1071602"/>
              <a:gd name="connsiteX0" fmla="*/ 3163 w 18012465"/>
              <a:gd name="connsiteY0" fmla="*/ 905782 h 1026026"/>
              <a:gd name="connsiteX1" fmla="*/ 14219659 w 18012465"/>
              <a:gd name="connsiteY1" fmla="*/ 1005548 h 1026026"/>
              <a:gd name="connsiteX2" fmla="*/ 18012465 w 18012465"/>
              <a:gd name="connsiteY2" fmla="*/ 30889 h 1026026"/>
              <a:gd name="connsiteX0" fmla="*/ 3474 w 16965951"/>
              <a:gd name="connsiteY0" fmla="*/ 988686 h 1028534"/>
              <a:gd name="connsiteX1" fmla="*/ 13173145 w 16965951"/>
              <a:gd name="connsiteY1" fmla="*/ 1005548 h 1028534"/>
              <a:gd name="connsiteX2" fmla="*/ 16965951 w 16965951"/>
              <a:gd name="connsiteY2" fmla="*/ 30889 h 1028534"/>
              <a:gd name="connsiteX0" fmla="*/ -1 w 16962476"/>
              <a:gd name="connsiteY0" fmla="*/ 988686 h 1062177"/>
              <a:gd name="connsiteX1" fmla="*/ 13169670 w 16962476"/>
              <a:gd name="connsiteY1" fmla="*/ 1005548 h 1062177"/>
              <a:gd name="connsiteX2" fmla="*/ 16962476 w 16962476"/>
              <a:gd name="connsiteY2" fmla="*/ 30889 h 1062177"/>
              <a:gd name="connsiteX0" fmla="*/ -1 w 17721422"/>
              <a:gd name="connsiteY0" fmla="*/ 879902 h 953393"/>
              <a:gd name="connsiteX1" fmla="*/ 13169670 w 17721422"/>
              <a:gd name="connsiteY1" fmla="*/ 896764 h 953393"/>
              <a:gd name="connsiteX2" fmla="*/ 17721422 w 17721422"/>
              <a:gd name="connsiteY2" fmla="*/ 34026 h 953393"/>
              <a:gd name="connsiteX0" fmla="*/ -1 w 17721422"/>
              <a:gd name="connsiteY0" fmla="*/ 845876 h 919367"/>
              <a:gd name="connsiteX1" fmla="*/ 13169670 w 17721422"/>
              <a:gd name="connsiteY1" fmla="*/ 862738 h 919367"/>
              <a:gd name="connsiteX2" fmla="*/ 17721422 w 17721422"/>
              <a:gd name="connsiteY2" fmla="*/ 0 h 919367"/>
              <a:gd name="connsiteX0" fmla="*/ -1 w 17721422"/>
              <a:gd name="connsiteY0" fmla="*/ 845876 h 845876"/>
              <a:gd name="connsiteX1" fmla="*/ 12960306 w 17721422"/>
              <a:gd name="connsiteY1" fmla="*/ 794342 h 845876"/>
              <a:gd name="connsiteX2" fmla="*/ 17721422 w 17721422"/>
              <a:gd name="connsiteY2" fmla="*/ 0 h 845876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7616741 w 17616741"/>
              <a:gd name="connsiteY1" fmla="*/ 0 h 847949"/>
              <a:gd name="connsiteX0" fmla="*/ -1 w 17616741"/>
              <a:gd name="connsiteY0" fmla="*/ 847949 h 847949"/>
              <a:gd name="connsiteX1" fmla="*/ 10227252 w 17616741"/>
              <a:gd name="connsiteY1" fmla="*/ 359094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0 w 19999044"/>
              <a:gd name="connsiteY0" fmla="*/ 806958 h 821286"/>
              <a:gd name="connsiteX1" fmla="*/ 16194929 w 19999044"/>
              <a:gd name="connsiteY1" fmla="*/ 821286 h 821286"/>
              <a:gd name="connsiteX2" fmla="*/ 19999044 w 19999044"/>
              <a:gd name="connsiteY2" fmla="*/ 0 h 821286"/>
              <a:gd name="connsiteX0" fmla="*/ 0 w 19999044"/>
              <a:gd name="connsiteY0" fmla="*/ 806958 h 837551"/>
              <a:gd name="connsiteX1" fmla="*/ 16194929 w 19999044"/>
              <a:gd name="connsiteY1" fmla="*/ 821286 h 837551"/>
              <a:gd name="connsiteX2" fmla="*/ 19999044 w 19999044"/>
              <a:gd name="connsiteY2" fmla="*/ 0 h 837551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24268603"/>
              <a:gd name="connsiteY0" fmla="*/ 0 h 1534967"/>
              <a:gd name="connsiteX1" fmla="*/ 20464488 w 24268603"/>
              <a:gd name="connsiteY1" fmla="*/ 1534920 h 1534967"/>
              <a:gd name="connsiteX2" fmla="*/ 24268603 w 24268603"/>
              <a:gd name="connsiteY2" fmla="*/ 713634 h 1534967"/>
              <a:gd name="connsiteX0" fmla="*/ 0 w 24268603"/>
              <a:gd name="connsiteY0" fmla="*/ 0 h 1660688"/>
              <a:gd name="connsiteX1" fmla="*/ 20464488 w 24268603"/>
              <a:gd name="connsiteY1" fmla="*/ 1534920 h 1660688"/>
              <a:gd name="connsiteX2" fmla="*/ 24268603 w 24268603"/>
              <a:gd name="connsiteY2" fmla="*/ 713634 h 1660688"/>
              <a:gd name="connsiteX0" fmla="*/ 0 w 24268603"/>
              <a:gd name="connsiteY0" fmla="*/ 0 h 1657431"/>
              <a:gd name="connsiteX1" fmla="*/ 20464488 w 24268603"/>
              <a:gd name="connsiteY1" fmla="*/ 1534920 h 1657431"/>
              <a:gd name="connsiteX2" fmla="*/ 24268603 w 24268603"/>
              <a:gd name="connsiteY2" fmla="*/ 713634 h 1657431"/>
              <a:gd name="connsiteX0" fmla="*/ 0 w 24268603"/>
              <a:gd name="connsiteY0" fmla="*/ 0 h 1673296"/>
              <a:gd name="connsiteX1" fmla="*/ 20464488 w 24268603"/>
              <a:gd name="connsiteY1" fmla="*/ 1534920 h 1673296"/>
              <a:gd name="connsiteX2" fmla="*/ 24268603 w 24268603"/>
              <a:gd name="connsiteY2" fmla="*/ 713634 h 1673296"/>
              <a:gd name="connsiteX0" fmla="*/ 0 w 24268603"/>
              <a:gd name="connsiteY0" fmla="*/ 0 h 713634"/>
              <a:gd name="connsiteX1" fmla="*/ 24268603 w 24268603"/>
              <a:gd name="connsiteY1" fmla="*/ 713634 h 713634"/>
              <a:gd name="connsiteX0" fmla="*/ 0 w 24268603"/>
              <a:gd name="connsiteY0" fmla="*/ 0 h 1366442"/>
              <a:gd name="connsiteX1" fmla="*/ 24268603 w 24268603"/>
              <a:gd name="connsiteY1" fmla="*/ 713634 h 1366442"/>
              <a:gd name="connsiteX0" fmla="*/ 0 w 24268603"/>
              <a:gd name="connsiteY0" fmla="*/ 0 h 1677813"/>
              <a:gd name="connsiteX1" fmla="*/ 24268603 w 24268603"/>
              <a:gd name="connsiteY1" fmla="*/ 713634 h 1677813"/>
              <a:gd name="connsiteX0" fmla="*/ 0 w 24090706"/>
              <a:gd name="connsiteY0" fmla="*/ 0 h 1931295"/>
              <a:gd name="connsiteX1" fmla="*/ 24090706 w 24090706"/>
              <a:gd name="connsiteY1" fmla="*/ 1081359 h 1931295"/>
              <a:gd name="connsiteX0" fmla="*/ 0 w 23912809"/>
              <a:gd name="connsiteY0" fmla="*/ 0 h 2220641"/>
              <a:gd name="connsiteX1" fmla="*/ 23912809 w 23912809"/>
              <a:gd name="connsiteY1" fmla="*/ 1468962 h 2220641"/>
              <a:gd name="connsiteX0" fmla="*/ 0 w 23912809"/>
              <a:gd name="connsiteY0" fmla="*/ 0 h 1777744"/>
              <a:gd name="connsiteX1" fmla="*/ 23912809 w 23912809"/>
              <a:gd name="connsiteY1" fmla="*/ 1468962 h 1777744"/>
              <a:gd name="connsiteX0" fmla="*/ 0 w 24179657"/>
              <a:gd name="connsiteY0" fmla="*/ 0 h 1221900"/>
              <a:gd name="connsiteX1" fmla="*/ 24179657 w 24179657"/>
              <a:gd name="connsiteY1" fmla="*/ 663942 h 1221900"/>
              <a:gd name="connsiteX0" fmla="*/ 0 w 24179657"/>
              <a:gd name="connsiteY0" fmla="*/ 0 h 1641077"/>
              <a:gd name="connsiteX1" fmla="*/ 24179657 w 24179657"/>
              <a:gd name="connsiteY1" fmla="*/ 663942 h 1641077"/>
              <a:gd name="connsiteX0" fmla="*/ 0 w 25424947"/>
              <a:gd name="connsiteY0" fmla="*/ 3251835 h 3707557"/>
              <a:gd name="connsiteX1" fmla="*/ 25424947 w 25424947"/>
              <a:gd name="connsiteY1" fmla="*/ 0 h 3707557"/>
              <a:gd name="connsiteX0" fmla="*/ 0 w 25424947"/>
              <a:gd name="connsiteY0" fmla="*/ 3251835 h 3878269"/>
              <a:gd name="connsiteX1" fmla="*/ 25424947 w 25424947"/>
              <a:gd name="connsiteY1" fmla="*/ 0 h 3878269"/>
              <a:gd name="connsiteX0" fmla="*/ 0 w 25424947"/>
              <a:gd name="connsiteY0" fmla="*/ 3251835 h 3656614"/>
              <a:gd name="connsiteX1" fmla="*/ 25424947 w 25424947"/>
              <a:gd name="connsiteY1" fmla="*/ 0 h 3656614"/>
              <a:gd name="connsiteX0" fmla="*/ 0 w 25424947"/>
              <a:gd name="connsiteY0" fmla="*/ 3251835 h 3979320"/>
              <a:gd name="connsiteX1" fmla="*/ 14268842 w 25424947"/>
              <a:gd name="connsiteY1" fmla="*/ 3403790 h 3979320"/>
              <a:gd name="connsiteX2" fmla="*/ 25424947 w 25424947"/>
              <a:gd name="connsiteY2" fmla="*/ 0 h 3979320"/>
              <a:gd name="connsiteX0" fmla="*/ 0 w 25424947"/>
              <a:gd name="connsiteY0" fmla="*/ 3251835 h 3424074"/>
              <a:gd name="connsiteX1" fmla="*/ 14268842 w 25424947"/>
              <a:gd name="connsiteY1" fmla="*/ 3403790 h 3424074"/>
              <a:gd name="connsiteX2" fmla="*/ 25424947 w 25424947"/>
              <a:gd name="connsiteY2" fmla="*/ 0 h 3424074"/>
              <a:gd name="connsiteX0" fmla="*/ 0 w 25424947"/>
              <a:gd name="connsiteY0" fmla="*/ 3251835 h 3404769"/>
              <a:gd name="connsiteX1" fmla="*/ 14268842 w 25424947"/>
              <a:gd name="connsiteY1" fmla="*/ 3403790 h 3404769"/>
              <a:gd name="connsiteX2" fmla="*/ 25424947 w 25424947"/>
              <a:gd name="connsiteY2" fmla="*/ 0 h 3404769"/>
              <a:gd name="connsiteX0" fmla="*/ 0 w 25424947"/>
              <a:gd name="connsiteY0" fmla="*/ 3251835 h 3437929"/>
              <a:gd name="connsiteX1" fmla="*/ 14268842 w 25424947"/>
              <a:gd name="connsiteY1" fmla="*/ 3403790 h 3437929"/>
              <a:gd name="connsiteX2" fmla="*/ 25424947 w 25424947"/>
              <a:gd name="connsiteY2" fmla="*/ 0 h 3437929"/>
              <a:gd name="connsiteX0" fmla="*/ 0 w 25424947"/>
              <a:gd name="connsiteY0" fmla="*/ 3251835 h 4724776"/>
              <a:gd name="connsiteX1" fmla="*/ 16996614 w 25424947"/>
              <a:gd name="connsiteY1" fmla="*/ 4715673 h 4724776"/>
              <a:gd name="connsiteX2" fmla="*/ 25424947 w 25424947"/>
              <a:gd name="connsiteY2" fmla="*/ 0 h 4724776"/>
              <a:gd name="connsiteX0" fmla="*/ 0 w 16737580"/>
              <a:gd name="connsiteY0" fmla="*/ 3669253 h 4846111"/>
              <a:gd name="connsiteX1" fmla="*/ 8309247 w 16737580"/>
              <a:gd name="connsiteY1" fmla="*/ 4715673 h 4846111"/>
              <a:gd name="connsiteX2" fmla="*/ 16737580 w 16737580"/>
              <a:gd name="connsiteY2" fmla="*/ 0 h 4846111"/>
              <a:gd name="connsiteX0" fmla="*/ 0 w 16737580"/>
              <a:gd name="connsiteY0" fmla="*/ 3669253 h 4906486"/>
              <a:gd name="connsiteX1" fmla="*/ 8309247 w 16737580"/>
              <a:gd name="connsiteY1" fmla="*/ 4715673 h 4906486"/>
              <a:gd name="connsiteX2" fmla="*/ 16737580 w 16737580"/>
              <a:gd name="connsiteY2" fmla="*/ 0 h 4906486"/>
              <a:gd name="connsiteX0" fmla="*/ 0 w 16737580"/>
              <a:gd name="connsiteY0" fmla="*/ 3669253 h 4777551"/>
              <a:gd name="connsiteX1" fmla="*/ 9584186 w 16737580"/>
              <a:gd name="connsiteY1" fmla="*/ 4566595 h 4777551"/>
              <a:gd name="connsiteX2" fmla="*/ 16737580 w 16737580"/>
              <a:gd name="connsiteY2" fmla="*/ 0 h 4777551"/>
              <a:gd name="connsiteX0" fmla="*/ 0 w 16737580"/>
              <a:gd name="connsiteY0" fmla="*/ 3669253 h 4769663"/>
              <a:gd name="connsiteX1" fmla="*/ 11133050 w 16737580"/>
              <a:gd name="connsiteY1" fmla="*/ 4557324 h 4769663"/>
              <a:gd name="connsiteX2" fmla="*/ 16737580 w 16737580"/>
              <a:gd name="connsiteY2" fmla="*/ 0 h 4769663"/>
              <a:gd name="connsiteX0" fmla="*/ 0 w 16737580"/>
              <a:gd name="connsiteY0" fmla="*/ 3669253 h 4825026"/>
              <a:gd name="connsiteX1" fmla="*/ 11133050 w 16737580"/>
              <a:gd name="connsiteY1" fmla="*/ 4557324 h 4825026"/>
              <a:gd name="connsiteX2" fmla="*/ 16737580 w 16737580"/>
              <a:gd name="connsiteY2" fmla="*/ 0 h 4825026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4878430 w 16737580"/>
              <a:gd name="connsiteY2" fmla="*/ 533413 h 4853138"/>
              <a:gd name="connsiteX3" fmla="*/ 16737580 w 16737580"/>
              <a:gd name="connsiteY3" fmla="*/ 0 h 4853138"/>
              <a:gd name="connsiteX0" fmla="*/ 0 w 16737580"/>
              <a:gd name="connsiteY0" fmla="*/ 3669253 h 4713496"/>
              <a:gd name="connsiteX1" fmla="*/ 12432989 w 16737580"/>
              <a:gd name="connsiteY1" fmla="*/ 4362632 h 4713496"/>
              <a:gd name="connsiteX2" fmla="*/ 14878430 w 16737580"/>
              <a:gd name="connsiteY2" fmla="*/ 533413 h 4713496"/>
              <a:gd name="connsiteX3" fmla="*/ 16737580 w 16737580"/>
              <a:gd name="connsiteY3" fmla="*/ 0 h 4713496"/>
              <a:gd name="connsiteX0" fmla="*/ 0 w 16737580"/>
              <a:gd name="connsiteY0" fmla="*/ 3669253 h 4673738"/>
              <a:gd name="connsiteX1" fmla="*/ 13513968 w 16737580"/>
              <a:gd name="connsiteY1" fmla="*/ 4303282 h 4673738"/>
              <a:gd name="connsiteX2" fmla="*/ 14878430 w 16737580"/>
              <a:gd name="connsiteY2" fmla="*/ 533413 h 4673738"/>
              <a:gd name="connsiteX3" fmla="*/ 16737580 w 16737580"/>
              <a:gd name="connsiteY3" fmla="*/ 0 h 4673738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5225887 w 16737580"/>
              <a:gd name="connsiteY2" fmla="*/ 533413 h 4673737"/>
              <a:gd name="connsiteX3" fmla="*/ 16737580 w 16737580"/>
              <a:gd name="connsiteY3" fmla="*/ 0 h 4673737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4917036 w 16737580"/>
              <a:gd name="connsiteY2" fmla="*/ 521544 h 4673737"/>
              <a:gd name="connsiteX3" fmla="*/ 16737580 w 16737580"/>
              <a:gd name="connsiteY3" fmla="*/ 0 h 4673737"/>
              <a:gd name="connsiteX0" fmla="*/ 0 w 16892006"/>
              <a:gd name="connsiteY0" fmla="*/ 3787953 h 4717248"/>
              <a:gd name="connsiteX1" fmla="*/ 13668394 w 16892006"/>
              <a:gd name="connsiteY1" fmla="*/ 4303282 h 4717248"/>
              <a:gd name="connsiteX2" fmla="*/ 15071462 w 16892006"/>
              <a:gd name="connsiteY2" fmla="*/ 521544 h 4717248"/>
              <a:gd name="connsiteX3" fmla="*/ 16892006 w 16892006"/>
              <a:gd name="connsiteY3" fmla="*/ 0 h 4717248"/>
              <a:gd name="connsiteX0" fmla="*/ 0 w 16853400"/>
              <a:gd name="connsiteY0" fmla="*/ 3740473 h 4699135"/>
              <a:gd name="connsiteX1" fmla="*/ 13629788 w 16853400"/>
              <a:gd name="connsiteY1" fmla="*/ 4303282 h 4699135"/>
              <a:gd name="connsiteX2" fmla="*/ 15032856 w 16853400"/>
              <a:gd name="connsiteY2" fmla="*/ 521544 h 4699135"/>
              <a:gd name="connsiteX3" fmla="*/ 16853400 w 16853400"/>
              <a:gd name="connsiteY3" fmla="*/ 0 h 4699135"/>
              <a:gd name="connsiteX0" fmla="*/ 0 w 17496840"/>
              <a:gd name="connsiteY0" fmla="*/ 3882913 h 4841573"/>
              <a:gd name="connsiteX1" fmla="*/ 13629788 w 17496840"/>
              <a:gd name="connsiteY1" fmla="*/ 4445722 h 4841573"/>
              <a:gd name="connsiteX2" fmla="*/ 15032856 w 17496840"/>
              <a:gd name="connsiteY2" fmla="*/ 663984 h 4841573"/>
              <a:gd name="connsiteX3" fmla="*/ 17496840 w 17496840"/>
              <a:gd name="connsiteY3" fmla="*/ 0 h 4841573"/>
              <a:gd name="connsiteX0" fmla="*/ 0 w 17496840"/>
              <a:gd name="connsiteY0" fmla="*/ 3882913 h 4841574"/>
              <a:gd name="connsiteX1" fmla="*/ 13629788 w 17496840"/>
              <a:gd name="connsiteY1" fmla="*/ 4445722 h 4841574"/>
              <a:gd name="connsiteX2" fmla="*/ 15032856 w 17496840"/>
              <a:gd name="connsiteY2" fmla="*/ 663984 h 4841574"/>
              <a:gd name="connsiteX3" fmla="*/ 17496840 w 17496840"/>
              <a:gd name="connsiteY3" fmla="*/ 0 h 4841574"/>
              <a:gd name="connsiteX0" fmla="*/ 0 w 29003771"/>
              <a:gd name="connsiteY0" fmla="*/ 3681539 h 4640200"/>
              <a:gd name="connsiteX1" fmla="*/ 13629788 w 29003771"/>
              <a:gd name="connsiteY1" fmla="*/ 4244348 h 4640200"/>
              <a:gd name="connsiteX2" fmla="*/ 15032856 w 29003771"/>
              <a:gd name="connsiteY2" fmla="*/ 462610 h 4640200"/>
              <a:gd name="connsiteX3" fmla="*/ 29003771 w 29003771"/>
              <a:gd name="connsiteY3" fmla="*/ 71941 h 4640200"/>
              <a:gd name="connsiteX0" fmla="*/ 0 w 29003771"/>
              <a:gd name="connsiteY0" fmla="*/ 3636833 h 4595494"/>
              <a:gd name="connsiteX1" fmla="*/ 13629788 w 29003771"/>
              <a:gd name="connsiteY1" fmla="*/ 4199642 h 4595494"/>
              <a:gd name="connsiteX2" fmla="*/ 15505748 w 29003771"/>
              <a:gd name="connsiteY2" fmla="*/ 515517 h 4595494"/>
              <a:gd name="connsiteX3" fmla="*/ 29003771 w 29003771"/>
              <a:gd name="connsiteY3" fmla="*/ 27235 h 4595494"/>
              <a:gd name="connsiteX0" fmla="*/ 0 w 30422434"/>
              <a:gd name="connsiteY0" fmla="*/ 3861339 h 4689751"/>
              <a:gd name="connsiteX1" fmla="*/ 15048451 w 30422434"/>
              <a:gd name="connsiteY1" fmla="*/ 4199640 h 4689751"/>
              <a:gd name="connsiteX2" fmla="*/ 16924411 w 30422434"/>
              <a:gd name="connsiteY2" fmla="*/ 515515 h 4689751"/>
              <a:gd name="connsiteX3" fmla="*/ 30422434 w 30422434"/>
              <a:gd name="connsiteY3" fmla="*/ 27233 h 4689751"/>
              <a:gd name="connsiteX0" fmla="*/ 0 w 30422434"/>
              <a:gd name="connsiteY0" fmla="*/ 3861339 h 4506609"/>
              <a:gd name="connsiteX1" fmla="*/ 15048451 w 30422434"/>
              <a:gd name="connsiteY1" fmla="*/ 4199640 h 4506609"/>
              <a:gd name="connsiteX2" fmla="*/ 16924411 w 30422434"/>
              <a:gd name="connsiteY2" fmla="*/ 515515 h 4506609"/>
              <a:gd name="connsiteX3" fmla="*/ 30422434 w 30422434"/>
              <a:gd name="connsiteY3" fmla="*/ 27233 h 4506609"/>
              <a:gd name="connsiteX0" fmla="*/ 0 w 30422434"/>
              <a:gd name="connsiteY0" fmla="*/ 3861339 h 4338574"/>
              <a:gd name="connsiteX1" fmla="*/ 15048451 w 30422434"/>
              <a:gd name="connsiteY1" fmla="*/ 4199640 h 4338574"/>
              <a:gd name="connsiteX2" fmla="*/ 16924411 w 30422434"/>
              <a:gd name="connsiteY2" fmla="*/ 515515 h 4338574"/>
              <a:gd name="connsiteX3" fmla="*/ 30422434 w 30422434"/>
              <a:gd name="connsiteY3" fmla="*/ 27233 h 4338574"/>
              <a:gd name="connsiteX0" fmla="*/ 0 w 30422434"/>
              <a:gd name="connsiteY0" fmla="*/ 3861339 h 4454259"/>
              <a:gd name="connsiteX1" fmla="*/ 15048451 w 30422434"/>
              <a:gd name="connsiteY1" fmla="*/ 4199640 h 4454259"/>
              <a:gd name="connsiteX2" fmla="*/ 16924411 w 30422434"/>
              <a:gd name="connsiteY2" fmla="*/ 515515 h 4454259"/>
              <a:gd name="connsiteX3" fmla="*/ 30422434 w 30422434"/>
              <a:gd name="connsiteY3" fmla="*/ 27233 h 4454259"/>
              <a:gd name="connsiteX0" fmla="*/ 0 w 30107176"/>
              <a:gd name="connsiteY0" fmla="*/ 4274385 h 4677863"/>
              <a:gd name="connsiteX1" fmla="*/ 14733193 w 30107176"/>
              <a:gd name="connsiteY1" fmla="*/ 4199640 h 4677863"/>
              <a:gd name="connsiteX2" fmla="*/ 16609153 w 30107176"/>
              <a:gd name="connsiteY2" fmla="*/ 515515 h 4677863"/>
              <a:gd name="connsiteX3" fmla="*/ 30107176 w 30107176"/>
              <a:gd name="connsiteY3" fmla="*/ 27233 h 4677863"/>
              <a:gd name="connsiteX0" fmla="*/ 0 w 30107176"/>
              <a:gd name="connsiteY0" fmla="*/ 4401854 h 4756416"/>
              <a:gd name="connsiteX1" fmla="*/ 14733193 w 30107176"/>
              <a:gd name="connsiteY1" fmla="*/ 4199640 h 4756416"/>
              <a:gd name="connsiteX2" fmla="*/ 16609153 w 30107176"/>
              <a:gd name="connsiteY2" fmla="*/ 515515 h 4756416"/>
              <a:gd name="connsiteX3" fmla="*/ 30107176 w 30107176"/>
              <a:gd name="connsiteY3" fmla="*/ 27233 h 4756416"/>
              <a:gd name="connsiteX0" fmla="*/ 0 w 26765386"/>
              <a:gd name="connsiteY0" fmla="*/ 4444344 h 4784390"/>
              <a:gd name="connsiteX1" fmla="*/ 11391403 w 26765386"/>
              <a:gd name="connsiteY1" fmla="*/ 4199640 h 4784390"/>
              <a:gd name="connsiteX2" fmla="*/ 13267363 w 26765386"/>
              <a:gd name="connsiteY2" fmla="*/ 515515 h 4784390"/>
              <a:gd name="connsiteX3" fmla="*/ 26765386 w 26765386"/>
              <a:gd name="connsiteY3" fmla="*/ 27233 h 4784390"/>
              <a:gd name="connsiteX0" fmla="*/ 0 w 26765386"/>
              <a:gd name="connsiteY0" fmla="*/ 4444344 h 4593704"/>
              <a:gd name="connsiteX1" fmla="*/ 11391403 w 26765386"/>
              <a:gd name="connsiteY1" fmla="*/ 4199640 h 4593704"/>
              <a:gd name="connsiteX2" fmla="*/ 13267363 w 26765386"/>
              <a:gd name="connsiteY2" fmla="*/ 515515 h 4593704"/>
              <a:gd name="connsiteX3" fmla="*/ 26765386 w 26765386"/>
              <a:gd name="connsiteY3" fmla="*/ 27233 h 4593704"/>
              <a:gd name="connsiteX0" fmla="*/ 0 w 26765386"/>
              <a:gd name="connsiteY0" fmla="*/ 4444344 h 4475382"/>
              <a:gd name="connsiteX1" fmla="*/ 11073166 w 26765386"/>
              <a:gd name="connsiteY1" fmla="*/ 3873886 h 4475382"/>
              <a:gd name="connsiteX2" fmla="*/ 13267363 w 26765386"/>
              <a:gd name="connsiteY2" fmla="*/ 515515 h 4475382"/>
              <a:gd name="connsiteX3" fmla="*/ 26765386 w 26765386"/>
              <a:gd name="connsiteY3" fmla="*/ 27233 h 4475382"/>
              <a:gd name="connsiteX0" fmla="*/ 0 w 51029528"/>
              <a:gd name="connsiteY0" fmla="*/ 1394455 h 3879940"/>
              <a:gd name="connsiteX1" fmla="*/ 35337308 w 51029528"/>
              <a:gd name="connsiteY1" fmla="*/ 3873886 h 3879940"/>
              <a:gd name="connsiteX2" fmla="*/ 37531505 w 51029528"/>
              <a:gd name="connsiteY2" fmla="*/ 515515 h 3879940"/>
              <a:gd name="connsiteX3" fmla="*/ 51029528 w 51029528"/>
              <a:gd name="connsiteY3" fmla="*/ 27233 h 3879940"/>
              <a:gd name="connsiteX0" fmla="*/ 0 w 51029528"/>
              <a:gd name="connsiteY0" fmla="*/ 1394455 h 1394455"/>
              <a:gd name="connsiteX1" fmla="*/ 37531505 w 51029528"/>
              <a:gd name="connsiteY1" fmla="*/ 515515 h 1394455"/>
              <a:gd name="connsiteX2" fmla="*/ 51029528 w 51029528"/>
              <a:gd name="connsiteY2" fmla="*/ 27233 h 1394455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462160 h 1462160"/>
              <a:gd name="connsiteX1" fmla="*/ 51029528 w 51029528"/>
              <a:gd name="connsiteY1" fmla="*/ 0 h 1462160"/>
              <a:gd name="connsiteX0" fmla="*/ 2142846 w 53172374"/>
              <a:gd name="connsiteY0" fmla="*/ 1462160 h 1462160"/>
              <a:gd name="connsiteX1" fmla="*/ 365916 w 53172374"/>
              <a:gd name="connsiteY1" fmla="*/ 1403982 h 1462160"/>
              <a:gd name="connsiteX2" fmla="*/ 53172374 w 53172374"/>
              <a:gd name="connsiteY2" fmla="*/ 0 h 1462160"/>
              <a:gd name="connsiteX0" fmla="*/ 0 w 75165935"/>
              <a:gd name="connsiteY0" fmla="*/ 2334855 h 2334855"/>
              <a:gd name="connsiteX1" fmla="*/ 22359477 w 75165935"/>
              <a:gd name="connsiteY1" fmla="*/ 1403982 h 2334855"/>
              <a:gd name="connsiteX2" fmla="*/ 75165935 w 75165935"/>
              <a:gd name="connsiteY2" fmla="*/ 0 h 2334855"/>
              <a:gd name="connsiteX0" fmla="*/ 0 w 75165935"/>
              <a:gd name="connsiteY0" fmla="*/ 2334855 h 2334855"/>
              <a:gd name="connsiteX1" fmla="*/ 23396010 w 75165935"/>
              <a:gd name="connsiteY1" fmla="*/ 1437228 h 2334855"/>
              <a:gd name="connsiteX2" fmla="*/ 75165935 w 75165935"/>
              <a:gd name="connsiteY2" fmla="*/ 0 h 2334855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44992"/>
              <a:gd name="connsiteX1" fmla="*/ 14025216 w 65795141"/>
              <a:gd name="connsiteY1" fmla="*/ 1437228 h 1444992"/>
              <a:gd name="connsiteX2" fmla="*/ 65795141 w 65795141"/>
              <a:gd name="connsiteY2" fmla="*/ 0 h 1444992"/>
              <a:gd name="connsiteX0" fmla="*/ 0 w 65795141"/>
              <a:gd name="connsiteY0" fmla="*/ 1098817 h 1154387"/>
              <a:gd name="connsiteX1" fmla="*/ 18944878 w 65795141"/>
              <a:gd name="connsiteY1" fmla="*/ 1069047 h 1154387"/>
              <a:gd name="connsiteX2" fmla="*/ 65795141 w 65795141"/>
              <a:gd name="connsiteY2" fmla="*/ 0 h 1154387"/>
              <a:gd name="connsiteX0" fmla="*/ 1 w 59793611"/>
              <a:gd name="connsiteY0" fmla="*/ 1010894 h 1154479"/>
              <a:gd name="connsiteX1" fmla="*/ 12943348 w 59793611"/>
              <a:gd name="connsiteY1" fmla="*/ 1069047 h 1154479"/>
              <a:gd name="connsiteX2" fmla="*/ 59793611 w 59793611"/>
              <a:gd name="connsiteY2" fmla="*/ 0 h 1154479"/>
              <a:gd name="connsiteX0" fmla="*/ 1 w 59793611"/>
              <a:gd name="connsiteY0" fmla="*/ 1010894 h 1059989"/>
              <a:gd name="connsiteX1" fmla="*/ 19508568 w 59793611"/>
              <a:gd name="connsiteY1" fmla="*/ 860457 h 1059989"/>
              <a:gd name="connsiteX2" fmla="*/ 59793611 w 59793611"/>
              <a:gd name="connsiteY2" fmla="*/ 0 h 1059989"/>
              <a:gd name="connsiteX0" fmla="*/ 13435430 w 33145388"/>
              <a:gd name="connsiteY0" fmla="*/ 188559 h 219280"/>
              <a:gd name="connsiteX1" fmla="*/ 32943997 w 33145388"/>
              <a:gd name="connsiteY1" fmla="*/ 38122 h 219280"/>
              <a:gd name="connsiteX2" fmla="*/ 7 w 33145388"/>
              <a:gd name="connsiteY2" fmla="*/ 0 h 219280"/>
              <a:gd name="connsiteX0" fmla="*/ 3385469 w 22909147"/>
              <a:gd name="connsiteY0" fmla="*/ 831622 h 875466"/>
              <a:gd name="connsiteX1" fmla="*/ 22894036 w 22909147"/>
              <a:gd name="connsiteY1" fmla="*/ 681185 h 875466"/>
              <a:gd name="connsiteX2" fmla="*/ 1 w 22909147"/>
              <a:gd name="connsiteY2" fmla="*/ 0 h 875466"/>
              <a:gd name="connsiteX0" fmla="*/ 3385469 w 8367217"/>
              <a:gd name="connsiteY0" fmla="*/ 831622 h 860721"/>
              <a:gd name="connsiteX1" fmla="*/ 8201493 w 8367217"/>
              <a:gd name="connsiteY1" fmla="*/ 563827 h 860721"/>
              <a:gd name="connsiteX2" fmla="*/ 1 w 8367217"/>
              <a:gd name="connsiteY2" fmla="*/ 0 h 860721"/>
              <a:gd name="connsiteX0" fmla="*/ 2169848 w 7542181"/>
              <a:gd name="connsiteY0" fmla="*/ 882861 h 912654"/>
              <a:gd name="connsiteX1" fmla="*/ 6985872 w 7542181"/>
              <a:gd name="connsiteY1" fmla="*/ 615066 h 912654"/>
              <a:gd name="connsiteX2" fmla="*/ -1 w 7542181"/>
              <a:gd name="connsiteY2" fmla="*/ 0 h 912654"/>
              <a:gd name="connsiteX0" fmla="*/ 2169848 w 11801561"/>
              <a:gd name="connsiteY0" fmla="*/ 882861 h 903961"/>
              <a:gd name="connsiteX1" fmla="*/ 11784024 w 11801561"/>
              <a:gd name="connsiteY1" fmla="*/ 479265 h 903961"/>
              <a:gd name="connsiteX2" fmla="*/ -1 w 11801561"/>
              <a:gd name="connsiteY2" fmla="*/ 0 h 903961"/>
              <a:gd name="connsiteX0" fmla="*/ 4658344 w 11899402"/>
              <a:gd name="connsiteY0" fmla="*/ 918241 h 938061"/>
              <a:gd name="connsiteX1" fmla="*/ 11784024 w 11899402"/>
              <a:gd name="connsiteY1" fmla="*/ 479265 h 938061"/>
              <a:gd name="connsiteX2" fmla="*/ -1 w 11899402"/>
              <a:gd name="connsiteY2" fmla="*/ 0 h 938061"/>
              <a:gd name="connsiteX0" fmla="*/ 6705768 w 14037899"/>
              <a:gd name="connsiteY0" fmla="*/ 809793 h 828937"/>
              <a:gd name="connsiteX1" fmla="*/ 13831448 w 14037899"/>
              <a:gd name="connsiteY1" fmla="*/ 370817 h 828937"/>
              <a:gd name="connsiteX2" fmla="*/ 4 w 14037899"/>
              <a:gd name="connsiteY2" fmla="*/ 0 h 828937"/>
              <a:gd name="connsiteX0" fmla="*/ 6705768 w 14037899"/>
              <a:gd name="connsiteY0" fmla="*/ 820967 h 840111"/>
              <a:gd name="connsiteX1" fmla="*/ 13831448 w 14037899"/>
              <a:gd name="connsiteY1" fmla="*/ 381991 h 840111"/>
              <a:gd name="connsiteX2" fmla="*/ 4 w 14037899"/>
              <a:gd name="connsiteY2" fmla="*/ 11174 h 840111"/>
              <a:gd name="connsiteX0" fmla="*/ 2 w 9713915"/>
              <a:gd name="connsiteY0" fmla="*/ 803245 h 822389"/>
              <a:gd name="connsiteX1" fmla="*/ 7125682 w 9713915"/>
              <a:gd name="connsiteY1" fmla="*/ 364269 h 822389"/>
              <a:gd name="connsiteX2" fmla="*/ 1376779 w 9713915"/>
              <a:gd name="connsiteY2" fmla="*/ 11756 h 822389"/>
              <a:gd name="connsiteX0" fmla="*/ 2255742 w 8337132"/>
              <a:gd name="connsiteY0" fmla="*/ 631884 h 660711"/>
              <a:gd name="connsiteX1" fmla="*/ 5748899 w 8337132"/>
              <a:gd name="connsiteY1" fmla="*/ 364269 h 660711"/>
              <a:gd name="connsiteX2" fmla="*/ -4 w 8337132"/>
              <a:gd name="connsiteY2" fmla="*/ 11756 h 660711"/>
              <a:gd name="connsiteX0" fmla="*/ 2255742 w 2255740"/>
              <a:gd name="connsiteY0" fmla="*/ 620128 h 620128"/>
              <a:gd name="connsiteX1" fmla="*/ -4 w 2255740"/>
              <a:gd name="connsiteY1" fmla="*/ 0 h 620128"/>
              <a:gd name="connsiteX0" fmla="*/ 3684451 w 3684452"/>
              <a:gd name="connsiteY0" fmla="*/ 505422 h 505422"/>
              <a:gd name="connsiteX1" fmla="*/ -4 w 3684452"/>
              <a:gd name="connsiteY1" fmla="*/ 0 h 505422"/>
              <a:gd name="connsiteX0" fmla="*/ 938279 w 938280"/>
              <a:gd name="connsiteY0" fmla="*/ 510302 h 510302"/>
              <a:gd name="connsiteX1" fmla="*/ -2 w 938280"/>
              <a:gd name="connsiteY1" fmla="*/ 0 h 510302"/>
              <a:gd name="connsiteX0" fmla="*/ 938279 w 3417629"/>
              <a:gd name="connsiteY0" fmla="*/ 514098 h 514098"/>
              <a:gd name="connsiteX1" fmla="*/ -2 w 3417629"/>
              <a:gd name="connsiteY1" fmla="*/ 3796 h 514098"/>
              <a:gd name="connsiteX0" fmla="*/ 938279 w 4995673"/>
              <a:gd name="connsiteY0" fmla="*/ 513226 h 513226"/>
              <a:gd name="connsiteX1" fmla="*/ -2 w 4995673"/>
              <a:gd name="connsiteY1" fmla="*/ 2924 h 513226"/>
              <a:gd name="connsiteX0" fmla="*/ 568828 w 4822068"/>
              <a:gd name="connsiteY0" fmla="*/ 549514 h 549514"/>
              <a:gd name="connsiteX1" fmla="*/ -6 w 4822068"/>
              <a:gd name="connsiteY1" fmla="*/ 2740 h 549514"/>
              <a:gd name="connsiteX0" fmla="*/ 18797075 w 19662634"/>
              <a:gd name="connsiteY0" fmla="*/ 291065 h 291065"/>
              <a:gd name="connsiteX1" fmla="*/ -4 w 19662634"/>
              <a:gd name="connsiteY1" fmla="*/ 4951 h 291065"/>
              <a:gd name="connsiteX0" fmla="*/ 22211580 w 22952065"/>
              <a:gd name="connsiteY0" fmla="*/ 345283 h 345283"/>
              <a:gd name="connsiteX1" fmla="*/ -4 w 22952065"/>
              <a:gd name="connsiteY1" fmla="*/ 4232 h 345283"/>
              <a:gd name="connsiteX0" fmla="*/ 22211580 w 22843186"/>
              <a:gd name="connsiteY0" fmla="*/ 413626 h 413626"/>
              <a:gd name="connsiteX1" fmla="*/ -4 w 22843186"/>
              <a:gd name="connsiteY1" fmla="*/ 72575 h 413626"/>
              <a:gd name="connsiteX0" fmla="*/ 21970354 w 22607582"/>
              <a:gd name="connsiteY0" fmla="*/ 353712 h 353712"/>
              <a:gd name="connsiteX1" fmla="*/ -4 w 22607582"/>
              <a:gd name="connsiteY1" fmla="*/ 79534 h 353712"/>
              <a:gd name="connsiteX0" fmla="*/ 21970354 w 21970356"/>
              <a:gd name="connsiteY0" fmla="*/ 517881 h 517881"/>
              <a:gd name="connsiteX1" fmla="*/ -4 w 21970356"/>
              <a:gd name="connsiteY1" fmla="*/ 243703 h 517881"/>
              <a:gd name="connsiteX0" fmla="*/ 29135129 w 29135129"/>
              <a:gd name="connsiteY0" fmla="*/ 352803 h 500672"/>
              <a:gd name="connsiteX1" fmla="*/ -4 w 29135129"/>
              <a:gd name="connsiteY1" fmla="*/ 500671 h 500672"/>
              <a:gd name="connsiteX0" fmla="*/ 29135129 w 29135129"/>
              <a:gd name="connsiteY0" fmla="*/ 240236 h 388103"/>
              <a:gd name="connsiteX1" fmla="*/ -4 w 29135129"/>
              <a:gd name="connsiteY1" fmla="*/ 388104 h 388103"/>
              <a:gd name="connsiteX0" fmla="*/ 32837764 w 32837758"/>
              <a:gd name="connsiteY0" fmla="*/ 313616 h 313615"/>
              <a:gd name="connsiteX1" fmla="*/ -4 w 32837758"/>
              <a:gd name="connsiteY1" fmla="*/ 259469 h 313615"/>
              <a:gd name="connsiteX0" fmla="*/ 32865462 w 32865455"/>
              <a:gd name="connsiteY0" fmla="*/ 347438 h 347438"/>
              <a:gd name="connsiteX1" fmla="*/ -4 w 32865455"/>
              <a:gd name="connsiteY1" fmla="*/ 222890 h 347438"/>
              <a:gd name="connsiteX0" fmla="*/ 32865462 w 32865469"/>
              <a:gd name="connsiteY0" fmla="*/ 296156 h 296156"/>
              <a:gd name="connsiteX1" fmla="*/ -4 w 32865469"/>
              <a:gd name="connsiteY1" fmla="*/ 171608 h 296156"/>
              <a:gd name="connsiteX0" fmla="*/ 35063046 w 35063047"/>
              <a:gd name="connsiteY0" fmla="*/ 188190 h 292276"/>
              <a:gd name="connsiteX1" fmla="*/ -4 w 35063047"/>
              <a:gd name="connsiteY1" fmla="*/ 292275 h 292276"/>
              <a:gd name="connsiteX0" fmla="*/ 35063046 w 35063047"/>
              <a:gd name="connsiteY0" fmla="*/ 130815 h 234900"/>
              <a:gd name="connsiteX1" fmla="*/ -4 w 35063047"/>
              <a:gd name="connsiteY1" fmla="*/ 234900 h 234900"/>
              <a:gd name="connsiteX0" fmla="*/ 37358642 w 37358643"/>
              <a:gd name="connsiteY0" fmla="*/ 0 h 1054654"/>
              <a:gd name="connsiteX1" fmla="*/ 6 w 37358643"/>
              <a:gd name="connsiteY1" fmla="*/ 1054655 h 1054654"/>
              <a:gd name="connsiteX0" fmla="*/ 37358642 w 37358643"/>
              <a:gd name="connsiteY0" fmla="*/ 46940 h 1101596"/>
              <a:gd name="connsiteX1" fmla="*/ 6 w 37358643"/>
              <a:gd name="connsiteY1" fmla="*/ 1101595 h 1101596"/>
              <a:gd name="connsiteX0" fmla="*/ 37761439 w 37761440"/>
              <a:gd name="connsiteY0" fmla="*/ 44933 h 1152805"/>
              <a:gd name="connsiteX1" fmla="*/ 5 w 37761440"/>
              <a:gd name="connsiteY1" fmla="*/ 1152806 h 1152805"/>
              <a:gd name="connsiteX0" fmla="*/ 37761439 w 37761440"/>
              <a:gd name="connsiteY0" fmla="*/ 59765 h 1167639"/>
              <a:gd name="connsiteX1" fmla="*/ 5 w 37761440"/>
              <a:gd name="connsiteY1" fmla="*/ 1167638 h 1167639"/>
              <a:gd name="connsiteX0" fmla="*/ 35254703 w 35254704"/>
              <a:gd name="connsiteY0" fmla="*/ 54712 h 1251549"/>
              <a:gd name="connsiteX1" fmla="*/ -6 w 35254704"/>
              <a:gd name="connsiteY1" fmla="*/ 1251549 h 1251549"/>
              <a:gd name="connsiteX0" fmla="*/ 30770425 w 30770426"/>
              <a:gd name="connsiteY0" fmla="*/ 31489 h 1986628"/>
              <a:gd name="connsiteX1" fmla="*/ -3 w 30770426"/>
              <a:gd name="connsiteY1" fmla="*/ 1986628 h 1986628"/>
              <a:gd name="connsiteX0" fmla="*/ 30770425 w 30770426"/>
              <a:gd name="connsiteY0" fmla="*/ 0 h 1955139"/>
              <a:gd name="connsiteX1" fmla="*/ 20718647 w 30770426"/>
              <a:gd name="connsiteY1" fmla="*/ 151195 h 1955139"/>
              <a:gd name="connsiteX2" fmla="*/ -3 w 30770426"/>
              <a:gd name="connsiteY2" fmla="*/ 1955139 h 1955139"/>
              <a:gd name="connsiteX0" fmla="*/ 30770425 w 30770426"/>
              <a:gd name="connsiteY0" fmla="*/ 0 h 1955139"/>
              <a:gd name="connsiteX1" fmla="*/ 20718647 w 30770426"/>
              <a:gd name="connsiteY1" fmla="*/ 151195 h 1955139"/>
              <a:gd name="connsiteX2" fmla="*/ -3 w 30770426"/>
              <a:gd name="connsiteY2" fmla="*/ 1955139 h 1955139"/>
              <a:gd name="connsiteX0" fmla="*/ 30770425 w 30770426"/>
              <a:gd name="connsiteY0" fmla="*/ 0 h 1955139"/>
              <a:gd name="connsiteX1" fmla="*/ 20718647 w 30770426"/>
              <a:gd name="connsiteY1" fmla="*/ 151195 h 1955139"/>
              <a:gd name="connsiteX2" fmla="*/ -3 w 30770426"/>
              <a:gd name="connsiteY2" fmla="*/ 1955139 h 1955139"/>
              <a:gd name="connsiteX0" fmla="*/ 32280497 w 32280498"/>
              <a:gd name="connsiteY0" fmla="*/ 0 h 1849534"/>
              <a:gd name="connsiteX1" fmla="*/ 22228719 w 32280498"/>
              <a:gd name="connsiteY1" fmla="*/ 151195 h 1849534"/>
              <a:gd name="connsiteX2" fmla="*/ -5 w 32280498"/>
              <a:gd name="connsiteY2" fmla="*/ 1849534 h 1849534"/>
              <a:gd name="connsiteX0" fmla="*/ 32280497 w 32280498"/>
              <a:gd name="connsiteY0" fmla="*/ 61512 h 1911046"/>
              <a:gd name="connsiteX1" fmla="*/ 22228719 w 32280498"/>
              <a:gd name="connsiteY1" fmla="*/ 212707 h 1911046"/>
              <a:gd name="connsiteX2" fmla="*/ -5 w 32280498"/>
              <a:gd name="connsiteY2" fmla="*/ 1911046 h 1911046"/>
              <a:gd name="connsiteX0" fmla="*/ 32280497 w 32280498"/>
              <a:gd name="connsiteY0" fmla="*/ 0 h 1849534"/>
              <a:gd name="connsiteX1" fmla="*/ -5 w 32280498"/>
              <a:gd name="connsiteY1" fmla="*/ 1849534 h 1849534"/>
              <a:gd name="connsiteX0" fmla="*/ 32280497 w 32280498"/>
              <a:gd name="connsiteY0" fmla="*/ 74056 h 1923590"/>
              <a:gd name="connsiteX1" fmla="*/ -5 w 32280498"/>
              <a:gd name="connsiteY1" fmla="*/ 1923590 h 1923590"/>
              <a:gd name="connsiteX0" fmla="*/ 32280497 w 32280498"/>
              <a:gd name="connsiteY0" fmla="*/ 77977 h 1927511"/>
              <a:gd name="connsiteX1" fmla="*/ -5 w 32280498"/>
              <a:gd name="connsiteY1" fmla="*/ 1927511 h 1927511"/>
              <a:gd name="connsiteX0" fmla="*/ 32280497 w 32280498"/>
              <a:gd name="connsiteY0" fmla="*/ 31942 h 1881476"/>
              <a:gd name="connsiteX1" fmla="*/ -5 w 32280498"/>
              <a:gd name="connsiteY1" fmla="*/ 1881476 h 1881476"/>
              <a:gd name="connsiteX0" fmla="*/ 29848633 w 29848638"/>
              <a:gd name="connsiteY0" fmla="*/ 34301 h 1773254"/>
              <a:gd name="connsiteX1" fmla="*/ -5 w 29848638"/>
              <a:gd name="connsiteY1" fmla="*/ 1773254 h 1773254"/>
              <a:gd name="connsiteX0" fmla="*/ 34338293 w 34338298"/>
              <a:gd name="connsiteY0" fmla="*/ 38107 h 1626968"/>
              <a:gd name="connsiteX1" fmla="*/ -6 w 34338298"/>
              <a:gd name="connsiteY1" fmla="*/ 1626967 h 1626968"/>
              <a:gd name="connsiteX0" fmla="*/ 33151753 w 33151746"/>
              <a:gd name="connsiteY0" fmla="*/ 37042 h 1664847"/>
              <a:gd name="connsiteX1" fmla="*/ -6 w 33151746"/>
              <a:gd name="connsiteY1" fmla="*/ 1664848 h 1664847"/>
              <a:gd name="connsiteX0" fmla="*/ 33151753 w 33151746"/>
              <a:gd name="connsiteY0" fmla="*/ 200636 h 1828442"/>
              <a:gd name="connsiteX1" fmla="*/ -6 w 33151746"/>
              <a:gd name="connsiteY1" fmla="*/ 1828442 h 1828442"/>
              <a:gd name="connsiteX0" fmla="*/ 33151753 w 33151746"/>
              <a:gd name="connsiteY0" fmla="*/ 531683 h 2159489"/>
              <a:gd name="connsiteX1" fmla="*/ -6 w 33151746"/>
              <a:gd name="connsiteY1" fmla="*/ 2159489 h 2159489"/>
              <a:gd name="connsiteX0" fmla="*/ 33151753 w 33151746"/>
              <a:gd name="connsiteY0" fmla="*/ 627458 h 2255264"/>
              <a:gd name="connsiteX1" fmla="*/ -6 w 33151746"/>
              <a:gd name="connsiteY1" fmla="*/ 2255264 h 2255264"/>
              <a:gd name="connsiteX0" fmla="*/ 11457671 w 12709639"/>
              <a:gd name="connsiteY0" fmla="*/ 560141 h 2369996"/>
              <a:gd name="connsiteX1" fmla="*/ 11703993 w 12709639"/>
              <a:gd name="connsiteY1" fmla="*/ 2369996 h 2369996"/>
              <a:gd name="connsiteX0" fmla="*/ -7 w 5575632"/>
              <a:gd name="connsiteY0" fmla="*/ 0 h 1809855"/>
              <a:gd name="connsiteX1" fmla="*/ 246315 w 5575632"/>
              <a:gd name="connsiteY1" fmla="*/ 1809855 h 1809855"/>
              <a:gd name="connsiteX0" fmla="*/ 7 w 44421831"/>
              <a:gd name="connsiteY0" fmla="*/ 0 h 2784557"/>
              <a:gd name="connsiteX1" fmla="*/ 43582648 w 44421831"/>
              <a:gd name="connsiteY1" fmla="*/ 2784557 h 2784557"/>
              <a:gd name="connsiteX0" fmla="*/ 7 w 44712048"/>
              <a:gd name="connsiteY0" fmla="*/ 13630 h 2798187"/>
              <a:gd name="connsiteX1" fmla="*/ 43582648 w 44712048"/>
              <a:gd name="connsiteY1" fmla="*/ 2798187 h 2798187"/>
              <a:gd name="connsiteX0" fmla="*/ -6 w 45444575"/>
              <a:gd name="connsiteY0" fmla="*/ 14273 h 2788751"/>
              <a:gd name="connsiteX1" fmla="*/ 44337584 w 45444575"/>
              <a:gd name="connsiteY1" fmla="*/ 2788751 h 2788751"/>
              <a:gd name="connsiteX0" fmla="*/ 6 w 46027134"/>
              <a:gd name="connsiteY0" fmla="*/ 19910 h 2720287"/>
              <a:gd name="connsiteX1" fmla="*/ 44937322 w 46027134"/>
              <a:gd name="connsiteY1" fmla="*/ 2720287 h 2720287"/>
              <a:gd name="connsiteX0" fmla="*/ 6 w 45398598"/>
              <a:gd name="connsiteY0" fmla="*/ 19164 h 2728179"/>
              <a:gd name="connsiteX1" fmla="*/ 44290225 w 45398598"/>
              <a:gd name="connsiteY1" fmla="*/ 2728179 h 2728179"/>
              <a:gd name="connsiteX0" fmla="*/ -3 w 47237621"/>
              <a:gd name="connsiteY0" fmla="*/ 19205 h 2727753"/>
              <a:gd name="connsiteX1" fmla="*/ 46181867 w 47237621"/>
              <a:gd name="connsiteY1" fmla="*/ 2727753 h 2727753"/>
              <a:gd name="connsiteX0" fmla="*/ -4 w 47317527"/>
              <a:gd name="connsiteY0" fmla="*/ 42666 h 2554426"/>
              <a:gd name="connsiteX1" fmla="*/ 46263955 w 47317527"/>
              <a:gd name="connsiteY1" fmla="*/ 2554426 h 2554426"/>
              <a:gd name="connsiteX0" fmla="*/ -4 w 47305155"/>
              <a:gd name="connsiteY0" fmla="*/ 199807 h 2711567"/>
              <a:gd name="connsiteX1" fmla="*/ 46263955 w 47305155"/>
              <a:gd name="connsiteY1" fmla="*/ 2711567 h 2711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305155" h="2711567">
                <a:moveTo>
                  <a:pt x="-4" y="199807"/>
                </a:moveTo>
                <a:cubicBezTo>
                  <a:pt x="19811980" y="-199188"/>
                  <a:pt x="53670810" y="-279604"/>
                  <a:pt x="46263955" y="2711567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41" name="Oval 1040"/>
          <p:cNvSpPr/>
          <p:nvPr/>
        </p:nvSpPr>
        <p:spPr bwMode="auto">
          <a:xfrm>
            <a:off x="9065958" y="2473785"/>
            <a:ext cx="415634" cy="233393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Amsterdam</a:t>
            </a:r>
          </a:p>
        </p:txBody>
      </p:sp>
      <p:sp>
        <p:nvSpPr>
          <p:cNvPr id="647" name="TextBox 646"/>
          <p:cNvSpPr txBox="1"/>
          <p:nvPr/>
        </p:nvSpPr>
        <p:spPr>
          <a:xfrm rot="4580171">
            <a:off x="9072248" y="2211075"/>
            <a:ext cx="260521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9144" tIns="4572" rIns="9144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Peer: RU-VRF</a:t>
            </a:r>
          </a:p>
        </p:txBody>
      </p:sp>
      <p:sp>
        <p:nvSpPr>
          <p:cNvPr id="1140" name="TextBox 1139"/>
          <p:cNvSpPr txBox="1"/>
          <p:nvPr/>
        </p:nvSpPr>
        <p:spPr>
          <a:xfrm rot="20816873">
            <a:off x="10311293" y="978862"/>
            <a:ext cx="215678" cy="359073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Peer: </a:t>
            </a:r>
            <a:r>
              <a:rPr lang="en-US" sz="350" dirty="0" err="1">
                <a:solidFill>
                  <a:prstClr val="black"/>
                </a:solidFill>
                <a:latin typeface="Calibri"/>
              </a:rPr>
              <a:t>SURFsara</a:t>
            </a:r>
            <a:r>
              <a:rPr lang="en-US" sz="350" dirty="0">
                <a:solidFill>
                  <a:prstClr val="black"/>
                </a:solidFill>
                <a:latin typeface="Calibri"/>
              </a:rPr>
              <a:t>,</a:t>
            </a:r>
          </a:p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GÉANT,</a:t>
            </a:r>
          </a:p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PIONIER,</a:t>
            </a:r>
          </a:p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ASGC,</a:t>
            </a:r>
          </a:p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KREONet2,</a:t>
            </a:r>
          </a:p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ESnet</a:t>
            </a:r>
          </a:p>
        </p:txBody>
      </p:sp>
      <p:sp>
        <p:nvSpPr>
          <p:cNvPr id="980" name="Oval 979"/>
          <p:cNvSpPr/>
          <p:nvPr/>
        </p:nvSpPr>
        <p:spPr bwMode="auto">
          <a:xfrm>
            <a:off x="9499642" y="2697756"/>
            <a:ext cx="338817" cy="178836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Paris</a:t>
            </a:r>
          </a:p>
        </p:txBody>
      </p:sp>
      <p:sp>
        <p:nvSpPr>
          <p:cNvPr id="1215" name="Oval 1214"/>
          <p:cNvSpPr/>
          <p:nvPr/>
        </p:nvSpPr>
        <p:spPr bwMode="auto">
          <a:xfrm>
            <a:off x="8661636" y="2857284"/>
            <a:ext cx="350269" cy="184880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London</a:t>
            </a:r>
          </a:p>
        </p:txBody>
      </p:sp>
      <p:sp>
        <p:nvSpPr>
          <p:cNvPr id="976" name="TextBox 975">
            <a:extLst>
              <a:ext uri="{FF2B5EF4-FFF2-40B4-BE49-F238E27FC236}">
                <a16:creationId xmlns:a16="http://schemas.microsoft.com/office/drawing/2014/main" id="{7970B848-F4B3-45F6-9DE4-58DBE655152C}"/>
              </a:ext>
            </a:extLst>
          </p:cNvPr>
          <p:cNvSpPr txBox="1"/>
          <p:nvPr/>
        </p:nvSpPr>
        <p:spPr>
          <a:xfrm rot="154942">
            <a:off x="6378763" y="3830767"/>
            <a:ext cx="206458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55" tIns="4572" rIns="22855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 ESnet</a:t>
            </a:r>
          </a:p>
        </p:txBody>
      </p:sp>
      <p:sp>
        <p:nvSpPr>
          <p:cNvPr id="1011" name="Freeform 7">
            <a:extLst>
              <a:ext uri="{FF2B5EF4-FFF2-40B4-BE49-F238E27FC236}">
                <a16:creationId xmlns:a16="http://schemas.microsoft.com/office/drawing/2014/main" id="{95793586-2F59-4BDB-8B42-234409537DB4}"/>
              </a:ext>
            </a:extLst>
          </p:cNvPr>
          <p:cNvSpPr>
            <a:spLocks/>
          </p:cNvSpPr>
          <p:nvPr/>
        </p:nvSpPr>
        <p:spPr bwMode="auto">
          <a:xfrm>
            <a:off x="8420274" y="762292"/>
            <a:ext cx="484368" cy="352942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1587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5" rIns="45707" bIns="22855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18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35" name="TextBox 1034">
            <a:extLst>
              <a:ext uri="{FF2B5EF4-FFF2-40B4-BE49-F238E27FC236}">
                <a16:creationId xmlns:a16="http://schemas.microsoft.com/office/drawing/2014/main" id="{8C008860-014D-4976-B32A-3D328748EDC4}"/>
              </a:ext>
            </a:extLst>
          </p:cNvPr>
          <p:cNvSpPr txBox="1"/>
          <p:nvPr/>
        </p:nvSpPr>
        <p:spPr>
          <a:xfrm>
            <a:off x="8435155" y="760179"/>
            <a:ext cx="347185" cy="246211"/>
          </a:xfrm>
          <a:prstGeom prst="rect">
            <a:avLst/>
          </a:prstGeom>
          <a:noFill/>
        </p:spPr>
        <p:txBody>
          <a:bodyPr wrap="none" lIns="45707" tIns="22855" rIns="45707" bIns="22855" rtlCol="0">
            <a:spAutoFit/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50" b="1" u="sng" dirty="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EEnet</a:t>
            </a:r>
            <a:endParaRPr lang="en-US" sz="650" b="1" u="sng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50" b="1" u="sng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Estonia</a:t>
            </a:r>
          </a:p>
        </p:txBody>
      </p:sp>
      <p:sp>
        <p:nvSpPr>
          <p:cNvPr id="1127" name="TextBox 1126">
            <a:extLst>
              <a:ext uri="{FF2B5EF4-FFF2-40B4-BE49-F238E27FC236}">
                <a16:creationId xmlns:a16="http://schemas.microsoft.com/office/drawing/2014/main" id="{6FD49C35-91E7-4123-BDC3-D9F9FE084AAC}"/>
              </a:ext>
            </a:extLst>
          </p:cNvPr>
          <p:cNvSpPr txBox="1"/>
          <p:nvPr/>
        </p:nvSpPr>
        <p:spPr>
          <a:xfrm>
            <a:off x="8541557" y="994696"/>
            <a:ext cx="162325" cy="78483"/>
          </a:xfrm>
          <a:prstGeom prst="rect">
            <a:avLst/>
          </a:prstGeom>
          <a:solidFill>
            <a:srgbClr val="F0EA00"/>
          </a:solidFill>
          <a:ln w="12700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HEPC</a:t>
            </a:r>
          </a:p>
        </p:txBody>
      </p:sp>
      <p:sp>
        <p:nvSpPr>
          <p:cNvPr id="1128" name="Freeform 977">
            <a:extLst>
              <a:ext uri="{FF2B5EF4-FFF2-40B4-BE49-F238E27FC236}">
                <a16:creationId xmlns:a16="http://schemas.microsoft.com/office/drawing/2014/main" id="{E4D2CD93-986F-4718-B6C9-896C615549FC}"/>
              </a:ext>
            </a:extLst>
          </p:cNvPr>
          <p:cNvSpPr/>
          <p:nvPr/>
        </p:nvSpPr>
        <p:spPr bwMode="auto">
          <a:xfrm>
            <a:off x="8832057" y="972074"/>
            <a:ext cx="1015105" cy="1437094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19513646 w 19515078"/>
              <a:gd name="connsiteY0" fmla="*/ 63 h 33959271"/>
              <a:gd name="connsiteX1" fmla="*/ 478763 w 19515078"/>
              <a:gd name="connsiteY1" fmla="*/ 9076904 h 33959271"/>
              <a:gd name="connsiteX2" fmla="*/ 7340083 w 19515078"/>
              <a:gd name="connsiteY2" fmla="*/ 33959271 h 33959271"/>
              <a:gd name="connsiteX0" fmla="*/ 15599921 w 15601665"/>
              <a:gd name="connsiteY0" fmla="*/ 63 h 34330039"/>
              <a:gd name="connsiteX1" fmla="*/ 278138 w 15601665"/>
              <a:gd name="connsiteY1" fmla="*/ 9447672 h 34330039"/>
              <a:gd name="connsiteX2" fmla="*/ 7139458 w 15601665"/>
              <a:gd name="connsiteY2" fmla="*/ 34330039 h 34330039"/>
              <a:gd name="connsiteX0" fmla="*/ 12841030 w 12843087"/>
              <a:gd name="connsiteY0" fmla="*/ 47 h 35442334"/>
              <a:gd name="connsiteX1" fmla="*/ 154350 w 12843087"/>
              <a:gd name="connsiteY1" fmla="*/ 10559967 h 35442334"/>
              <a:gd name="connsiteX2" fmla="*/ 7015670 w 12843087"/>
              <a:gd name="connsiteY2" fmla="*/ 35442334 h 35442334"/>
              <a:gd name="connsiteX0" fmla="*/ 16103475 w 16105170"/>
              <a:gd name="connsiteY0" fmla="*/ 54 h 34700806"/>
              <a:gd name="connsiteX1" fmla="*/ 302577 w 16105170"/>
              <a:gd name="connsiteY1" fmla="*/ 9818439 h 34700806"/>
              <a:gd name="connsiteX2" fmla="*/ 7163897 w 16105170"/>
              <a:gd name="connsiteY2" fmla="*/ 34700806 h 34700806"/>
              <a:gd name="connsiteX0" fmla="*/ 16217066 w 16218741"/>
              <a:gd name="connsiteY0" fmla="*/ 7727 h 34708479"/>
              <a:gd name="connsiteX1" fmla="*/ 296394 w 16218741"/>
              <a:gd name="connsiteY1" fmla="*/ 5469567 h 34708479"/>
              <a:gd name="connsiteX2" fmla="*/ 7277488 w 16218741"/>
              <a:gd name="connsiteY2" fmla="*/ 34708479 h 34708479"/>
              <a:gd name="connsiteX0" fmla="*/ 16217066 w 16218741"/>
              <a:gd name="connsiteY0" fmla="*/ 7727 h 34708479"/>
              <a:gd name="connsiteX1" fmla="*/ 296394 w 16218741"/>
              <a:gd name="connsiteY1" fmla="*/ 5469567 h 34708479"/>
              <a:gd name="connsiteX2" fmla="*/ 7277488 w 16218741"/>
              <a:gd name="connsiteY2" fmla="*/ 34708479 h 34708479"/>
              <a:gd name="connsiteX0" fmla="*/ 13456704 w 13458681"/>
              <a:gd name="connsiteY0" fmla="*/ 757 h 35350354"/>
              <a:gd name="connsiteX1" fmla="*/ 171143 w 13458681"/>
              <a:gd name="connsiteY1" fmla="*/ 6111442 h 35350354"/>
              <a:gd name="connsiteX2" fmla="*/ 7152237 w 13458681"/>
              <a:gd name="connsiteY2" fmla="*/ 35350354 h 35350354"/>
              <a:gd name="connsiteX0" fmla="*/ 15211207 w 15212981"/>
              <a:gd name="connsiteY0" fmla="*/ 7728 h 34708479"/>
              <a:gd name="connsiteX1" fmla="*/ 248757 w 15212981"/>
              <a:gd name="connsiteY1" fmla="*/ 5469567 h 34708479"/>
              <a:gd name="connsiteX2" fmla="*/ 7229851 w 15212981"/>
              <a:gd name="connsiteY2" fmla="*/ 34708479 h 34708479"/>
              <a:gd name="connsiteX0" fmla="*/ 8302267 w 8305786"/>
              <a:gd name="connsiteY0" fmla="*/ 164743 h 33755633"/>
              <a:gd name="connsiteX1" fmla="*/ 248765 w 8305786"/>
              <a:gd name="connsiteY1" fmla="*/ 4516721 h 33755633"/>
              <a:gd name="connsiteX2" fmla="*/ 7229859 w 8305786"/>
              <a:gd name="connsiteY2" fmla="*/ 33755633 h 33755633"/>
              <a:gd name="connsiteX0" fmla="*/ 7892857 w 7896592"/>
              <a:gd name="connsiteY0" fmla="*/ 3247 h 34881638"/>
              <a:gd name="connsiteX1" fmla="*/ 248765 w 7896592"/>
              <a:gd name="connsiteY1" fmla="*/ 5642726 h 34881638"/>
              <a:gd name="connsiteX2" fmla="*/ 7229859 w 7896592"/>
              <a:gd name="connsiteY2" fmla="*/ 34881638 h 34881638"/>
              <a:gd name="connsiteX0" fmla="*/ 8396804 w 8400270"/>
              <a:gd name="connsiteY0" fmla="*/ 442775 h 35321166"/>
              <a:gd name="connsiteX1" fmla="*/ 227203 w 8400270"/>
              <a:gd name="connsiteY1" fmla="*/ 3964842 h 35321166"/>
              <a:gd name="connsiteX2" fmla="*/ 7733806 w 8400270"/>
              <a:gd name="connsiteY2" fmla="*/ 35321166 h 35321166"/>
              <a:gd name="connsiteX0" fmla="*/ 8396804 w 8400316"/>
              <a:gd name="connsiteY0" fmla="*/ 174 h 34878565"/>
              <a:gd name="connsiteX1" fmla="*/ 227203 w 8400316"/>
              <a:gd name="connsiteY1" fmla="*/ 3522241 h 34878565"/>
              <a:gd name="connsiteX2" fmla="*/ 7733806 w 8400316"/>
              <a:gd name="connsiteY2" fmla="*/ 34878565 h 34878565"/>
              <a:gd name="connsiteX0" fmla="*/ 8279810 w 8283322"/>
              <a:gd name="connsiteY0" fmla="*/ 174 h 34878565"/>
              <a:gd name="connsiteX1" fmla="*/ 110209 w 8283322"/>
              <a:gd name="connsiteY1" fmla="*/ 3522241 h 34878565"/>
              <a:gd name="connsiteX2" fmla="*/ 7616812 w 8283322"/>
              <a:gd name="connsiteY2" fmla="*/ 34878565 h 34878565"/>
              <a:gd name="connsiteX0" fmla="*/ 8228390 w 8231933"/>
              <a:gd name="connsiteY0" fmla="*/ 166 h 34878557"/>
              <a:gd name="connsiteX1" fmla="*/ 111341 w 8231933"/>
              <a:gd name="connsiteY1" fmla="*/ 3573878 h 34878557"/>
              <a:gd name="connsiteX2" fmla="*/ 7565392 w 8231933"/>
              <a:gd name="connsiteY2" fmla="*/ 34878557 h 34878557"/>
              <a:gd name="connsiteX0" fmla="*/ 10705169 w 10707783"/>
              <a:gd name="connsiteY0" fmla="*/ 24605 h 33218785"/>
              <a:gd name="connsiteX1" fmla="*/ 111341 w 10707783"/>
              <a:gd name="connsiteY1" fmla="*/ 1914106 h 33218785"/>
              <a:gd name="connsiteX2" fmla="*/ 7565392 w 10707783"/>
              <a:gd name="connsiteY2" fmla="*/ 33218785 h 33218785"/>
              <a:gd name="connsiteX0" fmla="*/ 4526281 w 5026338"/>
              <a:gd name="connsiteY0" fmla="*/ 46 h 33194226"/>
              <a:gd name="connsiteX1" fmla="*/ 4260162 w 5026338"/>
              <a:gd name="connsiteY1" fmla="*/ 7266053 h 33194226"/>
              <a:gd name="connsiteX2" fmla="*/ 1386504 w 5026338"/>
              <a:gd name="connsiteY2" fmla="*/ 33194226 h 33194226"/>
              <a:gd name="connsiteX0" fmla="*/ 4526281 w 4784613"/>
              <a:gd name="connsiteY0" fmla="*/ 54 h 33194234"/>
              <a:gd name="connsiteX1" fmla="*/ 4260162 w 4784613"/>
              <a:gd name="connsiteY1" fmla="*/ 7266061 h 33194234"/>
              <a:gd name="connsiteX2" fmla="*/ 1386504 w 4784613"/>
              <a:gd name="connsiteY2" fmla="*/ 33194234 h 33194234"/>
              <a:gd name="connsiteX0" fmla="*/ 3591657 w 3681612"/>
              <a:gd name="connsiteY0" fmla="*/ 137 h 33712532"/>
              <a:gd name="connsiteX1" fmla="*/ 3325538 w 3681612"/>
              <a:gd name="connsiteY1" fmla="*/ 7266144 h 33712532"/>
              <a:gd name="connsiteX2" fmla="*/ 1479980 w 3681612"/>
              <a:gd name="connsiteY2" fmla="*/ 33712532 h 33712532"/>
              <a:gd name="connsiteX0" fmla="*/ 2111677 w 2201632"/>
              <a:gd name="connsiteY0" fmla="*/ 137 h 33712532"/>
              <a:gd name="connsiteX1" fmla="*/ 1845558 w 2201632"/>
              <a:gd name="connsiteY1" fmla="*/ 7266144 h 33712532"/>
              <a:gd name="connsiteX2" fmla="*/ 0 w 2201632"/>
              <a:gd name="connsiteY2" fmla="*/ 33712532 h 33712532"/>
              <a:gd name="connsiteX0" fmla="*/ 2111677 w 2423009"/>
              <a:gd name="connsiteY0" fmla="*/ 273 h 33712668"/>
              <a:gd name="connsiteX1" fmla="*/ 2266143 w 2423009"/>
              <a:gd name="connsiteY1" fmla="*/ 6424179 h 33712668"/>
              <a:gd name="connsiteX2" fmla="*/ 0 w 2423009"/>
              <a:gd name="connsiteY2" fmla="*/ 33712668 h 33712668"/>
              <a:gd name="connsiteX0" fmla="*/ 2111677 w 2952332"/>
              <a:gd name="connsiteY0" fmla="*/ 174 h 33712569"/>
              <a:gd name="connsiteX1" fmla="*/ 2873653 w 2952332"/>
              <a:gd name="connsiteY1" fmla="*/ 6877516 h 33712569"/>
              <a:gd name="connsiteX2" fmla="*/ 0 w 2952332"/>
              <a:gd name="connsiteY2" fmla="*/ 33712569 h 33712569"/>
              <a:gd name="connsiteX0" fmla="*/ 2842489 w 3067042"/>
              <a:gd name="connsiteY0" fmla="*/ 113 h 34405624"/>
              <a:gd name="connsiteX1" fmla="*/ 2873653 w 3067042"/>
              <a:gd name="connsiteY1" fmla="*/ 7570571 h 34405624"/>
              <a:gd name="connsiteX2" fmla="*/ 0 w 3067042"/>
              <a:gd name="connsiteY2" fmla="*/ 34405624 h 34405624"/>
              <a:gd name="connsiteX0" fmla="*/ 2611706 w 3007617"/>
              <a:gd name="connsiteY0" fmla="*/ 136 h 34139065"/>
              <a:gd name="connsiteX1" fmla="*/ 2873653 w 3007617"/>
              <a:gd name="connsiteY1" fmla="*/ 7304012 h 34139065"/>
              <a:gd name="connsiteX2" fmla="*/ 0 w 3007617"/>
              <a:gd name="connsiteY2" fmla="*/ 34139065 h 34139065"/>
              <a:gd name="connsiteX0" fmla="*/ 2611706 w 3007617"/>
              <a:gd name="connsiteY0" fmla="*/ 136 h 34139065"/>
              <a:gd name="connsiteX1" fmla="*/ 2873653 w 3007617"/>
              <a:gd name="connsiteY1" fmla="*/ 7304012 h 34139065"/>
              <a:gd name="connsiteX2" fmla="*/ 0 w 3007617"/>
              <a:gd name="connsiteY2" fmla="*/ 34139065 h 34139065"/>
              <a:gd name="connsiteX0" fmla="*/ 2611706 w 3814953"/>
              <a:gd name="connsiteY0" fmla="*/ 0 h 34138929"/>
              <a:gd name="connsiteX1" fmla="*/ 2873653 w 3814953"/>
              <a:gd name="connsiteY1" fmla="*/ 7303876 h 34138929"/>
              <a:gd name="connsiteX2" fmla="*/ 0 w 3814953"/>
              <a:gd name="connsiteY2" fmla="*/ 34138929 h 34138929"/>
              <a:gd name="connsiteX0" fmla="*/ 2611706 w 4077610"/>
              <a:gd name="connsiteY0" fmla="*/ 0 h 34138929"/>
              <a:gd name="connsiteX1" fmla="*/ 2873653 w 4077610"/>
              <a:gd name="connsiteY1" fmla="*/ 7303876 h 34138929"/>
              <a:gd name="connsiteX2" fmla="*/ 0 w 4077610"/>
              <a:gd name="connsiteY2" fmla="*/ 34138929 h 34138929"/>
              <a:gd name="connsiteX0" fmla="*/ 2611706 w 4165383"/>
              <a:gd name="connsiteY0" fmla="*/ 0 h 34138929"/>
              <a:gd name="connsiteX1" fmla="*/ 3065970 w 4165383"/>
              <a:gd name="connsiteY1" fmla="*/ 7250558 h 34138929"/>
              <a:gd name="connsiteX2" fmla="*/ 0 w 4165383"/>
              <a:gd name="connsiteY2" fmla="*/ 34138929 h 34138929"/>
              <a:gd name="connsiteX0" fmla="*/ 0 w 10111808"/>
              <a:gd name="connsiteY0" fmla="*/ 0 h 23296122"/>
              <a:gd name="connsiteX1" fmla="*/ 454264 w 10111808"/>
              <a:gd name="connsiteY1" fmla="*/ 7250558 h 23296122"/>
              <a:gd name="connsiteX2" fmla="*/ 10111807 w 10111808"/>
              <a:gd name="connsiteY2" fmla="*/ 23296122 h 23296122"/>
              <a:gd name="connsiteX0" fmla="*/ 0 w 10111808"/>
              <a:gd name="connsiteY0" fmla="*/ 0 h 23296122"/>
              <a:gd name="connsiteX1" fmla="*/ 454264 w 10111808"/>
              <a:gd name="connsiteY1" fmla="*/ 7250558 h 23296122"/>
              <a:gd name="connsiteX2" fmla="*/ 10111807 w 10111808"/>
              <a:gd name="connsiteY2" fmla="*/ 23296122 h 23296122"/>
              <a:gd name="connsiteX0" fmla="*/ 0 w 10111808"/>
              <a:gd name="connsiteY0" fmla="*/ 0 h 23296122"/>
              <a:gd name="connsiteX1" fmla="*/ 3177191 w 10111808"/>
              <a:gd name="connsiteY1" fmla="*/ 6564309 h 23296122"/>
              <a:gd name="connsiteX2" fmla="*/ 10111807 w 10111808"/>
              <a:gd name="connsiteY2" fmla="*/ 23296122 h 23296122"/>
              <a:gd name="connsiteX0" fmla="*/ 0 w 10111808"/>
              <a:gd name="connsiteY0" fmla="*/ 0 h 23296122"/>
              <a:gd name="connsiteX1" fmla="*/ 3177191 w 10111808"/>
              <a:gd name="connsiteY1" fmla="*/ 6564309 h 23296122"/>
              <a:gd name="connsiteX2" fmla="*/ 10111807 w 10111808"/>
              <a:gd name="connsiteY2" fmla="*/ 23296122 h 23296122"/>
              <a:gd name="connsiteX0" fmla="*/ 0 w 10111808"/>
              <a:gd name="connsiteY0" fmla="*/ 0 h 23296122"/>
              <a:gd name="connsiteX1" fmla="*/ 3177191 w 10111808"/>
              <a:gd name="connsiteY1" fmla="*/ 6564309 h 23296122"/>
              <a:gd name="connsiteX2" fmla="*/ 10111807 w 10111808"/>
              <a:gd name="connsiteY2" fmla="*/ 23296122 h 23296122"/>
              <a:gd name="connsiteX0" fmla="*/ 0 w 10111808"/>
              <a:gd name="connsiteY0" fmla="*/ 0 h 23296122"/>
              <a:gd name="connsiteX1" fmla="*/ 3177191 w 10111808"/>
              <a:gd name="connsiteY1" fmla="*/ 6564309 h 23296122"/>
              <a:gd name="connsiteX2" fmla="*/ 10111807 w 10111808"/>
              <a:gd name="connsiteY2" fmla="*/ 23296122 h 23296122"/>
              <a:gd name="connsiteX0" fmla="*/ 0 w 10111808"/>
              <a:gd name="connsiteY0" fmla="*/ 0 h 23296122"/>
              <a:gd name="connsiteX1" fmla="*/ 3177191 w 10111808"/>
              <a:gd name="connsiteY1" fmla="*/ 6564309 h 23296122"/>
              <a:gd name="connsiteX2" fmla="*/ 10111807 w 10111808"/>
              <a:gd name="connsiteY2" fmla="*/ 23296122 h 23296122"/>
              <a:gd name="connsiteX0" fmla="*/ 0 w 11101963"/>
              <a:gd name="connsiteY0" fmla="*/ 0 h 21786366"/>
              <a:gd name="connsiteX1" fmla="*/ 4167346 w 11101963"/>
              <a:gd name="connsiteY1" fmla="*/ 5054553 h 21786366"/>
              <a:gd name="connsiteX2" fmla="*/ 11101962 w 11101963"/>
              <a:gd name="connsiteY2" fmla="*/ 21786366 h 21786366"/>
              <a:gd name="connsiteX0" fmla="*/ 0 w 11101963"/>
              <a:gd name="connsiteY0" fmla="*/ 0 h 21786366"/>
              <a:gd name="connsiteX1" fmla="*/ 4167346 w 11101963"/>
              <a:gd name="connsiteY1" fmla="*/ 5054553 h 21786366"/>
              <a:gd name="connsiteX2" fmla="*/ 11101962 w 11101963"/>
              <a:gd name="connsiteY2" fmla="*/ 21786366 h 21786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01963" h="21786366">
                <a:moveTo>
                  <a:pt x="0" y="0"/>
                </a:moveTo>
                <a:cubicBezTo>
                  <a:pt x="2335629" y="35778"/>
                  <a:pt x="2812100" y="737238"/>
                  <a:pt x="4167346" y="5054553"/>
                </a:cubicBezTo>
                <a:cubicBezTo>
                  <a:pt x="5522592" y="9371868"/>
                  <a:pt x="7192041" y="13082281"/>
                  <a:pt x="11101962" y="21786366"/>
                </a:cubicBezTo>
              </a:path>
            </a:pathLst>
          </a:cu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479" name="TextBox 478"/>
          <p:cNvSpPr txBox="1"/>
          <p:nvPr/>
        </p:nvSpPr>
        <p:spPr>
          <a:xfrm rot="18660000">
            <a:off x="9121513" y="1070038"/>
            <a:ext cx="259303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GÉANT+CERN</a:t>
            </a:r>
          </a:p>
        </p:txBody>
      </p:sp>
      <p:sp>
        <p:nvSpPr>
          <p:cNvPr id="1134" name="Freeform 977">
            <a:extLst>
              <a:ext uri="{FF2B5EF4-FFF2-40B4-BE49-F238E27FC236}">
                <a16:creationId xmlns:a16="http://schemas.microsoft.com/office/drawing/2014/main" id="{0CDAEF72-BD25-4A4C-9A9B-402D997A4E60}"/>
              </a:ext>
            </a:extLst>
          </p:cNvPr>
          <p:cNvSpPr/>
          <p:nvPr/>
        </p:nvSpPr>
        <p:spPr bwMode="auto">
          <a:xfrm>
            <a:off x="8781945" y="903441"/>
            <a:ext cx="1915924" cy="1500468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19513646 w 19515078"/>
              <a:gd name="connsiteY0" fmla="*/ 63 h 33959271"/>
              <a:gd name="connsiteX1" fmla="*/ 478763 w 19515078"/>
              <a:gd name="connsiteY1" fmla="*/ 9076904 h 33959271"/>
              <a:gd name="connsiteX2" fmla="*/ 7340083 w 19515078"/>
              <a:gd name="connsiteY2" fmla="*/ 33959271 h 33959271"/>
              <a:gd name="connsiteX0" fmla="*/ 15599921 w 15601665"/>
              <a:gd name="connsiteY0" fmla="*/ 63 h 34330039"/>
              <a:gd name="connsiteX1" fmla="*/ 278138 w 15601665"/>
              <a:gd name="connsiteY1" fmla="*/ 9447672 h 34330039"/>
              <a:gd name="connsiteX2" fmla="*/ 7139458 w 15601665"/>
              <a:gd name="connsiteY2" fmla="*/ 34330039 h 34330039"/>
              <a:gd name="connsiteX0" fmla="*/ 12841030 w 12843087"/>
              <a:gd name="connsiteY0" fmla="*/ 47 h 35442334"/>
              <a:gd name="connsiteX1" fmla="*/ 154350 w 12843087"/>
              <a:gd name="connsiteY1" fmla="*/ 10559967 h 35442334"/>
              <a:gd name="connsiteX2" fmla="*/ 7015670 w 12843087"/>
              <a:gd name="connsiteY2" fmla="*/ 35442334 h 35442334"/>
              <a:gd name="connsiteX0" fmla="*/ 16103475 w 16105170"/>
              <a:gd name="connsiteY0" fmla="*/ 54 h 34700806"/>
              <a:gd name="connsiteX1" fmla="*/ 302577 w 16105170"/>
              <a:gd name="connsiteY1" fmla="*/ 9818439 h 34700806"/>
              <a:gd name="connsiteX2" fmla="*/ 7163897 w 16105170"/>
              <a:gd name="connsiteY2" fmla="*/ 34700806 h 34700806"/>
              <a:gd name="connsiteX0" fmla="*/ 16217066 w 16218741"/>
              <a:gd name="connsiteY0" fmla="*/ 7727 h 34708479"/>
              <a:gd name="connsiteX1" fmla="*/ 296394 w 16218741"/>
              <a:gd name="connsiteY1" fmla="*/ 5469567 h 34708479"/>
              <a:gd name="connsiteX2" fmla="*/ 7277488 w 16218741"/>
              <a:gd name="connsiteY2" fmla="*/ 34708479 h 34708479"/>
              <a:gd name="connsiteX0" fmla="*/ 16217066 w 16218741"/>
              <a:gd name="connsiteY0" fmla="*/ 7727 h 34708479"/>
              <a:gd name="connsiteX1" fmla="*/ 296394 w 16218741"/>
              <a:gd name="connsiteY1" fmla="*/ 5469567 h 34708479"/>
              <a:gd name="connsiteX2" fmla="*/ 7277488 w 16218741"/>
              <a:gd name="connsiteY2" fmla="*/ 34708479 h 34708479"/>
              <a:gd name="connsiteX0" fmla="*/ 13456704 w 13458681"/>
              <a:gd name="connsiteY0" fmla="*/ 757 h 35350354"/>
              <a:gd name="connsiteX1" fmla="*/ 171143 w 13458681"/>
              <a:gd name="connsiteY1" fmla="*/ 6111442 h 35350354"/>
              <a:gd name="connsiteX2" fmla="*/ 7152237 w 13458681"/>
              <a:gd name="connsiteY2" fmla="*/ 35350354 h 35350354"/>
              <a:gd name="connsiteX0" fmla="*/ 15211207 w 15212981"/>
              <a:gd name="connsiteY0" fmla="*/ 7728 h 34708479"/>
              <a:gd name="connsiteX1" fmla="*/ 248757 w 15212981"/>
              <a:gd name="connsiteY1" fmla="*/ 5469567 h 34708479"/>
              <a:gd name="connsiteX2" fmla="*/ 7229851 w 15212981"/>
              <a:gd name="connsiteY2" fmla="*/ 34708479 h 34708479"/>
              <a:gd name="connsiteX0" fmla="*/ 8302267 w 8305786"/>
              <a:gd name="connsiteY0" fmla="*/ 164743 h 33755633"/>
              <a:gd name="connsiteX1" fmla="*/ 248765 w 8305786"/>
              <a:gd name="connsiteY1" fmla="*/ 4516721 h 33755633"/>
              <a:gd name="connsiteX2" fmla="*/ 7229859 w 8305786"/>
              <a:gd name="connsiteY2" fmla="*/ 33755633 h 33755633"/>
              <a:gd name="connsiteX0" fmla="*/ 7892857 w 7896592"/>
              <a:gd name="connsiteY0" fmla="*/ 3247 h 34881638"/>
              <a:gd name="connsiteX1" fmla="*/ 248765 w 7896592"/>
              <a:gd name="connsiteY1" fmla="*/ 5642726 h 34881638"/>
              <a:gd name="connsiteX2" fmla="*/ 7229859 w 7896592"/>
              <a:gd name="connsiteY2" fmla="*/ 34881638 h 34881638"/>
              <a:gd name="connsiteX0" fmla="*/ 8396804 w 8400270"/>
              <a:gd name="connsiteY0" fmla="*/ 442775 h 35321166"/>
              <a:gd name="connsiteX1" fmla="*/ 227203 w 8400270"/>
              <a:gd name="connsiteY1" fmla="*/ 3964842 h 35321166"/>
              <a:gd name="connsiteX2" fmla="*/ 7733806 w 8400270"/>
              <a:gd name="connsiteY2" fmla="*/ 35321166 h 35321166"/>
              <a:gd name="connsiteX0" fmla="*/ 8396804 w 8400316"/>
              <a:gd name="connsiteY0" fmla="*/ 174 h 34878565"/>
              <a:gd name="connsiteX1" fmla="*/ 227203 w 8400316"/>
              <a:gd name="connsiteY1" fmla="*/ 3522241 h 34878565"/>
              <a:gd name="connsiteX2" fmla="*/ 7733806 w 8400316"/>
              <a:gd name="connsiteY2" fmla="*/ 34878565 h 34878565"/>
              <a:gd name="connsiteX0" fmla="*/ 8279810 w 8283322"/>
              <a:gd name="connsiteY0" fmla="*/ 174 h 34878565"/>
              <a:gd name="connsiteX1" fmla="*/ 110209 w 8283322"/>
              <a:gd name="connsiteY1" fmla="*/ 3522241 h 34878565"/>
              <a:gd name="connsiteX2" fmla="*/ 7616812 w 8283322"/>
              <a:gd name="connsiteY2" fmla="*/ 34878565 h 34878565"/>
              <a:gd name="connsiteX0" fmla="*/ 8228390 w 8231933"/>
              <a:gd name="connsiteY0" fmla="*/ 166 h 34878557"/>
              <a:gd name="connsiteX1" fmla="*/ 111341 w 8231933"/>
              <a:gd name="connsiteY1" fmla="*/ 3573878 h 34878557"/>
              <a:gd name="connsiteX2" fmla="*/ 7565392 w 8231933"/>
              <a:gd name="connsiteY2" fmla="*/ 34878557 h 34878557"/>
              <a:gd name="connsiteX0" fmla="*/ 10705169 w 10707783"/>
              <a:gd name="connsiteY0" fmla="*/ 24605 h 33218785"/>
              <a:gd name="connsiteX1" fmla="*/ 111341 w 10707783"/>
              <a:gd name="connsiteY1" fmla="*/ 1914106 h 33218785"/>
              <a:gd name="connsiteX2" fmla="*/ 7565392 w 10707783"/>
              <a:gd name="connsiteY2" fmla="*/ 33218785 h 33218785"/>
              <a:gd name="connsiteX0" fmla="*/ 4526281 w 5026338"/>
              <a:gd name="connsiteY0" fmla="*/ 46 h 33194226"/>
              <a:gd name="connsiteX1" fmla="*/ 4260162 w 5026338"/>
              <a:gd name="connsiteY1" fmla="*/ 7266053 h 33194226"/>
              <a:gd name="connsiteX2" fmla="*/ 1386504 w 5026338"/>
              <a:gd name="connsiteY2" fmla="*/ 33194226 h 33194226"/>
              <a:gd name="connsiteX0" fmla="*/ 4526281 w 4784613"/>
              <a:gd name="connsiteY0" fmla="*/ 54 h 33194234"/>
              <a:gd name="connsiteX1" fmla="*/ 4260162 w 4784613"/>
              <a:gd name="connsiteY1" fmla="*/ 7266061 h 33194234"/>
              <a:gd name="connsiteX2" fmla="*/ 1386504 w 4784613"/>
              <a:gd name="connsiteY2" fmla="*/ 33194234 h 33194234"/>
              <a:gd name="connsiteX0" fmla="*/ 3591657 w 3681612"/>
              <a:gd name="connsiteY0" fmla="*/ 137 h 33712532"/>
              <a:gd name="connsiteX1" fmla="*/ 3325538 w 3681612"/>
              <a:gd name="connsiteY1" fmla="*/ 7266144 h 33712532"/>
              <a:gd name="connsiteX2" fmla="*/ 1479980 w 3681612"/>
              <a:gd name="connsiteY2" fmla="*/ 33712532 h 33712532"/>
              <a:gd name="connsiteX0" fmla="*/ 2111677 w 2201632"/>
              <a:gd name="connsiteY0" fmla="*/ 137 h 33712532"/>
              <a:gd name="connsiteX1" fmla="*/ 1845558 w 2201632"/>
              <a:gd name="connsiteY1" fmla="*/ 7266144 h 33712532"/>
              <a:gd name="connsiteX2" fmla="*/ 0 w 2201632"/>
              <a:gd name="connsiteY2" fmla="*/ 33712532 h 33712532"/>
              <a:gd name="connsiteX0" fmla="*/ 2111677 w 2423009"/>
              <a:gd name="connsiteY0" fmla="*/ 273 h 33712668"/>
              <a:gd name="connsiteX1" fmla="*/ 2266143 w 2423009"/>
              <a:gd name="connsiteY1" fmla="*/ 6424179 h 33712668"/>
              <a:gd name="connsiteX2" fmla="*/ 0 w 2423009"/>
              <a:gd name="connsiteY2" fmla="*/ 33712668 h 33712668"/>
              <a:gd name="connsiteX0" fmla="*/ 2111677 w 2952332"/>
              <a:gd name="connsiteY0" fmla="*/ 174 h 33712569"/>
              <a:gd name="connsiteX1" fmla="*/ 2873653 w 2952332"/>
              <a:gd name="connsiteY1" fmla="*/ 6877516 h 33712569"/>
              <a:gd name="connsiteX2" fmla="*/ 0 w 2952332"/>
              <a:gd name="connsiteY2" fmla="*/ 33712569 h 33712569"/>
              <a:gd name="connsiteX0" fmla="*/ 2842489 w 3067042"/>
              <a:gd name="connsiteY0" fmla="*/ 113 h 34405624"/>
              <a:gd name="connsiteX1" fmla="*/ 2873653 w 3067042"/>
              <a:gd name="connsiteY1" fmla="*/ 7570571 h 34405624"/>
              <a:gd name="connsiteX2" fmla="*/ 0 w 3067042"/>
              <a:gd name="connsiteY2" fmla="*/ 34405624 h 34405624"/>
              <a:gd name="connsiteX0" fmla="*/ 2611706 w 3007617"/>
              <a:gd name="connsiteY0" fmla="*/ 136 h 34139065"/>
              <a:gd name="connsiteX1" fmla="*/ 2873653 w 3007617"/>
              <a:gd name="connsiteY1" fmla="*/ 7304012 h 34139065"/>
              <a:gd name="connsiteX2" fmla="*/ 0 w 3007617"/>
              <a:gd name="connsiteY2" fmla="*/ 34139065 h 34139065"/>
              <a:gd name="connsiteX0" fmla="*/ 2611706 w 3007617"/>
              <a:gd name="connsiteY0" fmla="*/ 136 h 34139065"/>
              <a:gd name="connsiteX1" fmla="*/ 2873653 w 3007617"/>
              <a:gd name="connsiteY1" fmla="*/ 7304012 h 34139065"/>
              <a:gd name="connsiteX2" fmla="*/ 0 w 3007617"/>
              <a:gd name="connsiteY2" fmla="*/ 34139065 h 34139065"/>
              <a:gd name="connsiteX0" fmla="*/ 2611706 w 3814953"/>
              <a:gd name="connsiteY0" fmla="*/ 0 h 34138929"/>
              <a:gd name="connsiteX1" fmla="*/ 2873653 w 3814953"/>
              <a:gd name="connsiteY1" fmla="*/ 7303876 h 34138929"/>
              <a:gd name="connsiteX2" fmla="*/ 0 w 3814953"/>
              <a:gd name="connsiteY2" fmla="*/ 34138929 h 34138929"/>
              <a:gd name="connsiteX0" fmla="*/ 2611706 w 4077610"/>
              <a:gd name="connsiteY0" fmla="*/ 0 h 34138929"/>
              <a:gd name="connsiteX1" fmla="*/ 2873653 w 4077610"/>
              <a:gd name="connsiteY1" fmla="*/ 7303876 h 34138929"/>
              <a:gd name="connsiteX2" fmla="*/ 0 w 4077610"/>
              <a:gd name="connsiteY2" fmla="*/ 34138929 h 34138929"/>
              <a:gd name="connsiteX0" fmla="*/ 2611706 w 4165383"/>
              <a:gd name="connsiteY0" fmla="*/ 0 h 34138929"/>
              <a:gd name="connsiteX1" fmla="*/ 3065970 w 4165383"/>
              <a:gd name="connsiteY1" fmla="*/ 7250558 h 34138929"/>
              <a:gd name="connsiteX2" fmla="*/ 0 w 4165383"/>
              <a:gd name="connsiteY2" fmla="*/ 34138929 h 34138929"/>
              <a:gd name="connsiteX0" fmla="*/ 0 w 10111808"/>
              <a:gd name="connsiteY0" fmla="*/ 0 h 23296122"/>
              <a:gd name="connsiteX1" fmla="*/ 454264 w 10111808"/>
              <a:gd name="connsiteY1" fmla="*/ 7250558 h 23296122"/>
              <a:gd name="connsiteX2" fmla="*/ 10111807 w 10111808"/>
              <a:gd name="connsiteY2" fmla="*/ 23296122 h 23296122"/>
              <a:gd name="connsiteX0" fmla="*/ 0 w 10111808"/>
              <a:gd name="connsiteY0" fmla="*/ 0 h 23296122"/>
              <a:gd name="connsiteX1" fmla="*/ 454264 w 10111808"/>
              <a:gd name="connsiteY1" fmla="*/ 7250558 h 23296122"/>
              <a:gd name="connsiteX2" fmla="*/ 10111807 w 10111808"/>
              <a:gd name="connsiteY2" fmla="*/ 23296122 h 23296122"/>
              <a:gd name="connsiteX0" fmla="*/ 0 w 10111808"/>
              <a:gd name="connsiteY0" fmla="*/ 0 h 23296122"/>
              <a:gd name="connsiteX1" fmla="*/ 3177191 w 10111808"/>
              <a:gd name="connsiteY1" fmla="*/ 6564309 h 23296122"/>
              <a:gd name="connsiteX2" fmla="*/ 10111807 w 10111808"/>
              <a:gd name="connsiteY2" fmla="*/ 23296122 h 23296122"/>
              <a:gd name="connsiteX0" fmla="*/ 0 w 10111808"/>
              <a:gd name="connsiteY0" fmla="*/ 0 h 23296122"/>
              <a:gd name="connsiteX1" fmla="*/ 3177191 w 10111808"/>
              <a:gd name="connsiteY1" fmla="*/ 6564309 h 23296122"/>
              <a:gd name="connsiteX2" fmla="*/ 10111807 w 10111808"/>
              <a:gd name="connsiteY2" fmla="*/ 23296122 h 23296122"/>
              <a:gd name="connsiteX0" fmla="*/ 0 w 10111808"/>
              <a:gd name="connsiteY0" fmla="*/ 0 h 23296122"/>
              <a:gd name="connsiteX1" fmla="*/ 3177191 w 10111808"/>
              <a:gd name="connsiteY1" fmla="*/ 6564309 h 23296122"/>
              <a:gd name="connsiteX2" fmla="*/ 10111807 w 10111808"/>
              <a:gd name="connsiteY2" fmla="*/ 23296122 h 23296122"/>
              <a:gd name="connsiteX0" fmla="*/ 0 w 10111808"/>
              <a:gd name="connsiteY0" fmla="*/ 0 h 23296122"/>
              <a:gd name="connsiteX1" fmla="*/ 3177191 w 10111808"/>
              <a:gd name="connsiteY1" fmla="*/ 6564309 h 23296122"/>
              <a:gd name="connsiteX2" fmla="*/ 10111807 w 10111808"/>
              <a:gd name="connsiteY2" fmla="*/ 23296122 h 23296122"/>
              <a:gd name="connsiteX0" fmla="*/ 0 w 10111808"/>
              <a:gd name="connsiteY0" fmla="*/ 0 h 23296122"/>
              <a:gd name="connsiteX1" fmla="*/ 3177191 w 10111808"/>
              <a:gd name="connsiteY1" fmla="*/ 6564309 h 23296122"/>
              <a:gd name="connsiteX2" fmla="*/ 10111807 w 10111808"/>
              <a:gd name="connsiteY2" fmla="*/ 23296122 h 23296122"/>
              <a:gd name="connsiteX0" fmla="*/ 0 w 11101963"/>
              <a:gd name="connsiteY0" fmla="*/ 0 h 21786366"/>
              <a:gd name="connsiteX1" fmla="*/ 4167346 w 11101963"/>
              <a:gd name="connsiteY1" fmla="*/ 5054553 h 21786366"/>
              <a:gd name="connsiteX2" fmla="*/ 11101962 w 11101963"/>
              <a:gd name="connsiteY2" fmla="*/ 21786366 h 21786366"/>
              <a:gd name="connsiteX0" fmla="*/ 0 w 11101963"/>
              <a:gd name="connsiteY0" fmla="*/ 0 h 21786366"/>
              <a:gd name="connsiteX1" fmla="*/ 4167346 w 11101963"/>
              <a:gd name="connsiteY1" fmla="*/ 5054553 h 21786366"/>
              <a:gd name="connsiteX2" fmla="*/ 11101962 w 11101963"/>
              <a:gd name="connsiteY2" fmla="*/ 21786366 h 21786366"/>
              <a:gd name="connsiteX0" fmla="*/ 0 w 20954017"/>
              <a:gd name="connsiteY0" fmla="*/ 0 h 22747117"/>
              <a:gd name="connsiteX1" fmla="*/ 4167346 w 20954017"/>
              <a:gd name="connsiteY1" fmla="*/ 5054553 h 22747117"/>
              <a:gd name="connsiteX2" fmla="*/ 20954017 w 20954017"/>
              <a:gd name="connsiteY2" fmla="*/ 22747117 h 22747117"/>
              <a:gd name="connsiteX0" fmla="*/ 0 w 20954017"/>
              <a:gd name="connsiteY0" fmla="*/ 0 h 22747117"/>
              <a:gd name="connsiteX1" fmla="*/ 8722067 w 20954017"/>
              <a:gd name="connsiteY1" fmla="*/ 3613420 h 22747117"/>
              <a:gd name="connsiteX2" fmla="*/ 20954017 w 20954017"/>
              <a:gd name="connsiteY2" fmla="*/ 22747117 h 22747117"/>
              <a:gd name="connsiteX0" fmla="*/ 0 w 20954017"/>
              <a:gd name="connsiteY0" fmla="*/ 0 h 22747117"/>
              <a:gd name="connsiteX1" fmla="*/ 8722067 w 20954017"/>
              <a:gd name="connsiteY1" fmla="*/ 3613420 h 22747117"/>
              <a:gd name="connsiteX2" fmla="*/ 15750833 w 20954017"/>
              <a:gd name="connsiteY2" fmla="*/ 5381661 h 22747117"/>
              <a:gd name="connsiteX3" fmla="*/ 20954017 w 20954017"/>
              <a:gd name="connsiteY3" fmla="*/ 22747117 h 22747117"/>
              <a:gd name="connsiteX0" fmla="*/ 0 w 20954017"/>
              <a:gd name="connsiteY0" fmla="*/ 0 h 22747117"/>
              <a:gd name="connsiteX1" fmla="*/ 9464685 w 20954017"/>
              <a:gd name="connsiteY1" fmla="*/ 2584040 h 22747117"/>
              <a:gd name="connsiteX2" fmla="*/ 15750833 w 20954017"/>
              <a:gd name="connsiteY2" fmla="*/ 5381661 h 22747117"/>
              <a:gd name="connsiteX3" fmla="*/ 20954017 w 20954017"/>
              <a:gd name="connsiteY3" fmla="*/ 22747117 h 22747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54017" h="22747117">
                <a:moveTo>
                  <a:pt x="0" y="0"/>
                </a:moveTo>
                <a:cubicBezTo>
                  <a:pt x="2335629" y="35778"/>
                  <a:pt x="6839546" y="1687096"/>
                  <a:pt x="9464685" y="2584040"/>
                </a:cubicBezTo>
                <a:cubicBezTo>
                  <a:pt x="12089824" y="3480984"/>
                  <a:pt x="13712175" y="2192712"/>
                  <a:pt x="15750833" y="5381661"/>
                </a:cubicBezTo>
                <a:cubicBezTo>
                  <a:pt x="17789491" y="8570610"/>
                  <a:pt x="19533982" y="20287502"/>
                  <a:pt x="20954017" y="22747117"/>
                </a:cubicBezTo>
              </a:path>
            </a:pathLst>
          </a:custGeom>
          <a:noFill/>
          <a:ln w="444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660" name="Oval 659"/>
          <p:cNvSpPr/>
          <p:nvPr/>
        </p:nvSpPr>
        <p:spPr bwMode="auto">
          <a:xfrm>
            <a:off x="10595091" y="2388146"/>
            <a:ext cx="293912" cy="155134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>
                <a:solidFill>
                  <a:prstClr val="black"/>
                </a:solidFill>
                <a:latin typeface="Calibri"/>
                <a:ea typeface="Arial" pitchFamily="-65" charset="0"/>
                <a:cs typeface="Arial" panose="020B0604020202020204" pitchFamily="34" charset="0"/>
              </a:rPr>
              <a:t>Poznan</a:t>
            </a:r>
          </a:p>
        </p:txBody>
      </p:sp>
      <p:sp>
        <p:nvSpPr>
          <p:cNvPr id="1045" name="Oval 1044">
            <a:extLst>
              <a:ext uri="{FF2B5EF4-FFF2-40B4-BE49-F238E27FC236}">
                <a16:creationId xmlns:a16="http://schemas.microsoft.com/office/drawing/2014/main" id="{517AEF91-73AF-44DA-B749-7E477231B5C3}"/>
              </a:ext>
            </a:extLst>
          </p:cNvPr>
          <p:cNvSpPr/>
          <p:nvPr/>
        </p:nvSpPr>
        <p:spPr bwMode="auto">
          <a:xfrm rot="16200000">
            <a:off x="8669100" y="897438"/>
            <a:ext cx="248604" cy="118580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anose="020B0604020202020204" pitchFamily="34" charset="0"/>
              </a:rPr>
              <a:t>Tallinn</a:t>
            </a:r>
          </a:p>
        </p:txBody>
      </p:sp>
      <p:sp>
        <p:nvSpPr>
          <p:cNvPr id="1067" name="Oval 1066"/>
          <p:cNvSpPr/>
          <p:nvPr/>
        </p:nvSpPr>
        <p:spPr bwMode="auto">
          <a:xfrm>
            <a:off x="9784646" y="2362872"/>
            <a:ext cx="473016" cy="138520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Hamburg</a:t>
            </a:r>
          </a:p>
        </p:txBody>
      </p:sp>
      <p:sp>
        <p:nvSpPr>
          <p:cNvPr id="1155" name="TextBox 1154">
            <a:extLst>
              <a:ext uri="{FF2B5EF4-FFF2-40B4-BE49-F238E27FC236}">
                <a16:creationId xmlns:a16="http://schemas.microsoft.com/office/drawing/2014/main" id="{B7582530-5D24-4476-986E-363A72DC7642}"/>
              </a:ext>
            </a:extLst>
          </p:cNvPr>
          <p:cNvSpPr txBox="1"/>
          <p:nvPr/>
        </p:nvSpPr>
        <p:spPr>
          <a:xfrm>
            <a:off x="7985425" y="391965"/>
            <a:ext cx="225561" cy="70789"/>
          </a:xfrm>
          <a:prstGeom prst="rect">
            <a:avLst/>
          </a:prstGeom>
          <a:solidFill>
            <a:srgbClr val="F0EA00"/>
          </a:solidFill>
          <a:ln w="12700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00" dirty="0">
                <a:solidFill>
                  <a:prstClr val="black"/>
                </a:solidFill>
                <a:latin typeface="Calibri"/>
              </a:rPr>
              <a:t>RAL-PPD</a:t>
            </a:r>
            <a:endParaRPr lang="en-US" sz="4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59" name="TextBox 1158">
            <a:extLst>
              <a:ext uri="{FF2B5EF4-FFF2-40B4-BE49-F238E27FC236}">
                <a16:creationId xmlns:a16="http://schemas.microsoft.com/office/drawing/2014/main" id="{13C3581F-322E-4E45-9821-626A997C90DA}"/>
              </a:ext>
            </a:extLst>
          </p:cNvPr>
          <p:cNvSpPr txBox="1"/>
          <p:nvPr/>
        </p:nvSpPr>
        <p:spPr>
          <a:xfrm>
            <a:off x="7985425" y="492336"/>
            <a:ext cx="225561" cy="78483"/>
          </a:xfrm>
          <a:prstGeom prst="rect">
            <a:avLst/>
          </a:prstGeom>
          <a:solidFill>
            <a:srgbClr val="F0EA00"/>
          </a:solidFill>
          <a:ln w="19050">
            <a:solidFill>
              <a:srgbClr val="558ED5"/>
            </a:solidFill>
            <a:prstDash val="sysDash"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Bristol</a:t>
            </a:r>
          </a:p>
        </p:txBody>
      </p:sp>
      <p:sp>
        <p:nvSpPr>
          <p:cNvPr id="1160" name="TextBox 1159">
            <a:extLst>
              <a:ext uri="{FF2B5EF4-FFF2-40B4-BE49-F238E27FC236}">
                <a16:creationId xmlns:a16="http://schemas.microsoft.com/office/drawing/2014/main" id="{EA043129-E625-4B72-8DC5-A4D321C722D0}"/>
              </a:ext>
            </a:extLst>
          </p:cNvPr>
          <p:cNvSpPr txBox="1"/>
          <p:nvPr/>
        </p:nvSpPr>
        <p:spPr>
          <a:xfrm>
            <a:off x="7985425" y="592707"/>
            <a:ext cx="225561" cy="78483"/>
          </a:xfrm>
          <a:prstGeom prst="rect">
            <a:avLst/>
          </a:prstGeom>
          <a:solidFill>
            <a:srgbClr val="F0EA00"/>
          </a:solidFill>
          <a:ln w="19050">
            <a:solidFill>
              <a:srgbClr val="558ED5"/>
            </a:solidFill>
            <a:prstDash val="sysDash"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Oxford</a:t>
            </a:r>
          </a:p>
        </p:txBody>
      </p:sp>
      <p:sp>
        <p:nvSpPr>
          <p:cNvPr id="1161" name="TextBox 1160">
            <a:extLst>
              <a:ext uri="{FF2B5EF4-FFF2-40B4-BE49-F238E27FC236}">
                <a16:creationId xmlns:a16="http://schemas.microsoft.com/office/drawing/2014/main" id="{F27C457F-6496-44F5-B0BF-CE5D930D2EA2}"/>
              </a:ext>
            </a:extLst>
          </p:cNvPr>
          <p:cNvSpPr txBox="1"/>
          <p:nvPr/>
        </p:nvSpPr>
        <p:spPr>
          <a:xfrm>
            <a:off x="7985425" y="693078"/>
            <a:ext cx="225561" cy="78483"/>
          </a:xfrm>
          <a:prstGeom prst="rect">
            <a:avLst/>
          </a:prstGeom>
          <a:solidFill>
            <a:srgbClr val="F0EA00"/>
          </a:solidFill>
          <a:ln w="19050">
            <a:solidFill>
              <a:srgbClr val="558ED5"/>
            </a:solidFill>
            <a:prstDash val="sysDash"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Sussex</a:t>
            </a:r>
          </a:p>
        </p:txBody>
      </p:sp>
      <p:sp>
        <p:nvSpPr>
          <p:cNvPr id="1162" name="TextBox 1161">
            <a:extLst>
              <a:ext uri="{FF2B5EF4-FFF2-40B4-BE49-F238E27FC236}">
                <a16:creationId xmlns:a16="http://schemas.microsoft.com/office/drawing/2014/main" id="{301DC5A5-AC21-4AB2-938D-985650482B04}"/>
              </a:ext>
            </a:extLst>
          </p:cNvPr>
          <p:cNvSpPr txBox="1"/>
          <p:nvPr/>
        </p:nvSpPr>
        <p:spPr>
          <a:xfrm>
            <a:off x="7378835" y="197734"/>
            <a:ext cx="284426" cy="38626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dirty="0" err="1">
                <a:solidFill>
                  <a:prstClr val="black"/>
                </a:solidFill>
                <a:latin typeface="Calibri"/>
              </a:rPr>
              <a:t>ScotGrid</a:t>
            </a:r>
            <a:r>
              <a:rPr lang="en-US" sz="450" dirty="0">
                <a:solidFill>
                  <a:prstClr val="black"/>
                </a:solidFill>
                <a:latin typeface="Calibri"/>
              </a:rPr>
              <a:t> T2</a:t>
            </a:r>
          </a:p>
          <a:p>
            <a:pPr algn="ctr" defTabSz="914120"/>
            <a:endParaRPr lang="en-US" sz="400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endParaRPr lang="en-US" sz="400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endParaRPr lang="en-US" sz="400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endParaRPr lang="en-US" sz="400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endParaRPr lang="en-US" sz="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64" name="TextBox 1163">
            <a:extLst>
              <a:ext uri="{FF2B5EF4-FFF2-40B4-BE49-F238E27FC236}">
                <a16:creationId xmlns:a16="http://schemas.microsoft.com/office/drawing/2014/main" id="{D0E84A35-5410-4515-82BF-6D839FD8E5F4}"/>
              </a:ext>
            </a:extLst>
          </p:cNvPr>
          <p:cNvSpPr txBox="1"/>
          <p:nvPr/>
        </p:nvSpPr>
        <p:spPr>
          <a:xfrm>
            <a:off x="7408267" y="288372"/>
            <a:ext cx="225561" cy="78483"/>
          </a:xfrm>
          <a:prstGeom prst="rect">
            <a:avLst/>
          </a:prstGeom>
          <a:solidFill>
            <a:srgbClr val="F0EA00"/>
          </a:solidFill>
          <a:ln w="19050">
            <a:solidFill>
              <a:srgbClr val="558ED5"/>
            </a:solidFill>
            <a:prstDash val="sysDash"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Durham</a:t>
            </a:r>
          </a:p>
        </p:txBody>
      </p:sp>
      <p:sp>
        <p:nvSpPr>
          <p:cNvPr id="1165" name="TextBox 1164">
            <a:extLst>
              <a:ext uri="{FF2B5EF4-FFF2-40B4-BE49-F238E27FC236}">
                <a16:creationId xmlns:a16="http://schemas.microsoft.com/office/drawing/2014/main" id="{A1BCF368-4031-4ED5-B5B9-CB08C4CBF74F}"/>
              </a:ext>
            </a:extLst>
          </p:cNvPr>
          <p:cNvSpPr txBox="1"/>
          <p:nvPr/>
        </p:nvSpPr>
        <p:spPr>
          <a:xfrm>
            <a:off x="7408267" y="388743"/>
            <a:ext cx="225561" cy="78483"/>
          </a:xfrm>
          <a:prstGeom prst="rect">
            <a:avLst/>
          </a:prstGeom>
          <a:solidFill>
            <a:srgbClr val="F0EA00"/>
          </a:solidFill>
          <a:ln w="19050">
            <a:solidFill>
              <a:srgbClr val="558ED5"/>
            </a:solidFill>
            <a:prstDash val="sysDash"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ECDF</a:t>
            </a:r>
          </a:p>
        </p:txBody>
      </p:sp>
      <p:sp>
        <p:nvSpPr>
          <p:cNvPr id="1166" name="TextBox 1165">
            <a:extLst>
              <a:ext uri="{FF2B5EF4-FFF2-40B4-BE49-F238E27FC236}">
                <a16:creationId xmlns:a16="http://schemas.microsoft.com/office/drawing/2014/main" id="{27764D2A-82C4-478F-A7E3-0F7AF9A42C90}"/>
              </a:ext>
            </a:extLst>
          </p:cNvPr>
          <p:cNvSpPr txBox="1"/>
          <p:nvPr/>
        </p:nvSpPr>
        <p:spPr>
          <a:xfrm>
            <a:off x="7408267" y="489114"/>
            <a:ext cx="225561" cy="78483"/>
          </a:xfrm>
          <a:prstGeom prst="rect">
            <a:avLst/>
          </a:prstGeom>
          <a:solidFill>
            <a:srgbClr val="F0EA00"/>
          </a:solidFill>
          <a:ln w="19050">
            <a:solidFill>
              <a:srgbClr val="558ED5"/>
            </a:solidFill>
            <a:prstDash val="sysDash"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Glasgow</a:t>
            </a:r>
          </a:p>
        </p:txBody>
      </p:sp>
      <p:sp>
        <p:nvSpPr>
          <p:cNvPr id="1167" name="TextBox 1166">
            <a:extLst>
              <a:ext uri="{FF2B5EF4-FFF2-40B4-BE49-F238E27FC236}">
                <a16:creationId xmlns:a16="http://schemas.microsoft.com/office/drawing/2014/main" id="{D8A263CF-1A44-4292-AB26-460291B5022F}"/>
              </a:ext>
            </a:extLst>
          </p:cNvPr>
          <p:cNvSpPr txBox="1"/>
          <p:nvPr/>
        </p:nvSpPr>
        <p:spPr>
          <a:xfrm>
            <a:off x="7658706" y="436190"/>
            <a:ext cx="285560" cy="54784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dirty="0" err="1">
                <a:solidFill>
                  <a:prstClr val="black"/>
                </a:solidFill>
                <a:latin typeface="Calibri"/>
              </a:rPr>
              <a:t>NorthGrid</a:t>
            </a:r>
            <a:r>
              <a:rPr lang="en-US" sz="450" dirty="0">
                <a:solidFill>
                  <a:prstClr val="black"/>
                </a:solidFill>
                <a:latin typeface="Calibri"/>
              </a:rPr>
              <a:t/>
            </a:r>
            <a:br>
              <a:rPr lang="en-US" sz="450" dirty="0">
                <a:solidFill>
                  <a:prstClr val="black"/>
                </a:solidFill>
                <a:latin typeface="Calibri"/>
              </a:rPr>
            </a:br>
            <a:r>
              <a:rPr lang="en-US" sz="450" dirty="0">
                <a:solidFill>
                  <a:prstClr val="black"/>
                </a:solidFill>
                <a:latin typeface="Calibri"/>
              </a:rPr>
              <a:t>T2</a:t>
            </a:r>
          </a:p>
          <a:p>
            <a:pPr algn="ctr" defTabSz="914120"/>
            <a:endParaRPr lang="en-US" sz="350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endParaRPr lang="en-US" sz="350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endParaRPr lang="en-US" sz="350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endParaRPr lang="en-US" sz="350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endParaRPr lang="en-US" sz="400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endParaRPr lang="en-US" sz="400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endParaRPr lang="en-US" sz="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68" name="TextBox 1167">
            <a:extLst>
              <a:ext uri="{FF2B5EF4-FFF2-40B4-BE49-F238E27FC236}">
                <a16:creationId xmlns:a16="http://schemas.microsoft.com/office/drawing/2014/main" id="{909BF101-8DA3-4DF6-B8C5-B4DB399956ED}"/>
              </a:ext>
            </a:extLst>
          </p:cNvPr>
          <p:cNvSpPr txBox="1"/>
          <p:nvPr/>
        </p:nvSpPr>
        <p:spPr>
          <a:xfrm>
            <a:off x="7689273" y="575380"/>
            <a:ext cx="225561" cy="78483"/>
          </a:xfrm>
          <a:prstGeom prst="rect">
            <a:avLst/>
          </a:prstGeom>
          <a:solidFill>
            <a:srgbClr val="F0EA00"/>
          </a:solidFill>
          <a:ln w="19050">
            <a:solidFill>
              <a:srgbClr val="558ED5"/>
            </a:solidFill>
            <a:prstDash val="sysDash"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dirty="0" err="1">
                <a:solidFill>
                  <a:prstClr val="black"/>
                </a:solidFill>
                <a:latin typeface="Calibri"/>
              </a:rPr>
              <a:t>Lancs</a:t>
            </a:r>
            <a:endParaRPr lang="en-US" sz="4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69" name="TextBox 1168">
            <a:extLst>
              <a:ext uri="{FF2B5EF4-FFF2-40B4-BE49-F238E27FC236}">
                <a16:creationId xmlns:a16="http://schemas.microsoft.com/office/drawing/2014/main" id="{4A97E158-C6A3-47FA-A2E8-D1720A80D174}"/>
              </a:ext>
            </a:extLst>
          </p:cNvPr>
          <p:cNvSpPr txBox="1"/>
          <p:nvPr/>
        </p:nvSpPr>
        <p:spPr>
          <a:xfrm>
            <a:off x="7689273" y="675751"/>
            <a:ext cx="225561" cy="78483"/>
          </a:xfrm>
          <a:prstGeom prst="rect">
            <a:avLst/>
          </a:prstGeom>
          <a:solidFill>
            <a:srgbClr val="F0EA00"/>
          </a:solidFill>
          <a:ln w="19050">
            <a:solidFill>
              <a:srgbClr val="558ED5"/>
            </a:solidFill>
            <a:prstDash val="sysDash"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Liv</a:t>
            </a:r>
          </a:p>
        </p:txBody>
      </p:sp>
      <p:sp>
        <p:nvSpPr>
          <p:cNvPr id="1174" name="TextBox 1173">
            <a:extLst>
              <a:ext uri="{FF2B5EF4-FFF2-40B4-BE49-F238E27FC236}">
                <a16:creationId xmlns:a16="http://schemas.microsoft.com/office/drawing/2014/main" id="{C31F4760-D6F9-401A-B444-1A86237B8C25}"/>
              </a:ext>
            </a:extLst>
          </p:cNvPr>
          <p:cNvSpPr txBox="1"/>
          <p:nvPr/>
        </p:nvSpPr>
        <p:spPr>
          <a:xfrm>
            <a:off x="7689273" y="776122"/>
            <a:ext cx="225561" cy="78483"/>
          </a:xfrm>
          <a:prstGeom prst="rect">
            <a:avLst/>
          </a:prstGeom>
          <a:solidFill>
            <a:srgbClr val="F0EA00"/>
          </a:solidFill>
          <a:ln w="19050">
            <a:solidFill>
              <a:srgbClr val="558ED5"/>
            </a:solidFill>
            <a:prstDash val="sysDash"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Man</a:t>
            </a:r>
          </a:p>
        </p:txBody>
      </p:sp>
      <p:sp>
        <p:nvSpPr>
          <p:cNvPr id="1184" name="TextBox 1183">
            <a:extLst>
              <a:ext uri="{FF2B5EF4-FFF2-40B4-BE49-F238E27FC236}">
                <a16:creationId xmlns:a16="http://schemas.microsoft.com/office/drawing/2014/main" id="{2B70D4FF-2627-423B-93DC-7D1BB89F70E0}"/>
              </a:ext>
            </a:extLst>
          </p:cNvPr>
          <p:cNvSpPr txBox="1"/>
          <p:nvPr/>
        </p:nvSpPr>
        <p:spPr>
          <a:xfrm>
            <a:off x="7693060" y="879760"/>
            <a:ext cx="225561" cy="78483"/>
          </a:xfrm>
          <a:prstGeom prst="rect">
            <a:avLst/>
          </a:prstGeom>
          <a:solidFill>
            <a:srgbClr val="F0EA00"/>
          </a:solidFill>
          <a:ln w="19050">
            <a:solidFill>
              <a:srgbClr val="558ED5"/>
            </a:solidFill>
            <a:prstDash val="sysDash"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dirty="0" err="1">
                <a:solidFill>
                  <a:prstClr val="black"/>
                </a:solidFill>
                <a:latin typeface="Calibri"/>
              </a:rPr>
              <a:t>Shef</a:t>
            </a:r>
            <a:endParaRPr lang="en-US" sz="45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3" name="TextBox 482"/>
          <p:cNvSpPr txBox="1"/>
          <p:nvPr/>
        </p:nvSpPr>
        <p:spPr>
          <a:xfrm rot="19677246">
            <a:off x="8318693" y="689544"/>
            <a:ext cx="241723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55" tIns="4572" rIns="22855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To: GÉANT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2CBB09C-4F70-468A-9418-FC1BC1CFB0F2}"/>
              </a:ext>
            </a:extLst>
          </p:cNvPr>
          <p:cNvGrpSpPr/>
          <p:nvPr/>
        </p:nvGrpSpPr>
        <p:grpSpPr>
          <a:xfrm>
            <a:off x="3157369" y="6031448"/>
            <a:ext cx="1967538" cy="838392"/>
            <a:chOff x="8307528" y="12012774"/>
            <a:chExt cx="3935076" cy="1676783"/>
          </a:xfrm>
        </p:grpSpPr>
        <p:sp>
          <p:nvSpPr>
            <p:cNvPr id="1151" name="Rectangle 1150">
              <a:extLst>
                <a:ext uri="{FF2B5EF4-FFF2-40B4-BE49-F238E27FC236}">
                  <a16:creationId xmlns:a16="http://schemas.microsoft.com/office/drawing/2014/main" id="{46A70C3C-0096-4DD8-A87E-A725752151DB}"/>
                </a:ext>
              </a:extLst>
            </p:cNvPr>
            <p:cNvSpPr/>
            <p:nvPr/>
          </p:nvSpPr>
          <p:spPr bwMode="auto">
            <a:xfrm>
              <a:off x="8307528" y="12028928"/>
              <a:ext cx="3763535" cy="1624799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defTabSz="457052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550" b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2C10121-2AA2-4A0A-93AF-7A746DBD8E18}"/>
                </a:ext>
              </a:extLst>
            </p:cNvPr>
            <p:cNvCxnSpPr/>
            <p:nvPr/>
          </p:nvCxnSpPr>
          <p:spPr>
            <a:xfrm>
              <a:off x="8390452" y="12461961"/>
              <a:ext cx="479413" cy="0"/>
            </a:xfrm>
            <a:prstGeom prst="line">
              <a:avLst/>
            </a:prstGeom>
            <a:ln w="76200" cmpd="thinThick">
              <a:solidFill>
                <a:srgbClr val="FF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7" name="Straight Connector 1116">
              <a:extLst>
                <a:ext uri="{FF2B5EF4-FFF2-40B4-BE49-F238E27FC236}">
                  <a16:creationId xmlns:a16="http://schemas.microsoft.com/office/drawing/2014/main" id="{6D1B77CE-7350-4F26-A8A2-5408EF1FB7C1}"/>
                </a:ext>
              </a:extLst>
            </p:cNvPr>
            <p:cNvCxnSpPr/>
            <p:nvPr/>
          </p:nvCxnSpPr>
          <p:spPr>
            <a:xfrm>
              <a:off x="8390452" y="12630334"/>
              <a:ext cx="479413" cy="0"/>
            </a:xfrm>
            <a:prstGeom prst="line">
              <a:avLst/>
            </a:prstGeom>
            <a:ln w="76200">
              <a:solidFill>
                <a:srgbClr val="7793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8" name="Straight Connector 1117">
              <a:extLst>
                <a:ext uri="{FF2B5EF4-FFF2-40B4-BE49-F238E27FC236}">
                  <a16:creationId xmlns:a16="http://schemas.microsoft.com/office/drawing/2014/main" id="{CE00B4AB-8FAA-42C5-9024-D91F1D382941}"/>
                </a:ext>
              </a:extLst>
            </p:cNvPr>
            <p:cNvCxnSpPr/>
            <p:nvPr/>
          </p:nvCxnSpPr>
          <p:spPr>
            <a:xfrm>
              <a:off x="8390452" y="12782734"/>
              <a:ext cx="479413" cy="0"/>
            </a:xfrm>
            <a:prstGeom prst="line">
              <a:avLst/>
            </a:prstGeom>
            <a:ln w="76200">
              <a:solidFill>
                <a:srgbClr val="B7B7B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9" name="Straight Connector 1118">
              <a:extLst>
                <a:ext uri="{FF2B5EF4-FFF2-40B4-BE49-F238E27FC236}">
                  <a16:creationId xmlns:a16="http://schemas.microsoft.com/office/drawing/2014/main" id="{741EFA2D-B766-4309-AFCA-AFDB5E806682}"/>
                </a:ext>
              </a:extLst>
            </p:cNvPr>
            <p:cNvCxnSpPr/>
            <p:nvPr/>
          </p:nvCxnSpPr>
          <p:spPr>
            <a:xfrm>
              <a:off x="8390452" y="13096054"/>
              <a:ext cx="479413" cy="0"/>
            </a:xfrm>
            <a:prstGeom prst="line">
              <a:avLst/>
            </a:prstGeom>
            <a:ln w="76200" cmpd="tri">
              <a:solidFill>
                <a:srgbClr val="FF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1" name="Straight Connector 1130">
              <a:extLst>
                <a:ext uri="{FF2B5EF4-FFF2-40B4-BE49-F238E27FC236}">
                  <a16:creationId xmlns:a16="http://schemas.microsoft.com/office/drawing/2014/main" id="{7241BD97-81E1-493B-B651-FDBA31B56D46}"/>
                </a:ext>
              </a:extLst>
            </p:cNvPr>
            <p:cNvCxnSpPr/>
            <p:nvPr/>
          </p:nvCxnSpPr>
          <p:spPr>
            <a:xfrm>
              <a:off x="8390452" y="12925812"/>
              <a:ext cx="479413" cy="0"/>
            </a:xfrm>
            <a:prstGeom prst="line">
              <a:avLst/>
            </a:prstGeom>
            <a:ln w="76200">
              <a:solidFill>
                <a:srgbClr val="B3A2C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3" name="Straight Connector 1132">
              <a:extLst>
                <a:ext uri="{FF2B5EF4-FFF2-40B4-BE49-F238E27FC236}">
                  <a16:creationId xmlns:a16="http://schemas.microsoft.com/office/drawing/2014/main" id="{DAE1FED1-4870-43C2-901B-5FE211B9938E}"/>
                </a:ext>
              </a:extLst>
            </p:cNvPr>
            <p:cNvCxnSpPr/>
            <p:nvPr/>
          </p:nvCxnSpPr>
          <p:spPr>
            <a:xfrm>
              <a:off x="8390452" y="13394289"/>
              <a:ext cx="479413" cy="0"/>
            </a:xfrm>
            <a:prstGeom prst="line">
              <a:avLst/>
            </a:prstGeom>
            <a:ln w="76200">
              <a:solidFill>
                <a:srgbClr val="699CD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6" name="TextBox 1135">
              <a:extLst>
                <a:ext uri="{FF2B5EF4-FFF2-40B4-BE49-F238E27FC236}">
                  <a16:creationId xmlns:a16="http://schemas.microsoft.com/office/drawing/2014/main" id="{EEE2F407-1600-4377-ADEB-1058157A526B}"/>
                </a:ext>
              </a:extLst>
            </p:cNvPr>
            <p:cNvSpPr txBox="1"/>
            <p:nvPr/>
          </p:nvSpPr>
          <p:spPr>
            <a:xfrm>
              <a:off x="8369080" y="12012774"/>
              <a:ext cx="3185712" cy="220554"/>
            </a:xfrm>
            <a:prstGeom prst="rect">
              <a:avLst/>
            </a:prstGeom>
            <a:noFill/>
          </p:spPr>
          <p:txBody>
            <a:bodyPr wrap="square" lIns="0" tIns="22855" rIns="0" bIns="22855" rtlCol="0">
              <a:spAutoFit/>
            </a:bodyPr>
            <a:lstStyle/>
            <a:p>
              <a:pPr defTabSz="914120">
                <a:lnSpc>
                  <a:spcPts val="500"/>
                </a:lnSpc>
              </a:pPr>
              <a:r>
                <a:rPr lang="en-US" sz="550" b="1" dirty="0">
                  <a:solidFill>
                    <a:prstClr val="black"/>
                  </a:solidFill>
                  <a:latin typeface="Calibri"/>
                </a:rPr>
                <a:t>International infrastructure by provider/collaboration</a:t>
              </a:r>
            </a:p>
          </p:txBody>
        </p:sp>
        <p:sp>
          <p:nvSpPr>
            <p:cNvPr id="1137" name="TextBox 1136">
              <a:extLst>
                <a:ext uri="{FF2B5EF4-FFF2-40B4-BE49-F238E27FC236}">
                  <a16:creationId xmlns:a16="http://schemas.microsoft.com/office/drawing/2014/main" id="{324149C2-F049-43C5-9648-BA7B99109B06}"/>
                </a:ext>
              </a:extLst>
            </p:cNvPr>
            <p:cNvSpPr txBox="1"/>
            <p:nvPr/>
          </p:nvSpPr>
          <p:spPr>
            <a:xfrm>
              <a:off x="8934750" y="12357140"/>
              <a:ext cx="479414" cy="220554"/>
            </a:xfrm>
            <a:prstGeom prst="rect">
              <a:avLst/>
            </a:prstGeom>
            <a:noFill/>
          </p:spPr>
          <p:txBody>
            <a:bodyPr wrap="square" lIns="0" tIns="22855" rIns="0" bIns="22855" rtlCol="0">
              <a:spAutoFit/>
            </a:bodyPr>
            <a:lstStyle/>
            <a:p>
              <a:pPr defTabSz="914120">
                <a:lnSpc>
                  <a:spcPts val="500"/>
                </a:lnSpc>
              </a:pPr>
              <a:r>
                <a:rPr lang="en-US" sz="550" dirty="0">
                  <a:solidFill>
                    <a:prstClr val="black"/>
                  </a:solidFill>
                  <a:latin typeface="Calibri"/>
                </a:rPr>
                <a:t>GÉANT</a:t>
              </a:r>
            </a:p>
          </p:txBody>
        </p:sp>
        <p:sp>
          <p:nvSpPr>
            <p:cNvPr id="1139" name="TextBox 1138">
              <a:extLst>
                <a:ext uri="{FF2B5EF4-FFF2-40B4-BE49-F238E27FC236}">
                  <a16:creationId xmlns:a16="http://schemas.microsoft.com/office/drawing/2014/main" id="{50934591-AB70-415F-86F6-EC0E5F7EA3F9}"/>
                </a:ext>
              </a:extLst>
            </p:cNvPr>
            <p:cNvSpPr txBox="1"/>
            <p:nvPr/>
          </p:nvSpPr>
          <p:spPr>
            <a:xfrm>
              <a:off x="8934750" y="12998553"/>
              <a:ext cx="3116912" cy="348794"/>
            </a:xfrm>
            <a:prstGeom prst="rect">
              <a:avLst/>
            </a:prstGeom>
            <a:noFill/>
          </p:spPr>
          <p:txBody>
            <a:bodyPr wrap="square" lIns="0" tIns="22855" rIns="0" bIns="22855" rtlCol="0">
              <a:spAutoFit/>
            </a:bodyPr>
            <a:lstStyle/>
            <a:p>
              <a:pPr defTabSz="914120">
                <a:lnSpc>
                  <a:spcPts val="500"/>
                </a:lnSpc>
              </a:pPr>
              <a:r>
                <a:rPr lang="en-US" sz="550" dirty="0">
                  <a:solidFill>
                    <a:prstClr val="black"/>
                  </a:solidFill>
                  <a:latin typeface="Calibri"/>
                </a:rPr>
                <a:t>JGN, </a:t>
              </a:r>
              <a:r>
                <a:rPr lang="en-US" sz="550" dirty="0" err="1">
                  <a:solidFill>
                    <a:prstClr val="black"/>
                  </a:solidFill>
                  <a:latin typeface="Calibri"/>
                </a:rPr>
                <a:t>SingAREN</a:t>
              </a:r>
              <a:r>
                <a:rPr lang="en-US" sz="550" dirty="0">
                  <a:solidFill>
                    <a:prstClr val="black"/>
                  </a:solidFill>
                  <a:latin typeface="Calibri"/>
                </a:rPr>
                <a:t> (+ TIENCC, </a:t>
              </a:r>
              <a:r>
                <a:rPr lang="en-US" sz="550" dirty="0" err="1">
                  <a:solidFill>
                    <a:prstClr val="black"/>
                  </a:solidFill>
                  <a:latin typeface="Calibri"/>
                </a:rPr>
                <a:t>SurfNet</a:t>
              </a:r>
              <a:r>
                <a:rPr lang="en-US" sz="550" dirty="0">
                  <a:solidFill>
                    <a:prstClr val="black"/>
                  </a:solidFill>
                  <a:latin typeface="Calibri"/>
                </a:rPr>
                <a:t>, NORDUnet,</a:t>
              </a:r>
              <a:br>
                <a:rPr lang="en-US" sz="550" dirty="0">
                  <a:solidFill>
                    <a:prstClr val="black"/>
                  </a:solidFill>
                  <a:latin typeface="Calibri"/>
                </a:rPr>
              </a:br>
              <a:r>
                <a:rPr lang="en-US" sz="550" dirty="0">
                  <a:solidFill>
                    <a:prstClr val="black"/>
                  </a:solidFill>
                  <a:latin typeface="Calibri"/>
                </a:rPr>
                <a:t>GÉANT on the London link)</a:t>
              </a:r>
            </a:p>
          </p:txBody>
        </p:sp>
        <p:sp>
          <p:nvSpPr>
            <p:cNvPr id="1141" name="TextBox 1140">
              <a:extLst>
                <a:ext uri="{FF2B5EF4-FFF2-40B4-BE49-F238E27FC236}">
                  <a16:creationId xmlns:a16="http://schemas.microsoft.com/office/drawing/2014/main" id="{3A85F4CC-3EB8-4454-9DC9-3F16CED5E691}"/>
                </a:ext>
              </a:extLst>
            </p:cNvPr>
            <p:cNvSpPr txBox="1"/>
            <p:nvPr/>
          </p:nvSpPr>
          <p:spPr>
            <a:xfrm>
              <a:off x="8934750" y="12525514"/>
              <a:ext cx="782288" cy="220554"/>
            </a:xfrm>
            <a:prstGeom prst="rect">
              <a:avLst/>
            </a:prstGeom>
            <a:noFill/>
          </p:spPr>
          <p:txBody>
            <a:bodyPr wrap="square" lIns="0" tIns="22855" rIns="0" bIns="22855" rtlCol="0">
              <a:spAutoFit/>
            </a:bodyPr>
            <a:lstStyle/>
            <a:p>
              <a:pPr defTabSz="914120">
                <a:lnSpc>
                  <a:spcPts val="500"/>
                </a:lnSpc>
              </a:pPr>
              <a:r>
                <a:rPr lang="en-US" sz="550" dirty="0">
                  <a:solidFill>
                    <a:prstClr val="black"/>
                  </a:solidFill>
                  <a:latin typeface="Calibri"/>
                </a:rPr>
                <a:t>SINET, Japan</a:t>
              </a:r>
            </a:p>
          </p:txBody>
        </p:sp>
        <p:sp>
          <p:nvSpPr>
            <p:cNvPr id="1142" name="TextBox 1141">
              <a:extLst>
                <a:ext uri="{FF2B5EF4-FFF2-40B4-BE49-F238E27FC236}">
                  <a16:creationId xmlns:a16="http://schemas.microsoft.com/office/drawing/2014/main" id="{D9DDB78C-897A-4892-8456-5E2460DFADE5}"/>
                </a:ext>
              </a:extLst>
            </p:cNvPr>
            <p:cNvSpPr txBox="1"/>
            <p:nvPr/>
          </p:nvSpPr>
          <p:spPr>
            <a:xfrm>
              <a:off x="8934750" y="12677914"/>
              <a:ext cx="782288" cy="220554"/>
            </a:xfrm>
            <a:prstGeom prst="rect">
              <a:avLst/>
            </a:prstGeom>
            <a:noFill/>
          </p:spPr>
          <p:txBody>
            <a:bodyPr wrap="square" lIns="0" tIns="22855" rIns="0" bIns="22855" rtlCol="0">
              <a:spAutoFit/>
            </a:bodyPr>
            <a:lstStyle/>
            <a:p>
              <a:pPr defTabSz="914120">
                <a:lnSpc>
                  <a:spcPts val="500"/>
                </a:lnSpc>
              </a:pPr>
              <a:r>
                <a:rPr lang="en-US" sz="550" dirty="0">
                  <a:solidFill>
                    <a:prstClr val="black"/>
                  </a:solidFill>
                  <a:latin typeface="Calibri"/>
                </a:rPr>
                <a:t>ASGC, Taiwan</a:t>
              </a:r>
            </a:p>
          </p:txBody>
        </p:sp>
        <p:sp>
          <p:nvSpPr>
            <p:cNvPr id="1147" name="TextBox 1146">
              <a:extLst>
                <a:ext uri="{FF2B5EF4-FFF2-40B4-BE49-F238E27FC236}">
                  <a16:creationId xmlns:a16="http://schemas.microsoft.com/office/drawing/2014/main" id="{0382CE1D-3483-415B-8751-F195F5BD5DC1}"/>
                </a:ext>
              </a:extLst>
            </p:cNvPr>
            <p:cNvSpPr txBox="1"/>
            <p:nvPr/>
          </p:nvSpPr>
          <p:spPr>
            <a:xfrm>
              <a:off x="10579674" y="12531112"/>
              <a:ext cx="1006494" cy="220554"/>
            </a:xfrm>
            <a:prstGeom prst="rect">
              <a:avLst/>
            </a:prstGeom>
            <a:noFill/>
          </p:spPr>
          <p:txBody>
            <a:bodyPr wrap="square" lIns="0" tIns="22855" rIns="0" bIns="22855" rtlCol="0">
              <a:spAutoFit/>
            </a:bodyPr>
            <a:lstStyle/>
            <a:p>
              <a:pPr defTabSz="914120">
                <a:lnSpc>
                  <a:spcPts val="500"/>
                </a:lnSpc>
              </a:pPr>
              <a:r>
                <a:rPr lang="en-US" sz="550" dirty="0">
                  <a:solidFill>
                    <a:prstClr val="black"/>
                  </a:solidFill>
                  <a:latin typeface="Calibri"/>
                </a:rPr>
                <a:t>KREONet2, Korea</a:t>
              </a:r>
            </a:p>
          </p:txBody>
        </p:sp>
        <p:sp>
          <p:nvSpPr>
            <p:cNvPr id="1149" name="TextBox 1148">
              <a:extLst>
                <a:ext uri="{FF2B5EF4-FFF2-40B4-BE49-F238E27FC236}">
                  <a16:creationId xmlns:a16="http://schemas.microsoft.com/office/drawing/2014/main" id="{DE7C6E32-6F03-42EF-997E-DA29981647B5}"/>
                </a:ext>
              </a:extLst>
            </p:cNvPr>
            <p:cNvSpPr txBox="1"/>
            <p:nvPr/>
          </p:nvSpPr>
          <p:spPr>
            <a:xfrm>
              <a:off x="8934750" y="12820992"/>
              <a:ext cx="1379140" cy="220554"/>
            </a:xfrm>
            <a:prstGeom prst="rect">
              <a:avLst/>
            </a:prstGeom>
            <a:noFill/>
          </p:spPr>
          <p:txBody>
            <a:bodyPr wrap="square" lIns="0" tIns="22855" rIns="0" bIns="22855" rtlCol="0">
              <a:spAutoFit/>
            </a:bodyPr>
            <a:lstStyle/>
            <a:p>
              <a:pPr defTabSz="914120">
                <a:lnSpc>
                  <a:spcPts val="500"/>
                </a:lnSpc>
              </a:pPr>
              <a:r>
                <a:rPr lang="en-US" sz="550" dirty="0">
                  <a:solidFill>
                    <a:prstClr val="black"/>
                  </a:solidFill>
                  <a:latin typeface="Calibri"/>
                </a:rPr>
                <a:t>ESnet transatlantic, USA</a:t>
              </a:r>
            </a:p>
          </p:txBody>
        </p:sp>
        <p:cxnSp>
          <p:nvCxnSpPr>
            <p:cNvPr id="928" name="Straight Connector 927">
              <a:extLst>
                <a:ext uri="{FF2B5EF4-FFF2-40B4-BE49-F238E27FC236}">
                  <a16:creationId xmlns:a16="http://schemas.microsoft.com/office/drawing/2014/main" id="{75F7387C-A02A-44EC-9E0A-9640B6A53A98}"/>
                </a:ext>
              </a:extLst>
            </p:cNvPr>
            <p:cNvCxnSpPr/>
            <p:nvPr/>
          </p:nvCxnSpPr>
          <p:spPr>
            <a:xfrm>
              <a:off x="10015627" y="12299642"/>
              <a:ext cx="479413" cy="0"/>
            </a:xfrm>
            <a:prstGeom prst="line">
              <a:avLst/>
            </a:prstGeom>
            <a:ln w="76200" cmpd="tri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9" name="TextBox 928">
              <a:extLst>
                <a:ext uri="{FF2B5EF4-FFF2-40B4-BE49-F238E27FC236}">
                  <a16:creationId xmlns:a16="http://schemas.microsoft.com/office/drawing/2014/main" id="{1F3BC0E4-3EDE-40E1-A77D-1624BA564B2C}"/>
                </a:ext>
              </a:extLst>
            </p:cNvPr>
            <p:cNvSpPr txBox="1"/>
            <p:nvPr/>
          </p:nvSpPr>
          <p:spPr>
            <a:xfrm>
              <a:off x="10559956" y="12194822"/>
              <a:ext cx="809784" cy="220554"/>
            </a:xfrm>
            <a:prstGeom prst="rect">
              <a:avLst/>
            </a:prstGeom>
            <a:noFill/>
          </p:spPr>
          <p:txBody>
            <a:bodyPr wrap="square" lIns="0" tIns="22855" rIns="0" bIns="22855" rtlCol="0">
              <a:spAutoFit/>
            </a:bodyPr>
            <a:lstStyle/>
            <a:p>
              <a:pPr defTabSz="914120">
                <a:lnSpc>
                  <a:spcPts val="500"/>
                </a:lnSpc>
              </a:pPr>
              <a:r>
                <a:rPr lang="en-US" sz="550" dirty="0">
                  <a:solidFill>
                    <a:prstClr val="black"/>
                  </a:solidFill>
                  <a:latin typeface="Calibri"/>
                </a:rPr>
                <a:t>NORDUnet</a:t>
              </a:r>
            </a:p>
          </p:txBody>
        </p:sp>
        <p:cxnSp>
          <p:nvCxnSpPr>
            <p:cNvPr id="933" name="Straight Connector 932">
              <a:extLst>
                <a:ext uri="{FF2B5EF4-FFF2-40B4-BE49-F238E27FC236}">
                  <a16:creationId xmlns:a16="http://schemas.microsoft.com/office/drawing/2014/main" id="{D80AA449-1809-4163-A53A-09A9642BC5F7}"/>
                </a:ext>
              </a:extLst>
            </p:cNvPr>
            <p:cNvCxnSpPr/>
            <p:nvPr/>
          </p:nvCxnSpPr>
          <p:spPr>
            <a:xfrm>
              <a:off x="8390452" y="12291789"/>
              <a:ext cx="479413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4" name="TextBox 933">
              <a:extLst>
                <a:ext uri="{FF2B5EF4-FFF2-40B4-BE49-F238E27FC236}">
                  <a16:creationId xmlns:a16="http://schemas.microsoft.com/office/drawing/2014/main" id="{2A16E2E4-76E1-40BA-8B02-AC9B6E851C5F}"/>
                </a:ext>
              </a:extLst>
            </p:cNvPr>
            <p:cNvSpPr txBox="1"/>
            <p:nvPr/>
          </p:nvSpPr>
          <p:spPr>
            <a:xfrm>
              <a:off x="8934750" y="12186968"/>
              <a:ext cx="479414" cy="220554"/>
            </a:xfrm>
            <a:prstGeom prst="rect">
              <a:avLst/>
            </a:prstGeom>
            <a:noFill/>
          </p:spPr>
          <p:txBody>
            <a:bodyPr wrap="square" lIns="0" tIns="22855" rIns="0" bIns="22855" rtlCol="0">
              <a:spAutoFit/>
            </a:bodyPr>
            <a:lstStyle/>
            <a:p>
              <a:pPr defTabSz="914120">
                <a:lnSpc>
                  <a:spcPts val="500"/>
                </a:lnSpc>
              </a:pPr>
              <a:r>
                <a:rPr lang="en-US" sz="550" dirty="0">
                  <a:solidFill>
                    <a:prstClr val="black"/>
                  </a:solidFill>
                  <a:latin typeface="Calibri"/>
                </a:rPr>
                <a:t>various</a:t>
              </a:r>
            </a:p>
          </p:txBody>
        </p:sp>
        <p:cxnSp>
          <p:nvCxnSpPr>
            <p:cNvPr id="935" name="Straight Connector 934">
              <a:extLst>
                <a:ext uri="{FF2B5EF4-FFF2-40B4-BE49-F238E27FC236}">
                  <a16:creationId xmlns:a16="http://schemas.microsoft.com/office/drawing/2014/main" id="{EC2A3400-DC3A-4A11-9BDC-FEAB1386AC8F}"/>
                </a:ext>
              </a:extLst>
            </p:cNvPr>
            <p:cNvCxnSpPr/>
            <p:nvPr/>
          </p:nvCxnSpPr>
          <p:spPr>
            <a:xfrm>
              <a:off x="10014473" y="12460894"/>
              <a:ext cx="479413" cy="0"/>
            </a:xfrm>
            <a:prstGeom prst="line">
              <a:avLst/>
            </a:prstGeom>
            <a:ln w="76200">
              <a:solidFill>
                <a:srgbClr val="F0EA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7" name="TextBox 936">
              <a:extLst>
                <a:ext uri="{FF2B5EF4-FFF2-40B4-BE49-F238E27FC236}">
                  <a16:creationId xmlns:a16="http://schemas.microsoft.com/office/drawing/2014/main" id="{95E6F6DF-807A-42EC-93EB-DBAA69CB4F08}"/>
                </a:ext>
              </a:extLst>
            </p:cNvPr>
            <p:cNvSpPr txBox="1"/>
            <p:nvPr/>
          </p:nvSpPr>
          <p:spPr>
            <a:xfrm>
              <a:off x="10558802" y="12356074"/>
              <a:ext cx="734186" cy="220554"/>
            </a:xfrm>
            <a:prstGeom prst="rect">
              <a:avLst/>
            </a:prstGeom>
            <a:noFill/>
          </p:spPr>
          <p:txBody>
            <a:bodyPr wrap="square" lIns="0" tIns="22855" rIns="0" bIns="22855" rtlCol="0">
              <a:spAutoFit/>
            </a:bodyPr>
            <a:lstStyle/>
            <a:p>
              <a:pPr defTabSz="914120">
                <a:lnSpc>
                  <a:spcPts val="500"/>
                </a:lnSpc>
              </a:pPr>
              <a:r>
                <a:rPr lang="en-US" sz="550" dirty="0">
                  <a:solidFill>
                    <a:prstClr val="black"/>
                  </a:solidFill>
                  <a:latin typeface="Calibri"/>
                </a:rPr>
                <a:t>KIAE, Russia</a:t>
              </a:r>
            </a:p>
          </p:txBody>
        </p:sp>
        <p:sp>
          <p:nvSpPr>
            <p:cNvPr id="1150" name="TextBox 1149">
              <a:extLst>
                <a:ext uri="{FF2B5EF4-FFF2-40B4-BE49-F238E27FC236}">
                  <a16:creationId xmlns:a16="http://schemas.microsoft.com/office/drawing/2014/main" id="{3C8525B6-BAC7-4A2D-9433-C25BADB050C6}"/>
                </a:ext>
              </a:extLst>
            </p:cNvPr>
            <p:cNvSpPr txBox="1"/>
            <p:nvPr/>
          </p:nvSpPr>
          <p:spPr>
            <a:xfrm>
              <a:off x="8934750" y="13289467"/>
              <a:ext cx="3307854" cy="400090"/>
            </a:xfrm>
            <a:prstGeom prst="rect">
              <a:avLst/>
            </a:prstGeom>
            <a:noFill/>
          </p:spPr>
          <p:txBody>
            <a:bodyPr wrap="square" lIns="0" tIns="22855" rIns="0" bIns="22855" rtlCol="0">
              <a:spAutoFit/>
            </a:bodyPr>
            <a:lstStyle/>
            <a:p>
              <a:pPr defTabSz="914120">
                <a:lnSpc>
                  <a:spcPts val="550"/>
                </a:lnSpc>
              </a:pPr>
              <a:r>
                <a:rPr lang="en-US" sz="550" dirty="0">
                  <a:solidFill>
                    <a:prstClr val="black"/>
                  </a:solidFill>
                  <a:latin typeface="Calibri"/>
                </a:rPr>
                <a:t>ANA-300/400 - Various links provided by CANARIE, ESnet, GÉANT, Internet2, NORDUnet, </a:t>
              </a:r>
              <a:r>
                <a:rPr lang="en-US" sz="550" dirty="0" err="1">
                  <a:solidFill>
                    <a:prstClr val="black"/>
                  </a:solidFill>
                  <a:latin typeface="Calibri"/>
                </a:rPr>
                <a:t>SURFnet</a:t>
              </a:r>
              <a:r>
                <a:rPr lang="en-US" sz="550" dirty="0">
                  <a:solidFill>
                    <a:prstClr val="black"/>
                  </a:solidFill>
                  <a:latin typeface="Calibri"/>
                </a:rPr>
                <a:t>, SINET,IU/NSF</a:t>
              </a:r>
            </a:p>
          </p:txBody>
        </p:sp>
      </p:grpSp>
      <p:cxnSp>
        <p:nvCxnSpPr>
          <p:cNvPr id="821" name="Straight Connector 820">
            <a:extLst>
              <a:ext uri="{FF2B5EF4-FFF2-40B4-BE49-F238E27FC236}">
                <a16:creationId xmlns:a16="http://schemas.microsoft.com/office/drawing/2014/main" id="{3633BDC7-E07A-47CF-86EA-C8C68C467119}"/>
              </a:ext>
            </a:extLst>
          </p:cNvPr>
          <p:cNvCxnSpPr/>
          <p:nvPr/>
        </p:nvCxnSpPr>
        <p:spPr>
          <a:xfrm>
            <a:off x="4009217" y="6331708"/>
            <a:ext cx="239707" cy="0"/>
          </a:xfrm>
          <a:prstGeom prst="line">
            <a:avLst/>
          </a:prstGeom>
          <a:ln w="76200">
            <a:solidFill>
              <a:srgbClr val="E46C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3" name="Freeform 693">
            <a:extLst>
              <a:ext uri="{FF2B5EF4-FFF2-40B4-BE49-F238E27FC236}">
                <a16:creationId xmlns:a16="http://schemas.microsoft.com/office/drawing/2014/main" id="{432E1477-BC7F-4B95-81FE-1C20E71972C8}"/>
              </a:ext>
            </a:extLst>
          </p:cNvPr>
          <p:cNvSpPr/>
          <p:nvPr/>
        </p:nvSpPr>
        <p:spPr bwMode="auto">
          <a:xfrm rot="9565280" flipV="1">
            <a:off x="8715510" y="452811"/>
            <a:ext cx="1062229" cy="479422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6847819"/>
              <a:gd name="connsiteY0" fmla="*/ 6786 h 572360"/>
              <a:gd name="connsiteX1" fmla="*/ 16847819 w 16847819"/>
              <a:gd name="connsiteY1" fmla="*/ 572360 h 572360"/>
              <a:gd name="connsiteX0" fmla="*/ 0 w 16847819"/>
              <a:gd name="connsiteY0" fmla="*/ 0 h 565574"/>
              <a:gd name="connsiteX1" fmla="*/ 16847819 w 16847819"/>
              <a:gd name="connsiteY1" fmla="*/ 565574 h 565574"/>
              <a:gd name="connsiteX0" fmla="*/ 0 w 20889782"/>
              <a:gd name="connsiteY0" fmla="*/ 866214 h 866238"/>
              <a:gd name="connsiteX1" fmla="*/ 20889782 w 20889782"/>
              <a:gd name="connsiteY1" fmla="*/ 30701 h 866238"/>
              <a:gd name="connsiteX0" fmla="*/ 0 w 20889782"/>
              <a:gd name="connsiteY0" fmla="*/ 1065057 h 1065057"/>
              <a:gd name="connsiteX1" fmla="*/ 20889782 w 20889782"/>
              <a:gd name="connsiteY1" fmla="*/ 229544 h 1065057"/>
              <a:gd name="connsiteX0" fmla="*/ 0 w 21238226"/>
              <a:gd name="connsiteY0" fmla="*/ 1086513 h 1086513"/>
              <a:gd name="connsiteX1" fmla="*/ 21238226 w 21238226"/>
              <a:gd name="connsiteY1" fmla="*/ 215765 h 1086513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6488 w 21244714"/>
              <a:gd name="connsiteY0" fmla="*/ 1110552 h 1110552"/>
              <a:gd name="connsiteX1" fmla="*/ 7925798 w 21244714"/>
              <a:gd name="connsiteY1" fmla="*/ 70381 h 1110552"/>
              <a:gd name="connsiteX2" fmla="*/ 21244714 w 21244714"/>
              <a:gd name="connsiteY2" fmla="*/ 239804 h 1110552"/>
              <a:gd name="connsiteX0" fmla="*/ 8810 w 21247036"/>
              <a:gd name="connsiteY0" fmla="*/ 1153844 h 1153844"/>
              <a:gd name="connsiteX1" fmla="*/ 7928120 w 21247036"/>
              <a:gd name="connsiteY1" fmla="*/ 113673 h 1153844"/>
              <a:gd name="connsiteX2" fmla="*/ 21247036 w 21247036"/>
              <a:gd name="connsiteY2" fmla="*/ 283096 h 1153844"/>
              <a:gd name="connsiteX0" fmla="*/ 17341 w 18026643"/>
              <a:gd name="connsiteY0" fmla="*/ 1114739 h 1114739"/>
              <a:gd name="connsiteX1" fmla="*/ 4707727 w 18026643"/>
              <a:gd name="connsiteY1" fmla="*/ 70423 h 1114739"/>
              <a:gd name="connsiteX2" fmla="*/ 18026643 w 18026643"/>
              <a:gd name="connsiteY2" fmla="*/ 239846 h 1114739"/>
              <a:gd name="connsiteX0" fmla="*/ 324867 w 18334169"/>
              <a:gd name="connsiteY0" fmla="*/ 1071602 h 1071602"/>
              <a:gd name="connsiteX1" fmla="*/ 2136484 w 18334169"/>
              <a:gd name="connsiteY1" fmla="*/ 89464 h 1071602"/>
              <a:gd name="connsiteX2" fmla="*/ 18334169 w 18334169"/>
              <a:gd name="connsiteY2" fmla="*/ 196709 h 1071602"/>
              <a:gd name="connsiteX0" fmla="*/ 3163 w 18012465"/>
              <a:gd name="connsiteY0" fmla="*/ 905782 h 1026026"/>
              <a:gd name="connsiteX1" fmla="*/ 14219659 w 18012465"/>
              <a:gd name="connsiteY1" fmla="*/ 1005548 h 1026026"/>
              <a:gd name="connsiteX2" fmla="*/ 18012465 w 18012465"/>
              <a:gd name="connsiteY2" fmla="*/ 30889 h 1026026"/>
              <a:gd name="connsiteX0" fmla="*/ 3474 w 16965951"/>
              <a:gd name="connsiteY0" fmla="*/ 988686 h 1028534"/>
              <a:gd name="connsiteX1" fmla="*/ 13173145 w 16965951"/>
              <a:gd name="connsiteY1" fmla="*/ 1005548 h 1028534"/>
              <a:gd name="connsiteX2" fmla="*/ 16965951 w 16965951"/>
              <a:gd name="connsiteY2" fmla="*/ 30889 h 1028534"/>
              <a:gd name="connsiteX0" fmla="*/ -1 w 16962476"/>
              <a:gd name="connsiteY0" fmla="*/ 988686 h 1062177"/>
              <a:gd name="connsiteX1" fmla="*/ 13169670 w 16962476"/>
              <a:gd name="connsiteY1" fmla="*/ 1005548 h 1062177"/>
              <a:gd name="connsiteX2" fmla="*/ 16962476 w 16962476"/>
              <a:gd name="connsiteY2" fmla="*/ 30889 h 1062177"/>
              <a:gd name="connsiteX0" fmla="*/ -1 w 17721422"/>
              <a:gd name="connsiteY0" fmla="*/ 879902 h 953393"/>
              <a:gd name="connsiteX1" fmla="*/ 13169670 w 17721422"/>
              <a:gd name="connsiteY1" fmla="*/ 896764 h 953393"/>
              <a:gd name="connsiteX2" fmla="*/ 17721422 w 17721422"/>
              <a:gd name="connsiteY2" fmla="*/ 34026 h 953393"/>
              <a:gd name="connsiteX0" fmla="*/ -1 w 17721422"/>
              <a:gd name="connsiteY0" fmla="*/ 845876 h 919367"/>
              <a:gd name="connsiteX1" fmla="*/ 13169670 w 17721422"/>
              <a:gd name="connsiteY1" fmla="*/ 862738 h 919367"/>
              <a:gd name="connsiteX2" fmla="*/ 17721422 w 17721422"/>
              <a:gd name="connsiteY2" fmla="*/ 0 h 919367"/>
              <a:gd name="connsiteX0" fmla="*/ -1 w 17721422"/>
              <a:gd name="connsiteY0" fmla="*/ 845876 h 845876"/>
              <a:gd name="connsiteX1" fmla="*/ 12960306 w 17721422"/>
              <a:gd name="connsiteY1" fmla="*/ 794342 h 845876"/>
              <a:gd name="connsiteX2" fmla="*/ 17721422 w 17721422"/>
              <a:gd name="connsiteY2" fmla="*/ 0 h 845876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7616741 w 17616741"/>
              <a:gd name="connsiteY1" fmla="*/ 0 h 847949"/>
              <a:gd name="connsiteX0" fmla="*/ -1 w 17616741"/>
              <a:gd name="connsiteY0" fmla="*/ 847949 h 847949"/>
              <a:gd name="connsiteX1" fmla="*/ 10227252 w 17616741"/>
              <a:gd name="connsiteY1" fmla="*/ 359094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0 w 19999044"/>
              <a:gd name="connsiteY0" fmla="*/ 806958 h 821286"/>
              <a:gd name="connsiteX1" fmla="*/ 16194929 w 19999044"/>
              <a:gd name="connsiteY1" fmla="*/ 821286 h 821286"/>
              <a:gd name="connsiteX2" fmla="*/ 19999044 w 19999044"/>
              <a:gd name="connsiteY2" fmla="*/ 0 h 821286"/>
              <a:gd name="connsiteX0" fmla="*/ 0 w 19999044"/>
              <a:gd name="connsiteY0" fmla="*/ 806958 h 837551"/>
              <a:gd name="connsiteX1" fmla="*/ 16194929 w 19999044"/>
              <a:gd name="connsiteY1" fmla="*/ 821286 h 837551"/>
              <a:gd name="connsiteX2" fmla="*/ 19999044 w 19999044"/>
              <a:gd name="connsiteY2" fmla="*/ 0 h 837551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24268603"/>
              <a:gd name="connsiteY0" fmla="*/ 0 h 1534967"/>
              <a:gd name="connsiteX1" fmla="*/ 20464488 w 24268603"/>
              <a:gd name="connsiteY1" fmla="*/ 1534920 h 1534967"/>
              <a:gd name="connsiteX2" fmla="*/ 24268603 w 24268603"/>
              <a:gd name="connsiteY2" fmla="*/ 713634 h 1534967"/>
              <a:gd name="connsiteX0" fmla="*/ 0 w 24268603"/>
              <a:gd name="connsiteY0" fmla="*/ 0 h 1660688"/>
              <a:gd name="connsiteX1" fmla="*/ 20464488 w 24268603"/>
              <a:gd name="connsiteY1" fmla="*/ 1534920 h 1660688"/>
              <a:gd name="connsiteX2" fmla="*/ 24268603 w 24268603"/>
              <a:gd name="connsiteY2" fmla="*/ 713634 h 1660688"/>
              <a:gd name="connsiteX0" fmla="*/ 0 w 24268603"/>
              <a:gd name="connsiteY0" fmla="*/ 0 h 1657431"/>
              <a:gd name="connsiteX1" fmla="*/ 20464488 w 24268603"/>
              <a:gd name="connsiteY1" fmla="*/ 1534920 h 1657431"/>
              <a:gd name="connsiteX2" fmla="*/ 24268603 w 24268603"/>
              <a:gd name="connsiteY2" fmla="*/ 713634 h 1657431"/>
              <a:gd name="connsiteX0" fmla="*/ 0 w 24268603"/>
              <a:gd name="connsiteY0" fmla="*/ 0 h 1673296"/>
              <a:gd name="connsiteX1" fmla="*/ 20464488 w 24268603"/>
              <a:gd name="connsiteY1" fmla="*/ 1534920 h 1673296"/>
              <a:gd name="connsiteX2" fmla="*/ 24268603 w 24268603"/>
              <a:gd name="connsiteY2" fmla="*/ 713634 h 1673296"/>
              <a:gd name="connsiteX0" fmla="*/ 0 w 24268603"/>
              <a:gd name="connsiteY0" fmla="*/ 0 h 713634"/>
              <a:gd name="connsiteX1" fmla="*/ 24268603 w 24268603"/>
              <a:gd name="connsiteY1" fmla="*/ 713634 h 713634"/>
              <a:gd name="connsiteX0" fmla="*/ 0 w 24268603"/>
              <a:gd name="connsiteY0" fmla="*/ 0 h 1366442"/>
              <a:gd name="connsiteX1" fmla="*/ 24268603 w 24268603"/>
              <a:gd name="connsiteY1" fmla="*/ 713634 h 1366442"/>
              <a:gd name="connsiteX0" fmla="*/ 0 w 24268603"/>
              <a:gd name="connsiteY0" fmla="*/ 0 h 1677813"/>
              <a:gd name="connsiteX1" fmla="*/ 24268603 w 24268603"/>
              <a:gd name="connsiteY1" fmla="*/ 713634 h 1677813"/>
              <a:gd name="connsiteX0" fmla="*/ 0 w 24090706"/>
              <a:gd name="connsiteY0" fmla="*/ 0 h 1931295"/>
              <a:gd name="connsiteX1" fmla="*/ 24090706 w 24090706"/>
              <a:gd name="connsiteY1" fmla="*/ 1081359 h 1931295"/>
              <a:gd name="connsiteX0" fmla="*/ 0 w 23912809"/>
              <a:gd name="connsiteY0" fmla="*/ 0 h 2220641"/>
              <a:gd name="connsiteX1" fmla="*/ 23912809 w 23912809"/>
              <a:gd name="connsiteY1" fmla="*/ 1468962 h 2220641"/>
              <a:gd name="connsiteX0" fmla="*/ 0 w 23912809"/>
              <a:gd name="connsiteY0" fmla="*/ 0 h 1777744"/>
              <a:gd name="connsiteX1" fmla="*/ 23912809 w 23912809"/>
              <a:gd name="connsiteY1" fmla="*/ 1468962 h 1777744"/>
              <a:gd name="connsiteX0" fmla="*/ 0 w 24179657"/>
              <a:gd name="connsiteY0" fmla="*/ 0 h 1221900"/>
              <a:gd name="connsiteX1" fmla="*/ 24179657 w 24179657"/>
              <a:gd name="connsiteY1" fmla="*/ 663942 h 1221900"/>
              <a:gd name="connsiteX0" fmla="*/ 0 w 24179657"/>
              <a:gd name="connsiteY0" fmla="*/ 0 h 1641077"/>
              <a:gd name="connsiteX1" fmla="*/ 24179657 w 24179657"/>
              <a:gd name="connsiteY1" fmla="*/ 663942 h 1641077"/>
              <a:gd name="connsiteX0" fmla="*/ 0 w 25424947"/>
              <a:gd name="connsiteY0" fmla="*/ 3251835 h 3707557"/>
              <a:gd name="connsiteX1" fmla="*/ 25424947 w 25424947"/>
              <a:gd name="connsiteY1" fmla="*/ 0 h 3707557"/>
              <a:gd name="connsiteX0" fmla="*/ 0 w 25424947"/>
              <a:gd name="connsiteY0" fmla="*/ 3251835 h 3878269"/>
              <a:gd name="connsiteX1" fmla="*/ 25424947 w 25424947"/>
              <a:gd name="connsiteY1" fmla="*/ 0 h 3878269"/>
              <a:gd name="connsiteX0" fmla="*/ 0 w 25424947"/>
              <a:gd name="connsiteY0" fmla="*/ 3251835 h 3656614"/>
              <a:gd name="connsiteX1" fmla="*/ 25424947 w 25424947"/>
              <a:gd name="connsiteY1" fmla="*/ 0 h 3656614"/>
              <a:gd name="connsiteX0" fmla="*/ 0 w 25424947"/>
              <a:gd name="connsiteY0" fmla="*/ 3251835 h 3979320"/>
              <a:gd name="connsiteX1" fmla="*/ 14268842 w 25424947"/>
              <a:gd name="connsiteY1" fmla="*/ 3403790 h 3979320"/>
              <a:gd name="connsiteX2" fmla="*/ 25424947 w 25424947"/>
              <a:gd name="connsiteY2" fmla="*/ 0 h 3979320"/>
              <a:gd name="connsiteX0" fmla="*/ 0 w 25424947"/>
              <a:gd name="connsiteY0" fmla="*/ 3251835 h 3424074"/>
              <a:gd name="connsiteX1" fmla="*/ 14268842 w 25424947"/>
              <a:gd name="connsiteY1" fmla="*/ 3403790 h 3424074"/>
              <a:gd name="connsiteX2" fmla="*/ 25424947 w 25424947"/>
              <a:gd name="connsiteY2" fmla="*/ 0 h 3424074"/>
              <a:gd name="connsiteX0" fmla="*/ 0 w 25424947"/>
              <a:gd name="connsiteY0" fmla="*/ 3251835 h 3404769"/>
              <a:gd name="connsiteX1" fmla="*/ 14268842 w 25424947"/>
              <a:gd name="connsiteY1" fmla="*/ 3403790 h 3404769"/>
              <a:gd name="connsiteX2" fmla="*/ 25424947 w 25424947"/>
              <a:gd name="connsiteY2" fmla="*/ 0 h 3404769"/>
              <a:gd name="connsiteX0" fmla="*/ 0 w 25424947"/>
              <a:gd name="connsiteY0" fmla="*/ 3251835 h 3437929"/>
              <a:gd name="connsiteX1" fmla="*/ 14268842 w 25424947"/>
              <a:gd name="connsiteY1" fmla="*/ 3403790 h 3437929"/>
              <a:gd name="connsiteX2" fmla="*/ 25424947 w 25424947"/>
              <a:gd name="connsiteY2" fmla="*/ 0 h 3437929"/>
              <a:gd name="connsiteX0" fmla="*/ 0 w 25424947"/>
              <a:gd name="connsiteY0" fmla="*/ 3251835 h 4724776"/>
              <a:gd name="connsiteX1" fmla="*/ 16996614 w 25424947"/>
              <a:gd name="connsiteY1" fmla="*/ 4715673 h 4724776"/>
              <a:gd name="connsiteX2" fmla="*/ 25424947 w 25424947"/>
              <a:gd name="connsiteY2" fmla="*/ 0 h 4724776"/>
              <a:gd name="connsiteX0" fmla="*/ 0 w 16737580"/>
              <a:gd name="connsiteY0" fmla="*/ 3669253 h 4846111"/>
              <a:gd name="connsiteX1" fmla="*/ 8309247 w 16737580"/>
              <a:gd name="connsiteY1" fmla="*/ 4715673 h 4846111"/>
              <a:gd name="connsiteX2" fmla="*/ 16737580 w 16737580"/>
              <a:gd name="connsiteY2" fmla="*/ 0 h 4846111"/>
              <a:gd name="connsiteX0" fmla="*/ 0 w 16737580"/>
              <a:gd name="connsiteY0" fmla="*/ 3669253 h 4906486"/>
              <a:gd name="connsiteX1" fmla="*/ 8309247 w 16737580"/>
              <a:gd name="connsiteY1" fmla="*/ 4715673 h 4906486"/>
              <a:gd name="connsiteX2" fmla="*/ 16737580 w 16737580"/>
              <a:gd name="connsiteY2" fmla="*/ 0 h 4906486"/>
              <a:gd name="connsiteX0" fmla="*/ 0 w 16737580"/>
              <a:gd name="connsiteY0" fmla="*/ 3669253 h 4777551"/>
              <a:gd name="connsiteX1" fmla="*/ 9584186 w 16737580"/>
              <a:gd name="connsiteY1" fmla="*/ 4566595 h 4777551"/>
              <a:gd name="connsiteX2" fmla="*/ 16737580 w 16737580"/>
              <a:gd name="connsiteY2" fmla="*/ 0 h 4777551"/>
              <a:gd name="connsiteX0" fmla="*/ 0 w 16737580"/>
              <a:gd name="connsiteY0" fmla="*/ 3669253 h 4769663"/>
              <a:gd name="connsiteX1" fmla="*/ 11133050 w 16737580"/>
              <a:gd name="connsiteY1" fmla="*/ 4557324 h 4769663"/>
              <a:gd name="connsiteX2" fmla="*/ 16737580 w 16737580"/>
              <a:gd name="connsiteY2" fmla="*/ 0 h 4769663"/>
              <a:gd name="connsiteX0" fmla="*/ 0 w 16737580"/>
              <a:gd name="connsiteY0" fmla="*/ 3669253 h 4825026"/>
              <a:gd name="connsiteX1" fmla="*/ 11133050 w 16737580"/>
              <a:gd name="connsiteY1" fmla="*/ 4557324 h 4825026"/>
              <a:gd name="connsiteX2" fmla="*/ 16737580 w 16737580"/>
              <a:gd name="connsiteY2" fmla="*/ 0 h 4825026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4878430 w 16737580"/>
              <a:gd name="connsiteY2" fmla="*/ 533413 h 4853138"/>
              <a:gd name="connsiteX3" fmla="*/ 16737580 w 16737580"/>
              <a:gd name="connsiteY3" fmla="*/ 0 h 4853138"/>
              <a:gd name="connsiteX0" fmla="*/ 0 w 16737580"/>
              <a:gd name="connsiteY0" fmla="*/ 3669253 h 4713496"/>
              <a:gd name="connsiteX1" fmla="*/ 12432989 w 16737580"/>
              <a:gd name="connsiteY1" fmla="*/ 4362632 h 4713496"/>
              <a:gd name="connsiteX2" fmla="*/ 14878430 w 16737580"/>
              <a:gd name="connsiteY2" fmla="*/ 533413 h 4713496"/>
              <a:gd name="connsiteX3" fmla="*/ 16737580 w 16737580"/>
              <a:gd name="connsiteY3" fmla="*/ 0 h 4713496"/>
              <a:gd name="connsiteX0" fmla="*/ 0 w 16737580"/>
              <a:gd name="connsiteY0" fmla="*/ 3669253 h 4673738"/>
              <a:gd name="connsiteX1" fmla="*/ 13513968 w 16737580"/>
              <a:gd name="connsiteY1" fmla="*/ 4303282 h 4673738"/>
              <a:gd name="connsiteX2" fmla="*/ 14878430 w 16737580"/>
              <a:gd name="connsiteY2" fmla="*/ 533413 h 4673738"/>
              <a:gd name="connsiteX3" fmla="*/ 16737580 w 16737580"/>
              <a:gd name="connsiteY3" fmla="*/ 0 h 4673738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5225887 w 16737580"/>
              <a:gd name="connsiteY2" fmla="*/ 533413 h 4673737"/>
              <a:gd name="connsiteX3" fmla="*/ 16737580 w 16737580"/>
              <a:gd name="connsiteY3" fmla="*/ 0 h 4673737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4917036 w 16737580"/>
              <a:gd name="connsiteY2" fmla="*/ 521544 h 4673737"/>
              <a:gd name="connsiteX3" fmla="*/ 16737580 w 16737580"/>
              <a:gd name="connsiteY3" fmla="*/ 0 h 4673737"/>
              <a:gd name="connsiteX0" fmla="*/ 0 w 16892006"/>
              <a:gd name="connsiteY0" fmla="*/ 3787953 h 4717248"/>
              <a:gd name="connsiteX1" fmla="*/ 13668394 w 16892006"/>
              <a:gd name="connsiteY1" fmla="*/ 4303282 h 4717248"/>
              <a:gd name="connsiteX2" fmla="*/ 15071462 w 16892006"/>
              <a:gd name="connsiteY2" fmla="*/ 521544 h 4717248"/>
              <a:gd name="connsiteX3" fmla="*/ 16892006 w 16892006"/>
              <a:gd name="connsiteY3" fmla="*/ 0 h 4717248"/>
              <a:gd name="connsiteX0" fmla="*/ 0 w 16853400"/>
              <a:gd name="connsiteY0" fmla="*/ 3740473 h 4699135"/>
              <a:gd name="connsiteX1" fmla="*/ 13629788 w 16853400"/>
              <a:gd name="connsiteY1" fmla="*/ 4303282 h 4699135"/>
              <a:gd name="connsiteX2" fmla="*/ 15032856 w 16853400"/>
              <a:gd name="connsiteY2" fmla="*/ 521544 h 4699135"/>
              <a:gd name="connsiteX3" fmla="*/ 16853400 w 16853400"/>
              <a:gd name="connsiteY3" fmla="*/ 0 h 4699135"/>
              <a:gd name="connsiteX0" fmla="*/ 0 w 17496840"/>
              <a:gd name="connsiteY0" fmla="*/ 3882913 h 4841573"/>
              <a:gd name="connsiteX1" fmla="*/ 13629788 w 17496840"/>
              <a:gd name="connsiteY1" fmla="*/ 4445722 h 4841573"/>
              <a:gd name="connsiteX2" fmla="*/ 15032856 w 17496840"/>
              <a:gd name="connsiteY2" fmla="*/ 663984 h 4841573"/>
              <a:gd name="connsiteX3" fmla="*/ 17496840 w 17496840"/>
              <a:gd name="connsiteY3" fmla="*/ 0 h 4841573"/>
              <a:gd name="connsiteX0" fmla="*/ 0 w 17496840"/>
              <a:gd name="connsiteY0" fmla="*/ 3882913 h 4841574"/>
              <a:gd name="connsiteX1" fmla="*/ 13629788 w 17496840"/>
              <a:gd name="connsiteY1" fmla="*/ 4445722 h 4841574"/>
              <a:gd name="connsiteX2" fmla="*/ 15032856 w 17496840"/>
              <a:gd name="connsiteY2" fmla="*/ 663984 h 4841574"/>
              <a:gd name="connsiteX3" fmla="*/ 17496840 w 17496840"/>
              <a:gd name="connsiteY3" fmla="*/ 0 h 4841574"/>
              <a:gd name="connsiteX0" fmla="*/ 0 w 29003771"/>
              <a:gd name="connsiteY0" fmla="*/ 3681539 h 4640200"/>
              <a:gd name="connsiteX1" fmla="*/ 13629788 w 29003771"/>
              <a:gd name="connsiteY1" fmla="*/ 4244348 h 4640200"/>
              <a:gd name="connsiteX2" fmla="*/ 15032856 w 29003771"/>
              <a:gd name="connsiteY2" fmla="*/ 462610 h 4640200"/>
              <a:gd name="connsiteX3" fmla="*/ 29003771 w 29003771"/>
              <a:gd name="connsiteY3" fmla="*/ 71941 h 4640200"/>
              <a:gd name="connsiteX0" fmla="*/ 0 w 29003771"/>
              <a:gd name="connsiteY0" fmla="*/ 3636833 h 4595494"/>
              <a:gd name="connsiteX1" fmla="*/ 13629788 w 29003771"/>
              <a:gd name="connsiteY1" fmla="*/ 4199642 h 4595494"/>
              <a:gd name="connsiteX2" fmla="*/ 15505748 w 29003771"/>
              <a:gd name="connsiteY2" fmla="*/ 515517 h 4595494"/>
              <a:gd name="connsiteX3" fmla="*/ 29003771 w 29003771"/>
              <a:gd name="connsiteY3" fmla="*/ 27235 h 4595494"/>
              <a:gd name="connsiteX0" fmla="*/ 0 w 30422434"/>
              <a:gd name="connsiteY0" fmla="*/ 3861339 h 4689751"/>
              <a:gd name="connsiteX1" fmla="*/ 15048451 w 30422434"/>
              <a:gd name="connsiteY1" fmla="*/ 4199640 h 4689751"/>
              <a:gd name="connsiteX2" fmla="*/ 16924411 w 30422434"/>
              <a:gd name="connsiteY2" fmla="*/ 515515 h 4689751"/>
              <a:gd name="connsiteX3" fmla="*/ 30422434 w 30422434"/>
              <a:gd name="connsiteY3" fmla="*/ 27233 h 4689751"/>
              <a:gd name="connsiteX0" fmla="*/ 0 w 30422434"/>
              <a:gd name="connsiteY0" fmla="*/ 3861339 h 4506609"/>
              <a:gd name="connsiteX1" fmla="*/ 15048451 w 30422434"/>
              <a:gd name="connsiteY1" fmla="*/ 4199640 h 4506609"/>
              <a:gd name="connsiteX2" fmla="*/ 16924411 w 30422434"/>
              <a:gd name="connsiteY2" fmla="*/ 515515 h 4506609"/>
              <a:gd name="connsiteX3" fmla="*/ 30422434 w 30422434"/>
              <a:gd name="connsiteY3" fmla="*/ 27233 h 4506609"/>
              <a:gd name="connsiteX0" fmla="*/ 0 w 30422434"/>
              <a:gd name="connsiteY0" fmla="*/ 3861339 h 4338574"/>
              <a:gd name="connsiteX1" fmla="*/ 15048451 w 30422434"/>
              <a:gd name="connsiteY1" fmla="*/ 4199640 h 4338574"/>
              <a:gd name="connsiteX2" fmla="*/ 16924411 w 30422434"/>
              <a:gd name="connsiteY2" fmla="*/ 515515 h 4338574"/>
              <a:gd name="connsiteX3" fmla="*/ 30422434 w 30422434"/>
              <a:gd name="connsiteY3" fmla="*/ 27233 h 4338574"/>
              <a:gd name="connsiteX0" fmla="*/ 0 w 30422434"/>
              <a:gd name="connsiteY0" fmla="*/ 3861339 h 4454259"/>
              <a:gd name="connsiteX1" fmla="*/ 15048451 w 30422434"/>
              <a:gd name="connsiteY1" fmla="*/ 4199640 h 4454259"/>
              <a:gd name="connsiteX2" fmla="*/ 16924411 w 30422434"/>
              <a:gd name="connsiteY2" fmla="*/ 515515 h 4454259"/>
              <a:gd name="connsiteX3" fmla="*/ 30422434 w 30422434"/>
              <a:gd name="connsiteY3" fmla="*/ 27233 h 4454259"/>
              <a:gd name="connsiteX0" fmla="*/ 0 w 30107176"/>
              <a:gd name="connsiteY0" fmla="*/ 4274385 h 4677863"/>
              <a:gd name="connsiteX1" fmla="*/ 14733193 w 30107176"/>
              <a:gd name="connsiteY1" fmla="*/ 4199640 h 4677863"/>
              <a:gd name="connsiteX2" fmla="*/ 16609153 w 30107176"/>
              <a:gd name="connsiteY2" fmla="*/ 515515 h 4677863"/>
              <a:gd name="connsiteX3" fmla="*/ 30107176 w 30107176"/>
              <a:gd name="connsiteY3" fmla="*/ 27233 h 4677863"/>
              <a:gd name="connsiteX0" fmla="*/ 0 w 30107176"/>
              <a:gd name="connsiteY0" fmla="*/ 4401854 h 4756416"/>
              <a:gd name="connsiteX1" fmla="*/ 14733193 w 30107176"/>
              <a:gd name="connsiteY1" fmla="*/ 4199640 h 4756416"/>
              <a:gd name="connsiteX2" fmla="*/ 16609153 w 30107176"/>
              <a:gd name="connsiteY2" fmla="*/ 515515 h 4756416"/>
              <a:gd name="connsiteX3" fmla="*/ 30107176 w 30107176"/>
              <a:gd name="connsiteY3" fmla="*/ 27233 h 4756416"/>
              <a:gd name="connsiteX0" fmla="*/ 0 w 26765386"/>
              <a:gd name="connsiteY0" fmla="*/ 4444344 h 4784390"/>
              <a:gd name="connsiteX1" fmla="*/ 11391403 w 26765386"/>
              <a:gd name="connsiteY1" fmla="*/ 4199640 h 4784390"/>
              <a:gd name="connsiteX2" fmla="*/ 13267363 w 26765386"/>
              <a:gd name="connsiteY2" fmla="*/ 515515 h 4784390"/>
              <a:gd name="connsiteX3" fmla="*/ 26765386 w 26765386"/>
              <a:gd name="connsiteY3" fmla="*/ 27233 h 4784390"/>
              <a:gd name="connsiteX0" fmla="*/ 0 w 26765386"/>
              <a:gd name="connsiteY0" fmla="*/ 4444344 h 4593704"/>
              <a:gd name="connsiteX1" fmla="*/ 11391403 w 26765386"/>
              <a:gd name="connsiteY1" fmla="*/ 4199640 h 4593704"/>
              <a:gd name="connsiteX2" fmla="*/ 13267363 w 26765386"/>
              <a:gd name="connsiteY2" fmla="*/ 515515 h 4593704"/>
              <a:gd name="connsiteX3" fmla="*/ 26765386 w 26765386"/>
              <a:gd name="connsiteY3" fmla="*/ 27233 h 4593704"/>
              <a:gd name="connsiteX0" fmla="*/ 0 w 26765386"/>
              <a:gd name="connsiteY0" fmla="*/ 4444344 h 4475382"/>
              <a:gd name="connsiteX1" fmla="*/ 11073166 w 26765386"/>
              <a:gd name="connsiteY1" fmla="*/ 3873886 h 4475382"/>
              <a:gd name="connsiteX2" fmla="*/ 13267363 w 26765386"/>
              <a:gd name="connsiteY2" fmla="*/ 515515 h 4475382"/>
              <a:gd name="connsiteX3" fmla="*/ 26765386 w 26765386"/>
              <a:gd name="connsiteY3" fmla="*/ 27233 h 4475382"/>
              <a:gd name="connsiteX0" fmla="*/ 0 w 51029528"/>
              <a:gd name="connsiteY0" fmla="*/ 1394455 h 3879940"/>
              <a:gd name="connsiteX1" fmla="*/ 35337308 w 51029528"/>
              <a:gd name="connsiteY1" fmla="*/ 3873886 h 3879940"/>
              <a:gd name="connsiteX2" fmla="*/ 37531505 w 51029528"/>
              <a:gd name="connsiteY2" fmla="*/ 515515 h 3879940"/>
              <a:gd name="connsiteX3" fmla="*/ 51029528 w 51029528"/>
              <a:gd name="connsiteY3" fmla="*/ 27233 h 3879940"/>
              <a:gd name="connsiteX0" fmla="*/ 0 w 51029528"/>
              <a:gd name="connsiteY0" fmla="*/ 1394455 h 1394455"/>
              <a:gd name="connsiteX1" fmla="*/ 37531505 w 51029528"/>
              <a:gd name="connsiteY1" fmla="*/ 515515 h 1394455"/>
              <a:gd name="connsiteX2" fmla="*/ 51029528 w 51029528"/>
              <a:gd name="connsiteY2" fmla="*/ 27233 h 1394455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462160 h 1462160"/>
              <a:gd name="connsiteX1" fmla="*/ 51029528 w 51029528"/>
              <a:gd name="connsiteY1" fmla="*/ 0 h 1462160"/>
              <a:gd name="connsiteX0" fmla="*/ 2142846 w 53172374"/>
              <a:gd name="connsiteY0" fmla="*/ 1462160 h 1462160"/>
              <a:gd name="connsiteX1" fmla="*/ 365916 w 53172374"/>
              <a:gd name="connsiteY1" fmla="*/ 1403982 h 1462160"/>
              <a:gd name="connsiteX2" fmla="*/ 53172374 w 53172374"/>
              <a:gd name="connsiteY2" fmla="*/ 0 h 1462160"/>
              <a:gd name="connsiteX0" fmla="*/ 0 w 75165935"/>
              <a:gd name="connsiteY0" fmla="*/ 2334855 h 2334855"/>
              <a:gd name="connsiteX1" fmla="*/ 22359477 w 75165935"/>
              <a:gd name="connsiteY1" fmla="*/ 1403982 h 2334855"/>
              <a:gd name="connsiteX2" fmla="*/ 75165935 w 75165935"/>
              <a:gd name="connsiteY2" fmla="*/ 0 h 2334855"/>
              <a:gd name="connsiteX0" fmla="*/ 0 w 75165935"/>
              <a:gd name="connsiteY0" fmla="*/ 2334855 h 2334855"/>
              <a:gd name="connsiteX1" fmla="*/ 23396010 w 75165935"/>
              <a:gd name="connsiteY1" fmla="*/ 1437228 h 2334855"/>
              <a:gd name="connsiteX2" fmla="*/ 75165935 w 75165935"/>
              <a:gd name="connsiteY2" fmla="*/ 0 h 2334855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44992"/>
              <a:gd name="connsiteX1" fmla="*/ 14025216 w 65795141"/>
              <a:gd name="connsiteY1" fmla="*/ 1437228 h 1444992"/>
              <a:gd name="connsiteX2" fmla="*/ 65795141 w 65795141"/>
              <a:gd name="connsiteY2" fmla="*/ 0 h 1444992"/>
              <a:gd name="connsiteX0" fmla="*/ 0 w 65795141"/>
              <a:gd name="connsiteY0" fmla="*/ 1098817 h 1154387"/>
              <a:gd name="connsiteX1" fmla="*/ 18944878 w 65795141"/>
              <a:gd name="connsiteY1" fmla="*/ 1069047 h 1154387"/>
              <a:gd name="connsiteX2" fmla="*/ 65795141 w 65795141"/>
              <a:gd name="connsiteY2" fmla="*/ 0 h 1154387"/>
              <a:gd name="connsiteX0" fmla="*/ 1 w 59793611"/>
              <a:gd name="connsiteY0" fmla="*/ 1010894 h 1154479"/>
              <a:gd name="connsiteX1" fmla="*/ 12943348 w 59793611"/>
              <a:gd name="connsiteY1" fmla="*/ 1069047 h 1154479"/>
              <a:gd name="connsiteX2" fmla="*/ 59793611 w 59793611"/>
              <a:gd name="connsiteY2" fmla="*/ 0 h 1154479"/>
              <a:gd name="connsiteX0" fmla="*/ 1 w 59793611"/>
              <a:gd name="connsiteY0" fmla="*/ 1010894 h 1059989"/>
              <a:gd name="connsiteX1" fmla="*/ 19508568 w 59793611"/>
              <a:gd name="connsiteY1" fmla="*/ 860457 h 1059989"/>
              <a:gd name="connsiteX2" fmla="*/ 59793611 w 59793611"/>
              <a:gd name="connsiteY2" fmla="*/ 0 h 1059989"/>
              <a:gd name="connsiteX0" fmla="*/ 13435430 w 33145388"/>
              <a:gd name="connsiteY0" fmla="*/ 188559 h 219280"/>
              <a:gd name="connsiteX1" fmla="*/ 32943997 w 33145388"/>
              <a:gd name="connsiteY1" fmla="*/ 38122 h 219280"/>
              <a:gd name="connsiteX2" fmla="*/ 7 w 33145388"/>
              <a:gd name="connsiteY2" fmla="*/ 0 h 219280"/>
              <a:gd name="connsiteX0" fmla="*/ 3385469 w 22909147"/>
              <a:gd name="connsiteY0" fmla="*/ 831622 h 875466"/>
              <a:gd name="connsiteX1" fmla="*/ 22894036 w 22909147"/>
              <a:gd name="connsiteY1" fmla="*/ 681185 h 875466"/>
              <a:gd name="connsiteX2" fmla="*/ 1 w 22909147"/>
              <a:gd name="connsiteY2" fmla="*/ 0 h 875466"/>
              <a:gd name="connsiteX0" fmla="*/ 3385469 w 8367217"/>
              <a:gd name="connsiteY0" fmla="*/ 831622 h 860721"/>
              <a:gd name="connsiteX1" fmla="*/ 8201493 w 8367217"/>
              <a:gd name="connsiteY1" fmla="*/ 563827 h 860721"/>
              <a:gd name="connsiteX2" fmla="*/ 1 w 8367217"/>
              <a:gd name="connsiteY2" fmla="*/ 0 h 860721"/>
              <a:gd name="connsiteX0" fmla="*/ 2169848 w 7542181"/>
              <a:gd name="connsiteY0" fmla="*/ 882861 h 912654"/>
              <a:gd name="connsiteX1" fmla="*/ 6985872 w 7542181"/>
              <a:gd name="connsiteY1" fmla="*/ 615066 h 912654"/>
              <a:gd name="connsiteX2" fmla="*/ -1 w 7542181"/>
              <a:gd name="connsiteY2" fmla="*/ 0 h 912654"/>
              <a:gd name="connsiteX0" fmla="*/ 2169848 w 11801561"/>
              <a:gd name="connsiteY0" fmla="*/ 882861 h 903961"/>
              <a:gd name="connsiteX1" fmla="*/ 11784024 w 11801561"/>
              <a:gd name="connsiteY1" fmla="*/ 479265 h 903961"/>
              <a:gd name="connsiteX2" fmla="*/ -1 w 11801561"/>
              <a:gd name="connsiteY2" fmla="*/ 0 h 903961"/>
              <a:gd name="connsiteX0" fmla="*/ 4658344 w 11899402"/>
              <a:gd name="connsiteY0" fmla="*/ 918241 h 938061"/>
              <a:gd name="connsiteX1" fmla="*/ 11784024 w 11899402"/>
              <a:gd name="connsiteY1" fmla="*/ 479265 h 938061"/>
              <a:gd name="connsiteX2" fmla="*/ -1 w 11899402"/>
              <a:gd name="connsiteY2" fmla="*/ 0 h 938061"/>
              <a:gd name="connsiteX0" fmla="*/ 6705768 w 14037899"/>
              <a:gd name="connsiteY0" fmla="*/ 809793 h 828937"/>
              <a:gd name="connsiteX1" fmla="*/ 13831448 w 14037899"/>
              <a:gd name="connsiteY1" fmla="*/ 370817 h 828937"/>
              <a:gd name="connsiteX2" fmla="*/ 4 w 14037899"/>
              <a:gd name="connsiteY2" fmla="*/ 0 h 828937"/>
              <a:gd name="connsiteX0" fmla="*/ 6705768 w 14037899"/>
              <a:gd name="connsiteY0" fmla="*/ 820967 h 840111"/>
              <a:gd name="connsiteX1" fmla="*/ 13831448 w 14037899"/>
              <a:gd name="connsiteY1" fmla="*/ 381991 h 840111"/>
              <a:gd name="connsiteX2" fmla="*/ 4 w 14037899"/>
              <a:gd name="connsiteY2" fmla="*/ 11174 h 840111"/>
              <a:gd name="connsiteX0" fmla="*/ 2 w 9713915"/>
              <a:gd name="connsiteY0" fmla="*/ 803245 h 822389"/>
              <a:gd name="connsiteX1" fmla="*/ 7125682 w 9713915"/>
              <a:gd name="connsiteY1" fmla="*/ 364269 h 822389"/>
              <a:gd name="connsiteX2" fmla="*/ 1376779 w 9713915"/>
              <a:gd name="connsiteY2" fmla="*/ 11756 h 822389"/>
              <a:gd name="connsiteX0" fmla="*/ 2255742 w 8337132"/>
              <a:gd name="connsiteY0" fmla="*/ 631884 h 660711"/>
              <a:gd name="connsiteX1" fmla="*/ 5748899 w 8337132"/>
              <a:gd name="connsiteY1" fmla="*/ 364269 h 660711"/>
              <a:gd name="connsiteX2" fmla="*/ -4 w 8337132"/>
              <a:gd name="connsiteY2" fmla="*/ 11756 h 660711"/>
              <a:gd name="connsiteX0" fmla="*/ 2255742 w 2255740"/>
              <a:gd name="connsiteY0" fmla="*/ 620128 h 620128"/>
              <a:gd name="connsiteX1" fmla="*/ -4 w 2255740"/>
              <a:gd name="connsiteY1" fmla="*/ 0 h 620128"/>
              <a:gd name="connsiteX0" fmla="*/ 3684451 w 3684452"/>
              <a:gd name="connsiteY0" fmla="*/ 505422 h 505422"/>
              <a:gd name="connsiteX1" fmla="*/ -4 w 3684452"/>
              <a:gd name="connsiteY1" fmla="*/ 0 h 505422"/>
              <a:gd name="connsiteX0" fmla="*/ 938279 w 938280"/>
              <a:gd name="connsiteY0" fmla="*/ 510302 h 510302"/>
              <a:gd name="connsiteX1" fmla="*/ -2 w 938280"/>
              <a:gd name="connsiteY1" fmla="*/ 0 h 510302"/>
              <a:gd name="connsiteX0" fmla="*/ 938279 w 3417629"/>
              <a:gd name="connsiteY0" fmla="*/ 514098 h 514098"/>
              <a:gd name="connsiteX1" fmla="*/ -2 w 3417629"/>
              <a:gd name="connsiteY1" fmla="*/ 3796 h 514098"/>
              <a:gd name="connsiteX0" fmla="*/ 938279 w 4995673"/>
              <a:gd name="connsiteY0" fmla="*/ 513226 h 513226"/>
              <a:gd name="connsiteX1" fmla="*/ -2 w 4995673"/>
              <a:gd name="connsiteY1" fmla="*/ 2924 h 513226"/>
              <a:gd name="connsiteX0" fmla="*/ 568828 w 4822068"/>
              <a:gd name="connsiteY0" fmla="*/ 549514 h 549514"/>
              <a:gd name="connsiteX1" fmla="*/ -6 w 4822068"/>
              <a:gd name="connsiteY1" fmla="*/ 2740 h 549514"/>
              <a:gd name="connsiteX0" fmla="*/ 18797075 w 19662634"/>
              <a:gd name="connsiteY0" fmla="*/ 291065 h 291065"/>
              <a:gd name="connsiteX1" fmla="*/ -4 w 19662634"/>
              <a:gd name="connsiteY1" fmla="*/ 4951 h 291065"/>
              <a:gd name="connsiteX0" fmla="*/ 22211580 w 22952065"/>
              <a:gd name="connsiteY0" fmla="*/ 345283 h 345283"/>
              <a:gd name="connsiteX1" fmla="*/ -4 w 22952065"/>
              <a:gd name="connsiteY1" fmla="*/ 4232 h 345283"/>
              <a:gd name="connsiteX0" fmla="*/ 22211580 w 22843186"/>
              <a:gd name="connsiteY0" fmla="*/ 413626 h 413626"/>
              <a:gd name="connsiteX1" fmla="*/ -4 w 22843186"/>
              <a:gd name="connsiteY1" fmla="*/ 72575 h 413626"/>
              <a:gd name="connsiteX0" fmla="*/ 21970354 w 22607582"/>
              <a:gd name="connsiteY0" fmla="*/ 353712 h 353712"/>
              <a:gd name="connsiteX1" fmla="*/ -4 w 22607582"/>
              <a:gd name="connsiteY1" fmla="*/ 79534 h 353712"/>
              <a:gd name="connsiteX0" fmla="*/ 21970354 w 21970356"/>
              <a:gd name="connsiteY0" fmla="*/ 517881 h 517881"/>
              <a:gd name="connsiteX1" fmla="*/ -4 w 21970356"/>
              <a:gd name="connsiteY1" fmla="*/ 243703 h 517881"/>
              <a:gd name="connsiteX0" fmla="*/ 29135129 w 29135129"/>
              <a:gd name="connsiteY0" fmla="*/ 352803 h 500672"/>
              <a:gd name="connsiteX1" fmla="*/ -4 w 29135129"/>
              <a:gd name="connsiteY1" fmla="*/ 500671 h 500672"/>
              <a:gd name="connsiteX0" fmla="*/ 29135129 w 29135129"/>
              <a:gd name="connsiteY0" fmla="*/ 240236 h 388103"/>
              <a:gd name="connsiteX1" fmla="*/ -4 w 29135129"/>
              <a:gd name="connsiteY1" fmla="*/ 388104 h 388103"/>
              <a:gd name="connsiteX0" fmla="*/ 32837764 w 32837758"/>
              <a:gd name="connsiteY0" fmla="*/ 313616 h 313615"/>
              <a:gd name="connsiteX1" fmla="*/ -4 w 32837758"/>
              <a:gd name="connsiteY1" fmla="*/ 259469 h 313615"/>
              <a:gd name="connsiteX0" fmla="*/ 32865462 w 32865455"/>
              <a:gd name="connsiteY0" fmla="*/ 347438 h 347438"/>
              <a:gd name="connsiteX1" fmla="*/ -4 w 32865455"/>
              <a:gd name="connsiteY1" fmla="*/ 222890 h 347438"/>
              <a:gd name="connsiteX0" fmla="*/ 32865462 w 32865469"/>
              <a:gd name="connsiteY0" fmla="*/ 296156 h 296156"/>
              <a:gd name="connsiteX1" fmla="*/ -4 w 32865469"/>
              <a:gd name="connsiteY1" fmla="*/ 171608 h 296156"/>
              <a:gd name="connsiteX0" fmla="*/ 35063046 w 35063047"/>
              <a:gd name="connsiteY0" fmla="*/ 188190 h 292276"/>
              <a:gd name="connsiteX1" fmla="*/ -4 w 35063047"/>
              <a:gd name="connsiteY1" fmla="*/ 292275 h 292276"/>
              <a:gd name="connsiteX0" fmla="*/ 35063046 w 35063047"/>
              <a:gd name="connsiteY0" fmla="*/ 130815 h 234900"/>
              <a:gd name="connsiteX1" fmla="*/ -4 w 35063047"/>
              <a:gd name="connsiteY1" fmla="*/ 234900 h 234900"/>
              <a:gd name="connsiteX0" fmla="*/ 37358642 w 37358643"/>
              <a:gd name="connsiteY0" fmla="*/ 0 h 1054654"/>
              <a:gd name="connsiteX1" fmla="*/ 6 w 37358643"/>
              <a:gd name="connsiteY1" fmla="*/ 1054655 h 1054654"/>
              <a:gd name="connsiteX0" fmla="*/ 37358642 w 37358643"/>
              <a:gd name="connsiteY0" fmla="*/ 46940 h 1101596"/>
              <a:gd name="connsiteX1" fmla="*/ 6 w 37358643"/>
              <a:gd name="connsiteY1" fmla="*/ 1101595 h 1101596"/>
              <a:gd name="connsiteX0" fmla="*/ 37761439 w 37761440"/>
              <a:gd name="connsiteY0" fmla="*/ 44933 h 1152805"/>
              <a:gd name="connsiteX1" fmla="*/ 5 w 37761440"/>
              <a:gd name="connsiteY1" fmla="*/ 1152806 h 1152805"/>
              <a:gd name="connsiteX0" fmla="*/ 37761439 w 37761440"/>
              <a:gd name="connsiteY0" fmla="*/ 59765 h 1167639"/>
              <a:gd name="connsiteX1" fmla="*/ 5 w 37761440"/>
              <a:gd name="connsiteY1" fmla="*/ 1167638 h 1167639"/>
              <a:gd name="connsiteX0" fmla="*/ 35254703 w 35254704"/>
              <a:gd name="connsiteY0" fmla="*/ 54712 h 1251549"/>
              <a:gd name="connsiteX1" fmla="*/ -6 w 35254704"/>
              <a:gd name="connsiteY1" fmla="*/ 1251549 h 1251549"/>
              <a:gd name="connsiteX0" fmla="*/ 30770425 w 30770426"/>
              <a:gd name="connsiteY0" fmla="*/ 31489 h 1986628"/>
              <a:gd name="connsiteX1" fmla="*/ -3 w 30770426"/>
              <a:gd name="connsiteY1" fmla="*/ 1986628 h 1986628"/>
              <a:gd name="connsiteX0" fmla="*/ 30770425 w 30770426"/>
              <a:gd name="connsiteY0" fmla="*/ 0 h 1955139"/>
              <a:gd name="connsiteX1" fmla="*/ 20718647 w 30770426"/>
              <a:gd name="connsiteY1" fmla="*/ 151195 h 1955139"/>
              <a:gd name="connsiteX2" fmla="*/ -3 w 30770426"/>
              <a:gd name="connsiteY2" fmla="*/ 1955139 h 1955139"/>
              <a:gd name="connsiteX0" fmla="*/ 30770425 w 30770426"/>
              <a:gd name="connsiteY0" fmla="*/ 0 h 1955139"/>
              <a:gd name="connsiteX1" fmla="*/ 20718647 w 30770426"/>
              <a:gd name="connsiteY1" fmla="*/ 151195 h 1955139"/>
              <a:gd name="connsiteX2" fmla="*/ -3 w 30770426"/>
              <a:gd name="connsiteY2" fmla="*/ 1955139 h 1955139"/>
              <a:gd name="connsiteX0" fmla="*/ 30770425 w 30770426"/>
              <a:gd name="connsiteY0" fmla="*/ 0 h 1955139"/>
              <a:gd name="connsiteX1" fmla="*/ 20718647 w 30770426"/>
              <a:gd name="connsiteY1" fmla="*/ 151195 h 1955139"/>
              <a:gd name="connsiteX2" fmla="*/ -3 w 30770426"/>
              <a:gd name="connsiteY2" fmla="*/ 1955139 h 1955139"/>
              <a:gd name="connsiteX0" fmla="*/ 32280497 w 32280498"/>
              <a:gd name="connsiteY0" fmla="*/ 0 h 1849534"/>
              <a:gd name="connsiteX1" fmla="*/ 22228719 w 32280498"/>
              <a:gd name="connsiteY1" fmla="*/ 151195 h 1849534"/>
              <a:gd name="connsiteX2" fmla="*/ -5 w 32280498"/>
              <a:gd name="connsiteY2" fmla="*/ 1849534 h 1849534"/>
              <a:gd name="connsiteX0" fmla="*/ 32280497 w 32280498"/>
              <a:gd name="connsiteY0" fmla="*/ 61512 h 1911046"/>
              <a:gd name="connsiteX1" fmla="*/ 22228719 w 32280498"/>
              <a:gd name="connsiteY1" fmla="*/ 212707 h 1911046"/>
              <a:gd name="connsiteX2" fmla="*/ -5 w 32280498"/>
              <a:gd name="connsiteY2" fmla="*/ 1911046 h 1911046"/>
              <a:gd name="connsiteX0" fmla="*/ 32280497 w 32280498"/>
              <a:gd name="connsiteY0" fmla="*/ 0 h 1849534"/>
              <a:gd name="connsiteX1" fmla="*/ -5 w 32280498"/>
              <a:gd name="connsiteY1" fmla="*/ 1849534 h 1849534"/>
              <a:gd name="connsiteX0" fmla="*/ 32280497 w 32280498"/>
              <a:gd name="connsiteY0" fmla="*/ 74056 h 1923590"/>
              <a:gd name="connsiteX1" fmla="*/ -5 w 32280498"/>
              <a:gd name="connsiteY1" fmla="*/ 1923590 h 1923590"/>
              <a:gd name="connsiteX0" fmla="*/ 32280497 w 32280498"/>
              <a:gd name="connsiteY0" fmla="*/ 77977 h 1927511"/>
              <a:gd name="connsiteX1" fmla="*/ -5 w 32280498"/>
              <a:gd name="connsiteY1" fmla="*/ 1927511 h 1927511"/>
              <a:gd name="connsiteX0" fmla="*/ 32280497 w 32280498"/>
              <a:gd name="connsiteY0" fmla="*/ 31942 h 1881476"/>
              <a:gd name="connsiteX1" fmla="*/ -5 w 32280498"/>
              <a:gd name="connsiteY1" fmla="*/ 1881476 h 1881476"/>
              <a:gd name="connsiteX0" fmla="*/ 29848633 w 29848638"/>
              <a:gd name="connsiteY0" fmla="*/ 34301 h 1773254"/>
              <a:gd name="connsiteX1" fmla="*/ -5 w 29848638"/>
              <a:gd name="connsiteY1" fmla="*/ 1773254 h 1773254"/>
              <a:gd name="connsiteX0" fmla="*/ 19837325 w 19837321"/>
              <a:gd name="connsiteY0" fmla="*/ 215086 h 527272"/>
              <a:gd name="connsiteX1" fmla="*/ -2 w 19837321"/>
              <a:gd name="connsiteY1" fmla="*/ 527272 h 527272"/>
              <a:gd name="connsiteX0" fmla="*/ 19837325 w 19837321"/>
              <a:gd name="connsiteY0" fmla="*/ 0 h 312186"/>
              <a:gd name="connsiteX1" fmla="*/ -2 w 19837321"/>
              <a:gd name="connsiteY1" fmla="*/ 312186 h 312186"/>
              <a:gd name="connsiteX0" fmla="*/ 19837325 w 19837321"/>
              <a:gd name="connsiteY0" fmla="*/ 0 h 312186"/>
              <a:gd name="connsiteX1" fmla="*/ -2 w 19837321"/>
              <a:gd name="connsiteY1" fmla="*/ 312186 h 312186"/>
              <a:gd name="connsiteX0" fmla="*/ 19837325 w 19837321"/>
              <a:gd name="connsiteY0" fmla="*/ 57067 h 369253"/>
              <a:gd name="connsiteX1" fmla="*/ -2 w 19837321"/>
              <a:gd name="connsiteY1" fmla="*/ 369253 h 369253"/>
              <a:gd name="connsiteX0" fmla="*/ 19837325 w 19837321"/>
              <a:gd name="connsiteY0" fmla="*/ 164732 h 476918"/>
              <a:gd name="connsiteX1" fmla="*/ -2 w 19837321"/>
              <a:gd name="connsiteY1" fmla="*/ 476918 h 476918"/>
              <a:gd name="connsiteX0" fmla="*/ 19840753 w 19840749"/>
              <a:gd name="connsiteY0" fmla="*/ 211850 h 524036"/>
              <a:gd name="connsiteX1" fmla="*/ 3426 w 19840749"/>
              <a:gd name="connsiteY1" fmla="*/ 524036 h 524036"/>
              <a:gd name="connsiteX0" fmla="*/ 18847497 w 18847493"/>
              <a:gd name="connsiteY0" fmla="*/ 213488 h 522254"/>
              <a:gd name="connsiteX1" fmla="*/ 3708 w 18847493"/>
              <a:gd name="connsiteY1" fmla="*/ 522254 h 522254"/>
              <a:gd name="connsiteX0" fmla="*/ 18847606 w 18847602"/>
              <a:gd name="connsiteY0" fmla="*/ 163993 h 472759"/>
              <a:gd name="connsiteX1" fmla="*/ 13001690 w 18847602"/>
              <a:gd name="connsiteY1" fmla="*/ 155193 h 472759"/>
              <a:gd name="connsiteX2" fmla="*/ 3817 w 18847602"/>
              <a:gd name="connsiteY2" fmla="*/ 472759 h 472759"/>
              <a:gd name="connsiteX0" fmla="*/ 19202015 w 19202011"/>
              <a:gd name="connsiteY0" fmla="*/ 160376 h 469142"/>
              <a:gd name="connsiteX1" fmla="*/ 13356099 w 19202011"/>
              <a:gd name="connsiteY1" fmla="*/ 151576 h 469142"/>
              <a:gd name="connsiteX2" fmla="*/ 358226 w 19202011"/>
              <a:gd name="connsiteY2" fmla="*/ 469142 h 469142"/>
              <a:gd name="connsiteX0" fmla="*/ 19212695 w 19212691"/>
              <a:gd name="connsiteY0" fmla="*/ 182637 h 491403"/>
              <a:gd name="connsiteX1" fmla="*/ 13366779 w 19212691"/>
              <a:gd name="connsiteY1" fmla="*/ 173837 h 491403"/>
              <a:gd name="connsiteX2" fmla="*/ 368906 w 19212691"/>
              <a:gd name="connsiteY2" fmla="*/ 491403 h 491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212691" h="491403">
                <a:moveTo>
                  <a:pt x="19212695" y="182637"/>
                </a:moveTo>
                <a:cubicBezTo>
                  <a:pt x="18296748" y="158518"/>
                  <a:pt x="14511713" y="203986"/>
                  <a:pt x="13366779" y="173837"/>
                </a:cubicBezTo>
                <a:cubicBezTo>
                  <a:pt x="11193917" y="50834"/>
                  <a:pt x="-2393538" y="-272572"/>
                  <a:pt x="368906" y="491403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21" name="TextBox 1020">
            <a:extLst>
              <a:ext uri="{FF2B5EF4-FFF2-40B4-BE49-F238E27FC236}">
                <a16:creationId xmlns:a16="http://schemas.microsoft.com/office/drawing/2014/main" id="{E913F836-791D-4857-850A-A834D63E1525}"/>
              </a:ext>
            </a:extLst>
          </p:cNvPr>
          <p:cNvSpPr txBox="1"/>
          <p:nvPr/>
        </p:nvSpPr>
        <p:spPr>
          <a:xfrm>
            <a:off x="7362492" y="605505"/>
            <a:ext cx="285560" cy="54784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London</a:t>
            </a:r>
            <a:br>
              <a:rPr lang="en-US" sz="450" dirty="0">
                <a:solidFill>
                  <a:prstClr val="black"/>
                </a:solidFill>
                <a:latin typeface="Calibri"/>
              </a:rPr>
            </a:br>
            <a:r>
              <a:rPr lang="en-US" sz="450" dirty="0">
                <a:solidFill>
                  <a:prstClr val="black"/>
                </a:solidFill>
                <a:latin typeface="Calibri"/>
              </a:rPr>
              <a:t>T2</a:t>
            </a:r>
          </a:p>
          <a:p>
            <a:pPr algn="ctr" defTabSz="914120"/>
            <a:endParaRPr lang="en-US" sz="350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endParaRPr lang="en-US" sz="350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endParaRPr lang="en-US" sz="350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endParaRPr lang="en-US" sz="350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endParaRPr lang="en-US" sz="400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endParaRPr lang="en-US" sz="400" dirty="0">
              <a:solidFill>
                <a:prstClr val="black"/>
              </a:solidFill>
              <a:latin typeface="Calibri"/>
            </a:endParaRPr>
          </a:p>
          <a:p>
            <a:pPr algn="ctr" defTabSz="914120"/>
            <a:endParaRPr lang="en-US" sz="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15" name="TextBox 1114">
            <a:extLst>
              <a:ext uri="{FF2B5EF4-FFF2-40B4-BE49-F238E27FC236}">
                <a16:creationId xmlns:a16="http://schemas.microsoft.com/office/drawing/2014/main" id="{040723C9-05D4-4567-9E74-6CB708B37923}"/>
              </a:ext>
            </a:extLst>
          </p:cNvPr>
          <p:cNvSpPr txBox="1"/>
          <p:nvPr/>
        </p:nvSpPr>
        <p:spPr>
          <a:xfrm>
            <a:off x="7393058" y="744695"/>
            <a:ext cx="225561" cy="78483"/>
          </a:xfrm>
          <a:prstGeom prst="rect">
            <a:avLst/>
          </a:prstGeom>
          <a:solidFill>
            <a:srgbClr val="F0EA00"/>
          </a:solidFill>
          <a:ln w="19050">
            <a:noFill/>
            <a:prstDash val="sysDash"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IC-HEP</a:t>
            </a:r>
          </a:p>
        </p:txBody>
      </p:sp>
      <p:sp>
        <p:nvSpPr>
          <p:cNvPr id="1153" name="TextBox 1152">
            <a:extLst>
              <a:ext uri="{FF2B5EF4-FFF2-40B4-BE49-F238E27FC236}">
                <a16:creationId xmlns:a16="http://schemas.microsoft.com/office/drawing/2014/main" id="{05D60BBA-C43C-47A1-8FB2-274DC2DAB849}"/>
              </a:ext>
            </a:extLst>
          </p:cNvPr>
          <p:cNvSpPr txBox="1"/>
          <p:nvPr/>
        </p:nvSpPr>
        <p:spPr>
          <a:xfrm>
            <a:off x="7393058" y="845066"/>
            <a:ext cx="225561" cy="78483"/>
          </a:xfrm>
          <a:prstGeom prst="rect">
            <a:avLst/>
          </a:prstGeom>
          <a:solidFill>
            <a:srgbClr val="F0EA00"/>
          </a:solidFill>
          <a:ln w="19050">
            <a:solidFill>
              <a:srgbClr val="558ED5"/>
            </a:solidFill>
            <a:prstDash val="sysDash"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Brunel</a:t>
            </a:r>
          </a:p>
        </p:txBody>
      </p:sp>
      <p:sp>
        <p:nvSpPr>
          <p:cNvPr id="1154" name="TextBox 1153">
            <a:extLst>
              <a:ext uri="{FF2B5EF4-FFF2-40B4-BE49-F238E27FC236}">
                <a16:creationId xmlns:a16="http://schemas.microsoft.com/office/drawing/2014/main" id="{3485F346-E375-43B1-B244-EE0CCE860E96}"/>
              </a:ext>
            </a:extLst>
          </p:cNvPr>
          <p:cNvSpPr txBox="1"/>
          <p:nvPr/>
        </p:nvSpPr>
        <p:spPr>
          <a:xfrm>
            <a:off x="7393058" y="945437"/>
            <a:ext cx="225561" cy="78483"/>
          </a:xfrm>
          <a:prstGeom prst="rect">
            <a:avLst/>
          </a:prstGeom>
          <a:solidFill>
            <a:srgbClr val="F0EA00"/>
          </a:solidFill>
          <a:ln w="19050">
            <a:solidFill>
              <a:srgbClr val="558ED5"/>
            </a:solidFill>
            <a:prstDash val="sysDash"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QMUL</a:t>
            </a:r>
          </a:p>
        </p:txBody>
      </p:sp>
      <p:sp>
        <p:nvSpPr>
          <p:cNvPr id="1163" name="TextBox 1162">
            <a:extLst>
              <a:ext uri="{FF2B5EF4-FFF2-40B4-BE49-F238E27FC236}">
                <a16:creationId xmlns:a16="http://schemas.microsoft.com/office/drawing/2014/main" id="{4BB9ADFC-29E3-4C0B-B9AB-E71F6F4705A3}"/>
              </a:ext>
            </a:extLst>
          </p:cNvPr>
          <p:cNvSpPr txBox="1"/>
          <p:nvPr/>
        </p:nvSpPr>
        <p:spPr>
          <a:xfrm>
            <a:off x="7396846" y="1049075"/>
            <a:ext cx="225561" cy="78483"/>
          </a:xfrm>
          <a:prstGeom prst="rect">
            <a:avLst/>
          </a:prstGeom>
          <a:solidFill>
            <a:srgbClr val="F0EA00"/>
          </a:solidFill>
          <a:ln w="19050">
            <a:solidFill>
              <a:srgbClr val="558ED5"/>
            </a:solidFill>
            <a:prstDash val="sysDash"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RHUL</a:t>
            </a:r>
          </a:p>
        </p:txBody>
      </p:sp>
      <p:sp>
        <p:nvSpPr>
          <p:cNvPr id="1085" name="Rectangle 1084"/>
          <p:cNvSpPr/>
          <p:nvPr/>
        </p:nvSpPr>
        <p:spPr bwMode="auto">
          <a:xfrm>
            <a:off x="9789047" y="5234797"/>
            <a:ext cx="215430" cy="530747"/>
          </a:xfrm>
          <a:prstGeom prst="rect">
            <a:avLst/>
          </a:prstGeom>
          <a:solidFill>
            <a:srgbClr val="F0EA00"/>
          </a:solidFill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LPNHE</a:t>
            </a: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APC,</a:t>
            </a:r>
            <a:br>
              <a:rPr lang="en-US" sz="450" dirty="0">
                <a:solidFill>
                  <a:prstClr val="black"/>
                </a:solidFill>
                <a:latin typeface="Calibri"/>
              </a:rPr>
            </a:br>
            <a:r>
              <a:rPr lang="en-US" sz="450" dirty="0">
                <a:solidFill>
                  <a:prstClr val="black"/>
                </a:solidFill>
                <a:latin typeface="Calibri"/>
              </a:rPr>
              <a:t>LAL</a:t>
            </a: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IPNHO</a:t>
            </a: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LLR,</a:t>
            </a: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CEA-</a:t>
            </a:r>
            <a:br>
              <a:rPr lang="en-US" sz="450" dirty="0">
                <a:solidFill>
                  <a:prstClr val="black"/>
                </a:solidFill>
                <a:latin typeface="Calibri"/>
              </a:rPr>
            </a:br>
            <a:r>
              <a:rPr lang="en-US" sz="450" dirty="0">
                <a:solidFill>
                  <a:prstClr val="black"/>
                </a:solidFill>
                <a:latin typeface="Calibri"/>
              </a:rPr>
              <a:t>IRFU</a:t>
            </a:r>
          </a:p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5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654" name="Oval 653"/>
          <p:cNvSpPr/>
          <p:nvPr/>
        </p:nvSpPr>
        <p:spPr bwMode="auto">
          <a:xfrm>
            <a:off x="9596804" y="715500"/>
            <a:ext cx="280518" cy="118580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anose="020B0604020202020204" pitchFamily="34" charset="0"/>
              </a:rPr>
              <a:t>Helsinki</a:t>
            </a:r>
          </a:p>
        </p:txBody>
      </p:sp>
      <p:sp>
        <p:nvSpPr>
          <p:cNvPr id="1152" name="TextBox 1151">
            <a:extLst>
              <a:ext uri="{FF2B5EF4-FFF2-40B4-BE49-F238E27FC236}">
                <a16:creationId xmlns:a16="http://schemas.microsoft.com/office/drawing/2014/main" id="{5E001D92-DAC7-4075-90F0-4D4D8349DED9}"/>
              </a:ext>
            </a:extLst>
          </p:cNvPr>
          <p:cNvSpPr txBox="1"/>
          <p:nvPr/>
        </p:nvSpPr>
        <p:spPr>
          <a:xfrm rot="20456826">
            <a:off x="8760883" y="702524"/>
            <a:ext cx="312201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&gt;NORDUnet VRF</a:t>
            </a:r>
          </a:p>
        </p:txBody>
      </p:sp>
      <p:sp>
        <p:nvSpPr>
          <p:cNvPr id="1207" name="Freeform 699">
            <a:extLst>
              <a:ext uri="{FF2B5EF4-FFF2-40B4-BE49-F238E27FC236}">
                <a16:creationId xmlns:a16="http://schemas.microsoft.com/office/drawing/2014/main" id="{6A8A2A08-DD70-43F0-8145-466B0F9255DB}"/>
              </a:ext>
            </a:extLst>
          </p:cNvPr>
          <p:cNvSpPr/>
          <p:nvPr/>
        </p:nvSpPr>
        <p:spPr bwMode="auto">
          <a:xfrm rot="20988078" flipH="1">
            <a:off x="10433408" y="2561820"/>
            <a:ext cx="1155177" cy="412108"/>
          </a:xfrm>
          <a:custGeom>
            <a:avLst/>
            <a:gdLst>
              <a:gd name="connsiteX0" fmla="*/ 0 w 1473958"/>
              <a:gd name="connsiteY0" fmla="*/ 0 h 1508078"/>
              <a:gd name="connsiteX1" fmla="*/ 941695 w 1473958"/>
              <a:gd name="connsiteY1" fmla="*/ 341194 h 1508078"/>
              <a:gd name="connsiteX2" fmla="*/ 1473958 w 1473958"/>
              <a:gd name="connsiteY2" fmla="*/ 1508078 h 1508078"/>
              <a:gd name="connsiteX0" fmla="*/ 766737 w 836055"/>
              <a:gd name="connsiteY0" fmla="*/ 414726 h 1185825"/>
              <a:gd name="connsiteX1" fmla="*/ 2462 w 836055"/>
              <a:gd name="connsiteY1" fmla="*/ 18941 h 1185825"/>
              <a:gd name="connsiteX2" fmla="*/ 534725 w 836055"/>
              <a:gd name="connsiteY2" fmla="*/ 1185825 h 1185825"/>
              <a:gd name="connsiteX0" fmla="*/ 766737 w 766737"/>
              <a:gd name="connsiteY0" fmla="*/ 430045 h 1201144"/>
              <a:gd name="connsiteX1" fmla="*/ 2462 w 766737"/>
              <a:gd name="connsiteY1" fmla="*/ 34260 h 1201144"/>
              <a:gd name="connsiteX2" fmla="*/ 534725 w 766737"/>
              <a:gd name="connsiteY2" fmla="*/ 1201144 h 1201144"/>
              <a:gd name="connsiteX0" fmla="*/ 232012 w 232012"/>
              <a:gd name="connsiteY0" fmla="*/ 0 h 771099"/>
              <a:gd name="connsiteX1" fmla="*/ 0 w 232012"/>
              <a:gd name="connsiteY1" fmla="*/ 771099 h 771099"/>
              <a:gd name="connsiteX0" fmla="*/ 402432 w 402432"/>
              <a:gd name="connsiteY0" fmla="*/ 0 h 771099"/>
              <a:gd name="connsiteX1" fmla="*/ 170420 w 402432"/>
              <a:gd name="connsiteY1" fmla="*/ 771099 h 771099"/>
              <a:gd name="connsiteX0" fmla="*/ 564215 w 564215"/>
              <a:gd name="connsiteY0" fmla="*/ 0 h 771099"/>
              <a:gd name="connsiteX1" fmla="*/ 332203 w 564215"/>
              <a:gd name="connsiteY1" fmla="*/ 771099 h 771099"/>
              <a:gd name="connsiteX0" fmla="*/ 260994 w 1100332"/>
              <a:gd name="connsiteY0" fmla="*/ 0 h 1392072"/>
              <a:gd name="connsiteX1" fmla="*/ 1100332 w 1100332"/>
              <a:gd name="connsiteY1" fmla="*/ 1392072 h 1392072"/>
              <a:gd name="connsiteX0" fmla="*/ 809 w 840147"/>
              <a:gd name="connsiteY0" fmla="*/ 0 h 1392072"/>
              <a:gd name="connsiteX1" fmla="*/ 840147 w 840147"/>
              <a:gd name="connsiteY1" fmla="*/ 1392072 h 1392072"/>
              <a:gd name="connsiteX0" fmla="*/ 18 w 15260119"/>
              <a:gd name="connsiteY0" fmla="*/ 0 h 407174"/>
              <a:gd name="connsiteX1" fmla="*/ 15260119 w 15260119"/>
              <a:gd name="connsiteY1" fmla="*/ 271500 h 407174"/>
              <a:gd name="connsiteX0" fmla="*/ 0 w 15260101"/>
              <a:gd name="connsiteY0" fmla="*/ 25008 h 296508"/>
              <a:gd name="connsiteX1" fmla="*/ 15260101 w 15260101"/>
              <a:gd name="connsiteY1" fmla="*/ 296508 h 296508"/>
              <a:gd name="connsiteX0" fmla="*/ 0 w 16388683"/>
              <a:gd name="connsiteY0" fmla="*/ 28463 h 271747"/>
              <a:gd name="connsiteX1" fmla="*/ 16388683 w 16388683"/>
              <a:gd name="connsiteY1" fmla="*/ 271747 h 271747"/>
              <a:gd name="connsiteX0" fmla="*/ 0 w 16529959"/>
              <a:gd name="connsiteY0" fmla="*/ 25287 h 294261"/>
              <a:gd name="connsiteX1" fmla="*/ 16529959 w 16529959"/>
              <a:gd name="connsiteY1" fmla="*/ 294261 h 294261"/>
              <a:gd name="connsiteX0" fmla="*/ 0 w 16529959"/>
              <a:gd name="connsiteY0" fmla="*/ 18125 h 287099"/>
              <a:gd name="connsiteX1" fmla="*/ 16529959 w 16529959"/>
              <a:gd name="connsiteY1" fmla="*/ 287099 h 287099"/>
              <a:gd name="connsiteX0" fmla="*/ 0 w 17059733"/>
              <a:gd name="connsiteY0" fmla="*/ 19932 h 271390"/>
              <a:gd name="connsiteX1" fmla="*/ 17059733 w 17059733"/>
              <a:gd name="connsiteY1" fmla="*/ 271390 h 271390"/>
              <a:gd name="connsiteX0" fmla="*/ 0 w 16847819"/>
              <a:gd name="connsiteY0" fmla="*/ 6786 h 572360"/>
              <a:gd name="connsiteX1" fmla="*/ 16847819 w 16847819"/>
              <a:gd name="connsiteY1" fmla="*/ 572360 h 572360"/>
              <a:gd name="connsiteX0" fmla="*/ 0 w 16847819"/>
              <a:gd name="connsiteY0" fmla="*/ 0 h 565574"/>
              <a:gd name="connsiteX1" fmla="*/ 16847819 w 16847819"/>
              <a:gd name="connsiteY1" fmla="*/ 565574 h 565574"/>
              <a:gd name="connsiteX0" fmla="*/ 0 w 20889782"/>
              <a:gd name="connsiteY0" fmla="*/ 866214 h 866238"/>
              <a:gd name="connsiteX1" fmla="*/ 20889782 w 20889782"/>
              <a:gd name="connsiteY1" fmla="*/ 30701 h 866238"/>
              <a:gd name="connsiteX0" fmla="*/ 0 w 20889782"/>
              <a:gd name="connsiteY0" fmla="*/ 1065057 h 1065057"/>
              <a:gd name="connsiteX1" fmla="*/ 20889782 w 20889782"/>
              <a:gd name="connsiteY1" fmla="*/ 229544 h 1065057"/>
              <a:gd name="connsiteX0" fmla="*/ 0 w 21238226"/>
              <a:gd name="connsiteY0" fmla="*/ 1086513 h 1086513"/>
              <a:gd name="connsiteX1" fmla="*/ 21238226 w 21238226"/>
              <a:gd name="connsiteY1" fmla="*/ 215765 h 1086513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262540 h 1262540"/>
              <a:gd name="connsiteX1" fmla="*/ 7919310 w 21238226"/>
              <a:gd name="connsiteY1" fmla="*/ 222369 h 1262540"/>
              <a:gd name="connsiteX2" fmla="*/ 21238226 w 21238226"/>
              <a:gd name="connsiteY2" fmla="*/ 391792 h 1262540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0 w 21238226"/>
              <a:gd name="connsiteY0" fmla="*/ 1110552 h 1110552"/>
              <a:gd name="connsiteX1" fmla="*/ 7919310 w 21238226"/>
              <a:gd name="connsiteY1" fmla="*/ 70381 h 1110552"/>
              <a:gd name="connsiteX2" fmla="*/ 21238226 w 21238226"/>
              <a:gd name="connsiteY2" fmla="*/ 239804 h 1110552"/>
              <a:gd name="connsiteX0" fmla="*/ 6488 w 21244714"/>
              <a:gd name="connsiteY0" fmla="*/ 1110552 h 1110552"/>
              <a:gd name="connsiteX1" fmla="*/ 7925798 w 21244714"/>
              <a:gd name="connsiteY1" fmla="*/ 70381 h 1110552"/>
              <a:gd name="connsiteX2" fmla="*/ 21244714 w 21244714"/>
              <a:gd name="connsiteY2" fmla="*/ 239804 h 1110552"/>
              <a:gd name="connsiteX0" fmla="*/ 8810 w 21247036"/>
              <a:gd name="connsiteY0" fmla="*/ 1153844 h 1153844"/>
              <a:gd name="connsiteX1" fmla="*/ 7928120 w 21247036"/>
              <a:gd name="connsiteY1" fmla="*/ 113673 h 1153844"/>
              <a:gd name="connsiteX2" fmla="*/ 21247036 w 21247036"/>
              <a:gd name="connsiteY2" fmla="*/ 283096 h 1153844"/>
              <a:gd name="connsiteX0" fmla="*/ 17341 w 18026643"/>
              <a:gd name="connsiteY0" fmla="*/ 1114739 h 1114739"/>
              <a:gd name="connsiteX1" fmla="*/ 4707727 w 18026643"/>
              <a:gd name="connsiteY1" fmla="*/ 70423 h 1114739"/>
              <a:gd name="connsiteX2" fmla="*/ 18026643 w 18026643"/>
              <a:gd name="connsiteY2" fmla="*/ 239846 h 1114739"/>
              <a:gd name="connsiteX0" fmla="*/ 324867 w 18334169"/>
              <a:gd name="connsiteY0" fmla="*/ 1071602 h 1071602"/>
              <a:gd name="connsiteX1" fmla="*/ 2136484 w 18334169"/>
              <a:gd name="connsiteY1" fmla="*/ 89464 h 1071602"/>
              <a:gd name="connsiteX2" fmla="*/ 18334169 w 18334169"/>
              <a:gd name="connsiteY2" fmla="*/ 196709 h 1071602"/>
              <a:gd name="connsiteX0" fmla="*/ 3163 w 18012465"/>
              <a:gd name="connsiteY0" fmla="*/ 905782 h 1026026"/>
              <a:gd name="connsiteX1" fmla="*/ 14219659 w 18012465"/>
              <a:gd name="connsiteY1" fmla="*/ 1005548 h 1026026"/>
              <a:gd name="connsiteX2" fmla="*/ 18012465 w 18012465"/>
              <a:gd name="connsiteY2" fmla="*/ 30889 h 1026026"/>
              <a:gd name="connsiteX0" fmla="*/ 3474 w 16965951"/>
              <a:gd name="connsiteY0" fmla="*/ 988686 h 1028534"/>
              <a:gd name="connsiteX1" fmla="*/ 13173145 w 16965951"/>
              <a:gd name="connsiteY1" fmla="*/ 1005548 h 1028534"/>
              <a:gd name="connsiteX2" fmla="*/ 16965951 w 16965951"/>
              <a:gd name="connsiteY2" fmla="*/ 30889 h 1028534"/>
              <a:gd name="connsiteX0" fmla="*/ -1 w 16962476"/>
              <a:gd name="connsiteY0" fmla="*/ 988686 h 1062177"/>
              <a:gd name="connsiteX1" fmla="*/ 13169670 w 16962476"/>
              <a:gd name="connsiteY1" fmla="*/ 1005548 h 1062177"/>
              <a:gd name="connsiteX2" fmla="*/ 16962476 w 16962476"/>
              <a:gd name="connsiteY2" fmla="*/ 30889 h 1062177"/>
              <a:gd name="connsiteX0" fmla="*/ -1 w 17721422"/>
              <a:gd name="connsiteY0" fmla="*/ 879902 h 953393"/>
              <a:gd name="connsiteX1" fmla="*/ 13169670 w 17721422"/>
              <a:gd name="connsiteY1" fmla="*/ 896764 h 953393"/>
              <a:gd name="connsiteX2" fmla="*/ 17721422 w 17721422"/>
              <a:gd name="connsiteY2" fmla="*/ 34026 h 953393"/>
              <a:gd name="connsiteX0" fmla="*/ -1 w 17721422"/>
              <a:gd name="connsiteY0" fmla="*/ 845876 h 919367"/>
              <a:gd name="connsiteX1" fmla="*/ 13169670 w 17721422"/>
              <a:gd name="connsiteY1" fmla="*/ 862738 h 919367"/>
              <a:gd name="connsiteX2" fmla="*/ 17721422 w 17721422"/>
              <a:gd name="connsiteY2" fmla="*/ 0 h 919367"/>
              <a:gd name="connsiteX0" fmla="*/ -1 w 17721422"/>
              <a:gd name="connsiteY0" fmla="*/ 845876 h 845876"/>
              <a:gd name="connsiteX1" fmla="*/ 12960306 w 17721422"/>
              <a:gd name="connsiteY1" fmla="*/ 794342 h 845876"/>
              <a:gd name="connsiteX2" fmla="*/ 17721422 w 17721422"/>
              <a:gd name="connsiteY2" fmla="*/ 0 h 845876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2960306 w 17616741"/>
              <a:gd name="connsiteY1" fmla="*/ 796415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7616741 w 17616741"/>
              <a:gd name="connsiteY1" fmla="*/ 0 h 847949"/>
              <a:gd name="connsiteX0" fmla="*/ -1 w 17616741"/>
              <a:gd name="connsiteY0" fmla="*/ 847949 h 847949"/>
              <a:gd name="connsiteX1" fmla="*/ 10227252 w 17616741"/>
              <a:gd name="connsiteY1" fmla="*/ 359094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0174910 w 17616741"/>
              <a:gd name="connsiteY1" fmla="*/ 357021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-1 w 17616741"/>
              <a:gd name="connsiteY0" fmla="*/ 847949 h 847949"/>
              <a:gd name="connsiteX1" fmla="*/ 13812626 w 17616741"/>
              <a:gd name="connsiteY1" fmla="*/ 821286 h 847949"/>
              <a:gd name="connsiteX2" fmla="*/ 17616741 w 17616741"/>
              <a:gd name="connsiteY2" fmla="*/ 0 h 847949"/>
              <a:gd name="connsiteX0" fmla="*/ 0 w 19999044"/>
              <a:gd name="connsiteY0" fmla="*/ 806958 h 821286"/>
              <a:gd name="connsiteX1" fmla="*/ 16194929 w 19999044"/>
              <a:gd name="connsiteY1" fmla="*/ 821286 h 821286"/>
              <a:gd name="connsiteX2" fmla="*/ 19999044 w 19999044"/>
              <a:gd name="connsiteY2" fmla="*/ 0 h 821286"/>
              <a:gd name="connsiteX0" fmla="*/ 0 w 19999044"/>
              <a:gd name="connsiteY0" fmla="*/ 806958 h 837551"/>
              <a:gd name="connsiteX1" fmla="*/ 16194929 w 19999044"/>
              <a:gd name="connsiteY1" fmla="*/ 821286 h 837551"/>
              <a:gd name="connsiteX2" fmla="*/ 19999044 w 19999044"/>
              <a:gd name="connsiteY2" fmla="*/ 0 h 837551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19999044"/>
              <a:gd name="connsiteY0" fmla="*/ 806958 h 841709"/>
              <a:gd name="connsiteX1" fmla="*/ 16194929 w 19999044"/>
              <a:gd name="connsiteY1" fmla="*/ 821286 h 841709"/>
              <a:gd name="connsiteX2" fmla="*/ 19999044 w 19999044"/>
              <a:gd name="connsiteY2" fmla="*/ 0 h 841709"/>
              <a:gd name="connsiteX0" fmla="*/ 0 w 24268603"/>
              <a:gd name="connsiteY0" fmla="*/ 0 h 1534967"/>
              <a:gd name="connsiteX1" fmla="*/ 20464488 w 24268603"/>
              <a:gd name="connsiteY1" fmla="*/ 1534920 h 1534967"/>
              <a:gd name="connsiteX2" fmla="*/ 24268603 w 24268603"/>
              <a:gd name="connsiteY2" fmla="*/ 713634 h 1534967"/>
              <a:gd name="connsiteX0" fmla="*/ 0 w 24268603"/>
              <a:gd name="connsiteY0" fmla="*/ 0 h 1660688"/>
              <a:gd name="connsiteX1" fmla="*/ 20464488 w 24268603"/>
              <a:gd name="connsiteY1" fmla="*/ 1534920 h 1660688"/>
              <a:gd name="connsiteX2" fmla="*/ 24268603 w 24268603"/>
              <a:gd name="connsiteY2" fmla="*/ 713634 h 1660688"/>
              <a:gd name="connsiteX0" fmla="*/ 0 w 24268603"/>
              <a:gd name="connsiteY0" fmla="*/ 0 h 1657431"/>
              <a:gd name="connsiteX1" fmla="*/ 20464488 w 24268603"/>
              <a:gd name="connsiteY1" fmla="*/ 1534920 h 1657431"/>
              <a:gd name="connsiteX2" fmla="*/ 24268603 w 24268603"/>
              <a:gd name="connsiteY2" fmla="*/ 713634 h 1657431"/>
              <a:gd name="connsiteX0" fmla="*/ 0 w 24268603"/>
              <a:gd name="connsiteY0" fmla="*/ 0 h 1673296"/>
              <a:gd name="connsiteX1" fmla="*/ 20464488 w 24268603"/>
              <a:gd name="connsiteY1" fmla="*/ 1534920 h 1673296"/>
              <a:gd name="connsiteX2" fmla="*/ 24268603 w 24268603"/>
              <a:gd name="connsiteY2" fmla="*/ 713634 h 1673296"/>
              <a:gd name="connsiteX0" fmla="*/ 0 w 24268603"/>
              <a:gd name="connsiteY0" fmla="*/ 0 h 713634"/>
              <a:gd name="connsiteX1" fmla="*/ 24268603 w 24268603"/>
              <a:gd name="connsiteY1" fmla="*/ 713634 h 713634"/>
              <a:gd name="connsiteX0" fmla="*/ 0 w 24268603"/>
              <a:gd name="connsiteY0" fmla="*/ 0 h 1366442"/>
              <a:gd name="connsiteX1" fmla="*/ 24268603 w 24268603"/>
              <a:gd name="connsiteY1" fmla="*/ 713634 h 1366442"/>
              <a:gd name="connsiteX0" fmla="*/ 0 w 24268603"/>
              <a:gd name="connsiteY0" fmla="*/ 0 h 1677813"/>
              <a:gd name="connsiteX1" fmla="*/ 24268603 w 24268603"/>
              <a:gd name="connsiteY1" fmla="*/ 713634 h 1677813"/>
              <a:gd name="connsiteX0" fmla="*/ 0 w 24090706"/>
              <a:gd name="connsiteY0" fmla="*/ 0 h 1931295"/>
              <a:gd name="connsiteX1" fmla="*/ 24090706 w 24090706"/>
              <a:gd name="connsiteY1" fmla="*/ 1081359 h 1931295"/>
              <a:gd name="connsiteX0" fmla="*/ 0 w 23912809"/>
              <a:gd name="connsiteY0" fmla="*/ 0 h 2220641"/>
              <a:gd name="connsiteX1" fmla="*/ 23912809 w 23912809"/>
              <a:gd name="connsiteY1" fmla="*/ 1468962 h 2220641"/>
              <a:gd name="connsiteX0" fmla="*/ 0 w 23912809"/>
              <a:gd name="connsiteY0" fmla="*/ 0 h 1777744"/>
              <a:gd name="connsiteX1" fmla="*/ 23912809 w 23912809"/>
              <a:gd name="connsiteY1" fmla="*/ 1468962 h 1777744"/>
              <a:gd name="connsiteX0" fmla="*/ 0 w 24179657"/>
              <a:gd name="connsiteY0" fmla="*/ 0 h 1221900"/>
              <a:gd name="connsiteX1" fmla="*/ 24179657 w 24179657"/>
              <a:gd name="connsiteY1" fmla="*/ 663942 h 1221900"/>
              <a:gd name="connsiteX0" fmla="*/ 0 w 24179657"/>
              <a:gd name="connsiteY0" fmla="*/ 0 h 1641077"/>
              <a:gd name="connsiteX1" fmla="*/ 24179657 w 24179657"/>
              <a:gd name="connsiteY1" fmla="*/ 663942 h 1641077"/>
              <a:gd name="connsiteX0" fmla="*/ 0 w 25424947"/>
              <a:gd name="connsiteY0" fmla="*/ 3251835 h 3707557"/>
              <a:gd name="connsiteX1" fmla="*/ 25424947 w 25424947"/>
              <a:gd name="connsiteY1" fmla="*/ 0 h 3707557"/>
              <a:gd name="connsiteX0" fmla="*/ 0 w 25424947"/>
              <a:gd name="connsiteY0" fmla="*/ 3251835 h 3878269"/>
              <a:gd name="connsiteX1" fmla="*/ 25424947 w 25424947"/>
              <a:gd name="connsiteY1" fmla="*/ 0 h 3878269"/>
              <a:gd name="connsiteX0" fmla="*/ 0 w 25424947"/>
              <a:gd name="connsiteY0" fmla="*/ 3251835 h 3656614"/>
              <a:gd name="connsiteX1" fmla="*/ 25424947 w 25424947"/>
              <a:gd name="connsiteY1" fmla="*/ 0 h 3656614"/>
              <a:gd name="connsiteX0" fmla="*/ 0 w 25424947"/>
              <a:gd name="connsiteY0" fmla="*/ 3251835 h 3979320"/>
              <a:gd name="connsiteX1" fmla="*/ 14268842 w 25424947"/>
              <a:gd name="connsiteY1" fmla="*/ 3403790 h 3979320"/>
              <a:gd name="connsiteX2" fmla="*/ 25424947 w 25424947"/>
              <a:gd name="connsiteY2" fmla="*/ 0 h 3979320"/>
              <a:gd name="connsiteX0" fmla="*/ 0 w 25424947"/>
              <a:gd name="connsiteY0" fmla="*/ 3251835 h 3424074"/>
              <a:gd name="connsiteX1" fmla="*/ 14268842 w 25424947"/>
              <a:gd name="connsiteY1" fmla="*/ 3403790 h 3424074"/>
              <a:gd name="connsiteX2" fmla="*/ 25424947 w 25424947"/>
              <a:gd name="connsiteY2" fmla="*/ 0 h 3424074"/>
              <a:gd name="connsiteX0" fmla="*/ 0 w 25424947"/>
              <a:gd name="connsiteY0" fmla="*/ 3251835 h 3404769"/>
              <a:gd name="connsiteX1" fmla="*/ 14268842 w 25424947"/>
              <a:gd name="connsiteY1" fmla="*/ 3403790 h 3404769"/>
              <a:gd name="connsiteX2" fmla="*/ 25424947 w 25424947"/>
              <a:gd name="connsiteY2" fmla="*/ 0 h 3404769"/>
              <a:gd name="connsiteX0" fmla="*/ 0 w 25424947"/>
              <a:gd name="connsiteY0" fmla="*/ 3251835 h 3437929"/>
              <a:gd name="connsiteX1" fmla="*/ 14268842 w 25424947"/>
              <a:gd name="connsiteY1" fmla="*/ 3403790 h 3437929"/>
              <a:gd name="connsiteX2" fmla="*/ 25424947 w 25424947"/>
              <a:gd name="connsiteY2" fmla="*/ 0 h 3437929"/>
              <a:gd name="connsiteX0" fmla="*/ 0 w 25424947"/>
              <a:gd name="connsiteY0" fmla="*/ 3251835 h 4724776"/>
              <a:gd name="connsiteX1" fmla="*/ 16996614 w 25424947"/>
              <a:gd name="connsiteY1" fmla="*/ 4715673 h 4724776"/>
              <a:gd name="connsiteX2" fmla="*/ 25424947 w 25424947"/>
              <a:gd name="connsiteY2" fmla="*/ 0 h 4724776"/>
              <a:gd name="connsiteX0" fmla="*/ 0 w 16737580"/>
              <a:gd name="connsiteY0" fmla="*/ 3669253 h 4846111"/>
              <a:gd name="connsiteX1" fmla="*/ 8309247 w 16737580"/>
              <a:gd name="connsiteY1" fmla="*/ 4715673 h 4846111"/>
              <a:gd name="connsiteX2" fmla="*/ 16737580 w 16737580"/>
              <a:gd name="connsiteY2" fmla="*/ 0 h 4846111"/>
              <a:gd name="connsiteX0" fmla="*/ 0 w 16737580"/>
              <a:gd name="connsiteY0" fmla="*/ 3669253 h 4906486"/>
              <a:gd name="connsiteX1" fmla="*/ 8309247 w 16737580"/>
              <a:gd name="connsiteY1" fmla="*/ 4715673 h 4906486"/>
              <a:gd name="connsiteX2" fmla="*/ 16737580 w 16737580"/>
              <a:gd name="connsiteY2" fmla="*/ 0 h 4906486"/>
              <a:gd name="connsiteX0" fmla="*/ 0 w 16737580"/>
              <a:gd name="connsiteY0" fmla="*/ 3669253 h 4777551"/>
              <a:gd name="connsiteX1" fmla="*/ 9584186 w 16737580"/>
              <a:gd name="connsiteY1" fmla="*/ 4566595 h 4777551"/>
              <a:gd name="connsiteX2" fmla="*/ 16737580 w 16737580"/>
              <a:gd name="connsiteY2" fmla="*/ 0 h 4777551"/>
              <a:gd name="connsiteX0" fmla="*/ 0 w 16737580"/>
              <a:gd name="connsiteY0" fmla="*/ 3669253 h 4769663"/>
              <a:gd name="connsiteX1" fmla="*/ 11133050 w 16737580"/>
              <a:gd name="connsiteY1" fmla="*/ 4557324 h 4769663"/>
              <a:gd name="connsiteX2" fmla="*/ 16737580 w 16737580"/>
              <a:gd name="connsiteY2" fmla="*/ 0 h 4769663"/>
              <a:gd name="connsiteX0" fmla="*/ 0 w 16737580"/>
              <a:gd name="connsiteY0" fmla="*/ 3669253 h 4825026"/>
              <a:gd name="connsiteX1" fmla="*/ 11133050 w 16737580"/>
              <a:gd name="connsiteY1" fmla="*/ 4557324 h 4825026"/>
              <a:gd name="connsiteX2" fmla="*/ 16737580 w 16737580"/>
              <a:gd name="connsiteY2" fmla="*/ 0 h 4825026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6737580 w 16737580"/>
              <a:gd name="connsiteY2" fmla="*/ 0 h 4853138"/>
              <a:gd name="connsiteX0" fmla="*/ 0 w 16737580"/>
              <a:gd name="connsiteY0" fmla="*/ 3669253 h 4853138"/>
              <a:gd name="connsiteX1" fmla="*/ 11133050 w 16737580"/>
              <a:gd name="connsiteY1" fmla="*/ 4557324 h 4853138"/>
              <a:gd name="connsiteX2" fmla="*/ 14878430 w 16737580"/>
              <a:gd name="connsiteY2" fmla="*/ 533413 h 4853138"/>
              <a:gd name="connsiteX3" fmla="*/ 16737580 w 16737580"/>
              <a:gd name="connsiteY3" fmla="*/ 0 h 4853138"/>
              <a:gd name="connsiteX0" fmla="*/ 0 w 16737580"/>
              <a:gd name="connsiteY0" fmla="*/ 3669253 h 4713496"/>
              <a:gd name="connsiteX1" fmla="*/ 12432989 w 16737580"/>
              <a:gd name="connsiteY1" fmla="*/ 4362632 h 4713496"/>
              <a:gd name="connsiteX2" fmla="*/ 14878430 w 16737580"/>
              <a:gd name="connsiteY2" fmla="*/ 533413 h 4713496"/>
              <a:gd name="connsiteX3" fmla="*/ 16737580 w 16737580"/>
              <a:gd name="connsiteY3" fmla="*/ 0 h 4713496"/>
              <a:gd name="connsiteX0" fmla="*/ 0 w 16737580"/>
              <a:gd name="connsiteY0" fmla="*/ 3669253 h 4673738"/>
              <a:gd name="connsiteX1" fmla="*/ 13513968 w 16737580"/>
              <a:gd name="connsiteY1" fmla="*/ 4303282 h 4673738"/>
              <a:gd name="connsiteX2" fmla="*/ 14878430 w 16737580"/>
              <a:gd name="connsiteY2" fmla="*/ 533413 h 4673738"/>
              <a:gd name="connsiteX3" fmla="*/ 16737580 w 16737580"/>
              <a:gd name="connsiteY3" fmla="*/ 0 h 4673738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5225887 w 16737580"/>
              <a:gd name="connsiteY2" fmla="*/ 533413 h 4673737"/>
              <a:gd name="connsiteX3" fmla="*/ 16737580 w 16737580"/>
              <a:gd name="connsiteY3" fmla="*/ 0 h 4673737"/>
              <a:gd name="connsiteX0" fmla="*/ 0 w 16737580"/>
              <a:gd name="connsiteY0" fmla="*/ 3669253 h 4673737"/>
              <a:gd name="connsiteX1" fmla="*/ 13513968 w 16737580"/>
              <a:gd name="connsiteY1" fmla="*/ 4303282 h 4673737"/>
              <a:gd name="connsiteX2" fmla="*/ 14917036 w 16737580"/>
              <a:gd name="connsiteY2" fmla="*/ 521544 h 4673737"/>
              <a:gd name="connsiteX3" fmla="*/ 16737580 w 16737580"/>
              <a:gd name="connsiteY3" fmla="*/ 0 h 4673737"/>
              <a:gd name="connsiteX0" fmla="*/ 0 w 16892006"/>
              <a:gd name="connsiteY0" fmla="*/ 3787953 h 4717248"/>
              <a:gd name="connsiteX1" fmla="*/ 13668394 w 16892006"/>
              <a:gd name="connsiteY1" fmla="*/ 4303282 h 4717248"/>
              <a:gd name="connsiteX2" fmla="*/ 15071462 w 16892006"/>
              <a:gd name="connsiteY2" fmla="*/ 521544 h 4717248"/>
              <a:gd name="connsiteX3" fmla="*/ 16892006 w 16892006"/>
              <a:gd name="connsiteY3" fmla="*/ 0 h 4717248"/>
              <a:gd name="connsiteX0" fmla="*/ 0 w 16853400"/>
              <a:gd name="connsiteY0" fmla="*/ 3740473 h 4699135"/>
              <a:gd name="connsiteX1" fmla="*/ 13629788 w 16853400"/>
              <a:gd name="connsiteY1" fmla="*/ 4303282 h 4699135"/>
              <a:gd name="connsiteX2" fmla="*/ 15032856 w 16853400"/>
              <a:gd name="connsiteY2" fmla="*/ 521544 h 4699135"/>
              <a:gd name="connsiteX3" fmla="*/ 16853400 w 16853400"/>
              <a:gd name="connsiteY3" fmla="*/ 0 h 4699135"/>
              <a:gd name="connsiteX0" fmla="*/ 0 w 17496840"/>
              <a:gd name="connsiteY0" fmla="*/ 3882913 h 4841573"/>
              <a:gd name="connsiteX1" fmla="*/ 13629788 w 17496840"/>
              <a:gd name="connsiteY1" fmla="*/ 4445722 h 4841573"/>
              <a:gd name="connsiteX2" fmla="*/ 15032856 w 17496840"/>
              <a:gd name="connsiteY2" fmla="*/ 663984 h 4841573"/>
              <a:gd name="connsiteX3" fmla="*/ 17496840 w 17496840"/>
              <a:gd name="connsiteY3" fmla="*/ 0 h 4841573"/>
              <a:gd name="connsiteX0" fmla="*/ 0 w 17496840"/>
              <a:gd name="connsiteY0" fmla="*/ 3882913 h 4841574"/>
              <a:gd name="connsiteX1" fmla="*/ 13629788 w 17496840"/>
              <a:gd name="connsiteY1" fmla="*/ 4445722 h 4841574"/>
              <a:gd name="connsiteX2" fmla="*/ 15032856 w 17496840"/>
              <a:gd name="connsiteY2" fmla="*/ 663984 h 4841574"/>
              <a:gd name="connsiteX3" fmla="*/ 17496840 w 17496840"/>
              <a:gd name="connsiteY3" fmla="*/ 0 h 4841574"/>
              <a:gd name="connsiteX0" fmla="*/ 0 w 29003771"/>
              <a:gd name="connsiteY0" fmla="*/ 3681539 h 4640200"/>
              <a:gd name="connsiteX1" fmla="*/ 13629788 w 29003771"/>
              <a:gd name="connsiteY1" fmla="*/ 4244348 h 4640200"/>
              <a:gd name="connsiteX2" fmla="*/ 15032856 w 29003771"/>
              <a:gd name="connsiteY2" fmla="*/ 462610 h 4640200"/>
              <a:gd name="connsiteX3" fmla="*/ 29003771 w 29003771"/>
              <a:gd name="connsiteY3" fmla="*/ 71941 h 4640200"/>
              <a:gd name="connsiteX0" fmla="*/ 0 w 29003771"/>
              <a:gd name="connsiteY0" fmla="*/ 3636833 h 4595494"/>
              <a:gd name="connsiteX1" fmla="*/ 13629788 w 29003771"/>
              <a:gd name="connsiteY1" fmla="*/ 4199642 h 4595494"/>
              <a:gd name="connsiteX2" fmla="*/ 15505748 w 29003771"/>
              <a:gd name="connsiteY2" fmla="*/ 515517 h 4595494"/>
              <a:gd name="connsiteX3" fmla="*/ 29003771 w 29003771"/>
              <a:gd name="connsiteY3" fmla="*/ 27235 h 4595494"/>
              <a:gd name="connsiteX0" fmla="*/ 0 w 30422434"/>
              <a:gd name="connsiteY0" fmla="*/ 3861339 h 4689751"/>
              <a:gd name="connsiteX1" fmla="*/ 15048451 w 30422434"/>
              <a:gd name="connsiteY1" fmla="*/ 4199640 h 4689751"/>
              <a:gd name="connsiteX2" fmla="*/ 16924411 w 30422434"/>
              <a:gd name="connsiteY2" fmla="*/ 515515 h 4689751"/>
              <a:gd name="connsiteX3" fmla="*/ 30422434 w 30422434"/>
              <a:gd name="connsiteY3" fmla="*/ 27233 h 4689751"/>
              <a:gd name="connsiteX0" fmla="*/ 0 w 30422434"/>
              <a:gd name="connsiteY0" fmla="*/ 3861339 h 4506609"/>
              <a:gd name="connsiteX1" fmla="*/ 15048451 w 30422434"/>
              <a:gd name="connsiteY1" fmla="*/ 4199640 h 4506609"/>
              <a:gd name="connsiteX2" fmla="*/ 16924411 w 30422434"/>
              <a:gd name="connsiteY2" fmla="*/ 515515 h 4506609"/>
              <a:gd name="connsiteX3" fmla="*/ 30422434 w 30422434"/>
              <a:gd name="connsiteY3" fmla="*/ 27233 h 4506609"/>
              <a:gd name="connsiteX0" fmla="*/ 0 w 30422434"/>
              <a:gd name="connsiteY0" fmla="*/ 3861339 h 4338574"/>
              <a:gd name="connsiteX1" fmla="*/ 15048451 w 30422434"/>
              <a:gd name="connsiteY1" fmla="*/ 4199640 h 4338574"/>
              <a:gd name="connsiteX2" fmla="*/ 16924411 w 30422434"/>
              <a:gd name="connsiteY2" fmla="*/ 515515 h 4338574"/>
              <a:gd name="connsiteX3" fmla="*/ 30422434 w 30422434"/>
              <a:gd name="connsiteY3" fmla="*/ 27233 h 4338574"/>
              <a:gd name="connsiteX0" fmla="*/ 0 w 30422434"/>
              <a:gd name="connsiteY0" fmla="*/ 3861339 h 4454259"/>
              <a:gd name="connsiteX1" fmla="*/ 15048451 w 30422434"/>
              <a:gd name="connsiteY1" fmla="*/ 4199640 h 4454259"/>
              <a:gd name="connsiteX2" fmla="*/ 16924411 w 30422434"/>
              <a:gd name="connsiteY2" fmla="*/ 515515 h 4454259"/>
              <a:gd name="connsiteX3" fmla="*/ 30422434 w 30422434"/>
              <a:gd name="connsiteY3" fmla="*/ 27233 h 4454259"/>
              <a:gd name="connsiteX0" fmla="*/ 0 w 30107176"/>
              <a:gd name="connsiteY0" fmla="*/ 4274385 h 4677863"/>
              <a:gd name="connsiteX1" fmla="*/ 14733193 w 30107176"/>
              <a:gd name="connsiteY1" fmla="*/ 4199640 h 4677863"/>
              <a:gd name="connsiteX2" fmla="*/ 16609153 w 30107176"/>
              <a:gd name="connsiteY2" fmla="*/ 515515 h 4677863"/>
              <a:gd name="connsiteX3" fmla="*/ 30107176 w 30107176"/>
              <a:gd name="connsiteY3" fmla="*/ 27233 h 4677863"/>
              <a:gd name="connsiteX0" fmla="*/ 0 w 30107176"/>
              <a:gd name="connsiteY0" fmla="*/ 4401854 h 4756416"/>
              <a:gd name="connsiteX1" fmla="*/ 14733193 w 30107176"/>
              <a:gd name="connsiteY1" fmla="*/ 4199640 h 4756416"/>
              <a:gd name="connsiteX2" fmla="*/ 16609153 w 30107176"/>
              <a:gd name="connsiteY2" fmla="*/ 515515 h 4756416"/>
              <a:gd name="connsiteX3" fmla="*/ 30107176 w 30107176"/>
              <a:gd name="connsiteY3" fmla="*/ 27233 h 4756416"/>
              <a:gd name="connsiteX0" fmla="*/ 0 w 26765386"/>
              <a:gd name="connsiteY0" fmla="*/ 4444344 h 4784390"/>
              <a:gd name="connsiteX1" fmla="*/ 11391403 w 26765386"/>
              <a:gd name="connsiteY1" fmla="*/ 4199640 h 4784390"/>
              <a:gd name="connsiteX2" fmla="*/ 13267363 w 26765386"/>
              <a:gd name="connsiteY2" fmla="*/ 515515 h 4784390"/>
              <a:gd name="connsiteX3" fmla="*/ 26765386 w 26765386"/>
              <a:gd name="connsiteY3" fmla="*/ 27233 h 4784390"/>
              <a:gd name="connsiteX0" fmla="*/ 0 w 26765386"/>
              <a:gd name="connsiteY0" fmla="*/ 4444344 h 4593704"/>
              <a:gd name="connsiteX1" fmla="*/ 11391403 w 26765386"/>
              <a:gd name="connsiteY1" fmla="*/ 4199640 h 4593704"/>
              <a:gd name="connsiteX2" fmla="*/ 13267363 w 26765386"/>
              <a:gd name="connsiteY2" fmla="*/ 515515 h 4593704"/>
              <a:gd name="connsiteX3" fmla="*/ 26765386 w 26765386"/>
              <a:gd name="connsiteY3" fmla="*/ 27233 h 4593704"/>
              <a:gd name="connsiteX0" fmla="*/ 0 w 26765386"/>
              <a:gd name="connsiteY0" fmla="*/ 4444344 h 4475382"/>
              <a:gd name="connsiteX1" fmla="*/ 11073166 w 26765386"/>
              <a:gd name="connsiteY1" fmla="*/ 3873886 h 4475382"/>
              <a:gd name="connsiteX2" fmla="*/ 13267363 w 26765386"/>
              <a:gd name="connsiteY2" fmla="*/ 515515 h 4475382"/>
              <a:gd name="connsiteX3" fmla="*/ 26765386 w 26765386"/>
              <a:gd name="connsiteY3" fmla="*/ 27233 h 4475382"/>
              <a:gd name="connsiteX0" fmla="*/ 0 w 51029528"/>
              <a:gd name="connsiteY0" fmla="*/ 1394455 h 3879940"/>
              <a:gd name="connsiteX1" fmla="*/ 35337308 w 51029528"/>
              <a:gd name="connsiteY1" fmla="*/ 3873886 h 3879940"/>
              <a:gd name="connsiteX2" fmla="*/ 37531505 w 51029528"/>
              <a:gd name="connsiteY2" fmla="*/ 515515 h 3879940"/>
              <a:gd name="connsiteX3" fmla="*/ 51029528 w 51029528"/>
              <a:gd name="connsiteY3" fmla="*/ 27233 h 3879940"/>
              <a:gd name="connsiteX0" fmla="*/ 0 w 51029528"/>
              <a:gd name="connsiteY0" fmla="*/ 1394455 h 1394455"/>
              <a:gd name="connsiteX1" fmla="*/ 37531505 w 51029528"/>
              <a:gd name="connsiteY1" fmla="*/ 515515 h 1394455"/>
              <a:gd name="connsiteX2" fmla="*/ 51029528 w 51029528"/>
              <a:gd name="connsiteY2" fmla="*/ 27233 h 1394455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367223 h 1367223"/>
              <a:gd name="connsiteX1" fmla="*/ 51029528 w 51029528"/>
              <a:gd name="connsiteY1" fmla="*/ 1 h 1367223"/>
              <a:gd name="connsiteX0" fmla="*/ 0 w 51029528"/>
              <a:gd name="connsiteY0" fmla="*/ 1462160 h 1462160"/>
              <a:gd name="connsiteX1" fmla="*/ 51029528 w 51029528"/>
              <a:gd name="connsiteY1" fmla="*/ 0 h 1462160"/>
              <a:gd name="connsiteX0" fmla="*/ 2142846 w 53172374"/>
              <a:gd name="connsiteY0" fmla="*/ 1462160 h 1462160"/>
              <a:gd name="connsiteX1" fmla="*/ 365916 w 53172374"/>
              <a:gd name="connsiteY1" fmla="*/ 1403982 h 1462160"/>
              <a:gd name="connsiteX2" fmla="*/ 53172374 w 53172374"/>
              <a:gd name="connsiteY2" fmla="*/ 0 h 1462160"/>
              <a:gd name="connsiteX0" fmla="*/ 0 w 75165935"/>
              <a:gd name="connsiteY0" fmla="*/ 2334855 h 2334855"/>
              <a:gd name="connsiteX1" fmla="*/ 22359477 w 75165935"/>
              <a:gd name="connsiteY1" fmla="*/ 1403982 h 2334855"/>
              <a:gd name="connsiteX2" fmla="*/ 75165935 w 75165935"/>
              <a:gd name="connsiteY2" fmla="*/ 0 h 2334855"/>
              <a:gd name="connsiteX0" fmla="*/ 0 w 75165935"/>
              <a:gd name="connsiteY0" fmla="*/ 2334855 h 2334855"/>
              <a:gd name="connsiteX1" fmla="*/ 23396010 w 75165935"/>
              <a:gd name="connsiteY1" fmla="*/ 1437228 h 2334855"/>
              <a:gd name="connsiteX2" fmla="*/ 75165935 w 75165935"/>
              <a:gd name="connsiteY2" fmla="*/ 0 h 2334855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37228"/>
              <a:gd name="connsiteX1" fmla="*/ 14025216 w 65795141"/>
              <a:gd name="connsiteY1" fmla="*/ 1437228 h 1437228"/>
              <a:gd name="connsiteX2" fmla="*/ 65795141 w 65795141"/>
              <a:gd name="connsiteY2" fmla="*/ 0 h 1437228"/>
              <a:gd name="connsiteX0" fmla="*/ 0 w 65795141"/>
              <a:gd name="connsiteY0" fmla="*/ 1098817 h 1444992"/>
              <a:gd name="connsiteX1" fmla="*/ 14025216 w 65795141"/>
              <a:gd name="connsiteY1" fmla="*/ 1437228 h 1444992"/>
              <a:gd name="connsiteX2" fmla="*/ 65795141 w 65795141"/>
              <a:gd name="connsiteY2" fmla="*/ 0 h 1444992"/>
              <a:gd name="connsiteX0" fmla="*/ 0 w 65795141"/>
              <a:gd name="connsiteY0" fmla="*/ 1098817 h 1154387"/>
              <a:gd name="connsiteX1" fmla="*/ 18944878 w 65795141"/>
              <a:gd name="connsiteY1" fmla="*/ 1069047 h 1154387"/>
              <a:gd name="connsiteX2" fmla="*/ 65795141 w 65795141"/>
              <a:gd name="connsiteY2" fmla="*/ 0 h 1154387"/>
              <a:gd name="connsiteX0" fmla="*/ 1 w 59793611"/>
              <a:gd name="connsiteY0" fmla="*/ 1010894 h 1154479"/>
              <a:gd name="connsiteX1" fmla="*/ 12943348 w 59793611"/>
              <a:gd name="connsiteY1" fmla="*/ 1069047 h 1154479"/>
              <a:gd name="connsiteX2" fmla="*/ 59793611 w 59793611"/>
              <a:gd name="connsiteY2" fmla="*/ 0 h 1154479"/>
              <a:gd name="connsiteX0" fmla="*/ 1 w 59793611"/>
              <a:gd name="connsiteY0" fmla="*/ 1010894 h 1059989"/>
              <a:gd name="connsiteX1" fmla="*/ 19508568 w 59793611"/>
              <a:gd name="connsiteY1" fmla="*/ 860457 h 1059989"/>
              <a:gd name="connsiteX2" fmla="*/ 59793611 w 59793611"/>
              <a:gd name="connsiteY2" fmla="*/ 0 h 1059989"/>
              <a:gd name="connsiteX0" fmla="*/ 13435430 w 33145388"/>
              <a:gd name="connsiteY0" fmla="*/ 188559 h 219280"/>
              <a:gd name="connsiteX1" fmla="*/ 32943997 w 33145388"/>
              <a:gd name="connsiteY1" fmla="*/ 38122 h 219280"/>
              <a:gd name="connsiteX2" fmla="*/ 7 w 33145388"/>
              <a:gd name="connsiteY2" fmla="*/ 0 h 219280"/>
              <a:gd name="connsiteX0" fmla="*/ 3385469 w 22909147"/>
              <a:gd name="connsiteY0" fmla="*/ 831622 h 875466"/>
              <a:gd name="connsiteX1" fmla="*/ 22894036 w 22909147"/>
              <a:gd name="connsiteY1" fmla="*/ 681185 h 875466"/>
              <a:gd name="connsiteX2" fmla="*/ 1 w 22909147"/>
              <a:gd name="connsiteY2" fmla="*/ 0 h 875466"/>
              <a:gd name="connsiteX0" fmla="*/ 3385469 w 8367217"/>
              <a:gd name="connsiteY0" fmla="*/ 831622 h 860721"/>
              <a:gd name="connsiteX1" fmla="*/ 8201493 w 8367217"/>
              <a:gd name="connsiteY1" fmla="*/ 563827 h 860721"/>
              <a:gd name="connsiteX2" fmla="*/ 1 w 8367217"/>
              <a:gd name="connsiteY2" fmla="*/ 0 h 860721"/>
              <a:gd name="connsiteX0" fmla="*/ 2169848 w 7542181"/>
              <a:gd name="connsiteY0" fmla="*/ 882861 h 912654"/>
              <a:gd name="connsiteX1" fmla="*/ 6985872 w 7542181"/>
              <a:gd name="connsiteY1" fmla="*/ 615066 h 912654"/>
              <a:gd name="connsiteX2" fmla="*/ -1 w 7542181"/>
              <a:gd name="connsiteY2" fmla="*/ 0 h 912654"/>
              <a:gd name="connsiteX0" fmla="*/ 2169848 w 11801561"/>
              <a:gd name="connsiteY0" fmla="*/ 882861 h 903961"/>
              <a:gd name="connsiteX1" fmla="*/ 11784024 w 11801561"/>
              <a:gd name="connsiteY1" fmla="*/ 479265 h 903961"/>
              <a:gd name="connsiteX2" fmla="*/ -1 w 11801561"/>
              <a:gd name="connsiteY2" fmla="*/ 0 h 903961"/>
              <a:gd name="connsiteX0" fmla="*/ 4658344 w 11899402"/>
              <a:gd name="connsiteY0" fmla="*/ 918241 h 938061"/>
              <a:gd name="connsiteX1" fmla="*/ 11784024 w 11899402"/>
              <a:gd name="connsiteY1" fmla="*/ 479265 h 938061"/>
              <a:gd name="connsiteX2" fmla="*/ -1 w 11899402"/>
              <a:gd name="connsiteY2" fmla="*/ 0 h 938061"/>
              <a:gd name="connsiteX0" fmla="*/ 6705768 w 14037899"/>
              <a:gd name="connsiteY0" fmla="*/ 809793 h 828937"/>
              <a:gd name="connsiteX1" fmla="*/ 13831448 w 14037899"/>
              <a:gd name="connsiteY1" fmla="*/ 370817 h 828937"/>
              <a:gd name="connsiteX2" fmla="*/ 4 w 14037899"/>
              <a:gd name="connsiteY2" fmla="*/ 0 h 828937"/>
              <a:gd name="connsiteX0" fmla="*/ 6705768 w 14037899"/>
              <a:gd name="connsiteY0" fmla="*/ 820967 h 840111"/>
              <a:gd name="connsiteX1" fmla="*/ 13831448 w 14037899"/>
              <a:gd name="connsiteY1" fmla="*/ 381991 h 840111"/>
              <a:gd name="connsiteX2" fmla="*/ 4 w 14037899"/>
              <a:gd name="connsiteY2" fmla="*/ 11174 h 840111"/>
              <a:gd name="connsiteX0" fmla="*/ 2 w 9713915"/>
              <a:gd name="connsiteY0" fmla="*/ 803245 h 822389"/>
              <a:gd name="connsiteX1" fmla="*/ 7125682 w 9713915"/>
              <a:gd name="connsiteY1" fmla="*/ 364269 h 822389"/>
              <a:gd name="connsiteX2" fmla="*/ 1376779 w 9713915"/>
              <a:gd name="connsiteY2" fmla="*/ 11756 h 822389"/>
              <a:gd name="connsiteX0" fmla="*/ 2255742 w 8337132"/>
              <a:gd name="connsiteY0" fmla="*/ 631884 h 660711"/>
              <a:gd name="connsiteX1" fmla="*/ 5748899 w 8337132"/>
              <a:gd name="connsiteY1" fmla="*/ 364269 h 660711"/>
              <a:gd name="connsiteX2" fmla="*/ -4 w 8337132"/>
              <a:gd name="connsiteY2" fmla="*/ 11756 h 660711"/>
              <a:gd name="connsiteX0" fmla="*/ 2255742 w 2255740"/>
              <a:gd name="connsiteY0" fmla="*/ 620128 h 620128"/>
              <a:gd name="connsiteX1" fmla="*/ -4 w 2255740"/>
              <a:gd name="connsiteY1" fmla="*/ 0 h 620128"/>
              <a:gd name="connsiteX0" fmla="*/ 3684451 w 3684452"/>
              <a:gd name="connsiteY0" fmla="*/ 505422 h 505422"/>
              <a:gd name="connsiteX1" fmla="*/ -4 w 3684452"/>
              <a:gd name="connsiteY1" fmla="*/ 0 h 505422"/>
              <a:gd name="connsiteX0" fmla="*/ 938279 w 938280"/>
              <a:gd name="connsiteY0" fmla="*/ 510302 h 510302"/>
              <a:gd name="connsiteX1" fmla="*/ -2 w 938280"/>
              <a:gd name="connsiteY1" fmla="*/ 0 h 510302"/>
              <a:gd name="connsiteX0" fmla="*/ 938279 w 3417629"/>
              <a:gd name="connsiteY0" fmla="*/ 514098 h 514098"/>
              <a:gd name="connsiteX1" fmla="*/ -2 w 3417629"/>
              <a:gd name="connsiteY1" fmla="*/ 3796 h 514098"/>
              <a:gd name="connsiteX0" fmla="*/ 938279 w 4995673"/>
              <a:gd name="connsiteY0" fmla="*/ 513226 h 513226"/>
              <a:gd name="connsiteX1" fmla="*/ -2 w 4995673"/>
              <a:gd name="connsiteY1" fmla="*/ 2924 h 513226"/>
              <a:gd name="connsiteX0" fmla="*/ 568828 w 4822068"/>
              <a:gd name="connsiteY0" fmla="*/ 549514 h 549514"/>
              <a:gd name="connsiteX1" fmla="*/ -6 w 4822068"/>
              <a:gd name="connsiteY1" fmla="*/ 2740 h 549514"/>
              <a:gd name="connsiteX0" fmla="*/ 18797075 w 19662634"/>
              <a:gd name="connsiteY0" fmla="*/ 291065 h 291065"/>
              <a:gd name="connsiteX1" fmla="*/ -4 w 19662634"/>
              <a:gd name="connsiteY1" fmla="*/ 4951 h 291065"/>
              <a:gd name="connsiteX0" fmla="*/ 22211580 w 22952065"/>
              <a:gd name="connsiteY0" fmla="*/ 345283 h 345283"/>
              <a:gd name="connsiteX1" fmla="*/ -4 w 22952065"/>
              <a:gd name="connsiteY1" fmla="*/ 4232 h 345283"/>
              <a:gd name="connsiteX0" fmla="*/ 22211580 w 22843186"/>
              <a:gd name="connsiteY0" fmla="*/ 413626 h 413626"/>
              <a:gd name="connsiteX1" fmla="*/ -4 w 22843186"/>
              <a:gd name="connsiteY1" fmla="*/ 72575 h 413626"/>
              <a:gd name="connsiteX0" fmla="*/ 21970354 w 22607582"/>
              <a:gd name="connsiteY0" fmla="*/ 353712 h 353712"/>
              <a:gd name="connsiteX1" fmla="*/ -4 w 22607582"/>
              <a:gd name="connsiteY1" fmla="*/ 79534 h 353712"/>
              <a:gd name="connsiteX0" fmla="*/ 21970354 w 21970356"/>
              <a:gd name="connsiteY0" fmla="*/ 517881 h 517881"/>
              <a:gd name="connsiteX1" fmla="*/ -4 w 21970356"/>
              <a:gd name="connsiteY1" fmla="*/ 243703 h 517881"/>
              <a:gd name="connsiteX0" fmla="*/ 29135129 w 29135129"/>
              <a:gd name="connsiteY0" fmla="*/ 352803 h 500672"/>
              <a:gd name="connsiteX1" fmla="*/ -4 w 29135129"/>
              <a:gd name="connsiteY1" fmla="*/ 500671 h 500672"/>
              <a:gd name="connsiteX0" fmla="*/ 29135129 w 29135129"/>
              <a:gd name="connsiteY0" fmla="*/ 240236 h 388103"/>
              <a:gd name="connsiteX1" fmla="*/ -4 w 29135129"/>
              <a:gd name="connsiteY1" fmla="*/ 388104 h 388103"/>
              <a:gd name="connsiteX0" fmla="*/ 32837764 w 32837758"/>
              <a:gd name="connsiteY0" fmla="*/ 313616 h 313615"/>
              <a:gd name="connsiteX1" fmla="*/ -4 w 32837758"/>
              <a:gd name="connsiteY1" fmla="*/ 259469 h 313615"/>
              <a:gd name="connsiteX0" fmla="*/ 32865462 w 32865455"/>
              <a:gd name="connsiteY0" fmla="*/ 347438 h 347438"/>
              <a:gd name="connsiteX1" fmla="*/ -4 w 32865455"/>
              <a:gd name="connsiteY1" fmla="*/ 222890 h 347438"/>
              <a:gd name="connsiteX0" fmla="*/ 32865462 w 32865469"/>
              <a:gd name="connsiteY0" fmla="*/ 296156 h 296156"/>
              <a:gd name="connsiteX1" fmla="*/ -4 w 32865469"/>
              <a:gd name="connsiteY1" fmla="*/ 171608 h 296156"/>
              <a:gd name="connsiteX0" fmla="*/ 35063046 w 35063047"/>
              <a:gd name="connsiteY0" fmla="*/ 188190 h 292276"/>
              <a:gd name="connsiteX1" fmla="*/ -4 w 35063047"/>
              <a:gd name="connsiteY1" fmla="*/ 292275 h 292276"/>
              <a:gd name="connsiteX0" fmla="*/ 35063046 w 35063047"/>
              <a:gd name="connsiteY0" fmla="*/ 130815 h 234900"/>
              <a:gd name="connsiteX1" fmla="*/ -4 w 35063047"/>
              <a:gd name="connsiteY1" fmla="*/ 234900 h 234900"/>
              <a:gd name="connsiteX0" fmla="*/ 37358642 w 37358643"/>
              <a:gd name="connsiteY0" fmla="*/ 0 h 1054654"/>
              <a:gd name="connsiteX1" fmla="*/ 6 w 37358643"/>
              <a:gd name="connsiteY1" fmla="*/ 1054655 h 1054654"/>
              <a:gd name="connsiteX0" fmla="*/ 37358642 w 37358643"/>
              <a:gd name="connsiteY0" fmla="*/ 46940 h 1101596"/>
              <a:gd name="connsiteX1" fmla="*/ 6 w 37358643"/>
              <a:gd name="connsiteY1" fmla="*/ 1101595 h 1101596"/>
              <a:gd name="connsiteX0" fmla="*/ 37761439 w 37761440"/>
              <a:gd name="connsiteY0" fmla="*/ 44933 h 1152805"/>
              <a:gd name="connsiteX1" fmla="*/ 5 w 37761440"/>
              <a:gd name="connsiteY1" fmla="*/ 1152806 h 1152805"/>
              <a:gd name="connsiteX0" fmla="*/ 37761439 w 37761440"/>
              <a:gd name="connsiteY0" fmla="*/ 59765 h 1167639"/>
              <a:gd name="connsiteX1" fmla="*/ 5 w 37761440"/>
              <a:gd name="connsiteY1" fmla="*/ 1167638 h 1167639"/>
              <a:gd name="connsiteX0" fmla="*/ 35254703 w 35254704"/>
              <a:gd name="connsiteY0" fmla="*/ 54712 h 1251549"/>
              <a:gd name="connsiteX1" fmla="*/ -6 w 35254704"/>
              <a:gd name="connsiteY1" fmla="*/ 1251549 h 1251549"/>
              <a:gd name="connsiteX0" fmla="*/ 34985029 w 34985030"/>
              <a:gd name="connsiteY0" fmla="*/ 80497 h 934355"/>
              <a:gd name="connsiteX1" fmla="*/ -6 w 34985030"/>
              <a:gd name="connsiteY1" fmla="*/ 934355 h 934355"/>
              <a:gd name="connsiteX0" fmla="*/ 34985029 w 34985030"/>
              <a:gd name="connsiteY0" fmla="*/ 681935 h 1535793"/>
              <a:gd name="connsiteX1" fmla="*/ 9069339 w 34985030"/>
              <a:gd name="connsiteY1" fmla="*/ 108557 h 1535793"/>
              <a:gd name="connsiteX2" fmla="*/ -6 w 34985030"/>
              <a:gd name="connsiteY2" fmla="*/ 1535793 h 1535793"/>
              <a:gd name="connsiteX0" fmla="*/ 34985029 w 34985030"/>
              <a:gd name="connsiteY0" fmla="*/ 681935 h 1535793"/>
              <a:gd name="connsiteX1" fmla="*/ 9069339 w 34985030"/>
              <a:gd name="connsiteY1" fmla="*/ 108557 h 1535793"/>
              <a:gd name="connsiteX2" fmla="*/ -6 w 34985030"/>
              <a:gd name="connsiteY2" fmla="*/ 1535793 h 1535793"/>
              <a:gd name="connsiteX0" fmla="*/ 34985029 w 34985030"/>
              <a:gd name="connsiteY0" fmla="*/ 777019 h 1630877"/>
              <a:gd name="connsiteX1" fmla="*/ 9069339 w 34985030"/>
              <a:gd name="connsiteY1" fmla="*/ 203641 h 1630877"/>
              <a:gd name="connsiteX2" fmla="*/ -6 w 34985030"/>
              <a:gd name="connsiteY2" fmla="*/ 1630877 h 1630877"/>
              <a:gd name="connsiteX0" fmla="*/ 34985029 w 34985030"/>
              <a:gd name="connsiteY0" fmla="*/ 777019 h 1630877"/>
              <a:gd name="connsiteX1" fmla="*/ 9069339 w 34985030"/>
              <a:gd name="connsiteY1" fmla="*/ 203641 h 1630877"/>
              <a:gd name="connsiteX2" fmla="*/ -6 w 34985030"/>
              <a:gd name="connsiteY2" fmla="*/ 1630877 h 1630877"/>
              <a:gd name="connsiteX0" fmla="*/ 34985029 w 34985030"/>
              <a:gd name="connsiteY0" fmla="*/ 777019 h 1630877"/>
              <a:gd name="connsiteX1" fmla="*/ 9069339 w 34985030"/>
              <a:gd name="connsiteY1" fmla="*/ 203641 h 1630877"/>
              <a:gd name="connsiteX2" fmla="*/ -6 w 34985030"/>
              <a:gd name="connsiteY2" fmla="*/ 1630877 h 1630877"/>
              <a:gd name="connsiteX0" fmla="*/ 34985029 w 34985030"/>
              <a:gd name="connsiteY0" fmla="*/ 578140 h 1431998"/>
              <a:gd name="connsiteX1" fmla="*/ 9069339 w 34985030"/>
              <a:gd name="connsiteY1" fmla="*/ 4762 h 1431998"/>
              <a:gd name="connsiteX2" fmla="*/ -6 w 34985030"/>
              <a:gd name="connsiteY2" fmla="*/ 1431998 h 1431998"/>
              <a:gd name="connsiteX0" fmla="*/ 87251391 w 87251392"/>
              <a:gd name="connsiteY0" fmla="*/ 3290550 h 3297692"/>
              <a:gd name="connsiteX1" fmla="*/ 61335701 w 87251392"/>
              <a:gd name="connsiteY1" fmla="*/ 2717172 h 3297692"/>
              <a:gd name="connsiteX2" fmla="*/ 5 w 87251392"/>
              <a:gd name="connsiteY2" fmla="*/ 107149 h 3297692"/>
              <a:gd name="connsiteX0" fmla="*/ 88016695 w 88016696"/>
              <a:gd name="connsiteY0" fmla="*/ 3274678 h 3281704"/>
              <a:gd name="connsiteX1" fmla="*/ 62101005 w 88016696"/>
              <a:gd name="connsiteY1" fmla="*/ 2701300 h 3281704"/>
              <a:gd name="connsiteX2" fmla="*/ 3 w 88016696"/>
              <a:gd name="connsiteY2" fmla="*/ 107602 h 3281704"/>
              <a:gd name="connsiteX0" fmla="*/ 88016695 w 88016696"/>
              <a:gd name="connsiteY0" fmla="*/ 3167076 h 3376637"/>
              <a:gd name="connsiteX1" fmla="*/ 62101005 w 88016696"/>
              <a:gd name="connsiteY1" fmla="*/ 2593698 h 3376637"/>
              <a:gd name="connsiteX2" fmla="*/ 6408569 w 88016696"/>
              <a:gd name="connsiteY2" fmla="*/ 3275791 h 3376637"/>
              <a:gd name="connsiteX3" fmla="*/ 3 w 88016696"/>
              <a:gd name="connsiteY3" fmla="*/ 0 h 3376637"/>
              <a:gd name="connsiteX0" fmla="*/ 89670330 w 89670331"/>
              <a:gd name="connsiteY0" fmla="*/ 2382402 h 2591963"/>
              <a:gd name="connsiteX1" fmla="*/ 63754640 w 89670331"/>
              <a:gd name="connsiteY1" fmla="*/ 1809024 h 2591963"/>
              <a:gd name="connsiteX2" fmla="*/ 8062204 w 89670331"/>
              <a:gd name="connsiteY2" fmla="*/ 2491117 h 2591963"/>
              <a:gd name="connsiteX3" fmla="*/ 5 w 89670331"/>
              <a:gd name="connsiteY3" fmla="*/ 0 h 2591963"/>
              <a:gd name="connsiteX0" fmla="*/ 89670330 w 89670331"/>
              <a:gd name="connsiteY0" fmla="*/ 2382402 h 2591963"/>
              <a:gd name="connsiteX1" fmla="*/ 63754640 w 89670331"/>
              <a:gd name="connsiteY1" fmla="*/ 1809024 h 2591963"/>
              <a:gd name="connsiteX2" fmla="*/ 8062204 w 89670331"/>
              <a:gd name="connsiteY2" fmla="*/ 2491117 h 2591963"/>
              <a:gd name="connsiteX3" fmla="*/ 5 w 89670331"/>
              <a:gd name="connsiteY3" fmla="*/ 0 h 2591963"/>
              <a:gd name="connsiteX0" fmla="*/ 89670330 w 89670331"/>
              <a:gd name="connsiteY0" fmla="*/ 2382402 h 2638758"/>
              <a:gd name="connsiteX1" fmla="*/ 63754640 w 89670331"/>
              <a:gd name="connsiteY1" fmla="*/ 1809024 h 2638758"/>
              <a:gd name="connsiteX2" fmla="*/ 9243768 w 89670331"/>
              <a:gd name="connsiteY2" fmla="*/ 2540853 h 2638758"/>
              <a:gd name="connsiteX3" fmla="*/ 5 w 89670331"/>
              <a:gd name="connsiteY3" fmla="*/ 0 h 2638758"/>
              <a:gd name="connsiteX0" fmla="*/ 89670330 w 89670331"/>
              <a:gd name="connsiteY0" fmla="*/ 2382402 h 2978473"/>
              <a:gd name="connsiteX1" fmla="*/ 63754640 w 89670331"/>
              <a:gd name="connsiteY1" fmla="*/ 1809024 h 2978473"/>
              <a:gd name="connsiteX2" fmla="*/ 37335827 w 89670331"/>
              <a:gd name="connsiteY2" fmla="*/ 2934596 h 2978473"/>
              <a:gd name="connsiteX3" fmla="*/ 9243768 w 89670331"/>
              <a:gd name="connsiteY3" fmla="*/ 2540853 h 2978473"/>
              <a:gd name="connsiteX4" fmla="*/ 5 w 89670331"/>
              <a:gd name="connsiteY4" fmla="*/ 0 h 2978473"/>
              <a:gd name="connsiteX0" fmla="*/ 89670330 w 89670331"/>
              <a:gd name="connsiteY0" fmla="*/ 2382402 h 2978473"/>
              <a:gd name="connsiteX1" fmla="*/ 65771977 w 89670331"/>
              <a:gd name="connsiteY1" fmla="*/ 1784732 h 2978473"/>
              <a:gd name="connsiteX2" fmla="*/ 37335827 w 89670331"/>
              <a:gd name="connsiteY2" fmla="*/ 2934596 h 2978473"/>
              <a:gd name="connsiteX3" fmla="*/ 9243768 w 89670331"/>
              <a:gd name="connsiteY3" fmla="*/ 2540853 h 2978473"/>
              <a:gd name="connsiteX4" fmla="*/ 5 w 89670331"/>
              <a:gd name="connsiteY4" fmla="*/ 0 h 2978473"/>
              <a:gd name="connsiteX0" fmla="*/ 89752942 w 89752939"/>
              <a:gd name="connsiteY0" fmla="*/ 2436843 h 2978473"/>
              <a:gd name="connsiteX1" fmla="*/ 65771977 w 89752939"/>
              <a:gd name="connsiteY1" fmla="*/ 1784732 h 2978473"/>
              <a:gd name="connsiteX2" fmla="*/ 37335827 w 89752939"/>
              <a:gd name="connsiteY2" fmla="*/ 2934596 h 2978473"/>
              <a:gd name="connsiteX3" fmla="*/ 9243768 w 89752939"/>
              <a:gd name="connsiteY3" fmla="*/ 2540853 h 2978473"/>
              <a:gd name="connsiteX4" fmla="*/ 5 w 89752939"/>
              <a:gd name="connsiteY4" fmla="*/ 0 h 2978473"/>
              <a:gd name="connsiteX0" fmla="*/ 89752942 w 89752939"/>
              <a:gd name="connsiteY0" fmla="*/ 2436843 h 2978473"/>
              <a:gd name="connsiteX1" fmla="*/ 65771977 w 89752939"/>
              <a:gd name="connsiteY1" fmla="*/ 1784732 h 2978473"/>
              <a:gd name="connsiteX2" fmla="*/ 37335827 w 89752939"/>
              <a:gd name="connsiteY2" fmla="*/ 2934596 h 2978473"/>
              <a:gd name="connsiteX3" fmla="*/ 9243768 w 89752939"/>
              <a:gd name="connsiteY3" fmla="*/ 2540853 h 2978473"/>
              <a:gd name="connsiteX4" fmla="*/ 5 w 89752939"/>
              <a:gd name="connsiteY4" fmla="*/ 0 h 2978473"/>
              <a:gd name="connsiteX0" fmla="*/ 89752942 w 89752939"/>
              <a:gd name="connsiteY0" fmla="*/ 2436843 h 2978473"/>
              <a:gd name="connsiteX1" fmla="*/ 65771977 w 89752939"/>
              <a:gd name="connsiteY1" fmla="*/ 1784732 h 2978473"/>
              <a:gd name="connsiteX2" fmla="*/ 37335827 w 89752939"/>
              <a:gd name="connsiteY2" fmla="*/ 2934596 h 2978473"/>
              <a:gd name="connsiteX3" fmla="*/ 9243768 w 89752939"/>
              <a:gd name="connsiteY3" fmla="*/ 2540853 h 2978473"/>
              <a:gd name="connsiteX4" fmla="*/ 5 w 89752939"/>
              <a:gd name="connsiteY4" fmla="*/ 0 h 2978473"/>
              <a:gd name="connsiteX0" fmla="*/ 89752942 w 89752939"/>
              <a:gd name="connsiteY0" fmla="*/ 2436843 h 2978473"/>
              <a:gd name="connsiteX1" fmla="*/ 65771977 w 89752939"/>
              <a:gd name="connsiteY1" fmla="*/ 1784732 h 2978473"/>
              <a:gd name="connsiteX2" fmla="*/ 37335827 w 89752939"/>
              <a:gd name="connsiteY2" fmla="*/ 2934596 h 2978473"/>
              <a:gd name="connsiteX3" fmla="*/ 9243768 w 89752939"/>
              <a:gd name="connsiteY3" fmla="*/ 2540853 h 2978473"/>
              <a:gd name="connsiteX4" fmla="*/ 5 w 89752939"/>
              <a:gd name="connsiteY4" fmla="*/ 0 h 2978473"/>
              <a:gd name="connsiteX0" fmla="*/ 84351775 w 84351772"/>
              <a:gd name="connsiteY0" fmla="*/ 661661 h 1533111"/>
              <a:gd name="connsiteX1" fmla="*/ 60370810 w 84351772"/>
              <a:gd name="connsiteY1" fmla="*/ 9550 h 1533111"/>
              <a:gd name="connsiteX2" fmla="*/ 31934660 w 84351772"/>
              <a:gd name="connsiteY2" fmla="*/ 1159414 h 1533111"/>
              <a:gd name="connsiteX3" fmla="*/ 3842601 w 84351772"/>
              <a:gd name="connsiteY3" fmla="*/ 765671 h 1533111"/>
              <a:gd name="connsiteX4" fmla="*/ -4 w 84351772"/>
              <a:gd name="connsiteY4" fmla="*/ 1363785 h 1533111"/>
              <a:gd name="connsiteX0" fmla="*/ 84351775 w 84351772"/>
              <a:gd name="connsiteY0" fmla="*/ 661661 h 1563793"/>
              <a:gd name="connsiteX1" fmla="*/ 60370810 w 84351772"/>
              <a:gd name="connsiteY1" fmla="*/ 9550 h 1563793"/>
              <a:gd name="connsiteX2" fmla="*/ 31934660 w 84351772"/>
              <a:gd name="connsiteY2" fmla="*/ 1159414 h 1563793"/>
              <a:gd name="connsiteX3" fmla="*/ 15597467 w 84351772"/>
              <a:gd name="connsiteY3" fmla="*/ 1062188 h 1563793"/>
              <a:gd name="connsiteX4" fmla="*/ -4 w 84351772"/>
              <a:gd name="connsiteY4" fmla="*/ 1363785 h 1563793"/>
              <a:gd name="connsiteX0" fmla="*/ 84351775 w 84351772"/>
              <a:gd name="connsiteY0" fmla="*/ 661661 h 1363784"/>
              <a:gd name="connsiteX1" fmla="*/ 60370810 w 84351772"/>
              <a:gd name="connsiteY1" fmla="*/ 9550 h 1363784"/>
              <a:gd name="connsiteX2" fmla="*/ 31934660 w 84351772"/>
              <a:gd name="connsiteY2" fmla="*/ 1159414 h 1363784"/>
              <a:gd name="connsiteX3" fmla="*/ -4 w 84351772"/>
              <a:gd name="connsiteY3" fmla="*/ 1363785 h 1363784"/>
              <a:gd name="connsiteX0" fmla="*/ 82216623 w 82216620"/>
              <a:gd name="connsiteY0" fmla="*/ 661661 h 1625066"/>
              <a:gd name="connsiteX1" fmla="*/ 58235658 w 82216620"/>
              <a:gd name="connsiteY1" fmla="*/ 9550 h 1625066"/>
              <a:gd name="connsiteX2" fmla="*/ 29799508 w 82216620"/>
              <a:gd name="connsiteY2" fmla="*/ 1159414 h 1625066"/>
              <a:gd name="connsiteX3" fmla="*/ 2 w 82216620"/>
              <a:gd name="connsiteY3" fmla="*/ 1625066 h 1625066"/>
              <a:gd name="connsiteX0" fmla="*/ 82216623 w 82216620"/>
              <a:gd name="connsiteY0" fmla="*/ 661661 h 1625066"/>
              <a:gd name="connsiteX1" fmla="*/ 58235658 w 82216620"/>
              <a:gd name="connsiteY1" fmla="*/ 9550 h 1625066"/>
              <a:gd name="connsiteX2" fmla="*/ 29799508 w 82216620"/>
              <a:gd name="connsiteY2" fmla="*/ 1159414 h 1625066"/>
              <a:gd name="connsiteX3" fmla="*/ 2 w 82216620"/>
              <a:gd name="connsiteY3" fmla="*/ 1625066 h 1625066"/>
              <a:gd name="connsiteX0" fmla="*/ 81457254 w 81457251"/>
              <a:gd name="connsiteY0" fmla="*/ 661661 h 1609420"/>
              <a:gd name="connsiteX1" fmla="*/ 57476289 w 81457251"/>
              <a:gd name="connsiteY1" fmla="*/ 9550 h 1609420"/>
              <a:gd name="connsiteX2" fmla="*/ 29040139 w 81457251"/>
              <a:gd name="connsiteY2" fmla="*/ 1159414 h 1609420"/>
              <a:gd name="connsiteX3" fmla="*/ -4 w 81457251"/>
              <a:gd name="connsiteY3" fmla="*/ 1609419 h 1609420"/>
              <a:gd name="connsiteX0" fmla="*/ 81958648 w 81958645"/>
              <a:gd name="connsiteY0" fmla="*/ 661661 h 1889110"/>
              <a:gd name="connsiteX1" fmla="*/ 57977683 w 81958645"/>
              <a:gd name="connsiteY1" fmla="*/ 9550 h 1889110"/>
              <a:gd name="connsiteX2" fmla="*/ 29541533 w 81958645"/>
              <a:gd name="connsiteY2" fmla="*/ 1159414 h 1889110"/>
              <a:gd name="connsiteX3" fmla="*/ 6 w 81958645"/>
              <a:gd name="connsiteY3" fmla="*/ 1889111 h 1889110"/>
              <a:gd name="connsiteX0" fmla="*/ 82395834 w 82395831"/>
              <a:gd name="connsiteY0" fmla="*/ 661661 h 1610804"/>
              <a:gd name="connsiteX1" fmla="*/ 58414869 w 82395831"/>
              <a:gd name="connsiteY1" fmla="*/ 9550 h 1610804"/>
              <a:gd name="connsiteX2" fmla="*/ 29978719 w 82395831"/>
              <a:gd name="connsiteY2" fmla="*/ 1159414 h 1610804"/>
              <a:gd name="connsiteX3" fmla="*/ 1 w 82395831"/>
              <a:gd name="connsiteY3" fmla="*/ 1610804 h 1610804"/>
              <a:gd name="connsiteX0" fmla="*/ 82395834 w 82395831"/>
              <a:gd name="connsiteY0" fmla="*/ 813991 h 1763134"/>
              <a:gd name="connsiteX1" fmla="*/ 60680968 w 82395831"/>
              <a:gd name="connsiteY1" fmla="*/ 7445 h 1763134"/>
              <a:gd name="connsiteX2" fmla="*/ 29978719 w 82395831"/>
              <a:gd name="connsiteY2" fmla="*/ 1311744 h 1763134"/>
              <a:gd name="connsiteX3" fmla="*/ 1 w 82395831"/>
              <a:gd name="connsiteY3" fmla="*/ 1763134 h 1763134"/>
              <a:gd name="connsiteX0" fmla="*/ 93816155 w 93816147"/>
              <a:gd name="connsiteY0" fmla="*/ 400373 h 1805175"/>
              <a:gd name="connsiteX1" fmla="*/ 60680968 w 93816147"/>
              <a:gd name="connsiteY1" fmla="*/ 49486 h 1805175"/>
              <a:gd name="connsiteX2" fmla="*/ 29978719 w 93816147"/>
              <a:gd name="connsiteY2" fmla="*/ 1353785 h 1805175"/>
              <a:gd name="connsiteX3" fmla="*/ 1 w 93816147"/>
              <a:gd name="connsiteY3" fmla="*/ 1805175 h 1805175"/>
              <a:gd name="connsiteX0" fmla="*/ 93816155 w 93816147"/>
              <a:gd name="connsiteY0" fmla="*/ 380879 h 1785681"/>
              <a:gd name="connsiteX1" fmla="*/ 60680968 w 93816147"/>
              <a:gd name="connsiteY1" fmla="*/ 29992 h 1785681"/>
              <a:gd name="connsiteX2" fmla="*/ 29978719 w 93816147"/>
              <a:gd name="connsiteY2" fmla="*/ 1334291 h 1785681"/>
              <a:gd name="connsiteX3" fmla="*/ 1 w 93816147"/>
              <a:gd name="connsiteY3" fmla="*/ 1785681 h 1785681"/>
              <a:gd name="connsiteX0" fmla="*/ 93816155 w 93816147"/>
              <a:gd name="connsiteY0" fmla="*/ 0 h 1404802"/>
              <a:gd name="connsiteX1" fmla="*/ 54719752 w 93816147"/>
              <a:gd name="connsiteY1" fmla="*/ 93997 h 1404802"/>
              <a:gd name="connsiteX2" fmla="*/ 29978719 w 93816147"/>
              <a:gd name="connsiteY2" fmla="*/ 953412 h 1404802"/>
              <a:gd name="connsiteX3" fmla="*/ 1 w 93816147"/>
              <a:gd name="connsiteY3" fmla="*/ 1404802 h 1404802"/>
              <a:gd name="connsiteX0" fmla="*/ 88822669 w 88822661"/>
              <a:gd name="connsiteY0" fmla="*/ 0 h 2793538"/>
              <a:gd name="connsiteX1" fmla="*/ 49726266 w 88822661"/>
              <a:gd name="connsiteY1" fmla="*/ 93997 h 2793538"/>
              <a:gd name="connsiteX2" fmla="*/ 24985233 w 88822661"/>
              <a:gd name="connsiteY2" fmla="*/ 953412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49726266 w 88822661"/>
              <a:gd name="connsiteY1" fmla="*/ 93997 h 2793538"/>
              <a:gd name="connsiteX2" fmla="*/ 22937291 w 88822661"/>
              <a:gd name="connsiteY2" fmla="*/ 1910921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55550777 w 88822661"/>
              <a:gd name="connsiteY1" fmla="*/ 590580 h 2793538"/>
              <a:gd name="connsiteX2" fmla="*/ 22937291 w 88822661"/>
              <a:gd name="connsiteY2" fmla="*/ 1910921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55550777 w 88822661"/>
              <a:gd name="connsiteY1" fmla="*/ 590580 h 2793538"/>
              <a:gd name="connsiteX2" fmla="*/ 22937291 w 88822661"/>
              <a:gd name="connsiteY2" fmla="*/ 1910921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55550777 w 88822661"/>
              <a:gd name="connsiteY1" fmla="*/ 590580 h 2793538"/>
              <a:gd name="connsiteX2" fmla="*/ 23068833 w 88822661"/>
              <a:gd name="connsiteY2" fmla="*/ 1988359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49532892 w 88822661"/>
              <a:gd name="connsiteY1" fmla="*/ 513393 h 2793538"/>
              <a:gd name="connsiteX2" fmla="*/ 23068833 w 88822661"/>
              <a:gd name="connsiteY2" fmla="*/ 1988359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49851609 w 88822661"/>
              <a:gd name="connsiteY1" fmla="*/ 523308 h 2793538"/>
              <a:gd name="connsiteX2" fmla="*/ 23068833 w 88822661"/>
              <a:gd name="connsiteY2" fmla="*/ 1988359 h 2793538"/>
              <a:gd name="connsiteX3" fmla="*/ 5 w 88822661"/>
              <a:gd name="connsiteY3" fmla="*/ 2793538 h 2793538"/>
              <a:gd name="connsiteX0" fmla="*/ 88822669 w 88822661"/>
              <a:gd name="connsiteY0" fmla="*/ 0 h 2793538"/>
              <a:gd name="connsiteX1" fmla="*/ 49851609 w 88822661"/>
              <a:gd name="connsiteY1" fmla="*/ 523308 h 2793538"/>
              <a:gd name="connsiteX2" fmla="*/ 23068833 w 88822661"/>
              <a:gd name="connsiteY2" fmla="*/ 1988359 h 2793538"/>
              <a:gd name="connsiteX3" fmla="*/ 5 w 88822661"/>
              <a:gd name="connsiteY3" fmla="*/ 2793538 h 2793538"/>
              <a:gd name="connsiteX0" fmla="*/ 90273242 w 90273234"/>
              <a:gd name="connsiteY0" fmla="*/ 0 h 2010318"/>
              <a:gd name="connsiteX1" fmla="*/ 51302182 w 90273234"/>
              <a:gd name="connsiteY1" fmla="*/ 523308 h 2010318"/>
              <a:gd name="connsiteX2" fmla="*/ 24519406 w 90273234"/>
              <a:gd name="connsiteY2" fmla="*/ 1988359 h 2010318"/>
              <a:gd name="connsiteX3" fmla="*/ -4 w 90273234"/>
              <a:gd name="connsiteY3" fmla="*/ 1939454 h 2010318"/>
              <a:gd name="connsiteX0" fmla="*/ 90273242 w 90273234"/>
              <a:gd name="connsiteY0" fmla="*/ 0 h 1940326"/>
              <a:gd name="connsiteX1" fmla="*/ 51302182 w 90273234"/>
              <a:gd name="connsiteY1" fmla="*/ 523308 h 1940326"/>
              <a:gd name="connsiteX2" fmla="*/ 22781767 w 90273234"/>
              <a:gd name="connsiteY2" fmla="*/ 1916191 h 1940326"/>
              <a:gd name="connsiteX3" fmla="*/ -4 w 90273234"/>
              <a:gd name="connsiteY3" fmla="*/ 1939454 h 1940326"/>
              <a:gd name="connsiteX0" fmla="*/ 90273242 w 90273234"/>
              <a:gd name="connsiteY0" fmla="*/ 0 h 1965003"/>
              <a:gd name="connsiteX1" fmla="*/ 51302182 w 90273234"/>
              <a:gd name="connsiteY1" fmla="*/ 523308 h 1965003"/>
              <a:gd name="connsiteX2" fmla="*/ 22825067 w 90273234"/>
              <a:gd name="connsiteY2" fmla="*/ 1941685 h 1965003"/>
              <a:gd name="connsiteX3" fmla="*/ -4 w 90273234"/>
              <a:gd name="connsiteY3" fmla="*/ 1939454 h 1965003"/>
              <a:gd name="connsiteX0" fmla="*/ 89791706 w 89791703"/>
              <a:gd name="connsiteY0" fmla="*/ 0 h 2000458"/>
              <a:gd name="connsiteX1" fmla="*/ 51302182 w 89791703"/>
              <a:gd name="connsiteY1" fmla="*/ 558763 h 2000458"/>
              <a:gd name="connsiteX2" fmla="*/ 22825067 w 89791703"/>
              <a:gd name="connsiteY2" fmla="*/ 1977140 h 2000458"/>
              <a:gd name="connsiteX3" fmla="*/ -4 w 89791703"/>
              <a:gd name="connsiteY3" fmla="*/ 1974909 h 2000458"/>
              <a:gd name="connsiteX0" fmla="*/ 89367055 w 89367052"/>
              <a:gd name="connsiteY0" fmla="*/ 0 h 1994750"/>
              <a:gd name="connsiteX1" fmla="*/ 50877531 w 89367052"/>
              <a:gd name="connsiteY1" fmla="*/ 558763 h 1994750"/>
              <a:gd name="connsiteX2" fmla="*/ 22400416 w 89367052"/>
              <a:gd name="connsiteY2" fmla="*/ 1977140 h 1994750"/>
              <a:gd name="connsiteX3" fmla="*/ 0 w 89367052"/>
              <a:gd name="connsiteY3" fmla="*/ 1728791 h 1994750"/>
              <a:gd name="connsiteX0" fmla="*/ 89367055 w 89367052"/>
              <a:gd name="connsiteY0" fmla="*/ 0 h 1998742"/>
              <a:gd name="connsiteX1" fmla="*/ 50877531 w 89367052"/>
              <a:gd name="connsiteY1" fmla="*/ 558763 h 1998742"/>
              <a:gd name="connsiteX2" fmla="*/ 22400416 w 89367052"/>
              <a:gd name="connsiteY2" fmla="*/ 1977140 h 1998742"/>
              <a:gd name="connsiteX3" fmla="*/ 0 w 89367052"/>
              <a:gd name="connsiteY3" fmla="*/ 1728791 h 1998742"/>
              <a:gd name="connsiteX0" fmla="*/ 50877531 w 50877524"/>
              <a:gd name="connsiteY0" fmla="*/ 0 h 1439979"/>
              <a:gd name="connsiteX1" fmla="*/ 22400416 w 50877524"/>
              <a:gd name="connsiteY1" fmla="*/ 1418377 h 1439979"/>
              <a:gd name="connsiteX2" fmla="*/ 0 w 50877524"/>
              <a:gd name="connsiteY2" fmla="*/ 1170028 h 1439979"/>
              <a:gd name="connsiteX0" fmla="*/ 44188871 w 44188874"/>
              <a:gd name="connsiteY0" fmla="*/ 0 h 1348040"/>
              <a:gd name="connsiteX1" fmla="*/ 22400416 w 44188874"/>
              <a:gd name="connsiteY1" fmla="*/ 1326438 h 1348040"/>
              <a:gd name="connsiteX2" fmla="*/ 0 w 44188874"/>
              <a:gd name="connsiteY2" fmla="*/ 1078089 h 1348040"/>
              <a:gd name="connsiteX0" fmla="*/ 44188871 w 44188874"/>
              <a:gd name="connsiteY0" fmla="*/ 0 h 1078089"/>
              <a:gd name="connsiteX1" fmla="*/ 22267919 w 44188874"/>
              <a:gd name="connsiteY1" fmla="*/ 1014132 h 1078089"/>
              <a:gd name="connsiteX2" fmla="*/ 0 w 44188874"/>
              <a:gd name="connsiteY2" fmla="*/ 1078089 h 1078089"/>
              <a:gd name="connsiteX0" fmla="*/ 40122938 w 40122941"/>
              <a:gd name="connsiteY0" fmla="*/ 0 h 1433938"/>
              <a:gd name="connsiteX1" fmla="*/ 18201986 w 40122941"/>
              <a:gd name="connsiteY1" fmla="*/ 1014132 h 1433938"/>
              <a:gd name="connsiteX2" fmla="*/ 3 w 40122941"/>
              <a:gd name="connsiteY2" fmla="*/ 1433937 h 1433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122941" h="1433938">
                <a:moveTo>
                  <a:pt x="40122938" y="0"/>
                </a:moveTo>
                <a:cubicBezTo>
                  <a:pt x="28881575" y="323614"/>
                  <a:pt x="28263788" y="788426"/>
                  <a:pt x="18201986" y="1014132"/>
                </a:cubicBezTo>
                <a:cubicBezTo>
                  <a:pt x="8268817" y="1169349"/>
                  <a:pt x="11558345" y="1093747"/>
                  <a:pt x="3" y="1433937"/>
                </a:cubicBezTo>
              </a:path>
            </a:pathLst>
          </a:custGeom>
          <a:noFill/>
          <a:ln w="19050" cap="flat" cmpd="sng" algn="ctr">
            <a:solidFill>
              <a:srgbClr val="FC07FC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066" name="Oval 1065"/>
          <p:cNvSpPr/>
          <p:nvPr/>
        </p:nvSpPr>
        <p:spPr bwMode="auto">
          <a:xfrm>
            <a:off x="10098001" y="2592739"/>
            <a:ext cx="367790" cy="194128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Frankfurt</a:t>
            </a:r>
          </a:p>
        </p:txBody>
      </p:sp>
      <p:sp>
        <p:nvSpPr>
          <p:cNvPr id="1229" name="TextBox 1228">
            <a:extLst>
              <a:ext uri="{FF2B5EF4-FFF2-40B4-BE49-F238E27FC236}">
                <a16:creationId xmlns:a16="http://schemas.microsoft.com/office/drawing/2014/main" id="{9EFD9BAD-C10C-4B31-844B-08E0C1044F87}"/>
              </a:ext>
            </a:extLst>
          </p:cNvPr>
          <p:cNvSpPr txBox="1"/>
          <p:nvPr/>
        </p:nvSpPr>
        <p:spPr>
          <a:xfrm>
            <a:off x="9242086" y="3078381"/>
            <a:ext cx="118239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CAE-1</a:t>
            </a:r>
          </a:p>
        </p:txBody>
      </p:sp>
      <p:sp>
        <p:nvSpPr>
          <p:cNvPr id="1230" name="TextBox 1229">
            <a:extLst>
              <a:ext uri="{FF2B5EF4-FFF2-40B4-BE49-F238E27FC236}">
                <a16:creationId xmlns:a16="http://schemas.microsoft.com/office/drawing/2014/main" id="{B9270ADA-DC0D-45E6-8E28-224395BCEF4E}"/>
              </a:ext>
            </a:extLst>
          </p:cNvPr>
          <p:cNvSpPr txBox="1"/>
          <p:nvPr/>
        </p:nvSpPr>
        <p:spPr>
          <a:xfrm>
            <a:off x="11176028" y="2812197"/>
            <a:ext cx="299377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defTabSz="914120"/>
            <a:r>
              <a:rPr lang="en-US" sz="350" u="sng" dirty="0">
                <a:solidFill>
                  <a:prstClr val="black"/>
                </a:solidFill>
                <a:latin typeface="Calibri"/>
              </a:rPr>
              <a:t>GÉANT, CSTNET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6831994-BB4D-41A4-ADEB-D0C35073852C}"/>
              </a:ext>
            </a:extLst>
          </p:cNvPr>
          <p:cNvSpPr txBox="1"/>
          <p:nvPr/>
        </p:nvSpPr>
        <p:spPr>
          <a:xfrm>
            <a:off x="7990396" y="788716"/>
            <a:ext cx="227214" cy="78483"/>
          </a:xfrm>
          <a:prstGeom prst="rect">
            <a:avLst/>
          </a:prstGeom>
          <a:solidFill>
            <a:srgbClr val="99CCFF"/>
          </a:solidFill>
          <a:ln w="19050">
            <a:solidFill>
              <a:srgbClr val="558ED5"/>
            </a:solidFill>
            <a:prstDash val="sysDash"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</a:rPr>
              <a:t>RAL-LCG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432C47E-9ED3-442D-802B-4BF8813112CD}"/>
              </a:ext>
            </a:extLst>
          </p:cNvPr>
          <p:cNvSpPr txBox="1"/>
          <p:nvPr/>
        </p:nvSpPr>
        <p:spPr>
          <a:xfrm>
            <a:off x="6246594" y="5279059"/>
            <a:ext cx="489150" cy="246211"/>
          </a:xfrm>
          <a:prstGeom prst="rect">
            <a:avLst/>
          </a:prstGeom>
          <a:solidFill>
            <a:srgbClr val="99FF99"/>
          </a:solidFill>
        </p:spPr>
        <p:txBody>
          <a:bodyPr wrap="square" lIns="45707" tIns="22855" rIns="45707" bIns="22855" rtlCol="0">
            <a:spAutoFit/>
          </a:bodyPr>
          <a:lstStyle/>
          <a:p>
            <a:pPr algn="ctr" defTabSz="914120"/>
            <a:r>
              <a:rPr lang="en-US" sz="650" b="1" u="sng" dirty="0" err="1">
                <a:solidFill>
                  <a:prstClr val="black"/>
                </a:solidFill>
                <a:latin typeface="Calibri"/>
              </a:rPr>
              <a:t>RedCLARA</a:t>
            </a:r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,</a:t>
            </a:r>
            <a:br>
              <a:rPr lang="en-US" sz="650" b="1" u="sng" dirty="0">
                <a:solidFill>
                  <a:prstClr val="black"/>
                </a:solidFill>
                <a:latin typeface="Calibri"/>
              </a:rPr>
            </a:br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S. America</a:t>
            </a:r>
          </a:p>
        </p:txBody>
      </p:sp>
      <p:sp>
        <p:nvSpPr>
          <p:cNvPr id="36" name="Freeform 523">
            <a:extLst>
              <a:ext uri="{FF2B5EF4-FFF2-40B4-BE49-F238E27FC236}">
                <a16:creationId xmlns:a16="http://schemas.microsoft.com/office/drawing/2014/main" id="{4AFDD007-FE5A-4C61-9B45-B1C031976601}"/>
              </a:ext>
            </a:extLst>
          </p:cNvPr>
          <p:cNvSpPr/>
          <p:nvPr/>
        </p:nvSpPr>
        <p:spPr bwMode="auto">
          <a:xfrm flipH="1" flipV="1">
            <a:off x="5998844" y="4307867"/>
            <a:ext cx="401907" cy="1225353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0371980"/>
              <a:gd name="connsiteY0" fmla="*/ 454169 h 797423"/>
              <a:gd name="connsiteX1" fmla="*/ 3359942 w 10371980"/>
              <a:gd name="connsiteY1" fmla="*/ 561651 h 797423"/>
              <a:gd name="connsiteX2" fmla="*/ 6198488 w 10371980"/>
              <a:gd name="connsiteY2" fmla="*/ 776978 h 797423"/>
              <a:gd name="connsiteX3" fmla="*/ 10371980 w 10371980"/>
              <a:gd name="connsiteY3" fmla="*/ 1 h 797423"/>
              <a:gd name="connsiteX0" fmla="*/ 0 w 10325379"/>
              <a:gd name="connsiteY0" fmla="*/ 306751 h 798975"/>
              <a:gd name="connsiteX1" fmla="*/ 3313341 w 10325379"/>
              <a:gd name="connsiteY1" fmla="*/ 561650 h 798975"/>
              <a:gd name="connsiteX2" fmla="*/ 6151887 w 10325379"/>
              <a:gd name="connsiteY2" fmla="*/ 776977 h 798975"/>
              <a:gd name="connsiteX3" fmla="*/ 10325379 w 10325379"/>
              <a:gd name="connsiteY3" fmla="*/ 0 h 798975"/>
              <a:gd name="connsiteX0" fmla="*/ 0 w 10325379"/>
              <a:gd name="connsiteY0" fmla="*/ 306751 h 798976"/>
              <a:gd name="connsiteX1" fmla="*/ 3313341 w 10325379"/>
              <a:gd name="connsiteY1" fmla="*/ 561650 h 798976"/>
              <a:gd name="connsiteX2" fmla="*/ 6151887 w 10325379"/>
              <a:gd name="connsiteY2" fmla="*/ 776977 h 798976"/>
              <a:gd name="connsiteX3" fmla="*/ 10325379 w 10325379"/>
              <a:gd name="connsiteY3" fmla="*/ 0 h 798976"/>
              <a:gd name="connsiteX0" fmla="*/ 0 w 10325379"/>
              <a:gd name="connsiteY0" fmla="*/ 306751 h 798976"/>
              <a:gd name="connsiteX1" fmla="*/ 3313341 w 10325379"/>
              <a:gd name="connsiteY1" fmla="*/ 561650 h 798976"/>
              <a:gd name="connsiteX2" fmla="*/ 6151887 w 10325379"/>
              <a:gd name="connsiteY2" fmla="*/ 776977 h 798976"/>
              <a:gd name="connsiteX3" fmla="*/ 10325379 w 10325379"/>
              <a:gd name="connsiteY3" fmla="*/ 0 h 798976"/>
              <a:gd name="connsiteX0" fmla="*/ 0 w 10325379"/>
              <a:gd name="connsiteY0" fmla="*/ 306751 h 781242"/>
              <a:gd name="connsiteX1" fmla="*/ 6151887 w 10325379"/>
              <a:gd name="connsiteY1" fmla="*/ 776977 h 781242"/>
              <a:gd name="connsiteX2" fmla="*/ 10325379 w 10325379"/>
              <a:gd name="connsiteY2" fmla="*/ 0 h 781242"/>
              <a:gd name="connsiteX0" fmla="*/ 0 w 10748983"/>
              <a:gd name="connsiteY0" fmla="*/ 636445 h 813565"/>
              <a:gd name="connsiteX1" fmla="*/ 6575491 w 10748983"/>
              <a:gd name="connsiteY1" fmla="*/ 776977 h 813565"/>
              <a:gd name="connsiteX2" fmla="*/ 10748983 w 10748983"/>
              <a:gd name="connsiteY2" fmla="*/ 0 h 813565"/>
              <a:gd name="connsiteX0" fmla="*/ 0 w 10748983"/>
              <a:gd name="connsiteY0" fmla="*/ 636445 h 796898"/>
              <a:gd name="connsiteX1" fmla="*/ 6575491 w 10748983"/>
              <a:gd name="connsiteY1" fmla="*/ 776977 h 796898"/>
              <a:gd name="connsiteX2" fmla="*/ 10748983 w 10748983"/>
              <a:gd name="connsiteY2" fmla="*/ 0 h 796898"/>
              <a:gd name="connsiteX0" fmla="*/ 0 w 6593744"/>
              <a:gd name="connsiteY0" fmla="*/ 721418 h 904493"/>
              <a:gd name="connsiteX1" fmla="*/ 6575491 w 6593744"/>
              <a:gd name="connsiteY1" fmla="*/ 861950 h 904493"/>
              <a:gd name="connsiteX2" fmla="*/ 2223920 w 6593744"/>
              <a:gd name="connsiteY2" fmla="*/ 0 h 904493"/>
              <a:gd name="connsiteX0" fmla="*/ 0 w 6841046"/>
              <a:gd name="connsiteY0" fmla="*/ 721418 h 904493"/>
              <a:gd name="connsiteX1" fmla="*/ 6575491 w 6841046"/>
              <a:gd name="connsiteY1" fmla="*/ 861950 h 904493"/>
              <a:gd name="connsiteX2" fmla="*/ 2223920 w 6841046"/>
              <a:gd name="connsiteY2" fmla="*/ 0 h 904493"/>
              <a:gd name="connsiteX0" fmla="*/ 0 w 6882424"/>
              <a:gd name="connsiteY0" fmla="*/ 721418 h 786217"/>
              <a:gd name="connsiteX1" fmla="*/ 6628437 w 6882424"/>
              <a:gd name="connsiteY1" fmla="*/ 685207 h 786217"/>
              <a:gd name="connsiteX2" fmla="*/ 2223920 w 6882424"/>
              <a:gd name="connsiteY2" fmla="*/ 0 h 786217"/>
              <a:gd name="connsiteX0" fmla="*/ 2435744 w 9084646"/>
              <a:gd name="connsiteY0" fmla="*/ 765604 h 832847"/>
              <a:gd name="connsiteX1" fmla="*/ 9064181 w 9084646"/>
              <a:gd name="connsiteY1" fmla="*/ 729393 h 832847"/>
              <a:gd name="connsiteX2" fmla="*/ 0 w 9084646"/>
              <a:gd name="connsiteY2" fmla="*/ 0 h 832847"/>
              <a:gd name="connsiteX0" fmla="*/ 2435744 w 9173183"/>
              <a:gd name="connsiteY0" fmla="*/ 765604 h 820034"/>
              <a:gd name="connsiteX1" fmla="*/ 9064181 w 9173183"/>
              <a:gd name="connsiteY1" fmla="*/ 729393 h 820034"/>
              <a:gd name="connsiteX2" fmla="*/ 6089325 w 9173183"/>
              <a:gd name="connsiteY2" fmla="*/ 248121 h 820034"/>
              <a:gd name="connsiteX3" fmla="*/ 0 w 9173183"/>
              <a:gd name="connsiteY3" fmla="*/ 0 h 820034"/>
              <a:gd name="connsiteX0" fmla="*/ 3124107 w 9861546"/>
              <a:gd name="connsiteY0" fmla="*/ 752009 h 806439"/>
              <a:gd name="connsiteX1" fmla="*/ 9752544 w 9861546"/>
              <a:gd name="connsiteY1" fmla="*/ 715798 h 806439"/>
              <a:gd name="connsiteX2" fmla="*/ 6777688 w 9861546"/>
              <a:gd name="connsiteY2" fmla="*/ 234526 h 806439"/>
              <a:gd name="connsiteX3" fmla="*/ 0 w 9861546"/>
              <a:gd name="connsiteY3" fmla="*/ 0 h 806439"/>
              <a:gd name="connsiteX0" fmla="*/ 0 w 15168785"/>
              <a:gd name="connsiteY0" fmla="*/ 642867 h 748907"/>
              <a:gd name="connsiteX1" fmla="*/ 14588299 w 15168785"/>
              <a:gd name="connsiteY1" fmla="*/ 715798 h 748907"/>
              <a:gd name="connsiteX2" fmla="*/ 11613443 w 15168785"/>
              <a:gd name="connsiteY2" fmla="*/ 234526 h 748907"/>
              <a:gd name="connsiteX3" fmla="*/ 4835755 w 15168785"/>
              <a:gd name="connsiteY3" fmla="*/ 0 h 748907"/>
              <a:gd name="connsiteX0" fmla="*/ 0 w 12245577"/>
              <a:gd name="connsiteY0" fmla="*/ 642867 h 678687"/>
              <a:gd name="connsiteX1" fmla="*/ 9760197 w 12245577"/>
              <a:gd name="connsiteY1" fmla="*/ 546021 h 678687"/>
              <a:gd name="connsiteX2" fmla="*/ 11613443 w 12245577"/>
              <a:gd name="connsiteY2" fmla="*/ 234526 h 678687"/>
              <a:gd name="connsiteX3" fmla="*/ 4835755 w 12245577"/>
              <a:gd name="connsiteY3" fmla="*/ 0 h 678687"/>
              <a:gd name="connsiteX0" fmla="*/ 0 w 12245567"/>
              <a:gd name="connsiteY0" fmla="*/ 696688 h 732508"/>
              <a:gd name="connsiteX1" fmla="*/ 9760197 w 12245567"/>
              <a:gd name="connsiteY1" fmla="*/ 599842 h 732508"/>
              <a:gd name="connsiteX2" fmla="*/ 11613443 w 12245567"/>
              <a:gd name="connsiteY2" fmla="*/ 288347 h 732508"/>
              <a:gd name="connsiteX3" fmla="*/ 10285845 w 12245567"/>
              <a:gd name="connsiteY3" fmla="*/ 0 h 732508"/>
              <a:gd name="connsiteX0" fmla="*/ 0 w 12156497"/>
              <a:gd name="connsiteY0" fmla="*/ 654820 h 697785"/>
              <a:gd name="connsiteX1" fmla="*/ 9673728 w 12156497"/>
              <a:gd name="connsiteY1" fmla="*/ 599842 h 697785"/>
              <a:gd name="connsiteX2" fmla="*/ 11526974 w 12156497"/>
              <a:gd name="connsiteY2" fmla="*/ 288347 h 697785"/>
              <a:gd name="connsiteX3" fmla="*/ 10199376 w 12156497"/>
              <a:gd name="connsiteY3" fmla="*/ 0 h 697785"/>
              <a:gd name="connsiteX0" fmla="*/ 0 w 12156497"/>
              <a:gd name="connsiteY0" fmla="*/ 654820 h 654820"/>
              <a:gd name="connsiteX1" fmla="*/ 9673728 w 12156497"/>
              <a:gd name="connsiteY1" fmla="*/ 599842 h 654820"/>
              <a:gd name="connsiteX2" fmla="*/ 11526974 w 12156497"/>
              <a:gd name="connsiteY2" fmla="*/ 288347 h 654820"/>
              <a:gd name="connsiteX3" fmla="*/ 10199376 w 12156497"/>
              <a:gd name="connsiteY3" fmla="*/ 0 h 654820"/>
              <a:gd name="connsiteX0" fmla="*/ 0 w 9579693"/>
              <a:gd name="connsiteY0" fmla="*/ 696688 h 696688"/>
              <a:gd name="connsiteX1" fmla="*/ 7166256 w 9579693"/>
              <a:gd name="connsiteY1" fmla="*/ 599842 h 696688"/>
              <a:gd name="connsiteX2" fmla="*/ 9019502 w 9579693"/>
              <a:gd name="connsiteY2" fmla="*/ 288347 h 696688"/>
              <a:gd name="connsiteX3" fmla="*/ 7691904 w 9579693"/>
              <a:gd name="connsiteY3" fmla="*/ 0 h 696688"/>
              <a:gd name="connsiteX0" fmla="*/ 0 w 9551645"/>
              <a:gd name="connsiteY0" fmla="*/ 696688 h 696688"/>
              <a:gd name="connsiteX1" fmla="*/ 6993328 w 9551645"/>
              <a:gd name="connsiteY1" fmla="*/ 561195 h 696688"/>
              <a:gd name="connsiteX2" fmla="*/ 9019502 w 9551645"/>
              <a:gd name="connsiteY2" fmla="*/ 288347 h 696688"/>
              <a:gd name="connsiteX3" fmla="*/ 7691904 w 9551645"/>
              <a:gd name="connsiteY3" fmla="*/ 0 h 696688"/>
              <a:gd name="connsiteX0" fmla="*/ 0 w 9551645"/>
              <a:gd name="connsiteY0" fmla="*/ 696688 h 696688"/>
              <a:gd name="connsiteX1" fmla="*/ 6993328 w 9551645"/>
              <a:gd name="connsiteY1" fmla="*/ 561195 h 696688"/>
              <a:gd name="connsiteX2" fmla="*/ 9019499 w 9551645"/>
              <a:gd name="connsiteY2" fmla="*/ 288347 h 696688"/>
              <a:gd name="connsiteX3" fmla="*/ 7691904 w 9551645"/>
              <a:gd name="connsiteY3" fmla="*/ 0 h 696688"/>
              <a:gd name="connsiteX0" fmla="*/ 0 w 9551645"/>
              <a:gd name="connsiteY0" fmla="*/ 696688 h 696688"/>
              <a:gd name="connsiteX1" fmla="*/ 6993328 w 9551645"/>
              <a:gd name="connsiteY1" fmla="*/ 561195 h 696688"/>
              <a:gd name="connsiteX2" fmla="*/ 9019499 w 9551645"/>
              <a:gd name="connsiteY2" fmla="*/ 288347 h 696688"/>
              <a:gd name="connsiteX3" fmla="*/ 7691904 w 9551645"/>
              <a:gd name="connsiteY3" fmla="*/ 0 h 696688"/>
              <a:gd name="connsiteX0" fmla="*/ 0 w 9551645"/>
              <a:gd name="connsiteY0" fmla="*/ 776444 h 776444"/>
              <a:gd name="connsiteX1" fmla="*/ 6993328 w 9551645"/>
              <a:gd name="connsiteY1" fmla="*/ 640951 h 776444"/>
              <a:gd name="connsiteX2" fmla="*/ 9019499 w 9551645"/>
              <a:gd name="connsiteY2" fmla="*/ 368103 h 776444"/>
              <a:gd name="connsiteX3" fmla="*/ 8034507 w 9551645"/>
              <a:gd name="connsiteY3" fmla="*/ 0 h 776444"/>
              <a:gd name="connsiteX0" fmla="*/ 0 w 9551645"/>
              <a:gd name="connsiteY0" fmla="*/ 776444 h 776444"/>
              <a:gd name="connsiteX1" fmla="*/ 6993328 w 9551645"/>
              <a:gd name="connsiteY1" fmla="*/ 640951 h 776444"/>
              <a:gd name="connsiteX2" fmla="*/ 9019499 w 9551645"/>
              <a:gd name="connsiteY2" fmla="*/ 368103 h 776444"/>
              <a:gd name="connsiteX3" fmla="*/ 8034507 w 9551645"/>
              <a:gd name="connsiteY3" fmla="*/ 0 h 776444"/>
              <a:gd name="connsiteX0" fmla="*/ 0 w 8034507"/>
              <a:gd name="connsiteY0" fmla="*/ 776444 h 776444"/>
              <a:gd name="connsiteX1" fmla="*/ 6993328 w 8034507"/>
              <a:gd name="connsiteY1" fmla="*/ 640951 h 776444"/>
              <a:gd name="connsiteX2" fmla="*/ 8034507 w 8034507"/>
              <a:gd name="connsiteY2" fmla="*/ 0 h 776444"/>
              <a:gd name="connsiteX0" fmla="*/ 0 w 9822797"/>
              <a:gd name="connsiteY0" fmla="*/ 776444 h 776444"/>
              <a:gd name="connsiteX1" fmla="*/ 9477141 w 9822797"/>
              <a:gd name="connsiteY1" fmla="*/ 551625 h 776444"/>
              <a:gd name="connsiteX2" fmla="*/ 8034507 w 9822797"/>
              <a:gd name="connsiteY2" fmla="*/ 0 h 776444"/>
              <a:gd name="connsiteX0" fmla="*/ 0 w 9822797"/>
              <a:gd name="connsiteY0" fmla="*/ 776444 h 776444"/>
              <a:gd name="connsiteX1" fmla="*/ 9477141 w 9822797"/>
              <a:gd name="connsiteY1" fmla="*/ 551625 h 776444"/>
              <a:gd name="connsiteX2" fmla="*/ 8034507 w 9822797"/>
              <a:gd name="connsiteY2" fmla="*/ 0 h 776444"/>
              <a:gd name="connsiteX0" fmla="*/ 0 w 10316212"/>
              <a:gd name="connsiteY0" fmla="*/ 758065 h 758065"/>
              <a:gd name="connsiteX1" fmla="*/ 9970556 w 10316212"/>
              <a:gd name="connsiteY1" fmla="*/ 551625 h 758065"/>
              <a:gd name="connsiteX2" fmla="*/ 8527922 w 10316212"/>
              <a:gd name="connsiteY2" fmla="*/ 0 h 758065"/>
              <a:gd name="connsiteX0" fmla="*/ 0 w 10316212"/>
              <a:gd name="connsiteY0" fmla="*/ 758065 h 758065"/>
              <a:gd name="connsiteX1" fmla="*/ 9970556 w 10316212"/>
              <a:gd name="connsiteY1" fmla="*/ 525895 h 758065"/>
              <a:gd name="connsiteX2" fmla="*/ 8527922 w 10316212"/>
              <a:gd name="connsiteY2" fmla="*/ 0 h 758065"/>
              <a:gd name="connsiteX0" fmla="*/ 0 w 7946276"/>
              <a:gd name="connsiteY0" fmla="*/ 818981 h 818981"/>
              <a:gd name="connsiteX1" fmla="*/ 7600620 w 7946276"/>
              <a:gd name="connsiteY1" fmla="*/ 525895 h 818981"/>
              <a:gd name="connsiteX2" fmla="*/ 6157986 w 7946276"/>
              <a:gd name="connsiteY2" fmla="*/ 0 h 818981"/>
              <a:gd name="connsiteX0" fmla="*/ 0 w 10343580"/>
              <a:gd name="connsiteY0" fmla="*/ 644393 h 644393"/>
              <a:gd name="connsiteX1" fmla="*/ 9997924 w 10343580"/>
              <a:gd name="connsiteY1" fmla="*/ 525895 h 644393"/>
              <a:gd name="connsiteX2" fmla="*/ 8555290 w 10343580"/>
              <a:gd name="connsiteY2" fmla="*/ 0 h 644393"/>
              <a:gd name="connsiteX0" fmla="*/ 0 w 8555293"/>
              <a:gd name="connsiteY0" fmla="*/ 644393 h 644393"/>
              <a:gd name="connsiteX1" fmla="*/ 5053497 w 8555293"/>
              <a:gd name="connsiteY1" fmla="*/ 424052 h 644393"/>
              <a:gd name="connsiteX2" fmla="*/ 8555290 w 8555293"/>
              <a:gd name="connsiteY2" fmla="*/ 0 h 644393"/>
              <a:gd name="connsiteX0" fmla="*/ 0 w 8555293"/>
              <a:gd name="connsiteY0" fmla="*/ 644393 h 644393"/>
              <a:gd name="connsiteX1" fmla="*/ 8555290 w 8555293"/>
              <a:gd name="connsiteY1" fmla="*/ 0 h 644393"/>
              <a:gd name="connsiteX0" fmla="*/ 0 w 8555293"/>
              <a:gd name="connsiteY0" fmla="*/ 644393 h 644393"/>
              <a:gd name="connsiteX1" fmla="*/ 8555290 w 8555293"/>
              <a:gd name="connsiteY1" fmla="*/ 0 h 644393"/>
              <a:gd name="connsiteX0" fmla="*/ 0 w 8555293"/>
              <a:gd name="connsiteY0" fmla="*/ 644393 h 644393"/>
              <a:gd name="connsiteX1" fmla="*/ 8555290 w 8555293"/>
              <a:gd name="connsiteY1" fmla="*/ 0 h 644393"/>
              <a:gd name="connsiteX0" fmla="*/ 0 w 8555293"/>
              <a:gd name="connsiteY0" fmla="*/ 644393 h 644393"/>
              <a:gd name="connsiteX1" fmla="*/ 8555290 w 8555293"/>
              <a:gd name="connsiteY1" fmla="*/ 0 h 644393"/>
              <a:gd name="connsiteX0" fmla="*/ 0 w 7088311"/>
              <a:gd name="connsiteY0" fmla="*/ 649481 h 649481"/>
              <a:gd name="connsiteX1" fmla="*/ 7088308 w 7088311"/>
              <a:gd name="connsiteY1" fmla="*/ 0 h 649481"/>
              <a:gd name="connsiteX0" fmla="*/ 0 w 7088311"/>
              <a:gd name="connsiteY0" fmla="*/ 649481 h 649481"/>
              <a:gd name="connsiteX1" fmla="*/ 7088308 w 7088311"/>
              <a:gd name="connsiteY1" fmla="*/ 0 h 649481"/>
              <a:gd name="connsiteX0" fmla="*/ 0 w 7636783"/>
              <a:gd name="connsiteY0" fmla="*/ 633594 h 633594"/>
              <a:gd name="connsiteX1" fmla="*/ 7636783 w 7636783"/>
              <a:gd name="connsiteY1" fmla="*/ 0 h 633594"/>
              <a:gd name="connsiteX0" fmla="*/ 0 w 7636783"/>
              <a:gd name="connsiteY0" fmla="*/ 633594 h 633594"/>
              <a:gd name="connsiteX1" fmla="*/ 7636783 w 7636783"/>
              <a:gd name="connsiteY1" fmla="*/ 0 h 633594"/>
              <a:gd name="connsiteX0" fmla="*/ 0 w 7636783"/>
              <a:gd name="connsiteY0" fmla="*/ 633594 h 633594"/>
              <a:gd name="connsiteX1" fmla="*/ 7636783 w 7636783"/>
              <a:gd name="connsiteY1" fmla="*/ 0 h 633594"/>
              <a:gd name="connsiteX0" fmla="*/ 0 w 6608398"/>
              <a:gd name="connsiteY0" fmla="*/ 609764 h 609764"/>
              <a:gd name="connsiteX1" fmla="*/ 6608398 w 6608398"/>
              <a:gd name="connsiteY1" fmla="*/ 0 h 609764"/>
              <a:gd name="connsiteX0" fmla="*/ 0 w 5785690"/>
              <a:gd name="connsiteY0" fmla="*/ 681254 h 681254"/>
              <a:gd name="connsiteX1" fmla="*/ 5785690 w 5785690"/>
              <a:gd name="connsiteY1" fmla="*/ 0 h 681254"/>
              <a:gd name="connsiteX0" fmla="*/ 0 w 5785690"/>
              <a:gd name="connsiteY0" fmla="*/ 681254 h 681254"/>
              <a:gd name="connsiteX1" fmla="*/ 5785690 w 5785690"/>
              <a:gd name="connsiteY1" fmla="*/ 0 h 681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85690" h="681254">
                <a:moveTo>
                  <a:pt x="0" y="681254"/>
                </a:moveTo>
                <a:cubicBezTo>
                  <a:pt x="237801" y="278688"/>
                  <a:pt x="3413843" y="355131"/>
                  <a:pt x="5785690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1279" name="Cross 1278"/>
          <p:cNvSpPr/>
          <p:nvPr/>
        </p:nvSpPr>
        <p:spPr bwMode="auto">
          <a:xfrm>
            <a:off x="6217375" y="4783057"/>
            <a:ext cx="542637" cy="394287"/>
          </a:xfrm>
          <a:prstGeom prst="plus">
            <a:avLst/>
          </a:prstGeom>
          <a:solidFill>
            <a:srgbClr val="FFCC66">
              <a:alpha val="75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14120"/>
            <a:r>
              <a:rPr lang="en-US" sz="550" b="1" dirty="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AMPath</a:t>
            </a:r>
            <a:r>
              <a:rPr lang="en-US" sz="5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/</a:t>
            </a:r>
          </a:p>
          <a:p>
            <a:pPr algn="ctr" defTabSz="914120"/>
            <a:r>
              <a:rPr lang="en-US" sz="550" b="1" dirty="0" err="1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AMLight</a:t>
            </a:r>
            <a:endParaRPr lang="en-US" sz="55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  <a:p>
            <a:pPr algn="ctr" defTabSz="914120"/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NAP of Americas</a:t>
            </a:r>
            <a:b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</a:b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(Miami)</a:t>
            </a:r>
          </a:p>
        </p:txBody>
      </p:sp>
      <p:sp>
        <p:nvSpPr>
          <p:cNvPr id="37" name="Freeform 523">
            <a:extLst>
              <a:ext uri="{FF2B5EF4-FFF2-40B4-BE49-F238E27FC236}">
                <a16:creationId xmlns:a16="http://schemas.microsoft.com/office/drawing/2014/main" id="{25953143-BC63-43A3-81D7-A455E1AC7E3B}"/>
              </a:ext>
            </a:extLst>
          </p:cNvPr>
          <p:cNvSpPr/>
          <p:nvPr/>
        </p:nvSpPr>
        <p:spPr bwMode="auto">
          <a:xfrm rot="1665411" flipH="1" flipV="1">
            <a:off x="5554083" y="5716821"/>
            <a:ext cx="401960" cy="241418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0371980"/>
              <a:gd name="connsiteY0" fmla="*/ 454169 h 797423"/>
              <a:gd name="connsiteX1" fmla="*/ 3359942 w 10371980"/>
              <a:gd name="connsiteY1" fmla="*/ 561651 h 797423"/>
              <a:gd name="connsiteX2" fmla="*/ 6198488 w 10371980"/>
              <a:gd name="connsiteY2" fmla="*/ 776978 h 797423"/>
              <a:gd name="connsiteX3" fmla="*/ 10371980 w 10371980"/>
              <a:gd name="connsiteY3" fmla="*/ 1 h 797423"/>
              <a:gd name="connsiteX0" fmla="*/ 0 w 10325379"/>
              <a:gd name="connsiteY0" fmla="*/ 306751 h 798975"/>
              <a:gd name="connsiteX1" fmla="*/ 3313341 w 10325379"/>
              <a:gd name="connsiteY1" fmla="*/ 561650 h 798975"/>
              <a:gd name="connsiteX2" fmla="*/ 6151887 w 10325379"/>
              <a:gd name="connsiteY2" fmla="*/ 776977 h 798975"/>
              <a:gd name="connsiteX3" fmla="*/ 10325379 w 10325379"/>
              <a:gd name="connsiteY3" fmla="*/ 0 h 798975"/>
              <a:gd name="connsiteX0" fmla="*/ 0 w 10325379"/>
              <a:gd name="connsiteY0" fmla="*/ 306751 h 798976"/>
              <a:gd name="connsiteX1" fmla="*/ 3313341 w 10325379"/>
              <a:gd name="connsiteY1" fmla="*/ 561650 h 798976"/>
              <a:gd name="connsiteX2" fmla="*/ 6151887 w 10325379"/>
              <a:gd name="connsiteY2" fmla="*/ 776977 h 798976"/>
              <a:gd name="connsiteX3" fmla="*/ 10325379 w 10325379"/>
              <a:gd name="connsiteY3" fmla="*/ 0 h 798976"/>
              <a:gd name="connsiteX0" fmla="*/ 0 w 10325379"/>
              <a:gd name="connsiteY0" fmla="*/ 306751 h 798976"/>
              <a:gd name="connsiteX1" fmla="*/ 3313341 w 10325379"/>
              <a:gd name="connsiteY1" fmla="*/ 561650 h 798976"/>
              <a:gd name="connsiteX2" fmla="*/ 6151887 w 10325379"/>
              <a:gd name="connsiteY2" fmla="*/ 776977 h 798976"/>
              <a:gd name="connsiteX3" fmla="*/ 10325379 w 10325379"/>
              <a:gd name="connsiteY3" fmla="*/ 0 h 798976"/>
              <a:gd name="connsiteX0" fmla="*/ 0 w 10325379"/>
              <a:gd name="connsiteY0" fmla="*/ 306751 h 781242"/>
              <a:gd name="connsiteX1" fmla="*/ 6151887 w 10325379"/>
              <a:gd name="connsiteY1" fmla="*/ 776977 h 781242"/>
              <a:gd name="connsiteX2" fmla="*/ 10325379 w 10325379"/>
              <a:gd name="connsiteY2" fmla="*/ 0 h 781242"/>
              <a:gd name="connsiteX0" fmla="*/ 0 w 10748983"/>
              <a:gd name="connsiteY0" fmla="*/ 636445 h 813565"/>
              <a:gd name="connsiteX1" fmla="*/ 6575491 w 10748983"/>
              <a:gd name="connsiteY1" fmla="*/ 776977 h 813565"/>
              <a:gd name="connsiteX2" fmla="*/ 10748983 w 10748983"/>
              <a:gd name="connsiteY2" fmla="*/ 0 h 813565"/>
              <a:gd name="connsiteX0" fmla="*/ 0 w 10748983"/>
              <a:gd name="connsiteY0" fmla="*/ 636445 h 796898"/>
              <a:gd name="connsiteX1" fmla="*/ 6575491 w 10748983"/>
              <a:gd name="connsiteY1" fmla="*/ 776977 h 796898"/>
              <a:gd name="connsiteX2" fmla="*/ 10748983 w 10748983"/>
              <a:gd name="connsiteY2" fmla="*/ 0 h 796898"/>
              <a:gd name="connsiteX0" fmla="*/ 0 w 6593744"/>
              <a:gd name="connsiteY0" fmla="*/ 721418 h 904493"/>
              <a:gd name="connsiteX1" fmla="*/ 6575491 w 6593744"/>
              <a:gd name="connsiteY1" fmla="*/ 861950 h 904493"/>
              <a:gd name="connsiteX2" fmla="*/ 2223920 w 6593744"/>
              <a:gd name="connsiteY2" fmla="*/ 0 h 904493"/>
              <a:gd name="connsiteX0" fmla="*/ 0 w 6841046"/>
              <a:gd name="connsiteY0" fmla="*/ 721418 h 904493"/>
              <a:gd name="connsiteX1" fmla="*/ 6575491 w 6841046"/>
              <a:gd name="connsiteY1" fmla="*/ 861950 h 904493"/>
              <a:gd name="connsiteX2" fmla="*/ 2223920 w 6841046"/>
              <a:gd name="connsiteY2" fmla="*/ 0 h 904493"/>
              <a:gd name="connsiteX0" fmla="*/ 0 w 6882424"/>
              <a:gd name="connsiteY0" fmla="*/ 721418 h 786217"/>
              <a:gd name="connsiteX1" fmla="*/ 6628437 w 6882424"/>
              <a:gd name="connsiteY1" fmla="*/ 685207 h 786217"/>
              <a:gd name="connsiteX2" fmla="*/ 2223920 w 6882424"/>
              <a:gd name="connsiteY2" fmla="*/ 0 h 786217"/>
              <a:gd name="connsiteX0" fmla="*/ 2435744 w 9084646"/>
              <a:gd name="connsiteY0" fmla="*/ 765604 h 832847"/>
              <a:gd name="connsiteX1" fmla="*/ 9064181 w 9084646"/>
              <a:gd name="connsiteY1" fmla="*/ 729393 h 832847"/>
              <a:gd name="connsiteX2" fmla="*/ 0 w 9084646"/>
              <a:gd name="connsiteY2" fmla="*/ 0 h 832847"/>
              <a:gd name="connsiteX0" fmla="*/ 2435744 w 9173183"/>
              <a:gd name="connsiteY0" fmla="*/ 765604 h 820034"/>
              <a:gd name="connsiteX1" fmla="*/ 9064181 w 9173183"/>
              <a:gd name="connsiteY1" fmla="*/ 729393 h 820034"/>
              <a:gd name="connsiteX2" fmla="*/ 6089325 w 9173183"/>
              <a:gd name="connsiteY2" fmla="*/ 248121 h 820034"/>
              <a:gd name="connsiteX3" fmla="*/ 0 w 9173183"/>
              <a:gd name="connsiteY3" fmla="*/ 0 h 820034"/>
              <a:gd name="connsiteX0" fmla="*/ 3124107 w 9861546"/>
              <a:gd name="connsiteY0" fmla="*/ 752009 h 806439"/>
              <a:gd name="connsiteX1" fmla="*/ 9752544 w 9861546"/>
              <a:gd name="connsiteY1" fmla="*/ 715798 h 806439"/>
              <a:gd name="connsiteX2" fmla="*/ 6777688 w 9861546"/>
              <a:gd name="connsiteY2" fmla="*/ 234526 h 806439"/>
              <a:gd name="connsiteX3" fmla="*/ 0 w 9861546"/>
              <a:gd name="connsiteY3" fmla="*/ 0 h 806439"/>
              <a:gd name="connsiteX0" fmla="*/ 0 w 15168785"/>
              <a:gd name="connsiteY0" fmla="*/ 642867 h 748907"/>
              <a:gd name="connsiteX1" fmla="*/ 14588299 w 15168785"/>
              <a:gd name="connsiteY1" fmla="*/ 715798 h 748907"/>
              <a:gd name="connsiteX2" fmla="*/ 11613443 w 15168785"/>
              <a:gd name="connsiteY2" fmla="*/ 234526 h 748907"/>
              <a:gd name="connsiteX3" fmla="*/ 4835755 w 15168785"/>
              <a:gd name="connsiteY3" fmla="*/ 0 h 748907"/>
              <a:gd name="connsiteX0" fmla="*/ 0 w 12245577"/>
              <a:gd name="connsiteY0" fmla="*/ 642867 h 678687"/>
              <a:gd name="connsiteX1" fmla="*/ 9760197 w 12245577"/>
              <a:gd name="connsiteY1" fmla="*/ 546021 h 678687"/>
              <a:gd name="connsiteX2" fmla="*/ 11613443 w 12245577"/>
              <a:gd name="connsiteY2" fmla="*/ 234526 h 678687"/>
              <a:gd name="connsiteX3" fmla="*/ 4835755 w 12245577"/>
              <a:gd name="connsiteY3" fmla="*/ 0 h 678687"/>
              <a:gd name="connsiteX0" fmla="*/ 0 w 12245567"/>
              <a:gd name="connsiteY0" fmla="*/ 696688 h 732508"/>
              <a:gd name="connsiteX1" fmla="*/ 9760197 w 12245567"/>
              <a:gd name="connsiteY1" fmla="*/ 599842 h 732508"/>
              <a:gd name="connsiteX2" fmla="*/ 11613443 w 12245567"/>
              <a:gd name="connsiteY2" fmla="*/ 288347 h 732508"/>
              <a:gd name="connsiteX3" fmla="*/ 10285845 w 12245567"/>
              <a:gd name="connsiteY3" fmla="*/ 0 h 732508"/>
              <a:gd name="connsiteX0" fmla="*/ 0 w 12156497"/>
              <a:gd name="connsiteY0" fmla="*/ 654820 h 697785"/>
              <a:gd name="connsiteX1" fmla="*/ 9673728 w 12156497"/>
              <a:gd name="connsiteY1" fmla="*/ 599842 h 697785"/>
              <a:gd name="connsiteX2" fmla="*/ 11526974 w 12156497"/>
              <a:gd name="connsiteY2" fmla="*/ 288347 h 697785"/>
              <a:gd name="connsiteX3" fmla="*/ 10199376 w 12156497"/>
              <a:gd name="connsiteY3" fmla="*/ 0 h 697785"/>
              <a:gd name="connsiteX0" fmla="*/ 0 w 12156497"/>
              <a:gd name="connsiteY0" fmla="*/ 654820 h 654820"/>
              <a:gd name="connsiteX1" fmla="*/ 9673728 w 12156497"/>
              <a:gd name="connsiteY1" fmla="*/ 599842 h 654820"/>
              <a:gd name="connsiteX2" fmla="*/ 11526974 w 12156497"/>
              <a:gd name="connsiteY2" fmla="*/ 288347 h 654820"/>
              <a:gd name="connsiteX3" fmla="*/ 10199376 w 12156497"/>
              <a:gd name="connsiteY3" fmla="*/ 0 h 654820"/>
              <a:gd name="connsiteX0" fmla="*/ 0 w 9579693"/>
              <a:gd name="connsiteY0" fmla="*/ 696688 h 696688"/>
              <a:gd name="connsiteX1" fmla="*/ 7166256 w 9579693"/>
              <a:gd name="connsiteY1" fmla="*/ 599842 h 696688"/>
              <a:gd name="connsiteX2" fmla="*/ 9019502 w 9579693"/>
              <a:gd name="connsiteY2" fmla="*/ 288347 h 696688"/>
              <a:gd name="connsiteX3" fmla="*/ 7691904 w 9579693"/>
              <a:gd name="connsiteY3" fmla="*/ 0 h 696688"/>
              <a:gd name="connsiteX0" fmla="*/ 0 w 9551645"/>
              <a:gd name="connsiteY0" fmla="*/ 696688 h 696688"/>
              <a:gd name="connsiteX1" fmla="*/ 6993328 w 9551645"/>
              <a:gd name="connsiteY1" fmla="*/ 561195 h 696688"/>
              <a:gd name="connsiteX2" fmla="*/ 9019502 w 9551645"/>
              <a:gd name="connsiteY2" fmla="*/ 288347 h 696688"/>
              <a:gd name="connsiteX3" fmla="*/ 7691904 w 9551645"/>
              <a:gd name="connsiteY3" fmla="*/ 0 h 696688"/>
              <a:gd name="connsiteX0" fmla="*/ 0 w 9551645"/>
              <a:gd name="connsiteY0" fmla="*/ 696688 h 696688"/>
              <a:gd name="connsiteX1" fmla="*/ 6993328 w 9551645"/>
              <a:gd name="connsiteY1" fmla="*/ 561195 h 696688"/>
              <a:gd name="connsiteX2" fmla="*/ 9019499 w 9551645"/>
              <a:gd name="connsiteY2" fmla="*/ 288347 h 696688"/>
              <a:gd name="connsiteX3" fmla="*/ 7691904 w 9551645"/>
              <a:gd name="connsiteY3" fmla="*/ 0 h 696688"/>
              <a:gd name="connsiteX0" fmla="*/ 0 w 9551645"/>
              <a:gd name="connsiteY0" fmla="*/ 696688 h 696688"/>
              <a:gd name="connsiteX1" fmla="*/ 6993328 w 9551645"/>
              <a:gd name="connsiteY1" fmla="*/ 561195 h 696688"/>
              <a:gd name="connsiteX2" fmla="*/ 9019499 w 9551645"/>
              <a:gd name="connsiteY2" fmla="*/ 288347 h 696688"/>
              <a:gd name="connsiteX3" fmla="*/ 7691904 w 9551645"/>
              <a:gd name="connsiteY3" fmla="*/ 0 h 696688"/>
              <a:gd name="connsiteX0" fmla="*/ 0 w 9551645"/>
              <a:gd name="connsiteY0" fmla="*/ 776444 h 776444"/>
              <a:gd name="connsiteX1" fmla="*/ 6993328 w 9551645"/>
              <a:gd name="connsiteY1" fmla="*/ 640951 h 776444"/>
              <a:gd name="connsiteX2" fmla="*/ 9019499 w 9551645"/>
              <a:gd name="connsiteY2" fmla="*/ 368103 h 776444"/>
              <a:gd name="connsiteX3" fmla="*/ 8034507 w 9551645"/>
              <a:gd name="connsiteY3" fmla="*/ 0 h 776444"/>
              <a:gd name="connsiteX0" fmla="*/ 0 w 9551645"/>
              <a:gd name="connsiteY0" fmla="*/ 776444 h 776444"/>
              <a:gd name="connsiteX1" fmla="*/ 6993328 w 9551645"/>
              <a:gd name="connsiteY1" fmla="*/ 640951 h 776444"/>
              <a:gd name="connsiteX2" fmla="*/ 9019499 w 9551645"/>
              <a:gd name="connsiteY2" fmla="*/ 368103 h 776444"/>
              <a:gd name="connsiteX3" fmla="*/ 8034507 w 9551645"/>
              <a:gd name="connsiteY3" fmla="*/ 0 h 776444"/>
              <a:gd name="connsiteX0" fmla="*/ 0 w 8034507"/>
              <a:gd name="connsiteY0" fmla="*/ 776444 h 776444"/>
              <a:gd name="connsiteX1" fmla="*/ 6993328 w 8034507"/>
              <a:gd name="connsiteY1" fmla="*/ 640951 h 776444"/>
              <a:gd name="connsiteX2" fmla="*/ 8034507 w 8034507"/>
              <a:gd name="connsiteY2" fmla="*/ 0 h 776444"/>
              <a:gd name="connsiteX0" fmla="*/ 0 w 9822797"/>
              <a:gd name="connsiteY0" fmla="*/ 776444 h 776444"/>
              <a:gd name="connsiteX1" fmla="*/ 9477141 w 9822797"/>
              <a:gd name="connsiteY1" fmla="*/ 551625 h 776444"/>
              <a:gd name="connsiteX2" fmla="*/ 8034507 w 9822797"/>
              <a:gd name="connsiteY2" fmla="*/ 0 h 776444"/>
              <a:gd name="connsiteX0" fmla="*/ 0 w 9822797"/>
              <a:gd name="connsiteY0" fmla="*/ 776444 h 776444"/>
              <a:gd name="connsiteX1" fmla="*/ 9477141 w 9822797"/>
              <a:gd name="connsiteY1" fmla="*/ 551625 h 776444"/>
              <a:gd name="connsiteX2" fmla="*/ 8034507 w 9822797"/>
              <a:gd name="connsiteY2" fmla="*/ 0 h 776444"/>
              <a:gd name="connsiteX0" fmla="*/ 0 w 10316212"/>
              <a:gd name="connsiteY0" fmla="*/ 758065 h 758065"/>
              <a:gd name="connsiteX1" fmla="*/ 9970556 w 10316212"/>
              <a:gd name="connsiteY1" fmla="*/ 551625 h 758065"/>
              <a:gd name="connsiteX2" fmla="*/ 8527922 w 10316212"/>
              <a:gd name="connsiteY2" fmla="*/ 0 h 758065"/>
              <a:gd name="connsiteX0" fmla="*/ 0 w 10316212"/>
              <a:gd name="connsiteY0" fmla="*/ 758065 h 758065"/>
              <a:gd name="connsiteX1" fmla="*/ 9970556 w 10316212"/>
              <a:gd name="connsiteY1" fmla="*/ 525895 h 758065"/>
              <a:gd name="connsiteX2" fmla="*/ 8527922 w 10316212"/>
              <a:gd name="connsiteY2" fmla="*/ 0 h 758065"/>
              <a:gd name="connsiteX0" fmla="*/ 0 w 7946276"/>
              <a:gd name="connsiteY0" fmla="*/ 818981 h 818981"/>
              <a:gd name="connsiteX1" fmla="*/ 7600620 w 7946276"/>
              <a:gd name="connsiteY1" fmla="*/ 525895 h 818981"/>
              <a:gd name="connsiteX2" fmla="*/ 6157986 w 7946276"/>
              <a:gd name="connsiteY2" fmla="*/ 0 h 818981"/>
              <a:gd name="connsiteX0" fmla="*/ 0 w 10343580"/>
              <a:gd name="connsiteY0" fmla="*/ 644393 h 644393"/>
              <a:gd name="connsiteX1" fmla="*/ 9997924 w 10343580"/>
              <a:gd name="connsiteY1" fmla="*/ 525895 h 644393"/>
              <a:gd name="connsiteX2" fmla="*/ 8555290 w 10343580"/>
              <a:gd name="connsiteY2" fmla="*/ 0 h 644393"/>
              <a:gd name="connsiteX0" fmla="*/ 0 w 8555293"/>
              <a:gd name="connsiteY0" fmla="*/ 644393 h 644393"/>
              <a:gd name="connsiteX1" fmla="*/ 5053497 w 8555293"/>
              <a:gd name="connsiteY1" fmla="*/ 424052 h 644393"/>
              <a:gd name="connsiteX2" fmla="*/ 8555290 w 8555293"/>
              <a:gd name="connsiteY2" fmla="*/ 0 h 644393"/>
              <a:gd name="connsiteX0" fmla="*/ 0 w 8555293"/>
              <a:gd name="connsiteY0" fmla="*/ 644393 h 644393"/>
              <a:gd name="connsiteX1" fmla="*/ 8555290 w 8555293"/>
              <a:gd name="connsiteY1" fmla="*/ 0 h 644393"/>
              <a:gd name="connsiteX0" fmla="*/ 0 w 8555293"/>
              <a:gd name="connsiteY0" fmla="*/ 644393 h 644393"/>
              <a:gd name="connsiteX1" fmla="*/ 8555290 w 8555293"/>
              <a:gd name="connsiteY1" fmla="*/ 0 h 644393"/>
              <a:gd name="connsiteX0" fmla="*/ 0 w 8555293"/>
              <a:gd name="connsiteY0" fmla="*/ 644393 h 644393"/>
              <a:gd name="connsiteX1" fmla="*/ 8555290 w 8555293"/>
              <a:gd name="connsiteY1" fmla="*/ 0 h 644393"/>
              <a:gd name="connsiteX0" fmla="*/ 0 w 8555293"/>
              <a:gd name="connsiteY0" fmla="*/ 644393 h 644393"/>
              <a:gd name="connsiteX1" fmla="*/ 8555290 w 8555293"/>
              <a:gd name="connsiteY1" fmla="*/ 0 h 644393"/>
              <a:gd name="connsiteX0" fmla="*/ 0 w 7088311"/>
              <a:gd name="connsiteY0" fmla="*/ 649481 h 649481"/>
              <a:gd name="connsiteX1" fmla="*/ 7088308 w 7088311"/>
              <a:gd name="connsiteY1" fmla="*/ 0 h 649481"/>
              <a:gd name="connsiteX0" fmla="*/ 0 w 7088311"/>
              <a:gd name="connsiteY0" fmla="*/ 649481 h 649481"/>
              <a:gd name="connsiteX1" fmla="*/ 7088308 w 7088311"/>
              <a:gd name="connsiteY1" fmla="*/ 0 h 649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088311" h="649481">
                <a:moveTo>
                  <a:pt x="0" y="649481"/>
                </a:moveTo>
                <a:cubicBezTo>
                  <a:pt x="2226009" y="355474"/>
                  <a:pt x="4236545" y="214798"/>
                  <a:pt x="7088308" y="0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CD26C60C-4B03-47AD-961A-419CCE3CEB7C}"/>
              </a:ext>
            </a:extLst>
          </p:cNvPr>
          <p:cNvSpPr/>
          <p:nvPr/>
        </p:nvSpPr>
        <p:spPr bwMode="auto">
          <a:xfrm>
            <a:off x="5874508" y="5488829"/>
            <a:ext cx="338280" cy="183806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anose="020B0604020202020204" pitchFamily="34" charset="0"/>
              </a:rPr>
              <a:t>Panama</a:t>
            </a:r>
            <a:endParaRPr lang="en-US" sz="50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826" name="Freeform 7">
            <a:extLst>
              <a:ext uri="{FF2B5EF4-FFF2-40B4-BE49-F238E27FC236}">
                <a16:creationId xmlns:a16="http://schemas.microsoft.com/office/drawing/2014/main" id="{5A023C6A-977C-476F-89AB-7A146D1E54FA}"/>
              </a:ext>
            </a:extLst>
          </p:cNvPr>
          <p:cNvSpPr>
            <a:spLocks/>
          </p:cNvSpPr>
          <p:nvPr/>
        </p:nvSpPr>
        <p:spPr bwMode="auto">
          <a:xfrm>
            <a:off x="5060081" y="5669341"/>
            <a:ext cx="541848" cy="437691"/>
          </a:xfrm>
          <a:custGeom>
            <a:avLst/>
            <a:gdLst>
              <a:gd name="T0" fmla="*/ 5 w 2184"/>
              <a:gd name="T1" fmla="*/ 630 h 1434"/>
              <a:gd name="T2" fmla="*/ 68 w 2184"/>
              <a:gd name="T3" fmla="*/ 535 h 1434"/>
              <a:gd name="T4" fmla="*/ 119 w 2184"/>
              <a:gd name="T5" fmla="*/ 390 h 1434"/>
              <a:gd name="T6" fmla="*/ 201 w 2184"/>
              <a:gd name="T7" fmla="*/ 293 h 1434"/>
              <a:gd name="T8" fmla="*/ 348 w 2184"/>
              <a:gd name="T9" fmla="*/ 204 h 1434"/>
              <a:gd name="T10" fmla="*/ 401 w 2184"/>
              <a:gd name="T11" fmla="*/ 129 h 1434"/>
              <a:gd name="T12" fmla="*/ 516 w 2184"/>
              <a:gd name="T13" fmla="*/ 91 h 1434"/>
              <a:gd name="T14" fmla="*/ 593 w 2184"/>
              <a:gd name="T15" fmla="*/ 81 h 1434"/>
              <a:gd name="T16" fmla="*/ 724 w 2184"/>
              <a:gd name="T17" fmla="*/ 57 h 1434"/>
              <a:gd name="T18" fmla="*/ 835 w 2184"/>
              <a:gd name="T19" fmla="*/ 22 h 1434"/>
              <a:gd name="T20" fmla="*/ 972 w 2184"/>
              <a:gd name="T21" fmla="*/ 13 h 1434"/>
              <a:gd name="T22" fmla="*/ 1064 w 2184"/>
              <a:gd name="T23" fmla="*/ 18 h 1434"/>
              <a:gd name="T24" fmla="*/ 1152 w 2184"/>
              <a:gd name="T25" fmla="*/ 19 h 1434"/>
              <a:gd name="T26" fmla="*/ 1200 w 2184"/>
              <a:gd name="T27" fmla="*/ 6 h 1434"/>
              <a:gd name="T28" fmla="*/ 1298 w 2184"/>
              <a:gd name="T29" fmla="*/ 48 h 1434"/>
              <a:gd name="T30" fmla="*/ 1403 w 2184"/>
              <a:gd name="T31" fmla="*/ 65 h 1434"/>
              <a:gd name="T32" fmla="*/ 1489 w 2184"/>
              <a:gd name="T33" fmla="*/ 41 h 1434"/>
              <a:gd name="T34" fmla="*/ 1616 w 2184"/>
              <a:gd name="T35" fmla="*/ 88 h 1434"/>
              <a:gd name="T36" fmla="*/ 1672 w 2184"/>
              <a:gd name="T37" fmla="*/ 116 h 1434"/>
              <a:gd name="T38" fmla="*/ 1733 w 2184"/>
              <a:gd name="T39" fmla="*/ 137 h 1434"/>
              <a:gd name="T40" fmla="*/ 1737 w 2184"/>
              <a:gd name="T41" fmla="*/ 175 h 1434"/>
              <a:gd name="T42" fmla="*/ 1887 w 2184"/>
              <a:gd name="T43" fmla="*/ 201 h 1434"/>
              <a:gd name="T44" fmla="*/ 1914 w 2184"/>
              <a:gd name="T45" fmla="*/ 301 h 1434"/>
              <a:gd name="T46" fmla="*/ 1990 w 2184"/>
              <a:gd name="T47" fmla="*/ 395 h 1434"/>
              <a:gd name="T48" fmla="*/ 2122 w 2184"/>
              <a:gd name="T49" fmla="*/ 476 h 1434"/>
              <a:gd name="T50" fmla="*/ 2133 w 2184"/>
              <a:gd name="T51" fmla="*/ 575 h 1434"/>
              <a:gd name="T52" fmla="*/ 2159 w 2184"/>
              <a:gd name="T53" fmla="*/ 654 h 1434"/>
              <a:gd name="T54" fmla="*/ 2116 w 2184"/>
              <a:gd name="T55" fmla="*/ 719 h 1434"/>
              <a:gd name="T56" fmla="*/ 2176 w 2184"/>
              <a:gd name="T57" fmla="*/ 735 h 1434"/>
              <a:gd name="T58" fmla="*/ 2172 w 2184"/>
              <a:gd name="T59" fmla="*/ 796 h 1434"/>
              <a:gd name="T60" fmla="*/ 2121 w 2184"/>
              <a:gd name="T61" fmla="*/ 820 h 1434"/>
              <a:gd name="T62" fmla="*/ 2098 w 2184"/>
              <a:gd name="T63" fmla="*/ 947 h 1434"/>
              <a:gd name="T64" fmla="*/ 2071 w 2184"/>
              <a:gd name="T65" fmla="*/ 992 h 1434"/>
              <a:gd name="T66" fmla="*/ 2068 w 2184"/>
              <a:gd name="T67" fmla="*/ 1060 h 1434"/>
              <a:gd name="T68" fmla="*/ 1981 w 2184"/>
              <a:gd name="T69" fmla="*/ 1071 h 1434"/>
              <a:gd name="T70" fmla="*/ 1916 w 2184"/>
              <a:gd name="T71" fmla="*/ 1208 h 1434"/>
              <a:gd name="T72" fmla="*/ 1776 w 2184"/>
              <a:gd name="T73" fmla="*/ 1235 h 1434"/>
              <a:gd name="T74" fmla="*/ 1707 w 2184"/>
              <a:gd name="T75" fmla="*/ 1313 h 1434"/>
              <a:gd name="T76" fmla="*/ 1589 w 2184"/>
              <a:gd name="T77" fmla="*/ 1351 h 1434"/>
              <a:gd name="T78" fmla="*/ 1494 w 2184"/>
              <a:gd name="T79" fmla="*/ 1402 h 1434"/>
              <a:gd name="T80" fmla="*/ 1430 w 2184"/>
              <a:gd name="T81" fmla="*/ 1362 h 1434"/>
              <a:gd name="T82" fmla="*/ 1363 w 2184"/>
              <a:gd name="T83" fmla="*/ 1431 h 1434"/>
              <a:gd name="T84" fmla="*/ 1260 w 2184"/>
              <a:gd name="T85" fmla="*/ 1394 h 1434"/>
              <a:gd name="T86" fmla="*/ 1192 w 2184"/>
              <a:gd name="T87" fmla="*/ 1429 h 1434"/>
              <a:gd name="T88" fmla="*/ 1087 w 2184"/>
              <a:gd name="T89" fmla="*/ 1397 h 1434"/>
              <a:gd name="T90" fmla="*/ 980 w 2184"/>
              <a:gd name="T91" fmla="*/ 1434 h 1434"/>
              <a:gd name="T92" fmla="*/ 872 w 2184"/>
              <a:gd name="T93" fmla="*/ 1375 h 1434"/>
              <a:gd name="T94" fmla="*/ 748 w 2184"/>
              <a:gd name="T95" fmla="*/ 1380 h 1434"/>
              <a:gd name="T96" fmla="*/ 694 w 2184"/>
              <a:gd name="T97" fmla="*/ 1307 h 1434"/>
              <a:gd name="T98" fmla="*/ 619 w 2184"/>
              <a:gd name="T99" fmla="*/ 1343 h 1434"/>
              <a:gd name="T100" fmla="*/ 525 w 2184"/>
              <a:gd name="T101" fmla="*/ 1299 h 1434"/>
              <a:gd name="T102" fmla="*/ 519 w 2184"/>
              <a:gd name="T103" fmla="*/ 1262 h 1434"/>
              <a:gd name="T104" fmla="*/ 399 w 2184"/>
              <a:gd name="T105" fmla="*/ 1210 h 1434"/>
              <a:gd name="T106" fmla="*/ 329 w 2184"/>
              <a:gd name="T107" fmla="*/ 1165 h 1434"/>
              <a:gd name="T108" fmla="*/ 172 w 2184"/>
              <a:gd name="T109" fmla="*/ 1103 h 1434"/>
              <a:gd name="T110" fmla="*/ 105 w 2184"/>
              <a:gd name="T111" fmla="*/ 976 h 1434"/>
              <a:gd name="T112" fmla="*/ 5 w 2184"/>
              <a:gd name="T113" fmla="*/ 907 h 1434"/>
              <a:gd name="T114" fmla="*/ 26 w 2184"/>
              <a:gd name="T115" fmla="*/ 818 h 1434"/>
              <a:gd name="T116" fmla="*/ 22 w 2184"/>
              <a:gd name="T117" fmla="*/ 737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84" h="1434">
                <a:moveTo>
                  <a:pt x="48" y="719"/>
                </a:moveTo>
                <a:lnTo>
                  <a:pt x="33" y="708"/>
                </a:lnTo>
                <a:lnTo>
                  <a:pt x="21" y="696"/>
                </a:lnTo>
                <a:lnTo>
                  <a:pt x="13" y="680"/>
                </a:lnTo>
                <a:lnTo>
                  <a:pt x="6" y="664"/>
                </a:lnTo>
                <a:lnTo>
                  <a:pt x="5" y="648"/>
                </a:lnTo>
                <a:lnTo>
                  <a:pt x="5" y="630"/>
                </a:lnTo>
                <a:lnTo>
                  <a:pt x="10" y="613"/>
                </a:lnTo>
                <a:lnTo>
                  <a:pt x="18" y="597"/>
                </a:lnTo>
                <a:lnTo>
                  <a:pt x="29" y="583"/>
                </a:lnTo>
                <a:lnTo>
                  <a:pt x="43" y="570"/>
                </a:lnTo>
                <a:lnTo>
                  <a:pt x="61" y="562"/>
                </a:lnTo>
                <a:lnTo>
                  <a:pt x="78" y="555"/>
                </a:lnTo>
                <a:lnTo>
                  <a:pt x="68" y="535"/>
                </a:lnTo>
                <a:lnTo>
                  <a:pt x="62" y="511"/>
                </a:lnTo>
                <a:lnTo>
                  <a:pt x="61" y="489"/>
                </a:lnTo>
                <a:lnTo>
                  <a:pt x="64" y="465"/>
                </a:lnTo>
                <a:lnTo>
                  <a:pt x="72" y="444"/>
                </a:lnTo>
                <a:lnTo>
                  <a:pt x="84" y="423"/>
                </a:lnTo>
                <a:lnTo>
                  <a:pt x="100" y="406"/>
                </a:lnTo>
                <a:lnTo>
                  <a:pt x="119" y="390"/>
                </a:lnTo>
                <a:lnTo>
                  <a:pt x="137" y="382"/>
                </a:lnTo>
                <a:lnTo>
                  <a:pt x="156" y="376"/>
                </a:lnTo>
                <a:lnTo>
                  <a:pt x="175" y="374"/>
                </a:lnTo>
                <a:lnTo>
                  <a:pt x="196" y="374"/>
                </a:lnTo>
                <a:lnTo>
                  <a:pt x="191" y="345"/>
                </a:lnTo>
                <a:lnTo>
                  <a:pt x="193" y="318"/>
                </a:lnTo>
                <a:lnTo>
                  <a:pt x="201" y="293"/>
                </a:lnTo>
                <a:lnTo>
                  <a:pt x="212" y="269"/>
                </a:lnTo>
                <a:lnTo>
                  <a:pt x="229" y="248"/>
                </a:lnTo>
                <a:lnTo>
                  <a:pt x="248" y="231"/>
                </a:lnTo>
                <a:lnTo>
                  <a:pt x="272" y="216"/>
                </a:lnTo>
                <a:lnTo>
                  <a:pt x="299" y="207"/>
                </a:lnTo>
                <a:lnTo>
                  <a:pt x="325" y="204"/>
                </a:lnTo>
                <a:lnTo>
                  <a:pt x="348" y="204"/>
                </a:lnTo>
                <a:lnTo>
                  <a:pt x="372" y="209"/>
                </a:lnTo>
                <a:lnTo>
                  <a:pt x="395" y="216"/>
                </a:lnTo>
                <a:lnTo>
                  <a:pt x="388" y="199"/>
                </a:lnTo>
                <a:lnTo>
                  <a:pt x="387" y="180"/>
                </a:lnTo>
                <a:lnTo>
                  <a:pt x="388" y="162"/>
                </a:lnTo>
                <a:lnTo>
                  <a:pt x="393" y="145"/>
                </a:lnTo>
                <a:lnTo>
                  <a:pt x="401" y="129"/>
                </a:lnTo>
                <a:lnTo>
                  <a:pt x="414" y="115"/>
                </a:lnTo>
                <a:lnTo>
                  <a:pt x="428" y="102"/>
                </a:lnTo>
                <a:lnTo>
                  <a:pt x="444" y="92"/>
                </a:lnTo>
                <a:lnTo>
                  <a:pt x="461" y="88"/>
                </a:lnTo>
                <a:lnTo>
                  <a:pt x="481" y="84"/>
                </a:lnTo>
                <a:lnTo>
                  <a:pt x="498" y="86"/>
                </a:lnTo>
                <a:lnTo>
                  <a:pt x="516" y="91"/>
                </a:lnTo>
                <a:lnTo>
                  <a:pt x="531" y="97"/>
                </a:lnTo>
                <a:lnTo>
                  <a:pt x="546" y="108"/>
                </a:lnTo>
                <a:lnTo>
                  <a:pt x="558" y="121"/>
                </a:lnTo>
                <a:lnTo>
                  <a:pt x="570" y="137"/>
                </a:lnTo>
                <a:lnTo>
                  <a:pt x="574" y="116"/>
                </a:lnTo>
                <a:lnTo>
                  <a:pt x="582" y="97"/>
                </a:lnTo>
                <a:lnTo>
                  <a:pt x="593" y="81"/>
                </a:lnTo>
                <a:lnTo>
                  <a:pt x="609" y="67"/>
                </a:lnTo>
                <a:lnTo>
                  <a:pt x="625" y="56"/>
                </a:lnTo>
                <a:lnTo>
                  <a:pt x="644" y="49"/>
                </a:lnTo>
                <a:lnTo>
                  <a:pt x="665" y="46"/>
                </a:lnTo>
                <a:lnTo>
                  <a:pt x="687" y="46"/>
                </a:lnTo>
                <a:lnTo>
                  <a:pt x="706" y="51"/>
                </a:lnTo>
                <a:lnTo>
                  <a:pt x="724" y="57"/>
                </a:lnTo>
                <a:lnTo>
                  <a:pt x="741" y="68"/>
                </a:lnTo>
                <a:lnTo>
                  <a:pt x="756" y="83"/>
                </a:lnTo>
                <a:lnTo>
                  <a:pt x="768" y="67"/>
                </a:lnTo>
                <a:lnTo>
                  <a:pt x="784" y="53"/>
                </a:lnTo>
                <a:lnTo>
                  <a:pt x="800" y="41"/>
                </a:lnTo>
                <a:lnTo>
                  <a:pt x="818" y="30"/>
                </a:lnTo>
                <a:lnTo>
                  <a:pt x="835" y="22"/>
                </a:lnTo>
                <a:lnTo>
                  <a:pt x="854" y="16"/>
                </a:lnTo>
                <a:lnTo>
                  <a:pt x="873" y="10"/>
                </a:lnTo>
                <a:lnTo>
                  <a:pt x="894" y="6"/>
                </a:lnTo>
                <a:lnTo>
                  <a:pt x="913" y="6"/>
                </a:lnTo>
                <a:lnTo>
                  <a:pt x="932" y="6"/>
                </a:lnTo>
                <a:lnTo>
                  <a:pt x="953" y="8"/>
                </a:lnTo>
                <a:lnTo>
                  <a:pt x="972" y="13"/>
                </a:lnTo>
                <a:lnTo>
                  <a:pt x="991" y="19"/>
                </a:lnTo>
                <a:lnTo>
                  <a:pt x="1010" y="27"/>
                </a:lnTo>
                <a:lnTo>
                  <a:pt x="1028" y="37"/>
                </a:lnTo>
                <a:lnTo>
                  <a:pt x="1045" y="48"/>
                </a:lnTo>
                <a:lnTo>
                  <a:pt x="1050" y="37"/>
                </a:lnTo>
                <a:lnTo>
                  <a:pt x="1056" y="26"/>
                </a:lnTo>
                <a:lnTo>
                  <a:pt x="1064" y="18"/>
                </a:lnTo>
                <a:lnTo>
                  <a:pt x="1074" y="10"/>
                </a:lnTo>
                <a:lnTo>
                  <a:pt x="1085" y="5"/>
                </a:lnTo>
                <a:lnTo>
                  <a:pt x="1096" y="2"/>
                </a:lnTo>
                <a:lnTo>
                  <a:pt x="1109" y="2"/>
                </a:lnTo>
                <a:lnTo>
                  <a:pt x="1122" y="3"/>
                </a:lnTo>
                <a:lnTo>
                  <a:pt x="1138" y="10"/>
                </a:lnTo>
                <a:lnTo>
                  <a:pt x="1152" y="19"/>
                </a:lnTo>
                <a:lnTo>
                  <a:pt x="1161" y="33"/>
                </a:lnTo>
                <a:lnTo>
                  <a:pt x="1168" y="49"/>
                </a:lnTo>
                <a:lnTo>
                  <a:pt x="1169" y="38"/>
                </a:lnTo>
                <a:lnTo>
                  <a:pt x="1174" y="29"/>
                </a:lnTo>
                <a:lnTo>
                  <a:pt x="1182" y="19"/>
                </a:lnTo>
                <a:lnTo>
                  <a:pt x="1190" y="11"/>
                </a:lnTo>
                <a:lnTo>
                  <a:pt x="1200" y="6"/>
                </a:lnTo>
                <a:lnTo>
                  <a:pt x="1212" y="2"/>
                </a:lnTo>
                <a:lnTo>
                  <a:pt x="1225" y="0"/>
                </a:lnTo>
                <a:lnTo>
                  <a:pt x="1238" y="2"/>
                </a:lnTo>
                <a:lnTo>
                  <a:pt x="1257" y="6"/>
                </a:lnTo>
                <a:lnTo>
                  <a:pt x="1274" y="18"/>
                </a:lnTo>
                <a:lnTo>
                  <a:pt x="1289" y="30"/>
                </a:lnTo>
                <a:lnTo>
                  <a:pt x="1298" y="48"/>
                </a:lnTo>
                <a:lnTo>
                  <a:pt x="1306" y="43"/>
                </a:lnTo>
                <a:lnTo>
                  <a:pt x="1317" y="38"/>
                </a:lnTo>
                <a:lnTo>
                  <a:pt x="1340" y="37"/>
                </a:lnTo>
                <a:lnTo>
                  <a:pt x="1365" y="40"/>
                </a:lnTo>
                <a:lnTo>
                  <a:pt x="1386" y="49"/>
                </a:lnTo>
                <a:lnTo>
                  <a:pt x="1395" y="56"/>
                </a:lnTo>
                <a:lnTo>
                  <a:pt x="1403" y="65"/>
                </a:lnTo>
                <a:lnTo>
                  <a:pt x="1408" y="73"/>
                </a:lnTo>
                <a:lnTo>
                  <a:pt x="1410" y="83"/>
                </a:lnTo>
                <a:lnTo>
                  <a:pt x="1419" y="68"/>
                </a:lnTo>
                <a:lnTo>
                  <a:pt x="1433" y="59"/>
                </a:lnTo>
                <a:lnTo>
                  <a:pt x="1449" y="49"/>
                </a:lnTo>
                <a:lnTo>
                  <a:pt x="1468" y="45"/>
                </a:lnTo>
                <a:lnTo>
                  <a:pt x="1489" y="41"/>
                </a:lnTo>
                <a:lnTo>
                  <a:pt x="1511" y="41"/>
                </a:lnTo>
                <a:lnTo>
                  <a:pt x="1535" y="45"/>
                </a:lnTo>
                <a:lnTo>
                  <a:pt x="1558" y="51"/>
                </a:lnTo>
                <a:lnTo>
                  <a:pt x="1575" y="59"/>
                </a:lnTo>
                <a:lnTo>
                  <a:pt x="1591" y="67"/>
                </a:lnTo>
                <a:lnTo>
                  <a:pt x="1605" y="76"/>
                </a:lnTo>
                <a:lnTo>
                  <a:pt x="1616" y="88"/>
                </a:lnTo>
                <a:lnTo>
                  <a:pt x="1626" y="99"/>
                </a:lnTo>
                <a:lnTo>
                  <a:pt x="1632" y="111"/>
                </a:lnTo>
                <a:lnTo>
                  <a:pt x="1636" y="124"/>
                </a:lnTo>
                <a:lnTo>
                  <a:pt x="1636" y="137"/>
                </a:lnTo>
                <a:lnTo>
                  <a:pt x="1648" y="127"/>
                </a:lnTo>
                <a:lnTo>
                  <a:pt x="1659" y="121"/>
                </a:lnTo>
                <a:lnTo>
                  <a:pt x="1672" y="116"/>
                </a:lnTo>
                <a:lnTo>
                  <a:pt x="1685" y="115"/>
                </a:lnTo>
                <a:lnTo>
                  <a:pt x="1696" y="113"/>
                </a:lnTo>
                <a:lnTo>
                  <a:pt x="1707" y="115"/>
                </a:lnTo>
                <a:lnTo>
                  <a:pt x="1717" y="118"/>
                </a:lnTo>
                <a:lnTo>
                  <a:pt x="1725" y="124"/>
                </a:lnTo>
                <a:lnTo>
                  <a:pt x="1729" y="131"/>
                </a:lnTo>
                <a:lnTo>
                  <a:pt x="1733" y="137"/>
                </a:lnTo>
                <a:lnTo>
                  <a:pt x="1734" y="145"/>
                </a:lnTo>
                <a:lnTo>
                  <a:pt x="1734" y="153"/>
                </a:lnTo>
                <a:lnTo>
                  <a:pt x="1733" y="162"/>
                </a:lnTo>
                <a:lnTo>
                  <a:pt x="1729" y="170"/>
                </a:lnTo>
                <a:lnTo>
                  <a:pt x="1723" y="180"/>
                </a:lnTo>
                <a:lnTo>
                  <a:pt x="1717" y="189"/>
                </a:lnTo>
                <a:lnTo>
                  <a:pt x="1737" y="175"/>
                </a:lnTo>
                <a:lnTo>
                  <a:pt x="1758" y="166"/>
                </a:lnTo>
                <a:lnTo>
                  <a:pt x="1782" y="161"/>
                </a:lnTo>
                <a:lnTo>
                  <a:pt x="1804" y="161"/>
                </a:lnTo>
                <a:lnTo>
                  <a:pt x="1826" y="164"/>
                </a:lnTo>
                <a:lnTo>
                  <a:pt x="1849" y="172"/>
                </a:lnTo>
                <a:lnTo>
                  <a:pt x="1869" y="185"/>
                </a:lnTo>
                <a:lnTo>
                  <a:pt x="1887" y="201"/>
                </a:lnTo>
                <a:lnTo>
                  <a:pt x="1896" y="213"/>
                </a:lnTo>
                <a:lnTo>
                  <a:pt x="1904" y="226"/>
                </a:lnTo>
                <a:lnTo>
                  <a:pt x="1911" y="240"/>
                </a:lnTo>
                <a:lnTo>
                  <a:pt x="1914" y="255"/>
                </a:lnTo>
                <a:lnTo>
                  <a:pt x="1916" y="271"/>
                </a:lnTo>
                <a:lnTo>
                  <a:pt x="1916" y="287"/>
                </a:lnTo>
                <a:lnTo>
                  <a:pt x="1914" y="301"/>
                </a:lnTo>
                <a:lnTo>
                  <a:pt x="1909" y="317"/>
                </a:lnTo>
                <a:lnTo>
                  <a:pt x="1931" y="326"/>
                </a:lnTo>
                <a:lnTo>
                  <a:pt x="1949" y="337"/>
                </a:lnTo>
                <a:lnTo>
                  <a:pt x="1965" y="350"/>
                </a:lnTo>
                <a:lnTo>
                  <a:pt x="1978" y="364"/>
                </a:lnTo>
                <a:lnTo>
                  <a:pt x="1986" y="379"/>
                </a:lnTo>
                <a:lnTo>
                  <a:pt x="1990" y="395"/>
                </a:lnTo>
                <a:lnTo>
                  <a:pt x="1990" y="411"/>
                </a:lnTo>
                <a:lnTo>
                  <a:pt x="1987" y="425"/>
                </a:lnTo>
                <a:lnTo>
                  <a:pt x="2021" y="428"/>
                </a:lnTo>
                <a:lnTo>
                  <a:pt x="2052" y="435"/>
                </a:lnTo>
                <a:lnTo>
                  <a:pt x="2079" y="446"/>
                </a:lnTo>
                <a:lnTo>
                  <a:pt x="2103" y="460"/>
                </a:lnTo>
                <a:lnTo>
                  <a:pt x="2122" y="476"/>
                </a:lnTo>
                <a:lnTo>
                  <a:pt x="2137" y="495"/>
                </a:lnTo>
                <a:lnTo>
                  <a:pt x="2141" y="505"/>
                </a:lnTo>
                <a:lnTo>
                  <a:pt x="2145" y="516"/>
                </a:lnTo>
                <a:lnTo>
                  <a:pt x="2146" y="527"/>
                </a:lnTo>
                <a:lnTo>
                  <a:pt x="2146" y="538"/>
                </a:lnTo>
                <a:lnTo>
                  <a:pt x="2141" y="557"/>
                </a:lnTo>
                <a:lnTo>
                  <a:pt x="2133" y="575"/>
                </a:lnTo>
                <a:lnTo>
                  <a:pt x="2119" y="592"/>
                </a:lnTo>
                <a:lnTo>
                  <a:pt x="2102" y="606"/>
                </a:lnTo>
                <a:lnTo>
                  <a:pt x="2119" y="613"/>
                </a:lnTo>
                <a:lnTo>
                  <a:pt x="2133" y="621"/>
                </a:lnTo>
                <a:lnTo>
                  <a:pt x="2146" y="632"/>
                </a:lnTo>
                <a:lnTo>
                  <a:pt x="2154" y="641"/>
                </a:lnTo>
                <a:lnTo>
                  <a:pt x="2159" y="654"/>
                </a:lnTo>
                <a:lnTo>
                  <a:pt x="2161" y="665"/>
                </a:lnTo>
                <a:lnTo>
                  <a:pt x="2159" y="678"/>
                </a:lnTo>
                <a:lnTo>
                  <a:pt x="2153" y="691"/>
                </a:lnTo>
                <a:lnTo>
                  <a:pt x="2146" y="699"/>
                </a:lnTo>
                <a:lnTo>
                  <a:pt x="2138" y="707"/>
                </a:lnTo>
                <a:lnTo>
                  <a:pt x="2127" y="713"/>
                </a:lnTo>
                <a:lnTo>
                  <a:pt x="2116" y="719"/>
                </a:lnTo>
                <a:lnTo>
                  <a:pt x="2126" y="716"/>
                </a:lnTo>
                <a:lnTo>
                  <a:pt x="2135" y="715"/>
                </a:lnTo>
                <a:lnTo>
                  <a:pt x="2145" y="716"/>
                </a:lnTo>
                <a:lnTo>
                  <a:pt x="2154" y="718"/>
                </a:lnTo>
                <a:lnTo>
                  <a:pt x="2162" y="723"/>
                </a:lnTo>
                <a:lnTo>
                  <a:pt x="2170" y="727"/>
                </a:lnTo>
                <a:lnTo>
                  <a:pt x="2176" y="735"/>
                </a:lnTo>
                <a:lnTo>
                  <a:pt x="2181" y="743"/>
                </a:lnTo>
                <a:lnTo>
                  <a:pt x="2184" y="753"/>
                </a:lnTo>
                <a:lnTo>
                  <a:pt x="2184" y="762"/>
                </a:lnTo>
                <a:lnTo>
                  <a:pt x="2184" y="770"/>
                </a:lnTo>
                <a:lnTo>
                  <a:pt x="2181" y="780"/>
                </a:lnTo>
                <a:lnTo>
                  <a:pt x="2178" y="788"/>
                </a:lnTo>
                <a:lnTo>
                  <a:pt x="2172" y="796"/>
                </a:lnTo>
                <a:lnTo>
                  <a:pt x="2165" y="802"/>
                </a:lnTo>
                <a:lnTo>
                  <a:pt x="2156" y="807"/>
                </a:lnTo>
                <a:lnTo>
                  <a:pt x="2145" y="810"/>
                </a:lnTo>
                <a:lnTo>
                  <a:pt x="2132" y="810"/>
                </a:lnTo>
                <a:lnTo>
                  <a:pt x="2119" y="807"/>
                </a:lnTo>
                <a:lnTo>
                  <a:pt x="2108" y="802"/>
                </a:lnTo>
                <a:lnTo>
                  <a:pt x="2121" y="820"/>
                </a:lnTo>
                <a:lnTo>
                  <a:pt x="2129" y="837"/>
                </a:lnTo>
                <a:lnTo>
                  <a:pt x="2133" y="856"/>
                </a:lnTo>
                <a:lnTo>
                  <a:pt x="2135" y="877"/>
                </a:lnTo>
                <a:lnTo>
                  <a:pt x="2132" y="896"/>
                </a:lnTo>
                <a:lnTo>
                  <a:pt x="2124" y="915"/>
                </a:lnTo>
                <a:lnTo>
                  <a:pt x="2114" y="933"/>
                </a:lnTo>
                <a:lnTo>
                  <a:pt x="2098" y="947"/>
                </a:lnTo>
                <a:lnTo>
                  <a:pt x="2086" y="957"/>
                </a:lnTo>
                <a:lnTo>
                  <a:pt x="2071" y="964"/>
                </a:lnTo>
                <a:lnTo>
                  <a:pt x="2056" y="971"/>
                </a:lnTo>
                <a:lnTo>
                  <a:pt x="2040" y="972"/>
                </a:lnTo>
                <a:lnTo>
                  <a:pt x="2052" y="977"/>
                </a:lnTo>
                <a:lnTo>
                  <a:pt x="2063" y="984"/>
                </a:lnTo>
                <a:lnTo>
                  <a:pt x="2071" y="992"/>
                </a:lnTo>
                <a:lnTo>
                  <a:pt x="2079" y="999"/>
                </a:lnTo>
                <a:lnTo>
                  <a:pt x="2084" y="1009"/>
                </a:lnTo>
                <a:lnTo>
                  <a:pt x="2086" y="1020"/>
                </a:lnTo>
                <a:lnTo>
                  <a:pt x="2086" y="1031"/>
                </a:lnTo>
                <a:lnTo>
                  <a:pt x="2083" y="1041"/>
                </a:lnTo>
                <a:lnTo>
                  <a:pt x="2076" y="1050"/>
                </a:lnTo>
                <a:lnTo>
                  <a:pt x="2068" y="1060"/>
                </a:lnTo>
                <a:lnTo>
                  <a:pt x="2057" y="1066"/>
                </a:lnTo>
                <a:lnTo>
                  <a:pt x="2046" y="1073"/>
                </a:lnTo>
                <a:lnTo>
                  <a:pt x="2033" y="1076"/>
                </a:lnTo>
                <a:lnTo>
                  <a:pt x="2021" y="1077"/>
                </a:lnTo>
                <a:lnTo>
                  <a:pt x="2008" y="1077"/>
                </a:lnTo>
                <a:lnTo>
                  <a:pt x="1993" y="1076"/>
                </a:lnTo>
                <a:lnTo>
                  <a:pt x="1981" y="1071"/>
                </a:lnTo>
                <a:lnTo>
                  <a:pt x="1970" y="1065"/>
                </a:lnTo>
                <a:lnTo>
                  <a:pt x="1973" y="1092"/>
                </a:lnTo>
                <a:lnTo>
                  <a:pt x="1971" y="1119"/>
                </a:lnTo>
                <a:lnTo>
                  <a:pt x="1963" y="1144"/>
                </a:lnTo>
                <a:lnTo>
                  <a:pt x="1952" y="1168"/>
                </a:lnTo>
                <a:lnTo>
                  <a:pt x="1936" y="1190"/>
                </a:lnTo>
                <a:lnTo>
                  <a:pt x="1916" y="1208"/>
                </a:lnTo>
                <a:lnTo>
                  <a:pt x="1892" y="1222"/>
                </a:lnTo>
                <a:lnTo>
                  <a:pt x="1865" y="1230"/>
                </a:lnTo>
                <a:lnTo>
                  <a:pt x="1841" y="1235"/>
                </a:lnTo>
                <a:lnTo>
                  <a:pt x="1815" y="1233"/>
                </a:lnTo>
                <a:lnTo>
                  <a:pt x="1791" y="1229"/>
                </a:lnTo>
                <a:lnTo>
                  <a:pt x="1769" y="1221"/>
                </a:lnTo>
                <a:lnTo>
                  <a:pt x="1776" y="1235"/>
                </a:lnTo>
                <a:lnTo>
                  <a:pt x="1777" y="1248"/>
                </a:lnTo>
                <a:lnTo>
                  <a:pt x="1774" y="1262"/>
                </a:lnTo>
                <a:lnTo>
                  <a:pt x="1768" y="1275"/>
                </a:lnTo>
                <a:lnTo>
                  <a:pt x="1758" y="1288"/>
                </a:lnTo>
                <a:lnTo>
                  <a:pt x="1744" y="1297"/>
                </a:lnTo>
                <a:lnTo>
                  <a:pt x="1726" y="1307"/>
                </a:lnTo>
                <a:lnTo>
                  <a:pt x="1707" y="1313"/>
                </a:lnTo>
                <a:lnTo>
                  <a:pt x="1678" y="1318"/>
                </a:lnTo>
                <a:lnTo>
                  <a:pt x="1648" y="1318"/>
                </a:lnTo>
                <a:lnTo>
                  <a:pt x="1621" y="1311"/>
                </a:lnTo>
                <a:lnTo>
                  <a:pt x="1596" y="1302"/>
                </a:lnTo>
                <a:lnTo>
                  <a:pt x="1597" y="1319"/>
                </a:lnTo>
                <a:lnTo>
                  <a:pt x="1594" y="1335"/>
                </a:lnTo>
                <a:lnTo>
                  <a:pt x="1589" y="1351"/>
                </a:lnTo>
                <a:lnTo>
                  <a:pt x="1581" y="1366"/>
                </a:lnTo>
                <a:lnTo>
                  <a:pt x="1570" y="1378"/>
                </a:lnTo>
                <a:lnTo>
                  <a:pt x="1558" y="1389"/>
                </a:lnTo>
                <a:lnTo>
                  <a:pt x="1542" y="1397"/>
                </a:lnTo>
                <a:lnTo>
                  <a:pt x="1526" y="1402"/>
                </a:lnTo>
                <a:lnTo>
                  <a:pt x="1510" y="1404"/>
                </a:lnTo>
                <a:lnTo>
                  <a:pt x="1494" y="1402"/>
                </a:lnTo>
                <a:lnTo>
                  <a:pt x="1480" y="1399"/>
                </a:lnTo>
                <a:lnTo>
                  <a:pt x="1465" y="1393"/>
                </a:lnTo>
                <a:lnTo>
                  <a:pt x="1454" y="1385"/>
                </a:lnTo>
                <a:lnTo>
                  <a:pt x="1443" y="1373"/>
                </a:lnTo>
                <a:lnTo>
                  <a:pt x="1433" y="1362"/>
                </a:lnTo>
                <a:lnTo>
                  <a:pt x="1427" y="1348"/>
                </a:lnTo>
                <a:lnTo>
                  <a:pt x="1430" y="1362"/>
                </a:lnTo>
                <a:lnTo>
                  <a:pt x="1430" y="1375"/>
                </a:lnTo>
                <a:lnTo>
                  <a:pt x="1426" y="1388"/>
                </a:lnTo>
                <a:lnTo>
                  <a:pt x="1419" y="1401"/>
                </a:lnTo>
                <a:lnTo>
                  <a:pt x="1410" y="1410"/>
                </a:lnTo>
                <a:lnTo>
                  <a:pt x="1397" y="1420"/>
                </a:lnTo>
                <a:lnTo>
                  <a:pt x="1381" y="1426"/>
                </a:lnTo>
                <a:lnTo>
                  <a:pt x="1363" y="1431"/>
                </a:lnTo>
                <a:lnTo>
                  <a:pt x="1346" y="1432"/>
                </a:lnTo>
                <a:lnTo>
                  <a:pt x="1328" y="1431"/>
                </a:lnTo>
                <a:lnTo>
                  <a:pt x="1313" y="1428"/>
                </a:lnTo>
                <a:lnTo>
                  <a:pt x="1297" y="1421"/>
                </a:lnTo>
                <a:lnTo>
                  <a:pt x="1282" y="1415"/>
                </a:lnTo>
                <a:lnTo>
                  <a:pt x="1270" y="1405"/>
                </a:lnTo>
                <a:lnTo>
                  <a:pt x="1260" y="1394"/>
                </a:lnTo>
                <a:lnTo>
                  <a:pt x="1252" y="1381"/>
                </a:lnTo>
                <a:lnTo>
                  <a:pt x="1249" y="1393"/>
                </a:lnTo>
                <a:lnTo>
                  <a:pt x="1243" y="1402"/>
                </a:lnTo>
                <a:lnTo>
                  <a:pt x="1233" y="1412"/>
                </a:lnTo>
                <a:lnTo>
                  <a:pt x="1222" y="1418"/>
                </a:lnTo>
                <a:lnTo>
                  <a:pt x="1208" y="1424"/>
                </a:lnTo>
                <a:lnTo>
                  <a:pt x="1192" y="1429"/>
                </a:lnTo>
                <a:lnTo>
                  <a:pt x="1176" y="1431"/>
                </a:lnTo>
                <a:lnTo>
                  <a:pt x="1158" y="1432"/>
                </a:lnTo>
                <a:lnTo>
                  <a:pt x="1133" y="1428"/>
                </a:lnTo>
                <a:lnTo>
                  <a:pt x="1111" y="1418"/>
                </a:lnTo>
                <a:lnTo>
                  <a:pt x="1101" y="1413"/>
                </a:lnTo>
                <a:lnTo>
                  <a:pt x="1093" y="1405"/>
                </a:lnTo>
                <a:lnTo>
                  <a:pt x="1087" y="1397"/>
                </a:lnTo>
                <a:lnTo>
                  <a:pt x="1082" y="1389"/>
                </a:lnTo>
                <a:lnTo>
                  <a:pt x="1071" y="1402"/>
                </a:lnTo>
                <a:lnTo>
                  <a:pt x="1058" y="1413"/>
                </a:lnTo>
                <a:lnTo>
                  <a:pt x="1041" y="1423"/>
                </a:lnTo>
                <a:lnTo>
                  <a:pt x="1021" y="1429"/>
                </a:lnTo>
                <a:lnTo>
                  <a:pt x="1002" y="1432"/>
                </a:lnTo>
                <a:lnTo>
                  <a:pt x="980" y="1434"/>
                </a:lnTo>
                <a:lnTo>
                  <a:pt x="959" y="1432"/>
                </a:lnTo>
                <a:lnTo>
                  <a:pt x="937" y="1429"/>
                </a:lnTo>
                <a:lnTo>
                  <a:pt x="913" y="1420"/>
                </a:lnTo>
                <a:lnTo>
                  <a:pt x="894" y="1407"/>
                </a:lnTo>
                <a:lnTo>
                  <a:pt x="880" y="1393"/>
                </a:lnTo>
                <a:lnTo>
                  <a:pt x="875" y="1385"/>
                </a:lnTo>
                <a:lnTo>
                  <a:pt x="872" y="1375"/>
                </a:lnTo>
                <a:lnTo>
                  <a:pt x="858" y="1383"/>
                </a:lnTo>
                <a:lnTo>
                  <a:pt x="842" y="1389"/>
                </a:lnTo>
                <a:lnTo>
                  <a:pt x="823" y="1393"/>
                </a:lnTo>
                <a:lnTo>
                  <a:pt x="805" y="1393"/>
                </a:lnTo>
                <a:lnTo>
                  <a:pt x="786" y="1391"/>
                </a:lnTo>
                <a:lnTo>
                  <a:pt x="767" y="1386"/>
                </a:lnTo>
                <a:lnTo>
                  <a:pt x="748" y="1380"/>
                </a:lnTo>
                <a:lnTo>
                  <a:pt x="732" y="1370"/>
                </a:lnTo>
                <a:lnTo>
                  <a:pt x="713" y="1356"/>
                </a:lnTo>
                <a:lnTo>
                  <a:pt x="702" y="1340"/>
                </a:lnTo>
                <a:lnTo>
                  <a:pt x="697" y="1332"/>
                </a:lnTo>
                <a:lnTo>
                  <a:pt x="694" y="1323"/>
                </a:lnTo>
                <a:lnTo>
                  <a:pt x="694" y="1315"/>
                </a:lnTo>
                <a:lnTo>
                  <a:pt x="694" y="1307"/>
                </a:lnTo>
                <a:lnTo>
                  <a:pt x="691" y="1316"/>
                </a:lnTo>
                <a:lnTo>
                  <a:pt x="684" y="1324"/>
                </a:lnTo>
                <a:lnTo>
                  <a:pt x="676" y="1331"/>
                </a:lnTo>
                <a:lnTo>
                  <a:pt x="665" y="1337"/>
                </a:lnTo>
                <a:lnTo>
                  <a:pt x="651" y="1340"/>
                </a:lnTo>
                <a:lnTo>
                  <a:pt x="635" y="1342"/>
                </a:lnTo>
                <a:lnTo>
                  <a:pt x="619" y="1343"/>
                </a:lnTo>
                <a:lnTo>
                  <a:pt x="601" y="1342"/>
                </a:lnTo>
                <a:lnTo>
                  <a:pt x="584" y="1337"/>
                </a:lnTo>
                <a:lnTo>
                  <a:pt x="568" y="1332"/>
                </a:lnTo>
                <a:lnTo>
                  <a:pt x="554" y="1326"/>
                </a:lnTo>
                <a:lnTo>
                  <a:pt x="543" y="1318"/>
                </a:lnTo>
                <a:lnTo>
                  <a:pt x="533" y="1308"/>
                </a:lnTo>
                <a:lnTo>
                  <a:pt x="525" y="1299"/>
                </a:lnTo>
                <a:lnTo>
                  <a:pt x="522" y="1289"/>
                </a:lnTo>
                <a:lnTo>
                  <a:pt x="522" y="1280"/>
                </a:lnTo>
                <a:lnTo>
                  <a:pt x="523" y="1272"/>
                </a:lnTo>
                <a:lnTo>
                  <a:pt x="527" y="1265"/>
                </a:lnTo>
                <a:lnTo>
                  <a:pt x="531" y="1260"/>
                </a:lnTo>
                <a:lnTo>
                  <a:pt x="538" y="1256"/>
                </a:lnTo>
                <a:lnTo>
                  <a:pt x="519" y="1262"/>
                </a:lnTo>
                <a:lnTo>
                  <a:pt x="498" y="1265"/>
                </a:lnTo>
                <a:lnTo>
                  <a:pt x="479" y="1265"/>
                </a:lnTo>
                <a:lnTo>
                  <a:pt x="460" y="1260"/>
                </a:lnTo>
                <a:lnTo>
                  <a:pt x="441" y="1253"/>
                </a:lnTo>
                <a:lnTo>
                  <a:pt x="425" y="1241"/>
                </a:lnTo>
                <a:lnTo>
                  <a:pt x="411" y="1227"/>
                </a:lnTo>
                <a:lnTo>
                  <a:pt x="399" y="1210"/>
                </a:lnTo>
                <a:lnTo>
                  <a:pt x="393" y="1192"/>
                </a:lnTo>
                <a:lnTo>
                  <a:pt x="390" y="1175"/>
                </a:lnTo>
                <a:lnTo>
                  <a:pt x="390" y="1155"/>
                </a:lnTo>
                <a:lnTo>
                  <a:pt x="393" y="1138"/>
                </a:lnTo>
                <a:lnTo>
                  <a:pt x="372" y="1151"/>
                </a:lnTo>
                <a:lnTo>
                  <a:pt x="352" y="1160"/>
                </a:lnTo>
                <a:lnTo>
                  <a:pt x="329" y="1165"/>
                </a:lnTo>
                <a:lnTo>
                  <a:pt x="307" y="1167"/>
                </a:lnTo>
                <a:lnTo>
                  <a:pt x="283" y="1165"/>
                </a:lnTo>
                <a:lnTo>
                  <a:pt x="261" y="1160"/>
                </a:lnTo>
                <a:lnTo>
                  <a:pt x="240" y="1151"/>
                </a:lnTo>
                <a:lnTo>
                  <a:pt x="220" y="1138"/>
                </a:lnTo>
                <a:lnTo>
                  <a:pt x="194" y="1122"/>
                </a:lnTo>
                <a:lnTo>
                  <a:pt x="172" y="1103"/>
                </a:lnTo>
                <a:lnTo>
                  <a:pt x="153" y="1082"/>
                </a:lnTo>
                <a:lnTo>
                  <a:pt x="138" y="1062"/>
                </a:lnTo>
                <a:lnTo>
                  <a:pt x="127" y="1041"/>
                </a:lnTo>
                <a:lnTo>
                  <a:pt x="123" y="1019"/>
                </a:lnTo>
                <a:lnTo>
                  <a:pt x="121" y="995"/>
                </a:lnTo>
                <a:lnTo>
                  <a:pt x="124" y="972"/>
                </a:lnTo>
                <a:lnTo>
                  <a:pt x="105" y="976"/>
                </a:lnTo>
                <a:lnTo>
                  <a:pt x="86" y="976"/>
                </a:lnTo>
                <a:lnTo>
                  <a:pt x="68" y="972"/>
                </a:lnTo>
                <a:lnTo>
                  <a:pt x="51" y="964"/>
                </a:lnTo>
                <a:lnTo>
                  <a:pt x="35" y="953"/>
                </a:lnTo>
                <a:lnTo>
                  <a:pt x="22" y="941"/>
                </a:lnTo>
                <a:lnTo>
                  <a:pt x="11" y="925"/>
                </a:lnTo>
                <a:lnTo>
                  <a:pt x="5" y="907"/>
                </a:lnTo>
                <a:lnTo>
                  <a:pt x="2" y="893"/>
                </a:lnTo>
                <a:lnTo>
                  <a:pt x="0" y="880"/>
                </a:lnTo>
                <a:lnTo>
                  <a:pt x="2" y="866"/>
                </a:lnTo>
                <a:lnTo>
                  <a:pt x="5" y="853"/>
                </a:lnTo>
                <a:lnTo>
                  <a:pt x="10" y="840"/>
                </a:lnTo>
                <a:lnTo>
                  <a:pt x="16" y="828"/>
                </a:lnTo>
                <a:lnTo>
                  <a:pt x="26" y="818"/>
                </a:lnTo>
                <a:lnTo>
                  <a:pt x="35" y="807"/>
                </a:lnTo>
                <a:lnTo>
                  <a:pt x="24" y="796"/>
                </a:lnTo>
                <a:lnTo>
                  <a:pt x="18" y="783"/>
                </a:lnTo>
                <a:lnTo>
                  <a:pt x="13" y="772"/>
                </a:lnTo>
                <a:lnTo>
                  <a:pt x="13" y="759"/>
                </a:lnTo>
                <a:lnTo>
                  <a:pt x="16" y="748"/>
                </a:lnTo>
                <a:lnTo>
                  <a:pt x="22" y="737"/>
                </a:lnTo>
                <a:lnTo>
                  <a:pt x="32" y="727"/>
                </a:lnTo>
                <a:lnTo>
                  <a:pt x="46" y="719"/>
                </a:lnTo>
                <a:lnTo>
                  <a:pt x="48" y="719"/>
                </a:lnTo>
              </a:path>
            </a:pathLst>
          </a:custGeom>
          <a:solidFill>
            <a:srgbClr val="99FF99"/>
          </a:solidFill>
          <a:ln w="22225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vert="horz" wrap="square" lIns="45707" tIns="22854" rIns="45707" bIns="22854" numCol="1" anchor="t" anchorCtr="0" compatLnSpc="1">
            <a:prstTxWarp prst="textNoShape">
              <a:avLst/>
            </a:prstTxWarp>
          </a:bodyPr>
          <a:lstStyle/>
          <a:p>
            <a:pPr defTabSz="914120"/>
            <a:endParaRPr lang="en-US" sz="18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7" name="TextBox 826">
            <a:extLst>
              <a:ext uri="{FF2B5EF4-FFF2-40B4-BE49-F238E27FC236}">
                <a16:creationId xmlns:a16="http://schemas.microsoft.com/office/drawing/2014/main" id="{0B5BC847-FF2E-434B-9D4E-111AB138A04C}"/>
              </a:ext>
            </a:extLst>
          </p:cNvPr>
          <p:cNvSpPr txBox="1"/>
          <p:nvPr/>
        </p:nvSpPr>
        <p:spPr>
          <a:xfrm>
            <a:off x="5170635" y="5675756"/>
            <a:ext cx="339169" cy="246209"/>
          </a:xfrm>
          <a:prstGeom prst="rect">
            <a:avLst/>
          </a:prstGeom>
          <a:noFill/>
        </p:spPr>
        <p:txBody>
          <a:bodyPr wrap="none" lIns="45707" tIns="22854" rIns="45707" bIns="22854" rtlCol="0">
            <a:spAutoFit/>
          </a:bodyPr>
          <a:lstStyle/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REUNA</a:t>
            </a:r>
          </a:p>
          <a:p>
            <a:pPr algn="ctr" defTabSz="914120"/>
            <a:r>
              <a:rPr lang="en-US" sz="650" b="1" u="sng" dirty="0">
                <a:solidFill>
                  <a:prstClr val="black"/>
                </a:solidFill>
                <a:latin typeface="Calibri"/>
              </a:rPr>
              <a:t>Chile</a:t>
            </a:r>
          </a:p>
        </p:txBody>
      </p:sp>
      <p:sp>
        <p:nvSpPr>
          <p:cNvPr id="696" name="TextBox 695">
            <a:extLst>
              <a:ext uri="{FF2B5EF4-FFF2-40B4-BE49-F238E27FC236}">
                <a16:creationId xmlns:a16="http://schemas.microsoft.com/office/drawing/2014/main" id="{D6B86AF3-C230-41D0-9F3F-BD2E5719B07D}"/>
              </a:ext>
            </a:extLst>
          </p:cNvPr>
          <p:cNvSpPr txBox="1"/>
          <p:nvPr/>
        </p:nvSpPr>
        <p:spPr>
          <a:xfrm>
            <a:off x="5234566" y="5921992"/>
            <a:ext cx="201592" cy="147731"/>
          </a:xfrm>
          <a:prstGeom prst="rect">
            <a:avLst/>
          </a:prstGeom>
          <a:solidFill>
            <a:srgbClr val="F0EA00"/>
          </a:solidFill>
          <a:ln>
            <a:solidFill>
              <a:srgbClr val="FFCC99"/>
            </a:solidFill>
          </a:ln>
        </p:spPr>
        <p:txBody>
          <a:bodyPr wrap="none" lIns="4571" tIns="4571" rIns="4571" bIns="4571" rtlCol="0">
            <a:spAutoFit/>
          </a:bodyPr>
          <a:lstStyle/>
          <a:p>
            <a:pPr algn="ctr" defTabSz="914120"/>
            <a:r>
              <a:rPr lang="en-US" sz="450" dirty="0">
                <a:solidFill>
                  <a:srgbClr val="002060"/>
                </a:solidFill>
                <a:latin typeface="Calibri"/>
              </a:rPr>
              <a:t>UTFSM/</a:t>
            </a:r>
          </a:p>
          <a:p>
            <a:pPr algn="ctr" defTabSz="914120"/>
            <a:r>
              <a:rPr lang="en-US" sz="450" dirty="0" err="1">
                <a:solidFill>
                  <a:srgbClr val="002060"/>
                </a:solidFill>
                <a:latin typeface="Calibri"/>
              </a:rPr>
              <a:t>CCTVal</a:t>
            </a:r>
            <a:endParaRPr lang="en-US" sz="45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677" name="TextBox 676"/>
          <p:cNvSpPr txBox="1"/>
          <p:nvPr/>
        </p:nvSpPr>
        <p:spPr>
          <a:xfrm rot="20314996">
            <a:off x="6652218" y="4004100"/>
            <a:ext cx="171137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ANA-400</a:t>
            </a:r>
          </a:p>
        </p:txBody>
      </p:sp>
      <p:sp>
        <p:nvSpPr>
          <p:cNvPr id="497" name="Cross 496"/>
          <p:cNvSpPr/>
          <p:nvPr/>
        </p:nvSpPr>
        <p:spPr bwMode="auto">
          <a:xfrm>
            <a:off x="6314684" y="4443243"/>
            <a:ext cx="348020" cy="174003"/>
          </a:xfrm>
          <a:prstGeom prst="plus">
            <a:avLst/>
          </a:prstGeom>
          <a:solidFill>
            <a:srgbClr val="FFCC66">
              <a:alpha val="75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SOX</a:t>
            </a:r>
          </a:p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50" dirty="0">
                <a:solidFill>
                  <a:prstClr val="black"/>
                </a:solidFill>
                <a:latin typeface="Calibri"/>
                <a:ea typeface="Arial" pitchFamily="-65" charset="0"/>
                <a:cs typeface="Arial" pitchFamily="-65" charset="0"/>
              </a:rPr>
              <a:t>(Atlanta)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CD56DBF-5F72-47A9-8FE8-DB3952852149}"/>
              </a:ext>
            </a:extLst>
          </p:cNvPr>
          <p:cNvSpPr/>
          <p:nvPr/>
        </p:nvSpPr>
        <p:spPr bwMode="auto">
          <a:xfrm>
            <a:off x="6929833" y="5455966"/>
            <a:ext cx="338280" cy="256353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0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C4E68A3-8D02-4423-BDDE-53FE46B739D7}"/>
              </a:ext>
            </a:extLst>
          </p:cNvPr>
          <p:cNvSpPr txBox="1"/>
          <p:nvPr/>
        </p:nvSpPr>
        <p:spPr>
          <a:xfrm>
            <a:off x="6888819" y="5473776"/>
            <a:ext cx="420307" cy="41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anose="020B0604020202020204" pitchFamily="34" charset="0"/>
              </a:rPr>
              <a:t>São Paulo</a:t>
            </a:r>
          </a:p>
          <a:p>
            <a:pPr algn="ctr" defTabSz="914120"/>
            <a:r>
              <a:rPr lang="en-US" sz="4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anose="020B0604020202020204" pitchFamily="34" charset="0"/>
              </a:rPr>
              <a:t>PTTA</a:t>
            </a:r>
            <a:endParaRPr lang="en-US" sz="400" b="1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algn="ctr" defTabSz="914120">
              <a:lnSpc>
                <a:spcPts val="400"/>
              </a:lnSpc>
            </a:pPr>
            <a:r>
              <a:rPr lang="en-US" sz="4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NAP do </a:t>
            </a:r>
            <a:r>
              <a:rPr lang="en-US" sz="400" dirty="0" err="1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Brasil</a:t>
            </a:r>
            <a:endParaRPr lang="en-US" sz="4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45" name="TextBox 944">
            <a:extLst>
              <a:ext uri="{FF2B5EF4-FFF2-40B4-BE49-F238E27FC236}">
                <a16:creationId xmlns:a16="http://schemas.microsoft.com/office/drawing/2014/main" id="{2CEA2C1A-C21D-4C5F-942A-CD578BFAEC0F}"/>
              </a:ext>
            </a:extLst>
          </p:cNvPr>
          <p:cNvSpPr txBox="1"/>
          <p:nvPr/>
        </p:nvSpPr>
        <p:spPr>
          <a:xfrm>
            <a:off x="5755063" y="5111989"/>
            <a:ext cx="421820" cy="170816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squar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 to ESnet, Internet2,  and GÉANT London and Paris via ANA-400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338E5BF-C343-4370-9644-0ADC488DA971}"/>
              </a:ext>
            </a:extLst>
          </p:cNvPr>
          <p:cNvSpPr txBox="1"/>
          <p:nvPr/>
        </p:nvSpPr>
        <p:spPr>
          <a:xfrm rot="1539048">
            <a:off x="6180756" y="3875386"/>
            <a:ext cx="171137" cy="6309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/>
            <a:r>
              <a:rPr lang="en-US" sz="350" dirty="0">
                <a:solidFill>
                  <a:prstClr val="black"/>
                </a:solidFill>
                <a:latin typeface="Calibri"/>
              </a:rPr>
              <a:t>ANA-400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0DDB290-69F3-43FB-8999-8F689D9A39F7}"/>
              </a:ext>
            </a:extLst>
          </p:cNvPr>
          <p:cNvSpPr/>
          <p:nvPr/>
        </p:nvSpPr>
        <p:spPr bwMode="auto">
          <a:xfrm>
            <a:off x="5966108" y="5735654"/>
            <a:ext cx="338280" cy="183806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anose="020B0604020202020204" pitchFamily="34" charset="0"/>
              </a:rPr>
              <a:t>Chile</a:t>
            </a:r>
            <a:endParaRPr lang="en-US" sz="50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44" name="Freeform 973">
            <a:extLst>
              <a:ext uri="{FF2B5EF4-FFF2-40B4-BE49-F238E27FC236}">
                <a16:creationId xmlns:a16="http://schemas.microsoft.com/office/drawing/2014/main" id="{52B21A72-4E94-4735-B3FF-AF4831BD6E53}"/>
              </a:ext>
            </a:extLst>
          </p:cNvPr>
          <p:cNvSpPr/>
          <p:nvPr/>
        </p:nvSpPr>
        <p:spPr bwMode="auto">
          <a:xfrm flipH="1">
            <a:off x="6708815" y="3404372"/>
            <a:ext cx="2855908" cy="2939186"/>
          </a:xfrm>
          <a:custGeom>
            <a:avLst/>
            <a:gdLst>
              <a:gd name="connsiteX0" fmla="*/ 0 w 1422403"/>
              <a:gd name="connsiteY0" fmla="*/ 367583 h 2777408"/>
              <a:gd name="connsiteX1" fmla="*/ 447675 w 1422403"/>
              <a:gd name="connsiteY1" fmla="*/ 5633 h 2777408"/>
              <a:gd name="connsiteX2" fmla="*/ 1076325 w 1422403"/>
              <a:gd name="connsiteY2" fmla="*/ 319958 h 2777408"/>
              <a:gd name="connsiteX3" fmla="*/ 1419225 w 1422403"/>
              <a:gd name="connsiteY3" fmla="*/ 2196383 h 2777408"/>
              <a:gd name="connsiteX4" fmla="*/ 885825 w 1422403"/>
              <a:gd name="connsiteY4" fmla="*/ 2777408 h 2777408"/>
              <a:gd name="connsiteX5" fmla="*/ 885825 w 1422403"/>
              <a:gd name="connsiteY5" fmla="*/ 2777408 h 2777408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7583 h 2804167"/>
              <a:gd name="connsiteX1" fmla="*/ 447675 w 2732826"/>
              <a:gd name="connsiteY1" fmla="*/ 5633 h 2804167"/>
              <a:gd name="connsiteX2" fmla="*/ 1076325 w 2732826"/>
              <a:gd name="connsiteY2" fmla="*/ 319958 h 2804167"/>
              <a:gd name="connsiteX3" fmla="*/ 1419225 w 2732826"/>
              <a:gd name="connsiteY3" fmla="*/ 2196383 h 2804167"/>
              <a:gd name="connsiteX4" fmla="*/ 885825 w 2732826"/>
              <a:gd name="connsiteY4" fmla="*/ 2777408 h 2804167"/>
              <a:gd name="connsiteX5" fmla="*/ 2732826 w 2732826"/>
              <a:gd name="connsiteY5" fmla="*/ 1485063 h 2804167"/>
              <a:gd name="connsiteX0" fmla="*/ 0 w 2732826"/>
              <a:gd name="connsiteY0" fmla="*/ 362271 h 2775320"/>
              <a:gd name="connsiteX1" fmla="*/ 447675 w 2732826"/>
              <a:gd name="connsiteY1" fmla="*/ 321 h 2775320"/>
              <a:gd name="connsiteX2" fmla="*/ 1076325 w 2732826"/>
              <a:gd name="connsiteY2" fmla="*/ 314646 h 2775320"/>
              <a:gd name="connsiteX3" fmla="*/ 1164466 w 2732826"/>
              <a:gd name="connsiteY3" fmla="*/ 1091444 h 2775320"/>
              <a:gd name="connsiteX4" fmla="*/ 885825 w 2732826"/>
              <a:gd name="connsiteY4" fmla="*/ 2772096 h 2775320"/>
              <a:gd name="connsiteX5" fmla="*/ 2732826 w 2732826"/>
              <a:gd name="connsiteY5" fmla="*/ 1479751 h 2775320"/>
              <a:gd name="connsiteX0" fmla="*/ 0 w 2732826"/>
              <a:gd name="connsiteY0" fmla="*/ 362271 h 1712532"/>
              <a:gd name="connsiteX1" fmla="*/ 447675 w 2732826"/>
              <a:gd name="connsiteY1" fmla="*/ 321 h 1712532"/>
              <a:gd name="connsiteX2" fmla="*/ 1076325 w 2732826"/>
              <a:gd name="connsiteY2" fmla="*/ 314646 h 1712532"/>
              <a:gd name="connsiteX3" fmla="*/ 1164466 w 2732826"/>
              <a:gd name="connsiteY3" fmla="*/ 1091444 h 1712532"/>
              <a:gd name="connsiteX4" fmla="*/ 1459032 w 2732826"/>
              <a:gd name="connsiteY4" fmla="*/ 1559105 h 1712532"/>
              <a:gd name="connsiteX5" fmla="*/ 2732826 w 2732826"/>
              <a:gd name="connsiteY5" fmla="*/ 1479751 h 1712532"/>
              <a:gd name="connsiteX0" fmla="*/ 0 w 2732826"/>
              <a:gd name="connsiteY0" fmla="*/ 362271 h 1735173"/>
              <a:gd name="connsiteX1" fmla="*/ 447675 w 2732826"/>
              <a:gd name="connsiteY1" fmla="*/ 321 h 1735173"/>
              <a:gd name="connsiteX2" fmla="*/ 1076325 w 2732826"/>
              <a:gd name="connsiteY2" fmla="*/ 314646 h 1735173"/>
              <a:gd name="connsiteX3" fmla="*/ 1164466 w 2732826"/>
              <a:gd name="connsiteY3" fmla="*/ 1091444 h 1735173"/>
              <a:gd name="connsiteX4" fmla="*/ 1289193 w 2732826"/>
              <a:gd name="connsiteY4" fmla="*/ 1615787 h 1735173"/>
              <a:gd name="connsiteX5" fmla="*/ 2732826 w 2732826"/>
              <a:gd name="connsiteY5" fmla="*/ 1479751 h 1735173"/>
              <a:gd name="connsiteX0" fmla="*/ 0 w 2732826"/>
              <a:gd name="connsiteY0" fmla="*/ 362271 h 1479751"/>
              <a:gd name="connsiteX1" fmla="*/ 447675 w 2732826"/>
              <a:gd name="connsiteY1" fmla="*/ 321 h 1479751"/>
              <a:gd name="connsiteX2" fmla="*/ 1076325 w 2732826"/>
              <a:gd name="connsiteY2" fmla="*/ 314646 h 1479751"/>
              <a:gd name="connsiteX3" fmla="*/ 1164466 w 2732826"/>
              <a:gd name="connsiteY3" fmla="*/ 1091444 h 1479751"/>
              <a:gd name="connsiteX4" fmla="*/ 2732826 w 2732826"/>
              <a:gd name="connsiteY4" fmla="*/ 1479751 h 1479751"/>
              <a:gd name="connsiteX0" fmla="*/ 0 w 2732826"/>
              <a:gd name="connsiteY0" fmla="*/ 362271 h 1648174"/>
              <a:gd name="connsiteX1" fmla="*/ 447675 w 2732826"/>
              <a:gd name="connsiteY1" fmla="*/ 321 h 1648174"/>
              <a:gd name="connsiteX2" fmla="*/ 1076325 w 2732826"/>
              <a:gd name="connsiteY2" fmla="*/ 314646 h 1648174"/>
              <a:gd name="connsiteX3" fmla="*/ 1164466 w 2732826"/>
              <a:gd name="connsiteY3" fmla="*/ 1091444 h 1648174"/>
              <a:gd name="connsiteX4" fmla="*/ 1613468 w 2732826"/>
              <a:gd name="connsiteY4" fmla="*/ 1638460 h 1648174"/>
              <a:gd name="connsiteX5" fmla="*/ 2732826 w 2732826"/>
              <a:gd name="connsiteY5" fmla="*/ 1479751 h 1648174"/>
              <a:gd name="connsiteX0" fmla="*/ 0 w 2732826"/>
              <a:gd name="connsiteY0" fmla="*/ 362727 h 1648630"/>
              <a:gd name="connsiteX1" fmla="*/ 447675 w 2732826"/>
              <a:gd name="connsiteY1" fmla="*/ 777 h 1648630"/>
              <a:gd name="connsiteX2" fmla="*/ 1076325 w 2732826"/>
              <a:gd name="connsiteY2" fmla="*/ 315102 h 1648630"/>
              <a:gd name="connsiteX3" fmla="*/ 1613468 w 2732826"/>
              <a:gd name="connsiteY3" fmla="*/ 1638916 h 1648630"/>
              <a:gd name="connsiteX4" fmla="*/ 2732826 w 2732826"/>
              <a:gd name="connsiteY4" fmla="*/ 1480207 h 1648630"/>
              <a:gd name="connsiteX0" fmla="*/ 0 w 2775286"/>
              <a:gd name="connsiteY0" fmla="*/ 660266 h 1662760"/>
              <a:gd name="connsiteX1" fmla="*/ 490135 w 2775286"/>
              <a:gd name="connsiteY1" fmla="*/ 14907 h 1662760"/>
              <a:gd name="connsiteX2" fmla="*/ 1118785 w 2775286"/>
              <a:gd name="connsiteY2" fmla="*/ 329232 h 1662760"/>
              <a:gd name="connsiteX3" fmla="*/ 1655928 w 2775286"/>
              <a:gd name="connsiteY3" fmla="*/ 1653046 h 1662760"/>
              <a:gd name="connsiteX4" fmla="*/ 2775286 w 2775286"/>
              <a:gd name="connsiteY4" fmla="*/ 1494337 h 1662760"/>
              <a:gd name="connsiteX0" fmla="*/ 0 w 2775286"/>
              <a:gd name="connsiteY0" fmla="*/ 651925 h 1485996"/>
              <a:gd name="connsiteX1" fmla="*/ 490135 w 2775286"/>
              <a:gd name="connsiteY1" fmla="*/ 6566 h 1485996"/>
              <a:gd name="connsiteX2" fmla="*/ 1118785 w 2775286"/>
              <a:gd name="connsiteY2" fmla="*/ 320891 h 1485996"/>
              <a:gd name="connsiteX3" fmla="*/ 2331567 w 2775286"/>
              <a:gd name="connsiteY3" fmla="*/ 369623 h 1485996"/>
              <a:gd name="connsiteX4" fmla="*/ 2775286 w 2775286"/>
              <a:gd name="connsiteY4" fmla="*/ 1485996 h 1485996"/>
              <a:gd name="connsiteX0" fmla="*/ 0 w 3000500"/>
              <a:gd name="connsiteY0" fmla="*/ 651924 h 1154213"/>
              <a:gd name="connsiteX1" fmla="*/ 490135 w 3000500"/>
              <a:gd name="connsiteY1" fmla="*/ 6565 h 1154213"/>
              <a:gd name="connsiteX2" fmla="*/ 1118785 w 3000500"/>
              <a:gd name="connsiteY2" fmla="*/ 320890 h 1154213"/>
              <a:gd name="connsiteX3" fmla="*/ 2331567 w 3000500"/>
              <a:gd name="connsiteY3" fmla="*/ 369622 h 1154213"/>
              <a:gd name="connsiteX4" fmla="*/ 3000500 w 3000500"/>
              <a:gd name="connsiteY4" fmla="*/ 1154214 h 1154213"/>
              <a:gd name="connsiteX0" fmla="*/ 0 w 3000500"/>
              <a:gd name="connsiteY0" fmla="*/ 651824 h 1154115"/>
              <a:gd name="connsiteX1" fmla="*/ 490135 w 3000500"/>
              <a:gd name="connsiteY1" fmla="*/ 6465 h 1154115"/>
              <a:gd name="connsiteX2" fmla="*/ 2331567 w 3000500"/>
              <a:gd name="connsiteY2" fmla="*/ 369522 h 1154115"/>
              <a:gd name="connsiteX3" fmla="*/ 3000500 w 3000500"/>
              <a:gd name="connsiteY3" fmla="*/ 1154114 h 1154115"/>
              <a:gd name="connsiteX0" fmla="*/ 0 w 3000500"/>
              <a:gd name="connsiteY0" fmla="*/ 651824 h 1154114"/>
              <a:gd name="connsiteX1" fmla="*/ 490135 w 3000500"/>
              <a:gd name="connsiteY1" fmla="*/ 6465 h 1154114"/>
              <a:gd name="connsiteX2" fmla="*/ 2331567 w 3000500"/>
              <a:gd name="connsiteY2" fmla="*/ 369522 h 1154114"/>
              <a:gd name="connsiteX3" fmla="*/ 3000500 w 3000500"/>
              <a:gd name="connsiteY3" fmla="*/ 1154114 h 1154114"/>
              <a:gd name="connsiteX0" fmla="*/ 1073100 w 2519275"/>
              <a:gd name="connsiteY0" fmla="*/ 736123 h 1157442"/>
              <a:gd name="connsiteX1" fmla="*/ 8910 w 2519275"/>
              <a:gd name="connsiteY1" fmla="*/ 9793 h 1157442"/>
              <a:gd name="connsiteX2" fmla="*/ 1850342 w 2519275"/>
              <a:gd name="connsiteY2" fmla="*/ 372850 h 1157442"/>
              <a:gd name="connsiteX3" fmla="*/ 2519275 w 2519275"/>
              <a:gd name="connsiteY3" fmla="*/ 1157442 h 1157442"/>
              <a:gd name="connsiteX0" fmla="*/ 1077192 w 2523367"/>
              <a:gd name="connsiteY0" fmla="*/ 736123 h 1157442"/>
              <a:gd name="connsiteX1" fmla="*/ 13002 w 2523367"/>
              <a:gd name="connsiteY1" fmla="*/ 9793 h 1157442"/>
              <a:gd name="connsiteX2" fmla="*/ 1854434 w 2523367"/>
              <a:gd name="connsiteY2" fmla="*/ 372850 h 1157442"/>
              <a:gd name="connsiteX3" fmla="*/ 2523367 w 2523367"/>
              <a:gd name="connsiteY3" fmla="*/ 1157442 h 1157442"/>
              <a:gd name="connsiteX0" fmla="*/ 1077194 w 2640676"/>
              <a:gd name="connsiteY0" fmla="*/ 736123 h 1435054"/>
              <a:gd name="connsiteX1" fmla="*/ 13004 w 2640676"/>
              <a:gd name="connsiteY1" fmla="*/ 9793 h 1435054"/>
              <a:gd name="connsiteX2" fmla="*/ 1854436 w 2640676"/>
              <a:gd name="connsiteY2" fmla="*/ 372850 h 1435054"/>
              <a:gd name="connsiteX3" fmla="*/ 2640676 w 2640676"/>
              <a:gd name="connsiteY3" fmla="*/ 1435054 h 1435054"/>
              <a:gd name="connsiteX0" fmla="*/ 18519 w 7344731"/>
              <a:gd name="connsiteY0" fmla="*/ 6048 h 7055357"/>
              <a:gd name="connsiteX1" fmla="*/ 4717059 w 7344731"/>
              <a:gd name="connsiteY1" fmla="*/ 5630096 h 7055357"/>
              <a:gd name="connsiteX2" fmla="*/ 6558491 w 7344731"/>
              <a:gd name="connsiteY2" fmla="*/ 5993153 h 7055357"/>
              <a:gd name="connsiteX3" fmla="*/ 7344731 w 7344731"/>
              <a:gd name="connsiteY3" fmla="*/ 7055357 h 7055357"/>
              <a:gd name="connsiteX0" fmla="*/ 21030 w 7347242"/>
              <a:gd name="connsiteY0" fmla="*/ 79796 h 7129105"/>
              <a:gd name="connsiteX1" fmla="*/ 4221014 w 7347242"/>
              <a:gd name="connsiteY1" fmla="*/ 1007571 h 7129105"/>
              <a:gd name="connsiteX2" fmla="*/ 6561002 w 7347242"/>
              <a:gd name="connsiteY2" fmla="*/ 6066901 h 7129105"/>
              <a:gd name="connsiteX3" fmla="*/ 7347242 w 7347242"/>
              <a:gd name="connsiteY3" fmla="*/ 7129105 h 7129105"/>
              <a:gd name="connsiteX0" fmla="*/ 18616 w 7344828"/>
              <a:gd name="connsiteY0" fmla="*/ 32807 h 7082116"/>
              <a:gd name="connsiteX1" fmla="*/ 4218600 w 7344828"/>
              <a:gd name="connsiteY1" fmla="*/ 960582 h 7082116"/>
              <a:gd name="connsiteX2" fmla="*/ 6558588 w 7344828"/>
              <a:gd name="connsiteY2" fmla="*/ 6019912 h 7082116"/>
              <a:gd name="connsiteX3" fmla="*/ 7344828 w 7344828"/>
              <a:gd name="connsiteY3" fmla="*/ 7082116 h 7082116"/>
              <a:gd name="connsiteX0" fmla="*/ 0 w 7326212"/>
              <a:gd name="connsiteY0" fmla="*/ 0 h 7049309"/>
              <a:gd name="connsiteX1" fmla="*/ 4199984 w 7326212"/>
              <a:gd name="connsiteY1" fmla="*/ 927775 h 7049309"/>
              <a:gd name="connsiteX2" fmla="*/ 6539972 w 7326212"/>
              <a:gd name="connsiteY2" fmla="*/ 5987105 h 7049309"/>
              <a:gd name="connsiteX3" fmla="*/ 7326212 w 7326212"/>
              <a:gd name="connsiteY3" fmla="*/ 7049309 h 7049309"/>
              <a:gd name="connsiteX0" fmla="*/ 0 w 10610821"/>
              <a:gd name="connsiteY0" fmla="*/ 0 h 5989173"/>
              <a:gd name="connsiteX1" fmla="*/ 4199984 w 10610821"/>
              <a:gd name="connsiteY1" fmla="*/ 927775 h 5989173"/>
              <a:gd name="connsiteX2" fmla="*/ 6539972 w 10610821"/>
              <a:gd name="connsiteY2" fmla="*/ 5987105 h 5989173"/>
              <a:gd name="connsiteX3" fmla="*/ 10610821 w 10610821"/>
              <a:gd name="connsiteY3" fmla="*/ 5001919 h 5989173"/>
              <a:gd name="connsiteX0" fmla="*/ 0 w 10610821"/>
              <a:gd name="connsiteY0" fmla="*/ 0 h 5995003"/>
              <a:gd name="connsiteX1" fmla="*/ 4199984 w 10610821"/>
              <a:gd name="connsiteY1" fmla="*/ 927775 h 5995003"/>
              <a:gd name="connsiteX2" fmla="*/ 6539972 w 10610821"/>
              <a:gd name="connsiteY2" fmla="*/ 5987105 h 5995003"/>
              <a:gd name="connsiteX3" fmla="*/ 10610821 w 10610821"/>
              <a:gd name="connsiteY3" fmla="*/ 5001919 h 5995003"/>
              <a:gd name="connsiteX0" fmla="*/ 0 w 10610821"/>
              <a:gd name="connsiteY0" fmla="*/ 0 h 5995002"/>
              <a:gd name="connsiteX1" fmla="*/ 4199984 w 10610821"/>
              <a:gd name="connsiteY1" fmla="*/ 927775 h 5995002"/>
              <a:gd name="connsiteX2" fmla="*/ 6539972 w 10610821"/>
              <a:gd name="connsiteY2" fmla="*/ 5987105 h 5995002"/>
              <a:gd name="connsiteX3" fmla="*/ 10610821 w 10610821"/>
              <a:gd name="connsiteY3" fmla="*/ 5001919 h 5995002"/>
              <a:gd name="connsiteX0" fmla="*/ 0 w 10610821"/>
              <a:gd name="connsiteY0" fmla="*/ 0 h 6093766"/>
              <a:gd name="connsiteX1" fmla="*/ 4199984 w 10610821"/>
              <a:gd name="connsiteY1" fmla="*/ 927775 h 6093766"/>
              <a:gd name="connsiteX2" fmla="*/ 6539972 w 10610821"/>
              <a:gd name="connsiteY2" fmla="*/ 5987105 h 6093766"/>
              <a:gd name="connsiteX3" fmla="*/ 10610821 w 10610821"/>
              <a:gd name="connsiteY3" fmla="*/ 5001919 h 6093766"/>
              <a:gd name="connsiteX0" fmla="*/ 0 w 10610821"/>
              <a:gd name="connsiteY0" fmla="*/ 0 h 5971644"/>
              <a:gd name="connsiteX1" fmla="*/ 4199984 w 10610821"/>
              <a:gd name="connsiteY1" fmla="*/ 927775 h 5971644"/>
              <a:gd name="connsiteX2" fmla="*/ 6525309 w 10610821"/>
              <a:gd name="connsiteY2" fmla="*/ 5848299 h 5971644"/>
              <a:gd name="connsiteX3" fmla="*/ 10610821 w 10610821"/>
              <a:gd name="connsiteY3" fmla="*/ 5001919 h 5971644"/>
              <a:gd name="connsiteX0" fmla="*/ 0 w 10610821"/>
              <a:gd name="connsiteY0" fmla="*/ 0 h 5859942"/>
              <a:gd name="connsiteX1" fmla="*/ 4199984 w 10610821"/>
              <a:gd name="connsiteY1" fmla="*/ 927775 h 5859942"/>
              <a:gd name="connsiteX2" fmla="*/ 6525309 w 10610821"/>
              <a:gd name="connsiteY2" fmla="*/ 5848299 h 5859942"/>
              <a:gd name="connsiteX3" fmla="*/ 10610821 w 10610821"/>
              <a:gd name="connsiteY3" fmla="*/ 5001919 h 5859942"/>
              <a:gd name="connsiteX0" fmla="*/ 0 w 10610821"/>
              <a:gd name="connsiteY0" fmla="*/ 0 h 5793847"/>
              <a:gd name="connsiteX1" fmla="*/ 4199984 w 10610821"/>
              <a:gd name="connsiteY1" fmla="*/ 927775 h 5793847"/>
              <a:gd name="connsiteX2" fmla="*/ 6437329 w 10610821"/>
              <a:gd name="connsiteY2" fmla="*/ 5778896 h 5793847"/>
              <a:gd name="connsiteX3" fmla="*/ 10610821 w 10610821"/>
              <a:gd name="connsiteY3" fmla="*/ 5001919 h 5793847"/>
              <a:gd name="connsiteX0" fmla="*/ 0 w 10097601"/>
              <a:gd name="connsiteY0" fmla="*/ 4367804 h 4866961"/>
              <a:gd name="connsiteX1" fmla="*/ 3686764 w 10097601"/>
              <a:gd name="connsiteY1" fmla="*/ 890 h 4866961"/>
              <a:gd name="connsiteX2" fmla="*/ 5924109 w 10097601"/>
              <a:gd name="connsiteY2" fmla="*/ 4852011 h 4866961"/>
              <a:gd name="connsiteX3" fmla="*/ 10097601 w 10097601"/>
              <a:gd name="connsiteY3" fmla="*/ 4075034 h 4866961"/>
              <a:gd name="connsiteX0" fmla="*/ 0 w 10097601"/>
              <a:gd name="connsiteY0" fmla="*/ 292770 h 799135"/>
              <a:gd name="connsiteX1" fmla="*/ 3085563 w 10097601"/>
              <a:gd name="connsiteY1" fmla="*/ 561650 h 799135"/>
              <a:gd name="connsiteX2" fmla="*/ 5924109 w 10097601"/>
              <a:gd name="connsiteY2" fmla="*/ 776977 h 799135"/>
              <a:gd name="connsiteX3" fmla="*/ 10097601 w 10097601"/>
              <a:gd name="connsiteY3" fmla="*/ 0 h 799135"/>
              <a:gd name="connsiteX0" fmla="*/ 0 w 10112263"/>
              <a:gd name="connsiteY0" fmla="*/ 0 h 840228"/>
              <a:gd name="connsiteX1" fmla="*/ 3100225 w 10112263"/>
              <a:gd name="connsiteY1" fmla="*/ 598328 h 840228"/>
              <a:gd name="connsiteX2" fmla="*/ 5938771 w 10112263"/>
              <a:gd name="connsiteY2" fmla="*/ 813655 h 840228"/>
              <a:gd name="connsiteX3" fmla="*/ 10112263 w 10112263"/>
              <a:gd name="connsiteY3" fmla="*/ 36678 h 840228"/>
              <a:gd name="connsiteX0" fmla="*/ 0 w 10185580"/>
              <a:gd name="connsiteY0" fmla="*/ 0 h 1683793"/>
              <a:gd name="connsiteX1" fmla="*/ 3173542 w 10185580"/>
              <a:gd name="connsiteY1" fmla="*/ 1421945 h 1683793"/>
              <a:gd name="connsiteX2" fmla="*/ 6012088 w 10185580"/>
              <a:gd name="connsiteY2" fmla="*/ 1637272 h 1683793"/>
              <a:gd name="connsiteX3" fmla="*/ 10185580 w 10185580"/>
              <a:gd name="connsiteY3" fmla="*/ 860295 h 1683793"/>
              <a:gd name="connsiteX0" fmla="*/ 0 w 10185580"/>
              <a:gd name="connsiteY0" fmla="*/ 0 h 1683792"/>
              <a:gd name="connsiteX1" fmla="*/ 3173542 w 10185580"/>
              <a:gd name="connsiteY1" fmla="*/ 1421945 h 1683792"/>
              <a:gd name="connsiteX2" fmla="*/ 6012088 w 10185580"/>
              <a:gd name="connsiteY2" fmla="*/ 1637272 h 1683792"/>
              <a:gd name="connsiteX3" fmla="*/ 10185580 w 10185580"/>
              <a:gd name="connsiteY3" fmla="*/ 860295 h 1683792"/>
              <a:gd name="connsiteX0" fmla="*/ 0 w 13188977"/>
              <a:gd name="connsiteY0" fmla="*/ 1349698 h 1405108"/>
              <a:gd name="connsiteX1" fmla="*/ 6176939 w 13188977"/>
              <a:gd name="connsiteY1" fmla="*/ 561652 h 1405108"/>
              <a:gd name="connsiteX2" fmla="*/ 9015485 w 13188977"/>
              <a:gd name="connsiteY2" fmla="*/ 776979 h 1405108"/>
              <a:gd name="connsiteX3" fmla="*/ 13188977 w 13188977"/>
              <a:gd name="connsiteY3" fmla="*/ 2 h 1405108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92422 w 14181399"/>
              <a:gd name="connsiteY0" fmla="*/ 1349698 h 3980631"/>
              <a:gd name="connsiteX1" fmla="*/ 156799 w 14181399"/>
              <a:gd name="connsiteY1" fmla="*/ 3980631 h 3980631"/>
              <a:gd name="connsiteX2" fmla="*/ 7169361 w 14181399"/>
              <a:gd name="connsiteY2" fmla="*/ 561652 h 3980631"/>
              <a:gd name="connsiteX3" fmla="*/ 10007907 w 14181399"/>
              <a:gd name="connsiteY3" fmla="*/ 776979 h 3980631"/>
              <a:gd name="connsiteX4" fmla="*/ 14181399 w 14181399"/>
              <a:gd name="connsiteY4" fmla="*/ 2 h 3980631"/>
              <a:gd name="connsiteX0" fmla="*/ 1126649 w 14315626"/>
              <a:gd name="connsiteY0" fmla="*/ 1349698 h 3985145"/>
              <a:gd name="connsiteX1" fmla="*/ 291026 w 14315626"/>
              <a:gd name="connsiteY1" fmla="*/ 3980631 h 3985145"/>
              <a:gd name="connsiteX2" fmla="*/ 7303588 w 14315626"/>
              <a:gd name="connsiteY2" fmla="*/ 561652 h 3985145"/>
              <a:gd name="connsiteX3" fmla="*/ 10142134 w 14315626"/>
              <a:gd name="connsiteY3" fmla="*/ 776979 h 3985145"/>
              <a:gd name="connsiteX4" fmla="*/ 14315626 w 14315626"/>
              <a:gd name="connsiteY4" fmla="*/ 2 h 3985145"/>
              <a:gd name="connsiteX0" fmla="*/ 910531 w 14099508"/>
              <a:gd name="connsiteY0" fmla="*/ 1349698 h 4377650"/>
              <a:gd name="connsiteX1" fmla="*/ 74908 w 14099508"/>
              <a:gd name="connsiteY1" fmla="*/ 3980631 h 4377650"/>
              <a:gd name="connsiteX2" fmla="*/ 7087470 w 14099508"/>
              <a:gd name="connsiteY2" fmla="*/ 561652 h 4377650"/>
              <a:gd name="connsiteX3" fmla="*/ 9926016 w 14099508"/>
              <a:gd name="connsiteY3" fmla="*/ 776979 h 4377650"/>
              <a:gd name="connsiteX4" fmla="*/ 14099508 w 14099508"/>
              <a:gd name="connsiteY4" fmla="*/ 2 h 4377650"/>
              <a:gd name="connsiteX0" fmla="*/ 938906 w 14357980"/>
              <a:gd name="connsiteY0" fmla="*/ 507790 h 3980656"/>
              <a:gd name="connsiteX1" fmla="*/ 333380 w 14357980"/>
              <a:gd name="connsiteY1" fmla="*/ 3980631 h 3980656"/>
              <a:gd name="connsiteX2" fmla="*/ 7345942 w 14357980"/>
              <a:gd name="connsiteY2" fmla="*/ 561652 h 3980656"/>
              <a:gd name="connsiteX3" fmla="*/ 10184488 w 14357980"/>
              <a:gd name="connsiteY3" fmla="*/ 776979 h 3980656"/>
              <a:gd name="connsiteX4" fmla="*/ 14357980 w 14357980"/>
              <a:gd name="connsiteY4" fmla="*/ 2 h 3980656"/>
              <a:gd name="connsiteX0" fmla="*/ 464496 w 14513313"/>
              <a:gd name="connsiteY0" fmla="*/ 48 h 5175311"/>
              <a:gd name="connsiteX1" fmla="*/ 488713 w 14513313"/>
              <a:gd name="connsiteY1" fmla="*/ 5156682 h 5175311"/>
              <a:gd name="connsiteX2" fmla="*/ 7501275 w 14513313"/>
              <a:gd name="connsiteY2" fmla="*/ 1737703 h 5175311"/>
              <a:gd name="connsiteX3" fmla="*/ 10339821 w 14513313"/>
              <a:gd name="connsiteY3" fmla="*/ 1953030 h 5175311"/>
              <a:gd name="connsiteX4" fmla="*/ 14513313 w 14513313"/>
              <a:gd name="connsiteY4" fmla="*/ 1176053 h 5175311"/>
              <a:gd name="connsiteX0" fmla="*/ 464496 w 14840295"/>
              <a:gd name="connsiteY0" fmla="*/ 14820097 h 19995360"/>
              <a:gd name="connsiteX1" fmla="*/ 488713 w 14840295"/>
              <a:gd name="connsiteY1" fmla="*/ 19976731 h 19995360"/>
              <a:gd name="connsiteX2" fmla="*/ 7501275 w 14840295"/>
              <a:gd name="connsiteY2" fmla="*/ 16557752 h 19995360"/>
              <a:gd name="connsiteX3" fmla="*/ 10339821 w 14840295"/>
              <a:gd name="connsiteY3" fmla="*/ 16773079 h 19995360"/>
              <a:gd name="connsiteX4" fmla="*/ 14840295 w 14840295"/>
              <a:gd name="connsiteY4" fmla="*/ 0 h 19995360"/>
              <a:gd name="connsiteX0" fmla="*/ 464496 w 14840308"/>
              <a:gd name="connsiteY0" fmla="*/ 14820097 h 19995360"/>
              <a:gd name="connsiteX1" fmla="*/ 488713 w 14840308"/>
              <a:gd name="connsiteY1" fmla="*/ 19976731 h 19995360"/>
              <a:gd name="connsiteX2" fmla="*/ 7501275 w 14840308"/>
              <a:gd name="connsiteY2" fmla="*/ 16557752 h 19995360"/>
              <a:gd name="connsiteX3" fmla="*/ 10339821 w 14840308"/>
              <a:gd name="connsiteY3" fmla="*/ 16773079 h 19995360"/>
              <a:gd name="connsiteX4" fmla="*/ 14840295 w 14840308"/>
              <a:gd name="connsiteY4" fmla="*/ 0 h 19995360"/>
              <a:gd name="connsiteX0" fmla="*/ 674315 w 15050127"/>
              <a:gd name="connsiteY0" fmla="*/ 14820097 h 20088259"/>
              <a:gd name="connsiteX1" fmla="*/ 698532 w 15050127"/>
              <a:gd name="connsiteY1" fmla="*/ 19976731 h 20088259"/>
              <a:gd name="connsiteX2" fmla="*/ 10549640 w 15050127"/>
              <a:gd name="connsiteY2" fmla="*/ 16773079 h 20088259"/>
              <a:gd name="connsiteX3" fmla="*/ 15050114 w 15050127"/>
              <a:gd name="connsiteY3" fmla="*/ 0 h 20088259"/>
              <a:gd name="connsiteX0" fmla="*/ 193901 w 14569719"/>
              <a:gd name="connsiteY0" fmla="*/ 14820097 h 20578225"/>
              <a:gd name="connsiteX1" fmla="*/ 920526 w 14569719"/>
              <a:gd name="connsiteY1" fmla="*/ 20502918 h 20578225"/>
              <a:gd name="connsiteX2" fmla="*/ 10069226 w 14569719"/>
              <a:gd name="connsiteY2" fmla="*/ 16773079 h 20578225"/>
              <a:gd name="connsiteX3" fmla="*/ 14569700 w 14569719"/>
              <a:gd name="connsiteY3" fmla="*/ 0 h 20578225"/>
              <a:gd name="connsiteX0" fmla="*/ 90444 w 14684251"/>
              <a:gd name="connsiteY0" fmla="*/ 11812978 h 20760793"/>
              <a:gd name="connsiteX1" fmla="*/ 1035058 w 14684251"/>
              <a:gd name="connsiteY1" fmla="*/ 20502918 h 20760793"/>
              <a:gd name="connsiteX2" fmla="*/ 10183758 w 14684251"/>
              <a:gd name="connsiteY2" fmla="*/ 16773079 h 20760793"/>
              <a:gd name="connsiteX3" fmla="*/ 14684232 w 14684251"/>
              <a:gd name="connsiteY3" fmla="*/ 0 h 20760793"/>
              <a:gd name="connsiteX0" fmla="*/ 1463804 w 14036844"/>
              <a:gd name="connsiteY0" fmla="*/ 0 h 73544704"/>
              <a:gd name="connsiteX1" fmla="*/ 387651 w 14036844"/>
              <a:gd name="connsiteY1" fmla="*/ 68907953 h 73544704"/>
              <a:gd name="connsiteX2" fmla="*/ 9536351 w 14036844"/>
              <a:gd name="connsiteY2" fmla="*/ 65178114 h 73544704"/>
              <a:gd name="connsiteX3" fmla="*/ 14036825 w 14036844"/>
              <a:gd name="connsiteY3" fmla="*/ 48405035 h 73544704"/>
              <a:gd name="connsiteX0" fmla="*/ 8776572 w 21349635"/>
              <a:gd name="connsiteY0" fmla="*/ 24 h 67416624"/>
              <a:gd name="connsiteX1" fmla="*/ 122538 w 21349635"/>
              <a:gd name="connsiteY1" fmla="*/ 19001286 h 67416624"/>
              <a:gd name="connsiteX2" fmla="*/ 16849119 w 21349635"/>
              <a:gd name="connsiteY2" fmla="*/ 65178138 h 67416624"/>
              <a:gd name="connsiteX3" fmla="*/ 21349593 w 21349635"/>
              <a:gd name="connsiteY3" fmla="*/ 48405059 h 67416624"/>
              <a:gd name="connsiteX0" fmla="*/ 8673688 w 21246716"/>
              <a:gd name="connsiteY0" fmla="*/ 24 h 59730066"/>
              <a:gd name="connsiteX1" fmla="*/ 19654 w 21246716"/>
              <a:gd name="connsiteY1" fmla="*/ 19001286 h 59730066"/>
              <a:gd name="connsiteX2" fmla="*/ 11694307 w 21246716"/>
              <a:gd name="connsiteY2" fmla="*/ 52392110 h 59730066"/>
              <a:gd name="connsiteX3" fmla="*/ 21246709 w 21246716"/>
              <a:gd name="connsiteY3" fmla="*/ 48405059 h 59730066"/>
              <a:gd name="connsiteX0" fmla="*/ 8673688 w 19529063"/>
              <a:gd name="connsiteY0" fmla="*/ 24 h 59073837"/>
              <a:gd name="connsiteX1" fmla="*/ 19654 w 19529063"/>
              <a:gd name="connsiteY1" fmla="*/ 19001286 h 59073837"/>
              <a:gd name="connsiteX2" fmla="*/ 11694307 w 19529063"/>
              <a:gd name="connsiteY2" fmla="*/ 52392110 h 59073837"/>
              <a:gd name="connsiteX3" fmla="*/ 19529051 w 19529063"/>
              <a:gd name="connsiteY3" fmla="*/ 47373930 h 59073837"/>
              <a:gd name="connsiteX0" fmla="*/ 8673688 w 19529051"/>
              <a:gd name="connsiteY0" fmla="*/ 24 h 55214230"/>
              <a:gd name="connsiteX1" fmla="*/ 19654 w 19529051"/>
              <a:gd name="connsiteY1" fmla="*/ 19001286 h 55214230"/>
              <a:gd name="connsiteX2" fmla="*/ 11694307 w 19529051"/>
              <a:gd name="connsiteY2" fmla="*/ 52392110 h 55214230"/>
              <a:gd name="connsiteX3" fmla="*/ 19529051 w 19529051"/>
              <a:gd name="connsiteY3" fmla="*/ 47373930 h 55214230"/>
              <a:gd name="connsiteX0" fmla="*/ 8861138 w 19716501"/>
              <a:gd name="connsiteY0" fmla="*/ 24 h 47373930"/>
              <a:gd name="connsiteX1" fmla="*/ 207104 w 19716501"/>
              <a:gd name="connsiteY1" fmla="*/ 19001286 h 47373930"/>
              <a:gd name="connsiteX2" fmla="*/ 19716501 w 19716501"/>
              <a:gd name="connsiteY2" fmla="*/ 47373930 h 47373930"/>
              <a:gd name="connsiteX0" fmla="*/ 17736565 w 17740571"/>
              <a:gd name="connsiteY0" fmla="*/ 24 h 34794126"/>
              <a:gd name="connsiteX1" fmla="*/ 9082531 w 17740571"/>
              <a:gd name="connsiteY1" fmla="*/ 19001286 h 34794126"/>
              <a:gd name="connsiteX2" fmla="*/ 1008427 w 17740571"/>
              <a:gd name="connsiteY2" fmla="*/ 34794126 h 34794126"/>
              <a:gd name="connsiteX0" fmla="*/ 18067952 w 18070611"/>
              <a:gd name="connsiteY0" fmla="*/ 24 h 34794126"/>
              <a:gd name="connsiteX1" fmla="*/ 6281724 w 18070611"/>
              <a:gd name="connsiteY1" fmla="*/ 13433188 h 34794126"/>
              <a:gd name="connsiteX2" fmla="*/ 1339814 w 18070611"/>
              <a:gd name="connsiteY2" fmla="*/ 34794126 h 34794126"/>
              <a:gd name="connsiteX0" fmla="*/ 20521786 w 20523297"/>
              <a:gd name="connsiteY0" fmla="*/ 24 h 34794126"/>
              <a:gd name="connsiteX1" fmla="*/ 1606682 w 20523297"/>
              <a:gd name="connsiteY1" fmla="*/ 13711491 h 34794126"/>
              <a:gd name="connsiteX2" fmla="*/ 3793648 w 20523297"/>
              <a:gd name="connsiteY2" fmla="*/ 34794126 h 34794126"/>
              <a:gd name="connsiteX0" fmla="*/ 19402496 w 19403938"/>
              <a:gd name="connsiteY0" fmla="*/ 24 h 33959232"/>
              <a:gd name="connsiteX1" fmla="*/ 487392 w 19403938"/>
              <a:gd name="connsiteY1" fmla="*/ 13711491 h 33959232"/>
              <a:gd name="connsiteX2" fmla="*/ 7228933 w 19403938"/>
              <a:gd name="connsiteY2" fmla="*/ 33959232 h 33959232"/>
              <a:gd name="connsiteX0" fmla="*/ 19053271 w 23098067"/>
              <a:gd name="connsiteY0" fmla="*/ 31 h 33716558"/>
              <a:gd name="connsiteX1" fmla="*/ 138167 w 23098067"/>
              <a:gd name="connsiteY1" fmla="*/ 13711498 h 33716558"/>
              <a:gd name="connsiteX2" fmla="*/ 23098067 w 23098067"/>
              <a:gd name="connsiteY2" fmla="*/ 33716558 h 33716558"/>
              <a:gd name="connsiteX0" fmla="*/ 18983708 w 27735360"/>
              <a:gd name="connsiteY0" fmla="*/ 31 h 33716558"/>
              <a:gd name="connsiteX1" fmla="*/ 68604 w 27735360"/>
              <a:gd name="connsiteY1" fmla="*/ 13711498 h 33716558"/>
              <a:gd name="connsiteX2" fmla="*/ 23028504 w 27735360"/>
              <a:gd name="connsiteY2" fmla="*/ 33716558 h 33716558"/>
              <a:gd name="connsiteX0" fmla="*/ 23611097 w 32005734"/>
              <a:gd name="connsiteY0" fmla="*/ 31 h 33716558"/>
              <a:gd name="connsiteX1" fmla="*/ 62177 w 32005734"/>
              <a:gd name="connsiteY1" fmla="*/ 13711498 h 33716558"/>
              <a:gd name="connsiteX2" fmla="*/ 27655893 w 32005734"/>
              <a:gd name="connsiteY2" fmla="*/ 33716558 h 33716558"/>
              <a:gd name="connsiteX0" fmla="*/ 15212292 w 32005768"/>
              <a:gd name="connsiteY0" fmla="*/ 35 h 33049196"/>
              <a:gd name="connsiteX1" fmla="*/ 62177 w 32005768"/>
              <a:gd name="connsiteY1" fmla="*/ 13044136 h 33049196"/>
              <a:gd name="connsiteX2" fmla="*/ 27655893 w 32005768"/>
              <a:gd name="connsiteY2" fmla="*/ 33049196 h 33049196"/>
              <a:gd name="connsiteX0" fmla="*/ 15203932 w 39186646"/>
              <a:gd name="connsiteY0" fmla="*/ 35 h 32704018"/>
              <a:gd name="connsiteX1" fmla="*/ 53817 w 39186646"/>
              <a:gd name="connsiteY1" fmla="*/ 13044136 h 32704018"/>
              <a:gd name="connsiteX2" fmla="*/ 35322302 w 39186646"/>
              <a:gd name="connsiteY2" fmla="*/ 32704018 h 32704018"/>
              <a:gd name="connsiteX0" fmla="*/ 4525965 w 39186646"/>
              <a:gd name="connsiteY0" fmla="*/ 34 h 32358840"/>
              <a:gd name="connsiteX1" fmla="*/ 53817 w 39186646"/>
              <a:gd name="connsiteY1" fmla="*/ 12698958 h 32358840"/>
              <a:gd name="connsiteX2" fmla="*/ 35322302 w 39186646"/>
              <a:gd name="connsiteY2" fmla="*/ 32358840 h 32358840"/>
              <a:gd name="connsiteX0" fmla="*/ 6526273 w 41077607"/>
              <a:gd name="connsiteY0" fmla="*/ 34 h 32358840"/>
              <a:gd name="connsiteX1" fmla="*/ 52004 w 41077607"/>
              <a:gd name="connsiteY1" fmla="*/ 12422818 h 32358840"/>
              <a:gd name="connsiteX2" fmla="*/ 37322610 w 41077607"/>
              <a:gd name="connsiteY2" fmla="*/ 32358840 h 32358840"/>
              <a:gd name="connsiteX0" fmla="*/ 6192894 w 40762022"/>
              <a:gd name="connsiteY0" fmla="*/ 27 h 32358833"/>
              <a:gd name="connsiteX1" fmla="*/ 52307 w 40762022"/>
              <a:gd name="connsiteY1" fmla="*/ 14424869 h 32358833"/>
              <a:gd name="connsiteX2" fmla="*/ 36989231 w 40762022"/>
              <a:gd name="connsiteY2" fmla="*/ 32358833 h 32358833"/>
              <a:gd name="connsiteX0" fmla="*/ 6140587 w 40981085"/>
              <a:gd name="connsiteY0" fmla="*/ 27 h 32358833"/>
              <a:gd name="connsiteX1" fmla="*/ 0 w 40981085"/>
              <a:gd name="connsiteY1" fmla="*/ 14424869 h 32358833"/>
              <a:gd name="connsiteX2" fmla="*/ 36936924 w 40981085"/>
              <a:gd name="connsiteY2" fmla="*/ 32358833 h 32358833"/>
              <a:gd name="connsiteX0" fmla="*/ 15511896 w 49849405"/>
              <a:gd name="connsiteY0" fmla="*/ 27 h 32358833"/>
              <a:gd name="connsiteX1" fmla="*/ 0 w 49849405"/>
              <a:gd name="connsiteY1" fmla="*/ 13890019 h 32358833"/>
              <a:gd name="connsiteX2" fmla="*/ 46308233 w 49849405"/>
              <a:gd name="connsiteY2" fmla="*/ 32358833 h 32358833"/>
              <a:gd name="connsiteX0" fmla="*/ 17875295 w 52212804"/>
              <a:gd name="connsiteY0" fmla="*/ -1 h 32358805"/>
              <a:gd name="connsiteX1" fmla="*/ 6292169 w 52212804"/>
              <a:gd name="connsiteY1" fmla="*/ 3481838 h 32358805"/>
              <a:gd name="connsiteX2" fmla="*/ 2363399 w 52212804"/>
              <a:gd name="connsiteY2" fmla="*/ 13889991 h 32358805"/>
              <a:gd name="connsiteX3" fmla="*/ 48671632 w 52212804"/>
              <a:gd name="connsiteY3" fmla="*/ 32358805 h 32358805"/>
              <a:gd name="connsiteX0" fmla="*/ 17540774 w 51878283"/>
              <a:gd name="connsiteY0" fmla="*/ -1 h 32358805"/>
              <a:gd name="connsiteX1" fmla="*/ 5957648 w 51878283"/>
              <a:gd name="connsiteY1" fmla="*/ 3481838 h 32358805"/>
              <a:gd name="connsiteX2" fmla="*/ 2028878 w 51878283"/>
              <a:gd name="connsiteY2" fmla="*/ 13889991 h 32358805"/>
              <a:gd name="connsiteX3" fmla="*/ 48337111 w 51878283"/>
              <a:gd name="connsiteY3" fmla="*/ 32358805 h 32358805"/>
              <a:gd name="connsiteX0" fmla="*/ 15511895 w 49849404"/>
              <a:gd name="connsiteY0" fmla="*/ -1 h 32358805"/>
              <a:gd name="connsiteX1" fmla="*/ 3928769 w 49849404"/>
              <a:gd name="connsiteY1" fmla="*/ 3481838 h 32358805"/>
              <a:gd name="connsiteX2" fmla="*/ -1 w 49849404"/>
              <a:gd name="connsiteY2" fmla="*/ 13889991 h 32358805"/>
              <a:gd name="connsiteX3" fmla="*/ 46308232 w 49849404"/>
              <a:gd name="connsiteY3" fmla="*/ 32358805 h 32358805"/>
              <a:gd name="connsiteX0" fmla="*/ 15511895 w 49968823"/>
              <a:gd name="connsiteY0" fmla="*/ -1 h 32358805"/>
              <a:gd name="connsiteX1" fmla="*/ 3928769 w 49968823"/>
              <a:gd name="connsiteY1" fmla="*/ 3481838 h 32358805"/>
              <a:gd name="connsiteX2" fmla="*/ -1 w 49968823"/>
              <a:gd name="connsiteY2" fmla="*/ 13889991 h 32358805"/>
              <a:gd name="connsiteX3" fmla="*/ 46308232 w 49968823"/>
              <a:gd name="connsiteY3" fmla="*/ 32358805 h 32358805"/>
              <a:gd name="connsiteX0" fmla="*/ 13109351 w 47690801"/>
              <a:gd name="connsiteY0" fmla="*/ -1 h 32358805"/>
              <a:gd name="connsiteX1" fmla="*/ 1526225 w 47690801"/>
              <a:gd name="connsiteY1" fmla="*/ 3481838 h 32358805"/>
              <a:gd name="connsiteX2" fmla="*/ 0 w 47690801"/>
              <a:gd name="connsiteY2" fmla="*/ 14110907 h 32358805"/>
              <a:gd name="connsiteX3" fmla="*/ 43905688 w 47690801"/>
              <a:gd name="connsiteY3" fmla="*/ 32358805 h 32358805"/>
              <a:gd name="connsiteX0" fmla="*/ 2698354 w 47690801"/>
              <a:gd name="connsiteY0" fmla="*/ 0 h 33518621"/>
              <a:gd name="connsiteX1" fmla="*/ 1526225 w 47690801"/>
              <a:gd name="connsiteY1" fmla="*/ 4641654 h 33518621"/>
              <a:gd name="connsiteX2" fmla="*/ 0 w 47690801"/>
              <a:gd name="connsiteY2" fmla="*/ 15270723 h 33518621"/>
              <a:gd name="connsiteX3" fmla="*/ 43905688 w 47690801"/>
              <a:gd name="connsiteY3" fmla="*/ 33518621 h 33518621"/>
              <a:gd name="connsiteX0" fmla="*/ 2698354 w 52551552"/>
              <a:gd name="connsiteY0" fmla="*/ 0 h 37752856"/>
              <a:gd name="connsiteX1" fmla="*/ 1526225 w 52551552"/>
              <a:gd name="connsiteY1" fmla="*/ 4641654 h 37752856"/>
              <a:gd name="connsiteX2" fmla="*/ 0 w 52551552"/>
              <a:gd name="connsiteY2" fmla="*/ 15270723 h 37752856"/>
              <a:gd name="connsiteX3" fmla="*/ 49022201 w 52551552"/>
              <a:gd name="connsiteY3" fmla="*/ 37752856 h 37752856"/>
              <a:gd name="connsiteX0" fmla="*/ 4884755 w 54737953"/>
              <a:gd name="connsiteY0" fmla="*/ 0 h 37752856"/>
              <a:gd name="connsiteX1" fmla="*/ 3712626 w 54737953"/>
              <a:gd name="connsiteY1" fmla="*/ 4641654 h 37752856"/>
              <a:gd name="connsiteX2" fmla="*/ 2186401 w 54737953"/>
              <a:gd name="connsiteY2" fmla="*/ 15270723 h 37752856"/>
              <a:gd name="connsiteX3" fmla="*/ 51208602 w 54737953"/>
              <a:gd name="connsiteY3" fmla="*/ 37752856 h 37752856"/>
              <a:gd name="connsiteX0" fmla="*/ 2595151 w 52603993"/>
              <a:gd name="connsiteY0" fmla="*/ 0 h 37752856"/>
              <a:gd name="connsiteX1" fmla="*/ 1423022 w 52603993"/>
              <a:gd name="connsiteY1" fmla="*/ 4641654 h 37752856"/>
              <a:gd name="connsiteX2" fmla="*/ 3094615 w 52603993"/>
              <a:gd name="connsiteY2" fmla="*/ 15336883 h 37752856"/>
              <a:gd name="connsiteX3" fmla="*/ 48918998 w 52603993"/>
              <a:gd name="connsiteY3" fmla="*/ 37752856 h 37752856"/>
              <a:gd name="connsiteX0" fmla="*/ 2595151 w 50727738"/>
              <a:gd name="connsiteY0" fmla="*/ 0 h 37752856"/>
              <a:gd name="connsiteX1" fmla="*/ 1423022 w 50727738"/>
              <a:gd name="connsiteY1" fmla="*/ 4641654 h 37752856"/>
              <a:gd name="connsiteX2" fmla="*/ 3094615 w 50727738"/>
              <a:gd name="connsiteY2" fmla="*/ 15336883 h 37752856"/>
              <a:gd name="connsiteX3" fmla="*/ 48918998 w 50727738"/>
              <a:gd name="connsiteY3" fmla="*/ 37752856 h 37752856"/>
              <a:gd name="connsiteX0" fmla="*/ 3546506 w 51637530"/>
              <a:gd name="connsiteY0" fmla="*/ 0 h 37752856"/>
              <a:gd name="connsiteX1" fmla="*/ 2374377 w 51637530"/>
              <a:gd name="connsiteY1" fmla="*/ 4641654 h 37752856"/>
              <a:gd name="connsiteX2" fmla="*/ 2611434 w 51637530"/>
              <a:gd name="connsiteY2" fmla="*/ 22459899 h 37752856"/>
              <a:gd name="connsiteX3" fmla="*/ 49870353 w 51637530"/>
              <a:gd name="connsiteY3" fmla="*/ 37752856 h 37752856"/>
              <a:gd name="connsiteX0" fmla="*/ 3546506 w 48853565"/>
              <a:gd name="connsiteY0" fmla="*/ 0 h 39771043"/>
              <a:gd name="connsiteX1" fmla="*/ 2374377 w 48853565"/>
              <a:gd name="connsiteY1" fmla="*/ 4641654 h 39771043"/>
              <a:gd name="connsiteX2" fmla="*/ 2611434 w 48853565"/>
              <a:gd name="connsiteY2" fmla="*/ 22459899 h 39771043"/>
              <a:gd name="connsiteX3" fmla="*/ 47001281 w 48853565"/>
              <a:gd name="connsiteY3" fmla="*/ 39771043 h 39771043"/>
              <a:gd name="connsiteX0" fmla="*/ 1618415 w 47038984"/>
              <a:gd name="connsiteY0" fmla="*/ 0 h 39771043"/>
              <a:gd name="connsiteX1" fmla="*/ 446286 w 47038984"/>
              <a:gd name="connsiteY1" fmla="*/ 4641654 h 39771043"/>
              <a:gd name="connsiteX2" fmla="*/ 4126210 w 47038984"/>
              <a:gd name="connsiteY2" fmla="*/ 24359373 h 39771043"/>
              <a:gd name="connsiteX3" fmla="*/ 45073190 w 47038984"/>
              <a:gd name="connsiteY3" fmla="*/ 39771043 h 39771043"/>
              <a:gd name="connsiteX0" fmla="*/ 4401306 w 49673348"/>
              <a:gd name="connsiteY0" fmla="*/ 0 h 39771043"/>
              <a:gd name="connsiteX1" fmla="*/ 3229177 w 49673348"/>
              <a:gd name="connsiteY1" fmla="*/ 4641654 h 39771043"/>
              <a:gd name="connsiteX2" fmla="*/ 2318578 w 49673348"/>
              <a:gd name="connsiteY2" fmla="*/ 22459906 h 39771043"/>
              <a:gd name="connsiteX3" fmla="*/ 47856081 w 49673348"/>
              <a:gd name="connsiteY3" fmla="*/ 39771043 h 39771043"/>
              <a:gd name="connsiteX0" fmla="*/ 4401306 w 47856081"/>
              <a:gd name="connsiteY0" fmla="*/ 0 h 39771043"/>
              <a:gd name="connsiteX1" fmla="*/ 3229177 w 47856081"/>
              <a:gd name="connsiteY1" fmla="*/ 4641654 h 39771043"/>
              <a:gd name="connsiteX2" fmla="*/ 2318578 w 47856081"/>
              <a:gd name="connsiteY2" fmla="*/ 22459906 h 39771043"/>
              <a:gd name="connsiteX3" fmla="*/ 47856081 w 47856081"/>
              <a:gd name="connsiteY3" fmla="*/ 39771043 h 39771043"/>
              <a:gd name="connsiteX0" fmla="*/ 3229177 w 47856081"/>
              <a:gd name="connsiteY0" fmla="*/ -1 h 35129388"/>
              <a:gd name="connsiteX1" fmla="*/ 2318578 w 47856081"/>
              <a:gd name="connsiteY1" fmla="*/ 17818251 h 35129388"/>
              <a:gd name="connsiteX2" fmla="*/ 47856081 w 47856081"/>
              <a:gd name="connsiteY2" fmla="*/ 35129388 h 35129388"/>
              <a:gd name="connsiteX0" fmla="*/ 1975429 w 48323785"/>
              <a:gd name="connsiteY0" fmla="*/ 0 h 31152368"/>
              <a:gd name="connsiteX1" fmla="*/ 2786282 w 48323785"/>
              <a:gd name="connsiteY1" fmla="*/ 13841231 h 31152368"/>
              <a:gd name="connsiteX2" fmla="*/ 48323785 w 48323785"/>
              <a:gd name="connsiteY2" fmla="*/ 31152368 h 31152368"/>
              <a:gd name="connsiteX0" fmla="*/ 941149 w 49010955"/>
              <a:gd name="connsiteY0" fmla="*/ 0 h 30974295"/>
              <a:gd name="connsiteX1" fmla="*/ 3473452 w 49010955"/>
              <a:gd name="connsiteY1" fmla="*/ 13663158 h 30974295"/>
              <a:gd name="connsiteX2" fmla="*/ 49010955 w 49010955"/>
              <a:gd name="connsiteY2" fmla="*/ 30974295 h 30974295"/>
              <a:gd name="connsiteX0" fmla="*/ 551502 w 49482050"/>
              <a:gd name="connsiteY0" fmla="*/ 0 h 31686599"/>
              <a:gd name="connsiteX1" fmla="*/ 3944547 w 49482050"/>
              <a:gd name="connsiteY1" fmla="*/ 14375462 h 31686599"/>
              <a:gd name="connsiteX2" fmla="*/ 49482050 w 49482050"/>
              <a:gd name="connsiteY2" fmla="*/ 31686599 h 31686599"/>
              <a:gd name="connsiteX0" fmla="*/ 551502 w 60904926"/>
              <a:gd name="connsiteY0" fmla="*/ 0 h 35083836"/>
              <a:gd name="connsiteX1" fmla="*/ 3944547 w 60904926"/>
              <a:gd name="connsiteY1" fmla="*/ 14375462 h 35083836"/>
              <a:gd name="connsiteX2" fmla="*/ 60904926 w 60904926"/>
              <a:gd name="connsiteY2" fmla="*/ 35083836 h 35083836"/>
              <a:gd name="connsiteX0" fmla="*/ 32297 w 60385721"/>
              <a:gd name="connsiteY0" fmla="*/ 0 h 35083836"/>
              <a:gd name="connsiteX1" fmla="*/ 7351994 w 60385721"/>
              <a:gd name="connsiteY1" fmla="*/ 14301607 h 35083836"/>
              <a:gd name="connsiteX2" fmla="*/ 60385721 w 60385721"/>
              <a:gd name="connsiteY2" fmla="*/ 35083836 h 35083836"/>
              <a:gd name="connsiteX0" fmla="*/ 32297 w 60385721"/>
              <a:gd name="connsiteY0" fmla="*/ 0 h 35083836"/>
              <a:gd name="connsiteX1" fmla="*/ 7351994 w 60385721"/>
              <a:gd name="connsiteY1" fmla="*/ 14301607 h 35083836"/>
              <a:gd name="connsiteX2" fmla="*/ 55260953 w 60385721"/>
              <a:gd name="connsiteY2" fmla="*/ 21936371 h 35083836"/>
              <a:gd name="connsiteX3" fmla="*/ 60385721 w 60385721"/>
              <a:gd name="connsiteY3" fmla="*/ 35083836 h 35083836"/>
              <a:gd name="connsiteX0" fmla="*/ 32297 w 63383445"/>
              <a:gd name="connsiteY0" fmla="*/ 0 h 35083836"/>
              <a:gd name="connsiteX1" fmla="*/ 7351994 w 63383445"/>
              <a:gd name="connsiteY1" fmla="*/ 14301607 h 35083836"/>
              <a:gd name="connsiteX2" fmla="*/ 59901533 w 63383445"/>
              <a:gd name="connsiteY2" fmla="*/ 20754723 h 35083836"/>
              <a:gd name="connsiteX3" fmla="*/ 60385721 w 63383445"/>
              <a:gd name="connsiteY3" fmla="*/ 35083836 h 35083836"/>
              <a:gd name="connsiteX0" fmla="*/ 32297 w 62553959"/>
              <a:gd name="connsiteY0" fmla="*/ 0 h 35083836"/>
              <a:gd name="connsiteX1" fmla="*/ 7351994 w 62553959"/>
              <a:gd name="connsiteY1" fmla="*/ 14301607 h 35083836"/>
              <a:gd name="connsiteX2" fmla="*/ 58830625 w 62553959"/>
              <a:gd name="connsiteY2" fmla="*/ 21345551 h 35083836"/>
              <a:gd name="connsiteX3" fmla="*/ 60385721 w 62553959"/>
              <a:gd name="connsiteY3" fmla="*/ 35083836 h 35083836"/>
              <a:gd name="connsiteX0" fmla="*/ 32297 w 62553959"/>
              <a:gd name="connsiteY0" fmla="*/ 0 h 36524900"/>
              <a:gd name="connsiteX1" fmla="*/ 7351994 w 62553959"/>
              <a:gd name="connsiteY1" fmla="*/ 14301607 h 36524900"/>
              <a:gd name="connsiteX2" fmla="*/ 58830625 w 62553959"/>
              <a:gd name="connsiteY2" fmla="*/ 21345551 h 36524900"/>
              <a:gd name="connsiteX3" fmla="*/ 60385721 w 62553959"/>
              <a:gd name="connsiteY3" fmla="*/ 36524900 h 36524900"/>
              <a:gd name="connsiteX0" fmla="*/ 11792949 w 56384167"/>
              <a:gd name="connsiteY0" fmla="*/ 0 h 35738010"/>
              <a:gd name="connsiteX1" fmla="*/ 1182202 w 56384167"/>
              <a:gd name="connsiteY1" fmla="*/ 13514717 h 35738010"/>
              <a:gd name="connsiteX2" fmla="*/ 52660833 w 56384167"/>
              <a:gd name="connsiteY2" fmla="*/ 20558661 h 35738010"/>
              <a:gd name="connsiteX3" fmla="*/ 54215929 w 56384167"/>
              <a:gd name="connsiteY3" fmla="*/ 35738010 h 35738010"/>
              <a:gd name="connsiteX0" fmla="*/ 11792949 w 55973268"/>
              <a:gd name="connsiteY0" fmla="*/ 0 h 37127368"/>
              <a:gd name="connsiteX1" fmla="*/ 1182202 w 55973268"/>
              <a:gd name="connsiteY1" fmla="*/ 13514717 h 37127368"/>
              <a:gd name="connsiteX2" fmla="*/ 52660833 w 55973268"/>
              <a:gd name="connsiteY2" fmla="*/ 20558661 h 37127368"/>
              <a:gd name="connsiteX3" fmla="*/ 52297238 w 55973268"/>
              <a:gd name="connsiteY3" fmla="*/ 37127368 h 37127368"/>
              <a:gd name="connsiteX0" fmla="*/ 11792949 w 58510640"/>
              <a:gd name="connsiteY0" fmla="*/ 0 h 37127368"/>
              <a:gd name="connsiteX1" fmla="*/ 1182202 w 58510640"/>
              <a:gd name="connsiteY1" fmla="*/ 13514717 h 37127368"/>
              <a:gd name="connsiteX2" fmla="*/ 52660833 w 58510640"/>
              <a:gd name="connsiteY2" fmla="*/ 20558661 h 37127368"/>
              <a:gd name="connsiteX3" fmla="*/ 52297238 w 58510640"/>
              <a:gd name="connsiteY3" fmla="*/ 37127368 h 37127368"/>
              <a:gd name="connsiteX0" fmla="*/ 22054941 w 58094672"/>
              <a:gd name="connsiteY0" fmla="*/ 0 h 39557448"/>
              <a:gd name="connsiteX1" fmla="*/ 766234 w 58094672"/>
              <a:gd name="connsiteY1" fmla="*/ 15944797 h 39557448"/>
              <a:gd name="connsiteX2" fmla="*/ 52244865 w 58094672"/>
              <a:gd name="connsiteY2" fmla="*/ 22988741 h 39557448"/>
              <a:gd name="connsiteX3" fmla="*/ 51881270 w 58094672"/>
              <a:gd name="connsiteY3" fmla="*/ 39557448 h 39557448"/>
              <a:gd name="connsiteX0" fmla="*/ 22054941 w 191764852"/>
              <a:gd name="connsiteY0" fmla="*/ 0 h 35580949"/>
              <a:gd name="connsiteX1" fmla="*/ 766234 w 191764852"/>
              <a:gd name="connsiteY1" fmla="*/ 15944797 h 35580949"/>
              <a:gd name="connsiteX2" fmla="*/ 52244865 w 191764852"/>
              <a:gd name="connsiteY2" fmla="*/ 22988741 h 35580949"/>
              <a:gd name="connsiteX3" fmla="*/ 191495228 w 191764852"/>
              <a:gd name="connsiteY3" fmla="*/ 35580949 h 35580949"/>
              <a:gd name="connsiteX0" fmla="*/ 22054941 w 191495228"/>
              <a:gd name="connsiteY0" fmla="*/ 0 h 36440938"/>
              <a:gd name="connsiteX1" fmla="*/ 766234 w 191495228"/>
              <a:gd name="connsiteY1" fmla="*/ 15944797 h 36440938"/>
              <a:gd name="connsiteX2" fmla="*/ 52244865 w 191495228"/>
              <a:gd name="connsiteY2" fmla="*/ 22988741 h 36440938"/>
              <a:gd name="connsiteX3" fmla="*/ 191495228 w 191495228"/>
              <a:gd name="connsiteY3" fmla="*/ 35580949 h 36440938"/>
              <a:gd name="connsiteX0" fmla="*/ 22054941 w 191762166"/>
              <a:gd name="connsiteY0" fmla="*/ 0 h 35761203"/>
              <a:gd name="connsiteX1" fmla="*/ 766234 w 191762166"/>
              <a:gd name="connsiteY1" fmla="*/ 15944797 h 35761203"/>
              <a:gd name="connsiteX2" fmla="*/ 52244865 w 191762166"/>
              <a:gd name="connsiteY2" fmla="*/ 22988741 h 35761203"/>
              <a:gd name="connsiteX3" fmla="*/ 191762166 w 191762166"/>
              <a:gd name="connsiteY3" fmla="*/ 34862970 h 35761203"/>
              <a:gd name="connsiteX0" fmla="*/ 22054941 w 191762166"/>
              <a:gd name="connsiteY0" fmla="*/ 0 h 40504727"/>
              <a:gd name="connsiteX1" fmla="*/ 766234 w 191762166"/>
              <a:gd name="connsiteY1" fmla="*/ 15944797 h 40504727"/>
              <a:gd name="connsiteX2" fmla="*/ 52244865 w 191762166"/>
              <a:gd name="connsiteY2" fmla="*/ 22988741 h 40504727"/>
              <a:gd name="connsiteX3" fmla="*/ 87823706 w 191762166"/>
              <a:gd name="connsiteY3" fmla="*/ 40189965 h 40504727"/>
              <a:gd name="connsiteX4" fmla="*/ 191762166 w 191762166"/>
              <a:gd name="connsiteY4" fmla="*/ 34862970 h 40504727"/>
              <a:gd name="connsiteX0" fmla="*/ 22054941 w 191762166"/>
              <a:gd name="connsiteY0" fmla="*/ 0 h 40830720"/>
              <a:gd name="connsiteX1" fmla="*/ 766234 w 191762166"/>
              <a:gd name="connsiteY1" fmla="*/ 15944797 h 40830720"/>
              <a:gd name="connsiteX2" fmla="*/ 52244865 w 191762166"/>
              <a:gd name="connsiteY2" fmla="*/ 22988741 h 40830720"/>
              <a:gd name="connsiteX3" fmla="*/ 87823706 w 191762166"/>
              <a:gd name="connsiteY3" fmla="*/ 40189965 h 40830720"/>
              <a:gd name="connsiteX4" fmla="*/ 191762166 w 191762166"/>
              <a:gd name="connsiteY4" fmla="*/ 34862970 h 40830720"/>
              <a:gd name="connsiteX0" fmla="*/ 22054941 w 191762166"/>
              <a:gd name="connsiteY0" fmla="*/ 0 h 40830720"/>
              <a:gd name="connsiteX1" fmla="*/ 766234 w 191762166"/>
              <a:gd name="connsiteY1" fmla="*/ 15944797 h 40830720"/>
              <a:gd name="connsiteX2" fmla="*/ 52244865 w 191762166"/>
              <a:gd name="connsiteY2" fmla="*/ 22988741 h 40830720"/>
              <a:gd name="connsiteX3" fmla="*/ 87823706 w 191762166"/>
              <a:gd name="connsiteY3" fmla="*/ 40189965 h 40830720"/>
              <a:gd name="connsiteX4" fmla="*/ 191762166 w 191762166"/>
              <a:gd name="connsiteY4" fmla="*/ 34862970 h 40830720"/>
              <a:gd name="connsiteX0" fmla="*/ 22054941 w 191762166"/>
              <a:gd name="connsiteY0" fmla="*/ 0 h 40830720"/>
              <a:gd name="connsiteX1" fmla="*/ 766234 w 191762166"/>
              <a:gd name="connsiteY1" fmla="*/ 15944797 h 40830720"/>
              <a:gd name="connsiteX2" fmla="*/ 52244865 w 191762166"/>
              <a:gd name="connsiteY2" fmla="*/ 22988741 h 40830720"/>
              <a:gd name="connsiteX3" fmla="*/ 87823706 w 191762166"/>
              <a:gd name="connsiteY3" fmla="*/ 40189965 h 40830720"/>
              <a:gd name="connsiteX4" fmla="*/ 191762166 w 191762166"/>
              <a:gd name="connsiteY4" fmla="*/ 34862970 h 40830720"/>
              <a:gd name="connsiteX0" fmla="*/ 22054941 w 191762166"/>
              <a:gd name="connsiteY0" fmla="*/ 0 h 40830720"/>
              <a:gd name="connsiteX1" fmla="*/ 766234 w 191762166"/>
              <a:gd name="connsiteY1" fmla="*/ 15944797 h 40830720"/>
              <a:gd name="connsiteX2" fmla="*/ 52244865 w 191762166"/>
              <a:gd name="connsiteY2" fmla="*/ 22988741 h 40830720"/>
              <a:gd name="connsiteX3" fmla="*/ 87823706 w 191762166"/>
              <a:gd name="connsiteY3" fmla="*/ 40189965 h 40830720"/>
              <a:gd name="connsiteX4" fmla="*/ 191762166 w 191762166"/>
              <a:gd name="connsiteY4" fmla="*/ 34862970 h 4083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762166" h="40830720">
                <a:moveTo>
                  <a:pt x="22054941" y="0"/>
                </a:moveTo>
                <a:cubicBezTo>
                  <a:pt x="21731634" y="1713296"/>
                  <a:pt x="-4795322" y="10621392"/>
                  <a:pt x="766234" y="15944797"/>
                </a:cubicBezTo>
                <a:cubicBezTo>
                  <a:pt x="8067192" y="19760873"/>
                  <a:pt x="41872988" y="19951206"/>
                  <a:pt x="52244865" y="22988741"/>
                </a:cubicBezTo>
                <a:cubicBezTo>
                  <a:pt x="62616742" y="26026276"/>
                  <a:pt x="64570823" y="38210927"/>
                  <a:pt x="87823706" y="40189965"/>
                </a:cubicBezTo>
                <a:cubicBezTo>
                  <a:pt x="111076589" y="42169003"/>
                  <a:pt x="180178476" y="39331498"/>
                  <a:pt x="191762166" y="34862970"/>
                </a:cubicBezTo>
              </a:path>
            </a:pathLst>
          </a:custGeom>
          <a:noFill/>
          <a:ln w="76200" cap="flat" cmpd="tri" algn="ctr">
            <a:solidFill>
              <a:srgbClr val="E46C0A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defTabSz="457052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550" b="1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cxnSp>
        <p:nvCxnSpPr>
          <p:cNvPr id="1272" name="Straight Connector 1271">
            <a:extLst>
              <a:ext uri="{FF2B5EF4-FFF2-40B4-BE49-F238E27FC236}">
                <a16:creationId xmlns:a16="http://schemas.microsoft.com/office/drawing/2014/main" id="{B3B198ED-D825-4543-88DA-3CAE5A7E05E7}"/>
              </a:ext>
            </a:extLst>
          </p:cNvPr>
          <p:cNvCxnSpPr/>
          <p:nvPr/>
        </p:nvCxnSpPr>
        <p:spPr>
          <a:xfrm>
            <a:off x="4009217" y="6411431"/>
            <a:ext cx="239707" cy="0"/>
          </a:xfrm>
          <a:prstGeom prst="line">
            <a:avLst/>
          </a:prstGeom>
          <a:ln w="76200" cmpd="tri">
            <a:solidFill>
              <a:srgbClr val="E46C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1B43C72D-B7C6-41E2-803A-02B0A31E2198}"/>
              </a:ext>
            </a:extLst>
          </p:cNvPr>
          <p:cNvSpPr txBox="1"/>
          <p:nvPr/>
        </p:nvSpPr>
        <p:spPr>
          <a:xfrm>
            <a:off x="4290951" y="6379120"/>
            <a:ext cx="623070" cy="174397"/>
          </a:xfrm>
          <a:prstGeom prst="rect">
            <a:avLst/>
          </a:prstGeom>
          <a:noFill/>
        </p:spPr>
        <p:txBody>
          <a:bodyPr wrap="square" lIns="0" tIns="22855" rIns="0" bIns="22855" rtlCol="0">
            <a:spAutoFit/>
          </a:bodyPr>
          <a:lstStyle/>
          <a:p>
            <a:pPr defTabSz="914120">
              <a:lnSpc>
                <a:spcPts val="500"/>
              </a:lnSpc>
            </a:pPr>
            <a:r>
              <a:rPr lang="en-US" sz="550" dirty="0">
                <a:solidFill>
                  <a:prstClr val="black"/>
                </a:solidFill>
                <a:latin typeface="Calibri"/>
              </a:rPr>
              <a:t>BELLA: GÉANT, et al, </a:t>
            </a:r>
            <a:r>
              <a:rPr lang="en-US" sz="550" dirty="0" err="1">
                <a:solidFill>
                  <a:prstClr val="black"/>
                </a:solidFill>
                <a:latin typeface="Calibri"/>
              </a:rPr>
              <a:t>RedCLARA</a:t>
            </a:r>
            <a:r>
              <a:rPr lang="en-US" sz="550" dirty="0">
                <a:solidFill>
                  <a:prstClr val="black"/>
                </a:solidFill>
                <a:latin typeface="Calibri"/>
              </a:rPr>
              <a:t>, et al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D28EFFDA-328F-444F-B41C-D20D5BFC94B2}"/>
              </a:ext>
            </a:extLst>
          </p:cNvPr>
          <p:cNvSpPr/>
          <p:nvPr/>
        </p:nvSpPr>
        <p:spPr bwMode="auto">
          <a:xfrm>
            <a:off x="6536311" y="5755023"/>
            <a:ext cx="338280" cy="183806"/>
          </a:xfrm>
          <a:prstGeom prst="ellipse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45705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00" b="1" dirty="0">
                <a:solidFill>
                  <a:prstClr val="black"/>
                </a:solidFill>
                <a:latin typeface="Calibri"/>
                <a:ea typeface="Arial" pitchFamily="-65" charset="0"/>
                <a:cs typeface="Arial" panose="020B0604020202020204" pitchFamily="34" charset="0"/>
              </a:rPr>
              <a:t>Fortaleza</a:t>
            </a:r>
            <a:endParaRPr lang="en-US" sz="500" b="1" dirty="0">
              <a:solidFill>
                <a:prstClr val="black"/>
              </a:solidFill>
              <a:latin typeface="Calibri"/>
              <a:ea typeface="Arial" pitchFamily="-65" charset="0"/>
              <a:cs typeface="Arial" pitchFamily="-65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44F6BEF-FFF7-4647-9843-956570542BC3}"/>
              </a:ext>
            </a:extLst>
          </p:cNvPr>
          <p:cNvSpPr txBox="1"/>
          <p:nvPr/>
        </p:nvSpPr>
        <p:spPr>
          <a:xfrm>
            <a:off x="6789382" y="6068222"/>
            <a:ext cx="262562" cy="60529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22855" tIns="4572" rIns="22855" bIns="4572" rtlCol="0">
            <a:spAutoFit/>
          </a:bodyPr>
          <a:lstStyle/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To:</a:t>
            </a:r>
            <a:r>
              <a:rPr lang="en-US" sz="400" dirty="0">
                <a:solidFill>
                  <a:prstClr val="black"/>
                </a:solidFill>
                <a:latin typeface="Calibri"/>
              </a:rPr>
              <a:t> GÉANT</a:t>
            </a:r>
            <a:endParaRPr lang="en-US" sz="350" u="sng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E134AEE-55F5-46EE-A5A9-3DBBF71401B5}"/>
              </a:ext>
            </a:extLst>
          </p:cNvPr>
          <p:cNvSpPr txBox="1"/>
          <p:nvPr/>
        </p:nvSpPr>
        <p:spPr>
          <a:xfrm>
            <a:off x="9141938" y="3448499"/>
            <a:ext cx="225639" cy="111825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txBody>
          <a:bodyPr wrap="none" lIns="4572" tIns="4572" rIns="4572" bIns="4572" rtlCol="0">
            <a:spAutoFit/>
          </a:bodyPr>
          <a:lstStyle/>
          <a:p>
            <a:pPr algn="ctr" defTabSz="914120">
              <a:lnSpc>
                <a:spcPts val="350"/>
              </a:lnSpc>
            </a:pPr>
            <a:r>
              <a:rPr lang="en-US" sz="350" dirty="0">
                <a:solidFill>
                  <a:prstClr val="black"/>
                </a:solidFill>
                <a:latin typeface="Calibri"/>
              </a:rPr>
              <a:t>To</a:t>
            </a:r>
            <a:r>
              <a:rPr lang="en-US" sz="400" dirty="0">
                <a:solidFill>
                  <a:prstClr val="black"/>
                </a:solidFill>
                <a:latin typeface="Calibri"/>
              </a:rPr>
              <a:t/>
            </a:r>
            <a:br>
              <a:rPr lang="en-US" sz="400" dirty="0">
                <a:solidFill>
                  <a:prstClr val="black"/>
                </a:solidFill>
                <a:latin typeface="Calibri"/>
              </a:rPr>
            </a:br>
            <a:r>
              <a:rPr lang="en-US" sz="400" dirty="0" err="1">
                <a:solidFill>
                  <a:prstClr val="black"/>
                </a:solidFill>
                <a:latin typeface="Calibri"/>
              </a:rPr>
              <a:t>RedCLARA</a:t>
            </a:r>
            <a:endParaRPr lang="en-US" sz="350" u="sng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17EDD06-A544-4679-A21F-DABD52F80251}"/>
              </a:ext>
            </a:extLst>
          </p:cNvPr>
          <p:cNvSpPr txBox="1"/>
          <p:nvPr/>
        </p:nvSpPr>
        <p:spPr>
          <a:xfrm rot="17002830">
            <a:off x="8430725" y="5428991"/>
            <a:ext cx="447219" cy="128240"/>
          </a:xfrm>
          <a:prstGeom prst="rect">
            <a:avLst/>
          </a:prstGeom>
          <a:solidFill>
            <a:schemeClr val="bg1"/>
          </a:solidFill>
        </p:spPr>
        <p:txBody>
          <a:bodyPr wrap="square" lIns="4572" tIns="0" rIns="4572" bIns="0" rtlCol="0">
            <a:spAutoFit/>
          </a:bodyPr>
          <a:lstStyle/>
          <a:p>
            <a:pPr algn="ctr" defTabSz="914120">
              <a:lnSpc>
                <a:spcPts val="500"/>
              </a:lnSpc>
            </a:pPr>
            <a:r>
              <a:rPr lang="en-US" sz="400" dirty="0">
                <a:solidFill>
                  <a:prstClr val="black"/>
                </a:solidFill>
                <a:latin typeface="Calibri"/>
              </a:rPr>
              <a:t>BELLA: GÉANT, et al, </a:t>
            </a:r>
            <a:r>
              <a:rPr lang="en-US" sz="400" dirty="0" err="1">
                <a:solidFill>
                  <a:prstClr val="black"/>
                </a:solidFill>
                <a:latin typeface="Calibri"/>
              </a:rPr>
              <a:t>RedCLARA</a:t>
            </a:r>
            <a:r>
              <a:rPr lang="en-US" sz="400" dirty="0">
                <a:solidFill>
                  <a:prstClr val="black"/>
                </a:solidFill>
                <a:latin typeface="Calibri"/>
              </a:rPr>
              <a:t>, et al</a:t>
            </a:r>
          </a:p>
        </p:txBody>
      </p:sp>
    </p:spTree>
    <p:extLst>
      <p:ext uri="{BB962C8B-B14F-4D97-AF65-F5344CB8AC3E}">
        <p14:creationId xmlns:p14="http://schemas.microsoft.com/office/powerpoint/2010/main" val="672725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BA5848-FF69-4DC3-B090-8A08117F1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Accepting</a:t>
            </a:r>
            <a:r>
              <a:rPr lang="it-IT" dirty="0"/>
              <a:t> new communities in LHCONE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02062D-A529-4A22-8650-3B9D5228A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/>
              <a:t>Requires</a:t>
            </a:r>
            <a:r>
              <a:rPr lang="it-IT" dirty="0"/>
              <a:t> 4 step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Introducing community in a LHCONE meeting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Produce further documentation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LHCONE accepts or rejects new community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LHCONE community chairman inform WLCG Management Board and WLCG Overview Board</a:t>
            </a:r>
          </a:p>
        </p:txBody>
      </p:sp>
    </p:spTree>
    <p:extLst>
      <p:ext uri="{BB962C8B-B14F-4D97-AF65-F5344CB8AC3E}">
        <p14:creationId xmlns:p14="http://schemas.microsoft.com/office/powerpoint/2010/main" val="3644253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JUNO &amp; LHCONE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2017.07.20 </a:t>
            </a:r>
            <a:r>
              <a:rPr lang="it-IT" dirty="0" err="1"/>
              <a:t>Presented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collaboration</a:t>
            </a:r>
            <a:r>
              <a:rPr lang="it-IT" dirty="0"/>
              <a:t> meeting in the </a:t>
            </a:r>
            <a:r>
              <a:rPr lang="it-IT" dirty="0" err="1"/>
              <a:t>plenary</a:t>
            </a:r>
            <a:endParaRPr lang="it-IT" dirty="0"/>
          </a:p>
          <a:p>
            <a:r>
              <a:rPr lang="it-IT" dirty="0"/>
              <a:t>2018.03.23 IHEP joins LHCONE</a:t>
            </a:r>
          </a:p>
          <a:p>
            <a:r>
              <a:rPr lang="it-IT" dirty="0"/>
              <a:t>2019.01.14 GEANT </a:t>
            </a:r>
            <a:r>
              <a:rPr lang="it-IT" dirty="0" err="1"/>
              <a:t>presentation</a:t>
            </a:r>
            <a:r>
              <a:rPr lang="it-IT"/>
              <a:t> </a:t>
            </a:r>
            <a:r>
              <a:rPr lang="it-IT" smtClean="0"/>
              <a:t>in </a:t>
            </a:r>
            <a:r>
              <a:rPr lang="it-IT" dirty="0"/>
              <a:t>DCI </a:t>
            </a:r>
            <a:r>
              <a:rPr lang="it-IT" dirty="0" err="1"/>
              <a:t>parallel</a:t>
            </a:r>
            <a:r>
              <a:rPr lang="it-IT" dirty="0"/>
              <a:t> session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collaboration</a:t>
            </a:r>
            <a:r>
              <a:rPr lang="it-IT" dirty="0"/>
              <a:t> meeting</a:t>
            </a:r>
          </a:p>
          <a:p>
            <a:r>
              <a:rPr lang="it-IT" dirty="0"/>
              <a:t>2020.05.13 JUNO </a:t>
            </a:r>
            <a:r>
              <a:rPr lang="it-IT" dirty="0" err="1"/>
              <a:t>applies</a:t>
            </a:r>
            <a:r>
              <a:rPr lang="it-IT" dirty="0"/>
              <a:t> to LHCONE and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accepted</a:t>
            </a:r>
            <a:r>
              <a:rPr lang="it-IT" dirty="0"/>
              <a:t> for step 2</a:t>
            </a:r>
          </a:p>
          <a:p>
            <a:r>
              <a:rPr lang="it-IT" dirty="0"/>
              <a:t>Today: </a:t>
            </a:r>
            <a:r>
              <a:rPr lang="it-IT" dirty="0" err="1"/>
              <a:t>documentation</a:t>
            </a:r>
            <a:r>
              <a:rPr lang="it-IT" dirty="0"/>
              <a:t> </a:t>
            </a:r>
            <a:r>
              <a:rPr lang="it-IT" dirty="0" err="1"/>
              <a:t>required</a:t>
            </a:r>
            <a:r>
              <a:rPr lang="it-IT" dirty="0"/>
              <a:t> for step 2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almost</a:t>
            </a:r>
            <a:r>
              <a:rPr lang="it-IT" dirty="0"/>
              <a:t> ready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161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850426"/>
          </a:xfrm>
        </p:spPr>
        <p:txBody>
          <a:bodyPr/>
          <a:lstStyle/>
          <a:p>
            <a:pPr algn="ctr"/>
            <a:r>
              <a:rPr lang="it-IT" dirty="0" err="1" smtClean="0"/>
              <a:t>Thank</a:t>
            </a:r>
            <a:r>
              <a:rPr lang="it-IT" dirty="0" smtClean="0"/>
              <a:t> you</a:t>
            </a:r>
            <a:endParaRPr lang="en-GB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 smtClean="0"/>
              <a:t>Any </a:t>
            </a:r>
            <a:r>
              <a:rPr lang="it-IT" sz="4000" dirty="0" err="1" smtClean="0"/>
              <a:t>question</a:t>
            </a:r>
            <a:r>
              <a:rPr lang="it-IT" sz="4000" dirty="0" smtClean="0"/>
              <a:t>?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7231083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1844</Words>
  <Application>Microsoft Office PowerPoint</Application>
  <PresentationFormat>Widescreen</PresentationFormat>
  <Paragraphs>668</Paragraphs>
  <Slides>6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Office Theme</vt:lpstr>
      <vt:lpstr>Image</vt:lpstr>
      <vt:lpstr>LHCONE Status upgrade</vt:lpstr>
      <vt:lpstr>Introducing LHC Open Network Environment</vt:lpstr>
      <vt:lpstr>Presentazione standard di PowerPoint</vt:lpstr>
      <vt:lpstr>Accepting new communities in LHCONE</vt:lpstr>
      <vt:lpstr>JUNO &amp; LHCONE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LHCONE Status upgrade</dc:title>
  <dc:creator>Giuseppe Andronico</dc:creator>
  <cp:lastModifiedBy>Giuseppe Andronico</cp:lastModifiedBy>
  <cp:revision>14</cp:revision>
  <dcterms:created xsi:type="dcterms:W3CDTF">2021-01-13T16:56:11Z</dcterms:created>
  <dcterms:modified xsi:type="dcterms:W3CDTF">2021-01-21T18:08:29Z</dcterms:modified>
</cp:coreProperties>
</file>