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slides/slide1.xml" ContentType="application/vnd.openxmlformats-officedocument.presentationml.slide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Click to edit the title text format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Click to edit the outline text format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 Outline Level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Third Outline Level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Fourth Outline Level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Fifth Outline Level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Sixth Outline Level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Seventh Outline Level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&lt;date/time&gt;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it-IT" sz="1400" spc="-1" strike="noStrike">
                <a:latin typeface="Times New Roman"/>
              </a:rPr>
              <a:t>&lt;footer&gt;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9A49A1DD-456D-43D6-ABF7-426BB49ECA73}" type="slidenum">
              <a:rPr b="0" lang="it-IT" sz="1400" spc="-1" strike="noStrike">
                <a:latin typeface="Times New Roman"/>
              </a:rPr>
              <a:t>&lt;number&gt;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74160"/>
            <a:ext cx="90716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Report from</a:t>
            </a:r>
            <a:br/>
            <a:r>
              <a:rPr b="0" lang="it-IT" sz="4400" spc="-1" strike="noStrike">
                <a:latin typeface="Arial"/>
              </a:rPr>
              <a:t>Computing Status Review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Charge letter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144000" y="1080000"/>
            <a:ext cx="9792000" cy="4464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19000"/>
          </a:bodyPr>
          <a:p>
            <a:r>
              <a:rPr b="0" lang="it-IT" sz="3200" spc="-1" strike="noStrike">
                <a:latin typeface="Arial"/>
              </a:rPr>
              <a:t>Review the status of JUNO Computing System mainly focusing on the actions subsequent   to   the   PDR   in   Nanning   and   on   the   distributed   computing infrastructure.</a:t>
            </a:r>
            <a:endParaRPr b="0" lang="it-IT" sz="3200" spc="-1" strike="noStrike">
              <a:latin typeface="Arial"/>
            </a:endParaRPr>
          </a:p>
          <a:p>
            <a:r>
              <a:rPr b="0" lang="it-IT" sz="3200" spc="-1" strike="noStrike">
                <a:latin typeface="Arial"/>
              </a:rPr>
              <a:t>Discussion on the status of the following items:</a:t>
            </a:r>
            <a:endParaRPr b="0" lang="it-IT" sz="3200" spc="-1" strike="noStrike">
              <a:latin typeface="Arial"/>
            </a:endParaRPr>
          </a:p>
          <a:p>
            <a:r>
              <a:rPr b="0" lang="it-IT" sz="3200" spc="-1" strike="noStrike">
                <a:latin typeface="Arial"/>
              </a:rPr>
              <a:t>1.DAQ: data throughput and network capability</a:t>
            </a:r>
            <a:endParaRPr b="0" lang="it-IT" sz="3200" spc="-1" strike="noStrike">
              <a:latin typeface="Arial"/>
            </a:endParaRPr>
          </a:p>
          <a:p>
            <a:r>
              <a:rPr b="0" lang="it-IT" sz="3200" spc="-1" strike="noStrike">
                <a:latin typeface="Arial"/>
              </a:rPr>
              <a:t>2.RAW data workflow-architecture: data environment, data format-primary storage (performance, site, framework)-custodial storage (environment)-resources (HS06, PBn, manpower)</a:t>
            </a:r>
            <a:endParaRPr b="0" lang="it-IT" sz="3200" spc="-1" strike="noStrike">
              <a:latin typeface="Arial"/>
            </a:endParaRPr>
          </a:p>
          <a:p>
            <a:r>
              <a:rPr b="0" lang="it-IT" sz="3200" spc="-1" strike="noStrike">
                <a:latin typeface="Arial"/>
              </a:rPr>
              <a:t>4.RECO data workflow:-performance-data flow-data distribution</a:t>
            </a:r>
            <a:endParaRPr b="0" lang="it-IT" sz="3200" spc="-1" strike="noStrike">
              <a:latin typeface="Arial"/>
            </a:endParaRPr>
          </a:p>
          <a:p>
            <a:r>
              <a:rPr b="0" lang="it-IT" sz="3200" spc="-1" strike="noStrike">
                <a:latin typeface="Arial"/>
              </a:rPr>
              <a:t>5.Simulation: needed resources</a:t>
            </a:r>
            <a:endParaRPr b="0" lang="it-IT" sz="3200" spc="-1" strike="noStrike">
              <a:latin typeface="Arial"/>
            </a:endParaRPr>
          </a:p>
          <a:p>
            <a:r>
              <a:rPr b="0" lang="it-IT" sz="3200" spc="-1" strike="noStrike">
                <a:latin typeface="Arial"/>
              </a:rPr>
              <a:t>6.User cases: status</a:t>
            </a:r>
            <a:endParaRPr b="0" lang="it-IT" sz="3200" spc="-1" strike="noStrike">
              <a:latin typeface="Arial"/>
            </a:endParaRPr>
          </a:p>
          <a:p>
            <a:r>
              <a:rPr b="0" lang="it-IT" sz="3200" spc="-1" strike="noStrike">
                <a:latin typeface="Arial"/>
              </a:rPr>
              <a:t>7.Networking: status</a:t>
            </a:r>
            <a:endParaRPr b="0" lang="it-IT" sz="3200" spc="-1" strike="noStrike">
              <a:latin typeface="Arial"/>
            </a:endParaRPr>
          </a:p>
          <a:p>
            <a:r>
              <a:rPr b="0" lang="it-IT" sz="3200" spc="-1" strike="noStrike">
                <a:latin typeface="Arial"/>
              </a:rPr>
              <a:t>8.Testing the readiness for data taking: a Data Challenge (management and transfer)</a:t>
            </a:r>
            <a:endParaRPr b="0" lang="it-IT" sz="3200" spc="-1" strike="noStrike">
              <a:latin typeface="Arial"/>
            </a:endParaRPr>
          </a:p>
          <a:p>
            <a:r>
              <a:rPr b="0" lang="it-IT" sz="3200" spc="-1" strike="noStrike">
                <a:latin typeface="Arial"/>
              </a:rPr>
              <a:t>9.Operation-central services-role of the sites-support</a:t>
            </a:r>
            <a:endParaRPr b="0" lang="it-IT" sz="3200" spc="-1" strike="noStrike">
              <a:latin typeface="Arial"/>
            </a:endParaRPr>
          </a:p>
          <a:p>
            <a:r>
              <a:rPr b="0" lang="it-IT" sz="3200" spc="-1" strike="noStrike">
                <a:latin typeface="Arial"/>
              </a:rPr>
              <a:t>Time and Place: January, 22nd, 2021; Remote Meeting</a:t>
            </a:r>
            <a:endParaRPr b="0" lang="it-IT" sz="3200" spc="-1" strike="noStrike">
              <a:latin typeface="Arial"/>
            </a:endParaRPr>
          </a:p>
          <a:p>
            <a:r>
              <a:rPr b="0" lang="it-IT" sz="3200" spc="-1" strike="noStrike">
                <a:latin typeface="Arial"/>
              </a:rPr>
              <a:t>Review Committee</a:t>
            </a:r>
            <a:endParaRPr b="0" lang="it-IT" sz="3200" spc="-1" strike="noStrike">
              <a:latin typeface="Arial"/>
            </a:endParaRPr>
          </a:p>
          <a:p>
            <a:r>
              <a:rPr b="0" lang="it-IT" sz="3200" spc="-1" strike="noStrike">
                <a:latin typeface="Arial"/>
              </a:rPr>
              <a:t>Simon  Blyth,  Luca  Dell’Agnello,  Li  Fei,  Chen  Gang,  Stefano  Mari  (chair), Deng ZiyanEx ‐ officio: Yifang Wang, Jun Cao, Gioacchino Ranucci </a:t>
            </a:r>
            <a:endParaRPr b="0" lang="it-IT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Comments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 fontScale="6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Because a status review, we were aspected to report on progress about the various items</a:t>
            </a:r>
            <a:endParaRPr b="0" lang="it-IT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Review was covering JUNO computing: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Kaiping</a:t>
            </a:r>
            <a:endParaRPr b="0" lang="it-IT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IHEP</a:t>
            </a:r>
            <a:endParaRPr b="0" lang="it-IT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Distributed Computing Infrastructure (DCI)</a:t>
            </a:r>
            <a:endParaRPr b="0" lang="it-IT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The agenda was based on the items with a status to show</a:t>
            </a:r>
            <a:endParaRPr b="0" lang="it-IT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Agenda</a:t>
            </a:r>
            <a:endParaRPr b="0" lang="it-IT" sz="4400" spc="-1" strike="noStrike">
              <a:latin typeface="Arial"/>
            </a:endParaRPr>
          </a:p>
        </p:txBody>
      </p:sp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1759320" y="1064880"/>
            <a:ext cx="6561720" cy="4188240"/>
          </a:xfrm>
          <a:prstGeom prst="rect">
            <a:avLst/>
          </a:prstGeom>
          <a:ln w="0">
            <a:noFill/>
          </a:ln>
        </p:spPr>
      </p:pic>
      <p:sp>
        <p:nvSpPr>
          <p:cNvPr id="49" name="TextShape 2"/>
          <p:cNvSpPr txBox="1"/>
          <p:nvPr/>
        </p:nvSpPr>
        <p:spPr>
          <a:xfrm>
            <a:off x="1144440" y="5323320"/>
            <a:ext cx="7791480" cy="346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it-IT" sz="1800" spc="-1" strike="noStrike">
                <a:latin typeface="Arial"/>
              </a:rPr>
              <a:t>https://juno.ihep.ac.cn/cgi-bin/Dev_DocDB/DisplayMeeting?sessionid=1337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Unofficial preliminary news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No critical comments</a:t>
            </a:r>
            <a:endParaRPr b="0" lang="it-IT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No sensible reccomendations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Schedule massive data transfer challenge</a:t>
            </a:r>
            <a:endParaRPr b="0" lang="it-IT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Close MoU as soon as possible</a:t>
            </a:r>
            <a:endParaRPr b="0" lang="it-IT" sz="28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Pay attention to time we have</a:t>
            </a:r>
            <a:endParaRPr b="0" lang="it-IT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236196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Thank you</a:t>
            </a:r>
            <a:endParaRPr b="0" lang="it-IT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Application>LibreOffice/7.0.4.2$Linux_X86_64 LibreOffice_project/00$Build-2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2021-01-25T21:08:31Z</dcterms:created>
  <dc:creator/>
  <dc:description/>
  <dc:language>it-IT</dc:language>
  <cp:lastModifiedBy/>
  <dcterms:modified xsi:type="dcterms:W3CDTF">2021-01-27T18:15:16Z</dcterms:modified>
  <cp:revision>4</cp:revision>
  <dc:subject/>
  <dc:title/>
</cp:coreProperties>
</file>