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50.xml" ContentType="application/inkml+xml"/>
  <Override PartName="/ppt/notesSlides/notesSlide14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notesSlides/notesSlide15.xml" ContentType="application/vnd.openxmlformats-officedocument.presentationml.notesSlide+xml"/>
  <Override PartName="/ppt/ink/ink53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notesSlides/notesSlide26.xml" ContentType="application/vnd.openxmlformats-officedocument.presentationml.notesSlide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455" r:id="rId3"/>
    <p:sldId id="479" r:id="rId4"/>
    <p:sldId id="450" r:id="rId5"/>
    <p:sldId id="475" r:id="rId6"/>
    <p:sldId id="471" r:id="rId7"/>
    <p:sldId id="476" r:id="rId8"/>
    <p:sldId id="486" r:id="rId9"/>
    <p:sldId id="480" r:id="rId10"/>
    <p:sldId id="482" r:id="rId11"/>
    <p:sldId id="483" r:id="rId12"/>
    <p:sldId id="449" r:id="rId13"/>
    <p:sldId id="446" r:id="rId14"/>
    <p:sldId id="436" r:id="rId15"/>
    <p:sldId id="438" r:id="rId16"/>
    <p:sldId id="360" r:id="rId17"/>
    <p:sldId id="375" r:id="rId18"/>
    <p:sldId id="485" r:id="rId19"/>
    <p:sldId id="331" r:id="rId20"/>
    <p:sldId id="487" r:id="rId21"/>
    <p:sldId id="395" r:id="rId22"/>
    <p:sldId id="452" r:id="rId23"/>
    <p:sldId id="484" r:id="rId24"/>
    <p:sldId id="470" r:id="rId25"/>
    <p:sldId id="469" r:id="rId26"/>
    <p:sldId id="448" r:id="rId27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469346"/>
    <a:srgbClr val="CC00CC"/>
    <a:srgbClr val="00863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5" autoAdjust="0"/>
    <p:restoredTop sz="93987" autoAdjust="0"/>
  </p:normalViewPr>
  <p:slideViewPr>
    <p:cSldViewPr snapToGrid="0">
      <p:cViewPr varScale="1">
        <p:scale>
          <a:sx n="114" d="100"/>
          <a:sy n="114" d="100"/>
        </p:scale>
        <p:origin x="609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B4AC0F4-CE2B-4AFA-AF80-9DBF738BF30C}" type="datetimeFigureOut">
              <a:rPr lang="zh-CN" altLang="en-US" smtClean="0"/>
              <a:t>2021/5/14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E8428AB-DF9D-4FE3-A9FE-58D656777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0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3:36:56.6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 4224 0 0,'0'0'5533'0'0,"5"-4"-6414"0"0,16-19 934 0 0,-17 21-141 0 0,6-2 91 0 0,-9 3 941 0 0,17 6 3386 0 0,-10 6-2993 0 0,-5 14-129 0 0,-3-24-1281 0 0,0-1-1 0 0,0 1 1 0 0,0-1-1 0 0,0 0 0 0 0,0 1 1 0 0,0-1-1 0 0,0 1 0 0 0,0-1 1 0 0,0 0-1 0 0,0 1 1 0 0,0-1-1 0 0,0 0 0 0 0,0 1 1 0 0,1-1-1 0 0,-1 1 0 0 0,0-1 1 0 0,0 0-1 0 0,0 1 0 0 0,1-1 1 0 0,-1 0-1 0 0,0 1 1 0 0,0-1-1 0 0,1 0 0 0 0,-1 0 1 0 0,0 1-1 0 0,1-1 0 0 0,-1 0 1 0 0,0 0-1 0 0,1 1 1 0 0,-1-1-1 0 0,0 0 0 0 0,1 0 1 0 0,-1 0-1 0 0,0 0 0 0 0,1 0 1 0 0,-1 0-1 0 0,1 0 1 0 0,-1 1-1 0 0,1-1 0 0 0,2 0-548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12.98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174 41 5040 0 0,'0'0'7614'0'0,"5"-5"-7455"0"0,-3 0-68 0 0,6-4-503 0 0,-4 4 183 0 0,-3-10 120 0 0,-1 14 167 0 0,-9 12 7488 0 0,5-8-7385 0 0,2-2-104 0 0,-6 4 222 0 0,8-4-329 0 0,-2 0 87 0 0,-6 3-24 0 0,7-2-12 0 0,1-1-1 0 0,0-1 0 0 0,0 0 0 0 0,0 1 0 0 0,0-1 0 0 0,0 1 0 0 0,-1-1 0 0 0,1 0 0 0 0,0 1 0 0 0,0-1 0 0 0,0 0 0 0 0,0 0 0 0 0,-1 1 0 0 0,1-1 0 0 0,0 0 0 0 0,0 1 0 0 0,-1-1 0 0 0,1 0 0 0 0,0 0 0 0 0,0 0 0 0 0,-1 1 0 0 0,1-1 0 0 0,0 0 0 0 0,-1 0 0 0 0,1 0 0 0 0,0 1 0 0 0,-1-1 0 0 0,1 0-1 0 0,0 0 1 0 0,-1 0 0 0 0,-8 3 0 0 0,7-2 0 0 0,0-1 0 0 0,0 1 0 0 0,0-1 0 0 0,0 1 0 0 0,0 0 0 0 0,0 0 0 0 0,0 0 0 0 0,-2 1 0 0 0,3-1 0 0 0,0 0 0 0 0,0-1 0 0 0,0 1 0 0 0,0 0 0 0 0,0-1 0 0 0,0 1 0 0 0,-1-1 0 0 0,1 0 0 0 0,0 1 0 0 0,0-1 0 0 0,-1 0 0 0 0,1 0 0 0 0,-2 1 0 0 0,-3-1 0 0 0,-67 21 0 0 0,68-20 0 0 0,-1 2-13 0 0,4-3 74 0 0,-2-3 57 0 0,3 4-115 0 0,1-1 1 0 0,-1 0 0 0 0,0 1 0 0 0,1-1-1 0 0,-1 0 1 0 0,1 1 0 0 0,-1-1 0 0 0,1 1-1 0 0,0-1 1 0 0,-1 1 0 0 0,1-1 0 0 0,-1 1-1 0 0,1-1 1 0 0,0 1 0 0 0,-1-1-1 0 0,1 1 1 0 0,0-1 0 0 0,0 1 0 0 0,-1 0-1 0 0,1-1 1 0 0,0 1 0 0 0,0 0 0 0 0,0-1-1 0 0,0 1 1 0 0,0-1 0 0 0,0 1 0 0 0,0 0-1 0 0,0-1 1 0 0,0 1 0 0 0,0 0-1 0 0,1 8 60 0 0,-1-7-24 0 0,1 0-1 0 0,0 0 1 0 0,-1 0-1 0 0,1 0 0 0 0,0 0 1 0 0,0-1-1 0 0,0 1 0 0 0,3 3 1 0 0,1 3 61 0 0,12 19-35 0 0,-14-23-26 0 0,0 0 0 0 0,0 0 0 0 0,-1 1 0 0 0,0-1 0 0 0,3 7-1 0 0,-4-8-54 0 0,1-1-1 0 0,-1 1 0 0 0,1-1 0 0 0,-1 1 0 0 0,1-1 0 0 0,0 0 1 0 0,3 4-1 0 0,-3-5 29 0 0,0 1 1 0 0,-1 0 0 0 0,1 0-1 0 0,0 0 1 0 0,-1 0 0 0 0,1 1-1 0 0,-1-1 1 0 0,0 0 0 0 0,1 4-1 0 0,2 2 129 0 0,0 2 246 0 0,-3-9-267 0 0,1 1-122 0 0,-1-1-39 0 0,-1 0-1 0 0,1-1 1 0 0,0 1 0 0 0,-1 0 0 0 0,1-1 0 0 0,0 1-1 0 0,0-1 1 0 0,0 1 0 0 0,0-1 0 0 0,0 1-1 0 0,-1-1 1 0 0,1 1 0 0 0,0-1 0 0 0,0 0 0 0 0,0 0-1 0 0,0 1 1 0 0,0-1 0 0 0,0 0 0 0 0,0 0-1 0 0,0 0 1 0 0,2 0 0 0 0,-2 0-50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8.71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7 11488 0 0,'0'0'880'0'0,"11"0"-496"0"0,27-3 350 0 0,-29 1-715 0 0,-1 1 0 0 0,1 1 0 0 0,0 0 0 0 0,16 2 0 0 0,19 1 697 0 0,11 1 1113 0 0,-29-3-1226 0 0,1 0 0 0 0,27-3 0 0 0,23-1-603 0 0,-76 3-254 0 0,5 0-314 0 0,-12 0-3489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9.24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7 13496 0 0,'0'0'786'0'0,"8"-3"-570"0"0,-7 2-158 0 0,0 0 0 0 0,0 1-1 0 0,1 0 1 0 0,-1-1 0 0 0,0 1-1 0 0,1 0 1 0 0,-1-1 0 0 0,0 1 0 0 0,0 0-1 0 0,1 0 1 0 0,-1 0 0 0 0,0 0-1 0 0,1 0 1 0 0,-1 1 0 0 0,0-1-1 0 0,1 0 1 0 0,-1 1 0 0 0,0-1 0 0 0,0 1-1 0 0,1-1 1 0 0,-1 1 0 0 0,0-1-1 0 0,0 1 1 0 0,2 1 0 0 0,0 1-117 0 0,0 0 0 0 0,-1 0 0 0 0,1 0 0 0 0,-1 0 1 0 0,1 0-1 0 0,-1 0 0 0 0,2 4 0 0 0,-3-4 42 0 0,0 0-1 0 0,0 0 1 0 0,0 0-1 0 0,-1 0 0 0 0,1 0 1 0 0,-1 0-1 0 0,1 0 1 0 0,-1 0-1 0 0,-1 6 1 0 0,-4 29 856 0 0,4-32-791 0 0,-1 2 54 0 0,0 0 0 0 0,-6 14 0 0 0,5-15-90 0 0,1 0 0 0 0,0 1 0 0 0,-3 9 0 0 0,-1-2-56 0 0,1-2-48 0 0,4-12-29 0 0,1 0 0 0 0,0 0 0 0 0,-1 0 0 0 0,1 0 0 0 0,0 0 0 0 0,-1 1 0 0 0,1-1 1 0 0,-1 0-1 0 0,0 0 0 0 0,1 0 0 0 0,-1 0 0 0 0,0 0 0 0 0,0-1 0 0 0,0 1 1 0 0,1 0-1 0 0,-3 1 0 0 0,4-17-1424 0 0,14-26-1687 0 0,-7 27 2304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9.81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9872 0 0,'0'0'222'0'0,"28"10"1232"0"0,-26-8-1270 0 0,0-1 0 0 0,1 0 0 0 0,-1 1 0 0 0,0-1 0 0 0,0 1 0 0 0,0-1 0 0 0,0 1 0 0 0,0 0 0 0 0,0 0 0 0 0,0 0 0 0 0,0 0 0 0 0,-1 1 0 0 0,1-1 0 0 0,-1 0 0 0 0,0 1 0 0 0,0-1 0 0 0,0 0 0 0 0,0 1 0 0 0,0 0 0 0 0,1 3 0 0 0,-1 5 234 0 0,1 0 1 0 0,-2-1 0 0 0,0 22-1 0 0,0-12 295 0 0,0-10-567 0 0,2 0 0 0 0,2 14-1 0 0,-1-13-218 0 0,-3-9 62 0 0,0 0-1 0 0,1-1 0 0 0,0 1 0 0 0,-1 0 0 0 0,1-1 0 0 0,0 1 0 0 0,0 0 0 0 0,0-1 1 0 0,0 1-1 0 0,0-1 0 0 0,0 1 0 0 0,0-1 0 0 0,0 0 0 0 0,1 1 0 0 0,-1-1 1 0 0,1 0-1 0 0,-1 0 0 0 0,1 0 0 0 0,-1 0 0 0 0,1 0 0 0 0,1 1 0 0 0,17 3-1280 0 0,0-6-3478 0 0,-11 0-334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20.27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15 4176 0 0,'0'0'307'0'0,"0"0"-203"0"0,3 0-102 0 0,-3 0-90 0 0,18-9 1971 0 0,-12 3-1595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20.89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17 4 7344 0 0,'0'0'760'0'0,"-9"0"-1440"0"0,1-4 264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21.34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7112 0 0,'0'0'1633'0'0,"1"18"-386"0"0,-1-17-1237 0 0,2 7-11 0 0,0 1 0 0 0,0-1 1 0 0,1 0-1 0 0,0 0 0 0 0,1 0 0 0 0,0 0 0 0 0,0 0 1 0 0,0-1-1 0 0,1 0 0 0 0,9 11 0 0 0,-13-17 64 0 0,0-1 0 0 0,0 1 0 0 0,1-1 0 0 0,-1 1 0 0 0,0-1 0 0 0,0 0 0 0 0,0 1-1 0 0,0-1 1 0 0,0 0 0 0 0,0 0 0 0 0,0 0 0 0 0,1 0 0 0 0,-1 0 0 0 0,0 0 0 0 0,0 0 0 0 0,0-1 0 0 0,0 1 0 0 0,0 0 0 0 0,0 0 0 0 0,0-1 0 0 0,0 1 0 0 0,0-1-1 0 0,0 1 1 0 0,0-1 0 0 0,2-1 0 0 0,3-1 214 0 0,-1 0-1 0 0,0-1 1 0 0,7-6 0 0 0,3-2-81 0 0,-12 11-164 0 0,-1-1 1 0 0,1 0-1 0 0,-1 0 0 0 0,0 0 1 0 0,0 0-1 0 0,1-1 1 0 0,-2 1-1 0 0,1-1 0 0 0,3-3 1 0 0,7-13-33 0 0,-9 12 0 0 0,-6 1 0 0 0,-9-4 0 0 0,12 10 4 0 0,-1-1-1 0 0,0 1 1 0 0,1-1 0 0 0,-1 1 0 0 0,0 0 0 0 0,1-1 0 0 0,-1 1 0 0 0,0 0 0 0 0,0-1 0 0 0,1 1 0 0 0,-1 0 0 0 0,0 0 0 0 0,0 0 0 0 0,1 0 0 0 0,-1 0 0 0 0,0 0 0 0 0,0 0 0 0 0,1 0 0 0 0,-1 0 0 0 0,0 0 0 0 0,0 0 0 0 0,0 1-1 0 0,1-1 1 0 0,-1 0 0 0 0,0 0 0 0 0,1 1 0 0 0,-2 0 0 0 0,-12 9 147 0 0,11-6-124 0 0,-1 1 0 0 0,1-1 0 0 0,0 0 0 0 0,0 1 0 0 0,1 0 0 0 0,-1 0 0 0 0,1 0 0 0 0,0 0 0 0 0,0 0 0 0 0,1 0 0 0 0,0 1 0 0 0,-1-1 1 0 0,1 9-1 0 0,0 6-39 0 0,0-17 12 0 0,1 0-1 0 0,0-1 0 0 0,-1 1 1 0 0,1 0-1 0 0,1 0 0 0 0,-1-1 1 0 0,0 1-1 0 0,0 0 0 0 0,1-1 1 0 0,0 1-1 0 0,0 0 0 0 0,-1-1 1 0 0,1 1-1 0 0,1-1 0 0 0,-1 1 1 0 0,0-1-1 0 0,1 1 0 0 0,3 3 1 0 0,-4-4 2 0 0,0-1 0 0 0,0 0 0 0 0,0 0 0 0 0,1 0 0 0 0,-1 0 0 0 0,0 0 0 0 0,1 0 0 0 0,-1 0 0 0 0,1 0 0 0 0,0 0 0 0 0,-1 0 0 0 0,1-1 0 0 0,-1 1 0 0 0,1-1 0 0 0,0 1 0 0 0,0-1 0 0 0,-1 0 0 0 0,1 0 0 0 0,0 0 0 0 0,0 0 0 0 0,-1 0 0 0 0,1 0 0 0 0,0 0 1 0 0,-1 0-1 0 0,1-1 0 0 0,2 0 0 0 0,0 0 32 0 0,-1-1 0 0 0,0 1 1 0 0,0-1-1 0 0,0 1 0 0 0,0-1 1 0 0,0 0-1 0 0,-1 0 0 0 0,1 0 1 0 0,0-1-1 0 0,-1 1 1 0 0,0-1-1 0 0,1 1 0 0 0,1-4 1 0 0,-1 1 39 0 0,0-1 0 0 0,0 1 1 0 0,4-11-1 0 0,-6 14-12 0 0,-1 0-1 0 0,1 0 0 0 0,-1 0 1 0 0,1 0-1 0 0,-1 0 1 0 0,0 0-1 0 0,0 0 0 0 0,0 1 1 0 0,0-1-1 0 0,0 0 1 0 0,0 0-1 0 0,0 0 0 0 0,-1 0 1 0 0,1 0-1 0 0,-1-2 1 0 0,0 3-55 0 0,1 0 1 0 0,-1 0-1 0 0,1 1 1 0 0,-1-1-1 0 0,1 0 1 0 0,-1 0-1 0 0,1 1 1 0 0,-1-1-1 0 0,1 1 1 0 0,-1-1-1 0 0,0 0 1 0 0,0 1-1 0 0,1-1 1 0 0,-1 1-1 0 0,0-1 1 0 0,0 1 0 0 0,0 0-1 0 0,1-1 1 0 0,-1 1-1 0 0,0 0 1 0 0,0 0-1 0 0,-1-1 1 0 0,0 1-37 0 0,0 0 0 0 0,0 0 0 0 0,0 1 0 0 0,0-1 0 0 0,1 0 0 0 0,-1 1 0 0 0,0-1 0 0 0,0 1 0 0 0,1 0 0 0 0,-4 1 0 0 0,0 1-294 0 0,0 0-1 0 0,0 0 1 0 0,1 1-1 0 0,-1-1 0 0 0,-6 8 1 0 0,3 0-806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24.17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 50 4000 0 0,'0'0'6632'0'0,"8"-1"-6411"0"0,36-13 1382 0 0,50-9 413 0 0,-35 16-1631 0 0,-54 5-383 0 0,0 1 0 0 0,1 1 0 0 0,-1-1 0 0 0,1 1 0 0 0,-1 0 0 0 0,8 1 0 0 0,20-1 12 0 0,-27-1 0 0 0,0 1-1 0 0,1 0 1 0 0,-1 0 0 0 0,7 2 0 0 0,13 0-16 0 0,-2-3 83 0 0,-2 1 290 0 0,37 4 1 0 0,-41-2-223 0 0,-12-2-116 0 0,-1 1-1 0 0,1 0 1 0 0,10 2 0 0 0,-2 3-64 0 0,-1 0 1 0 0,1 1 0 0 0,12 8 0 0 0,-25-14 25 0 0,20 8-7 0 0,-18-8 13 0 0,0 0-1 0 0,0 0 0 0 0,0 0 0 0 0,0 1 0 0 0,0-1 0 0 0,5 4 1 0 0,-7-4 3 0 0,0 0 1 0 0,0 0 0 0 0,0 0 0 0 0,1 0 0 0 0,-1-1 0 0 0,0 1 0 0 0,1 0 0 0 0,-1-1 0 0 0,0 1 0 0 0,1-1 0 0 0,-1 0 0 0 0,2 1 0 0 0,6 2-59 0 0,-4-1 44 0 0,1-1-6 0 0,-5-1-35 0 0,-17-8 102 0 0,7 5-229 0 0,-1-1 0 0 0,0 1 0 0 0,0 1 0 0 0,-1 0 0 0 0,-17-1 0 0 0,-20-5 46 0 0,36 6 132 0 0,0 1 0 0 0,-21-1 0 0 0,0 1 0 0 0,-12-2 0 0 0,25 3 0 0 0,0-2 0 0 0,-25-4 0 0 0,30 3 0 0 0,0 1 0 0 0,0 1 0 0 0,-20 1 0 0 0,16 0 0 0 0,-27-3 0 0 0,38 2-26 0 0,-1 1 1 0 0,1 0-1 0 0,0 0 1 0 0,-14 3-1 0 0,2 0-70 0 0,14-2 44 0 0,-1 0 0 0 0,1 1 1 0 0,0 0-1 0 0,0 1 1 0 0,-9 3-1 0 0,10-3-6 0 0,-6 6-89 0 0,-2 3 107 0 0,12-11 20 0 0,0 0 19 0 0,1-1-1 0 0,-1 1 0 0 0,1-1 0 0 0,-1 1 1 0 0,1-1-1 0 0,0 0 0 0 0,-1 1 0 0 0,1 0 0 0 0,0-1 1 0 0,-1 1-1 0 0,1-1 0 0 0,0 1 0 0 0,-1-1 1 0 0,1 1-1 0 0,0 0 0 0 0,0-1 0 0 0,0 1 0 0 0,0-1 1 0 0,0 1-1 0 0,0 0 0 0 0,0-1 0 0 0,0 1 0 0 0,0 0 1 0 0,0 0-1 0 0,0 0-27 0 0,0-1 53 0 0,0 1 1 0 0,0-1-1 0 0,0 1 1 0 0,1-1 0 0 0,-1 1-1 0 0,0-1 1 0 0,0 1 0 0 0,1-1-1 0 0,-1 0 1 0 0,0 1-1 0 0,1-1 1 0 0,-1 1 0 0 0,0-1-1 0 0,1 0 1 0 0,-1 0 0 0 0,1 1-1 0 0,9-2 282 0 0,1 0 1 0 0,-1-1-1 0 0,1 0 0 0 0,10-4 0 0 0,-11 3-389 0 0,1 0 1 0 0,-1 1-1 0 0,1 0 0 0 0,12 0 1 0 0,-7 2-1212 0 0,23 3 0 0 0,-27-2-3366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25.12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499 77 4608 0 0,'0'0'352'0'0,"-1"0"-245"0"0,-2 0 1419 0 0,-13 3-1391 0 0,13 0 86 0 0,0-1 1 0 0,0 1-1 0 0,0-1 1 0 0,0 0 0 0 0,-4 2-1 0 0,6-4-62 0 0,-1 1-1 0 0,0 0 1 0 0,0 0-1 0 0,1 0 1 0 0,-1 1-1 0 0,1-1 1 0 0,-1 0-1 0 0,1 1 1 0 0,-2 1-1 0 0,1-1-116 0 0,1 0-1 0 0,0-1 1 0 0,-1 0 0 0 0,1 1-1 0 0,-1-1 1 0 0,0 0-1 0 0,1 0 1 0 0,-4 2-1 0 0,-10 7 119 0 0,7-3-77 0 0,-1 0 0 0 0,0-1 0 0 0,0 0 1 0 0,-1-1-1 0 0,1 0 0 0 0,-15 5 0 0 0,15-6 25 0 0,0 1 0 0 0,0 1 0 0 0,-15 11 1 0 0,-4 2 468 0 0,6-3-354 0 0,1 1 0 0 0,1 1 1 0 0,-30 33-1 0 0,-18 16-292 0 0,60-61 62 0 0,0 0 1 0 0,-15 7-1 0 0,-8 7 225 0 0,35-34-136 0 0,1 9-74 0 0,1 1 1 0 0,-1-1 0 0 0,1 1 0 0 0,-1 0 0 0 0,1 0 0 0 0,0 0 0 0 0,12-4 0 0 0,15-10 66 0 0,-2 0 424 0 0,-12 7-414 0 0,26-20 1 0 0,-25 15-108 0 0,97-76 53 0 0,-88 69-49 0 0,0-2 1 0 0,-1-1-1 0 0,24-29 0 0 0,-36 36 7 0 0,-5 5-855 0 0,24-23-1 0 0,-27 31-3463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0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 1 5376 0 0,'13'0'5025'0'0,"-11"1"-4770"0"0,0-1-1 0 0,0 1 1 0 0,-1-1-1 0 0,1 1 1 0 0,0-1-1 0 0,0 1 1 0 0,-1 0 0 0 0,1 0-1 0 0,-1 0 1 0 0,1 0-1 0 0,-1 0 1 0 0,1 0-1 0 0,1 2 1 0 0,26 1 1932 0 0,-12-2-1952 0 0,-13-2-31 0 0,0 1-1 0 0,0-1 1 0 0,0 0 0 0 0,0 0 0 0 0,-1 0-1 0 0,1 0 1 0 0,6-2 0 0 0,35-3 144 0 0,-39 4-320 0 0,0 0 1 0 0,-1 0-1 0 0,1 1 1 0 0,0 0-1 0 0,0 0 0 0 0,-1 0 1 0 0,1 1-1 0 0,9 1 1 0 0,-4 0-1 0 0,0 0 0 0 0,0-1 0 0 0,0 0 0 0 0,18-2 0 0 0,-6 0-30 0 0,-11-1 2 0 0,-6 4 0 0 0,-1-2 0 0 0,-1 0 0 0 0,2 0 11 0 0,0-3 32 0 0,0 3-33 0 0,0 0-10 0 0,1 0 0 0 0,0 0 0 0 0,-2 0 0 0 0,2 0 0 0 0,-5 0 1 0 0,-2 0 0 0 0,1 0-1 0 0,-1 0 0 0 0,1 0 0 0 0,-1 0 0 0 0,1 0 1 0 0,-1 0-1 0 0,1 0 0 0 0,-1 0 0 0 0,1 0 1 0 0,-1 0-1 0 0,1 0 0 0 0,-1 0 0 0 0,1 0 1 0 0,-1 0-1 0 0,0 1 0 0 0,1-1 0 0 0,-1 0 0 0 0,1 0 1 0 0,-1 1-1 0 0,0-1 0 0 0,1 0 0 0 0,-1 1 1 0 0,1-1-1 0 0,-1 0 0 0 0,0 1 0 0 0,1-1 0 0 0,1 2 8 0 0,-2-1 232 0 0,1-1-193 0 0,-1 0 0 0 0,1 1 1 0 0,-1-1-1 0 0,1 0 0 0 0,-1 1 0 0 0,1-1 0 0 0,-1 0 0 0 0,1 1 0 0 0,-1-1 1 0 0,1 0-1 0 0,-1 1 0 0 0,0-1 0 0 0,1 1 0 0 0,-1-1 0 0 0,0 1 1 0 0,1-1-1 0 0,-1 1 0 0 0,0-1 0 0 0,0 1 0 0 0,1-1 0 0 0,-1 1 0 0 0,0-1 1 0 0,0 1-1 0 0,0-1 0 0 0,0 1 0 0 0,0-1 0 0 0,0 1 0 0 0,0 0 1 0 0,0-1-1 0 0,0 1 0 0 0,0 0 0 0 0,-1 19 1295 0 0,-14 30-1158 0 0,14-46-177 0 0,0-1 0 0 0,1 1 0 0 0,-1 0 1 0 0,1 0-1 0 0,0 0 0 0 0,0 0 0 0 0,1 7 1 0 0,0 3-136 0 0,-1 9 119 0 0,1-2 18 0 0,-5 37 1 0 0,3-43 129 0 0,0 24 1 0 0,-1 11-129 0 0,1-26-14 0 0,1 1 0 0 0,4 39 1 0 0,0 12 128 0 0,-4-73-125 0 0,0 31 4 0 0,-7 61-1 0 0,-25 100-4 0 0,27-170 27 0 0,1 1-1 0 0,1-1 1 0 0,1 1-1 0 0,3 41 0 0 0,0-38 5 0 0,-1-22 0 0 0,0 0 1 0 0,0 1-1 0 0,1-1 1 0 0,2 12-1 0 0,0-9-24 0 0,-1 0-1 0 0,0 18 1 0 0,3 8-11 0 0,-2-17 4 0 0,2 38 0 0 0,-5 181 0 0 0,1-220 13 0 0,0-16-8 0 0,-1 1 0 0 0,1-1 0 0 0,-1 1 0 0 0,0-1 0 0 0,0 1-1 0 0,0-1 1 0 0,0 1 0 0 0,-1-1 0 0 0,1 1 0 0 0,-2 3 0 0 0,-1 29 72 0 0,-2-10 1003 0 0,-7-15-1086 0 0,9-8 70 0 0,2-1-63 0 0,0 0-3 0 0,1 0 0 0 0,-1 0 1 0 0,1 0-1 0 0,-1 0 0 0 0,0 0 1 0 0,0 0-1 0 0,1 0 0 0 0,-1 0 0 0 0,0-1 1 0 0,0 1-1 0 0,0 0 0 0 0,0 0 0 0 0,0-1 1 0 0,0 1-1 0 0,0-1 0 0 0,0 1 0 0 0,-2 0 1 0 0,-2 2 53 0 0,-2 5-121 0 0,6-7 64 0 0,1 1 1 0 0,-1-1-1 0 0,0 0 0 0 0,0 0 0 0 0,0 0 1 0 0,0 0-1 0 0,0-1 0 0 0,0 1 0 0 0,0 0 1 0 0,0 0-1 0 0,0 0 0 0 0,0-1 0 0 0,0 1 1 0 0,0-1-1 0 0,-1 1 0 0 0,1-1 0 0 0,0 1 1 0 0,-1-1-1 0 0,1 0 0 0 0,0 0 0 0 0,0 1 1 0 0,-1-1-1 0 0,1 0 0 0 0,-3 0 0 0 0,3 0 16 0 0,-1 0 0 0 0,0 0-1 0 0,1 0 1 0 0,-1 0 0 0 0,1 1 0 0 0,-1-1-1 0 0,0 1 1 0 0,1-1 0 0 0,-1 1 0 0 0,1 0-1 0 0,-1-1 1 0 0,1 1 0 0 0,-1 0 0 0 0,1 0-1 0 0,0 0 1 0 0,-1 0 0 0 0,1 0 0 0 0,-2 3-1 0 0,2-3-11 0 0,-1 0 1 0 0,1 1-1 0 0,0-1 0 0 0,-1 0 0 0 0,1 0 1 0 0,0 0-1 0 0,-1 0 0 0 0,1-1 0 0 0,-1 1 0 0 0,0 0 1 0 0,1 0-1 0 0,-1-1 0 0 0,0 0 0 0 0,1 1 0 0 0,-1-1 1 0 0,-2 1-1 0 0,0-1 0 0 0,0 1 0 0 0,0-1 1 0 0,0 0-1 0 0,0 0 0 0 0,0 0 1 0 0,0 0-1 0 0,0-1 0 0 0,-4 0 0 0 0,6 0 2 0 0,0 1-1 0 0,0-1 0 0 0,0 1 0 0 0,0 0 1 0 0,0 0-1 0 0,0 0 0 0 0,0 0 0 0 0,0 0 1 0 0,1 0-1 0 0,-1 0 0 0 0,0 1 0 0 0,0-1 1 0 0,0 1-1 0 0,-2 0 0 0 0,-16 8-232 0 0,-39 10-1 0 0,55-17 147 0 0,0-1 1 0 0,0 1-1 0 0,0 0 1 0 0,0 0-1 0 0,0 0 1 0 0,1 0-1 0 0,-1 1 1 0 0,1-1-1 0 0,0 1 1 0 0,0 0-1 0 0,-5 6 1 0 0,3-4-42 0 0,0-4-350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1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218 47 9472 0 0,'0'0'1753'0'0,"-4"-7"-1004"0"0,4 6-729 0 0,-1 0 0 0 0,1 0-1 0 0,-1 0 1 0 0,1 0 0 0 0,-1 0-1 0 0,0 1 1 0 0,1-1 0 0 0,-1 0-1 0 0,0 0 1 0 0,0 1 0 0 0,0-1-1 0 0,1 0 1 0 0,-1 1 0 0 0,0-1 0 0 0,0 1-1 0 0,0-1 1 0 0,0 1 0 0 0,0 0-1 0 0,0-1 1 0 0,0 1 0 0 0,0 0-1 0 0,0 0 1 0 0,0-1 0 0 0,0 1-1 0 0,0 0 1 0 0,-2 0 0 0 0,0 0 122 0 0,0-1 24 0 0,0 0 1 0 0,0 0-1 0 0,1 0 1 0 0,-1-1-1 0 0,0 1 0 0 0,-2-3 1 0 0,2 3 120 0 0,1-1 0 0 0,-1 1 0 0 0,1-1 0 0 0,-1 1 0 0 0,0 0 0 0 0,-3-1 0 0 0,3 1-96 0 0,0 0 0 0 0,-1 0-1 0 0,1 1 1 0 0,0-1 0 0 0,0 1 0 0 0,-1 0 0 0 0,1 0-1 0 0,0 0 1 0 0,-1 1 0 0 0,1-1 0 0 0,0 1-1 0 0,-4 1 1 0 0,-8 1 223 0 0,13-3-398 0 0,1 0 0 0 0,0 0 0 0 0,0 0 0 0 0,0 1 0 0 0,0-1 1 0 0,0 0-1 0 0,0 0 0 0 0,0 1 0 0 0,0-1 0 0 0,0 0 0 0 0,0 1 0 0 0,0-1 0 0 0,0 1 0 0 0,0 0 1 0 0,0-1-1 0 0,1 1 0 0 0,-1 0 0 0 0,0-1 0 0 0,-1 2 0 0 0,-2 5 147 0 0,3-6-129 0 0,1-1 0 0 0,-1 1 0 0 0,1 0-1 0 0,0-1 1 0 0,-1 1 0 0 0,1 0 0 0 0,-1-1-1 0 0,0 1 1 0 0,1-1 0 0 0,-1 1 0 0 0,1-1 0 0 0,-1 1-1 0 0,0-1 1 0 0,1 0 0 0 0,-1 1 0 0 0,0-1-1 0 0,0 0 1 0 0,1 1 0 0 0,-1-1 0 0 0,0 0-1 0 0,0 0 1 0 0,-1 0 0 0 0,0 1-5 0 0,1 0 1 0 0,-1-1-1 0 0,0 1 0 0 0,0 0 1 0 0,1 0-1 0 0,-1 0 0 0 0,0 0 1 0 0,1 1-1 0 0,-1-1 0 0 0,1 0 1 0 0,-2 3-1 0 0,-3 1 64 0 0,5-4 45 0 0,0-1-119 0 0,1 1 0 0 0,-1-1 1 0 0,1 0-1 0 0,-1 1 1 0 0,1-1-1 0 0,-1 0 0 0 0,1 1 1 0 0,-1-1-1 0 0,1 1 0 0 0,0-1 1 0 0,-1 1-1 0 0,1-1 1 0 0,-1 1-1 0 0,1-1 0 0 0,0 1 1 0 0,0-1-1 0 0,-1 1 0 0 0,1 0 1 0 0,0-1-1 0 0,0 1 1 0 0,0-1-1 0 0,-1 1 0 0 0,1 0 1 0 0,0-1-1 0 0,0 2 0 0 0,-2 15 76 0 0,1-14-73 0 0,1-2-16 0 0,0 0 0 0 0,0 0 0 0 0,0 1 0 0 0,-1-1 0 0 0,1 0 0 0 0,0 0 0 0 0,0 0 0 0 0,1 0 0 0 0,-1 0 0 0 0,0 0 0 0 0,0 0 0 0 0,0 0 0 0 0,1 0 0 0 0,-1 0 0 0 0,1 1 0 0 0,0 3-19 0 0,1 0 1 0 0,0 0-1 0 0,0 0 1 0 0,0 0-1 0 0,5 6 1 0 0,-6-9 7 0 0,0 1-1 0 0,1-1 1 0 0,0 0 0 0 0,-1 0 0 0 0,1 0 0 0 0,0 0 0 0 0,0 0 0 0 0,0 0 0 0 0,0 0 0 0 0,1-1 0 0 0,-1 1-1 0 0,3 0 1 0 0,0 1 25 0 0,0-1 0 0 0,0 0 0 0 0,-1 1 0 0 0,8 6 0 0 0,-7-6-4 0 0,-1 0 1 0 0,1 0 0 0 0,-1 0-1 0 0,1-1 1 0 0,0 1 0 0 0,5 1-1 0 0,0-1-8 0 0,25 6-111 0 0,-33-9 95 0 0,-1 1 1 0 0,0-1-1 0 0,0 0 1 0 0,1 0-1 0 0,-1 0 1 0 0,0 0-1 0 0,0 0 1 0 0,1 0-1 0 0,-1-1 1 0 0,0 1-1 0 0,0 0 1 0 0,1 0-1 0 0,-1-1 1 0 0,0 1-1 0 0,0-1 1 0 0,0 1-1 0 0,0-1 1 0 0,0 0-1 0 0,0 1 0 0 0,0-1 1 0 0,0 0-1 0 0,0 0 1 0 0,2-1-1 0 0,-2-2-6 0 0,-1 4 11 0 0,0-1 0 0 0,0 0 0 0 0,0 0 0 0 0,1 1 0 0 0,-1-1 0 0 0,1 0 1 0 0,-1 1-1 0 0,0-1 0 0 0,1 0 0 0 0,-1 1 0 0 0,1-1 0 0 0,-1 0 0 0 0,1 1 1 0 0,0-1-1 0 0,-1 1 0 0 0,1-1 0 0 0,-1 1 0 0 0,1 0 0 0 0,1-1 0 0 0,4-2-2031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18.11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38 46 3944 0 0,'0'0'176'0'0,"0"-9"6756"0"0,-2-2-3374 0 0,-2 21-1554 0 0,-1 23-1315 0 0,4-21-584 0 0,0-1-1 0 0,-3 12 0 0 0,1-11-27 0 0,1 1 0 0 0,0 14 0 0 0,-5 54 253 0 0,5-63-318 0 0,0 0-1 0 0,0 0 1 0 0,2 0 0 0 0,0 1 0 0 0,4 22-1 0 0,0-14 1445 0 0,0-35-1168 0 0,30-141-1454 0 0,-3-4 511 0 0,-25 127 698 0 0,-2 19-86 0 0,2-5 33 0 0,-4 8 11 0 0,6-5 61 0 0,-3 4-62 0 0,23-19 152 0 0,-23 20-152 0 0,-5 3-2 0 0,1 1 0 0 0,-1-1 0 0 0,1 1 0 0 0,-1 0 0 0 0,1-1 0 0 0,-1 1 0 0 0,1-1 0 0 0,0 1 0 0 0,-1 0 0 0 0,1 0 0 0 0,0-1 0 0 0,-1 1 0 0 0,1 0 0 0 0,0 0 0 0 0,-1 0 0 0 0,1 0 0 0 0,0-1-1 0 0,-1 1 1 0 0,1 0 0 0 0,0 0 0 0 0,-1 0 0 0 0,1 1 0 0 0,0-1 0 0 0,-1 0 0 0 0,1 0 0 0 0,0 0 0 0 0,1 1-16 0 0,1-1 21 0 0,1 0-1 0 0,-1 0 1 0 0,0 1-1 0 0,0-1 1 0 0,1 1 0 0 0,-1 0-1 0 0,0 0 1 0 0,0 0-1 0 0,0 0 1 0 0,0 0 0 0 0,0 1-1 0 0,0-1 1 0 0,0 1-1 0 0,-1 0 1 0 0,1 0 0 0 0,0 0-1 0 0,-1 0 1 0 0,3 2-1 0 0,5 5-15 0 0,-5-4 28 0 0,0-1 0 0 0,1 1-1 0 0,4 7 1 0 0,-8-10 4 0 0,-1 1 0 0 0,0-1 0 0 0,0 0 0 0 0,0 0 0 0 0,0 0 0 0 0,0 1 0 0 0,0-1 0 0 0,0 1 0 0 0,-1-1 0 0 0,1 0 0 0 0,-1 1 0 0 0,0-1 0 0 0,1 4 0 0 0,-2-3 0 0 0,1 1-1 0 0,-1 0 0 0 0,1 0 0 0 0,-1-1 0 0 0,-1 1 0 0 0,1 0 0 0 0,0-1 1 0 0,-1 1-1 0 0,1-1 0 0 0,-1 1 0 0 0,0-1 0 0 0,0 0 0 0 0,-3 3 0 0 0,-5 6-39 0 0,0-2-1 0 0,-12 11 0 0 0,15-15 1 0 0,1-1 15 0 0,0-1-1 0 0,-1 0 0 0 0,1 0 1 0 0,-1 0-1 0 0,0-1 0 0 0,0 0 0 0 0,-9 2 1 0 0,-1 1 49 0 0,15-6-40 0 0,0 1 3 0 0,0 0 0 0 0,0-1 0 0 0,1 1 1 0 0,-1-1-1 0 0,0 0 0 0 0,0 0 0 0 0,0 1 0 0 0,0-1 0 0 0,-3-1 0 0 0,3 1 8 0 0,1 0 0 0 0,-1 0 1 0 0,0 0-1 0 0,0 0 0 0 0,0-1 0 0 0,0 1 1 0 0,0-1-1 0 0,0 1 0 0 0,1-1 0 0 0,-1 0 1 0 0,0 0-1 0 0,1 0 0 0 0,-3-1 0 0 0,0 0 80 0 0,3 1 73 0 0,-7-10 343 0 0,0-1 282 0 0,13 17-792 0 0,0 0 0 0 0,10 12 0 0 0,21 39 0 0 0,-28-46 0 0 0,0 0 0 0 0,0 0 0 0 0,0-1 0 0 0,1 0 0 0 0,20 14 0 0 0,-1 0 0 0 0,-20-16 0 0 0,0 0 0 0 0,18 10 0 0 0,34 20-193 0 0,-50-29-1088 0 0,-7-4 707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2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199 10 5264 0 0,'0'0'394'0'0,"-1"0"-263"0"0,-13-3 1028 0 0,11 2-867 0 0,2 1 166 0 0,-16-6 1396 0 0,12 7-1587 0 0,0 0 0 0 0,-1 0 0 0 0,1 0 0 0 0,0 0 1 0 0,0 1-1 0 0,0 0 0 0 0,0 0 0 0 0,0 0 0 0 0,1 1 0 0 0,-1 0 0 0 0,1 0 1 0 0,-1 0-1 0 0,1 0 0 0 0,0 1 0 0 0,-6 6 0 0 0,-2 0 408 0 0,10-8-567 0 0,0-1-1 0 0,0 0 1 0 0,1 0-1 0 0,-1 1 1 0 0,0-1-1 0 0,1 1 0 0 0,-3 2 1 0 0,-38 59 1572 0 0,41-61-1644 0 0,-1 0 0 0 0,1 1 0 0 0,0-1 0 0 0,0 0 0 0 0,0 1-1 0 0,0-1 1 0 0,0 1 0 0 0,1 0 0 0 0,-1-1 0 0 0,1 1 0 0 0,0-1 0 0 0,0 1 0 0 0,-1 0 0 0 0,2-1 0 0 0,-1 1 0 0 0,0-1 0 0 0,1 1 0 0 0,-1 0 0 0 0,1-1 0 0 0,-1 1 0 0 0,1-1 0 0 0,0 1 0 0 0,0-1-1 0 0,1 0 1 0 0,-1 1 0 0 0,0-1 0 0 0,1 0 0 0 0,-1 0 0 0 0,1 0 0 0 0,0 0 0 0 0,0 0 0 0 0,0 0 0 0 0,0-1 0 0 0,0 1 0 0 0,0 0 0 0 0,0-1 0 0 0,0 0 0 0 0,1 1 0 0 0,-1-1 0 0 0,0 0 0 0 0,1 0-1 0 0,-1-1 1 0 0,1 1 0 0 0,-1 0 0 0 0,1-1 0 0 0,0 1 0 0 0,-1-1 0 0 0,4 0 0 0 0,21 1 21 0 0,-18 0-58 0 0,0-1 0 0 0,0 0 0 0 0,11-1 0 0 0,-10-1-39 0 0,-6 2-16 0 0,0 0-1 0 0,1-1 1 0 0,-1 0-1 0 0,0 0 1 0 0,1 0-1 0 0,-1 0 0 0 0,0-1 1 0 0,0 1-1 0 0,0-1 1 0 0,0 0-1 0 0,0 0 1 0 0,-1-1-1 0 0,5-2 0 0 0,-7 4-184 0 0,0 0-107 0 0,6-7 233 0 0,-6 5-782 0 0,1 1-1 0 0,-1-1 1 0 0,1 1-1 0 0,-1-1 1 0 0,0 0-1 0 0,1-4 1 0 0,-1 5-948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5 21 13584 0 0,'-4'-10'2330'0'0,"16"12"-2476"0"0,2-4 679 0 0,7 1 541 0 0,-15 2-923 0 0,-1-1 0 0 0,1 0-1 0 0,0 0 1 0 0,0-1 0 0 0,10-2-1 0 0,16 0-62 0 0,13 1-92 0 0,-27 0-252 0 0,30 3 0 0 0,26 4-3725 0 0,-49-7 2479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14 209 3712 0 0,'0'0'3469'0'0,"-5"-5"-278"0"0,4 5-3123 0 0,1 0 1 0 0,0 0-1 0 0,-1 0 1 0 0,1 0-1 0 0,-1-1 0 0 0,1 1 1 0 0,-1 0-1 0 0,1-1 1 0 0,0 1-1 0 0,-1 0 1 0 0,1-1-1 0 0,0 1 1 0 0,-1 0-1 0 0,1-1 1 0 0,0 1-1 0 0,-1-1 1 0 0,1 1-1 0 0,0 0 0 0 0,0-1 1 0 0,0 1-1 0 0,-1-1 1 0 0,1 1-1 0 0,0-1 1 0 0,0 1-1 0 0,0-1 1 0 0,0 1-1 0 0,0-1 1 0 0,0 1-1 0 0,0-1 0 0 0,0 0 1 0 0,0 0-6 0 0,1-1 0 0 0,-1 0 0 0 0,1 1-1 0 0,0-1 1 0 0,-1 1 0 0 0,1-1 0 0 0,0 1 0 0 0,0-1 0 0 0,1-1 0 0 0,4-5 47 0 0,1 1 0 0 0,10-9 0 0 0,-15 15 71 0 0,1-2-76 0 0,1 1-1 0 0,0 0 1 0 0,0 0-1 0 0,0 0 0 0 0,0 0 1 0 0,0 1-1 0 0,0-1 1 0 0,0 1-1 0 0,0 0 1 0 0,1 1-1 0 0,-1-1 0 0 0,5 1 1 0 0,9-3 463 0 0,-14 3-498 0 0,0 0 1 0 0,-1 0 0 0 0,1 0-1 0 0,0 0 1 0 0,0 1 0 0 0,0-1 0 0 0,0 1-1 0 0,0 0 1 0 0,0 1 0 0 0,-1-1 0 0 0,1 1-1 0 0,0-1 1 0 0,-1 1 0 0 0,0 0 0 0 0,1 0-1 0 0,-1 0 1 0 0,0 1 0 0 0,3 2-1 0 0,-2-2-53 0 0,-1 1-1 0 0,1-1 0 0 0,-1 1 0 0 0,0 0 0 0 0,0 0 0 0 0,0 0 0 0 0,-1 0 0 0 0,0 1 0 0 0,1-1 0 0 0,-1 1 1 0 0,-1-1-1 0 0,1 1 0 0 0,1 7 0 0 0,-3-8 32 0 0,1 0 0 0 0,-1 0 0 0 0,0 0-1 0 0,0 0 1 0 0,-1 0 0 0 0,1 0 0 0 0,-1 0 0 0 0,0 0 0 0 0,0 0 0 0 0,0 0 0 0 0,0 0 0 0 0,-1 0 0 0 0,0-1 0 0 0,0 1 0 0 0,0-1 0 0 0,-4 7-1 0 0,4-7-47 0 0,1-2 0 0 0,0 0 0 0 0,0 0 0 0 0,1 0 0 0 0,-1 0 0 0 0,0 0 0 0 0,0 0 0 0 0,0 0 0 0 0,0 0 0 0 0,-1-1 0 0 0,1 1 0 0 0,0 0 0 0 0,-2 0 0 0 0,-3 0 0 0 0,4-1 0 0 0,0 0 0 0 0,1 0 0 0 0,-1 0 0 0 0,0-1 0 0 0,1 1 0 0 0,-1 0 0 0 0,0-1 0 0 0,1 1 0 0 0,-1-1 0 0 0,1 0 0 0 0,-1 1 0 0 0,1-1 0 0 0,-1 0 0 0 0,1 0 0 0 0,-1 0 0 0 0,1 0 0 0 0,0 0 0 0 0,0-1 0 0 0,-1 1 0 0 0,1 0 0 0 0,0 0 0 0 0,0-1 0 0 0,0 1 0 0 0,1-1 0 0 0,-1 1 0 0 0,0-1 0 0 0,0 1 0 0 0,1-1 0 0 0,-1 0 0 0 0,1 1 0 0 0,-1-1 0 0 0,1 0 0 0 0,0 1 0 0 0,0-1 0 0 0,0 0 0 0 0,0-2 0 0 0,0-5 0 0 0,0 0 0 0 0,1 0 0 0 0,0 0 0 0 0,0 0 0 0 0,4-9 0 0 0,-2 8 0 0 0,0-2 0 0 0,1-1 0 0 0,8-18 0 0 0,-9 26 0 0 0,0 1 0 0 0,-1-1 0 0 0,2 1 0 0 0,-1 0 0 0 0,0 0 0 0 0,1 0 0 0 0,0 0 0 0 0,-1 1 0 0 0,9-6 0 0 0,-8 6-12 0 0,0 1-1 0 0,0 0 0 0 0,0 0 0 0 0,1 0 0 0 0,-1 0 0 0 0,0 1 0 0 0,1-1 1 0 0,0 1-1 0 0,-1 0 0 0 0,1 1 0 0 0,-1-1 0 0 0,1 1 0 0 0,0 0 0 0 0,0 0 1 0 0,-1 1-1 0 0,7 0 0 0 0,1 2 178 0 0,-1 0 0 0 0,0 0 1 0 0,0 1-1 0 0,0 1 0 0 0,-1 0 0 0 0,0 0 1 0 0,17 12-1 0 0,-19-12-646 0 0,-6-4 419 0 0,-1 1-1 0 0,1 0 1 0 0,0-1 0 0 0,0 1-1 0 0,-1 0 1 0 0,1 0-1 0 0,-1 0 1 0 0,0 0 0 0 0,1 0-1 0 0,-1 0 1 0 0,0 0-1 0 0,1 3 1 0 0,4 8 6 0 0,-6-12 46 0 0,0 0-1 0 0,0-1 1 0 0,-1 1-1 0 0,1 0 0 0 0,-1 0 1 0 0,1-1-1 0 0,-1 1 1 0 0,1 0-1 0 0,-1-1 0 0 0,1 1 1 0 0,-1-1-1 0 0,0 1 1 0 0,1 0-1 0 0,-1-1 0 0 0,0 0 1 0 0,1 1-1 0 0,-1-1 1 0 0,0 1-1 0 0,-1 0 0 0 0,-4 1-60 0 0,0 0 0 0 0,-1 0 0 0 0,1 0 0 0 0,-1-1 0 0 0,1 0 0 0 0,-1 0 0 0 0,1 0 0 0 0,-8-1-1 0 0,12-1 8 0 0,1 1 64 0 0,0-1 0 0 0,0 1-1 0 0,1-1 1 0 0,-1 0 0 0 0,0 1-1 0 0,0-1 1 0 0,0 0 0 0 0,1 0-1 0 0,-1 1 1 0 0,0-1 0 0 0,1 0-1 0 0,-1 0 1 0 0,0 0 0 0 0,1 0-1 0 0,-1 0 1 0 0,1 0 0 0 0,0 0-1 0 0,-1 0 1 0 0,1 0-1 0 0,0 0 1 0 0,-1-2 0 0 0,1 1 10 0 0,0-2-8 0 0,0 0-1 0 0,0 0 1 0 0,0 0-1 0 0,1 0 1 0 0,0 0-1 0 0,-1 0 1 0 0,2 0-1 0 0,1-7 0 0 0,0 6-2 0 0,-1-1 0 0 0,1 1 0 0 0,-1 0 0 0 0,1 0 0 0 0,1 0 0 0 0,-1 0 0 0 0,1 1 0 0 0,0-1 0 0 0,0 1 0 0 0,7-6 0 0 0,-1 2 38 0 0,1 1 0 0 0,0 0 0 0 0,21-10-1 0 0,-26 14 1 0 0,1 0 0 0 0,0 1-1 0 0,0 0 1 0 0,0 0-1 0 0,0 1 1 0 0,0 0-1 0 0,0 0 1 0 0,7 0-1 0 0,-11 1-32 0 0,-1 0 1 0 0,1 0-1 0 0,-1 0 1 0 0,0 1-1 0 0,1-1 1 0 0,-1 1-1 0 0,1-1 0 0 0,-1 1 1 0 0,0 0-1 0 0,1-1 1 0 0,-1 1-1 0 0,0 1 1 0 0,0-1-1 0 0,1 0 0 0 0,-1 0 1 0 0,0 1-1 0 0,-1-1 1 0 0,1 1-1 0 0,0 0 0 0 0,0 0 1 0 0,-1-1-1 0 0,1 1 1 0 0,-1 0-1 0 0,1 0 1 0 0,-1 0-1 0 0,2 3 0 0 0,5 10 2 0 0,-6-13-29 0 0,-1 0 0 0 0,0-1 0 0 0,0 1 0 0 0,0 0 0 0 0,0 0 0 0 0,0 0 0 0 0,0 0 0 0 0,0 3 0 0 0,5 13-327 0 0,-5-15 137 0 0,0 0 0 0 0,0 0 0 0 0,0-1-1 0 0,0 1 1 0 0,-1 0 0 0 0,1 5 0 0 0,-1-1-447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0 160 4232 0 0,'0'0'3893'0'0,"13"3"-1662"0"0,-6-9-1901 0 0,0 0 1 0 0,13-7-1 0 0,12-10 355 0 0,-20 13-390 0 0,1 1 0 0 0,1 0 1 0 0,17-8-1 0 0,-27 15-71 0 0,0 1 1 0 0,0 0-1 0 0,0-1 0 0 0,1 1 1 0 0,-1 1-1 0 0,1-1 1 0 0,-1 1-1 0 0,1-1 0 0 0,-1 1 1 0 0,6 1-1 0 0,2-1 85 0 0,-11 0-295 0 0,1 1 1 0 0,-1-1-1 0 0,0 0 0 0 0,1 0 1 0 0,-1 1-1 0 0,0-1 0 0 0,1 1 0 0 0,-1-1 1 0 0,0 1-1 0 0,1 0 0 0 0,-1-1 1 0 0,0 1-1 0 0,2 2 0 0 0,6 3 117 0 0,-4-5-32 0 0,-1 1 1 0 0,0 0 0 0 0,0 0-1 0 0,0 1 1 0 0,-1-1 0 0 0,1 1-1 0 0,0 0 1 0 0,-1 0 0 0 0,0 0-1 0 0,0 0 1 0 0,0 1 0 0 0,0-1-1 0 0,0 1 1 0 0,4 8-1 0 0,-7-12-101 0 0,0 1 0 0 0,1 0 0 0 0,-1-1 0 0 0,0 1 0 0 0,0 0 0 0 0,1 0 0 0 0,-1-1 0 0 0,0 1-1 0 0,0 0 1 0 0,0 0 0 0 0,0-1 0 0 0,0 1 0 0 0,0 0 0 0 0,0 0 0 0 0,0 0 0 0 0,-1-1 0 0 0,1 1 0 0 0,0 0-1 0 0,0-1 1 0 0,-1 1 0 0 0,1 0 0 0 0,0 0 0 0 0,-1-1 0 0 0,1 1 0 0 0,0-1 0 0 0,-1 1 0 0 0,0 0-1 0 0,-1 2-28 0 0,0 0 34 0 0,0-1 0 0 0,0 1 0 0 0,0-1 0 0 0,0 1 1 0 0,-1-1-1 0 0,1 0 0 0 0,-1 0 0 0 0,1 0 0 0 0,-1 0 1 0 0,0-1-1 0 0,0 1 0 0 0,0-1 0 0 0,0 0 0 0 0,0 1 0 0 0,-6 0 1 0 0,1 1-32 0 0,-1-1 1 0 0,0 0 0 0 0,0-1 0 0 0,-15 1-1 0 0,20-1-65 0 0,0 0 58 0 0,0-6-45 0 0,3 4 67 0 0,1 0 0 0 0,-1 0 0 0 0,0 0 0 0 0,1-1 0 0 0,0 1 0 0 0,-1 0-1 0 0,1 0 1 0 0,0-1 0 0 0,0 1 0 0 0,0 0 0 0 0,0-1 0 0 0,0 1 0 0 0,0 0-1 0 0,0 0 1 0 0,0-1 0 0 0,0 1 0 0 0,1 0 0 0 0,-1 0 0 0 0,0-1 0 0 0,1 1-1 0 0,-1 0 1 0 0,1 0 0 0 0,-1 0 0 0 0,2-2 0 0 0,3-5-3 0 0,-1 1 1 0 0,10-11-1 0 0,-7 9-22 0 0,1 0 37 0 0,0 1 0 0 0,0 0 0 0 0,1 0 0 0 0,0 1 0 0 0,0 0 0 0 0,1 0 0 0 0,-1 1 0 0 0,1 1 0 0 0,1 0 0 0 0,13-5 0 0 0,-19 8 5 0 0,0 0 0 0 0,1 0 0 0 0,-1 1 0 0 0,1 0 0 0 0,-1 0 0 0 0,1 1 0 0 0,-1 0 0 0 0,1-1 0 0 0,-1 2 0 0 0,1-1 0 0 0,0 1 0 0 0,-1 0 0 0 0,1 0 0 0 0,-1 0 0 0 0,6 3 0 0 0,-9-3-3 0 0,-1 0-1 0 0,1 0 0 0 0,-1 1 0 0 0,1-1 0 0 0,-1 0 0 0 0,0 1 0 0 0,1-1 0 0 0,-1 1 0 0 0,0-1 0 0 0,0 1 0 0 0,0 0 0 0 0,0-1 0 0 0,-1 1 0 0 0,1 0 0 0 0,0 0 0 0 0,0 2 0 0 0,6 34-4 0 0,-6-27-3 0 0,-1-7-29 0 0,0 0 0 0 0,0-1 1 0 0,0 1-1 0 0,0 0 0 0 0,-1 0 0 0 0,0 0 1 0 0,1 0-1 0 0,-1 0 0 0 0,-1 0 0 0 0,1-1 1 0 0,-4 7-1 0 0,2-4-20 0 0,0-1 0 0 0,0 0 0 0 0,-1 0 0 0 0,0 0 0 0 0,0 0 0 0 0,-6 6 0 0 0,8-10 66 0 0,1 0 1 0 0,-1-1 0 0 0,1 1-1 0 0,-1 0 1 0 0,0 0 0 0 0,1-1-1 0 0,-1 1 1 0 0,0-1 0 0 0,0 1-1 0 0,0-1 1 0 0,1 0-1 0 0,-1 0 1 0 0,0 0 0 0 0,0 0-1 0 0,0 0 1 0 0,0 0 0 0 0,-1-1-1 0 0,1 0-4 0 0,1 0-1 0 0,-1 0 0 0 0,1 0 1 0 0,0 0-1 0 0,0 0 0 0 0,-1-1 0 0 0,1 1 1 0 0,0 0-1 0 0,0-1 0 0 0,0 1 0 0 0,0-1 1 0 0,1 1-1 0 0,-1-1 0 0 0,0 1 1 0 0,1-1-1 0 0,-1-1 0 0 0,0-1-16 0 0,0 0 1 0 0,1 1-1 0 0,0-1 1 0 0,-1 0-1 0 0,2 0 0 0 0,-1 1 1 0 0,1-6-1 0 0,0 2 2 0 0,1-1 1 0 0,0 0-1 0 0,0 1 1 0 0,1 0-1 0 0,0 0 1 0 0,0 0-1 0 0,5-7 1 0 0,-5 10 16 0 0,4-8 17 0 0,1 1 0 0 0,11-12 0 0 0,-16 19-13 0 0,0 1 0 0 0,0 1 0 0 0,0-1 0 0 0,1 0 0 0 0,-1 1 0 0 0,1-1 0 0 0,-1 1-1 0 0,1 0 1 0 0,0 1 0 0 0,0-1 0 0 0,7-2 0 0 0,-3 2 5 0 0,1 1 0 0 0,0 0-1 0 0,-1 0 1 0 0,1 0-1 0 0,0 1 1 0 0,-1 0 0 0 0,18 3-1 0 0,-23-2-9 0 0,-1 0 0 0 0,1 0 0 0 0,-1 0-1 0 0,0 0 1 0 0,1 1 0 0 0,-1-1-1 0 0,0 0 1 0 0,0 1 0 0 0,1 0 0 0 0,-1-1-1 0 0,0 1 1 0 0,2 3 0 0 0,18 25-5103 0 0,-21-29 4563 0 0,3 6-4285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6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8 59 3856 0 0,'0'-8'167'0'0,"0"6"330"0"0,-7 17 4752 0 0,7-16-5212 0 0,1 0 1 0 0,-1 0-1 0 0,1 0 0 0 0,-1 0 0 0 0,1 0 0 0 0,-1 1 0 0 0,1-1 1 0 0,0 0-1 0 0,-1 0 0 0 0,1 1 0 0 0,0-1 0 0 0,0 0 0 0 0,0 1 0 0 0,-1-1 1 0 0,1 1-1 0 0,0-1 0 0 0,0 1 0 0 0,0-1 0 0 0,0 1 0 0 0,0 0 0 0 0,0-1 1 0 0,1 1-1 0 0,13-1 496 0 0,-1 0 1 0 0,1-2 0 0 0,25-6-1 0 0,-9 2 421 0 0,-29 7-885 0 0,0 0 0 0 0,0 0 0 0 0,0 0 0 0 0,0 0 0 0 0,0 0 0 0 0,0 0 0 0 0,0 1 1 0 0,-1-1-1 0 0,4 2 0 0 0,11 1 272 0 0,-12-2-255 0 0,1-1 0 0 0,-2 1 1 0 0,1 0-1 0 0,0 0 1 0 0,0 0-1 0 0,0 0 0 0 0,0 1 1 0 0,0-1-1 0 0,-1 1 1 0 0,1 0-1 0 0,-1 0 0 0 0,0 1 1 0 0,5 3-1 0 0,-1-2-33 0 0,-5-2-35 0 0,0-1-1 0 0,0 0 1 0 0,0-1-1 0 0,0 1 1 0 0,1 0 0 0 0,-1-1-1 0 0,0 1 1 0 0,3-1-1 0 0,-4 0-6 0 0,0 0-1 0 0,0 0 0 0 0,0 0 0 0 0,1 1 1 0 0,-1-1-1 0 0,0 0 0 0 0,0 0 0 0 0,0 0 0 0 0,0 1 1 0 0,0-1-1 0 0,0 1 0 0 0,0-1 0 0 0,0 1 1 0 0,0-1-1 0 0,0 1 0 0 0,-1-1 0 0 0,1 1 1 0 0,0 0-1 0 0,0 0 0 0 0,0-1 0 0 0,-1 1 1 0 0,1 0-1 0 0,0 0 0 0 0,-1 0 0 0 0,1 0 1 0 0,-1 0-1 0 0,1 0 0 0 0,-1 0 0 0 0,1 1 0 0 0,0 2 16 0 0,0-1 0 0 0,0 0-1 0 0,-1 1 1 0 0,1-1-1 0 0,-1 0 1 0 0,0 1 0 0 0,0-1-1 0 0,0 0 1 0 0,-1 1-1 0 0,1-1 1 0 0,-1 0 0 0 0,0 1-1 0 0,0-1 1 0 0,0 0-1 0 0,0 0 1 0 0,-1 0 0 0 0,1 0-1 0 0,-1 0 1 0 0,-3 5-1 0 0,-2 3 50 0 0,-1-2-69 0 0,-21 6-7 0 0,28-15-9 0 0,0 1 0 0 0,0-1-1 0 0,0 0 1 0 0,0 1 0 0 0,0-1-1 0 0,0 0 1 0 0,0 1-1 0 0,0-1 1 0 0,0 0 0 0 0,0 0-1 0 0,0 0 1 0 0,0 0-1 0 0,0 0 1 0 0,0 0 0 0 0,0 0-1 0 0,0 0 1 0 0,0-1-1 0 0,0 1 1 0 0,0 0 0 0 0,0-1-1 0 0,0 1 1 0 0,0 0-1 0 0,1-1 1 0 0,-1 1 0 0 0,0-1-1 0 0,0 0 1 0 0,0 1-1 0 0,0-1 1 0 0,1 0 0 0 0,-1 1-1 0 0,0-1 1 0 0,1 0-1 0 0,-1 0 1 0 0,0-1 0 0 0,-1 0 29 0 0,1 1-19 0 0,0-1 0 0 0,0 1 0 0 0,0-1 0 0 0,1 0 0 0 0,-1 1 0 0 0,1-1 0 0 0,-1 1 0 0 0,1-1 0 0 0,0 0 0 0 0,0 0 0 0 0,-1 1 0 0 0,1-1 0 0 0,0 0 0 0 0,0 1 0 0 0,1-1 0 0 0,-1-2 1 0 0,1-2-2 0 0,0 1 1 0 0,1-1 0 0 0,3-9 0 0 0,-2 10 0 0 0,0 0 0 0 0,0 0 0 0 0,1 0 0 0 0,-1 0 0 0 0,1 0 0 0 0,7-5 0 0 0,9-13 0 0 0,-18 20 0 0 0,1 0 0 0 0,0 0 0 0 0,0 0 0 0 0,0 0 0 0 0,1 0 0 0 0,-1 1 0 0 0,1 0 0 0 0,-1-1 0 0 0,1 1 0 0 0,0 1 0 0 0,-1-1 0 0 0,1 0 0 0 0,5 0 0 0 0,6-2 0 0 0,0 1 0 0 0,19-1 0 0 0,-32 4 0 0 0,3 0 4 0 0,1 0-1 0 0,-1 0 1 0 0,1 1-1 0 0,-1 0 1 0 0,0 0-1 0 0,1 0 0 0 0,6 3 1 0 0,17 4 48 0 0,-27-8-54 0 0,-1 1-1 0 0,1-1 0 0 0,-1 1 0 0 0,1-1 0 0 0,-1 1 0 0 0,1 0 0 0 0,-1 0 0 0 0,0-1 0 0 0,1 1 0 0 0,-1 0 0 0 0,0 1 0 0 0,0-1 0 0 0,1 0 0 0 0,0 2 0 0 0,13 21-164 0 0,-6-9 106 0 0,-8-6 111 0 0,-2-7-109 0 0,0-1 57 0 0,0 0 1 0 0,-1 0-1 0 0,1 0 0 0 0,-1 0 1 0 0,1-1-1 0 0,-1 1 0 0 0,0 0 1 0 0,1-1-1 0 0,-1 1 0 0 0,0-1 0 0 0,1 0 1 0 0,-1 0-1 0 0,0 1 0 0 0,0-1 1 0 0,1 0-1 0 0,-1 0 0 0 0,0-1 1 0 0,-1 1-1 0 0,-1 0-18 0 0,0-1 0 0 0,0 1 1 0 0,0 0-1 0 0,1 1 0 0 0,-8 1 1 0 0,9-2 18 0 0,2 0 1 0 0,-1 0 0 0 0,0 1 0 0 0,0-1 0 0 0,0 0 0 0 0,0 0 0 0 0,1 0 0 0 0,-1 0 0 0 0,0 0 0 0 0,0 0 0 0 0,0-1 0 0 0,0 1 0 0 0,1 0 0 0 0,-1 0 0 0 0,0 0 0 0 0,0-1 0 0 0,1 1 0 0 0,-1-1 0 0 0,0 1 0 0 0,0 0 0 0 0,1-1 0 0 0,-1 1 0 0 0,0-1 0 0 0,1 1 0 0 0,-1-1 0 0 0,1 0 0 0 0,-2-1 0 0 0,0 0-5 0 0,0 0-1 0 0,1-1 0 0 0,-1 1 0 0 0,1-1 0 0 0,-1 1 1 0 0,1-1-1 0 0,0 0 0 0 0,0 0 0 0 0,0 0 0 0 0,-1-5 1 0 0,3 5 13 0 0,0 0 1 0 0,1 0 0 0 0,-1 0 0 0 0,1 0 0 0 0,-1 1 0 0 0,1-1 0 0 0,0 0 0 0 0,0 1 0 0 0,0-1 0 0 0,0 1 0 0 0,0-1 0 0 0,1 1-1 0 0,-1 0 1 0 0,1 0 0 0 0,-1 0 0 0 0,1 0 0 0 0,0 1 0 0 0,0-1 0 0 0,6-1 0 0 0,-4 1-3 0 0,0 0-1 0 0,0 1 1 0 0,0 0 0 0 0,0 0 0 0 0,0 0 0 0 0,1 0-1 0 0,-1 1 1 0 0,0 0 0 0 0,0 0 0 0 0,1 1 0 0 0,7 1 0 0 0,16 3-5 0 0,-19-3-13 0 0,-1-1 0 0 0,0 2-1 0 0,0-1 1 0 0,0 1 0 0 0,18 8 0 0 0,-16-3-64 0 0,0 0 0 0 0,0 0 0 0 0,15 16 0 0 0,-23-21 16 0 0,-2-2-40 0 0,0 0 1 0 0,0 0 0 0 0,0 0-1 0 0,0 0 1 0 0,1 0 0 0 0,-1-1 0 0 0,0 1-1 0 0,0 0 1 0 0,1-1 0 0 0,-1 1-1 0 0,0-1 1 0 0,1 1 0 0 0,-1-1 0 0 0,3 1-1 0 0,7-4-5174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7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14 76 4464 0 0,'0'0'2993'0'0,"-8"-19"878"0"0,7 17-3827 0 0,1 1 0 0 0,-1 0 0 0 0,1 0 1 0 0,-1-1-1 0 0,1 1 0 0 0,-1 0 0 0 0,1 0 0 0 0,0-1 1 0 0,0 1-1 0 0,0 0 0 0 0,0-1 0 0 0,0 1 1 0 0,0 0-1 0 0,0-1 0 0 0,0 1 0 0 0,0 0 0 0 0,0-1 1 0 0,1 1-1 0 0,-1 0 0 0 0,1-1 0 0 0,-1 1 1 0 0,1 0-1 0 0,0-2 0 0 0,2-20 3474 0 0,-6 33-2934 0 0,-1 16-349 0 0,4 0 151 0 0,-1-12-152 0 0,1 0 0 0 0,1 0 0 0 0,3 23-1 0 0,-2-25-52 0 0,0-1-1 0 0,-1 15 0 0 0,1 5 134 0 0,23 151 1783 0 0,-21-141-1820 0 0,-4 50 0 0 0,-1-41-263 0 0,-6 82-14 0 0,6-78 12 0 0,0-21 46 0 0,6 65 0 0 0,-2-68-58 0 0,2 10 0 0 0,4 27 0 0 0,-6-47 22 0 0,-1-1-1 0 0,1 26 0 0 0,-8 7 43 0 0,4-14 80 0 0,1-11-176 0 0,0 0 0 0 0,5 32 0 0 0,-3-45 54 0 0,-1 0 0 0 0,-1 0 0 0 0,-1 17 1 0 0,0 15-28 0 0,8 13-91 0 0,-7-59 27 0 0,8 18-1686 0 0,-8-13 1172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8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9 441 3624 0 0,'0'0'325'0'0,"-8"-2"5388"0"0,8-1-5652 0 0,0 1-1 0 0,0-1 0 0 0,0 0 1 0 0,0 0-1 0 0,1 0 0 0 0,-1 0 1 0 0,1 1-1 0 0,0-1 1 0 0,0 0-1 0 0,0 1 0 0 0,0-1 1 0 0,0 0-1 0 0,1 1 0 0 0,1-3 1 0 0,1-2-82 0 0,-3 6 17 0 0,-1 0 0 0 0,0 0 1 0 0,1 1-1 0 0,-1-1 1 0 0,1 0-1 0 0,-1 0 1 0 0,1 1-1 0 0,0-1 1 0 0,-1 0-1 0 0,1 1 1 0 0,0-1-1 0 0,-1 1 1 0 0,1-1-1 0 0,0 1 1 0 0,0-1-1 0 0,0 0 9 0 0,-1 1 0 0 0,0-1 0 0 0,0 1 0 0 0,1-1 0 0 0,-1 0-1 0 0,0 1 1 0 0,0-1 0 0 0,0 0 0 0 0,0 1 0 0 0,0-1 0 0 0,0 0 0 0 0,0 1-1 0 0,0-2 1 0 0,4-6 176 0 0,0-1 265 0 0,-4 7-249 0 0,1-1 0 0 0,0 1 0 0 0,-1-1 0 0 0,1 1 0 0 0,0 0 0 0 0,1 0 0 0 0,-1-1 0 0 0,0 1 0 0 0,1 0 0 0 0,-1 0 0 0 0,1 0 0 0 0,-1 0 1 0 0,4-2 864 0 0,11-10 275 0 0,-2 5-1123 0 0,23-11-1 0 0,-18 10-75 0 0,-5 3 105 0 0,1 2-1 0 0,0-1 0 0 0,0 2 1 0 0,18-4-1 0 0,26-7-111 0 0,58-23 81 0 0,-44 17 164 0 0,-3 1-5 0 0,122-20-1 0 0,-134 34-202 0 0,-13 2 86 0 0,1-2-1 0 0,56-16 0 0 0,83-30 19 0 0,-170 49-380 0 0,1 0 0 0 0,0 1-1 0 0,20-1 1 0 0,-23 5-527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39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 4256 0 0,'0'0'432'0'0,"0"17"5233"0"0,0-9-5986 0 0,0-6 705 0 0,0 0 1 0 0,1 0-1 0 0,-1 0 1 0 0,0 1-1 0 0,1-1 1 0 0,0 0-1 0 0,-1 0 1 0 0,1 0-1 0 0,0 0 1 0 0,2 3 0 0 0,-1 0 369 0 0,0-2-479 0 0,1 0 0 0 0,-1 1 0 0 0,0-1 0 0 0,1 0 0 0 0,5 4 0 0 0,-4-2-174 0 0,6 4 597 0 0,-5-3-434 0 0,1 0-1 0 0,0-1 1 0 0,0 0 0 0 0,8 6-1 0 0,-9-8-189 0 0,-2 0-1 0 0,1 0 1 0 0,0 0-1 0 0,5 8 1 0 0,-6-8-24 0 0,0 0 0 0 0,0 0 0 0 0,0 0 0 0 0,0 0-1 0 0,1 0 1 0 0,-1-1 0 0 0,6 4 0 0 0,10 3 168 0 0,-12-5-116 0 0,0-1 0 0 0,0 0-1 0 0,0 0 1 0 0,0 0-1 0 0,14 2 1 0 0,-6-2 47 0 0,0 1-1 0 0,21 8 1 0 0,7 2 112 0 0,-19-7-24 0 0,1 2 0 0 0,37 20 1 0 0,-19-8 172 0 0,-36-19-343 0 0,0 0 0 0 0,0 0-1 0 0,0-1 1 0 0,1 0 0 0 0,-1 0 0 0 0,0-1-1 0 0,13 0 1 0 0,21 1-14 0 0,-21 2-39 0 0,73 12 417 0 0,18 3-371 0 0,-97-16-20 0 0,1 0-1 0 0,25-1 1 0 0,8 1 27 0 0,64 3-50 0 0,-34-3 131 0 0,-67 0-72 0 0,1 0 0 0 0,12 4 0 0 0,7 1 69 0 0,4-2-49 0 0,8 2 8 0 0,82 23 0 0 0,-117-27-143 0 0,0 0-1 0 0,0 0 0 0 0,13 8 1 0 0,-19-10 28 0 0,0 0 0 0 0,0 0 1 0 0,0 0-1 0 0,0 0 1 0 0,0 0-1 0 0,0-1 1 0 0,3 1-1 0 0,-3-1 0 0 0,0 1 0 0 0,0-1 0 0 0,0 1 0 0 0,0 0 0 0 0,0-1 0 0 0,0 1 0 0 0,0 0 0 0 0,1 1 0 0 0,9 9-4867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00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 1784 0 0,'0'0'168'0'0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01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 0 3432 0 0,'0'0'1864'0'0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18.83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222 13 10232 0 0,'0'0'3178'0'0,"-5"-8"-303"0"0,1 7-2812 0 0,1 0 1 0 0,-1 0-1 0 0,0 0 1 0 0,0 1-1 0 0,1-1 1 0 0,-1 1-1 0 0,0 0 1 0 0,0 0-1 0 0,1 1 1 0 0,-1-1-1 0 0,0 1 1 0 0,1 0-1 0 0,-5 1 1 0 0,-4 2 163 0 0,-1 0-1 0 0,-16 10 1 0 0,23-11-237 0 0,1 1 0 0 0,-1-1 1 0 0,1 2-1 0 0,0-1 0 0 0,0 0 0 0 0,-6 7 0 0 0,4-4 280 0 0,7-6-259 0 0,0-1-1 0 0,-1 1 0 0 0,1-1 0 0 0,-1 1 0 0 0,1-1 0 0 0,0 1 0 0 0,-1-1 0 0 0,1 1 0 0 0,0 0 0 0 0,-1-1 1 0 0,1 1-1 0 0,0 0 0 0 0,0-1 0 0 0,0 1 0 0 0,0 0 0 0 0,0-1 0 0 0,0 1 0 0 0,0 0 0 0 0,0-1 0 0 0,0 1 1 0 0,0 0-1 0 0,0 0 0 0 0,0-1 0 0 0,0 1 0 0 0,1 0 0 0 0,-1-1 0 0 0,0 1 0 0 0,0-1 0 0 0,1 1 0 0 0,-1 0 1 0 0,0-1-1 0 0,1 1 0 0 0,1 1 31 0 0,-1 0 0 0 0,0 0 1 0 0,1-1-1 0 0,0 1 0 0 0,-1-1 1 0 0,1 1-1 0 0,2 0 0 0 0,28 17 370 0 0,-21-13-308 0 0,0 1-1 0 0,17 12 1 0 0,0 1-14 0 0,-23-16-36 0 0,0 0 0 0 0,-1 0-1 0 0,0 1 1 0 0,0-1-1 0 0,0 1 1 0 0,0 0 0 0 0,-1 0-1 0 0,5 9 1 0 0,-7-11-40 0 0,0 0-1 0 0,0 0 1 0 0,0 1 0 0 0,-1-1 0 0 0,1 0-1 0 0,-1 0 1 0 0,0 1 0 0 0,0-1 0 0 0,0 0 0 0 0,0 1-1 0 0,-1-1 1 0 0,1 0 0 0 0,-1 0 0 0 0,0 1 0 0 0,0-1-1 0 0,0 0 1 0 0,0 0 0 0 0,-1 0 0 0 0,1 0 0 0 0,-1 0-1 0 0,0 0 1 0 0,1-1 0 0 0,-2 1 0 0 0,1-1-1 0 0,0 1 1 0 0,-3 2 0 0 0,-1-1 40 0 0,-1 1 0 0 0,1-2 0 0 0,-1 1 0 0 0,0 0 1 0 0,0-1-1 0 0,0-1 0 0 0,-1 1 0 0 0,1-1 0 0 0,-1 0 0 0 0,1-1 0 0 0,-10 1 0 0 0,7-2-155 0 0,0 0 0 0 0,-18-4-1 0 0,26 4 22 0 0,-1-1 1 0 0,0 1-1 0 0,0-1 0 0 0,1 0 0 0 0,-1 0 0 0 0,1-1 0 0 0,-1 1 0 0 0,1 0 1 0 0,-1-1-1 0 0,1 1 0 0 0,0-1 0 0 0,0 0 0 0 0,0 0 0 0 0,-3-3 0 0 0,-8-6-1513 0 0,7 5 932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02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818 0 4608 0 0,'0'0'2965'0'0,"-1"1"-2761"0"0,-5 1-171 0 0,-13 5 2073 0 0,18-6-1830 0 0,-3 1-92 0 0,1-1 0 0 0,0 1 0 0 0,-1-1 1 0 0,1 0-1 0 0,-5 1 0 0 0,1 0-7 0 0,-22 16 573 0 0,19-13-161 0 0,1 1 0 0 0,-18 14 1 0 0,19-14-120 0 0,-1 0 1 0 0,0-1 0 0 0,0 0-1 0 0,-12 5 1 0 0,2-1-65 0 0,-33 16 758 0 0,-44 23-274 0 0,1-2-869 0 0,65-34 66 0 0,24-10-57 0 0,0 0 0 0 0,0 0 0 0 0,0 1 0 0 0,-7 4 0 0 0,-14 6 60 0 0,3-2-173 0 0,-24 18 68 0 0,40-26 22 0 0,4-1-21 0 0,0 1 0 0 0,0-1 0 0 0,0 1 0 0 0,-7 4-1 0 0,-45 32-49 0 0,36-28 64 0 0,7-5 0 0 0,12-5 0 0 0,1-1-1 0 0,-1 0 0 0 0,1 1 1 0 0,0-1-1 0 0,-1 0 0 0 0,1 0 1 0 0,-1 0-1 0 0,1 1 0 0 0,-1-1 0 0 0,1 0 1 0 0,-1 0-1 0 0,1 0 0 0 0,-1 0 1 0 0,1 0-1 0 0,-1 0 0 0 0,1 0 1 0 0,-1 0-1 0 0,1 0 0 0 0,-1 0 1 0 0,1 0-1 0 0,-1 0 0 0 0,1 0 0 0 0,-1 0 1 0 0,1 0-1 0 0,-1-1 0 0 0,0 1 1 0 0,-5 0-35 0 0,-11 16-40 0 0,-3-2 15 0 0,16-9-8 0 0,-10 14-49 0 0,13-19 234 0 0,1 1-53 0 0,0 4 0 0 0,1-2-10 0 0,11 16-54 0 0,-10-15-28 0 0,0-3 86 0 0,0 1 1 0 0,0-1-1 0 0,0 0 0 0 0,0 1 1 0 0,0-1-1 0 0,0 0 1 0 0,0 0-1 0 0,1-1 0 0 0,-1 1 1 0 0,0 0-1 0 0,0-1 1 0 0,1 1-1 0 0,-1-1 0 0 0,3 0 1 0 0,13 3 263 0 0,-17-2-321 0 0,12-4 12 0 0,-12 3 6 0 0,1-1 1 0 0,0 1-1 0 0,0 0 0 0 0,-1 0 1 0 0,1 0-1 0 0,0 0 1 0 0,0 0-1 0 0,-1 0 0 0 0,3 1 1 0 0,12-1 44 0 0,-11-1-64 0 0,0 0 0 0 0,0 1 0 0 0,1-1 0 0 0,-1 1 0 0 0,0 0 0 0 0,8 1 0 0 0,20 0 0 0 0,-7-2 0 0 0,-18 1 0 0 0,1-1 0 0 0,14-2 0 0 0,12 0 0 0 0,-29 2 21 0 0,0 0 0 0 0,0 1-1 0 0,0-1 1 0 0,9 2-1 0 0,-10 0-14 0 0,0-1-1 0 0,0 0 1 0 0,1 0-1 0 0,-1-1 1 0 0,9-1-1 0 0,29-2-5 0 0,-37 4 0 0 0,-1-1 0 0 0,1 1 0 0 0,0 0 0 0 0,6 0 0 0 0,-7 0 0 0 0,0 1 0 0 0,0-1 0 0 0,0-1 0 0 0,0 1 0 0 0,10-3 0 0 0,24-4 0 0 0,-16 4 0 0 0,-15 2 1 0 0,-1 1-1 0 0,0-1 0 0 0,1 2 0 0 0,14 1 0 0 0,9 0 63 0 0,45 5-63 0 0,-48-5 0 0 0,-21-1 0 0 0,1-1 0 0 0,0 0 0 0 0,0 0 0 0 0,14-2 0 0 0,29-2 0 0 0,-22 2 0 0 0,-25 2 0 0 0,1 0 0 0 0,-1 0 0 0 0,1-1 0 0 0,0 1 0 0 0,-1-1 0 0 0,7-2 0 0 0,-7 1 1 0 0,1 1 0 0 0,-1 0-1 0 0,1 0 1 0 0,-1 0 0 0 0,9 1 0 0 0,-8-1 10 0 0,0 1 1 0 0,0-1 0 0 0,0 1 0 0 0,6-3 0 0 0,-6 1-12 0 0,0 1 0 0 0,1 0 0 0 0,-1 1 0 0 0,9-1 0 0 0,11-2 0 0 0,-23 2 0 0 0,-2 1 0 0 0,1-1 0 0 0,-1 1 0 0 0,1 0 0 0 0,-1 0 0 0 0,1 0 0 0 0,-1 0 0 0 0,1 0 0 0 0,-1 0 0 0 0,1 0 0 0 0,-1 0 0 0 0,1 0 0 0 0,-1 0 0 0 0,1 0 0 0 0,-1 0 0 0 0,1 0 0 0 0,-1 0 0 0 0,1 0 0 0 0,-1 0 0 0 0,1 0 0 0 0,-1 1 0 0 0,1-1 0 0 0,-1 0 0 0 0,1 0 0 0 0,0 1 0 0 0,2 0 0 0 0,5 0 0 0 0,25-2 0 0 0,-10 1-76 0 0,-23 0-12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0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80 287 3696 0 0,'0'0'619'0'0,"-16"0"-1038"0"0,5 0 296 0 0,10 0 406 0 0,-15 9 2109 0 0,3 3-957 0 0,3-8 3354 0 0,0-3-4151 0 0,10-1-595 0 0,0 0-1 0 0,0 0 1 0 0,0 0-1 0 0,0 0 0 0 0,0 0 1 0 0,0 0-1 0 0,0 0 1 0 0,0 0-1 0 0,0 0 1 0 0,0 0-1 0 0,0-1 0 0 0,0 1 1 0 0,0 0-1 0 0,1 0 1 0 0,-1 0-1 0 0,0 0 0 0 0,0 0 1 0 0,0 0-1 0 0,0 0 1 0 0,0 0-1 0 0,0 0 1 0 0,0-1-1 0 0,0 1 0 0 0,0 0 1 0 0,0 0-1 0 0,0 0 1 0 0,0 0-1 0 0,0 0 0 0 0,0 0 1 0 0,0 0-1 0 0,0 0 1 0 0,0-1-1 0 0,-1 1 1 0 0,1 0-1 0 0,0 0 0 0 0,0 0 1 0 0,0 0-1 0 0,0 0 1 0 0,0 0-1 0 0,0 0 0 0 0,0 0 1 0 0,0 0-1 0 0,0 0 1 0 0,0 0-1 0 0,0-1 1 0 0,0 1-1 0 0,0 0 0 0 0,-1 0 1 0 0,1 0-1 0 0,0 0 1 0 0,0 0-1 0 0,0 0 0 0 0,0 0 1 0 0,0 0-1 0 0,0 0 1 0 0,0 0-1 0 0,0 0 1 0 0,0 0-1 0 0,-1 0 0 0 0,1 0 1 0 0,0 0-1 0 0,0 0 1 0 0,0 0-1 0 0,0 0 0 0 0,0 0 1 0 0,0 0-1 0 0,0 0 1 0 0,0 0-1 0 0,-1 0 1 0 0,4-7 256 0 0,-3 6-287 0 0,-1 1 0 0 0,1-1 0 0 0,0 1 0 0 0,0-1 0 0 0,1 1 0 0 0,-1 0 0 0 0,0-1-1 0 0,0 1 1 0 0,0-1 0 0 0,0 1 0 0 0,0-1 0 0 0,0 1 0 0 0,1-1 0 0 0,-1 1-1 0 0,0 0 1 0 0,0-1 0 0 0,1 1 0 0 0,-1 0 0 0 0,0-1 0 0 0,0 1 0 0 0,1-1 0 0 0,-1 1-1 0 0,1 0 1 0 0,-1 0 0 0 0,0-1 0 0 0,1 1 0 0 0,-1 0 0 0 0,0 0 0 0 0,1-1-1 0 0,30-14 685 0 0,-20 10-488 0 0,0 1-1 0 0,1 0 0 0 0,-1 1 1 0 0,24-3-1 0 0,-19 3 53 0 0,-1 0 1 0 0,16-6-1 0 0,62-14 282 0 0,-91 22-542 0 0,0 0 0 0 0,-1 0 0 0 0,1 0 0 0 0,0 0 0 0 0,-1 0 0 0 0,1 0 0 0 0,-1 0 0 0 0,0-1 0 0 0,1 1 0 0 0,1-3 0 0 0,6-6 0 0 0,4 1 125 0 0,1 0 0 0 0,0 1 0 0 0,0 0 0 0 0,21-7-1 0 0,-13 5 5 0 0,8-1 20 0 0,32-11 39 0 0,-3 2-174 0 0,-38 15-14 0 0,33-2 0 0 0,-32 5 0 0 0,32-8 0 0 0,28-1 118 0 0,-66 8-106 0 0,-6 0 41 0 0,1 1 0 0 0,15-7-1 0 0,-14 5 81 0 0,1 0-1 0 0,-1 0 0 0 0,1 2 1 0 0,16-2-1 0 0,-16 2-182 0 0,30-2 68 0 0,82 3-1 0 0,-64 2-44 0 0,-43 2-675 0 0,-9 0 521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0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318 45 3888 0 0,'0'0'431'0'0,"0"-15"1014"0"0,0 14-1288 0 0,-1 0 1 0 0,1-1-1 0 0,0 1 0 0 0,0 0 1 0 0,0 0-1 0 0,-1 0 1 0 0,1 0-1 0 0,0 0 0 0 0,-1-1 1 0 0,1 1-1 0 0,-1 0 1 0 0,0 0-1 0 0,1 0 0 0 0,-1 0 1 0 0,0 0-1 0 0,1 1 1 0 0,-1-1-1 0 0,0 0 0 0 0,-2-2 807 0 0,2 3-814 0 0,0-1 0 0 0,0 0 0 0 0,0 0 0 0 0,0 1 0 0 0,0-1 0 0 0,0 1-1 0 0,0-1 1 0 0,0 1 0 0 0,-2-1 0 0 0,1 2-106 0 0,-13 1 467 0 0,9-2-396 0 0,2 0 90 0 0,-1-1 0 0 0,1 2 0 0 0,-1-1 0 0 0,1 0 0 0 0,-8 3 0 0 0,10-3 78 0 0,-1 1-127 0 0,0 1 0 0 0,-1-1 0 0 0,1 0 0 0 0,0 1 0 0 0,0 0 0 0 0,0 0 0 0 0,-4 3 0 0 0,5-4-28 0 0,-5 5 243 0 0,7-5-328 0 0,-1 0-1 0 0,1-1 0 0 0,-1 1 1 0 0,1-1-1 0 0,-1 1 0 0 0,0 0 1 0 0,1-1-1 0 0,-1 1 0 0 0,1-1 1 0 0,-1 0-1 0 0,0 1 0 0 0,0-1 1 0 0,1 1-1 0 0,-2-1 0 0 0,-30 4 1255 0 0,30-4-1270 0 0,-1 1 0 0 0,1-1 1 0 0,-1 1-1 0 0,1 0 0 0 0,-1 0 0 0 0,1 0 0 0 0,-3 1 0 0 0,3-1 4 0 0,-1 0 0 0 0,1 0 0 0 0,-1 0 0 0 0,1 0-1 0 0,-1 0 1 0 0,1-1 0 0 0,-3 1 0 0 0,2 0 10 0 0,1 0-1 0 0,-1-1 0 0 0,1 1 0 0 0,0 0 1 0 0,-1 1-1 0 0,1-1 0 0 0,0 0 0 0 0,0 1 1 0 0,-4 2-1 0 0,-2 2 293 0 0,7-6-242 0 0,-11 7 106 0 0,-20 25 123 0 0,16-19-320 0 0,2 6-2518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06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 7824 0 0,'0'0'992'0'0,"12"11"952"0"0,-11-9-1833 0 0,0-1 1 0 0,0 1 0 0 0,-1-1 0 0 0,1 1 0 0 0,-1 0 0 0 0,1-1-1 0 0,-1 1 1 0 0,0 0 0 0 0,1-1 0 0 0,-1 1 0 0 0,0 0 0 0 0,0 0-1 0 0,-1 2 1 0 0,1-2 131 0 0,0 0 1 0 0,0 0-1 0 0,0 0 0 0 0,0 0 0 0 0,0 0 1 0 0,1 0-1 0 0,-1 0 0 0 0,2 3 0 0 0,-2-4 256 0 0,1 1-364 0 0,-1-1 1 0 0,1 0 0 0 0,-1 1-1 0 0,1-1 1 0 0,-1 0-1 0 0,1 0 1 0 0,0 1 0 0 0,-1-1-1 0 0,1 0 1 0 0,0 0 0 0 0,0 0-1 0 0,0 0 1 0 0,0 0-1 0 0,0 0 1 0 0,0 0 0 0 0,0-1-1 0 0,2 2 1 0 0,9 9 491 0 0,-11-9-559 0 0,1-1 1 0 0,-1 1 0 0 0,1 0-1 0 0,0-1 1 0 0,-1 1-1 0 0,1-1 1 0 0,0 0-1 0 0,4 2 1 0 0,11 10 568 0 0,-15-10-502 0 0,9 10 190 0 0,-11-13-308 0 0,0 1-1 0 0,0-1 1 0 0,1 0 0 0 0,-1 1 0 0 0,0-1-1 0 0,1 0 1 0 0,-1 0 0 0 0,0 1 0 0 0,1-1-1 0 0,-1 0 1 0 0,1 0 0 0 0,-1 1 0 0 0,0-1-1 0 0,1 0 1 0 0,-1 0 0 0 0,1 0 0 0 0,-1 0 0 0 0,0 0-1 0 0,1 0 1 0 0,-1 0 0 0 0,1 1 0 0 0,-1-1-1 0 0,1 0 1 0 0,-1-1 0 0 0,1 1 0 0 0,0 0-1 0 0,9-4 292 0 0,-1 13-88 0 0,1 6-22 0 0,-8-10-151 0 0,1-1 1 0 0,-1-1-1 0 0,1 1 1 0 0,0 0-1 0 0,0-1 1 0 0,1 1-1 0 0,4 3 1 0 0,3 2 153 0 0,-9-8-163 0 0,-1 1 0 0 0,1 0 1 0 0,0-1-1 0 0,0 0 0 0 0,0 1 1 0 0,0-1-1 0 0,0 0 0 0 0,0 0 1 0 0,0 0-1 0 0,5 1 0 0 0,-4-1-22 0 0,1 0-1 0 0,-1 0 0 0 0,0 1 1 0 0,0-1-1 0 0,0 1 0 0 0,0 0 1 0 0,0 0-1 0 0,0 0 0 0 0,0 0 1 0 0,-1 0-1 0 0,1 0 0 0 0,2 5 1 0 0,-2-5 29 0 0,0 1 0 0 0,0 0-1 0 0,0-1 1 0 0,0 1 0 0 0,0-1 0 0 0,0 0 0 0 0,1 0 0 0 0,-1 0-1 0 0,6 2 1 0 0,1-1 6 0 0,-1-1 0 0 0,0 2-1 0 0,0-1 1 0 0,-1 1 0 0 0,1 1-1 0 0,-1-1 1 0 0,0 2 0 0 0,9 6-1 0 0,18 18-50 0 0,-28-26 102 0 0,0 0 1 0 0,1 0-1 0 0,-1 0 0 0 0,11 3 0 0 0,-10-4-1 0 0,0 0 0 0 0,-1 0 0 0 0,0 1 0 0 0,10 6 0 0 0,-14-8-97 0 0,-1 0 0 0 0,1-1 0 0 0,0 1 0 0 0,1-1 0 0 0,-1 0-1 0 0,0 0 1 0 0,6 2 0 0 0,17 5 57 0 0,-13-2 47 0 0,23 7 1 0 0,-11-4-47 0 0,-20-7-20 0 0,0 1 1 0 0,1 0 0 0 0,6 5-1 0 0,-8-5-26 0 0,-1-1-1 0 0,1 1 0 0 0,0-1 1 0 0,0 0-1 0 0,0-1 1 0 0,0 1-1 0 0,0 0 1 0 0,5 0-1 0 0,-2 0 0 0 0,1 0 0 0 0,-1 1 1 0 0,1 0-1 0 0,-1 0 0 0 0,8 6 0 0 0,-8-5-9 0 0,1 0 0 0 0,0 0 1 0 0,0-1-1 0 0,1 0 0 0 0,8 2 0 0 0,70 20-20 0 0,-76-22-40 0 0,0 0 1 0 0,13 5 0 0 0,16 6-229 0 0,-33-14 357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10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241 123 9072 0 0,'0'0'681'0'0,"-13"-8"-98"0"0,7 5-570 0 0,5 2-18 0 0,-1 0-1 0 0,1 0 1 0 0,-1 0 0 0 0,1 1 0 0 0,-1-1-1 0 0,1 1 1 0 0,-1-1 0 0 0,1 1 0 0 0,-1-1 0 0 0,0 1-1 0 0,1 0 1 0 0,-1 0 0 0 0,0-1 0 0 0,1 1 0 0 0,-1 1-1 0 0,0-1 1 0 0,1 0 0 0 0,-1 0 0 0 0,1 1 0 0 0,-1-1-1 0 0,0 0 1 0 0,1 1 0 0 0,-3 1 0 0 0,-3 1 5 0 0,6-2 5 0 0,0-1 0 0 0,1 0 0 0 0,-1 1 0 0 0,0-1 0 0 0,1 0 1 0 0,-1 0-1 0 0,0 1 0 0 0,1-1 0 0 0,-1 0 0 0 0,0 0 0 0 0,1 0 0 0 0,-1 0 0 0 0,0 0 1 0 0,0 0-1 0 0,1 0 0 0 0,-1 0 0 0 0,0 0 0 0 0,0 0 0 0 0,1 0 0 0 0,-1 0 1 0 0,0-1-1 0 0,1 1 0 0 0,-1 0 0 0 0,0-1 0 0 0,1 1 0 0 0,-1 0 0 0 0,0-1 1 0 0,1 1-1 0 0,-2-2 0 0 0,0 1 39 0 0,1 0-23 0 0,-1 0-1 0 0,1 1 0 0 0,0-1 0 0 0,-1 1 0 0 0,1 0 1 0 0,-1-1-1 0 0,1 1 0 0 0,0 0 0 0 0,-1 0 1 0 0,1 0-1 0 0,-1 0 0 0 0,1 0 0 0 0,-1 0 0 0 0,1 0 1 0 0,0 1-1 0 0,-1-1 0 0 0,1 0 0 0 0,-1 1 1 0 0,1-1-1 0 0,0 1 0 0 0,0 0 0 0 0,-1-1 0 0 0,-1 3 1 0 0,2-3-11 0 0,1 0 1 0 0,-1 0 0 0 0,0 1-1 0 0,0-1 1 0 0,1 0 0 0 0,-1 0-1 0 0,0 0 1 0 0,1 0 0 0 0,-1 0-1 0 0,0 0 1 0 0,0 0 0 0 0,1 0-1 0 0,-1 0 1 0 0,-1 0 0 0 0,-5 0 57 0 0,-22 13 4 0 0,28-13-72 0 0,-11 7 37 0 0,-5 17-2 0 0,6-10 155 0 0,8-11-114 0 0,1-1 0 0 0,0 1 1 0 0,0 0-1 0 0,0 1 0 0 0,0-1 0 0 0,0 0 0 0 0,-1 4 1 0 0,1 0 91 0 0,0-1 0 0 0,1 1 1 0 0,-1 0-1 0 0,1 0 0 0 0,0 11 1 0 0,1-16-113 0 0,0 1 1 0 0,0-1-1 0 0,1 1 1 0 0,-1-1-1 0 0,1 0 0 0 0,-1 1 1 0 0,1-1-1 0 0,0 0 1 0 0,-1 1-1 0 0,1-1 0 0 0,0 0 1 0 0,1 0-1 0 0,-1 0 1 0 0,0 0-1 0 0,1 0 1 0 0,-1 0-1 0 0,1 0 0 0 0,-1-1 1 0 0,3 3-1 0 0,-3-3 86 0 0,10 9 414 0 0,-9-9-472 0 0,-1 0 1 0 0,1 0 0 0 0,-1 0-1 0 0,1 0 1 0 0,0 0 0 0 0,-1 0-1 0 0,1 0 1 0 0,0-1 0 0 0,-1 1-1 0 0,1-1 1 0 0,0 1 0 0 0,0-1-1 0 0,2 0 1 0 0,14 5 251 0 0,-16-5-317 0 0,0 0 0 0 0,0 0 0 0 0,0 0 0 0 0,0 0 0 0 0,0 0 0 0 0,0 0 0 0 0,0-1 0 0 0,0 1 1 0 0,0 0-1 0 0,0-1 0 0 0,0 0 0 0 0,0 0 0 0 0,-1 1 0 0 0,4-3 0 0 0,25-15 97 0 0,-28 17-116 0 0,-1 0 0 0 0,0 1 0 0 0,0-1 0 0 0,1 0 0 0 0,-1 1 0 0 0,1 0 0 0 0,-1-1 0 0 0,0 1 0 0 0,1 0 0 0 0,-1 0 0 0 0,1-1 0 0 0,-1 1 0 0 0,1 0 0 0 0,1 1 0 0 0,-1-1 0 0 0,1 0 0 0 0,-1 0 0 0 0,0 0 0 0 0,0 0 0 0 0,0-1 0 0 0,0 1 0 0 0,4-2 0 0 0,0-1 0 0 0,1 0 0 0 0,-1-1 0 0 0,10-7 0 0 0,-12 7 0 0 0,1 0 0 0 0,0 1 0 0 0,0 0 0 0 0,0 0 0 0 0,11-4 0 0 0,-10 5 0 0 0,0 0 0 0 0,-1-1 0 0 0,1 0 0 0 0,-1 0 0 0 0,0 0 0 0 0,0-1 0 0 0,10-8 0 0 0,-6 2 0 0 0,1 0 0 0 0,12-17 0 0 0,-11 11 70 0 0,13-27-1 0 0,-23 40-57 0 0,-1 0 0 0 0,1 0-1 0 0,-1-1 1 0 0,0 1 0 0 0,0 0 0 0 0,0 0-1 0 0,0-1 1 0 0,-1 1 0 0 0,0-4-1 0 0,1 5-11 0 0,-1 0 0 0 0,0 0 0 0 0,1 0 0 0 0,-1 0 0 0 0,0 0 0 0 0,0 0 0 0 0,0 0 0 0 0,0 0 0 0 0,-3-2 0 0 0,0-2 11 0 0,-2-2 45 0 0,4 10-62 0 0,1-1 9 0 0,-5 6-3 0 0,-2-4 0 0 0,7-3 2 0 0,-18-19-18 0 0,15 16-54 0 0,-4 1 0 0 0,5 2 62 0 0,-11-9-60 0 0,-1-2 1 0 0,14 10 65 0 0,1 1 0 0 0,-1 0 0 0 0,1 0 0 0 0,-1 0 0 0 0,1-1 0 0 0,0 1 0 0 0,-1 0 0 0 0,1 0 0 0 0,-1 0 0 0 0,0 0 0 0 0,1 0 0 0 0,-1 0 0 0 0,1 0 0 0 0,-1 0 1 0 0,1 0-1 0 0,-1 0 0 0 0,1 0 0 0 0,-1 0 0 0 0,1 1 0 0 0,-1-1 0 0 0,1 0 0 0 0,0 0 0 0 0,-1 0 0 0 0,1 1 0 0 0,-1-1 0 0 0,1 0 0 0 0,-1 1 0 0 0,0-1 0 0 0,1 1 0 0 0,-1 0 1 0 0,1-1-1 0 0,-1 0 0 0 0,0 1 1 0 0,1-1-1 0 0,-1 1 0 0 0,0-1 1 0 0,0 0-1 0 0,1 1 1 0 0,-1-1-1 0 0,0 0 0 0 0,0 0 1 0 0,0 0-1 0 0,1 0 0 0 0,-1 0 1 0 0,0 0-1 0 0,0 0 0 0 0,0 0 1 0 0,1 0-1 0 0,-1 0 1 0 0,0 0-1 0 0,0 0 0 0 0,0 0 1 0 0,1-1-1 0 0,-1 1 0 0 0,0 0 1 0 0,0-1-1 0 0,1 1 1 0 0,-1 0-1 0 0,0-1 0 0 0,0 0 1 0 0,-9-3 10 0 0,9 4-3 0 0,-1 0-1 0 0,1 0 0 0 0,0 0 1 0 0,0 1-1 0 0,0-1 1 0 0,1 0-1 0 0,-1 1 0 0 0,0-1 1 0 0,0 0-1 0 0,0 1 1 0 0,0-1-1 0 0,0 1 1 0 0,0 0-1 0 0,0-1 0 0 0,1 1 1 0 0,-2 1-1 0 0,-6 3 31 0 0,4-3-8 0 0,0-1 35 0 0,0 1 1 0 0,0-1-1 0 0,0 1 0 0 0,0 0 1 0 0,0 0-1 0 0,1 0 1 0 0,-1 1-1 0 0,-4 4 1 0 0,5-4 10 0 0,0 0 0 0 0,0-1 0 0 0,0 1 1 0 0,0-1-1 0 0,-5 3 0 0 0,7-5-77 0 0,-1 1-1 0 0,0-1 1 0 0,1 0-1 0 0,-1 0 1 0 0,1 1-1 0 0,-1-1 1 0 0,1 0-1 0 0,-1 0 1 0 0,0 0-1 0 0,-2-1 1 0 0,3 1 20 0 0,0-1 0 0 0,0 1 0 0 0,0 0 0 0 0,0 0 0 0 0,0 0 0 0 0,0 0 0 0 0,0 0 0 0 0,0 0 0 0 0,0 0-1 0 0,0 0 1 0 0,0 1 0 0 0,0-1 0 0 0,0 0 0 0 0,0 1 0 0 0,1-1 0 0 0,-1 0 0 0 0,0 1 0 0 0,-2 0 0 0 0,-33 30 140 0 0,2 10-1774 0 0,33-40 1497 0 0,0 0 0 0 0,0 1 0 0 0,1-1 0 0 0,-1 1 0 0 0,1-1-1 0 0,-1 1 1 0 0,1-1 0 0 0,-1 1 0 0 0,1-1 0 0 0,0 1 0 0 0,0-1 0 0 0,-1 1 0 0 0,1-1 0 0 0,0 1-1 0 0,1 1 1 0 0,-1 3-814 0 0,-3 10-4168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1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126 78 3168 0 0,'0'0'7202'0'0,"-5"5"-6852"0"0,2-3-308 0 0,-12 8 1033 0 0,14-10-768 0 0,1 1-269 0 0,-1-1 1 0 0,1 1 0 0 0,-1-1 0 0 0,1 1 0 0 0,0 0-1 0 0,-1-1 1 0 0,1 1 0 0 0,0 0 0 0 0,-1-1-1 0 0,1 1 1 0 0,0 0 0 0 0,0-1 0 0 0,0 1 0 0 0,0 0-1 0 0,0 0 1 0 0,0-1 0 0 0,0 1 0 0 0,0 0-1 0 0,0-1 1 0 0,0 1 0 0 0,0 1 0 0 0,0-1 142 0 0,0 0 25 0 0,0 10 210 0 0,0 16 33 0 0,-1-22-227 0 0,1 1-1 0 0,0-1 1 0 0,0 1 0 0 0,0 0 0 0 0,1-1 0 0 0,0 1 0 0 0,1 5 0 0 0,0-6-158 0 0,-1-1 0 0 0,1 0 1 0 0,0 0-1 0 0,0-1 0 0 0,0 1 1 0 0,1 0-1 0 0,-1-1 0 0 0,1 1 0 0 0,0-1 1 0 0,0 0-1 0 0,0 0 0 0 0,0 0 1 0 0,1 0-1 0 0,-1 0 0 0 0,7 3 1 0 0,12 8 175 0 0,-13-7 162 0 0,-2-1-144 0 0,-5-4-262 0 0,-1 0-1 0 0,0-1 1 0 0,1 0 0 0 0,-1 1-1 0 0,1-1 1 0 0,-1 0-1 0 0,1 0 1 0 0,-1 1-1 0 0,4 0 1 0 0,-1 1 73 0 0,1 0 0 0 0,-1 1 0 0 0,-1-1 0 0 0,5 5 0 0 0,-4-4-19 0 0,0 1 0 0 0,0-1 0 0 0,1 0 0 0 0,5 3-1 0 0,-3-3 60 0 0,0-1-1 0 0,-1 0 0 0 0,1-1 1 0 0,0 1-1 0 0,1-1 0 0 0,-1-1 1 0 0,0 1-1 0 0,0-1 0 0 0,1-1 0 0 0,-1 1 1 0 0,0-1-1 0 0,14-2 0 0 0,-16 1-108 0 0,1-1-1 0 0,-1 0 0 0 0,1 0 1 0 0,-1 0-1 0 0,0-1 0 0 0,6-3 1 0 0,20-9 164 0 0,-21 12-150 0 0,-7 2-13 0 0,-1 0-1 0 0,1 0 0 0 0,-1 0 0 0 0,0 0 0 0 0,0 0 0 0 0,1 0 1 0 0,-1-1-1 0 0,0 1 0 0 0,0-1 0 0 0,0 1 0 0 0,2-4 0 0 0,-2 4 6 0 0,0-1 1 0 0,-1 1-1 0 0,1-1 0 0 0,0 1 0 0 0,-1-1 0 0 0,1 0 0 0 0,1-3 0 0 0,3-4 41 0 0,-5 9-41 0 0,0-1 1 0 0,0 1-1 0 0,0-1 0 0 0,-1 0 0 0 0,1 1 0 0 0,0-1 0 0 0,-1 0 0 0 0,1 0 0 0 0,-1 0 0 0 0,1 0 0 0 0,-1 0 0 0 0,1 1 0 0 0,-1-1 0 0 0,1 0 0 0 0,-1 0 1 0 0,0 0-1 0 0,0 0 0 0 0,1-1 0 0 0,0-3 18 0 0,0 0-17 0 0,1 1 0 0 0,-1-1-1 0 0,0 0 1 0 0,0 0 0 0 0,-1 0-1 0 0,1 0 1 0 0,-1 0 0 0 0,-1-7-1 0 0,3-21-54 0 0,-2 31 49 0 0,1 0 0 0 0,-1-1 0 0 0,0 1 0 0 0,0 0 0 0 0,0-1 0 0 0,0 1 0 0 0,0 0 0 0 0,-1-1 0 0 0,1 1 0 0 0,-1-3 0 0 0,-5-4-3 0 0,-1-1 0 0 0,1 1 1 0 0,-1 0-1 0 0,-1 1 0 0 0,-8-9 0 0 0,4 8 72 0 0,9 5-37 0 0,-1 1 0 0 0,0 0 0 0 0,-1 0 0 0 0,-6-4 0 0 0,-7-2 43 0 0,11 5-41 0 0,0 1 0 0 0,0 0 0 0 0,-7-2 0 0 0,-33-12 178 0 0,33 11-85 0 0,-2 1-1 0 0,-20-5 1 0 0,26 9-77 0 0,1 1 0 0 0,-1 0-1 0 0,1 0 1 0 0,-1 1 0 0 0,1 0 0 0 0,0 1-1 0 0,-1 0 1 0 0,1 1 0 0 0,0 0 0 0 0,0 0-1 0 0,0 1 1 0 0,-10 6 0 0 0,7-4-266 0 0,0 2 0 0 0,0 0 0 0 0,1 0 0 0 0,-20 19-1 0 0,25-21-335 0 0,0 0-1 0 0,1 1 1 0 0,0-1-1 0 0,0 1 0 0 0,1 0 1 0 0,-1 0-1 0 0,2 1 0 0 0,-1-1 1 0 0,-4 13-1 0 0,8-13-1036 0 0,4-2-10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1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35 39 3848 0 0,'0'0'109'0'0,"-6"-3"3302"0"0,6 3-3314 0 0,-1 0 0 0 0,1 0 0 0 0,0 0 1 0 0,-1 0-1 0 0,1 0 0 0 0,-1 0 0 0 0,1 0 1 0 0,0 0-1 0 0,-1-1 0 0 0,1 1 0 0 0,-1 0 1 0 0,1 0-1 0 0,0 0 0 0 0,-1 0 0 0 0,1-1 0 0 0,0 1 1 0 0,-1 0-1 0 0,1 0 0 0 0,0-1 0 0 0,-1 1 1 0 0,1 0-1 0 0,0 0 0 0 0,-1-1 0 0 0,1 1 0 0 0,0 0 1 0 0,0-1-1 0 0,0 1 0 0 0,-1 0 0 0 0,1-1 1 0 0,0 1-1 0 0,0-1 0 0 0,0 1 0 0 0,0 0 1 0 0,0-1-1 0 0,0 1 0 0 0,-1-1 0 0 0,1 1 0 0 0,0-1 1 0 0,0 1-28 0 0,0 0 0 0 0,0 0 1 0 0,0 0-1 0 0,0-1 0 0 0,0 1 1 0 0,0 0-1 0 0,0 0 0 0 0,0 0 1 0 0,0 0-1 0 0,0-1 0 0 0,0 1 1 0 0,0 0-1 0 0,-1 0 0 0 0,1 0 0 0 0,0 0 1 0 0,0 0-1 0 0,0 0 0 0 0,0-1 1 0 0,0 1-1 0 0,-1 0 0 0 0,1 0 1 0 0,0 0-1 0 0,0 0 0 0 0,0 0 1 0 0,0 0-1 0 0,0 0 0 0 0,-1 0 1 0 0,1 0-1 0 0,0 0 0 0 0,0 0 1 0 0,0 0-1 0 0,-1 0 0 0 0,1 0 1 0 0,0 0-1 0 0,0 0 0 0 0,0 0 1 0 0,0 0-1 0 0,-1 0 0 0 0,1 0 0 0 0,0 0 1 0 0,0 0-1 0 0,0 0 0 0 0,0 0 1 0 0,-1 0-1 0 0,1 0 0 0 0,0 0 1 0 0,0 0-1 0 0,0 1 0 0 0,0-1 1 0 0,0 0-1 0 0,-1 0 0 0 0,1 0 1 0 0,0 0-1 0 0,0 0 0 0 0,0 0 1 0 0,0 1-1 0 0,0-1 0 0 0,0 0 1 0 0,0 0-1 0 0,0 0 0 0 0,0 1 1 0 0,-3 4-3 0 0,2 1 0 0 0,-1 0 1 0 0,1-1-1 0 0,0 1 1 0 0,0 0-1 0 0,0 8 0 0 0,2 40 274 0 0,0-20-26 0 0,-1-27-259 0 0,0 1 0 0 0,0-1 0 0 0,1 1 1 0 0,0-1-1 0 0,1 0 0 0 0,-1 1 1 0 0,6 12-1 0 0,-6-16 13 0 0,1 0 1 0 0,-1 0-1 0 0,1-1 0 0 0,0 1 1 0 0,0-1-1 0 0,1 1 0 0 0,-1-1 1 0 0,1 0-1 0 0,0 1 0 0 0,0-1 1 0 0,4 3-1 0 0,10 10 334 0 0,9 4-87 0 0,5 1-141 0 0,-15-6-176 0 0,-14-14 22 0 0,0-1 1 0 0,0 1-1 0 0,0 0 0 0 0,-1 0 0 0 0,1-1 0 0 0,0 1 0 0 0,0-1 0 0 0,0 0 0 0 0,0 1 0 0 0,0-1 0 0 0,0 0 0 0 0,0 0 0 0 0,0 0 0 0 0,0 0 0 0 0,0-1 1 0 0,0 1-1 0 0,-1 0 0 0 0,1-1 0 0 0,0 0 0 0 0,0 1 0 0 0,0-1 0 0 0,0 0 0 0 0,-1 0 0 0 0,1 0 0 0 0,0 0 0 0 0,-1 0 0 0 0,1 0 0 0 0,1-3 0 0 0,6-3 19 0 0,-6 4-38 0 0,1 0 1 0 0,-1 0-1 0 0,0-1 0 0 0,0 1 1 0 0,0-1-1 0 0,5-7 0 0 0,-2 1-3 0 0,-1 0 0 0 0,0 0 0 0 0,-1 0 0 0 0,0-1 0 0 0,5-18 0 0 0,5-34 0 0 0,-14 63 0 0 0,0-1 0 0 0,0 1 0 0 0,1 0 0 0 0,-1-1 0 0 0,0 1 0 0 0,0-1 0 0 0,0 1 0 0 0,0-1 0 0 0,0 1 0 0 0,0-1 0 0 0,0 1 0 0 0,0-1 0 0 0,0 1 0 0 0,0-1 0 0 0,0 1 0 0 0,0 0 0 0 0,0-1 0 0 0,0 1 0 0 0,0-1 0 0 0,0 1 0 0 0,0-1 0 0 0,-1 1 0 0 0,1-1 0 0 0,0 1 0 0 0,0 0 0 0 0,-1-1 0 0 0,1 1 0 0 0,0-1 0 0 0,-2 0 0 0 0,3-6 0 0 0,-1 2 0 0 0,-10-15 0 0 0,3 2 4 0 0,6 15 15 0 0,0 1 0 0 0,0-1-1 0 0,0 0 1 0 0,-1 0 0 0 0,1 1 0 0 0,-1-1 0 0 0,0 1 0 0 0,1-1 0 0 0,-1 1 0 0 0,0 0 0 0 0,0-1 0 0 0,-4-1 0 0 0,-33-31 201 0 0,36 32-209 0 0,2 2 1 0 0,0 0 0 0 0,0 0 0 0 0,0 0 0 0 0,0 0 0 0 0,-1 0 0 0 0,1 0 0 0 0,0 0 0 0 0,0 1 1 0 0,0-1-1 0 0,-1 1 0 0 0,1-1 0 0 0,-2 0 0 0 0,-3-1 3 0 0,0-1 1 0 0,-1 1-1 0 0,1 1 1 0 0,0-1-1 0 0,-1 1 1 0 0,0 0-1 0 0,1 0 0 0 0,-1 1 1 0 0,-9 0-1 0 0,13 1-54 0 0,0-1 0 0 0,-1 1-1 0 0,1-1 1 0 0,0 1-1 0 0,-1 0 1 0 0,1 0 0 0 0,0 1-1 0 0,0-1 1 0 0,0 1-1 0 0,0-1 1 0 0,0 1 0 0 0,-2 2-1 0 0,4-4 35 0 0,-4 6-191 0 0,-1 0-1 0 0,1 0 1 0 0,0 0-1 0 0,0 1 1 0 0,-4 7-1 0 0,8-13 68 0 0,-1 2-104 0 0,0 1 0 0 0,0-1 0 0 0,0 1-1 0 0,0-1 1 0 0,-2 7 0 0 0,3 4-4938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2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174 41 5184 0 0,'0'0'4416'0'0,"-1"0"-4310"0"0,-2 0-75 0 0,3 0 608 0 0,-2-1-586 0 0,2 1-48 0 0,-1 0 0 0 0,0 0 0 0 0,1 0 0 0 0,-1-1-1 0 0,0 1 1 0 0,1 0 0 0 0,-1-1 0 0 0,1 1 0 0 0,-1-1 0 0 0,0 1 0 0 0,1 0-1 0 0,-1-1 1 0 0,1 1 0 0 0,-1-1 0 0 0,1 0 0 0 0,0 1 0 0 0,-1-1 0 0 0,1 1 0 0 0,0-1-1 0 0,-1 0 1 0 0,1 1 0 0 0,0-1 0 0 0,-1 1 0 0 0,1-2 0 0 0,0 1 18 0 0,0 0 1 0 0,-1 0-1 0 0,1 0 1 0 0,-1 0-1 0 0,1 0 1 0 0,0 0-1 0 0,-1 0 1 0 0,0 0-1 0 0,1 0 1 0 0,-1 0-1 0 0,0 0 1 0 0,1 0-1 0 0,-3-1 1 0 0,3 2 178 0 0,-22-11 1204 0 0,20 11-1344 0 0,1-1-1 0 0,-1 1 1 0 0,0 0 0 0 0,0-1 0 0 0,0 1 0 0 0,0 0 0 0 0,0 0 0 0 0,0 0 0 0 0,0 1-1 0 0,1-1 1 0 0,-1 0 0 0 0,0 1 0 0 0,0-1 0 0 0,0 1 0 0 0,0-1 0 0 0,1 1 0 0 0,-1 0 0 0 0,0 0-1 0 0,1 0 1 0 0,-1 0 0 0 0,0 0 0 0 0,-2 3 0 0 0,-3 2 33 0 0,-1 1-1 0 0,1 0 1 0 0,-6 9-1 0 0,11-13-47 0 0,-4 4 38 0 0,3-5-39 0 0,0 1-1 0 0,1 0 1 0 0,0 0 0 0 0,0 0 0 0 0,-3 6 0 0 0,-12 20 355 0 0,17-26-333 0 0,-1-1 1 0 0,0 1-1 0 0,1 0 0 0 0,-1-1 1 0 0,1 1-1 0 0,-1 5 1 0 0,1-8 51 0 0,1 0-106 0 0,-1 0 0 0 0,1 0 0 0 0,-1 1 0 0 0,1-1 0 0 0,-1 0 0 0 0,1 0 0 0 0,-1 0 0 0 0,1 1 0 0 0,-1-1 0 0 0,1 0 0 0 0,-1 0 0 0 0,0 1 0 0 0,1-1 1 0 0,-1 0-1 0 0,1 1 0 0 0,-1-1 0 0 0,1 1 0 0 0,-1 0-17 0 0,0-1 0 0 0,1 0 0 0 0,-1 1 1 0 0,0-1-1 0 0,1 0 0 0 0,-1 1 0 0 0,0-1 0 0 0,1 0 0 0 0,-1 1 1 0 0,1-1-1 0 0,-1 0 0 0 0,1 0 0 0 0,-1 1 0 0 0,0-1 1 0 0,1 0-1 0 0,-1 0 0 0 0,1 0 0 0 0,-1 0 0 0 0,1 0 0 0 0,-1 0 1 0 0,1 0-1 0 0,-1 0 0 0 0,1 0 0 0 0,-1 0 0 0 0,2 0 1 0 0,4-2 120 0 0,-1 0 1 0 0,1-1 0 0 0,0 0 0 0 0,0 0 0 0 0,7-5 0 0 0,8-5 171 0 0,-15 9-244 0 0,0 0 0 0 0,0-1 0 0 0,8-8-1 0 0,4-4 20 0 0,-16 15-65 0 0,8-8 11 0 0,-9 9 170 0 0,-1 15-63 0 0,-1-9-88 0 0,1-1 0 0 0,-1 1-1 0 0,0 0 1 0 0,-1-1 0 0 0,-2 7 0 0 0,-4 18 185 0 0,4-14-125 0 0,-7 23-1 0 0,0 0-572 0 0,9-26-27 0 0,0 0-1 0 0,1 0 0 0 0,1 15 1 0 0,0-18-270 0 0,0-8 368 0 0,0 4-1777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2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123 35 6968 0 0,'0'0'5340'0'0,"-5"-6"-4824"0"0,-30-15 776 0 0,29 18-1212 0 0,4 2-23 0 0,-1-2-30 0 0,3 3 53 0 0,-2 0 0 0 0,0 0-88 0 0,0 0 1 0 0,0 0-1 0 0,0 0 1 0 0,0 0 0 0 0,0 0-1 0 0,0 0 1 0 0,0 1-1 0 0,0-1 1 0 0,0 1 0 0 0,0 0-1 0 0,0-1 1 0 0,0 1-1 0 0,0 0 1 0 0,1 0 0 0 0,-1 0-1 0 0,0 0 1 0 0,0 1-1 0 0,1-1 1 0 0,-1 0 0 0 0,1 1-1 0 0,-1-1 1 0 0,1 1-1 0 0,0 0 1 0 0,0-1-1 0 0,-1 1 1 0 0,1 0 0 0 0,-1 2-1 0 0,-2 3 0 0 0,3-5 31 0 0,-1 0 0 0 0,1 0 0 0 0,0 1 0 0 0,1-1 0 0 0,-1 0 0 0 0,-1 5 0 0 0,-5 18 96 0 0,6-25-119 0 0,0 2 0 0 0,7 9 0 0 0,-6-11-2 0 0,1 0-1 0 0,-1 1 1 0 0,1-1 0 0 0,-1 0 0 0 0,1 0 0 0 0,-1 1 0 0 0,1-1 0 0 0,-1 0 0 0 0,1 0 0 0 0,-1 0 0 0 0,1 0 0 0 0,-1 0 0 0 0,1 0 0 0 0,-1 0 0 0 0,1 0 0 0 0,0 0 0 0 0,-1 0 0 0 0,1 0 0 0 0,-1 0-1 0 0,1 0 1 0 0,-1 0 0 0 0,1-1 0 0 0,-1 1 0 0 0,1 0 0 0 0,-1 0 0 0 0,1-1 0 0 0,-1 1 0 0 0,1 0 0 0 0,0-1 0 0 0,14-10 198 0 0,-4 0-66 0 0,-2 0-40 0 0,0 1-1 0 0,9-14 1 0 0,-18 24-87 0 0,0-1 1 0 0,0 1 0 0 0,0 0-1 0 0,1 0 1 0 0,-1 0-1 0 0,0 0 1 0 0,0-1-1 0 0,0 1 1 0 0,0 0-1 0 0,0 0 1 0 0,0 0-1 0 0,0 0 1 0 0,1-1 0 0 0,-1 1-1 0 0,0 0 1 0 0,0 0-1 0 0,0 0 1 0 0,0 0-1 0 0,0 0 1 0 0,1 0-1 0 0,-1 0 1 0 0,0-1-1 0 0,0 1 1 0 0,0 0 0 0 0,1 0-1 0 0,-1 0 1 0 0,0 0-1 0 0,0 0 1 0 0,0 0-1 0 0,1 0 1 0 0,-1 0-1 0 0,0 0 1 0 0,0 0 0 0 0,0 0-1 0 0,1 0 1 0 0,-1 0-1 0 0,0 0 1 0 0,4 8 290 0 0,-3 12 66 0 0,-1-17-352 0 0,0 1 0 0 0,-1-1 0 0 0,0 1 0 0 0,1-1 0 0 0,-1 0 0 0 0,-2 4 0 0 0,2-4-5 0 0,0 0-1 0 0,0 0 0 0 0,0 0 0 0 0,1 0 0 0 0,-2 6 1 0 0,2-3 48 0 0,-1 0 0 0 0,-1 0 1 0 0,1-1-1 0 0,-1 1 1 0 0,0-1-1 0 0,0 1 1 0 0,-1-1-1 0 0,1 0 1 0 0,-5 6-1 0 0,-8 20 26 0 0,9-18-77 0 0,5-10-17 0 0,-1-1 1 0 0,1 0-1 0 0,0 1 0 0 0,1-1 0 0 0,-1 1 0 0 0,0-1 0 0 0,1 1 0 0 0,-1 3 1 0 0,-2 4 434 0 0,0-5-1645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2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 88 3856 0 0,'0'0'1272'0'0,"3"-9"2618"0"0,-3 2-3532 0 0,0 5 1162 0 0,1 2-1400 0 0,0-1 1 0 0,-1 0-1 0 0,1 0 1 0 0,0 1-1 0 0,0-1 1 0 0,0 1-1 0 0,0-1 1 0 0,0 0-1 0 0,0 1 1 0 0,0 0 0 0 0,0-1-1 0 0,0 1 1 0 0,0 0-1 0 0,2-1 1 0 0,17-4 1087 0 0,-4 4-619 0 0,-13 1-445 0 0,0 0 0 0 0,0 0-1 0 0,0-1 1 0 0,0 1 0 0 0,6-2 0 0 0,72-23 445 0 0,-62 20-1062 0 0,0 0-1 0 0,0 2 1 0 0,27-3 0 0 0,0 1-1989 0 0,-26 1 1344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19.4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12 10680 0 0,'0'0'810'0'0,"3"-1"-548"0"0,12-5-169 0 0,-9 2 734 0 0,-1 4 94 0 0,-1 1 1 0 0,1-1 0 0 0,-1 1-1 0 0,8 3 1 0 0,-8-3-813 0 0,0 0-1 0 0,0 0 1 0 0,0 0 0 0 0,8 0-1 0 0,1 2 361 0 0,-10-2-380 0 0,0 0 1 0 0,0 0-1 0 0,0-1 0 0 0,1 1 0 0 0,-1-1 1 0 0,6 1-1 0 0,-1 2-1177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26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3 1 5408 0 0,'0'0'5106'0'0,"-3"3"-7891"0"0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2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44 3856 0 0,'0'0'283'0'0,"3"-15"-166"0"0,14-13 13746 0 0,-14 28-13837 0 0,1 0-1 0 0,-1 0 1 0 0,0 1-1 0 0,0-1 1 0 0,0 1-1 0 0,4 1 1 0 0,10 1 169 0 0,26 4 31 0 0,-21-8 15 0 0,-16 0-188 0 0,0 1-1 0 0,-1 0 0 0 0,1 0 1 0 0,0 0-1 0 0,0 0 0 0 0,0 1 1 0 0,0 0-1 0 0,7 3 0 0 0,-8-3-35 0 0,-1 0 0 0 0,1 0 0 0 0,-1 0 0 0 0,1-1 0 0 0,0 0 0 0 0,-1 1 0 0 0,10-2 0 0 0,-1 0-17 0 0,16 5 166 0 0,9-4-1069 0 0,-10 7 63 0 0,39-3-151 0 0,-60-5 999 0 0,-4 1-413 0 0,0 0 0 0 0,1 0 0 0 0,-1 0 0 0 0,0 1 0 0 0,1-1 0 0 0,-1 1 1 0 0,4 1-1 0 0,-3-2 84 0 0,-1 1 1 0 0,0-1-1 0 0,0 1 1 0 0,1-1 0 0 0,-1 0-1 0 0,0 0 1 0 0,0 0 0 0 0,5-1-1 0 0,3 0-110 0 0,-8 1 233 0 0,0 0 0 0 0,-1 1 0 0 0,1-1 0 0 0,0 1 0 0 0,-1-1 0 0 0,1 1 0 0 0,-1 0 0 0 0,1 0-1 0 0,4 2 1 0 0,2 2-326 0 0,31 7-44 0 0,-17-9 1133 0 0,-19-2-590 0 0,0-1 0 0 0,0 0-1 0 0,0 1 1 0 0,0 0 0 0 0,0 0 0 0 0,0 1 0 0 0,7 2 0 0 0,-7-2-246 0 0,0-1 1 0 0,0 1 0 0 0,0-1-1 0 0,0 0 1 0 0,6 0 0 0 0,3 1-620 0 0,-6-1 827 0 0,1 0 0 0 0,-1 0 0 0 0,0-1 0 0 0,10-1 1 0 0,4 0 888 0 0,5-1-9 0 0,-18 2-637 0 0,-1-1 1 0 0,1 1 0 0 0,0 0-1 0 0,13 2 1 0 0,-13 0-268 0 0,0 0-58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2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5376 0 0,'0'0'336'0'0,"8"0"-336"0"0,-4 4 0 0 0,3-4 640 0 0,-2 0 96 0 0,2 0 1168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2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51 713 5696 0 0,'0'0'552'0'0,"-9"-4"-1919"0"0,8 4 1445 0 0,-1-1 0 0 0,0 0 0 0 0,0 0-1 0 0,1 0 1 0 0,-1 0 0 0 0,1 0 0 0 0,-1 0 0 0 0,1 0 0 0 0,0 0-1 0 0,-2-2 1 0 0,2 2 99 0 0,-1 0 1 0 0,1 0-1 0 0,-1 1 0 0 0,1-1 0 0 0,-1 0 0 0 0,0 1 1 0 0,1-1-1 0 0,-1 1 0 0 0,-2 0 0 0 0,-1-2 1281 0 0,12 1 1353 0 0,-4 1-2734 0 0,1 0-1 0 0,-1-1 1 0 0,1 0 0 0 0,-1 0-1 0 0,0 0 1 0 0,1 0-1 0 0,-1 0 1 0 0,0-1-1 0 0,0 0 1 0 0,0 1-1 0 0,0-1 1 0 0,0 0 0 0 0,4-4-1 0 0,19-11 300 0 0,-21 14-310 0 0,1 0 0 0 0,-1-1-1 0 0,0 0 1 0 0,0 0 0 0 0,7-8-1 0 0,12-10 91 0 0,50-34-129 0 0,29-22 18 0 0,-60 45-45 0 0,-29 24 0 0 0,-1 0 0 0 0,19-18 0 0 0,-5 5 0 0 0,22-24 0 0 0,-40 37-2 0 0,1-2 0 0 0,9-12 0 0 0,13-15 61 0 0,-22 26-38 0 0,0 0-1 0 0,13-22 1 0 0,-14 21 13 0 0,1-1 1 0 0,11-12-1 0 0,9-8 46 0 0,-21 23-58 0 0,1-1 0 0 0,0 2 0 0 0,1-1 0 0 0,13-9 0 0 0,-6 2-22 0 0,-17 10-11 0 0,-1 6-42 0 0,-8 16-827 0 0,-26 31-2104 0 0,24-41 1216 0 0,7-1 1160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200 147 5328 0 0,'0'0'394'0'0,"-2"-1"-263"0"0,-14-12-100 0 0,11 10-35 0 0,-3-1 4 0 0,0 0 10 0 0,5 1 360 0 0,0 1 0 0 0,0 0 0 0 0,0 0 0 0 0,0 0 0 0 0,0 0 0 0 0,-1 0 0 0 0,1 1 0 0 0,-6-2 0 0 0,7 2-208 0 0,0 1 0 0 0,0-1 0 0 0,0 0 0 0 0,0 0 0 0 0,0 0 0 0 0,0 0 0 0 0,1 0 0 0 0,-1 0 0 0 0,-2-2 0 0 0,4 2 142 0 0,-20 2 1328 0 0,6 5-1027 0 0,12-6-461 0 0,0 1-1 0 0,0 0 0 0 0,-1 0 1 0 0,1 0-1 0 0,0 0 0 0 0,0 0 1 0 0,1 0-1 0 0,-5 4 1 0 0,5-3-52 0 0,-1-1 1 0 0,1 2-1 0 0,-1-1 1 0 0,1 0-1 0 0,0 0 1 0 0,0 0 0 0 0,0 0-1 0 0,-1 5 1 0 0,-5 11 224 0 0,5-15-276 0 0,1 0-1 0 0,0 0 0 0 0,0 0 1 0 0,0 0-1 0 0,1 1 0 0 0,-1-1 1 0 0,1 0-1 0 0,-1 1 1 0 0,1 4-1 0 0,3 32 147 0 0,-3-40-187 0 0,1 15 22 0 0,-1-10-9 0 0,1 0-1 0 0,-1 0 1 0 0,1 0 0 0 0,1 5-1 0 0,5 23 43 0 0,-5-24-38 0 0,0 0 1 0 0,6 17-1 0 0,-6-21-15 0 0,1 0 0 0 0,0 1 1 0 0,0-1-1 0 0,0 0 0 0 0,0-1 1 0 0,1 1-1 0 0,0 0 0 0 0,0-1 0 0 0,0 0 1 0 0,1 0-1 0 0,5 4 0 0 0,-7-6 22 0 0,0 0 0 0 0,0-1 0 0 0,0 1 0 0 0,0-1-1 0 0,0 1 1 0 0,1-1 0 0 0,-1 0 0 0 0,1 0 0 0 0,-1-1 0 0 0,0 1-1 0 0,1-1 1 0 0,-1 0 0 0 0,1 1 0 0 0,-1-2 0 0 0,1 1 0 0 0,-1 0-1 0 0,1-1 1 0 0,-1 1 0 0 0,1-1 0 0 0,4-2 0 0 0,3-2 52 0 0,0 0 0 0 0,-1-1-1 0 0,0 0 1 0 0,0 0 0 0 0,0-1 0 0 0,-1-1 0 0 0,0 0 0 0 0,0 0 0 0 0,-1 0 0 0 0,0-1 0 0 0,0 0 0 0 0,7-14-1 0 0,-11 17-55 0 0,-1 0 0 0 0,-1 0 0 0 0,1-1 0 0 0,-1 1 0 0 0,0 0 0 0 0,0-1 0 0 0,-1 0 0 0 0,0 1 0 0 0,0-1 0 0 0,0 0 0 0 0,-1 0 0 0 0,0 1 0 0 0,-1-1 0 0 0,1 0 0 0 0,-4-11 0 0 0,1 2 80 0 0,2 10-72 0 0,0 1 1 0 0,-1-1-1 0 0,1 1 1 0 0,-1 0-1 0 0,0-1 1 0 0,-1 1-1 0 0,1 0 1 0 0,-1 0-1 0 0,-5-7 0 0 0,-15-17 136 0 0,11 13-84 0 0,-25-23 0 0 0,33 35-75 0 0,0 0 0 0 0,0 1 0 0 0,0 0 0 0 0,-1 0 0 0 0,1 0 0 0 0,-1 1 0 0 0,0-1 0 0 0,0 1 0 0 0,1 0 0 0 0,-2 0 0 0 0,-5-1 0 0 0,9 3-3 0 0,-1 0 0 0 0,1 0 0 0 0,-1 0 0 0 0,1 0-1 0 0,-1 0 1 0 0,1 0 0 0 0,-1 1 0 0 0,1-1 0 0 0,-1 1 0 0 0,1 0-1 0 0,0 0 1 0 0,-1 0 0 0 0,1 0 0 0 0,0 0 0 0 0,0 0-1 0 0,0 0 1 0 0,-1 1 0 0 0,1-1 0 0 0,1 1 0 0 0,-1 0 0 0 0,0-1-1 0 0,0 1 1 0 0,1 0 0 0 0,-1 0 0 0 0,1 0 0 0 0,-1 0-1 0 0,1 1 1 0 0,-1 2 0 0 0,-4 6 0 0 0,1 0 1 0 0,1 1-1 0 0,0 0 0 0 0,-3 15 0 0 0,5-16-3 0 0,0 0-1 0 0,1 20 1 0 0,-1-4-48 0 0,2-9 17 0 0,4 36 1 0 0,-4-53 23 0 0,1 7 3 0 0,1 0 0 0 0,0-1-1 0 0,1 1 1 0 0,0-1-1 0 0,0 0 1 0 0,0 0-1 0 0,1 0 1 0 0,0 0-1 0 0,0-1 1 0 0,1 1 0 0 0,8 7-1 0 0,-12-12 2 0 0,0-1 1 0 0,1 0-1 0 0,-1 1 0 0 0,1-1 1 0 0,-1 0-1 0 0,1 0 1 0 0,-1 0-1 0 0,1-1 0 0 0,0 1 1 0 0,0 0-1 0 0,-1-1 0 0 0,1 1 1 0 0,0-1-1 0 0,0 1 0 0 0,0-1 1 0 0,0 0-1 0 0,-1 0 0 0 0,1 0 1 0 0,0 0-1 0 0,0 0 0 0 0,0 0 1 0 0,0 0-1 0 0,0-1 0 0 0,-1 1 1 0 0,1-1-1 0 0,3 0 0 0 0,-2-1 7 0 0,1 0 0 0 0,-1 0 0 0 0,0-1 0 0 0,0 1-1 0 0,0-1 1 0 0,0 1 0 0 0,0-1 0 0 0,-1 0-1 0 0,1 0 1 0 0,-1 0 0 0 0,3-6 0 0 0,2-1 71 0 0,-2-1-1 0 0,1 0 1 0 0,3-13 0 0 0,-7 20-29 0 0,-1 0 1 0 0,0 0-1 0 0,0-1 0 0 0,-1 1 1 0 0,1 0-1 0 0,-1 0 1 0 0,0 0-1 0 0,0-1 0 0 0,-1 1 1 0 0,1 0-1 0 0,-1 0 1 0 0,-2-8-1 0 0,0 2-33 0 0,-1 1 0 0 0,0 0 0 0 0,0 0 1 0 0,-1 1-1 0 0,0-1 0 0 0,-1 1 0 0 0,0 0 0 0 0,-7-7 0 0 0,11 13-4 0 0,0 0-1 0 0,-1-1 0 0 0,1 1 1 0 0,-1 0-1 0 0,1 1 0 0 0,-1-1 1 0 0,0 0-1 0 0,0 1 0 0 0,0-1 1 0 0,0 1-1 0 0,0 0 1 0 0,0 0-1 0 0,0 0 0 0 0,0 1 1 0 0,0-1-1 0 0,0 1 0 0 0,0 0 1 0 0,-1-1-1 0 0,1 1 0 0 0,0 1 1 0 0,0-1-1 0 0,-1 0 1 0 0,1 1-1 0 0,0 0 0 0 0,0-1 1 0 0,0 1-1 0 0,0 1 0 0 0,-4 0 1 0 0,3 1 1 0 0,-1-1 0 0 0,1 1 0 0 0,0 0 0 0 0,-1 0 0 0 0,1 1 0 0 0,1-1 0 0 0,-1 1 0 0 0,0 0 0 0 0,1 0 1 0 0,0 0-1 0 0,0 0 0 0 0,0 1 0 0 0,0-1 0 0 0,-3 9 0 0 0,0 4-7 0 0,0 1 0 0 0,-6 33 0 0 0,8-35-2 0 0,3-10-9 0 0,1-1-1 0 0,-1 1 1 0 0,1 0-1 0 0,0 0 0 0 0,0 0 1 0 0,1 0-1 0 0,0 0 1 0 0,0-1-1 0 0,0 1 1 0 0,1 0-1 0 0,0 0 0 0 0,0-1 1 0 0,0 0-1 0 0,0 1 1 0 0,1-1-1 0 0,0 0 0 0 0,6 8 1 0 0,-7-10-2 0 0,1 0 0 0 0,-1-1 0 0 0,1 1 0 0 0,0 0 0 0 0,-1-1 1 0 0,1 0-1 0 0,0 1 0 0 0,1-1 0 0 0,-1 0 0 0 0,0-1 0 0 0,0 1 0 0 0,1-1 0 0 0,-1 1 1 0 0,1-1-1 0 0,-1 0 0 0 0,1 0 0 0 0,0-1 0 0 0,-1 1 0 0 0,1-1 0 0 0,0 0 0 0 0,0 0 1 0 0,-1 0-1 0 0,1 0 0 0 0,0 0 0 0 0,-1-1 0 0 0,1 0 0 0 0,0 0 0 0 0,5-2 0 0 0,0 0 30 0 0,-1-1-1 0 0,0 0 0 0 0,0 0 1 0 0,-1-1-1 0 0,1 0 0 0 0,-1 0 1 0 0,0 0-1 0 0,0-1 0 0 0,-1-1 0 0 0,10-11 1 0 0,-9 10 41 0 0,-1 0 1 0 0,0-1-1 0 0,0 1 1 0 0,-1-1-1 0 0,0 0 0 0 0,-1-1 1 0 0,5-15-1 0 0,-7 20-37 0 0,-1 0-1 0 0,0 0 1 0 0,-1 0-1 0 0,1 0 0 0 0,-1 0 1 0 0,0 0-1 0 0,0 0 0 0 0,0 0 1 0 0,-1 0-1 0 0,0-1 1 0 0,0 1-1 0 0,0 0 0 0 0,-1 1 1 0 0,1-1-1 0 0,-1 0 1 0 0,0 0-1 0 0,-4-5 0 0 0,-2-5-4 0 0,5 10-10 0 0,1 1 0 0 0,-1-1 0 0 0,0 1-1 0 0,0-1 1 0 0,-1 1 0 0 0,-6-7-1 0 0,-2 0-11 0 0,8 7 6 0 0,0 0 0 0 0,0 0 0 0 0,-1 1-1 0 0,-8-6 1 0 0,12 9-5 0 0,-1-1 1 0 0,1 0-1 0 0,-1 1 0 0 0,0-1 0 0 0,1 1 0 0 0,-1-1 0 0 0,0 1 0 0 0,1 0 0 0 0,-1 0 0 0 0,0 0 0 0 0,0 0 0 0 0,1 0 0 0 0,-1 0 1 0 0,0 0-1 0 0,1 1 0 0 0,-1-1 0 0 0,0 0 0 0 0,1 1 0 0 0,-4 1 0 0 0,2-1-5 0 0,-1 1 0 0 0,1-1 0 0 0,0 1 1 0 0,0 0-1 0 0,0 0 0 0 0,0 0 0 0 0,0 0 0 0 0,1 0 0 0 0,-1 1 0 0 0,1 0 0 0 0,-1-1 1 0 0,1 1-1 0 0,0 0 0 0 0,0 0 0 0 0,0 0 0 0 0,0 0 0 0 0,1 0 0 0 0,-1 1 0 0 0,1-1 1 0 0,-1 4-1 0 0,-2 7-26 0 0,2-6 26 0 0,-1-1 1 0 0,1 0-1 0 0,1 1 1 0 0,0-1-1 0 0,0 1 0 0 0,0-1 1 0 0,1 1-1 0 0,0-1 1 0 0,0 1-1 0 0,3 11 0 0 0,1 0-10 0 0,-3-14 4 0 0,0-1 0 0 0,0 0-1 0 0,0 0 1 0 0,0 0 0 0 0,1 0-1 0 0,-1 0 1 0 0,1 0-1 0 0,0 0 1 0 0,0 0 0 0 0,4 3-1 0 0,2 4-52 0 0,12 10-70 0 0,-19-20 135 0 0,0 0 0 0 0,0 0 0 0 0,0-1-1 0 0,1 1 1 0 0,-1 0 0 0 0,0-1 0 0 0,0 1 0 0 0,1-1-1 0 0,-1 0 1 0 0,0 1 0 0 0,0-1 0 0 0,1 0 0 0 0,-1 0 0 0 0,0 0-1 0 0,1 0 1 0 0,-1 0 0 0 0,0 0 0 0 0,1 0 0 0 0,0 0-1 0 0,13-2 3 0 0,-13 2 0 0 0,-1 0 0 0 0,1 0 0 0 0,0 0 0 0 0,0 0 0 0 0,0-1 0 0 0,-1 1 0 0 0,1-1 0 0 0,0 1 0 0 0,-1-1 0 0 0,1 0 0 0 0,0 1 0 0 0,2-3 0 0 0,-1 1 16 0 0,0-1 0 0 0,0 0 0 0 0,0 1 0 0 0,0-1 0 0 0,-1-1 0 0 0,1 1 0 0 0,-1 0 0 0 0,0 0 0 0 0,0-1-1 0 0,0 0 1 0 0,0 1 0 0 0,0-1 0 0 0,-1 0 0 0 0,0 0 0 0 0,0 0 0 0 0,0 1 0 0 0,0-1 0 0 0,-1 0 0 0 0,1-1 0 0 0,-1 1-1 0 0,0 0 1 0 0,0 0 0 0 0,-1 0 0 0 0,1 0 0 0 0,-1 0 0 0 0,0 0 0 0 0,0 0 0 0 0,-2-5 0 0 0,-3-6-10 0 0,-1 1 0 0 0,0 0 0 0 0,-1 0 0 0 0,-1 0 0 0 0,0 1 0 0 0,0 1 0 0 0,-2 0 0 0 0,-16-16 0 0 0,25 26-9 0 0,0 0-1 0 0,0 0 0 0 0,0 1 0 0 0,-1-1 0 0 0,1 1 0 0 0,0-1 1 0 0,-1 1-1 0 0,1 0 0 0 0,-1 0 0 0 0,0 0 0 0 0,1 0 0 0 0,-1 0 0 0 0,0 1 1 0 0,1-1-1 0 0,-1 1 0 0 0,-3 0 0 0 0,5 0 4 0 0,-1 0 0 0 0,1 0 1 0 0,0 1-1 0 0,-1-1 0 0 0,1 1 0 0 0,-1-1 0 0 0,1 1 0 0 0,0-1 1 0 0,0 1-1 0 0,-1 0 0 0 0,1 0 0 0 0,0 0 0 0 0,0 0 0 0 0,0-1 1 0 0,0 2-1 0 0,0-1 0 0 0,0 0 0 0 0,0 0 0 0 0,0 0 0 0 0,0 0 1 0 0,1 0-1 0 0,-1 1 0 0 0,0-1 0 0 0,1 0 0 0 0,-1 1 0 0 0,1-1 1 0 0,-1 1-1 0 0,1-1 0 0 0,0 0 0 0 0,-1 1 0 0 0,1 2 0 0 0,-1 7-7 0 0,-1 0-1 0 0,2 0 0 0 0,-1 0 1 0 0,2 0-1 0 0,-1 0 0 0 0,2 0 0 0 0,-1 0 1 0 0,1 0-1 0 0,1 0 0 0 0,0 0 1 0 0,1-1-1 0 0,0 1 0 0 0,0-1 1 0 0,1 0-1 0 0,0 0 0 0 0,1-1 0 0 0,8 11 1 0 0,-12-18 4 0 0,0-1 0 0 0,0 1 0 0 0,0 0 0 0 0,0-1 0 0 0,0 1 0 0 0,1-1 0 0 0,-1 0 0 0 0,0 0 0 0 0,1 0-1 0 0,-1 0 1 0 0,1 0 0 0 0,0 0 0 0 0,-1-1 0 0 0,1 1 0 0 0,-1-1 0 0 0,1 0 0 0 0,0 0 0 0 0,-1 0 0 0 0,5 0 0 0 0,-4 0 10 0 0,-1-1 0 0 0,1 1 1 0 0,-1 0-1 0 0,0-1 0 0 0,1 0 0 0 0,-1 1 0 0 0,0-1 0 0 0,0 0 0 0 0,1 0 0 0 0,-1 0 0 0 0,0-1 1 0 0,0 1-1 0 0,0 0 0 0 0,0-1 0 0 0,-1 1 0 0 0,1-1 0 0 0,0 0 0 0 0,0 0 0 0 0,-1 0 0 0 0,0 1 1 0 0,3-4-1 0 0,-2 1 16 0 0,-1-1 1 0 0,1 1 0 0 0,-1 0 0 0 0,0 0 0 0 0,0-1-1 0 0,0 1 1 0 0,-1 0 0 0 0,1-1 0 0 0,-1 1 0 0 0,0-1-1 0 0,0 1 1 0 0,-1-1 0 0 0,1 1 0 0 0,-2-6 0 0 0,-1 3-7 0 0,0-1 1 0 0,0 1 0 0 0,0-1-1 0 0,-1 1 1 0 0,0 0 0 0 0,0 0 0 0 0,-7-7-1 0 0,4 5-41 0 0,6 5 18 0 0,-1 1 1 0 0,0 0 0 0 0,-1 1 0 0 0,1-1-1 0 0,0 0 1 0 0,-1 1 0 0 0,0-1-1 0 0,1 1 1 0 0,-1 0 0 0 0,0 0 0 0 0,-4-2-1 0 0,-11-5 17 0 0,9 8 32 0 0,7 1-43 0 0,0 0 1 0 0,0 0-1 0 0,0 0 1 0 0,0 1-1 0 0,1-1 0 0 0,-1 1 1 0 0,0-1-1 0 0,0 1 1 0 0,1-1-1 0 0,-1 1 1 0 0,0 0-1 0 0,1 0 1 0 0,-1 0-1 0 0,0 0 1 0 0,1 0-1 0 0,-1 0 1 0 0,1 1-1 0 0,0-1 0 0 0,-1 0 1 0 0,0 3-1 0 0,0-1 1 0 0,0 0-1 0 0,0 0 0 0 0,1 0 0 0 0,-1 0 0 0 0,1 1 1 0 0,0-1-1 0 0,0 0 0 0 0,0 1 0 0 0,1-1 0 0 0,-1 6 1 0 0,0-3-14 0 0,1 0-1 0 0,0 1 1 0 0,0-1 0 0 0,1 0 0 0 0,0 0 0 0 0,0 0 0 0 0,1 1 0 0 0,-1-1 0 0 0,1 0-1 0 0,0-1 1 0 0,1 1 0 0 0,4 8 0 0 0,-3-8-35 0 0,0-1 1 0 0,0 0-1 0 0,0 0 1 0 0,1-1-1 0 0,0 1 0 0 0,6 4 1 0 0,-9-8 38 0 0,0 0 0 0 0,0 0 0 0 0,0 0 0 0 0,0 0 0 0 0,1 0 0 0 0,-1 0 1 0 0,0 0-1 0 0,1-1 0 0 0,-1 1 0 0 0,1-1 0 0 0,-1 0 0 0 0,1 1 0 0 0,-1-1 1 0 0,1-1-1 0 0,-1 1 0 0 0,0 0 0 0 0,1 0 0 0 0,-1-1 0 0 0,3 0 0 0 0,4-2 19 0 0,0 0 0 0 0,-1 0-1 0 0,1-1 1 0 0,-1 0-1 0 0,10-6 1 0 0,-15 8 8 0 0,-1 0 1 0 0,1 0-1 0 0,0-1 1 0 0,-1 1-1 0 0,1-1 1 0 0,-1 1-1 0 0,0-1 1 0 0,0 0-1 0 0,0 0 1 0 0,0 0-1 0 0,0 0 1 0 0,-1 0-1 0 0,1-1 1 0 0,-1 1-1 0 0,0 0 1 0 0,1-6-1 0 0,-2 5 3 0 0,1 1-1 0 0,-1-1 1 0 0,0 1 0 0 0,0-1-1 0 0,0 1 1 0 0,-1 0-1 0 0,1-1 1 0 0,-1 1-1 0 0,0-1 1 0 0,0 1-1 0 0,0 0 1 0 0,-4-7-1 0 0,0 0-2 0 0,-2 1-1 0 0,-10-15 0 0 0,11 16-4 0 0,3 5-6 0 0,1 1-1 0 0,-1-1 0 0 0,1 1 0 0 0,-1 0 0 0 0,0 0 1 0 0,0 0-1 0 0,0 0 0 0 0,0 1 0 0 0,0-1 0 0 0,-4 0 1 0 0,-9-6-12 0 0,13 8-2 0 0,1-1 1 0 0,-1 0-1 0 0,1 1 0 0 0,-1 0 0 0 0,0 0 0 0 0,1 0 0 0 0,-1 0 0 0 0,0 0 0 0 0,1 0 0 0 0,-1 1 0 0 0,0-1 0 0 0,1 1 1 0 0,-1 0-1 0 0,1 0 0 0 0,-1 0 0 0 0,1 0 0 0 0,-1 0 0 0 0,1 1 0 0 0,0-1 0 0 0,0 1 0 0 0,-4 3 0 0 0,1 0-4 0 0,1 1-1 0 0,0 0 1 0 0,0 0-1 0 0,1 0 0 0 0,0 0 1 0 0,0 1-1 0 0,1-1 1 0 0,-1 1-1 0 0,1 0 0 0 0,1 0 1 0 0,-2 7-1 0 0,2-1-2 0 0,0 1 1 0 0,0 0-1 0 0,2-1 0 0 0,3 26 0 0 0,-4-36 14 0 0,1 0 0 0 0,0 1 0 0 0,0-1 0 0 0,1 0 0 0 0,-1 0 0 0 0,1 0 0 0 0,-1 0 0 0 0,1 0 0 0 0,0 0 0 0 0,3 3 0 0 0,-3-4 0 0 0,-1 0 0 0 0,1-1 0 0 0,-1 1 0 0 0,1-1 0 0 0,0 0 0 0 0,-1 1 0 0 0,1-1 0 0 0,0 0 0 0 0,0 0 0 0 0,0 0 0 0 0,0 0 0 0 0,0 0 0 0 0,0-1 0 0 0,0 1 0 0 0,0-1 0 0 0,5 1 0 0 0,-5-1 23 0 0,0 0 0 0 0,0-1-1 0 0,1 1 1 0 0,-1-1-1 0 0,0 0 1 0 0,0 0 0 0 0,0 1-1 0 0,1-1 1 0 0,-1-1-1 0 0,0 1 1 0 0,0 0-1 0 0,-1 0 1 0 0,1-1 0 0 0,0 1-1 0 0,0-1 1 0 0,-1 0-1 0 0,1 1 1 0 0,-1-1 0 0 0,1 0-1 0 0,-1 0 1 0 0,0 0-1 0 0,0 0 1 0 0,2-4 0 0 0,1-2 28 0 0,-1 0 0 0 0,-1 1-1 0 0,1-1 1 0 0,-1 0 0 0 0,1-13 0 0 0,-2 15-46 0 0,-2 0 0 0 0,1 1-1 0 0,-1-1 1 0 0,1 0 0 0 0,-2 0 0 0 0,1 0-1 0 0,-1 1 1 0 0,1-1 0 0 0,-1 1-1 0 0,-1-1 1 0 0,1 1 0 0 0,-1 0 0 0 0,0 0-1 0 0,0 0 1 0 0,-1 0 0 0 0,-7-8-1 0 0,9 11-4 0 0,0 1 1 0 0,0-1-1 0 0,0 1 0 0 0,0-1 0 0 0,0 1 0 0 0,0 0 0 0 0,0 0 0 0 0,0 0 0 0 0,0 0 0 0 0,-1 0 0 0 0,1 1 0 0 0,-3-2 1 0 0,3 2-2 0 0,1 0 0 0 0,-1 1 0 0 0,1-1 1 0 0,-1 0-1 0 0,1 1 0 0 0,-1-1 1 0 0,1 0-1 0 0,-1 1 0 0 0,1 0 1 0 0,0-1-1 0 0,-1 1 0 0 0,1 0 1 0 0,0 0-1 0 0,0-1 0 0 0,-1 1 0 0 0,1 0 1 0 0,0 0-1 0 0,0 1 0 0 0,0-1 1 0 0,-1 2-1 0 0,-4 4-40 0 0,4-5 35 0 0,0-1 0 0 0,1 1 0 0 0,-1 0 0 0 0,1 0 0 0 0,0-1 0 0 0,0 1 0 0 0,0 0 0 0 0,0 1 0 0 0,0-1 0 0 0,0 0 0 0 0,0 0 0 0 0,0 0 0 0 0,1 0 0 0 0,-1 3 0 0 0,0 3-9 0 0,0 1 0 0 0,0-1-1 0 0,0 1 1 0 0,1-1-1 0 0,1 1 1 0 0,-1-1-1 0 0,1 1 1 0 0,4 13 0 0 0,-4-20-19 0 0,0 1 0 0 0,0-1 0 0 0,1 0 0 0 0,-1 0-1 0 0,1 0 1 0 0,-1 0 0 0 0,1 0 0 0 0,0 0 0 0 0,-1 0 0 0 0,1 0 0 0 0,0-1 0 0 0,0 1 0 0 0,0-1 0 0 0,1 1 0 0 0,-1-1 0 0 0,0 0 0 0 0,0 0 0 0 0,1 0 0 0 0,-1 0 0 0 0,1 0 0 0 0,-1-1 0 0 0,1 1 0 0 0,-1-1 0 0 0,1 1 0 0 0,-1-1 0 0 0,1 0-1 0 0,-1 0 1 0 0,1 0 0 0 0,4-1 0 0 0,-2 0-59 0 0,0-1 0 0 0,-1 1 0 0 0,1-1 0 0 0,-1 0 0 0 0,1 0 0 0 0,-1 0 0 0 0,0-1 0 0 0,0 0-1 0 0,0 1 1 0 0,0-1 0 0 0,6-7 0 0 0,2-4-1622 0 0,20-26 1 0 0,-27 32 707 0 0,3-2-191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1 766 4896 0 0,'0'0'6052'0'0,"3"-7"-5960"0"0,-2 6-99 0 0,-1 0 1 0 0,1 1-1 0 0,-1-1 1 0 0,1 0-1 0 0,0 0 1 0 0,-1 1-1 0 0,1-1 1 0 0,0 0-1 0 0,-1 1 1 0 0,1-1 0 0 0,0 1-1 0 0,0-1 1 0 0,0 1-1 0 0,-1-1 1 0 0,1 1-1 0 0,0 0 1 0 0,2-1-1 0 0,2-2-40 0 0,39-29 87 0 0,-13 9-4 0 0,-3 2-453 0 0,-1 0 1 0 0,-1-2 0 0 0,38-42-1 0 0,-39 38-255 0 0,-12 14 745 0 0,16-21 0 0 0,46-71-49 0 0,-28 53-344 0 0,-38 41 396 0 0,0 1 0 0 0,1 0 0 0 0,0 1 0 0 0,14-10 0 0 0,20-19 174 0 0,-27 22-133 0 0,0 1 0 0 0,20-12 0 0 0,-3 1 190 0 0,97-82 2070 0 0,-121 101-2263 0 0,-1 0 0 0 0,15-8 0 0 0,-12 8-116 0 0,-9 6 4 0 0,2-2-2405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4328 0 0,'0'0'8264'0'0,"5"8"-7612"0"0,3-3-274 0 0,0 1 1 0 0,10 10 0 0 0,-12-11-343 0 0,-1 1 0 0 0,1-2 0 0 0,0 1 1 0 0,1-1-1 0 0,7 5 0 0 0,-10-7 46 0 0,0 0 1 0 0,0 1-1 0 0,0-1 1 0 0,4 5-1 0 0,12 9 477 0 0,57 35 474 0 0,-34-23-449 0 0,21 10 118 0 0,-5-4-213 0 0,23 10 132 0 0,-38-22-235 0 0,-1 1 0 0 0,67 50 1 0 0,66 73-560 0 0,-141-117 319 0 0,58 37-1 0 0,-4-3-2049 0 0,-78-53 940 0 0,-2-2-10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44 34 5616 0 0,'0'0'417'0'0,"-1"-1"-285"0"0,0 0-159 0 0,1 0 1 0 0,-1-1-1 0 0,0 1 0 0 0,0 0 1 0 0,0 0-1 0 0,0 0 0 0 0,0 0 1 0 0,0 0-1 0 0,0 1 0 0 0,-1-1 1 0 0,1 0-1 0 0,0 1 0 0 0,0-1 1 0 0,-1 0-1 0 0,1 1 0 0 0,0-1 1 0 0,-1 1-1 0 0,-1-1 0 0 0,1 1-63 0 0,-16-7 6709 0 0,27 7-3726 0 0,-5 0-3164 0 0,117 4 1654 0 0,114-8-864 0 0,-167-3-660 0 0,-58 4 146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32 13272 0 0,'0'0'1333'0'0,"8"7"-1210"0"0,-5-2-99 0 0,1 0 1 0 0,-1 0 0 0 0,0 1-1 0 0,-1-1 1 0 0,1 1 0 0 0,-1-1-1 0 0,0 1 1 0 0,-1 0 0 0 0,1 0 0 0 0,-1 0-1 0 0,0 0 1 0 0,-1 0 0 0 0,1 0-1 0 0,-1 0 1 0 0,-1 0 0 0 0,1 0-1 0 0,-1 0 1 0 0,-1 7 0 0 0,-4 21 624 0 0,5-28-576 0 0,1-1 1 0 0,-1 1-1 0 0,0 0 0 0 0,-1-1 1 0 0,1 1-1 0 0,-3 6 1 0 0,0 2-54 0 0,4-13-37 0 0,-1 1 0 0 0,1-1-1 0 0,0 1 1 0 0,0-1-1 0 0,-1 1 1 0 0,1-1 0 0 0,-1 1-1 0 0,0-1 1 0 0,1 1-1 0 0,-1-1 1 0 0,-2 3 0 0 0,2-3-243 0 0,9-9-3455 0 0,-4-2-770 0 0</inkml:trace>
  <inkml:trace contextRef="#ctx0" brushRef="#br0" timeOffset="1">257 1 9408 0 0,'0'0'541'0'0,"7"17"-296"0"0,-5-13 156 0 0,0 1-1 0 0,-1-1 0 0 0,1 1 0 0 0,-1 0 1 0 0,0-1-1 0 0,-1 1 0 0 0,1 0 0 0 0,-1 0 1 0 0,0 0-1 0 0,-1 8 0 0 0,-1 4 23 0 0,-8 29 1 0 0,1-8 4 0 0,9-36-425 0 0,-2 8-182 0 0,0 1 0 0 0,0 0 0 0 0,-7 17 1 0 0,8-27 21 0 0,0 0 0 0 0,1 1 0 0 0,-1-1 0 0 0,1 1 0 0 0,0-1 0 0 0,-1 1 0 0 0,1-1 0 0 0,0 1 0 0 0,0 2 0 0 0,0 4-1265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7 11488 0 0,'0'0'880'0'0,"11"0"-496"0"0,27-3 350 0 0,-29 1-715 0 0,-1 1 0 0 0,1 1 0 0 0,0 0 0 0 0,16 2 0 0 0,19 1 697 0 0,11 1 1113 0 0,-29-3-1226 0 0,1 0 0 0 0,27-3 0 0 0,23-1-603 0 0,-76 3-254 0 0,5 0-314 0 0,-12 0-3489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21.40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62 22 8744 0 0,'-4'3'7999'0'0,"7"-6"-7948"0"0,-1 0 98 0 0,0 1 0 0 0,0 0 1 0 0,1 0-1 0 0,-1 0 1 0 0,0 0-1 0 0,1 0 0 0 0,3-1 1 0 0,1 2-86 0 0,7-1 235 0 0,-13 2-240 0 0,0 0 0 0 0,1 0-1 0 0,-1-1 1 0 0,0 1-1 0 0,0 0 1 0 0,1 0 0 0 0,-1 0-1 0 0,0 1 1 0 0,1-1-1 0 0,-1 0 1 0 0,0 0 0 0 0,0 1-1 0 0,1-1 1 0 0,1 2-1 0 0,0-1-8 0 0,-1 0-1 0 0,1 1 1 0 0,-1-1 0 0 0,1 1-1 0 0,-1 0 1 0 0,0 0-1 0 0,0 0 1 0 0,0 0-1 0 0,0 0 1 0 0,0 0-1 0 0,0 1 1 0 0,0-1-1 0 0,1 3 1 0 0,8 8 148 0 0,-10-12-127 0 0,1 0-1 0 0,-1 1 1 0 0,1-1 0 0 0,-1 0-1 0 0,0 1 1 0 0,1 0 0 0 0,-1-1 0 0 0,2 4-1 0 0,4 13 178 0 0,-7-11-237 0 0,0-2 32 0 0,0 1-33 0 0,0 1-10 0 0,0-3 0 0 0,-2 7 0 0 0,-4-1 0 0 0,2-5 0 0 0,-15 18 0 0 0,18-22 0 0 0,0 0 0 0 0,1 0 0 0 0,-1 0 0 0 0,0 0 0 0 0,0 0 0 0 0,0 0 0 0 0,0 0 0 0 0,0 0 0 0 0,0 0 0 0 0,0 0 0 0 0,-2 1 0 0 0,-4 6 4 0 0,6-7-9 0 0,0 0-1 0 0,0 0 1 0 0,0 0-1 0 0,0 1 1 0 0,0-1 0 0 0,0 0-1 0 0,0 0 1 0 0,0 0-1 0 0,0 0 1 0 0,0-1 0 0 0,0 1-1 0 0,-2 1 1 0 0,-16 14-152 0 0,16-14 132 0 0,1 1 1 0 0,-1 0-1 0 0,0-1 1 0 0,0 0-1 0 0,-4 2 1 0 0,5-2-2 0 0,-1 0 1 0 0,0 1 0 0 0,0-1-1 0 0,1 1 1 0 0,-1-1 0 0 0,-3 5-1 0 0,-4 5-14 0 0,-15 17-185 0 0,25-29 121 0 0,-5 4-219 0 0,-15 18 241 0 0,20-22 356 0 0,15 11 41 0 0,-13-10-270 0 0,0-1-1 0 0,1 1 1 0 0,-1-1-1 0 0,0 1 1 0 0,1-1-1 0 0,-1 0 1 0 0,1 0-1 0 0,4 0 1 0 0,13 1 210 0 0,-13 0-203 0 0,1 0 0 0 0,-1-1 0 0 0,0 0 0 0 0,14-1 0 0 0,0 0 261 0 0,-20 1-294 0 0,2 0 99 0 0,1 0 1 0 0,-1 0-1 0 0,1-1 0 0 0,0 0 0 0 0,5-1 0 0 0,-3-1-152 0 0,-5 3-142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7 13496 0 0,'0'0'786'0'0,"8"-3"-570"0"0,-7 2-158 0 0,0 0 0 0 0,0 1-1 0 0,1 0 1 0 0,-1-1 0 0 0,0 1-1 0 0,1 0 1 0 0,-1-1 0 0 0,0 1 0 0 0,0 0-1 0 0,1 0 1 0 0,-1 0 0 0 0,0 0-1 0 0,1 0 1 0 0,-1 1 0 0 0,0-1-1 0 0,1 0 1 0 0,-1 1 0 0 0,0-1 0 0 0,0 1-1 0 0,1-1 1 0 0,-1 1 0 0 0,0-1-1 0 0,0 1 1 0 0,2 1 0 0 0,0 1-117 0 0,0 0 0 0 0,-1 0 0 0 0,1 0 0 0 0,-1 0 1 0 0,1 0-1 0 0,-1 0 0 0 0,2 4 0 0 0,-3-4 42 0 0,0 0-1 0 0,0 0 1 0 0,0 0-1 0 0,-1 0 0 0 0,1 0 1 0 0,-1 0-1 0 0,1 0 1 0 0,-1 0-1 0 0,-1 6 1 0 0,-4 29 856 0 0,4-32-791 0 0,-1 2 54 0 0,0 0 0 0 0,-6 14 0 0 0,5-15-90 0 0,1 0 0 0 0,0 1 0 0 0,-3 9 0 0 0,-1-2-56 0 0,1-2-48 0 0,4-12-29 0 0,1 0 0 0 0,0 0 0 0 0,-1 0 0 0 0,1 0 0 0 0,0 0 0 0 0,-1 1 0 0 0,1-1 1 0 0,-1 0-1 0 0,0 0 0 0 0,1 0 0 0 0,-1 0 0 0 0,0 0 0 0 0,0-1 0 0 0,0 1 1 0 0,1 0-1 0 0,-3 1 0 0 0,4-17-1424 0 0,14-26-1687 0 0,-7 27 2304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9872 0 0,'0'0'222'0'0,"28"10"1232"0"0,-26-8-1270 0 0,0-1 0 0 0,1 0 0 0 0,-1 1 0 0 0,0-1 0 0 0,0 1 0 0 0,0-1 0 0 0,0 1 0 0 0,0 0 0 0 0,0 0 0 0 0,0 0 0 0 0,0 0 0 0 0,-1 1 0 0 0,1-1 0 0 0,-1 0 0 0 0,0 1 0 0 0,0-1 0 0 0,0 0 0 0 0,0 1 0 0 0,0 0 0 0 0,1 3 0 0 0,-1 5 234 0 0,1 0 1 0 0,-2-1 0 0 0,0 22-1 0 0,0-12 295 0 0,0-10-567 0 0,2 0 0 0 0,2 14-1 0 0,-1-13-218 0 0,-3-9 62 0 0,0 0-1 0 0,1-1 0 0 0,0 1 0 0 0,-1 0 0 0 0,1-1 0 0 0,0 1 0 0 0,0 0 0 0 0,0-1 1 0 0,0 1-1 0 0,0-1 0 0 0,0 1 0 0 0,0-1 0 0 0,0 0 0 0 0,1 1 0 0 0,-1-1 1 0 0,1 0-1 0 0,-1 0 0 0 0,1 0 0 0 0,-1 0 0 0 0,1 0 0 0 0,1 1 0 0 0,17 3-1280 0 0,0-6-3478 0 0,-11 0-334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3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15 4176 0 0,'0'0'307'0'0,"0"0"-203"0"0,3 0-102 0 0,-3 0-90 0 0,18-9 1971 0 0,-12 3-1595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4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17 4 7344 0 0,'0'0'760'0'0,"-9"0"-1440"0"0,1-4 264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4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7112 0 0,'0'0'1633'0'0,"1"18"-386"0"0,-1-17-1237 0 0,2 7-11 0 0,0 1 0 0 0,0-1 1 0 0,1 0-1 0 0,0 0 0 0 0,1 0 0 0 0,0 0 0 0 0,0 0 1 0 0,0-1-1 0 0,1 0 0 0 0,9 11 0 0 0,-13-17 64 0 0,0-1 0 0 0,0 1 0 0 0,1-1 0 0 0,-1 1 0 0 0,0-1 0 0 0,0 0 0 0 0,0 1-1 0 0,0-1 1 0 0,0 0 0 0 0,0 0 0 0 0,0 0 0 0 0,1 0 0 0 0,-1 0 0 0 0,0 0 0 0 0,0 0 0 0 0,0-1 0 0 0,0 1 0 0 0,0 0 0 0 0,0 0 0 0 0,0-1 0 0 0,0 1 0 0 0,0-1-1 0 0,0 1 1 0 0,0-1 0 0 0,2-1 0 0 0,3-1 214 0 0,-1 0-1 0 0,0-1 1 0 0,7-6 0 0 0,3-2-81 0 0,-12 11-164 0 0,-1-1 1 0 0,1 0-1 0 0,-1 0 0 0 0,0 0 1 0 0,0 0-1 0 0,1-1 1 0 0,-2 1-1 0 0,1-1 0 0 0,3-3 1 0 0,7-13-33 0 0,-9 12 0 0 0,-6 1 0 0 0,-9-4 0 0 0,12 10 4 0 0,-1-1-1 0 0,0 1 1 0 0,1-1 0 0 0,-1 1 0 0 0,0 0 0 0 0,1-1 0 0 0,-1 1 0 0 0,0 0 0 0 0,0-1 0 0 0,1 1 0 0 0,-1 0 0 0 0,0 0 0 0 0,0 0 0 0 0,1 0 0 0 0,-1 0 0 0 0,0 0 0 0 0,0 0 0 0 0,1 0 0 0 0,-1 0 0 0 0,0 0 0 0 0,0 0 0 0 0,0 1-1 0 0,1-1 1 0 0,-1 0 0 0 0,0 0 0 0 0,1 1 0 0 0,-2 0 0 0 0,-12 9 147 0 0,11-6-124 0 0,-1 1 0 0 0,1-1 0 0 0,0 0 0 0 0,0 1 0 0 0,1 0 0 0 0,-1 0 0 0 0,1 0 0 0 0,0 0 0 0 0,0 0 0 0 0,1 0 0 0 0,0 1 0 0 0,-1-1 1 0 0,1 9-1 0 0,0 6-39 0 0,0-17 12 0 0,1 0-1 0 0,0-1 0 0 0,-1 1 1 0 0,1 0-1 0 0,1 0 0 0 0,-1-1 1 0 0,0 1-1 0 0,0 0 0 0 0,1-1 1 0 0,0 1-1 0 0,0 0 0 0 0,-1-1 1 0 0,1 1-1 0 0,1-1 0 0 0,-1 1 1 0 0,0-1-1 0 0,1 1 0 0 0,3 3 1 0 0,-4-4 2 0 0,0-1 0 0 0,0 0 0 0 0,0 0 0 0 0,1 0 0 0 0,-1 0 0 0 0,0 0 0 0 0,1 0 0 0 0,-1 0 0 0 0,1 0 0 0 0,0 0 0 0 0,-1 0 0 0 0,1-1 0 0 0,-1 1 0 0 0,1-1 0 0 0,0 1 0 0 0,0-1 0 0 0,-1 0 0 0 0,1 0 0 0 0,0 0 0 0 0,0 0 0 0 0,-1 0 0 0 0,1 0 0 0 0,0 0 1 0 0,-1 0-1 0 0,1-1 0 0 0,2 0 0 0 0,0 0 32 0 0,-1-1 0 0 0,0 1 1 0 0,0-1-1 0 0,0 1 0 0 0,0-1 1 0 0,0 0-1 0 0,-1 0 0 0 0,1 0 1 0 0,0-1-1 0 0,-1 1 1 0 0,0-1-1 0 0,1 1 0 0 0,1-4 1 0 0,-1 1 39 0 0,0-1 0 0 0,0 1 1 0 0,4-11-1 0 0,-6 14-12 0 0,-1 0-1 0 0,1 0 0 0 0,-1 0 1 0 0,1 0-1 0 0,-1 0 1 0 0,0 0-1 0 0,0 0 0 0 0,0 1 1 0 0,0-1-1 0 0,0 0 1 0 0,0 0-1 0 0,0 0 0 0 0,-1 0 1 0 0,1 0-1 0 0,-1-2 1 0 0,0 3-55 0 0,1 0 1 0 0,-1 0-1 0 0,1 1 1 0 0,-1-1-1 0 0,1 0 1 0 0,-1 0-1 0 0,1 1 1 0 0,-1-1-1 0 0,1 1 1 0 0,-1-1-1 0 0,0 0 1 0 0,0 1-1 0 0,1-1 1 0 0,-1 1-1 0 0,0-1 1 0 0,0 1 0 0 0,0 0-1 0 0,1-1 1 0 0,-1 1-1 0 0,0 0 1 0 0,0 0-1 0 0,-1-1 1 0 0,0 1-37 0 0,0 0 0 0 0,0 0 0 0 0,0 1 0 0 0,0-1 0 0 0,1 0 0 0 0,-1 1 0 0 0,0-1 0 0 0,0 1 0 0 0,1 0 0 0 0,-4 1 0 0 0,0 1-294 0 0,0 0-1 0 0,0 0 1 0 0,1 1-1 0 0,-1-1 0 0 0,-6 8 1 0 0,3 0-806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4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 50 4000 0 0,'0'0'6632'0'0,"8"-1"-6411"0"0,36-13 1382 0 0,50-9 413 0 0,-35 16-1631 0 0,-54 5-383 0 0,0 1 0 0 0,1 1 0 0 0,-1-1 0 0 0,1 1 0 0 0,-1 0 0 0 0,8 1 0 0 0,20-1 12 0 0,-27-1 0 0 0,0 1-1 0 0,1 0 1 0 0,-1 0 0 0 0,7 2 0 0 0,13 0-16 0 0,-2-3 83 0 0,-2 1 290 0 0,37 4 1 0 0,-41-2-223 0 0,-12-2-116 0 0,-1 1-1 0 0,1 0 1 0 0,10 2 0 0 0,-2 3-64 0 0,-1 0 1 0 0,1 1 0 0 0,12 8 0 0 0,-25-14 25 0 0,20 8-7 0 0,-18-8 13 0 0,0 0-1 0 0,0 0 0 0 0,0 0 0 0 0,0 1 0 0 0,0-1 0 0 0,5 4 1 0 0,-7-4 3 0 0,0 0 1 0 0,0 0 0 0 0,0 0 0 0 0,1 0 0 0 0,-1-1 0 0 0,0 1 0 0 0,1 0 0 0 0,-1-1 0 0 0,0 1 0 0 0,1-1 0 0 0,-1 0 0 0 0,2 1 0 0 0,6 2-59 0 0,-4-1 44 0 0,1-1-6 0 0,-5-1-35 0 0,-17-8 102 0 0,7 5-229 0 0,-1-1 0 0 0,0 1 0 0 0,0 1 0 0 0,-1 0 0 0 0,-17-1 0 0 0,-20-5 46 0 0,36 6 132 0 0,0 1 0 0 0,-21-1 0 0 0,0 1 0 0 0,-12-2 0 0 0,25 3 0 0 0,0-2 0 0 0,-25-4 0 0 0,30 3 0 0 0,0 1 0 0 0,0 1 0 0 0,-20 1 0 0 0,16 0 0 0 0,-27-3 0 0 0,38 2-26 0 0,-1 1 1 0 0,1 0-1 0 0,0 0 1 0 0,-14 3-1 0 0,2 0-70 0 0,14-2 44 0 0,-1 0 0 0 0,1 1 1 0 0,0 0-1 0 0,0 1 1 0 0,-9 3-1 0 0,10-3-6 0 0,-6 6-89 0 0,-2 3 107 0 0,12-11 20 0 0,0 0 19 0 0,1-1-1 0 0,-1 1 0 0 0,1-1 0 0 0,-1 1 1 0 0,1-1-1 0 0,0 0 0 0 0,-1 1 0 0 0,1 0 0 0 0,0-1 1 0 0,-1 1-1 0 0,1-1 0 0 0,0 1 0 0 0,-1-1 1 0 0,1 1-1 0 0,0 0 0 0 0,0-1 0 0 0,0 1 0 0 0,0-1 1 0 0,0 1-1 0 0,0 0 0 0 0,0-1 0 0 0,0 1 0 0 0,0 0 1 0 0,0 0-1 0 0,0 0-27 0 0,0-1 53 0 0,0 1 1 0 0,0-1-1 0 0,0 1 1 0 0,1-1 0 0 0,-1 1-1 0 0,0-1 1 0 0,0 1 0 0 0,1-1-1 0 0,-1 0 1 0 0,0 1-1 0 0,1-1 1 0 0,-1 1 0 0 0,0-1-1 0 0,1 0 1 0 0,-1 0 0 0 0,1 1-1 0 0,9-2 282 0 0,1 0 1 0 0,-1-1-1 0 0,1 0 0 0 0,10-4 0 0 0,-11 3-389 0 0,1 0 1 0 0,-1 1-1 0 0,1 0 0 0 0,12 0 1 0 0,-7 2-1212 0 0,23 3 0 0 0,-27-2-3366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25.44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499 77 4608 0 0,'0'0'352'0'0,"-1"0"-245"0"0,-2 0 1419 0 0,-13 3-1391 0 0,13 0 86 0 0,0-1 1 0 0,0 1-1 0 0,0-1 1 0 0,0 0 0 0 0,-4 2-1 0 0,6-4-62 0 0,-1 1-1 0 0,0 0 1 0 0,0 0-1 0 0,1 0 1 0 0,-1 1-1 0 0,1-1 1 0 0,-1 0-1 0 0,1 1 1 0 0,-2 1-1 0 0,1-1-116 0 0,1 0-1 0 0,0-1 1 0 0,-1 0 0 0 0,1 1-1 0 0,-1-1 1 0 0,0 0-1 0 0,1 0 1 0 0,-4 2-1 0 0,-10 7 119 0 0,7-3-77 0 0,-1 0 0 0 0,0-1 0 0 0,0 0 1 0 0,-1-1-1 0 0,1 0 0 0 0,-15 5 0 0 0,15-6 25 0 0,0 1 0 0 0,0 1 0 0 0,-15 11 1 0 0,-4 2 468 0 0,6-3-354 0 0,1 1 0 0 0,1 1 1 0 0,-30 33-1 0 0,-18 16-292 0 0,60-61 62 0 0,0 0 1 0 0,-15 7-1 0 0,-8 7 225 0 0,35-34-136 0 0,1 9-74 0 0,1 1 1 0 0,-1-1 0 0 0,1 1 0 0 0,-1 0 0 0 0,1 0 0 0 0,0 0 0 0 0,12-4 0 0 0,15-10 66 0 0,-2 0 424 0 0,-12 7-414 0 0,26-20 1 0 0,-25 15-108 0 0,97-76 53 0 0,-88 69-49 0 0,0-2 1 0 0,-1-1-1 0 0,24-29 0 0 0,-36 36 7 0 0,-5 5-855 0 0,24-23-1 0 0,-27 31-3463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50.72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4 0 6992 0 0,'0'0'529'0'0,"0"15"-330"0"0,-1-12-157 0 0,0-2-25 0 0,1-1 0 0 0,0 1 0 0 0,0 0 0 0 0,0-1-1 0 0,-1 1 1 0 0,1 0 0 0 0,0-1 0 0 0,0 1 0 0 0,0 0 0 0 0,0-1 0 0 0,0 1 0 0 0,0 0 0 0 0,0-1 0 0 0,0 1 0 0 0,0-1-1 0 0,0 1 1 0 0,1 0 0 0 0,-1-1 0 0 0,0 1 0 0 0,0 0 0 0 0,0-1 0 0 0,1 1 0 0 0,0 0 0 0 0,-1 0-131 0 0,1 0-207 0 0,-1 1 491 0 0,1-1-1 0 0,-1 1 1 0 0,1-1-1 0 0,0 1 1 0 0,-1-1-1 0 0,1 0 1 0 0,0 1-1 0 0,0-1 1 0 0,0 0-1 0 0,0 0 1 0 0,0 0-1 0 0,0 0 1 0 0,0 0-1 0 0,2 1 1 0 0,-2-2 42 0 0,-1 2-187 0 0,0-1 1 0 0,1 0 0 0 0,-1 1-1 0 0,1-1 1 0 0,-1 0 0 0 0,1 1-1 0 0,0-1 1 0 0,0 0 0 0 0,-1 0-1 0 0,1 0 1 0 0,0 0 0 0 0,0 0-1 0 0,0 0 1 0 0,0 0 0 0 0,0 0-1 0 0,2 1 1 0 0,17 11 831 0 0,-18-12-834 0 0,0 0 0 0 0,0 0 0 0 0,0 1 1 0 0,-1-1-1 0 0,1 0 0 0 0,0 1 0 0 0,1 1 0 0 0,-2-2 2 0 0,0 0 1 0 0,1 0-1 0 0,-1 0 0 0 0,0 0 0 0 0,0 0 1 0 0,1 0-1 0 0,-1 0 0 0 0,0-1 0 0 0,1 1 1 0 0,-1 0-1 0 0,1-1 0 0 0,1 1 0 0 0,1 0 166 0 0,0 0 0 0 0,0 1-1 0 0,0-1 1 0 0,0 1 0 0 0,0 0-1 0 0,-1 0 1 0 0,1 0 0 0 0,6 5-1 0 0,-9-6 112 0 0,10 9 186 0 0,-5-1-315 0 0,6 6 159 0 0,-10-15-188 0 0,-2 3-105 0 0,1-1 0 0 0,1 1 0 0 0,-1-1 0 0 0,0 0 0 0 0,1 0 0 0 0,-1 0 0 0 0,1 0 0 0 0,-1 0 0 0 0,1 0 0 0 0,0 0 0 0 0,3 2 0 0 0,17 13 196 0 0,-15-11 26 0 0,-6-5-242 0 0,-1-1 0 0 0,0 0 0 0 0,0 1 1 0 0,0-1-1 0 0,1 0 0 0 0,-1 1 0 0 0,0-1 1 0 0,0 0-1 0 0,1 0 0 0 0,-1 1 0 0 0,0-1 1 0 0,1 0-1 0 0,-1 0 0 0 0,0 0 0 0 0,0 1 1 0 0,1-1-1 0 0,-1 0 0 0 0,1 0 0 0 0,-1 0 1 0 0,0 0-1 0 0,1 0 0 0 0,-1 0 0 0 0,0 0 1 0 0,1 0-1 0 0,-1 0 0 0 0,1 0 0 0 0,-1 0 0 0 0,14 15 983 0 0,-11-11-947 0 0,1-1 1 0 0,0 0-1 0 0,9 5 1 0 0,-11-6-15 0 0,0-1 0 0 0,0 0 0 0 0,0 0 0 0 0,0 1 1 0 0,0-1-1 0 0,0 1 0 0 0,0 0 0 0 0,-1 0 0 0 0,1-1 1 0 0,-1 1-1 0 0,1 0 0 0 0,-1 0 0 0 0,2 3 0 0 0,-2-3-3 0 0,-1-1 0 0 0,1 0 0 0 0,0 1 0 0 0,0-1 0 0 0,-1 0 0 0 0,1 1 0 0 0,0-1 0 0 0,0 0 0 0 0,1 0 0 0 0,-1 0 0 0 0,0 0 0 0 0,0 0 0 0 0,0 0 0 0 0,1 0 0 0 0,-1-1 0 0 0,0 1 0 0 0,1 0 0 0 0,1 0 0 0 0,-2-1 54 0 0,11 8 130 0 0,15 19 256 0 0,-26-26-376 0 0,10 6 177 0 0,-9-5-240 0 0,1 0-1 0 0,0 0 1 0 0,-1 0-1 0 0,0 1 1 0 0,4 4-1 0 0,11 9 63 0 0,20 19 80 0 0,-23-23-182 0 0,-12-10-3 0 0,0 0 0 0 0,0 0 1 0 0,0 0-1 0 0,1 0 0 0 0,-1 0 1 0 0,1 0-1 0 0,-1-1 0 0 0,1 1 0 0 0,0-1 1 0 0,0 0-1 0 0,-1 0 0 0 0,1 0 1 0 0,6 2-1 0 0,-7-3 4 0 0,0 0 0 0 0,-1 0-1 0 0,1 1 1 0 0,0-1 0 0 0,0 1 0 0 0,-1 0-1 0 0,1-1 1 0 0,0 1 0 0 0,-1 0 0 0 0,1 0-1 0 0,-1 0 1 0 0,2 1 0 0 0,9 5-157 0 0,-8-7 40 0 0,-4 0 109 0 0,0 0 0 0 0,1-1 0 0 0,-1 1 0 0 0,0 0 0 0 0,0 0 0 0 0,0 0 0 0 0,1 0 0 0 0,-1 0 0 0 0,0 0 0 0 0,0 0 0 0 0,1 0 0 0 0,-1 0 0 0 0,0 0 0 0 0,0 0 0 0 0,1 0 0 0 0,-1 0 0 0 0,0 0 0 0 0,0 0 0 0 0,1 0 0 0 0,-1 0 0 0 0,0 0 0 0 0,0 0 0 0 0,0 0 0 0 0,1 0 0 0 0,-1 1 0 0 0,0-1 0 0 0,0 0 0 0 0,0 0 0 0 0,1 0 0 0 0,-1 0 0 0 0,0 0 0 0 0,0 1 0 0 0,1-1 0 0 0,1 5-199 0 0,-2-4 107 0 0,1 0 0 0 0,-1-1 0 0 0,0 1 0 0 0,1 0 0 0 0,-1 0 1 0 0,0-1-1 0 0,1 1 0 0 0,-1 0 0 0 0,1-1 0 0 0,-1 1 1 0 0,1 0-1 0 0,0-1 0 0 0,-1 1 0 0 0,1-1 0 0 0,0 1 1 0 0,1 0-1 0 0,-2 4-3609 0 0,3 4-1923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52.261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279 35 7168 0 0,'0'0'3017'0'0,"-10"-16"-1048"0"0,-8-3-763 0 0,0 25 50 0 0,15-5-1233 0 0,-1-1 0 0 0,1 1 1 0 0,0-1-1 0 0,0 1 1 0 0,0 0-1 0 0,0 0 0 0 0,0 1 1 0 0,0-1-1 0 0,0 0 1 0 0,0 1-1 0 0,-2 2 0 0 0,1-2-11 0 0,0 1 0 0 0,0-1 0 0 0,0 0 0 0 0,0 0 0 0 0,-5 1 0 0 0,1 0-5 0 0,1 0 1 0 0,0 1 0 0 0,0-1-1 0 0,0 2 1 0 0,1-1-1 0 0,0 1 1 0 0,-1 0 0 0 0,2 0-1 0 0,-10 10 1 0 0,13-13-4 0 0,-43 40-4 0 0,39-35 120 0 0,1 0 0 0 0,0 0 1 0 0,0 0-1 0 0,0 0 0 0 0,-3 9 1 0 0,7-12-98 0 0,-1-1 0 0 0,1 0 1 0 0,0 1-1 0 0,0-1 0 0 0,0 1 1 0 0,1-1-1 0 0,-1 1 0 0 0,1-1 1 0 0,0 1-1 0 0,0-1 0 0 0,0 1 1 0 0,0-1-1 0 0,0 1 0 0 0,3 6 1 0 0,-1-5-24 0 0,1 0 0 0 0,0-1 0 0 0,0 1 0 0 0,0 0 0 0 0,1-1 0 0 0,7 7 0 0 0,-5-5 0 0 0,-4-3 0 0 0,0 0 0 0 0,1 0 0 0 0,0 0 0 0 0,0-1 0 0 0,-1 1 0 0 0,1-1 0 0 0,1 0 0 0 0,-1 0 0 0 0,0 0 0 0 0,0 0 0 0 0,1-1 0 0 0,-1 1 0 0 0,1-1 0 0 0,0 0 0 0 0,-1 0 0 0 0,8 1 0 0 0,9 1-4 0 0,-12-1 11 0 0,-1-1-1 0 0,1 0 1 0 0,0 0 0 0 0,0-1 0 0 0,0 0-1 0 0,0 0 1 0 0,-1-1 0 0 0,1 0 0 0 0,11-2 0 0 0,4-5-17 0 0,-16 7 3 0 0,0-1 0 0 0,0-1 0 0 0,-1 1 1 0 0,1-1-1 0 0,-1 0 0 0 0,1-1 0 0 0,5-4 1 0 0,43-31 139 0 0,-52 37-96 0 0,-1-1 0 0 0,0 1 0 0 0,1-1 0 0 0,-1 0 0 0 0,-1 0 0 0 0,3-4 1 0 0,3-5 1822 0 0,-11 23-1782 0 0,0 0-104 0 0,0 1-1 0 0,1 0 0 0 0,1 0 0 0 0,0 0 0 0 0,0 0 0 0 0,1 0 0 0 0,1 0 0 0 0,0 0 0 0 0,0 1 1 0 0,1-1-1 0 0,1 0 0 0 0,0 0 0 0 0,1 0 0 0 0,0 0 0 0 0,1-1 0 0 0,0 1 0 0 0,7 11 0 0 0,-10-21 23 0 0,1 1 0 0 0,0-1 0 0 0,0 1-1 0 0,0-1 1 0 0,0 0 0 0 0,0 0 0 0 0,1 0-1 0 0,-1 0 1 0 0,1 0 0 0 0,-1-1 0 0 0,1 1 0 0 0,0-1-1 0 0,-1 0 1 0 0,1 1 0 0 0,4 0 0 0 0,12 6 7 0 0,-17-7 0 0 0,0 0-1 0 0,0 0 0 0 0,0-1 1 0 0,0 1-1 0 0,0-1 0 0 0,0 1 1 0 0,1-1-1 0 0,-1 0 0 0 0,0 1 1 0 0,0-1-1 0 0,1-1 0 0 0,-1 1 1 0 0,0 0-1 0 0,0 0 0 0 0,0-1 1 0 0,1 1-1 0 0,-1-1 0 0 0,3-1 1 0 0,3-2 30 0 0,0 0 1 0 0,0-1-1 0 0,10-7 0 0 0,8-6 69 0 0,-7 8-53 0 0,-11 7-27 0 0,0-1 0 0 0,0 0 0 0 0,0-1 0 0 0,-1 0 0 0 0,0 0 0 0 0,0-1 0 0 0,11-11-1 0 0,-12 9 19 0 0,0 0 0 0 0,-1 0 0 0 0,0 0 0 0 0,0-1 0 0 0,5-12 0 0 0,5-10 40 0 0,-13 28-90 0 0,0 0 0 0 0,0 0 0 0 0,-1-1 0 0 0,1 1 0 0 0,0-1 0 0 0,-1 1 0 0 0,0-1 0 0 0,0 0 0 0 0,0 1 0 0 0,-1-1 0 0 0,1 0 0 0 0,-1 0 0 0 0,0 0 0 0 0,0 1 0 0 0,0-5 0 0 0,0 8 10 0 0,-7-28-250 0 0,6 27 237 0 0,1-1 0 0 0,-1 0 0 0 0,0 1 0 0 0,0-1 0 0 0,0 0 0 0 0,0 1 0 0 0,0-1 0 0 0,-1 1 0 0 0,1 0 0 0 0,0-1 0 0 0,-1 1 0 0 0,1 0 0 0 0,-1 0-1 0 0,1 0 1 0 0,-1 0 0 0 0,-1-1 0 0 0,-4 0-51 0 0,0-1-1 0 0,1 2 0 0 0,-1-1 0 0 0,0 1 0 0 0,0 0 0 0 0,0 0 0 0 0,1 1 0 0 0,-1 0 0 0 0,-9 1 0 0 0,7 2-1347 0 0,-2 4-4374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55.54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221 167 9528 0 0,'0'6'506'0'0,"0"-10"452"0"0,0-6-790 0 0,0 8 400 0 0,-5-11 1757 0 0,2 1-2194 0 0,-1-2-99 0 0,1 1 0 0 0,-2-19 0 0 0,6 29-32 0 0,-1 2 0 0 0,0 0 0 0 0,0 0 0 0 0,0-1 0 0 0,0 1 0 0 0,0 0 0 0 0,0 0 0 0 0,0 0 0 0 0,0 0 0 0 0,0 0 0 0 0,0 0 0 0 0,-1 0 0 0 0,1 0 0 0 0,0 0 0 0 0,-1 0 0 0 0,1 0 0 0 0,-1 0 0 0 0,1 1 0 0 0,-2-3 0 0 0,0-5 0 0 0,2 7 0 0 0,0-1 0 0 0,0 1 0 0 0,-1 0 0 0 0,1-1 0 0 0,-1 1 0 0 0,1 0 0 0 0,-1-1 0 0 0,0 1 0 0 0,0 0 0 0 0,1 0 0 0 0,-1 0 0 0 0,0-1 0 0 0,0 1 0 0 0,-1-1 0 0 0,-17-16 0 0 0,16 17 0 0 0,0 1 1 0 0,1-1 0 0 0,-1 1 0 0 0,0 0-1 0 0,0 0 1 0 0,0 0 0 0 0,0 0 0 0 0,0 0 0 0 0,0 0-1 0 0,1 1 1 0 0,-1 0 0 0 0,0-1 0 0 0,0 1 0 0 0,1 0-1 0 0,-1 0 1 0 0,0 0 0 0 0,-3 3 0 0 0,-2 0 66 0 0,1 1 1 0 0,0 0-1 0 0,-1 0 1 0 0,-9 10 0 0 0,9-7 136 0 0,1 1 1 0 0,0 0-1 0 0,1 0 1 0 0,-10 17-1 0 0,8-11 22 0 0,6-12-212 0 0,0-1 1 0 0,1 1-1 0 0,0-1 1 0 0,0 1-1 0 0,0 0 1 0 0,0 0-1 0 0,0 0 1 0 0,0 0-1 0 0,1-1 1 0 0,-1 6 0 0 0,1-7 49 0 0,1 0-53 0 0,-1 0 0 0 0,1-1 1 0 0,0 1-1 0 0,-1 0 1 0 0,1 1-1 0 0,-1-1 0 0 0,1 0 1 0 0,-1 0-1 0 0,0 0 1 0 0,1 0-1 0 0,-1 2 0 0 0,2 4 29 0 0,0-5-33 0 0,0-1 1 0 0,1 1 0 0 0,-1 0 0 0 0,0-1 0 0 0,0 1 0 0 0,1-1 0 0 0,-1 1 0 0 0,1-1 0 0 0,0 0 0 0 0,-1 0 0 0 0,1 0 0 0 0,0-1 0 0 0,-1 1 0 0 0,1-1 0 0 0,0 1 0 0 0,4-1 0 0 0,5 2 1 0 0,-6-2 21 0 0,0 0 1 0 0,1-1-1 0 0,-1 0 1 0 0,0 0-1 0 0,0 0 1 0 0,0-1-1 0 0,0 0 1 0 0,6-3 0 0 0,13-3-19 0 0,20 1-12 0 0,-16 3 0 0 0,-16-2 3 0 0,-12 6-1 0 0,0-1 1 0 0,0 0-1 0 0,0 1 1 0 0,0-1-1 0 0,0 0 1 0 0,0 1-1 0 0,0-1 1 0 0,0 1-1 0 0,0 0 1 0 0,1-1-1 0 0,-1 1 1 0 0,0 0-1 0 0,0 0 1 0 0,0 0-1 0 0,1 0 1 0 0,-1 0-1 0 0,0 0 1 0 0,0 0-1 0 0,0 0 1 0 0,1 0-1 0 0,-1 0 1 0 0,0 1-1 0 0,0-1 1 0 0,0 0-1 0 0,0 1 1 0 0,0-1-1 0 0,1 1 1 0 0,0 1-1 0 0,-1-1 14 0 0,0 0 0 0 0,0 1 0 0 0,-1-1 0 0 0,1 0 0 0 0,-1 1 0 0 0,1-1 0 0 0,-1 1 0 0 0,1-1 0 0 0,-1 1 0 0 0,0-1-1 0 0,0 1 1 0 0,0-1 0 0 0,0 1 0 0 0,0-1 0 0 0,0 1 0 0 0,0 1 0 0 0,-5 24 234 0 0,-5 16-25 0 0,5-19-32 0 0,-1-1 0 0 0,-12 30 0 0 0,10-33-36 0 0,1 0 0 0 0,-5 33 0 0 0,8-34-159 0 0,-1 0 1 0 0,0 0-1 0 0,-9 19 0 0 0,13-36-22 0 0,0 0-1 0 0,0 1 0 0 0,1-1 0 0 0,-1 0 1 0 0,1 0-1 0 0,-1 5 0 0 0,1 0-2607 0 0,0-6 2494 0 0,0-10-726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03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25 390 6080 0 0,'0'0'318'0'0,"-13"9"1258"0"0,10-3-1505 0 0,0-2-71 0 0,-3-2 863 0 0,6 5 1294 0 0,0 0 3063 0 0,0-7-5193 0 0,0 0 1 0 0,1 0 0 0 0,-1 0-1 0 0,0 0 1 0 0,0 0 0 0 0,0 0-1 0 0,0 0 1 0 0,0 0 0 0 0,0 0-1 0 0,1 0 1 0 0,-1 0 0 0 0,0 0-1 0 0,0 0 1 0 0,0 0-1 0 0,0 0 1 0 0,0 0 0 0 0,1 0-1 0 0,-1 0 1 0 0,0 0 0 0 0,0 0-1 0 0,0 0 1 0 0,0 0 0 0 0,0 0-1 0 0,0 0 1 0 0,1 0 0 0 0,-1 0-1 0 0,0-1 1 0 0,0 1 0 0 0,0 0-1 0 0,0 0 1 0 0,0 0-1 0 0,0 0 1 0 0,0 0 0 0 0,0 0-1 0 0,1 0 1 0 0,-1-1 0 0 0,0 1-1 0 0,0 0 1 0 0,0 0 0 0 0,0 0-1 0 0,0 0 1 0 0,0 0 0 0 0,0 0-1 0 0,0-1 1 0 0,0 1 0 0 0,0 0-1 0 0,0 0 1 0 0,0 0-1 0 0,19-33 1036 0 0,-9 15-963 0 0,-4 9-58 0 0,0-1 0 0 0,12-11 0 0 0,0-1 188 0 0,-11 10-101 0 0,3-4 15 0 0,-7 13-122 0 0,1-1 0 0 0,-1 0 0 0 0,0 0 0 0 0,0-1 0 0 0,4-7 0 0 0,7-10 38 0 0,-1 10-61 0 0,-13 12 2 0 0,0 0-1 0 0,1 0 1 0 0,-1 0-1 0 0,0-1 0 0 0,0 1 1 0 0,1 0-1 0 0,-1 0 0 0 0,0 0 1 0 0,0 0-1 0 0,0 0 0 0 0,1-1 1 0 0,-1 1-1 0 0,0 0 1 0 0,0 0-1 0 0,0 0 0 0 0,0-1 1 0 0,0 1-1 0 0,1 0 0 0 0,-1 0 1 0 0,0-1-1 0 0,0 1 0 0 0,0 0 1 0 0,0 0-1 0 0,0-1 1 0 0,0 1-1 0 0,0 0 0 0 0,0 0 1 0 0,0-1-1 0 0,0 1 0 0 0,0 0 1 0 0,0-1-1 0 0,12-10 69 0 0,-5 6-29 0 0,0 0-1 0 0,0 1 1 0 0,0 0-1 0 0,1 0 1 0 0,0 1-1 0 0,7-3 1 0 0,25-12-45 0 0,29-21 325 0 0,-56 32-185 0 0,-11 5-116 0 0,0 1-1 0 0,0 0 0 0 0,0-1 1 0 0,0 1-1 0 0,0 0 0 0 0,1 0 1 0 0,-1 1-1 0 0,4-2 0 0 0,-5 2-12 0 0,-1 0-1 0 0,0 0 1 0 0,0 0-1 0 0,0 0 1 0 0,1 0-1 0 0,-1 0 0 0 0,0-1 1 0 0,0 1-1 0 0,0 0 1 0 0,1 0-1 0 0,-1 0 1 0 0,0 0-1 0 0,0 0 0 0 0,0 0 1 0 0,0 0-1 0 0,1-1 1 0 0,-1 1-1 0 0,0 0 1 0 0,0 0-1 0 0,0 0 1 0 0,0 0-1 0 0,0 0 0 0 0,0-1 1 0 0,1 1-1 0 0,-1 0 1 0 0,0 0-1 0 0,0 0 1 0 0,0-1-1 0 0,0 1 0 0 0,0 0 1 0 0,0 0-1 0 0,0 0 1 0 0,0-1-1 0 0,0 1 1 0 0,0 0-1 0 0,0 0 0 0 0,0 0 1 0 0,0-1-1 0 0,5-12 123 0 0,-5 13-129 0 0,0-1 0 0 0,1 0-1 0 0,-1 1 1 0 0,1-1 0 0 0,-1 1-1 0 0,1-1 1 0 0,-1 1-1 0 0,1-1 1 0 0,-1 1 0 0 0,1 0-1 0 0,0-1 1 0 0,-1 1 0 0 0,1 0-1 0 0,0-1 1 0 0,-1 1-1 0 0,1 0 1 0 0,0 0 0 0 0,-1 0-1 0 0,1-1 1 0 0,0 1 0 0 0,-1 0-1 0 0,1 0 1 0 0,0 0-1 0 0,0 0 1 0 0,-1 0 0 0 0,2 1-1 0 0,20-4 31 0 0,-18 0-29 0 0,-2 0 0 0 0,12-4 0 0 0,-8 5 0 0 0,3-2 0 0 0,5-2 0 0 0,-12 4 0 0 0,12-7 0 0 0,-10 6 118 0 0,-1 1 0 0 0,1 0-1 0 0,0 0 1 0 0,0 0 0 0 0,0 0 0 0 0,7-1-1 0 0,5 1 187 0 0,-12 0-476 0 0,-3 2 165 0 0,-1 0 1 0 0,0-1-1 0 0,0 1 1 0 0,1-1-1 0 0,-1 1 1 0 0,0 0-1 0 0,0 0 0 0 0,1-1 1 0 0,-1 1-1 0 0,1 0 1 0 0,-1-1-1 0 0,0 1 1 0 0,1 0-1 0 0,-1 0 1 0 0,0 0-1 0 0,1-1 1 0 0,-1 1-1 0 0,1 0 1 0 0,-1 0-1 0 0,1 0 0 0 0,-1 0 1 0 0,0 0-1 0 0,1 0 1 0 0,0 0-1 0 0,5-1-6 0 0,-5 1-56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56.656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117 130 4032 0 0,'1'-5'-11'0'0,"0"3"163"0"0,0 0 1 0 0,-1-1-1 0 0,1 1 1 0 0,0 0-1 0 0,0 0 1 0 0,0 0-1 0 0,0 0 1 0 0,0 0-1 0 0,1 0 1 0 0,-1 0-1 0 0,3-2 0 0 0,-3 4 427 0 0,10-7 2241 0 0,-5-2-2051 0 0,-2 3-654 0 0,-3 9 240 0 0,-1-8-166 0 0,0 0 1 0 0,0 0 0 0 0,-1 0 0 0 0,0 0-1 0 0,0 0 1 0 0,-3-9 0 0 0,-2-6 215 0 0,0 15-394 0 0,5 4-11 0 0,-1 0 0 0 0,1 0 0 0 0,0 0 0 0 0,-1 0 0 0 0,1 0 0 0 0,-1 1 0 0 0,1-1 0 0 0,-1 0 0 0 0,1 1 0 0 0,-1 0 0 0 0,1-1 0 0 0,-1 1 0 0 0,0 0 0 0 0,1-1 0 0 0,-1 1 0 0 0,0 0 0 0 0,1 0 0 0 0,-1 0 0 0 0,0 1 0 0 0,1-1 0 0 0,-1 0 0 0 0,1 1 0 0 0,-1-1 0 0 0,0 1 0 0 0,1-1 0 0 0,-1 1 0 0 0,1 0 0 0 0,-1 0 0 0 0,1-1 0 0 0,0 1 0 0 0,-1 0 0 0 0,1 0 0 0 0,0 0 0 0 0,0 1 0 0 0,-2 0 0 0 0,1 0 10 0 0,0-1 0 0 0,-1 1 0 0 0,1-1 0 0 0,0 0 0 0 0,-1 1 0 0 0,-3 0 0 0 0,4-2 10 0 0,0 1 1 0 0,0 0-1 0 0,0 0 0 0 0,0 0 0 0 0,1 0 1 0 0,-1 0-1 0 0,0 0 0 0 0,0 0 0 0 0,1 1 1 0 0,-4 2-1 0 0,-21 29 1208 0 0,25-32-1222 0 0,1 0-1 0 0,-1-1 1 0 0,0 1-1 0 0,1 0 1 0 0,-1 0 0 0 0,1 0-1 0 0,-1 0 1 0 0,1 0 0 0 0,0 0-1 0 0,-1 0 1 0 0,1 0-1 0 0,0 0 1 0 0,0 0 0 0 0,0 0-1 0 0,0 0 1 0 0,0 0 0 0 0,0 0-1 0 0,0 0 1 0 0,0 1-1 0 0,0 6-6 0 0,-3 16 1 0 0,2-9 0 0 0,-1-8 0 0 0,4 3 0 0 0,1-2 0 0 0,5-2 0 0 0,-7-6 2 0 0,2 1 114 0 0,0-1 1 0 0,-1 1-1 0 0,1-1 0 0 0,0 1 1 0 0,0-1-1 0 0,0 0 0 0 0,0 0 1 0 0,6-1-1 0 0,1-1 531 0 0,-9 2-587 0 0,1 0-1 0 0,-1 0 1 0 0,1 0 0 0 0,-1-1 0 0 0,1 1 0 0 0,-1-1 0 0 0,1 1 0 0 0,-1-1-1 0 0,0 0 1 0 0,2 0 0 0 0,0-1-37 0 0,0 1 0 0 0,0 0 1 0 0,0 0-1 0 0,0 0 0 0 0,0 0 0 0 0,0 0 0 0 0,6 0 0 0 0,-6 1-18 0 0,-1 0-1 0 0,1-1 0 0 0,-1 1 0 0 0,0-1 1 0 0,1 1-1 0 0,-1-1 0 0 0,0 0 0 0 0,1 0 1 0 0,-1 0-1 0 0,3-2 0 0 0,6-7 60 0 0,-11 11-60 0 0,1-1-1 0 0,-1 0 1 0 0,1 0-1 0 0,-1 1 1 0 0,1-1-1 0 0,-1 0 1 0 0,1 1-1 0 0,-1-1 1 0 0,1 1-1 0 0,-1-1 1 0 0,0 0-1 0 0,1 1 1 0 0,-1-1-1 0 0,0 1 1 0 0,1-1-1 0 0,-1 1 1 0 0,0-1-1 0 0,0 1 1 0 0,1 0-1 0 0,-1 0 0 0 0,0 6 52 0 0,0 1 0 0 0,0-1-1 0 0,-1 0 1 0 0,0 0-1 0 0,0 1 1 0 0,-1-1-1 0 0,0 0 1 0 0,0 0-1 0 0,-4 7 1 0 0,2-3 5 0 0,-7 21 108 0 0,3-11 15 0 0,-5 24 0 0 0,3-9-13 0 0,7-28-341 0 0,0 1 0 0 0,1-1 0 0 0,0 1-1 0 0,1 0 1 0 0,-1 10 0 0 0,-2 2-2591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57.066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13 39 8840 0 0,'0'0'946'0'0,"-5"-16"1466"0"0,-2-4 2252 0 0,7 21-4657 0 0,0-1-1 0 0,0 0 0 0 0,0 0 1 0 0,1 0-1 0 0,-1 1 0 0 0,0-1 1 0 0,0 0-1 0 0,0 0 1 0 0,0 0-1 0 0,1 0 0 0 0,-1 0 1 0 0,0 1-1 0 0,0-1 1 0 0,0 0-1 0 0,1 0 0 0 0,-1 0 1 0 0,0 0-1 0 0,0 0 1 0 0,0 0-1 0 0,1 0 0 0 0,-1 0 1 0 0,0 0-1 0 0,0 0 0 0 0,1 0 1 0 0,-1 0-1 0 0,0 0 1 0 0,0 0-1 0 0,1 0 0 0 0,-1 0 1 0 0,0 0-1 0 0,0 0 1 0 0,0 0-1 0 0,1 0 0 0 0,8-3-22 0 0,-8 3 25 0 0,0-1 0 0 0,1 1 0 0 0,-1 0 0 0 0,1-1-1 0 0,-1 1 1 0 0,1 0 0 0 0,-1 0 0 0 0,1 0-1 0 0,-1 0 1 0 0,0 0 0 0 0,1 0 0 0 0,-1 0-1 0 0,1 1 1 0 0,-1-1 0 0 0,1 0 0 0 0,1 2 0 0 0,24 11 235 0 0,-22-10-155 0 0,0 0 1 0 0,0 0 0 0 0,10 3-1 0 0,52 6 92 0 0,-50-10-825 0 0,-1 1 0 0 0,1 0 0 0 0,0 2 0 0 0,21 8 0 0 0,-26-9-4740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58.18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79 101 4088 0 0,'0'0'6150'0'0,"13"-7"-5575"0"0,-11 7-574 0 0,0-1 0 0 0,-1 1-1 0 0,1-1 1 0 0,0 1 0 0 0,0-1 0 0 0,-1 0-1 0 0,1 0 1 0 0,-1 0 0 0 0,1 0 0 0 0,-1 0 0 0 0,1 0-1 0 0,-1 0 1 0 0,0 0 0 0 0,1-1 0 0 0,-1 1 0 0 0,2-3-1 0 0,17-27-2 0 0,-19 29 2 0 0,0 1 0 0 0,0 0 0 0 0,0 0 0 0 0,0 0 0 0 0,-1 0 0 0 0,1-1 0 0 0,0 1 0 0 0,-1 0 0 0 0,1 0 0 0 0,-1-1 0 0 0,1 0 0 0 0,1-5 102 0 0,-2 7-74 0 0,1-1-1 0 0,-1 0 1 0 0,0 0 0 0 0,1 0-1 0 0,-1 0 1 0 0,0 0 0 0 0,0 0-1 0 0,1 0 1 0 0,-1 0-1 0 0,0 0 1 0 0,0 0 0 0 0,0 0-1 0 0,0 0 1 0 0,0 0 0 0 0,-1 0-1 0 0,1 0 1 0 0,-1-2 0 0 0,-1 2 5 0 0,0 1 0 0 0,-1-1 0 0 0,1 1 0 0 0,-1 0 1 0 0,1 0-1 0 0,-1 0 0 0 0,1 0 0 0 0,-1 0 0 0 0,1 1 0 0 0,0-1 1 0 0,-1 1-1 0 0,1-1 0 0 0,0 1 0 0 0,-1 0 0 0 0,1 0 1 0 0,0 0-1 0 0,0 0 0 0 0,-4 3 0 0 0,-4 2 9 0 0,1 1-1 0 0,-16 14 0 0 0,15-8 79 0 0,9-11-76 0 0,-1 1 0 0 0,1-1 1 0 0,-1 0-1 0 0,0 0 0 0 0,1 0 0 0 0,-1 0 1 0 0,0 0-1 0 0,0 0 0 0 0,-1 0 0 0 0,1-1 1 0 0,-4 3-1 0 0,5-3-28 0 0,0-1-15 0 0,0 1-1 0 0,0-1 1 0 0,0 1-1 0 0,0 0 1 0 0,0-1-1 0 0,0 1 1 0 0,1 0 0 0 0,-1 0-1 0 0,0 0 1 0 0,0 0-1 0 0,1 0 1 0 0,-1 0-1 0 0,1 0 1 0 0,-1 0-1 0 0,1 0 1 0 0,-1 0-1 0 0,1 0 1 0 0,0 0-1 0 0,-1 1 1 0 0,1 2 719 0 0,6 3-120 0 0,-3-5-520 0 0,0-1-44 0 0,11 0 166 0 0,-8-1-128 0 0,-3 1-57 0 0,17 6 62 0 0,-19-7-55 0 0,1 1 1 0 0,-1-1-1 0 0,0 1 1 0 0,0-1 0 0 0,1 1-1 0 0,-1 0 1 0 0,0-1 0 0 0,0 1-1 0 0,0 0 1 0 0,0 0 0 0 0,0 0-1 0 0,0 0 1 0 0,0 0-1 0 0,0 0 1 0 0,0 0 0 0 0,0 0-1 0 0,0 1 1 0 0,-1-1 0 0 0,1 0-1 0 0,-1 0 1 0 0,1 1 0 0 0,-1-1-1 0 0,1 0 1 0 0,-1 1-1 0 0,0-1 1 0 0,1 0 0 0 0,-1 1-1 0 0,0 1 1 0 0,0 4 163 0 0,-1-1 0 0 0,0 1 1 0 0,0-1-1 0 0,0 0 0 0 0,-3 7 1 0 0,-2 7 38 0 0,5-15-132 0 0,0-1 0 0 0,-1 1 0 0 0,0-1 0 0 0,0 1-1 0 0,-2 3 1 0 0,1-4-4 0 0,1 0-1 0 0,0 0 1 0 0,1 0-1 0 0,-1 0 1 0 0,1 0 0 0 0,-2 5-1 0 0,-5 18-63 0 0,5-20-25 0 0,-1 1-192 0 0,0 0 0 0 0,0-1 0 0 0,-1 1 0 0 0,0-1 0 0 0,-8 10 0 0 0,11-16-168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4:59.92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204 97 6056 0 0,'0'0'3817'0'0,"6"-14"-2297"0"0,-6 12-1357 0 0,1 0 0 0 0,-1 0 0 0 0,1 0 0 0 0,-1 0 0 0 0,0 0 0 0 0,0-1 0 0 0,0 1 0 0 0,0 0 0 0 0,0 0 0 0 0,-1 0 0 0 0,1 0 0 0 0,-1-3 0 0 0,0 3 79 0 0,1 1-165 0 0,0-1-1 0 0,0 0 1 0 0,0 0-1 0 0,0 0 0 0 0,-1 0 1 0 0,1 0-1 0 0,-1 0 1 0 0,1 0-1 0 0,-1 0 1 0 0,0 0-1 0 0,0-2 1 0 0,1 3-12 0 0,-2-5 205 0 0,1 4-167 0 0,-1 1 0 0 0,1-1 0 0 0,-1 1-1 0 0,1 0 1 0 0,-1 0 0 0 0,0 0 0 0 0,-3-2 0 0 0,4 2-101 0 0,0 0 0 0 0,0 1 0 0 0,0-1 0 0 0,0 1 0 0 0,0-1 0 0 0,0 1 0 0 0,0-1 0 0 0,0 1 0 0 0,0 0 0 0 0,0-1 0 0 0,0 1 0 0 0,0 0 0 0 0,-1 0 0 0 0,1 0 0 0 0,0 0 0 0 0,0 0 0 0 0,0 0 0 0 0,0 0 0 0 0,-2 1 0 0 0,-3 0 0 0 0,1-1-2 0 0,0 0 0 0 0,-1 0 0 0 0,1 1 0 0 0,0 0 0 0 0,0 0 0 0 0,-1 1 0 0 0,1-1 0 0 0,0 1 0 0 0,1 0 0 0 0,-1 1 0 0 0,0-1 0 0 0,-4 4 0 0 0,-5 5-6 0 0,-16 16 178 0 0,26-23-138 0 0,-3 4 29 0 0,1 0 0 0 0,-7 11 0 0 0,11-16-57 0 0,0 0 0 0 0,1 0 0 0 0,-1 1 0 0 0,1-1 0 0 0,0 0 0 0 0,0 1 0 0 0,0-1 0 0 0,1 0 0 0 0,-1 1 0 0 0,1 5 1 0 0,0-7-6 0 0,0-1 1 0 0,0 1-1 0 0,0 0 1 0 0,0 0-1 0 0,0 0 1 0 0,1-1 0 0 0,-1 1-1 0 0,1 0 1 0 0,-1 0-1 0 0,1-1 1 0 0,0 1-1 0 0,-1 0 1 0 0,1-1 0 0 0,0 1-1 0 0,0-1 1 0 0,0 1-1 0 0,1-1 1 0 0,-1 1-1 0 0,0-1 1 0 0,0 0 0 0 0,1 0-1 0 0,-1 1 1 0 0,1-1-1 0 0,-1 0 1 0 0,1 0-1 0 0,-1-1 1 0 0,1 1 0 0 0,3 1-1 0 0,-1-1 48 0 0,0 0 0 0 0,0 0-1 0 0,0-1 1 0 0,0 1 0 0 0,0-1 0 0 0,1 0-1 0 0,-1 0 1 0 0,0-1 0 0 0,0 1 0 0 0,0-1-1 0 0,7-2 1 0 0,1-1 4 0 0,-1-1 0 0 0,-1 0 0 0 0,1 0 0 0 0,11-9 1 0 0,-9 6-83 0 0,23-11 1 0 0,-30 15 28 0 0,8-3 0 0 0,-13 7 12 0 0,-1 0 0 0 0,0 0 0 0 0,0-1-1 0 0,1 1 1 0 0,-1 0 0 0 0,0 0-1 0 0,1 0 1 0 0,-1 0 0 0 0,0 0 0 0 0,1 0-1 0 0,-1 0 1 0 0,0 0 0 0 0,1 0-1 0 0,-1 0 1 0 0,0 0 0 0 0,1 0-1 0 0,-1 0 1 0 0,0 0 0 0 0,0 0 0 0 0,1 0-1 0 0,-1 0 1 0 0,0 0 0 0 0,1 1-1 0 0,-1-1 1 0 0,0 0 0 0 0,0 0-1 0 0,1 0 1 0 0,-1 0 0 0 0,0 1 0 0 0,0-1-1 0 0,1 0 1 0 0,-1 0 0 0 0,0 1-1 0 0,0-1 1 0 0,0 0 0 0 0,1 0-1 0 0,-1 1 1 0 0,0-1 0 0 0,0 0 0 0 0,0 0-1 0 0,0 1 1 0 0,0-1 0 0 0,0 0-1 0 0,1 1 1 0 0,-1-1 0 0 0,0 0 0 0 0,0 1-1 0 0,-2 10 157 0 0,2-10-146 0 0,-11 44 142 0 0,-23 61 0 0 0,5-16-224 0 0,22-74-20 0 0,3-9-58 0 0,1-1 1 0 0,1 0 0 0 0,-1 1 0 0 0,1 0-1 0 0,0-1 1 0 0,1 1 0 0 0,-1 8 0 0 0,8-15-1029 0 0,-1-1-2868 0 0,3-5-1047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5:00.712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 0 10568 0 0,'0'0'1528'0'0,"13"3"-1151"0"0,3 1 448 0 0,1-1 1 0 0,31 2-1 0 0,-15-2-76 0 0,49 0-633 0 0,-12-1-1800 0 0,-47-1-3414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5:05.250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23 87 4144 0 0,'0'0'472'0'0,"-1"0"-419"0"0,-2-7-45 0 0,1 5-2 0 0,-6-2 96 0 0,7 2 21 0 0,0 1 0 0 0,0 0 1 0 0,0 0-1 0 0,1 0 0 0 0,-1-1 0 0 0,0 1 0 0 0,1 0 0 0 0,-1-1 1 0 0,1 1-1 0 0,-1-1 0 0 0,1-2 0 0 0,0-5 6289 0 0,13 4-4561 0 0,12 2-2341 0 0,-16 3 691 0 0,-1-1 1 0 0,1 0-1 0 0,-1-1 1 0 0,13-4-1 0 0,-12 3-3 0 0,0 1 0 0 0,0 0-1 0 0,0 0 1 0 0,14 0 0 0 0,7 1 152 0 0,36-7 0 0 0,-13 1-203 0 0,-44 7-106 0 0,-1 0-1 0 0,15 1 1 0 0,4 1 43 0 0,-24-2-103 0 0,0 1 0 0 0,0-1 0 0 0,0 1 0 0 0,0-1 0 0 0,0 1 0 0 0,-1 0 0 0 0,1 0 0 0 0,3 2 0 0 0,-5-2-13 0 0,0-1 0 0 0,0 1 1 0 0,1 0-1 0 0,-1-1 0 0 0,0 1 0 0 0,0 0 1 0 0,0 0-1 0 0,-1-1 0 0 0,1 1 0 0 0,0 0 1 0 0,0 0-1 0 0,0 0 0 0 0,-1 0 0 0 0,1 0 1 0 0,0 0-1 0 0,-1 0 0 0 0,1 1 0 0 0,-1-1 1 0 0,1 0-1 0 0,-1 0 0 0 0,1 2 0 0 0,-1-2-95 0 0,-11 13-2345 0 0,9-13 2428 0 0,1 0-1 0 0,-1 0 1 0 0,1 0 0 0 0,-1-1 0 0 0,0 1 0 0 0,1 0 0 0 0,-1-1 0 0 0,0 0 0 0 0,1 1 0 0 0,-1-1 0 0 0,0 0 0 0 0,0 0 0 0 0,1 0 0 0 0,-1 0 0 0 0,0 0 0 0 0,0 0 0 0 0,0 0 0 0 0,-2-2 0 0 0,-14 1-663 0 0,3-2-2932 0 0,3 2-2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5:05.71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12 0 5552 0 0,'0'0'2529'0'0,"6"5"-1133"0"0,-5-5-1353 0 0,0 1 1 0 0,1 0-1 0 0,-1-1 0 0 0,0 1 0 0 0,0 0 0 0 0,0 0 1 0 0,0 0-1 0 0,0 0 0 0 0,0 0 0 0 0,0 0 1 0 0,-1 0-1 0 0,1 1 0 0 0,0-1 0 0 0,-1 0 1 0 0,1 0-1 0 0,0 1 0 0 0,-1-1 0 0 0,0 0 1 0 0,1 1-1 0 0,-1-1 0 0 0,0 0 0 0 0,0 1 0 0 0,1-1 1 0 0,-1 0-1 0 0,0 1 0 0 0,-1 1 0 0 0,1 5 153 0 0,-2-1-1 0 0,1 1 1 0 0,-6 14-1 0 0,-1 8 440 0 0,0 10 6 0 0,6-30-340 0 0,-1 0-1 0 0,2-1 0 0 0,-2 20 1 0 0,4-17-373 0 0,0-12 54 0 0,-1 1 0 0 0,0-1 0 0 0,0 0 0 0 0,0 1 0 0 0,0-1 0 0 0,0 0 0 0 0,1 1 0 0 0,-1-1 0 0 0,0 0 0 0 0,0 0 0 0 0,0 1 0 0 0,1-1 0 0 0,-1 0 0 0 0,0 0 0 0 0,0 0 0 0 0,1 1 0 0 0,-1-1 0 0 0,0 0 0 0 0,1 0 0 0 0,-1 0 1 0 0,0 0-1 0 0,1 0 0 0 0,-1 0 0 0 0,0 1 0 0 0,0-1 0 0 0,1 0 0 0 0,-1 0 0 0 0,0 0 0 0 0,1 0 0 0 0,0 0-58 0 0,1 0 0 0 0,-1-1 0 0 0,0 1 0 0 0,1 0 1 0 0,-1 0-1 0 0,0-1 0 0 0,0 1 0 0 0,1-1 0 0 0,-1 1 0 0 0,0-1 0 0 0,0 1 0 0 0,0-1 0 0 0,0 0 1 0 0,0 0-1 0 0,0 1 0 0 0,0-1 0 0 0,2-2 0 0 0,12-20-1523 0 0,-3 4-364 0 0,-8 12-210 0 0,1 0-507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5:06.45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 6832 0 0,'0'0'200'0'0,"10"7"1642"0"0,51-1 1084 0 0,-60-6-2909 0 0,0 0 1 0 0,1 0 0 0 0,-1 0-1 0 0,0 0 1 0 0,0 1 0 0 0,0-1 0 0 0,1 0-1 0 0,-1 1 1 0 0,0-1 0 0 0,0 1-1 0 0,0-1 1 0 0,0 1 0 0 0,0-1 0 0 0,0 1-1 0 0,0 0 1 0 0,0 0 0 0 0,0-1-1 0 0,0 1 1 0 0,0 0 0 0 0,0 0 0 0 0,0 0-1 0 0,-1 0 1 0 0,1 0 0 0 0,0 0-1 0 0,-1 0 1 0 0,1 0 0 0 0,0 2 0 0 0,1 6 122 0 0,-9 48-112 0 0,8-45-28 0 0,0 0 0 0 0,1 0 0 0 0,5 21 0 0 0,-2-13 0 0 0,-4-15 0 0 0,1 0 0 0 0,-1 0 0 0 0,1-1 0 0 0,0 1 0 0 0,1 0 0 0 0,-1-1 0 0 0,1 1 0 0 0,4 6 0 0 0,1 0 0 0 0,-8-10 0 0 0,1-1 0 0 0,-1 1 0 0 0,0-1 0 0 0,0 1 0 0 0,1 0 0 0 0,-1-1 0 0 0,1 1 0 0 0,-1-1 0 0 0,0 1 0 0 0,1-1 0 0 0,-1 1 0 0 0,1-1 0 0 0,-1 0 0 0 0,1 1 0 0 0,-1-1 0 0 0,1 1 0 0 0,0-1 0 0 0,-1 0 0 0 0,1 0 0 0 0,-1 1 0 0 0,1-1 0 0 0,0 0 0 0 0,-1 0 0 0 0,2 1 0 0 0,1-1 0 0 0,13 7 58 0 0,-4-14 365 0 0,-5 4-3468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5:06.81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61 8840 0 0,'0'0'658'0'0,"5"-14"-391"0"0,6-14-72 0 0,-10 27-183 0 0,1-1 0 0 0,-1 1 0 0 0,0-1 0 0 0,0 1 0 0 0,0-1 0 0 0,1 1 0 0 0,-1 0 0 0 0,1 0 0 0 0,-1 0 0 0 0,1 0 0 0 0,2-2 0 0 0,-3 3 1 0 0,-1 0 17 0 0,1-1-1 0 0,0 1 0 0 0,0 0 1 0 0,-1 0-1 0 0,1 0 1 0 0,0 0-1 0 0,0 0 1 0 0,0 0-1 0 0,-1 0 1 0 0,1 0-1 0 0,0 0 1 0 0,0 0-1 0 0,-1 0 1 0 0,1 0-1 0 0,0 1 1 0 0,0-1-1 0 0,-1 0 1 0 0,1 1-1 0 0,0-1 1 0 0,0 1-1 0 0,16 11 1069 0 0,-3-2-439 0 0,-2-4-1056 0 0,1-2 0 0 0,24 7 0 0 0,-24-8-121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5:07.56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55 4 4144 0 0,'0'0'307'0'0,"-9"1"1696"0"0,2 2 461 0 0,-5-7 731 0 0,8 3-3073 0 0,-19-1 3752 0 0,24 2-3795 0 0,7 6-49 0 0,-7-5-24 0 0,1 0-1 0 0,-1 1 1 0 0,1-1-1 0 0,0 0 1 0 0,-1 0-1 0 0,1 0 1 0 0,0-1-1 0 0,0 1 1 0 0,0 0-1 0 0,0-1 1 0 0,0 1-1 0 0,0-1 1 0 0,2 1 0 0 0,-1-1 11 0 0,1 1 1 0 0,-1-1 0 0 0,0 0 0 0 0,1 0-1 0 0,-1 0 1 0 0,7-1 0 0 0,-7 0 45 0 0,1 1 1 0 0,0-1-1 0 0,-1 1 0 0 0,1 0 1 0 0,-1 1-1 0 0,5 0 0 0 0,54 4 137 0 0,-50-5-200 0 0,-1 0 0 0 0,1-1 0 0 0,19-4 0 0 0,-12 4 1 0 0,-17 1-3 0 0,1 0 1 0 0,0 0-1 0 0,0 0 1 0 0,0 0-1 0 0,0 0 1 0 0,-1-1-1 0 0,1 1 1 0 0,0-1-1 0 0,4-2 1 0 0,-6 3-75 0 0,-28 10-2809 0 0,23-10 2772 0 0,-1 2-274 0 0,-1-1-1 0 0,1 0 0 0 0,0 0 1 0 0,-1 0-1 0 0,1-1 1 0 0,-1 0-1 0 0,1 0 0 0 0,-1 0 1 0 0,1-1-1 0 0,-8-1 1 0 0,1-2-349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0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8 4560 0 0,'0'0'2298'0'0,"-13"-4"-800"0"0,1 7 4812 0 0,17-2-6048 0 0,28 2 482 0 0,-28-3-616 0 0,0 0 1 0 0,-1-1 0 0 0,1 0 0 0 0,8-2 0 0 0,-9 1 19 0 0,1 1 0 0 0,-1 0 0 0 0,0 0 0 0 0,8 0-1 0 0,22 9 845 0 0,-2-5 816 0 0,-34-2-1724 0 0,-5 4-55 0 0,1 0-1 0 0,-1 1 1 0 0,2-1-1 0 0,-1 1 1 0 0,0 0-1 0 0,1 1 1 0 0,-5 7-1 0 0,8-11-28 0 0,1 1 0 0 0,-1 0 0 0 0,0 0 0 0 0,1 0 0 0 0,0 0 0 0 0,-1 6 0 0 0,2-9-23 0 0,0 0-1 0 0,0 0 0 0 0,0 0 1 0 0,0 0-1 0 0,0 0 0 0 0,0 0 1 0 0,0 0-1 0 0,0-1 1 0 0,-1 1-1 0 0,1 0 0 0 0,0 0 1 0 0,0 0-1 0 0,-1 0 0 0 0,1 0 1 0 0,-1 0-1 0 0,1 0 0 0 0,-1-1 1 0 0,1 1-1 0 0,-1 0 0 0 0,0 0 1 0 0,1-1-1 0 0,-2 2 0 0 0,1-1-136 0 0,-2 5-1145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5:08.10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40 1 9760 0 0,'0'0'2516'0'0,"3"9"-2358"0"0,-3 1-115 0 0,-11 18-32 0 0,4-10-11 0 0,-1 4 0 0 0,1 14 0 0 0,4-20 0 0 0,0-1 0 0 0,1 1 0 0 0,1-1 0 0 0,0 18 0 0 0,1-20 0 0 0,0-2 13 0 0,0-9 134 0 0,0-3-277 0 0,0 0 1 0 0,0 0 0 0 0,0 0 0 0 0,0 0-1 0 0,0 0 1 0 0,0-1 0 0 0,0 1 0 0 0,1 0-1 0 0,-1 0 1 0 0,1-2 0 0 0,0-3-696 0 0,0-10-1831 0 0,-1 7-137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5:08.496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0 9168 0 0,'0'0'533'0'0,"8"15"-288"0"0,-2 18 3652 0 0,0 0-3312 0 0,-5-26-567 0 0,1 0 0 0 0,-1 0 0 0 0,-1 1 0 0 0,0 9 0 0 0,-1 18 574 0 0,0-21-240 0 0,1 0 1 0 0,0 0 0 0 0,3 20 0 0 0,-3-32-489 0 0,2 6 311 0 0,0 0 1 0 0,0 0-1 0 0,6 15 0 0 0,-7-21-272 0 0,0 0 1 0 0,0 0-1 0 0,1-1 0 0 0,-1 1 0 0 0,0 0 1 0 0,1 0-1 0 0,-1-1 0 0 0,4 3 1 0 0,-4-3-187 0 0,0 0 0 0 0,0-1 1 0 0,0 1-1 0 0,0 0 0 0 0,1-1 1 0 0,-1 0-1 0 0,0 1 0 0 0,1-1 1 0 0,-1 1-1 0 0,0-1 0 0 0,1 0 1 0 0,-1 0-1 0 0,0 0 0 0 0,1 0 1 0 0,1 0-1 0 0,8-2-4746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27:09.94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225 67 4520 0 0,'0'0'5272'0'0,"-7"-12"-5200"0"0,7 6-59 0 0,-1 8 70 0 0,0 0 1 0 0,0-1-1 0 0,0 1 1 0 0,-1-1-1 0 0,1 1 1 0 0,0-1-1 0 0,-1 1 1 0 0,1-1-1 0 0,-3 2 1 0 0,3-2 196 0 0,1-2-266 0 0,-1 1 0 0 0,1 0-1 0 0,0 0 1 0 0,0 0 0 0 0,0-1 0 0 0,0 1 0 0 0,0 0 0 0 0,-1 0 0 0 0,1 0 0 0 0,0 0 0 0 0,0 0 0 0 0,0-1 0 0 0,-1 1 0 0 0,1 0 0 0 0,0 0 0 0 0,0 0 0 0 0,0 0-1 0 0,-1 0 1 0 0,1 0 0 0 0,0 0 0 0 0,0 0 0 0 0,0 0 0 0 0,-1 0 0 0 0,1 0 0 0 0,0 0 0 0 0,0 0 0 0 0,-1 0 0 0 0,1 0 0 0 0,0 0 0 0 0,-1 0 0 0 0,-8 7 274 0 0,9-7-280 0 0,-1 0 0 0 0,1 0 0 0 0,0 0 1 0 0,-1 0-1 0 0,1 0 0 0 0,-1 0 1 0 0,1 0-1 0 0,-1 0 0 0 0,1 0 0 0 0,0 0 1 0 0,-1 0-1 0 0,1 0 0 0 0,0 0 1 0 0,-1-1-1 0 0,1 1 0 0 0,-1 0 0 0 0,1 0 1 0 0,0 0-1 0 0,-1-1 0 0 0,1 1 1 0 0,0 0-1 0 0,0 0 0 0 0,-1-1 1 0 0,1 1-1 0 0,0 0 0 0 0,-1-1 0 0 0,1 1 1 0 0,0-1-8 0 0,0 1 1 0 0,0 0-1 0 0,0 0 1 0 0,0-1-1 0 0,0 1 1 0 0,-1 0-1 0 0,1 0 1 0 0,0-1-1 0 0,0 1 1 0 0,0 0-1 0 0,0 0 1 0 0,0 0-1 0 0,-1-1 1 0 0,1 1-1 0 0,0 0 1 0 0,0 0-1 0 0,0 0 1 0 0,0 0-1 0 0,-1-1 0 0 0,1 1 1 0 0,0 0-1 0 0,0 0 1 0 0,-1 0-1 0 0,1 0 1 0 0,0 0-1 0 0,0 0 1 0 0,-1 0-1 0 0,1 0 1 0 0,0 0-1 0 0,0 0 1 0 0,-1 0-1 0 0,1 0 1 0 0,0 0-1 0 0,0 0 1 0 0,-1 0-1 0 0,1 0 1 0 0,0 0-1 0 0,0 0 1 0 0,-1 0-1 0 0,1 0 1 0 0,0 0-1 0 0,0 0 1 0 0,0 0-1 0 0,-1 0 1 0 0,1 1-1 0 0,0-1 1 0 0,0 0-1 0 0,-1 0 1 0 0,1 0-1 0 0,0 0 1 0 0,0 0-1 0 0,0 1 1 0 0,0-1-1 0 0,-1 0 1 0 0,1 0-1 0 0,0 1 1 0 0,-5 4 42 0 0,4-5 667 0 0,-17 4 86 0 0,10-1-606 0 0,8-2-110 0 0,-1-1 1 0 0,1 1-1 0 0,-1-1 1 0 0,1 0 0 0 0,-1 1-1 0 0,0-1 1 0 0,1 0 0 0 0,-1 0-1 0 0,0 1 1 0 0,1-1 0 0 0,-1 0-1 0 0,0 0 1 0 0,1 0 0 0 0,-1 0-1 0 0,0 0 1 0 0,0 0 0 0 0,-1 1-65 0 0,0-1 1 0 0,0 1 0 0 0,0-1-1 0 0,0 1 1 0 0,0 0 0 0 0,1 0-1 0 0,-1 0 1 0 0,0 0 0 0 0,0 0 0 0 0,-2 3 639 0 0,4-4-596 0 0,-1 4-11 0 0,-9 2 55 0 0,8-5-51 0 0,2-1-1 0 0,-4 3-42 0 0,-3 3-11 0 0,6-6-1 0 0,0 1 1 0 0,0-1 0 0 0,1 1 0 0 0,-1-1 0 0 0,0 1 0 0 0,1-1 0 0 0,-1 1 0 0 0,1-1 0 0 0,-1 1 0 0 0,1 0 0 0 0,-1-1 0 0 0,1 1 0 0 0,-1 0 0 0 0,1 0 0 0 0,-1-1 0 0 0,1 3 0 0 0,-1-1 1 0 0,0 1 0 0 0,0 0 0 0 0,0-1 0 0 0,0 1 0 0 0,0-1 1 0 0,-1 1-1 0 0,1-1 0 0 0,-1 1 0 0 0,-2 2 0 0 0,3-3 42 0 0,-3 20 85 0 0,3-20-119 0 0,0 0 1 0 0,0-1-1 0 0,1 1 0 0 0,-1 0 1 0 0,1 0-1 0 0,0 0 1 0 0,-1 0-1 0 0,1 0 0 0 0,0 0 1 0 0,0 0-1 0 0,0 0 0 0 0,1 0 1 0 0,-1 0-1 0 0,0 0 1 0 0,1-1-1 0 0,-1 1 0 0 0,1 0 1 0 0,-1 0-1 0 0,1 0 1 0 0,0 0-1 0 0,0-1 0 0 0,0 1 1 0 0,2 2-1 0 0,2 6 32 0 0,-3-6-21 0 0,1 1 0 0 0,0-1-1 0 0,0 0 1 0 0,0 0-1 0 0,6 6 1 0 0,-7-9-5 0 0,0 1 1 0 0,0-1-1 0 0,-1 0 1 0 0,1 1-1 0 0,0-1 1 0 0,0 0-1 0 0,0 0 1 0 0,1 0-1 0 0,-1 0 1 0 0,3 0-1 0 0,-1 1 15 0 0,-1 0-1 0 0,0 1 0 0 0,0-1 0 0 0,0 1 0 0 0,0 0 0 0 0,0 0 0 0 0,0 0 0 0 0,3 4 1 0 0,7 9 99 0 0,-10-15-79 0 0,0 1-1 0 0,-1-1 0 0 0,1 0 1 0 0,0 0-1 0 0,0 0 0 0 0,0 0 1 0 0,0 0-1 0 0,0-1 0 0 0,-1 1 0 0 0,1-1 1 0 0,0 0-1 0 0,0 0 0 0 0,0 0 1 0 0,0 0-1 0 0,5-2 0 0 0,8 2-123 0 0,-7-1 122 0 0,-7 0-47 0 0,0 1-1 0 0,-1 0 1 0 0,1 0-1 0 0,0 0 1 0 0,-1 0-1 0 0,1 0 1 0 0,0 0-1 0 0,0 0 1 0 0,2 1-1 0 0,-2-1 4 0 0,0 1-1 0 0,0-1 0 0 0,0 0 1 0 0,1 0-1 0 0,-1 0 0 0 0,0 0 0 0 0,0-1 1 0 0,0 1-1 0 0,0-1 0 0 0,0 1 1 0 0,0-1-1 0 0,0 0 0 0 0,0 1 0 0 0,0-1 1 0 0,2-1-1 0 0,-2 0 8 0 0,1 1-1 0 0,-1 0 1 0 0,1 0 0 0 0,0 0 0 0 0,-1 1 0 0 0,1-1-1 0 0,4 0 1 0 0,-3 1 5 0 0,0-1-1 0 0,-1 1 1 0 0,0-1-1 0 0,1 0 1 0 0,4-2 0 0 0,-5 2-2 0 0,1 0 1 0 0,-1 0 0 0 0,0 0-1 0 0,0 1 1 0 0,5-1-1 0 0,-6 1-7 0 0,0-1 0 0 0,0 1 0 0 0,0 0 0 0 0,0-1 0 0 0,0 1 0 0 0,0-1 0 0 0,-1 1 0 0 0,1-1-1 0 0,0 0 1 0 0,0 0 0 0 0,-1 0 0 0 0,1 0 0 0 0,0 0 0 0 0,-1 0 0 0 0,1 0 0 0 0,-1-1 0 0 0,1 1-1 0 0,-1-1 1 0 0,0 1 0 0 0,1-1 0 0 0,-1 1 0 0 0,0-1 0 0 0,1-3 0 0 0,7-7 19 0 0,-3 9-34 0 0,-1 0-1 0 0,1 0 0 0 0,-1 0 0 0 0,1 1 0 0 0,7-3 0 0 0,-11 4 6 0 0,4 0 1 0 0,0-1 1 0 0,0-1-1 0 0,-1 1 1 0 0,8-5-1 0 0,-12 7 7 0 0,1-1 0 0 0,0 0-1 0 0,-1 0 1 0 0,1 0 0 0 0,-1 0-1 0 0,1-1 1 0 0,-1 1-1 0 0,1 0 1 0 0,-1-1 0 0 0,0 1-1 0 0,0-1 1 0 0,0 1 0 0 0,2-3-1 0 0,8-13-5 0 0,-7 10 1 0 0,-3 5 0 0 0,0 0 0 0 0,0 1 0 0 0,-1-1 0 0 0,1 0 0 0 0,-1 0 0 0 0,1 0 0 0 0,-1 0 0 0 0,0 0 0 0 0,1 0 0 0 0,-1 0 0 0 0,0 0 0 0 0,0 0 0 0 0,0 0 0 0 0,-1-3 0 0 0,0-2 0 0 0,0 3 16 0 0,1 0 0 0 0,-1 0 0 0 0,0 0 0 0 0,-1 0 0 0 0,1 0 0 0 0,-1 1 0 0 0,1-1 0 0 0,-1 0 0 0 0,-4-5 0 0 0,-2-6-24 0 0,2 4 85 0 0,-1 0 0 0 0,-8-12 0 0 0,3 6 108 0 0,10 15-144 0 0,0 0 0 0 0,1 0 0 0 0,-1 0 1 0 0,0 1-1 0 0,0-1 0 0 0,0 0 0 0 0,-1 1 0 0 0,1 0 0 0 0,0-1 0 0 0,-1 1 0 0 0,1 0 0 0 0,0 0 0 0 0,-1 0 0 0 0,0 0 0 0 0,1 1 0 0 0,-4-2 0 0 0,-6 1 127 0 0,1 0 0 0 0,-17 1 1 0 0,17 0-92 0 0,0 0-56 0 0,0 1 0 0 0,0 0-1 0 0,0 1 1 0 0,-18 6 0 0 0,-43 19-33 0 0,20-7 4 0 0,45-18-4 0 0,1 1 0 0 0,0 1 0 0 0,1-1 0 0 0,-11 9 0 0 0,11-9 2 0 0,-1 1-1 0 0,1 0 0 0 0,0-1 1 0 0,-11 5-1 0 0,8-6-5 0 0,1 1 0 0 0,-1 1 0 0 0,1-1-1 0 0,0 1 1 0 0,-8 6 0 0 0,13-8 12 0 0,0-1 0 0 0,0 1 0 0 0,0 0 0 0 0,0 0 0 0 0,0 0 0 0 0,1 0-1 0 0,-1 0 1 0 0,0 0 0 0 0,1 0 0 0 0,0 0 0 0 0,0 1 0 0 0,-1-1 0 0 0,1 0 0 0 0,1 1 0 0 0,-1-1 0 0 0,0 1 0 0 0,1-1 0 0 0,-1 1-1 0 0,0 3 1 0 0,2-3-77 0 0,0 0 0 0 0,-1 1 0 0 0,1-1 0 0 0,0 0 0 0 0,0 0 0 0 0,1 0 0 0 0,-1 0 0 0 0,1 0 0 0 0,3 5 0 0 0,2 5-211 0 0,-6-12 231 0 0,-1 1 0 0 0,1 0 0 0 0,0 0 0 0 0,0-1 0 0 0,1 1 0 0 0,-1 0 1 0 0,0-1-1 0 0,1 1 0 0 0,-1-1 0 0 0,0 0 0 0 0,1 1 0 0 0,0-1 0 0 0,-1 0 0 0 0,1 0 0 0 0,0 0 1 0 0,0 0-1 0 0,-1 0 0 0 0,1 0 0 0 0,0-1 0 0 0,0 1 0 0 0,0-1 0 0 0,0 1 0 0 0,0-1 0 0 0,0 1 1 0 0,0-1-1 0 0,0 0 0 0 0,0 0 0 0 0,0 0 0 0 0,4-1 0 0 0,-1 0-349 0 0,0 1 0 0 0,-1 0 0 0 0,1 0 0 0 0,0 0 0 0 0,7 1 0 0 0,5 3-984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27:10.41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234 0 9472 0 0,'0'0'1413'0'0,"-9"0"363"0"0,2 1-1341 0 0,1 0 0 0 0,0 0 0 0 0,0 1 0 0 0,-1 0 0 0 0,-6 2 1 0 0,10-2-340 0 0,-1 1 0 0 0,1-1 1 0 0,0 0-1 0 0,0 1 0 0 0,-5 4 1 0 0,-9 7-83 0 0,11-8-1 0 0,0-1 0 0 0,0 1 0 0 0,1 0 0 0 0,-9 12 0 0 0,-3 3-14 0 0,-43 37-607 0 0,36-29-480 0 0,23-28 702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27:10.76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12 1 6952 0 0,'0'0'201'0'0,"-8"11"150"0"0,7-8-8 0 0,0 0 0 0 0,1 1-1 0 0,-1-1 1 0 0,1 0 0 0 0,0 0 0 0 0,0 1 0 0 0,0-1 0 0 0,1 0 0 0 0,-1 0-1 0 0,1 1 1 0 0,0-1 0 0 0,0 0 0 0 0,0 0 0 0 0,0 0 0 0 0,2 5 0 0 0,1-2-56 0 0,0 0 0 0 0,0-1 1 0 0,1 1-1 0 0,-1-1 0 0 0,1 0 1 0 0,6 5-1 0 0,10 12 731 0 0,-17-18-815 0 0,0 0 0 0 0,-1 0 0 0 0,1 0 0 0 0,1 0 0 0 0,-1-1 0 0 0,9 6-1 0 0,-8-6-210 0 0,1-1 0 0 0,0 1 0 0 0,0-1 0 0 0,-1 0 0 0 0,1 0 0 0 0,0 0-1 0 0,1-1 1 0 0,9 1 0 0 0,4 3-4178 0 0,0 7-1474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12.9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33 4864 0 0,'0'0'101'0'0,"0"-2"1"0"0,0 2-73 0 0,0-1 1 0 0,0 1 0 0 0,0-1 0 0 0,0 1 0 0 0,0-1 0 0 0,0 1 0 0 0,0-1 0 0 0,0 1 0 0 0,0 0 0 0 0,0-1 0 0 0,0 1 0 0 0,0-1-1 0 0,0 1 1 0 0,0-1 0 0 0,0 1 0 0 0,-1-1 0 0 0,1 1 0 0 0,0-1 0 0 0,0 1 0 0 0,-1-1 0 0 0,-1-2 2212 0 0,0-4 2323 0 0,4 7-4468 0 0,1 1 0 0 0,-1-1-1 0 0,1 1 1 0 0,0-1 0 0 0,-1 1-1 0 0,0 0 1 0 0,1 0 0 0 0,-1 0-1 0 0,1 0 1 0 0,-1 0 0 0 0,0 1 0 0 0,4 2-1 0 0,25 25 929 0 0,-13-12-665 0 0,-9-6-327 0 0,0-1 0 0 0,0 1 0 0 0,-1 1 1 0 0,8 14-1 0 0,-11-18-31 0 0,35 60 494 0 0,-49-110-1850 0 0,5 32 945 0 0,0 1 0 0 0,0-1 0 0 0,-1 0 0 0 0,0 1 1 0 0,-1 0-1 0 0,-8-10 0 0 0,-2-3-326 0 0,14 17 623 0 0,-1 1 0 0 0,0-1-1 0 0,-1 1 1 0 0,-4-5 0 0 0,7 8 108 0 0,0 0-1 0 0,1 1 1 0 0,-1-1 0 0 0,0 0 0 0 0,0 0 0 0 0,0 0 0 0 0,1 0-1 0 0,-1 0 1 0 0,0 0 0 0 0,1 0 0 0 0,-1 0 0 0 0,1 0 0 0 0,-1 0-1 0 0,1 0 1 0 0,-1-2 0 0 0,0-1-1 0 0,0 3 89 0 0,1 0 1 0 0,-1 0 0 0 0,1 0 0 0 0,-1 0 0 0 0,1 0-1 0 0,0 0 1 0 0,-1 0 0 0 0,1 0 0 0 0,0 0 0 0 0,0-1-1 0 0,0 1 1 0 0,0 0 0 0 0,0 0 0 0 0,0 0-1 0 0,0 0 1 0 0,0-2 0 0 0,1 2-25 0 0,-1 1 0 0 0,1-1 0 0 0,-1 0 0 0 0,1 1-1 0 0,-1-1 1 0 0,1 1 0 0 0,-1-1 0 0 0,1 1 0 0 0,0-1 0 0 0,-1 1 0 0 0,1-1 0 0 0,0 1 0 0 0,-1 0 0 0 0,1-1-1 0 0,0 1 1 0 0,0 0 0 0 0,-1 0 0 0 0,1-1 0 0 0,0 1 0 0 0,0 0 0 0 0,0 0 0 0 0,-1 0 0 0 0,1 0 0 0 0,0 0-1 0 0,0 0 1 0 0,0 0 0 0 0,11 1 568 0 0,-1 0 0 0 0,12 3 0 0 0,-12-2-337 0 0,0-1-1 0 0,12 1 1 0 0,15-1 124 0 0,-20 0-359 0 0,0-1 1 0 0,1 0 0 0 0,22-5-1 0 0,-19 1-345 0 0,-13 0 115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22.0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14 183 8288 0 0,'0'0'5048'0'0,"-4"5"-3664"0"0,-1 40-792 0 0,14 264-155 0 0,-10-327-545 0 0,-4-25 0 0 0,2 24 41 0 0,0-25 1 0 0,1-11 11 0 0,3-52-130 0 0,12-11-225 0 0,-11 99 521 0 0,1-1 0 0 0,1 1-1 0 0,1 1 1 0 0,8-24 0 0 0,-10 34-111 0 0,-3 7 0 0 0,0 1 0 0 0,0-1 0 0 0,0 1 0 0 0,1-1 0 0 0,-1 1 0 0 0,0-1 0 0 0,0 0 0 0 0,1 1 0 0 0,-1-1 0 0 0,0 1 0 0 0,1-1 0 0 0,-1 1 0 0 0,0 0 0 0 0,1-1 0 0 0,-1 1 0 0 0,1-1 0 0 0,-1 1 0 0 0,1 0 0 0 0,-1-1 0 0 0,1 1 0 0 0,-1 0 0 0 0,1-1 0 0 0,-1 1 0 0 0,1 0 0 0 0,-1 0 0 0 0,1 0 0 0 0,0-1 0 0 0,-1 1 0 0 0,1 0 0 0 0,-1 0 0 0 0,1 0 0 0 0,0 0 0 0 0,-1 0 0 0 0,1 0 0 0 0,-1 0 0 0 0,1 0 0 0 0,0 0 0 0 0,0 1 0 0 0,17 7 0 0 0,-3 3 0 0 0,0 1 0 0 0,22 21 0 0 0,-6-3 0 0 0,-27-27 13 0 0,-1 1-1 0 0,1 0 1 0 0,-1 0 0 0 0,0 0 0 0 0,0 0 0 0 0,0 0 0 0 0,-1 0 0 0 0,0 1 0 0 0,1-1 0 0 0,-2 1 0 0 0,1 0 0 0 0,0 0 0 0 0,-1 0 0 0 0,0 0 0 0 0,0-1 0 0 0,-1 1 0 0 0,1 6 0 0 0,-1-8-13 0 0,0 1 0 0 0,0-1 1 0 0,-1 1-1 0 0,1-1 0 0 0,-1 1 0 0 0,0-1 1 0 0,0 1-1 0 0,0-1 0 0 0,0 0 1 0 0,-1 0-1 0 0,1 0 0 0 0,-1 0 0 0 0,0 0 1 0 0,0 0-1 0 0,0 0 0 0 0,0 0 0 0 0,-1-1 1 0 0,1 1-1 0 0,-1-1 0 0 0,1 1 0 0 0,-1-1 1 0 0,0 0-1 0 0,0 0 0 0 0,-6 3 1 0 0,8-5-3 0 0,-6 4-34 0 0,0-1-1 0 0,0 0 0 0 0,-1-1 1 0 0,1 1-1 0 0,-10 1 0 0 0,5-2-14 0 0,9-1 49 0 0,-1-1 0 0 0,1 1 1 0 0,0-1-1 0 0,0 0 0 0 0,0 0 1 0 0,-1 0-1 0 0,1 0 0 0 0,-4-1 1 0 0,1 0 12 0 0,0-1 0 0 0,0 1 1 0 0,0-1-1 0 0,0 0 1 0 0,1-1-1 0 0,-10-4 1 0 0,11 3-12 0 0,1-2 0 0 0,0 2-41 0 0,3 4 35 0 0,0 0 1 0 0,0-1-1 0 0,-1 1 0 0 0,1 0 1 0 0,0 0-1 0 0,0-1 1 0 0,0 1-1 0 0,-1 0 0 0 0,1 0 1 0 0,0-1-1 0 0,0 1 1 0 0,0 0-1 0 0,0 0 1 0 0,0-1-1 0 0,0 1 0 0 0,0 0 1 0 0,0-1-1 0 0,-1 1 1 0 0,1 0-1 0 0,0 0 0 0 0,0-1 1 0 0,0 1-1 0 0,0 0 1 0 0,0-1-1 0 0,1 1 1 0 0,-1 0-1 0 0,0-1 0 0 0,0 1 1 0 0,0 0-1 0 0,0 0 1 0 0,0-1-1 0 0,0 1 0 0 0,0 0 1 0 0,1-1-1 0 0,-1 1 1 0 0,0 0-1 0 0,0 0 1 0 0,0 0-1 0 0,1-1 0 0 0,-1 1 1 0 0,0 0-1 0 0,0 0 1 0 0,0 0-1 0 0,1-1 1 0 0,-1 1-1 0 0,0 0 0 0 0,1 0 1 0 0,-1 0-1 0 0,0 0 1 0 0,0 0-1 0 0,1 0 0 0 0,-1-1 1 0 0,0 1-1 0 0,1 0 1 0 0,1-1-135 0 0,-2 1 150 0 0,1 0 1 0 0,0-1-1 0 0,0 1 1 0 0,0 0-1 0 0,0 0 1 0 0,0 0-1 0 0,0 0 1 0 0,0 0-1 0 0,-1 0 1 0 0,1 0-1 0 0,0 0 1 0 0,0 0-1 0 0,0 0 1 0 0,0 0-1 0 0,0 1 1 0 0,0-1-1 0 0,0 0 1 0 0,-1 1-1 0 0,1-1 1 0 0,0 0-1 0 0,0 1 1 0 0,0-1-1 0 0,-1 1 1 0 0,1-1-1 0 0,1 2 1 0 0,19 18 187 0 0,-21-20-200 0 0,2 3-14 0 0,1 0-1 0 0,-1 0 1 0 0,0 1 0 0 0,0-1 0 0 0,2 7 0 0 0,9 16-34 0 0,-6-15 89 0 0,0 0-1 0 0,8 19 1 0 0,-11-20-35 0 0,2 1 0 0 0,-1-1-1 0 0,1 0 1 0 0,10 12 0 0 0,26 27 272 0 0,-32-39-284 0 0,-7-6-18 0 0,0-1-1 0 0,1 0 0 0 0,0 0 0 0 0,-1 0 1 0 0,1 0-1 0 0,5 3 0 0 0,4 1 36 0 0,0-1 0 0 0,0-1 0 0 0,1 0 0 0 0,16 4 1 0 0,-18-4 43 0 0,-11-4-190 0 0,0-1-1 0 0,1 1 1 0 0,-1 0-1 0 0,1-1 1 0 0,-1 1-1 0 0,0-1 1 0 0,1 0-1 0 0,-1 1 1 0 0,3-1-1 0 0,3 0-1316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22.8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60 235 10696 0 0,'0'0'1000'0'0,"12"-7"-158"0"0,-4 0-258 0 0,3-4 327 0 0,-4 1-338 0 0,-5 8-484 0 0,-1 0 1 0 0,0 1-1 0 0,0-1 1 0 0,0 0 0 0 0,0 0-1 0 0,0 0 1 0 0,1-3-1 0 0,17-40-75 0 0,-17 39-14 0 0,0 0 0 0 0,0 1 0 0 0,-1-1 0 0 0,1 0 0 0 0,0-8 0 0 0,-2 11 0 0 0,0 0 0 0 0,0 0 0 0 0,0 0 0 0 0,-1 0 0 0 0,1 1 0 0 0,-1-1 0 0 0,0 0 0 0 0,1 0 0 0 0,-1 1 0 0 0,0-1 0 0 0,-1 0 0 0 0,1 1 0 0 0,-2-4 0 0 0,1 4-1 0 0,1 0-1 0 0,-1 0 1 0 0,1 0 0 0 0,-1 1 0 0 0,1-1 0 0 0,-1 0 0 0 0,0 1 0 0 0,0-1 0 0 0,0 1 0 0 0,0-1 0 0 0,0 1 0 0 0,0 0 0 0 0,0 0 0 0 0,0 0 0 0 0,-1 0 0 0 0,1 0 0 0 0,0 1 0 0 0,-4-1 0 0 0,4 0-1 0 0,0 1 0 0 0,-1 1-1 0 0,1-1 1 0 0,0 0 0 0 0,0 0 0 0 0,0 1 0 0 0,0 0 0 0 0,0-1-1 0 0,0 1 1 0 0,0 0 0 0 0,0 0 0 0 0,0 0 0 0 0,0 0-1 0 0,0 0 1 0 0,0 0 0 0 0,1 1 0 0 0,-1-1 0 0 0,0 0 0 0 0,1 1-1 0 0,-3 2 1 0 0,-1 3 14 0 0,0 0-1 0 0,1 0 1 0 0,-1 0-1 0 0,1 1 1 0 0,1 0-1 0 0,-1-1 1 0 0,2 1-1 0 0,-1 0 1 0 0,1 1-1 0 0,0-1 1 0 0,0 0-1 0 0,0 11 1 0 0,1-4-14 0 0,1 1 0 0 0,1-1 0 0 0,0 0 0 0 0,1 0 0 0 0,6 29 0 0 0,-5-37 2 0 0,0 0 0 0 0,0 0 0 0 0,1 0 0 0 0,0-1 0 0 0,0 1 0 0 0,0-1 0 0 0,6 6 0 0 0,-9-11 0 0 0,1 0 0 0 0,-1 0 0 0 0,0 1 0 0 0,0-1 0 0 0,1-1 0 0 0,-1 1 0 0 0,1 0 0 0 0,-1 0 0 0 0,1 0 0 0 0,-1-1 0 0 0,1 1 0 0 0,0-1 0 0 0,-1 1 0 0 0,1-1 0 0 0,-1 0 0 0 0,1 0 0 0 0,0 1 0 0 0,-1-1 0 0 0,1 0 0 0 0,0-1 0 0 0,-1 1 0 0 0,1 0 0 0 0,0 0 0 0 0,-1-1 0 0 0,1 1 0 0 0,0-1 0 0 0,-1 1 0 0 0,1-1 0 0 0,2-1 0 0 0,2-1 0 0 0,-1 0 0 0 0,0 0 0 0 0,0-1 0 0 0,0 0 0 0 0,0 0 0 0 0,6-6 0 0 0,71-80 0 0 0,-43 42-1513 0 0,-10 11 954 0 0,-22 30 402 0 0,-5 5 52 0 0,0 0 0 0 0,0 0 0 0 0,0-1 0 0 0,0 1 0 0 0,0-1 0 0 0,0 1 0 0 0,-1-1 0 0 0,1 1 0 0 0,-1-1-1 0 0,0 0 1 0 0,0 0 0 0 0,0 0 0 0 0,0 0 0 0 0,0 0 0 0 0,-1 0 0 0 0,1 0 0 0 0,-1-4 0 0 0,1-5 105 0 0,-1 11 0 0 0,0 0 0 0 0,0 0 0 0 0,0 0 0 0 0,0 1 0 0 0,0-1 0 0 0,0 0 0 0 0,0 0 0 0 0,-1 0 0 0 0,1 0 0 0 0,0 0 0 0 0,-1 0 0 0 0,1 0 0 0 0,0 1 0 0 0,-1-1 0 0 0,1 0 0 0 0,-1 0 0 0 0,1 0 0 0 0,-1 1 0 0 0,0-1 0 0 0,1 0 0 0 0,-1 1 0 0 0,-1-2 0 0 0,-2-3 495 0 0,0-1 0 0 0,-1 1 0 0 0,0 1 0 0 0,0-1 0 0 0,-1 1 0 0 0,1 0 0 0 0,-7-4 0 0 0,11 7-294 0 0,0 1 0 0 0,0-1 0 0 0,0 1 0 0 0,0 0 0 0 0,0-1 0 0 0,0 1 0 0 0,0 0 0 0 0,0-1 0 0 0,0 1 0 0 0,0 0 0 0 0,0 0 0 0 0,0 0 0 0 0,0 0 0 0 0,0 0 0 0 0,0 0 0 0 0,-1 0 0 0 0,1 1 0 0 0,0-1 0 0 0,0 0 0 0 0,0 1 0 0 0,-1-1 0 0 0,-6 5-1196 0 0,8-4 964 0 0,0-1-1 0 0,0 1 1 0 0,-1-1-1 0 0,1 1 1 0 0,0-1-1 0 0,0 1 1 0 0,0-1-1 0 0,0 1 1 0 0,-1-1-1 0 0,1 1 0 0 0,0 0 1 0 0,0-1-1 0 0,0 1 1 0 0,0-1-1 0 0,1 1 1 0 0,-1-1-1 0 0,0 1 1 0 0,0 0-1 0 0,0-1 1 0 0,1 2-1 0 0,4 12 837 0 0,-5-12-718 0 0,4 3-203 0 0,-1 1 0 0 0,0-1 0 0 0,1 1 1 0 0,0-1-1 0 0,0 0 0 0 0,1 0 0 0 0,6 5 1 0 0,5 6-61 0 0,34 31 163 0 0,-28-27 14 0 0,24 28-1 0 0,-37-39 0 0 0,-1 2 0 0 0,0-1 0 0 0,-1 1 0 0 0,0 0 0 0 0,-1 1 0 0 0,6 14 0 0 0,-11-24 0 0 0,-1 0-1 0 0,1 0 1 0 0,-1 0-1 0 0,0 0 0 0 0,1 1 1 0 0,-1-1-1 0 0,0 0 1 0 0,0 0-1 0 0,0 0 0 0 0,-1 0 1 0 0,1 0-1 0 0,0 0 0 0 0,-1 1 1 0 0,0-1-1 0 0,1 0 1 0 0,-1 0-1 0 0,0 0 0 0 0,0-1 1 0 0,0 1-1 0 0,0 0 0 0 0,0 0 1 0 0,-1 0-1 0 0,1-1 1 0 0,0 1-1 0 0,-4 2 0 0 0,2-1-6 0 0,-1 0 0 0 0,1-1 0 0 0,-1 0 0 0 0,0 1 0 0 0,0-1 0 0 0,0-1 0 0 0,0 1 0 0 0,0-1-1 0 0,0 1 1 0 0,0-1 0 0 0,-8 1 0 0 0,-5 0 385 0 0,0-1 0 0 0,-27-3 0 0 0,33 1-848 0 0,-1 0-1 0 0,0-2 1 0 0,1 1 0 0 0,-18-7 0 0 0,25 7 307 0 0,0 0 1 0 0,1-1-1 0 0,-1 1 0 0 0,1 0 1 0 0,-1-1-1 0 0,-4-5 0 0 0,6 7-26 0 0,1 0 0 0 0,-1-1 0 0 0,1 0 0 0 0,-1 1 0 0 0,1-1 0 0 0,0 0 0 0 0,0 0 0 0 0,0 1 0 0 0,0-1 0 0 0,0 0 0 0 0,0 0 0 0 0,1 0-1 0 0,-1 0 1 0 0,0-3 0 0 0,1 4-797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23.9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72 120 10512 0 0,'0'0'306'0'0,"-1"0"-4"0"0,-5-2-194 0 0,1 1-191 0 0,4 1 245 0 0,-1 0 0 0 0,1 0 1 0 0,0-1-1 0 0,-1 1 1 0 0,1 0-1 0 0,-1 0 0 0 0,1 0 1 0 0,-1 0-1 0 0,-1 1 1 0 0,-9 0 420 0 0,11 0-564 0 0,-1-1 0 0 0,1 0 1 0 0,0 0-1 0 0,0 1 1 0 0,0-1-1 0 0,0 1 1 0 0,0-1-1 0 0,-1 1 1 0 0,1 0-1 0 0,0-1 1 0 0,0 1-1 0 0,0 0 0 0 0,0-1 1 0 0,1 1-1 0 0,-1 0 1 0 0,0 0-1 0 0,0 0 1 0 0,-1 2-1 0 0,1-1 56 0 0,-1 1 0 0 0,1-1-1 0 0,0 1 1 0 0,0 0 0 0 0,0-1-1 0 0,1 1 1 0 0,-1 0 0 0 0,0 3 0 0 0,0-1 18 0 0,1 0 0 0 0,0 0 1 0 0,0 0-1 0 0,0 0 1 0 0,1 0-1 0 0,0 0 0 0 0,0 0 1 0 0,0 0-1 0 0,3 7 1 0 0,4 8-94 0 0,11 19 0 0 0,-17-35 0 0 0,0-1 0 0 0,0 0 0 0 0,1 0 0 0 0,-1 0 0 0 0,1-1 0 0 0,-1 1 0 0 0,1 0 0 0 0,0-1 0 0 0,4 3 0 0 0,-5-4 0 0 0,-1-1 0 0 0,1 1 0 0 0,-1-1 0 0 0,1 1 0 0 0,0-1 0 0 0,-1 0 0 0 0,1 0 0 0 0,0 0 0 0 0,-1 0 0 0 0,1 0 0 0 0,0 0 0 0 0,-1 0 0 0 0,1 0 0 0 0,-1-1 0 0 0,1 1 0 0 0,0-1 0 0 0,-1 1 0 0 0,1-1 0 0 0,-1 1 0 0 0,1-1 0 0 0,-1 0 0 0 0,1 0 0 0 0,-1 0 0 0 0,0 0 0 0 0,0 0 0 0 0,1 0 0 0 0,1-2 0 0 0,4-4 0 0 0,-1 0 0 0 0,1 0 0 0 0,6-11 0 0 0,-9 13 21 0 0,-1-1 0 0 0,0 0 0 0 0,0 0 0 0 0,0 0 0 0 0,-1-1 0 0 0,0 1 0 0 0,0-1 1 0 0,-1 1-1 0 0,1-8 0 0 0,-1 4 17 0 0,0 0 1 0 0,-1 0 0 0 0,0 1-1 0 0,0-1 1 0 0,-4-14-1 0 0,2 18-63 0 0,0 0 0 0 0,-1 0-1 0 0,1 1 1 0 0,-1-1 0 0 0,-1 1-1 0 0,1 0 1 0 0,-1-1 0 0 0,0 2-1 0 0,0-1 1 0 0,0 0 0 0 0,-1 1-1 0 0,0 0 1 0 0,-8-6 0 0 0,11 9 15 0 0,1 0 1 0 0,0 0-1 0 0,0 1 1 0 0,0-1 0 0 0,0 0-1 0 0,-1 1 1 0 0,1-1-1 0 0,0 1 1 0 0,0-1 0 0 0,-1 1-1 0 0,1 0 1 0 0,0 0-1 0 0,-1 0 1 0 0,1-1 0 0 0,0 1-1 0 0,-1 0 1 0 0,1 1 0 0 0,-1-1-1 0 0,1 0 1 0 0,0 0-1 0 0,-1 1 1 0 0,1-1 0 0 0,0 0-1 0 0,0 1 1 0 0,-1-1-1 0 0,1 1 1 0 0,0 0 0 0 0,0-1-1 0 0,0 1 1 0 0,0 0 0 0 0,0 0-1 0 0,0 0 1 0 0,0 0-1 0 0,0 0 1 0 0,0 0 0 0 0,0 0-1 0 0,0 0 1 0 0,0 0-1 0 0,1 0 1 0 0,-2 2 0 0 0,0 1-161 0 0,0 1 1 0 0,0-1-1 0 0,0 1 1 0 0,0 0-1 0 0,1 0 1 0 0,0 0-1 0 0,0-1 1 0 0,0 1-1 0 0,0 8 1 0 0,1-7 9 0 0,1 0 0 0 0,-1-1 0 0 0,1 1-1 0 0,0 0 1 0 0,1 0 0 0 0,-1 0 0 0 0,1-1 0 0 0,0 1 0 0 0,0-1 0 0 0,5 9 0 0 0,-5-12 32 0 0,-1 0-1 0 0,0 0 1 0 0,1 0-1 0 0,0 0 1 0 0,-1 0-1 0 0,1-1 1 0 0,0 1-1 0 0,0-1 0 0 0,0 1 1 0 0,0-1-1 0 0,0 0 1 0 0,0 1-1 0 0,0-1 1 0 0,0 0-1 0 0,1-1 1 0 0,-1 1-1 0 0,0 0 1 0 0,0-1-1 0 0,1 1 1 0 0,-1-1-1 0 0,1 1 1 0 0,-1-1-1 0 0,1 0 0 0 0,-1 0 1 0 0,0 0-1 0 0,1-1 1 0 0,-1 1-1 0 0,3-1 1 0 0,2-1-173 0 0,-1 0 0 0 0,0-1 1 0 0,0 1-1 0 0,0-1 0 0 0,-1 0 1 0 0,1-1-1 0 0,-1 1 0 0 0,1-1 1 0 0,6-6-1 0 0,-5 3 389 0 0,0 0 0 0 0,0-1-1 0 0,-1 0 1 0 0,0 0 0 0 0,6-12 0 0 0,-9 16 276 0 0,0-1 0 0 0,0 0 0 0 0,-1 0 0 0 0,0 0 0 0 0,0 0 0 0 0,0 0 0 0 0,-1 0 0 0 0,0-1 0 0 0,2-8 1125 0 0,-5 7 1058 0 0,1 8-2514 0 0,-1 0 0 0 0,1 0 1 0 0,-1 0-1 0 0,1 0 1 0 0,-1 1-1 0 0,1-1 0 0 0,0 0 1 0 0,0 1-1 0 0,0-1 1 0 0,0 1-1 0 0,0-1 0 0 0,0 1 1 0 0,0-1-1 0 0,0 1 0 0 0,0 0 1 0 0,1-1-1 0 0,-1 1 1 0 0,1 0-1 0 0,-1 0 0 0 0,1 0 1 0 0,0-1-1 0 0,0 1 1 0 0,0 0-1 0 0,0 0 0 0 0,0 2 1 0 0,0 8 3 0 0,2 1 1 0 0,4 21-1 0 0,-3-16 71 0 0,4 10-130 0 0,-5-21-44 0 0,0 0 0 0 0,-1 0-1 0 0,1 0 1 0 0,-1 8-1 0 0,-1-15 72 0 0,0 0 0 0 0,0 0 0 0 0,0 0 0 0 0,0 0-1 0 0,0 0 1 0 0,1 0 0 0 0,-1-1 0 0 0,0 1 0 0 0,0 0-1 0 0,0 0 1 0 0,0 0 0 0 0,0 0 0 0 0,0 0 0 0 0,0 0 0 0 0,0 0-1 0 0,1 0 1 0 0,-1 0 0 0 0,0 0 0 0 0,0 0 0 0 0,0 0 0 0 0,0 0-1 0 0,0 0 1 0 0,0 0 0 0 0,0 0 0 0 0,1 0 0 0 0,-1 0-1 0 0,0 0 1 0 0,0 0 0 0 0,0 0 0 0 0,0 0 0 0 0,0 0 0 0 0,0 0-1 0 0,1 0 1 0 0,-1 0 0 0 0,0 0 0 0 0,0 0 0 0 0,0 0 0 0 0,0 0-1 0 0,0 0 1 0 0,0 0 0 0 0,0 0 0 0 0,1 0 0 0 0,-1 0-1 0 0,0 0 1 0 0,0 0 0 0 0,0 1 0 0 0,0-1 0 0 0,0 0 0 0 0,0 0-1 0 0,0 0 1 0 0,0 0 0 0 0,0 0 0 0 0,0 0 0 0 0,0 0 0 0 0,0 1-1 0 0,0-1 1 0 0,1 0 0 0 0,-1 0 0 0 0,0 0 0 0 0,0 0-1 0 0,0 0 1 0 0,0 0 0 0 0,0 1 0 0 0,0-1 0 0 0,0 0 0 0 0,0 0-1 0 0,-1 0 1 0 0,8-7 13 0 0,12-49-97 0 0,-12 40 26 0 0,0 0-1 0 0,18-25 1 0 0,-15 26 199 0 0,-5 7-125 0 0,1-1-1 0 0,0 1 0 0 0,0 1 1 0 0,1-1-1 0 0,0 1 1 0 0,0 0-1 0 0,11-8 0 0 0,-15 14-30 0 0,0-1 0 0 0,0 0 0 0 0,0 1 0 0 0,0 0-1 0 0,0-1 1 0 0,1 1 0 0 0,-1 0 0 0 0,0 1 0 0 0,1-1 0 0 0,5 0 0 0 0,-8 1 0 0 0,0 0 1 0 0,0 0-1 0 0,1 1 1 0 0,-1-1-1 0 0,0 0 1 0 0,0 0-1 0 0,0 1 1 0 0,1-1-1 0 0,-1 1 1 0 0,0-1-1 0 0,0 1 1 0 0,0-1-1 0 0,0 1 1 0 0,0 0-1 0 0,0 0 1 0 0,0-1-1 0 0,0 1 1 0 0,0 0-1 0 0,0 0 1 0 0,-1 0-1 0 0,1 0 1 0 0,0 0-1 0 0,-1 0 1 0 0,1 0-1 0 0,0 0 1 0 0,-1 0-1 0 0,1 0 1 0 0,-1 1-1 0 0,0-1 1 0 0,1 0-1 0 0,-1 0 1 0 0,0 0-1 0 0,0 3 1 0 0,3 17 545 0 0,-2 1 1 0 0,-1 29-1 0 0,-1-31-551 0 0,1 0 0 0 0,1 0 0 0 0,4 20 0 0 0,2 13-1253 0 0,-7-46 807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24.9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129 221 6448 0 0,'2'-5'249'0'0,"0"0"0"0"0,0 0 0 0 0,-1 0 0 0 0,1 0 0 0 0,-1 0 0 0 0,0 0 0 0 0,0-9 0 0 0,-1 5 440 0 0,-1 0 0 0 0,1 0 0 0 0,-2 0 0 0 0,1-1 0 0 0,-1 1-1 0 0,-4-10 1 0 0,-18-47-671 0 0,23 64 15 0 0,1 0 0 0 0,-1 0 0 0 0,0 0 0 0 0,-1 0 0 0 0,1 1 0 0 0,0-1 0 0 0,0 0 0 0 0,-1 1 0 0 0,1-1 0 0 0,-1 1 0 0 0,-1-2 0 0 0,1 1 13 0 0,0 1 115 0 0,0 0-1 0 0,0 0 0 0 0,0 0 0 0 0,0 0 1 0 0,0 0-1 0 0,0 1 0 0 0,0-1 1 0 0,-3 0-1 0 0,3 1-161 0 0,0 1 0 0 0,1-1 0 0 0,-1 0 0 0 0,0 1 0 0 0,0-1-1 0 0,1 1 1 0 0,-1-1 0 0 0,0 1 0 0 0,1 0 0 0 0,-1-1 0 0 0,1 1 0 0 0,-1 0 0 0 0,1 0 0 0 0,-1 0 0 0 0,1 1 0 0 0,0-1 0 0 0,-1 0 0 0 0,1 0 0 0 0,0 1 0 0 0,0-1 0 0 0,0 1-1 0 0,0-1 1 0 0,0 1 0 0 0,0 1 0 0 0,-3 5-22 0 0,1 0 0 0 0,0 1 0 0 0,-3 14 1 0 0,3-12-12 0 0,-1 11-16 0 0,1 1 0 0 0,1 0-1 0 0,1-1 1 0 0,2 30 0 0 0,0-9-75 0 0,-1-34 107 0 0,1 0 1 0 0,1 0 0 0 0,-1 0-1 0 0,4 10 1 0 0,-2-7 11 0 0,2-4 6 0 0,-2-8 0 0 0,-3 0 0 0 0,2 0-14 0 0,-1 0 0 0 0,0 0-1 0 0,0 0 1 0 0,0 0 0 0 0,0 0 0 0 0,0 0 0 0 0,0 0 0 0 0,0-1 0 0 0,0 1 0 0 0,0 0 0 0 0,0-1 0 0 0,1 1 0 0 0,-1 0 0 0 0,0-1 0 0 0,-1 1 0 0 0,1-1 0 0 0,0 0 0 0 0,0 1 0 0 0,0-1 0 0 0,0 0 0 0 0,0 1 0 0 0,-1-1 0 0 0,1 0 0 0 0,0 0 0 0 0,-1 0 0 0 0,1 0 0 0 0,0-1 0 0 0,4-6-192 0 0,0 1 1 0 0,5-14-1 0 0,-2 3 77 0 0,1 1 162 0 0,-1-1 1 0 0,-1 0-1 0 0,-1 0 1 0 0,6-28-1 0 0,5-15 1115 0 0,-13 40-556 0 0,-4 21-592 0 0,0 0 0 0 0,0 0 1 0 0,0 0-1 0 0,0 1 0 0 0,-1-1 1 0 0,1 0-1 0 0,0 0 0 0 0,0 0 1 0 0,0 0-1 0 0,0 0 0 0 0,0 0 1 0 0,0 0-1 0 0,0 0 0 0 0,0 0 1 0 0,-1 0-1 0 0,1 0 0 0 0,0 0 1 0 0,0 0-1 0 0,0 0 0 0 0,0 0 1 0 0,0 0-1 0 0,0 0 0 0 0,0 0 1 0 0,0 0-1 0 0,-1 0 0 0 0,1 0 1 0 0,0 0-1 0 0,0-1 1 0 0,0 1-1 0 0,0 0 0 0 0,0 0 1 0 0,0 0-1 0 0,0 0 0 0 0,0 0 1 0 0,0 0-1 0 0,0 0 0 0 0,0 0 1 0 0,-1 0-1 0 0,1 0 0 0 0,0 0 1 0 0,0-1-1 0 0,0 1 0 0 0,0 0 1 0 0,0 0-1 0 0,0 0 0 0 0,0 0 1 0 0,0 0-1 0 0,0 0 0 0 0,0 0 1 0 0,0 0-1 0 0,0 0 0 0 0,0-1 1 0 0,0 1-1 0 0,0 0 0 0 0,0 0 1 0 0,0 0-1 0 0,0 0 1 0 0,-4 6-5 0 0,0 10-8 0 0,1 0 0 0 0,0 1 1 0 0,1-1-1 0 0,0 1 0 0 0,1 0 1 0 0,3 26-1 0 0,0-30-36 0 0,-2-5 65 0 0,1 0 1 0 0,0-1-1 0 0,5 15 1 0 0,-6-20-27 0 0,1 0 0 0 0,0-1 1 0 0,0 1-1 0 0,0 0 1 0 0,0 0-1 0 0,0-1 1 0 0,0 1-1 0 0,0-1 0 0 0,1 1 1 0 0,-1-1-1 0 0,0 1 1 0 0,1-1-1 0 0,-1 0 1 0 0,1 0-1 0 0,0 0 0 0 0,-1 0 1 0 0,1 0-1 0 0,0 0 1 0 0,0 0-1 0 0,2 0 1 0 0,-3 0 12 0 0,1-1 0 0 0,-1 0 0 0 0,1 1 0 0 0,0-1 0 0 0,-1 0 0 0 0,1 0 0 0 0,0 0 0 0 0,-1-1 0 0 0,1 1 0 0 0,0 0 0 0 0,-1-1 0 0 0,1 1 0 0 0,-1 0 0 0 0,1-1 0 0 0,0 0 0 0 0,-1 1 0 0 0,1-1 0 0 0,-1 0 0 0 0,0 0 0 0 0,1 0 0 0 0,-1 0 0 0 0,2-2 0 0 0,2-2 29 0 0,0-1 0 0 0,0 0 0 0 0,7-11 0 0 0,-5 6-17 0 0,26-39-14 0 0,-24 33-1 0 0,1 1 1 0 0,1 1-1 0 0,20-23 1 0 0,-30 38 11 0 0,0-1 1 0 0,-1 0 0 0 0,1 0 0 0 0,0 1 0 0 0,0-1 0 0 0,-1 1-1 0 0,1-1 1 0 0,0 0 0 0 0,0 1 0 0 0,0 0 0 0 0,0-1 0 0 0,0 1-1 0 0,0-1 1 0 0,0 1 0 0 0,0 0 0 0 0,-1 0 0 0 0,1 0 0 0 0,0 0 0 0 0,0-1-1 0 0,0 1 1 0 0,0 0 0 0 0,0 1 0 0 0,0-1 0 0 0,0 0 0 0 0,2 0-1 0 0,-2 1-25 0 0,1 0-1 0 0,-1 0 1 0 0,1 0-1 0 0,-1 0 1 0 0,1 0-1 0 0,-1 0 1 0 0,1 1-1 0 0,-1-1 1 0 0,0 0-1 0 0,0 1 1 0 0,0-1-1 0 0,2 3 1 0 0,1 3-13 0 0,-1-1 0 0 0,0 1 0 0 0,0 0 0 0 0,-1 0 0 0 0,3 12 1 0 0,4 10 24 0 0,-7-24 0 0 0,0 0 0 0 0,-1 0 0 0 0,1 0 0 0 0,-1 0 0 0 0,1 10 0 0 0,2 7 0 0 0,-2-17 0 0 0,2-8 0 0 0,2-6 0 0 0,0-2 0 0 0,-1 1 0 0 0,0-1 0 0 0,0 0 0 0 0,-1 0 0 0 0,-1-1 0 0 0,0 1 0 0 0,2-14 0 0 0,-3 12 0 0 0,2 1 0 0 0,6-15 0 0 0,-3 6 0 0 0,-6 17-7 0 0,1-2 76 0 0,0 1 0 0 0,0-1-1 0 0,0 1 1 0 0,0-1 0 0 0,1 1 0 0 0,0 0 0 0 0,6-8 0 0 0,-8 12 355 0 0,5 2-137 0 0,-4 3-242 0 0,1-1 0 0 0,-1 1 0 0 0,0 0-1 0 0,0 0 1 0 0,-1 0 0 0 0,1 0-1 0 0,-1 0 1 0 0,0 0 0 0 0,0 0-1 0 0,0 0 1 0 0,0 1 0 0 0,-1-1-1 0 0,0 0 1 0 0,0 5 0 0 0,2 13 20 0 0,-1 11-142 0 0,2 6 69 0 0,2 0-319 0 0,7 11-2180 0 0,-9-40 1995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06.5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 4616 0 0,'0'0'3304'0'0,"0"0"-3207"0"0,16 0 5454 0 0,-19 8-5298 0 0,1-2-243 0 0,-5 20 55 0 0,3-16-143 0 0,-5 5 572 0 0,8-13-394 0 0,-1-1 0 0 0,1 1 0 0 0,-1-1 0 0 0,1 1 0 0 0,0 0 1 0 0,0 0-1 0 0,0 0 0 0 0,0 0 0 0 0,0-1 0 0 0,0 1 0 0 0,0 1 1 0 0,0 2-1 0 0,-12 27 110 0 0,13-31-298 0 0,-1 0-87 0 0,0 0-1 0 0,1 0 1 0 0,0 0-1 0 0,-1 0 1 0 0,1 0-1 0 0,-1 0 1 0 0,1 0-1 0 0,0 0 1 0 0,0 0-1 0 0,0 0 1 0 0,0 2-1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25.67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201 55 11024 0 0,'2'-4'79'0'0,"0"1"-34"0"0,-2-16 491 0 0,0 18-102 0 0,-5-4 1694 0 0,4 4-2053 0 0,0 0 0 0 0,0 0 0 0 0,0 0-1 0 0,-1 0 1 0 0,1 1 0 0 0,0-1 0 0 0,0 0 0 0 0,-1 1-1 0 0,1-1 1 0 0,0 1 0 0 0,-1 0 0 0 0,1-1 0 0 0,0 1 0 0 0,-1 0-1 0 0,1 0 1 0 0,-2-1 0 0 0,-2 1-14 0 0,1 0 0 0 0,-1 0 0 0 0,0 0 0 0 0,-7 1 1 0 0,-1 2-123 0 0,0 0 0 0 0,0 1 1 0 0,1 0-1 0 0,0 1 1 0 0,0 1-1 0 0,-19 11 1 0 0,28-15 93 0 0,0 1 0 0 0,0 0 0 0 0,1 0 0 0 0,-1 0 0 0 0,1 0 1 0 0,0 1-1 0 0,-3 4 0 0 0,-4 5 102 0 0,8-9-150 0 0,0-1 1 0 0,-1 1-1 0 0,1-1 1 0 0,0 1-1 0 0,1-1 1 0 0,-1 1 0 0 0,1 0-1 0 0,-1-1 1 0 0,1 1-1 0 0,0 0 1 0 0,0-1 0 0 0,1 1-1 0 0,-1 0 1 0 0,1-1-1 0 0,1 6 1 0 0,0-5-1 0 0,-1 1 0 0 0,1-1 0 0 0,0 0 0 0 0,0 1 1 0 0,1-1-1 0 0,-1 0 0 0 0,1-1 0 0 0,0 1 0 0 0,0 0 0 0 0,0-1 0 0 0,0 1 0 0 0,7 4 1 0 0,0 0 14 0 0,1 1 0 0 0,1-2 0 0 0,-1 1 0 0 0,1-2 0 0 0,16 8 0 0 0,-22-13 0 0 0,0 1 0 0 0,0-1 0 0 0,0 1 0 0 0,0-2 0 0 0,0 1 0 0 0,1-1 0 0 0,-1 0 0 0 0,0 0 0 0 0,0-1 0 0 0,1 1 0 0 0,6-3 0 0 0,-5 1 62 0 0,0-1 0 0 0,-1 0 1 0 0,1 0-1 0 0,-1-1 1 0 0,0 0-1 0 0,0 0 1 0 0,0 0-1 0 0,-1-1 1 0 0,1 0-1 0 0,-1 0 0 0 0,0-1 1 0 0,-1 0-1 0 0,1 0 1 0 0,-1 0-1 0 0,-1-1 1 0 0,1 1-1 0 0,4-10 0 0 0,-4 6 41 0 0,0 0 9 0 0,0-1 1 0 0,5-18 0 0 0,-9 26-100 0 0,0 0 1 0 0,-1 0 0 0 0,1 1 0 0 0,-1-1 0 0 0,0 0 0 0 0,0 0 0 0 0,0 0 0 0 0,0 0-1 0 0,0 0 1 0 0,-1 0 0 0 0,1 0 0 0 0,-1 1 0 0 0,0-1 0 0 0,0 0 0 0 0,0 0 0 0 0,-1-2-1 0 0,-1 0-26 0 0,0 0 0 0 0,0 0-1 0 0,-1 1 1 0 0,0-1 0 0 0,0 1-1 0 0,0 0 1 0 0,0 0 0 0 0,0 0-1 0 0,-1 1 1 0 0,0-1 0 0 0,1 1-1 0 0,-1 0 1 0 0,-10-4 0 0 0,13 6 16 0 0,0 0 0 0 0,0 1 0 0 0,0-1 1 0 0,0 0-1 0 0,0 1 0 0 0,-1 0 0 0 0,1-1 1 0 0,0 1-1 0 0,0 0 0 0 0,-3 0 0 0 0,3 1 57 0 0,1-1 0 0 0,-1 1 0 0 0,1 0 0 0 0,-1 0 0 0 0,1-1 0 0 0,-1 1 0 0 0,1 0 0 0 0,0 0 0 0 0,-1 1 0 0 0,1-1 0 0 0,0 0 0 0 0,0 0-1 0 0,-2 3 1 0 0,1 0-84 0 0,-1 0 1 0 0,1 0-1 0 0,0 0 0 0 0,1 0 0 0 0,-1 1 0 0 0,1-1 0 0 0,-1 0 0 0 0,1 1 0 0 0,1-1 0 0 0,-1 7 0 0 0,-2 3 47 0 0,3-7-40 0 0,1 0-1 0 0,-1 0 1 0 0,1 0-1 0 0,0 0 0 0 0,1-1 1 0 0,0 1-1 0 0,0 0 1 0 0,0-1-1 0 0,6 12 0 0 0,-5-13 22 0 0,0-1-1 0 0,-1 0 0 0 0,1 0 0 0 0,0 1 0 0 0,1-2 0 0 0,-1 1 0 0 0,1 0 1 0 0,0-1-1 0 0,0 1 0 0 0,5 2 0 0 0,4 2-53 0 0,0-1 0 0 0,17 6-1 0 0,-21-9 22 0 0,6-1-811 0 0,-7-3 354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32.7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 0 4776 0 0,'0'0'135'0'0,"1"3"380"0"0,1 5 397 0 0,-2-3 2903 0 0,-14 35-680 0 0,6-15-2353 0 0,-1 14 20 0 0,3-10-558 0 0,0-4-176 0 0,2 0 0 0 0,-3 49 0 0 0,7-70-18 0 0,0-2-89 0 0,0 0 1 0 0,0 0-1 0 0,0 0 1 0 0,0 0-1 0 0,0 0 1 0 0,1 0-1 0 0,0 4 1 0 0,-1-6 32 0 0,1 1-1 0 0,-1-1 1 0 0,0 1 0 0 0,1-1-1 0 0,-1 0 1 0 0,1 1 0 0 0,-1-1 0 0 0,0 0-1 0 0,1 1 1 0 0,-1-1 0 0 0,1 0-1 0 0,-1 1 1 0 0,1-1 0 0 0,-1 0-1 0 0,1 0 1 0 0,-1 0 0 0 0,1 0-1 0 0,0 0 1 0 0,-1 1 0 0 0,1-1 0 0 0,-1 0-1 0 0,1 0 1 0 0,-1 0 0 0 0,1 0-1 0 0,-1 0 1 0 0,1-1 0 0 0,-1 1-1 0 0,1 0 1 0 0,-1 0 0 0 0,1 0-1 0 0,0 0 1 0 0,-1-1 0 0 0,1 1 0 0 0,3-2 25 0 0,0 0 1 0 0,-1 0 0 0 0,0 0-1 0 0,1 0 1 0 0,-1-1 0 0 0,0 1-1 0 0,0-1 1 0 0,0 0 0 0 0,0 1 0 0 0,4-8-1 0 0,-4 6 24 0 0,1 0-1 0 0,0 0 1 0 0,-1 0-1 0 0,1 1 1 0 0,6-4 0 0 0,-5 3-33 0 0,5-2-59 0 0,0 0 0 0 0,0 1-1 0 0,0 0 1 0 0,1 0 0 0 0,-1 1-1 0 0,18-4 1 0 0,-9 4-62 0 0,-5 1-292 0 0,0 1-1 0 0,25-2 1 0 0,-23 4-837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33.94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9 6992 0 0,'-6'-8'2237'0'0,"6"13"1798"0"0,1 8-4227 0 0,4 26 672 0 0,-5-24-536 0 0,2 0 0 0 0,0-1 0 0 0,5 20 0 0 0,-4 14 368 0 0,-2-38-328 0 0,-1-9-60 0 0,-1-23-2020 0 0,0 2 2577 0 0,1 18-480 0 0,0-1 1 0 0,0 1 0 0 0,-1-1-1 0 0,1 1 1 0 0,0-1-1 0 0,-1 1 1 0 0,0-1 0 0 0,1 1-1 0 0,-2-3 1 0 0,-1-10-243 0 0,2 8 177 0 0,-1-4 79 0 0,0 1 0 0 0,1-1 0 0 0,1 0 1 0 0,0-16-1 0 0,1 5 502 0 0,-1 22-492 0 0,0-1 0 0 0,0 1 0 0 0,0-1 0 0 0,0 1 1 0 0,1-1-1 0 0,-1 0 0 0 0,0 1 0 0 0,0-1 0 0 0,1 1 0 0 0,-1-1 0 0 0,0 1 0 0 0,1-1 0 0 0,-1 1 1 0 0,1-1-1 0 0,-1 1 0 0 0,1 0 0 0 0,-1-1 0 0 0,0 1 0 0 0,1 0 0 0 0,0-1 0 0 0,-1 1 0 0 0,1 0 1 0 0,-1-1-1 0 0,1 1 0 0 0,-1 0 0 0 0,1 0 0 0 0,-1 0 0 0 0,1 0 0 0 0,0-1 0 0 0,-1 1 1 0 0,1 0-1 0 0,0 0 0 0 0,-1 0 0 0 0,1 0 0 0 0,-1 1 0 0 0,1-1 0 0 0,1 0 0 0 0,23 4 633 0 0,-25-4-651 0 0,18 4 382 0 0,0-2 1 0 0,0 0 0 0 0,19 0-1 0 0,5 0 454 0 0,-15-2-457 0 0,52-4 1 0 0,-75 4-408 0 0,0 0-1 0 0,0 0 1 0 0,0 0-1 0 0,0 0 1 0 0,0 1-1 0 0,0-1 1 0 0,0 1-1 0 0,0 0 1 0 0,7 3-1 0 0,1 3 6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11.0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2912 0 0,'0'0'2176'0'0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5:11.5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214 0 8288 0 0,'0'0'6582'0'0,"-5"11"-6148"0"0,3-5-397 0 0,0-1 1 0 0,0 0-1 0 0,-1 1 1 0 0,-4 5 0 0 0,-4 8 264 0 0,-5 10-136 0 0,-2 0-1 0 0,-1-1 0 0 0,-38 44 1 0 0,57-72-166 0 0,-26 28-2 0 0,15-16 50 0 0,1-1-1 0 0,-10 14 1 0 0,16-19 195 0 0,4-6-223 0 0,0 0 0 0 0,0 0 0 0 0,0 0 0 0 0,0 0 0 0 0,0 0 0 0 0,1 0 0 0 0,-1 0-1 0 0,0 0 1 0 0,0 0 0 0 0,0 0 0 0 0,0 0 0 0 0,0 0 0 0 0,0 0 0 0 0,0 0 0 0 0,0 0 0 0 0,0 0 0 0 0,0 0 0 0 0,0 0 0 0 0,0 0 0 0 0,1 0-1 0 0,-1 0 1 0 0,0 0 0 0 0,0 1 0 0 0,0-1 0 0 0,0 0 0 0 0,0 0 0 0 0,0 0 0 0 0,0 0 0 0 0,0 0 0 0 0,0 0 0 0 0,0 0 0 0 0,0 0-1 0 0,0 0 1 0 0,0 0 0 0 0,0 0 0 0 0,0 0 0 0 0,0 1 0 0 0,0-1 0 0 0,0 0 0 0 0,0 0 0 0 0,0 0 0 0 0,0 0 0 0 0,0 0 0 0 0,0 0 0 0 0,0 0-1 0 0,0 0 1 0 0,0 0 0 0 0,0 0 0 0 0,0 0 0 0 0,0 1 0 0 0,0-1 0 0 0,0 0 0 0 0,0 0 0 0 0,0 0 0 0 0,0 0 0 0 0,0 0 0 0 0,0 0 0 0 0,0 0-1 0 0,0 0 1 0 0,0 0 0 0 0,7 2-36 0 0,2 0 162 0 0,1 0 0 0 0,0-1 0 0 0,0-1-1 0 0,0 1 1 0 0,11-2 0 0 0,-8 0-22 0 0,1 1 1 0 0,14 2-1 0 0,-7 0-52 0 0,29 0 0 0 0,-30-6-72 0 0,-9 0 0 0 0,0 1 3 0 0,-4-2-30 0 0,-2 5-285 0 0,-4 0 120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6:57.2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29 4752 0 0,'0'0'4408'0'0,"1"-1"-4428"0"0,1-4 33 0 0,-1 4-94 0 0,4-3-298 0 0,12-6 132 0 0,-16 10 167 0 0,4-4-798 0 0,2 1 470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03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5520 0 0,'0'0'6840'0'0,"12"7"-6534"0"0,19 9 508 0 0,-30-15-366 0 0,10 17 248 0 0,43 30 0 0 0,-31-30-496 0 0,-22-18-113 0 0,0 1 0 0 0,0 0 1 0 0,0 0-1 0 0,0-1 0 0 0,0 1 1 0 0,0 0-1 0 0,0 0 0 0 0,0 0 1 0 0,0 0-1 0 0,-1 0 0 0 0,2 2 0 0 0,-1-2 511 0 0,0 1-518 0 0,-1-2-31 0 0,1 1 1 0 0,-1 0 0 0 0,0 0-1 0 0,1 0 1 0 0,-1 0 0 0 0,0 0-1 0 0,1-1 1 0 0,-1 1 0 0 0,0 0-1 0 0,0 0 1 0 0,0 0 0 0 0,0 0-1 0 0,0 0 1 0 0,0 0 0 0 0,0 0-1 0 0,0 0 1 0 0,0 0 0 0 0,0 0-1 0 0,0 0 1 0 0,-1 0 0 0 0,1 0-1 0 0,0-1 1 0 0,-1 1 0 0 0,1 0-1 0 0,-1 0 1 0 0,1 0 0 0 0,-2 1-1 0 0,0 3 322 0 0,1-2-301 0 0,-1 0 0 0 0,1 0 0 0 0,-1 0 0 0 0,1 0 0 0 0,-1 0 0 0 0,0-1 0 0 0,0 1 0 0 0,0 0 0 0 0,-1-1 0 0 0,-3 4 0 0 0,2-3-29 0 0,1 1 0 0 0,0-1 0 0 0,0 0 0 0 0,0 1 0 0 0,1 0 0 0 0,-3 4 0 0 0,3-5-71 0 0,0 0 0 0 0,1-1 0 0 0,-1 1 0 0 0,0-1 0 0 0,0 1 0 0 0,0-1 0 0 0,-1 0 0 0 0,1 0 0 0 0,-1 0 0 0 0,1 0 0 0 0,-4 2 0 0 0,-6 0-82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05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 6336 0 0,'0'0'1141'0'0,"11"14"974"0"0,23 21-670 0 0,-17-20-324 0 0,23 15 1 0 0,-31-25-841 0 0,0 0 0 0 0,1-1 0 0 0,14 5 1 0 0,-17-7-231 0 0,16 4 33 0 0,-23-6-83 0 0,0 0 1 0 0,0 0 0 0 0,1 0-1 0 0,-1 0 1 0 0,0 0-1 0 0,0 0 1 0 0,0 0 0 0 0,0 0-1 0 0,0 0 1 0 0,0 0 0 0 0,1 0-1 0 0,-1 0 1 0 0,0 0 0 0 0,0 0-1 0 0,0 0 1 0 0,0 0 0 0 0,0 0-1 0 0,1 0 1 0 0,-1 0 0 0 0,0 0-1 0 0,0 0 1 0 0,0 0 0 0 0,0 0-1 0 0,0 0 1 0 0,1 0-1 0 0,-1 0 1 0 0,0 0 0 0 0,0-1-1 0 0,0 1 1 0 0,0 0 0 0 0,0 0-1 0 0,0 0 1 0 0,0 0 0 0 0,0 0-1 0 0,0 0 1 0 0,1 0 0 0 0,-1-1-1 0 0,-1-10-3 0 0,0 8-38 0 0,-1-1 0 0 0,1 0 0 0 0,-1 1 0 0 0,1 0 0 0 0,-1-1 0 0 0,0 1 0 0 0,-1 0 0 0 0,1 0 0 0 0,0 0 0 0 0,-5-4 0 0 0,-3-3-541 0 0,-19-12 1 0 0,3 3-945 0 0,17 10 1333 0 0,4 5 85 0 0,0 0 0 0 0,0 0-1 0 0,0 0 1 0 0,-1 1-1 0 0,1 0 1 0 0,-9-4-1 0 0,13 7 277 0 0,0-1 0 0 0,0 1-1 0 0,1-1 1 0 0,-1 1 0 0 0,0-1-1 0 0,0 1 1 0 0,0-1-1 0 0,0 0 1 0 0,1 1 0 0 0,-1-1-1 0 0,0 0 1 0 0,1 0 0 0 0,-1 0-1 0 0,0 1 1 0 0,1-1 0 0 0,-1 0-1 0 0,1 0 1 0 0,-1 0-1 0 0,1 0 1 0 0,0 0 0 0 0,-1 0-1 0 0,1 0 1 0 0,0-2 0 0 0,0 2-113 0 0,0-1 0 0 0,0 0 0 0 0,1 1 0 0 0,-1-1 0 0 0,0 1 0 0 0,1-1 0 0 0,-1 1 0 0 0,1-1 0 0 0,0 1 0 0 0,0-1-1 0 0,-1 1 1 0 0,1-1 0 0 0,2-1 0 0 0,0-1-43 0 0,1-1 0 0 0,0 1 0 0 0,0 0-1 0 0,1 1 1 0 0,-1-1 0 0 0,1 1 0 0 0,6-4 0 0 0,4 0 49 0 0,30-9 1 0 0,-29 11-37 0 0,-1 0-1 0 0,17-9 1 0 0,-14 4 148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08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21 4616 0 0,'0'0'1128'0'0,"-10"-11"3726"0"0,10 11-4695 0 0,-1-1-1 0 0,0 1 0 0 0,0-1 0 0 0,0 1 1 0 0,1-1-1 0 0,-1 1 0 0 0,0-1 0 0 0,1 0 1 0 0,-1 1-1 0 0,0-1 0 0 0,1 0 0 0 0,-2-2 2529 0 0,9 7-2623 0 0,-3 0-106 0 0,0 0 0 0 0,-1 0 1 0 0,0 0-1 0 0,1 1 0 0 0,-2-1 1 0 0,1 1-1 0 0,0 0 1 0 0,1 5-1 0 0,13 44 194 0 0,-4-13 47 0 0,1-1-229 0 0,14 36-49 0 0,-23-65 88 0 0,1 1 0 0 0,0-1 0 0 0,1-1 0 0 0,10 15 0 0 0,-15-24 2 0 0,-1 1 0 0 0,0-1 0 0 0,1 0 0 0 0,-1 1 1 0 0,1-1-1 0 0,-1 0 0 0 0,1 0 0 0 0,0 0 1 0 0,-1 0-1 0 0,1 0 0 0 0,0 0 0 0 0,0 0 1 0 0,0-1-1 0 0,0 1 0 0 0,0 0 0 0 0,0-1 0 0 0,-1 0 1 0 0,1 0-1 0 0,0 1 0 0 0,0-1 0 0 0,0 0 1 0 0,0-1-1 0 0,0 1 0 0 0,0 0 0 0 0,0 0 1 0 0,0-1-1 0 0,0 1 0 0 0,0-1 0 0 0,0 0 0 0 0,0 0 1 0 0,0 1-1 0 0,-1-1 0 0 0,1 0 0 0 0,0-1 1 0 0,-1 1-1 0 0,1 0 0 0 0,-1 0 0 0 0,1-1 0 0 0,-1 1 1 0 0,1-1-1 0 0,-1 1 0 0 0,0-1 0 0 0,0 1 1 0 0,2-4-1 0 0,2-6-24 0 0,-1 0 0 0 0,0-1-1 0 0,0 0 1 0 0,2-18 0 0 0,4-50-176 0 0,-9 63 179 0 0,0-30 10 0 0,-2 37 0 0 0,1 1 0 0 0,0-1 0 0 0,1 0 0 0 0,0 0 0 0 0,2-9 0 0 0,-2-2-27 0 0,-1 20-105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08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44 109 10696 0 0,'0'0'1536'0'0,"-8"17"-200"0"0,8-14-1246 0 0,-1 0-1 0 0,1 0 1 0 0,0 0 0 0 0,-1 0 0 0 0,1 0 0 0 0,1 0 0 0 0,-1 0 0 0 0,0 0 0 0 0,1 0 0 0 0,0 0 0 0 0,1 5 0 0 0,2 12 152 0 0,0 2-122 0 0,2 1 1 0 0,8 22-1 0 0,5 24-794 0 0,-19-67 407 0 0,0-2 182 0 0,0 0 0 0 0,0 1-1 0 0,0-1 1 0 0,0 0 0 0 0,0 1-1 0 0,0-1 1 0 0,1 1 0 0 0,-1-1 0 0 0,0 0-1 0 0,0 1 1 0 0,0-1 0 0 0,0 0-1 0 0,0 1 1 0 0,1-1 0 0 0,-1 0 0 0 0,0 1-1 0 0,0-1 1 0 0,0 0 0 0 0,1 1-1 0 0,-1-1 1 0 0,0 0 0 0 0,0 0-1 0 0,1 1 1 0 0,-1-1 0 0 0,0 0 0 0 0,1 1-1 0 0</inkml:trace>
  <inkml:trace contextRef="#ctx0" brushRef="#br0" timeOffset="1">1 4 6992 0 0,'0'0'405'0'0,"8"-3"1264"0"0,-4 3-1472 0 0,0 0 0 0 0,0 0 0 0 0,0 0 0 0 0,0 0 0 0 0,-1 1 0 0 0,1-1 0 0 0,0 1 0 0 0,7 3 0 0 0,6 0 38 0 0,2-2-1580 0 0,35 0-1 0 0,-53-2 1273 0 0,7 0-437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29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2512 0 0,'0'0'0'0'0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09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39 6304 0 0,'0'0'570'0'0,"17"4"533"0"0,-13-2-884 0 0,0 0 0 0 0,1 1 0 0 0,-1-1 0 0 0,0 1 0 0 0,0-1 0 0 0,0 1 0 0 0,0 0-1 0 0,-1 1 1 0 0,1-1 0 0 0,-1 1 0 0 0,0-1 0 0 0,0 1 0 0 0,0 0 0 0 0,-1 0 0 0 0,4 8 0 0 0,4 7 98 0 0,-2 1 1 0 0,8 24 0 0 0,-13-35-189 0 0,18 75-1 0 0,-19-70-62 0 0,0 0 0 0 0,0 1 0 0 0,-1 14 0 0 0,-1-28 92 0 0,-1-3-129 0 0,0 0 0 0 0,0 1 0 0 0,0-1 0 0 0,1 0 0 0 0,-1 0 1 0 0,0 0-1 0 0,0-3 0 0 0,-3-22 270 0 0,-4-53-1 0 0,7 55-785 0 0,0 19 515 0 0,1 1-1 0 0,-1-1 1 0 0,1 1-1 0 0,2-11 1 0 0,0-7-13 0 0,-2 19-68 0 0,0 0 0 0 0,0 1 1 0 0,1-1-1 0 0,-1 0 0 0 0,2-4 1 0 0,0 5 20 0 0,-1 2 15 0 0,-1 1 1 0 0,1 0 0 0 0,0-1-1 0 0,-1 1 1 0 0,1-1-1 0 0,-1 1 1 0 0,1 0 0 0 0,0 0-1 0 0,-1-1 1 0 0,1 1 0 0 0,-1 0-1 0 0,1 0 1 0 0,0 0 0 0 0,-1-1-1 0 0,1 1 1 0 0,0 0-1 0 0,-1 0 1 0 0,1 0 0 0 0,0 0-1 0 0,-1 0 1 0 0,1 1 0 0 0,0-1-1 0 0,-1 0 1 0 0,1 0 0 0 0,0 0-1 0 0,-1 1 1 0 0,1-1 0 0 0,0 0-1 0 0,-1 0 1 0 0,1 1-1 0 0,-1-1 1 0 0,1 1 0 0 0,15 14-551 0 0,-14-13 372 0 0,-1-1-115 0 0,8 6-415 0 0,-9-6 655 0 0,1 0 0 0 0,0 0-1 0 0,0 0 1 0 0,0 0 0 0 0,0 0 0 0 0,0-1 0 0 0,0 1 0 0 0,0 0 0 0 0,0-1 0 0 0,0 1-1 0 0,0-1 1 0 0,0 1 0 0 0,0-1 0 0 0,0 0 0 0 0,0 1 0 0 0,0-1 0 0 0,1 0 0 0 0,-1 0-1 0 0,0 0 1 0 0,0 0 0 0 0,0 0 0 0 0,1 0 0 0 0,0 0 0 0 0,9 1-290 0 0,-9-1 224 0 0,0 0 0 0 0,0 0 0 0 0,0 0 0 0 0,0 0 0 0 0,0 0 0 0 0,0 0-1 0 0,1 0 1 0 0,-1 0 0 0 0,-1-1 0 0 0,1 1 0 0 0,0-1 0 0 0,0 0 0 0 0,2-1-1 0 0,5-2-289 0 0,-6 3 381 0 0,-1 0 0 0 0,0 0 0 0 0,0 0 0 0 0,0-1 0 0 0,0 1 1 0 0,0 0-1 0 0,0-1 0 0 0,2-1 0 0 0,3-5 57 0 0,-6 8 23 0 0,0-1-1 0 0,0 0 1 0 0,0 1 0 0 0,0-1 0 0 0,-1 0 0 0 0,1 0 0 0 0,0 0 0 0 0,-1 0 0 0 0,1 0-1 0 0,0 0 1 0 0,-1 1 0 0 0,1-3 0 0 0,5-6 320 0 0,-1 3-215 0 0,7-32 765 0 0,-11 36-750 0 0,1-3 301 0 0,-1-1-1 0 0,1 0 1 0 0,-1 1 0 0 0,0-9-1 0 0,-1 13 167 0 0,0-7 1577 0 0,0 6-775 0 0,0 5-783 0 0,1 33-663 0 0,1-1 0 0 0,11 56 0 0 0,-5-34 19 0 0,-6-37-84 0 0,2 1 0 0 0,-1-1 0 0 0,11 28 1 0 0,-10-36 31 0 0,-4-10 46 0 0,1 0 0 0 0,-1 0 0 0 0,1 0 1 0 0,0 0-1 0 0,-1 0 0 0 0,1 0 0 0 0,0-1 1 0 0,0 1-1 0 0,0 0 0 0 0,1-1 0 0 0,1 3 1 0 0,-1-2 8 0 0,-1 0 1 0 0,1-1-1 0 0,0 1 1 0 0,-1-1 0 0 0,1 1-1 0 0,0-1 1 0 0,0 0-1 0 0,0 0 1 0 0,0 0 0 0 0,0 0-1 0 0,0 0 1 0 0,5 1 0 0 0,-6-2 0 0 0,1 0 1 0 0,-1 0-1 0 0,1 0 1 0 0,-1-1-1 0 0,1 1 1 0 0,-1 0-1 0 0,0-1 1 0 0,1 1-1 0 0,-1-1 1 0 0,1 1-1 0 0,-1-1 1 0 0,0 0-1 0 0,1 0 1 0 0,-1 0-1 0 0,0 1 1 0 0,0-1-1 0 0,0 0 1 0 0,0 0 0 0 0,0-1-1 0 0,2-1 1 0 0,1-2-168 0 0,0-1 0 0 0,-1 1 0 0 0,1-1 1 0 0,-1 0-1 0 0,-1 0 0 0 0,1 0 0 0 0,-1 0 1 0 0,0-1-1 0 0,0 1 0 0 0,1-13 1 0 0,-2 13 4 0 0,0 0 1 0 0,-1 1-1 0 0,1-1 1 0 0,-2 0 0 0 0,1 0-1 0 0,0 0 1 0 0,-1 1 0 0 0,0-1-1 0 0,-1 0 1 0 0,1 1-1 0 0,-1-1 1 0 0,-4-7 0 0 0,-2-3-621 0 0,6 11 464 0 0,-1 0-1 0 0,1 1 0 0 0,-7-9 0 0 0,2 6-194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10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0 336 8752 0 0,'0'0'876'0'0,"0"5"562"0"0,1 0-1288 0 0,-1-4-150 0 0,0 0 1 0 0,0-1-1 0 0,1 1 1 0 0,-1-1 0 0 0,0 1-1 0 0,1-1 1 0 0,-1 1-1 0 0,0 0 1 0 0,1-1 0 0 0,-1 0-1 0 0,1 1 1 0 0,-1-1-1 0 0,1 1 1 0 0,-1-1 0 0 0,1 1-1 0 0,-1-1 1 0 0,1 0-1 0 0,-1 1 1 0 0,1-1-1 0 0,-1 0 1 0 0,1 0 0 0 0,0 0-1 0 0,-1 1 1 0 0,1-1-1 0 0,-1 0 1 0 0,1 0 0 0 0,1 0-1 0 0,-1 0 0 0 0,8 1 226 0 0,0 0 1 0 0,1 0 0 0 0,16-2-1 0 0,-2 0 102 0 0,4 0-102 0 0,32-6-1 0 0,-6 0-142 0 0,-40 5-83 0 0,0 0 0 0 0,0-1 0 0 0,0 0 0 0 0,-1-1 0 0 0,16-7 0 0 0,-10 7-9 0 0,-17 4 23 0 0,-1 0 0 0 0,1 0 0 0 0,0 0-1 0 0,-1-1 1 0 0,1 1 0 0 0,-1-1 0 0 0,1 1 0 0 0,0-1 0 0 0,-1 1 0 0 0,3-3 0 0 0,-3 3 107 0 0,2-2 33 0 0,-7 5-117 0 0,3-2 5 0 0,-1 1 0 0 0,1-1 1 0 0,-1 1-1 0 0,1 0 0 0 0,0 0 1 0 0,0 0-1 0 0,0 0 1 0 0,0 0-1 0 0,0 0 0 0 0,0 0 1 0 0,0 0-1 0 0,1 0 0 0 0,-1 0 1 0 0,1 1-1 0 0,0-1 0 0 0,-1 0 1 0 0,1 4-1 0 0,1 5 114 0 0,-1 0-1 0 0,3 15 1 0 0,-1-18-127 0 0,-2-4 96 0 0,1 6-160 0 0,1 0-1 0 0,-1 0 0 0 0,2 0 1 0 0,-1 0-1 0 0,2 0 0 0 0,-1-1 1 0 0,7 14-1 0 0,-9-23 36 0 0,-1 1 0 0 0,0-1 0 0 0,0 1-1 0 0,0-1 1 0 0,1 0 0 0 0,-1 1 0 0 0,0-1 0 0 0,0 0-1 0 0,1 1 1 0 0,-1-1 0 0 0,0 0 0 0 0,1 1 0 0 0,-1-1-1 0 0,0 0 1 0 0,1 0 0 0 0,-1 0 0 0 0,1 1 0 0 0,-1-1-1 0 0,0 0 1 0 0,1 0 0 0 0,-1 0 0 0 0,1 0 0 0 0,-1 0-1 0 0,1 1 1 0 0,-1-1 0 0 0,0 0 0 0 0,1 0 0 0 0,-1 0-1 0 0,1 0 1 0 0,-1 0 0 0 0,1-1 0 0 0,-1 1 0 0 0,0 0-1 0 0,1 0 1 0 0,-1 0 0 0 0,1 0 0 0 0,-1 0-1 0 0,0 0 1 0 0,1-1 0 0 0,-1 1 0 0 0,1 0 0 0 0,-1 0-1 0 0,0-1 1 0 0,1 1 0 0 0,-1 0 0 0 0,0-1 0 0 0,1 1-1 0 0,-1 0 1 0 0,0-1 0 0 0,0 1 0 0 0,1 0 0 0 0,-1-1-1 0 0,0 1 2 0 0,4-7 16 0 0,0 0 1 0 0,0 0-1 0 0,0 0 1 0 0,-1 0 0 0 0,0 0-1 0 0,-1-1 1 0 0,2-8-1 0 0,0 1 11 0 0,20-73-12 0 0,-13 41 48 0 0,-12 40-68 0 0,1 6 5 0 0,0 0 0 0 0,0 0 0 0 0,0 0 0 0 0,0 1 1 0 0,0-1-1 0 0,0 0 0 0 0,0 0 0 0 0,0 0 0 0 0,0 0 1 0 0,0 1-1 0 0,1-1 0 0 0,-1 0 0 0 0,0 0 0 0 0,1 0 1 0 0,-1 1-1 0 0,0-1 0 0 0,1 0 0 0 0,-1 0 0 0 0,1 1 1 0 0,0-2-1 0 0,0 1 370 0 0,-2 3-258 0 0,0 2-110 0 0,-1 1-1 0 0,1 0 1 0 0,0-1 0 0 0,1 1 0 0 0,-1 0-1 0 0,1 0 1 0 0,0-1 0 0 0,0 7 0 0 0,6 41-7 0 0,-4-45 6 0 0,0 6-50 0 0,1 1 0 0 0,1-1 0 0 0,0 0 0 0 0,0-1 0 0 0,2 1 0 0 0,-1-1 0 0 0,10 13 0 0 0,-14-23-25 0 0,0 0 0 0 0,0 0 1 0 0,1-1-1 0 0,-1 1 0 0 0,1-1 1 0 0,-1 1-1 0 0,1-1 0 0 0,0 1 1 0 0,0-1-1 0 0,0 0 1 0 0,-1 0-1 0 0,1 0 0 0 0,0 0 1 0 0,0 0-1 0 0,0-1 0 0 0,1 1 1 0 0,-1 0-1 0 0,0-1 0 0 0,0 0 1 0 0,0 1-1 0 0,0-1 1 0 0,0 0-1 0 0,1 0 0 0 0,-1 0 1 0 0,0 0-1 0 0,0-1 0 0 0,0 1 1 0 0,0-1-1 0 0,4 0 0 0 0,2-2-200 0 0,0-1-1 0 0,0 0 0 0 0,0 0 1 0 0,0 0-1 0 0,13-11 0 0 0,-17 12 274 0 0,14-10 51 0 0,18-18 0 0 0,-30 26-50 0 0,-1 0 0 0 0,0-1 1 0 0,-1 0-1 0 0,1 0 0 0 0,-1-1 0 0 0,0 1 0 0 0,3-9 0 0 0,-5 12 37 0 0,-1 0 0 0 0,0 0 0 0 0,1-1 0 0 0,-1 1 0 0 0,0 0-1 0 0,-1 0 1 0 0,1-1 0 0 0,0 1 0 0 0,-1-1 0 0 0,0 1 0 0 0,0-1 0 0 0,0 1 0 0 0,-1-6 0 0 0,0 5 154 0 0,-1 1 0 0 0,1-1 0 0 0,-1 0 0 0 0,0 1 0 0 0,1 0 1 0 0,-5-5-1 0 0,-3-7 347 0 0,8 13-498 0 0,0 1 0 0 0,0-1 0 0 0,-1 1 0 0 0,1-1 0 0 0,0 1 0 0 0,-1 0 0 0 0,1 0 0 0 0,-1 0 0 0 0,1-1 0 0 0,-1 2 0 0 0,0-1 0 0 0,1 0 0 0 0,-1 0 0 0 0,0 0 0 0 0,0 1 0 0 0,0-1 0 0 0,1 1 0 0 0,-1-1 0 0 0,0 1 0 0 0,0 0 0 0 0,-2 0 0 0 0,0-1 57 0 0,-1 1 0 0 0,1 0 0 0 0,-1 1 1 0 0,1-1-1 0 0,0 1 0 0 0,-1-1 0 0 0,-6 4 1 0 0,7-2-101 0 0,-1 0 1 0 0,1 0 0 0 0,0 0-1 0 0,1 1 1 0 0,-1 0 0 0 0,0 0-1 0 0,1 0 1 0 0,0 0 0 0 0,-1 1-1 0 0,1-1 1 0 0,0 1 0 0 0,1 0-1 0 0,-1 0 1 0 0,1 0 0 0 0,0 0-1 0 0,0 0 1 0 0,0 0 0 0 0,0 0-1 0 0,1 1 1 0 0,0-1 0 0 0,0 1-1 0 0,0-1 1 0 0,0 8 0 0 0,-1-1-3 0 0,2 1 0 0 0,0-1 1 0 0,0 1-1 0 0,1-1 1 0 0,1 1-1 0 0,0-1 1 0 0,0 0-1 0 0,6 16 1 0 0,-8-26 2 0 0,1 1 1 0 0,-1-1 0 0 0,1 1 0 0 0,-1-1 0 0 0,1 0 0 0 0,-1 1-1 0 0,1-1 1 0 0,0 0 0 0 0,0 0 0 0 0,0 1 0 0 0,0-1 0 0 0,0 0 0 0 0,0 0-1 0 0,0 0 1 0 0,0 0 0 0 0,0 0 0 0 0,1 0 0 0 0,-1-1 0 0 0,0 1 0 0 0,1 0-1 0 0,-1-1 1 0 0,0 1 0 0 0,1-1 0 0 0,-1 1 0 0 0,1-1 0 0 0,1 1 0 0 0,-1-1-1 0 0,1 0 1 0 0,-1-1 0 0 0,0 1 0 0 0,0-1-1 0 0,1 1 1 0 0,-1-1 0 0 0,0 0 0 0 0,0 0-1 0 0,0 0 1 0 0,0 0 0 0 0,0 0 0 0 0,0 0-1 0 0,0 0 1 0 0,-1-1 0 0 0,1 1 0 0 0,2-4 0 0 0,5-5 10 0 0,-1 0 0 0 0,-1-1 0 0 0,0 0 0 0 0,-1 0 0 0 0,0-1 0 0 0,-1 0 0 0 0,7-19 0 0 0,-4-8-3 0 0,-6 23-20 0 0,-3 13-17 0 0,-1 6-22 0 0,1 1 24 0 0,-1 0 1 0 0,1 0 0 0 0,1 0-1 0 0,-1 1 1 0 0,0-1 0 0 0,1 0-1 0 0,0 0 1 0 0,0 1-1 0 0,0-1 1 0 0,2 7 0 0 0,1 5-253 0 0,7 22 0 0 0,-7-29 117 0 0,-1-3 36 0 0,0-1 1 0 0,0 1 0 0 0,1 0 0 0 0,0-1 0 0 0,4 6 0 0 0,-6-9 30 0 0,0 0 0 0 0,0-1 0 0 0,0 1 0 0 0,0-1 0 0 0,1 1 0 0 0,-1-1 0 0 0,1 0 0 0 0,-1 1 0 0 0,1-1 0 0 0,0 0 0 0 0,-1 0 0 0 0,1 0 0 0 0,0 0 0 0 0,0 0 0 0 0,-1-1 1 0 0,1 1-1 0 0,0-1 0 0 0,0 1 0 0 0,0-1 0 0 0,2 1 0 0 0,-3-1 111 0 0,0 0 0 0 0,0-1 0 0 0,0 1 0 0 0,0 0 0 0 0,0 0 1 0 0,0-1-1 0 0,-1 1 0 0 0,1-1 0 0 0,0 1 0 0 0,0-1 0 0 0,0 1 1 0 0,-1-1-1 0 0,1 1 0 0 0,0-1 0 0 0,-1 0 0 0 0,1 1 0 0 0,0-1 0 0 0,-1 0 1 0 0,1 0-1 0 0,0 0 0 0 0,10-20-61 0 0,-7 11-190 0 0,-1 4 165 0 0,-1 1 1 0 0,0-2 0 0 0,0 1 0 0 0,-1 0-1 0 0,1 0 1 0 0,0-10 0 0 0,4-19-382 0 0,-2 17-38 0 0,-1-1 1 0 0,0 0-1 0 0,-2 0 0 0 0,0-26 1 0 0,2-150-3 0 0,-6 150 6992 0 0,2 46-6429 0 0,0 0 0 0 0,1 0 0 0 0,-1 0 0 0 0,1 1 0 0 0,-1-1 0 0 0,1 0 0 0 0,0 1 0 0 0,-1-1 0 0 0,1 0 0 0 0,0 1 0 0 0,0-1 0 0 0,0 0 0 0 0,0 1 0 0 0,0-1 0 0 0,0 0 0 0 0,1 3 0 0 0,-1 7 80 0 0,-2 10 99 0 0,1 1 0 0 0,2 33 0 0 0,1-3 34 0 0,6 117-21 0 0,-3-121-814 0 0,18 84-1 0 0,-19-118-148 0 0,3 1-32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11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267 0 8840 0 0,'0'0'4798'0'0,"-13"3"-4862"0"0,6-1 116 0 0,1-1-1 0 0,-1 0 1 0 0,0 0 0 0 0,-6-1-1 0 0,-9 1 341 0 0,-92 18 873 0 0,103-16-1255 0 0,-1 0 0 0 0,1 0 1 0 0,0 1-1 0 0,-13 6 0 0 0,18-8-136 0 0,6-2 131 0 0,0 1 1 0 0,0-1-1 0 0,0 0 0 0 0,-1 0 0 0 0,1 0 1 0 0,0 0-1 0 0,0 0 0 0 0,0 0 0 0 0,0 0 0 0 0,0 0 1 0 0,-1 0-1 0 0,1 1 0 0 0,0-1 0 0 0,0 0 1 0 0,0 0-1 0 0,0 0 0 0 0,0 0 0 0 0,0 0 1 0 0,0 0-1 0 0,-1 1 0 0 0,1-1 0 0 0,0 0 0 0 0,0 0 1 0 0,0 0-1 0 0,0 0 0 0 0,0 1 0 0 0,0-1 1 0 0,0 0-1 0 0,0 0 0 0 0,0 0 0 0 0,0 1 1 0 0,0-1-1 0 0,0 0 0 0 0,0 0 0 0 0,0 0 0 0 0,0 0 1 0 0,0 1-1 0 0,6 6-65 0 0,13 6-150 0 0,-17-12 251 0 0,11 6-42 0 0,0-1-1 0 0,1 0 1 0 0,0-1 0 0 0,0 0 0 0 0,18 3 0 0 0,-15-4 19 0 0,-1 0-1 0 0,0 1 1 0 0,23 11 0 0 0,-36-14 88 0 0,0 1 0 0 0,1-1 1 0 0,-1 1-1 0 0,0-1 0 0 0,0 1 1 0 0,-1 0-1 0 0,1 0 0 0 0,-1 0 1 0 0,1 1-1 0 0,-1-1 1 0 0,0 0-1 0 0,0 1 0 0 0,0 0 1 0 0,-1-1-1 0 0,1 1 0 0 0,-1 0 1 0 0,1 4-1 0 0,-2-6-131 0 0,1 0 0 0 0,-1 1 0 0 0,1-1 1 0 0,-1 0-1 0 0,0 0 0 0 0,0 1 0 0 0,0-1 0 0 0,-1 0 0 0 0,1 1 0 0 0,0-1 0 0 0,-1 0 0 0 0,1 0 0 0 0,-1 0 0 0 0,0 0 0 0 0,0 1 1 0 0,0-1-1 0 0,0 0 0 0 0,0 0 0 0 0,0-1 0 0 0,0 1 0 0 0,-1 0 0 0 0,1 0 0 0 0,-1-1 0 0 0,1 1 0 0 0,-1 0 0 0 0,0-1 0 0 0,0 0 1 0 0,1 1-1 0 0,-1-1 0 0 0,0 0 0 0 0,-4 2 0 0 0,-2 0-48 0 0,0 0 1 0 0,-1-1-1 0 0,1 1 1 0 0,-1-2-1 0 0,1 1 1 0 0,-1-1-1 0 0,0 0 1 0 0,0-1-1 0 0,1 0 1 0 0,-1 0-1 0 0,0-1 0 0 0,0 0 1 0 0,1-1-1 0 0,-13-4 1 0 0,20 6 25 0 0,-1 0 0 0 0,1 0 0 0 0,0-1-1 0 0,0 1 1 0 0,0 0 0 0 0,0-1 0 0 0,0 1 0 0 0,0-1 0 0 0,1 1 0 0 0,-1-1 0 0 0,0 0-1 0 0,0 1 1 0 0,0-1 0 0 0,0 0 0 0 0,1 0 0 0 0,-1 1 0 0 0,0-1 0 0 0,1 0 0 0 0,-1 0 0 0 0,0-1-1 0 0,1 1 21 0 0,0 0 0 0 0,0 1 0 0 0,0-1 0 0 0,0 1 0 0 0,1-1 0 0 0,-1 0 0 0 0,0 1 0 0 0,0-1 0 0 0,1 1 0 0 0,-1-1 0 0 0,0 0 0 0 0,1 1 0 0 0,-1-1 1 0 0,0 1-1 0 0,1-1 0 0 0,-1 1 0 0 0,1 0 0 0 0,-1-1 0 0 0,1 1 0 0 0,-1-1 0 0 0,1 1 0 0 0,-1 0 0 0 0,2-1 0 0 0,3-2-17 0 0,0 1 0 0 0,0-1 0 0 0,0 1 0 0 0,0 0 0 0 0,12-2 0 0 0,0 3-1 0 0,1 1 1 0 0,0 0 0 0 0,34 5-1 0 0,-24-1 114 0 0,-14-1-71 0 0,26 0 1 0 0,-33-3-150 0 0,-1-1-1 0 0,0 0 1 0 0,0 0 0 0 0,0 0 0 0 0,1-1 0 0 0,6-3 0 0 0,-4 2-359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12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99 7744 0 0,'-7'-17'636'0'0,"0"0"0"0"0,1-1 1 0 0,-4-17-1 0 0,10 34-508 0 0,0 1 0 0 0,0-1 0 0 0,0 0 0 0 0,-1 1 0 0 0,1-1 0 0 0,0 0 0 0 0,0 1 0 0 0,0-1 0 0 0,-1 0 0 0 0,1 1-1 0 0,0-1 1 0 0,-1 1 0 0 0,1-1 0 0 0,-1 1 0 0 0,1-1 0 0 0,0 1 0 0 0,-1-1 0 0 0,-3 7 1450 0 0,0 23-399 0 0,4-15-1197 0 0,0 54 323 0 0,11 92 0 0 0,-10-154-316 0 0,-1 0 1 0 0,1 0-1 0 0,1 0 1 0 0,-1 0 0 0 0,1 0-1 0 0,0 0 1 0 0,0-1-1 0 0,0 1 1 0 0,1-1-1 0 0,0 1 1 0 0,0-1-1 0 0,7 8 1 0 0,-10-13 1 0 0,0 0-1 0 0,1 1 1 0 0,-1-1 0 0 0,0 0-1 0 0,1 0 1 0 0,-1 0 0 0 0,0 0-1 0 0,1 0 1 0 0,-1 0 0 0 0,0 0-1 0 0,1 0 1 0 0,-1 0 0 0 0,1 0 0 0 0,-1 0-1 0 0,0 0 1 0 0,1 0 0 0 0,-1 0-1 0 0,0 0 1 0 0,1 0 0 0 0,-1 0-1 0 0,0-1 1 0 0,1 1 0 0 0,-1 0-1 0 0,0 0 1 0 0,1 0 0 0 0,-1 0 0 0 0,0-1-1 0 0,1 1 1 0 0,-1 0 0 0 0,0 0-1 0 0,0-1 1 0 0,1 1 0 0 0,-1-1-1 0 0,8-8-94 0 0,4-9 166 0 0,-9 12-410 0 0,1 1-1 0 0,-1 0 0 0 0,0-1 0 0 0,0 0 0 0 0,-1 0 0 0 0,0 1 0 0 0,3-9 1 0 0,-3 4-476 0 0,-1-1-8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13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1 198 8712 0 0,'0'0'1176'0'0,"12"3"-400"0"0,21 5-618 0 0,1-2 0 0 0,62 4-1 0 0,-44-5-102 0 0,-32-5-95 0 0,1 0 0 0 0,0-1 0 0 0,34-6 0 0 0,-53 7 20 0 0,1 0 0 0 0,-1-1 0 0 0,0 1 0 0 0,1-1 0 0 0,-1 0 0 0 0,0 0 0 0 0,1 0 0 0 0,-1 0 0 0 0,0 0 0 0 0,0-1 0 0 0,0 1 0 0 0,0-1 0 0 0,0 1 0 0 0,0-1 0 0 0,0 0 0 0 0,0 0 0 0 0,2-3 0 0 0,-1 2 53 0 0,-18-10 662 0 0,9 10-521 0 0,-1-1 1 0 0,0 2-1 0 0,1-1 1 0 0,-1 1-1 0 0,0 0 0 0 0,0 1 1 0 0,-1-1-1 0 0,1 2 1 0 0,0-1-1 0 0,-11 1 1 0 0,-4 1 781 0 0,-45 7 1 0 0,64-7-955 0 0,0 0 1 0 0,0-1 0 0 0,1 1-1 0 0,-1 1 1 0 0,0-1 0 0 0,1 0-1 0 0,-1 0 1 0 0,1 1 0 0 0,-1 0-1 0 0,1-1 1 0 0,0 1 0 0 0,0 0-1 0 0,0 0 1 0 0,0 0 0 0 0,0 0-1 0 0,0 1 1 0 0,1-1 0 0 0,-1 0-1 0 0,1 1 1 0 0,-1-1 0 0 0,1 1-1 0 0,0 0 1 0 0,0-1 0 0 0,0 1-1 0 0,0 0 1 0 0,1 0 0 0 0,-1-1-1 0 0,1 1 1 0 0,-1 0 0 0 0,1 0-1 0 0,0 0 1 0 0,0 0 0 0 0,1-1-1 0 0,-1 1 1 0 0,0 0 0 0 0,1 0-1 0 0,0 0 1 0 0,2 5 0 0 0,-2-5-3 0 0,1 1 0 0 0,0 0 0 0 0,0-1 0 0 0,1 0 0 0 0,-1 1 0 0 0,1-1 0 0 0,-1 0 0 0 0,1 0 0 0 0,6 4 0 0 0,-7-6 0 0 0,0 1 0 0 0,0-1 0 0 0,1 0 0 0 0,-1 0 0 0 0,0 0 0 0 0,1 0 0 0 0,0 0 0 0 0,-1 0 0 0 0,1-1 0 0 0,-1 1 0 0 0,1-1 0 0 0,0 0 0 0 0,-1 0 0 0 0,1 0 0 0 0,0 0 0 0 0,2-1 0 0 0,5 0 12 0 0,-1-1 1 0 0,0 0-1 0 0,0 0 1 0 0,0-1 0 0 0,0 0-1 0 0,0-1 1 0 0,0 0-1 0 0,-1 0 1 0 0,0-1 0 0 0,0 0-1 0 0,0-1 1 0 0,8-7 0 0 0,24-27-413 0 0,-39 40 396 0 0,-1 0 4 0 0,0-1 0 0 0,0 1 0 0 0,1 0 1 0 0,-1 0-1 0 0,0-1 0 0 0,1 1 0 0 0,-1 0 1 0 0,0-1-1 0 0,0 1 0 0 0,1 0 1 0 0,-1-1-1 0 0,0 1 0 0 0,0 0 0 0 0,0-1 1 0 0,0 1-1 0 0,1 0 0 0 0,-1-1 0 0 0,0 1 1 0 0,0-1-1 0 0,0 1 0 0 0,0 0 0 0 0,0-1 1 0 0,0 1-1 0 0,0-1 0 0 0,0 0 266 0 0,-5 19-74 0 0,4-2-119 0 0,1-12-85 0 0,-1 0-1 0 0,1 0 1 0 0,0 1 0 0 0,0-1-1 0 0,0 0 1 0 0,1 0-1 0 0,0 0 1 0 0,-1 0 0 0 0,1 0-1 0 0,3 6 1 0 0,-1 0-101 0 0,-3-9 113 0 0,0 0 0 0 0,0 0 0 0 0,1 1 0 0 0,-1-1 0 0 0,0 0 0 0 0,1 0 0 0 0,-1 0 0 0 0,1 0 0 0 0,-1 1 0 0 0,1-1 0 0 0,-1 0 0 0 0,1 0 0 0 0,0 0 0 0 0,0 0 0 0 0,-1-1 0 0 0,1 1 0 0 0,0 0 0 0 0,0 0 0 0 0,0 0 0 0 0,0-1 0 0 0,0 1 0 0 0,2 1 0 0 0,-2-2-10 0 0,-1 0 0 0 0,1 0 0 0 0,-1 0 0 0 0,1 0 1 0 0,-1 0-1 0 0,1 0 0 0 0,-1 0 0 0 0,1 0 1 0 0,-1 0-1 0 0,1 0 0 0 0,-1 0 0 0 0,1 0 1 0 0,-1-1-1 0 0,1 1 0 0 0,-1 0 0 0 0,1 0 1 0 0,-1-1-1 0 0,1 1 0 0 0,-1 0 0 0 0,1 0 1 0 0,-1-1-1 0 0,1 1 0 0 0,-1-1 0 0 0,0 1 0 0 0,1 0 1 0 0,-1-1-1 0 0,0 1 0 0 0,1-1 0 0 0,9-16-182 0 0,-7 12 60 0 0,3-4 27 0 0,-1 1 1 0 0,-1-1 0 0 0,5-13-1 0 0,19-52-728 0 0,-19 45 1311 0 0,17-65-149 0 0,-18 46 251 0 0,-7 46 1013 0 0,-2 5-1015 0 0,-3 24-503 0 0,-4 64 134 0 0,0 3-225 0 0,8-67-24 0 0,6 40 0 0 0,-4-57-17 0 0,-1-1 0 0 0,2 1 0 0 0,-1-1 0 0 0,1 0 0 0 0,1 1 0 0 0,-1-1 0 0 0,9 12 0 0 0,-11-18 45 0 0,1-1 0 0 0,0 1-1 0 0,-1-1 1 0 0,1 0 0 0 0,0 1-1 0 0,0-1 1 0 0,1 0 0 0 0,-1 0-1 0 0,0-1 1 0 0,1 1 0 0 0,-1 0-1 0 0,1-1 1 0 0,-1 1 0 0 0,1-1-1 0 0,4 1 1 0 0,-4-1 10 0 0,-1-1 1 0 0,1 0-1 0 0,0 0 1 0 0,-1 0-1 0 0,1 0 1 0 0,0 0-1 0 0,-1 0 0 0 0,1-1 1 0 0,0 0-1 0 0,-1 1 1 0 0,1-1-1 0 0,-1 0 1 0 0,1 0-1 0 0,-1 0 1 0 0,0-1-1 0 0,5-2 0 0 0,1-1 2 0 0,0-1-1 0 0,-1 0 0 0 0,0-1 0 0 0,0 1 0 0 0,0-2 1 0 0,11-14-1 0 0,-6 4 24 0 0,-1-1 0 0 0,9-20 1 0 0,-19 37-37 0 0,0-1 1 0 0,0 0 0 0 0,0 1 0 0 0,0-1 0 0 0,0 0 0 0 0,-1 1 0 0 0,1-1 0 0 0,-1 0 0 0 0,0 1 0 0 0,0-1 0 0 0,0 0 0 0 0,0 0-1 0 0,0 1 1 0 0,-1-1 0 0 0,1 0 0 0 0,-1 0 0 0 0,0 1 0 0 0,0-1 0 0 0,0 1 0 0 0,-2-6 0 0 0,1 5-60 0 0,0 0 0 0 0,0 0-1 0 0,-1 1 1 0 0,1-1 0 0 0,-1 0 0 0 0,1 1 0 0 0,-1 0 0 0 0,0 0 0 0 0,0 0-1 0 0,0 0 1 0 0,0 0 0 0 0,0 0 0 0 0,-1 1 0 0 0,1-1 0 0 0,-5 0 0 0 0,-7-3-285 0 0,11 3 266 0 0,0 0 1 0 0,0 1-1 0 0,0 0 1 0 0,0 0-1 0 0,0 0 1 0 0,-1 1-1 0 0,1-1 0 0 0,0 1 1 0 0,0 0-1 0 0,-1 0 1 0 0,1 0-1 0 0,0 1 1 0 0,0-1-1 0 0,0 1 1 0 0,-1 0-1 0 0,-3 2 1 0 0,3-2 75 0 0,1 3-54 0 0,1 1 11 0 0,2 0 48 0 0,1-4 6 0 0,0 0 1 0 0,0 0 0 0 0,0 0 0 0 0,0 0 0 0 0,0 0 0 0 0,1 0 0 0 0,-1 0 0 0 0,0 0-1 0 0,0 0 1 0 0,1 0 0 0 0,-1 0 0 0 0,1 0 0 0 0,-1 0 0 0 0,1 0 0 0 0,-1 0 0 0 0,1 0-1 0 0,0 0 1 0 0,-1 0 0 0 0,1 0 0 0 0,0-1 0 0 0,1 2 0 0 0,4 4 0 0 0,-3-3 43 0 0,1 0-1 0 0,-1 0 1 0 0,1 0 0 0 0,0-1 0 0 0,0 1 0 0 0,0-1 0 0 0,0 0 0 0 0,0 0 0 0 0,0 0 0 0 0,7 1 0 0 0,6 4 254 0 0,71 26 775 0 0,-66-26-959 0 0,-14-4-94 0 0,1-1 0 0 0,-1-1 0 0 0,9 1 1 0 0,17 4-36 0 0,-33-5-14 0 0,-1-1 0 0 0,0 0 0 0 0,1 0 0 0 0,-1 0 0 0 0,0 0 1 0 0,1 0-1 0 0,-1 0 0 0 0,0 0 0 0 0,0 1 0 0 0,1-1 0 0 0,-1 0 0 0 0,0 0 0 0 0,1 0 0 0 0,-1 0 0 0 0,0 0 0 0 0,1-1 0 0 0,-1 1 0 0 0,0 0 0 0 0,1 0 0 0 0,-1 0 0 0 0,0 0 0 0 0,1 0 0 0 0,-1 0 0 0 0,0 0 0 0 0,0-1 0 0 0,1 1 1 0 0,-1 0-1 0 0,0 0 0 0 0,0 0 0 0 0,1-1 0 0 0,-1 1 0 0 0,0 0 0 0 0,0 0 0 0 0,1-1 0 0 0,-1 0-428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13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 11392 0 0,'0'0'1184'0'0,"20"0"-248"0"0,-13-1-639 0 0,1 0 1 0 0,-1 0-1 0 0,13-4 1 0 0,13-2 322 0 0,27-2-552 0 0,-26 4 11 0 0,52-2 0 0 0,60 4-2461 0 0,-134 3 1640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14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1 10136 0 0,'0'0'4712'0'0,"-19"10"-3217"0"0,18-9-1436 0 0,0 0 0 0 0,-1 0 0 0 0,2 0-1 0 0,-1 0 1 0 0,0 0 0 0 0,0 0 0 0 0,0 0-1 0 0,0 0 1 0 0,1 0 0 0 0,-1 1 0 0 0,0-1-1 0 0,1 0 1 0 0,-1 0 0 0 0,1 1 0 0 0,0-1-1 0 0,-1 3 1 0 0,0 2-34 0 0,-1-2-25 0 0,1-3 57 0 0,1 0 1 0 0,-1 0-1 0 0,1 1 0 0 0,0-1 0 0 0,-1 0 0 0 0,1 0 0 0 0,0 0 0 0 0,0 1 0 0 0,-1-1 0 0 0,1 0 0 0 0,0 0 0 0 0,0 0 0 0 0,1 1 0 0 0,-1-1 0 0 0,0 0 0 0 0,0 0 0 0 0,0 0 0 0 0,1 1 0 0 0,-1-1 0 0 0,1 0 0 0 0,-1 0 0 0 0,1 0 0 0 0,-1 0 0 0 0,1 0 0 0 0,0 0 0 0 0,1 2 0 0 0,1-1 1 0 0,-1 0 0 0 0,1 0-1 0 0,0-1 1 0 0,0 1 0 0 0,0-1 0 0 0,0 1 0 0 0,6 0 0 0 0,-6-1-49 0 0,0 0-1 0 0,0 1 1 0 0,0-1 0 0 0,0 0 0 0 0,0 1 0 0 0,4 2-1 0 0,1 3-8 0 0,-5-5 0 0 0,-1 0 0 0 0,0-1 0 0 0,0 1 0 0 0,0 0 0 0 0,0 1 0 0 0,0-1 0 0 0,0 0 0 0 0,0 0 0 0 0,-1 1 0 0 0,1-1 0 0 0,-1 1 0 0 0,0 0 0 0 0,2 4 0 0 0,-3-5 60 0 0,1 0 0 0 0,-1 0-1 0 0,1 0 1 0 0,-1 0 0 0 0,0 0-1 0 0,0 0 1 0 0,0 0 0 0 0,0 0-1 0 0,0 0 1 0 0,0 0 0 0 0,-1 0-1 0 0,1 0 1 0 0,0 0 0 0 0,-1 0-1 0 0,0 0 1 0 0,0 0 0 0 0,1 0-1 0 0,-1-1 1 0 0,0 1 0 0 0,-1 0-1 0 0,1 0 1 0 0,0-1 0 0 0,-3 4-1 0 0,1-2-29 0 0,0 1 0 0 0,0 0 0 0 0,0-1 0 0 0,0 0 0 0 0,-1 0 0 0 0,0 0 0 0 0,1 0 0 0 0,-1-1 0 0 0,0 1 0 0 0,0-1 0 0 0,-1 0 0 0 0,1 0 0 0 0,0 0 0 0 0,-7 1 0 0 0,-5 4-1992 0 0,9 0 762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19.1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579 168 4712 0 0,'0'0'2901'0'0,"-10"0"-3590"0"0,3-3 3878 0 0,8 13-2086 0 0,2-8-1087 0 0,0 1 73 0 0,-1-1 25 0 0,0-1 0 0 0,1 1 1 0 0,-1-1-1 0 0,0 1 0 0 0,1-1 1 0 0,-1 0-1 0 0,1 1 0 0 0,0-1 0 0 0,-1-1 1 0 0,1 1-1 0 0,0 0 0 0 0,0-1 0 0 0,-1 1 1 0 0,1-1-1 0 0,0 0 0 0 0,5 0 1 0 0,3 1-115 0 0,-9 1 0 0 0,13-2 0 0 0,0-3 42 0 0,-13 3-250 0 0,-2 0 283 0 0,1 0-1 0 0,-1 0 1 0 0,1 0 0 0 0,-1 0 0 0 0,0 0-1 0 0,1 0 1 0 0,-1-1 0 0 0,1 1 0 0 0,-1 0-1 0 0,1 0 1 0 0,-1 0 0 0 0,0-1-1 0 0,1 1 1 0 0,-1 0 0 0 0,0 0 0 0 0,1-1-1 0 0,-1 1 1 0 0,0 0 0 0 0,1-1 0 0 0,-1 1-1 0 0,0 0 1 0 0,0-1 0 0 0,1 1-1 0 0,-1-1 1 0 0,1 0 71 0 0,2-20 350 0 0,-3 18-518 0 0,0 0 1 0 0,-1 0 0 0 0,1-1 0 0 0,-1 1 0 0 0,0 0 0 0 0,0 0-1 0 0,-2-6 1 0 0,-10-26-41 0 0,10 28 62 0 0,-2 3 0 0 0,-2-2 0 0 0,3 1 0 0 0,0-1 0 0 0,-5-3 11 0 0,8 9 0 0 0,-20-12 7 0 0,21 12-19 0 0,0 0 0 0 0,0 0 0 0 0,0 0 1 0 0,0 0-1 0 0,0 0 0 0 0,0 0 1 0 0,0 0-1 0 0,0 0 0 0 0,0 0 1 0 0,0 0-1 0 0,0-1 0 0 0,0 1 1 0 0,0 0-1 0 0,0 0 0 0 0,0 0 1 0 0,0 0-1 0 0,0 0 0 0 0,0 0 1 0 0,0 0-1 0 0,0 0 0 0 0,0 0 1 0 0,0 0-1 0 0,0 0 0 0 0,0 0 1 0 0,0 0-1 0 0,0 0 0 0 0,0 0 1 0 0,0 0-1 0 0,0-1 0 0 0,0 1 0 0 0,0 0 1 0 0,0 0-1 0 0,0 0 0 0 0,0 0 1 0 0,0 0-1 0 0,0 0 0 0 0,0 0 1 0 0,0 0-1 0 0,0 0 0 0 0,0 0 1 0 0,0 0-1 0 0,0 0 0 0 0,0 0 1 0 0,0 0-1 0 0,0 0 0 0 0,0 0 1 0 0,0 0-1 0 0,0 0 0 0 0,-1 0 1 0 0,-4-2 190 0 0,-13-2 776 0 0,10 2-938 0 0,-1 1-76 0 0,-11-1 153 0 0,6 1-1 0 0,6 1-75 0 0,1-1 0 0 0,0 0 0 0 0,-1 0 0 0 0,-9-3-1 0 0,10 4 36 0 0,6 0 6 0 0,-7-3 100 0 0,-42-6 230 0 0,0 3 0 0 0,0 1 0 0 0,-59 4 0 0 0,43-6-96 0 0,57 7-248 0 0,2-1-21 0 0,0 1-1 0 0,0 0 1 0 0,0 1 0 0 0,1 0 0 0 0,-1 0-1 0 0,-11 4 1 0 0,16-5-24 0 0,-4 2-7 0 0,1 0 0 0 0,0 0 0 0 0,0-1 1 0 0,-1 0-1 0 0,1 0 0 0 0,-1-1 1 0 0,1 1-1 0 0,-1-1 0 0 0,-6-1 0 0 0,5 1-18 0 0,6 0-61 0 0,5 0-281 0 0,0 0-7 0 0,0 0 1 0 0,0 1-1 0 0,0-1 0 0 0,0 1 0 0 0,0 0 1 0 0,0 0-1 0 0,0 0 0 0 0,-1 0 0 0 0,1 1 1 0 0,0-1-1 0 0,-1 1 0 0 0,7 5 0 0 0,-7-7-547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19.86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91 200 3672 0 0,'0'0'2432'0'0,"-4"-4"-972"0"0,-24-14 2205 0 0,25 16-3490 0 0,-1 0 0 0 0,0 1 0 0 0,1-1 0 0 0,-1 1 0 0 0,-5-2 0 0 0,8 3-149 0 0,0-1 1 0 0,0 1-1 0 0,0 0 1 0 0,0-1-1 0 0,-1 1 1 0 0,1-1-1 0 0,0 0 1 0 0,0 1-1 0 0,0-1 1 0 0,0 0 0 0 0,0 1-1 0 0,-1-2 1 0 0,-1 0 104 0 0,3 2-106 0 0,-1 1-1 0 0,1-1 1 0 0,-1 0-1 0 0,1 0 1 0 0,-1 0 0 0 0,1 0-1 0 0,-1 0 1 0 0,1 0-1 0 0,-1 0 1 0 0,1 0-1 0 0,-1 0 1 0 0,1 0 0 0 0,-1 0-1 0 0,1 0 1 0 0,-1-1-1 0 0,1 1 1 0 0,-1 0-1 0 0,1 0 1 0 0,0 0 0 0 0,-1-1-1 0 0,1 1 1 0 0,-1 0-1 0 0,-1-2 1818 0 0,2 4-1827 0 0,0-1 0 0 0,0 0 0 0 0,1 0 0 0 0,-1 1 0 0 0,0-1 0 0 0,0 0 0 0 0,1 0 0 0 0,-1 0 0 0 0,2 2 0 0 0,8 9-19 0 0,-1-1 35 0 0,1 0-1 0 0,15 12 1 0 0,-5-3 77 0 0,-15-15-83 0 0,0 0-1 0 0,-1-1 1 0 0,9 7-1 0 0,-11-9-56 0 0,-3-2 26 0 0,4 2-47 0 0,16 6-110 0 0,-17-7 1 0 0,-11-21-1644 0 0,7 16 1684 0 0,1 0 1 0 0,-1-1-1 0 0,0 1 0 0 0,0 1 1 0 0,0-1-1 0 0,-1 0 1 0 0,0 1-1 0 0,1-1 1 0 0,-1 1-1 0 0,0 0 1 0 0,-1 0-1 0 0,-3-3 1 0 0,-1-2-137 0 0,1 1 1 0 0,-9-12 0 0 0,12 14 278 0 0,3 4-9 0 0,0 0-1 0 0,0 0 1 0 0,1 0 0 0 0,-1 0 0 0 0,1 0 0 0 0,-1 0 0 0 0,1 0 0 0 0,-1 0 0 0 0,1 0 0 0 0,-1 0 0 0 0,1 0 0 0 0,0 0 0 0 0,0 0 0 0 0,0 0 0 0 0,-1 0 0 0 0,1 0 0 0 0,0 0 0 0 0,0 0 0 0 0,0 0 0 0 0,1-2 0 0 0,0-1 119 0 0,0 0 1 0 0,0 1-1 0 0,0-1 1 0 0,1 0-1 0 0,-1 1 1 0 0,1-1 0 0 0,0 1-1 0 0,0 0 1 0 0,0-1-1 0 0,0 1 1 0 0,1 0-1 0 0,4-4 1 0 0,2-4 72 0 0,-4 4-50 0 0,0 0 0 0 0,1 1 1 0 0,0 0-1 0 0,0-1 0 0 0,0 2 0 0 0,11-8 0 0 0,26-16 85 0 0,-28 19-359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21.3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233 0 5312 0 0,'0'0'7654'0'0,"-17"4"-6996"0"0,-5-1 1034 0 0,-59 8-1071 0 0,12-2-135 0 0,60-8-428 0 0,-5 2 884 0 0,13-2-920 0 0,0 0 0 0 0,0-1 0 0 0,-1 1 0 0 0,1-1 0 0 0,0 0 0 0 0,0 1 0 0 0,-1-1-1 0 0,1 0 1 0 0,0 0 0 0 0,-1 0 0 0 0,-1 0 0 0 0,1 0 3 0 0,1 0 34 0 0,13 10-118 0 0,-7-7 69 0 0,0 0-1 0 0,-1-1 0 0 0,1 1 1 0 0,0-1-1 0 0,0 0 0 0 0,8 2 1 0 0,4 2-22 0 0,-2 1 2 0 0,0 0 0 0 0,-1 1 1 0 0,1 1-1 0 0,-2 0 0 0 0,1 1 1 0 0,-1 1-1 0 0,18 19 0 0 0,-18-17-66 0 0,2 0 0 0 0,-1 0 0 0 0,28 17 0 0 0,-29-22-108 0 0,3 6-40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30.1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8744 0 0,'0'0'3640'0'0,"5"16"-752"0"0,-5 7 398 0 0,0-22-3162 0 0,-5 17 97 0 0,10 21-45 0 0,-1 9-176 0 0,0 41-96 0 0,-1-36 82 0 0,-2-51-56 0 0,3 3 32 0 0,-4-3 275 0 0,1-17-540 0 0,5-47 166 0 0,7-12-346 0 0,-13 72 487 0 0,1-1 0 0 0,-1 0 0 0 0,1 0-1 0 0,-1 1 1 0 0,0-1 0 0 0,0 0-1 0 0,-1 0 1 0 0,1 0 0 0 0,0 1-1 0 0,-1-1 1 0 0,0 0 0 0 0,-1-3-1 0 0,1-3-3 0 0,-2 1-10 0 0,3 6 172 0 0,-1-7 577 0 0,-4-4-714 0 0,6 11-18 0 0,-1 1 46 0 0,1-1 1 0 0,0-1-4 0 0,1-1 1 0 0,0 1-1 0 0,0 0 0 0 0,0 0 1 0 0,0 0-1 0 0,0 0 1 0 0,1 0-1 0 0,0 0 1 0 0,-1 0-1 0 0,5-2 0 0 0,-4 3-17 0 0,1-1-1 0 0,1 1 0 0 0,-1 0 1 0 0,0 0-1 0 0,0 0 0 0 0,1 0 0 0 0,-1 1 1 0 0,1 0-1 0 0,-1 0 0 0 0,1 0 1 0 0,0 0-1 0 0,0 1 0 0 0,8 0 0 0 0,-10 0-24 0 0,1 1-1 0 0,-1-1 1 0 0,1 1-1 0 0,-1 0 0 0 0,0 0 1 0 0,1 0-1 0 0,-1 0 1 0 0,0 1-1 0 0,0-1 0 0 0,0 1 1 0 0,0 0-1 0 0,0 0 1 0 0,0 0-1 0 0,-1 0 0 0 0,1 1 1 0 0,-1-1-1 0 0,1 1 1 0 0,-1-1-1 0 0,2 4 0 0 0,-2-3-7 0 0,-1-1 0 0 0,1 0 0 0 0,-1 0 0 0 0,1 0 0 0 0,-1 1 0 0 0,0-1 0 0 0,0 0 0 0 0,0 1 0 0 0,0-1 0 0 0,0 1 0 0 0,0-1 0 0 0,-1 1 0 0 0,1 0 0 0 0,-1-1 0 0 0,0 6 0 0 0,0-5 13 0 0,0 0-1 0 0,0 0 0 0 0,-1 0 0 0 0,1 0 0 0 0,-1 0 0 0 0,0 0 0 0 0,0 0 1 0 0,0 0-1 0 0,0 0 0 0 0,0 0 0 0 0,-1 0 0 0 0,1-1 0 0 0,-1 1 1 0 0,0-1-1 0 0,1 1 0 0 0,-5 3 0 0 0,-4 2-6 0 0,1 0 1 0 0,-1-1-1 0 0,-18 10 0 0 0,20-14-6 0 0,-5 1 0 0 0,3-4 0 0 0,1-3 0 0 0,5 3 0 0 0,2-1 0 0 0,1 1 0 0 0,-1-1 0 0 0,1 1 0 0 0,-1-1 0 0 0,1 0 0 0 0,-1 0 0 0 0,1 1 0 0 0,0-1 0 0 0,-1 0 0 0 0,1 0 0 0 0,0 0 0 0 0,0 0 0 0 0,0-1 0 0 0,-1 0 0 0 0,-1 0 0 0 0,2 2 0 0 0,1 0 0 0 0,-1-1 0 0 0,1 1 0 0 0,-1 0 0 0 0,0-1 0 0 0,1 1 0 0 0,-1-1 0 0 0,1 1 0 0 0,-1-1 0 0 0,1 1 0 0 0,0-1 0 0 0,-1 1 0 0 0,1-1 0 0 0,-1 1 0 0 0,1-1 0 0 0,0 0 0 0 0,-1 1 0 0 0,1-2 0 0 0,-5-2 0 0 0,-2 0 0 0 0,-1 1 12 0 0,13 6 38 0 0,-1 0-1 0 0,1-1 1 0 0,-1 2-1 0 0,0-1 0 0 0,0 0 1 0 0,-1 1-1 0 0,6 6 1 0 0,25 35 397 0 0,-29-38-324 0 0,65 84 506 0 0,-29-30-340 0 0,-21-42-305 0 0,-19-19-69 0 0,2-3-1152 0 0,-3 3 775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24.6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6688 0 0,'0'0'3449'0'0,"8"13"-1317"0"0,-7-6-1723 0 0,1 0 0 0 0,-1 1 0 0 0,0-1 0 0 0,0 14 1 0 0,1 13 603 0 0,18 112-81 0 0,-14-116-1340 0 0,-4-22 398 0 0,-1 0 0 0 0,0 0 0 0 0,1 9 0 0 0,0-4 415 0 0,-2-13-402 0 0,0 0 0 0 0,0 0 0 0 0,0 0 0 0 0,0 0 1 0 0,1 0-1 0 0,-1 0 0 0 0,0 0 0 0 0,0 0 1 0 0,0 0-1 0 0,0 0 0 0 0,0 0 0 0 0,1 0 0 0 0,-1 0 1 0 0,0 0-1 0 0,0 0 0 0 0,0 0 0 0 0,0 0 1 0 0,0 0-1 0 0,1 0 0 0 0,-1 0 0 0 0,0 0 0 0 0,0-1 1 0 0,0 1-1 0 0,0 0 0 0 0,0 0 0 0 0,0 0 1 0 0,0 0-1 0 0,1 0 0 0 0,-1 0 0 0 0,0-1 0 0 0,0 1 1 0 0,0 0-1 0 0,0 0 0 0 0,0 0 0 0 0,0 0 1 0 0,0 0-1 0 0,0-1 0 0 0,0 1 0 0 0,9-24 39 0 0,-5 0-213 0 0,-2 11-92 0 0,1-1 0 0 0,7-22 0 0 0,-7 30 315 0 0,0-1 0 0 0,0 1 0 0 0,0 1 0 0 0,1-1 0 0 0,0 0 0 0 0,0 1 0 0 0,6-7 0 0 0,-7 9-18 0 0,1 0 1 0 0,-1 0 0 0 0,0 1-1 0 0,1-1 1 0 0,0 1 0 0 0,-1 0-1 0 0,1 0 1 0 0,0 0 0 0 0,0 0-1 0 0,0 1 1 0 0,8-3 0 0 0,-7 4-28 0 0,0-1 1 0 0,0 1 0 0 0,-1 0 0 0 0,1 1 0 0 0,0-1 0 0 0,0 1 0 0 0,-1 0 0 0 0,1 0 0 0 0,-1 0-1 0 0,1 1 1 0 0,-1-1 0 0 0,1 1 0 0 0,-1 0 0 0 0,0 1 0 0 0,0-1 0 0 0,0 1 0 0 0,0 0-1 0 0,0 0 1 0 0,-1 0 0 0 0,1 0 0 0 0,-1 0 0 0 0,0 1 0 0 0,0 0 0 0 0,0 0 0 0 0,0 0 0 0 0,-1 0-1 0 0,0 0 1 0 0,1 0 0 0 0,-2 0 0 0 0,1 1 0 0 0,0-1 0 0 0,-1 1 0 0 0,0 0 0 0 0,0-1 0 0 0,1 9-1 0 0,-2-4 48 0 0,-1-1-1 0 0,1 1 1 0 0,-1 0-1 0 0,-1-1 1 0 0,-2 11-1 0 0,3-17-55 0 0,0 0 0 0 0,1 0-1 0 0,-1 0 1 0 0,0 0-1 0 0,0 0 1 0 0,0 0 0 0 0,0 0-1 0 0,-1 0 1 0 0,1 0-1 0 0,0-1 1 0 0,-1 1 0 0 0,1 0-1 0 0,-1-1 1 0 0,0 1-1 0 0,0-1 1 0 0,1 0 0 0 0,-1 1-1 0 0,0-1 1 0 0,0 0-1 0 0,0 0 1 0 0,0 0 0 0 0,0-1-1 0 0,-1 1 1 0 0,1 0 0 0 0,-3 0-1 0 0,-5 0-74 0 0,0 0 0 0 0,-1-1-1 0 0,1 0 1 0 0,-14-2 0 0 0,19 1 6 0 0,1 0 1 0 0,-1 0 0 0 0,1 0-1 0 0,-1-1 1 0 0,1 0-1 0 0,-1 0 1 0 0,1 0-1 0 0,0 0 1 0 0,0-1-1 0 0,0 1 1 0 0,-6-6 0 0 0,8 5-36 0 0,0 1 0 0 0,0 0 0 0 0,0-1 0 0 0,0 1 1 0 0,1-1-1 0 0,-1 0 0 0 0,1 0 0 0 0,-2-4 0 0 0,1 2-113 0 0,-3-11-292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25.73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 45 6688 0 0,'0'0'2436'0'0,"-3"13"72"0"0,2-12-2394 0 0,0 1 0 0 0,0-1 0 0 0,0 0 0 0 0,1 0 0 0 0,-1 1 0 0 0,0-1 0 0 0,1 1 0 0 0,-1-1 0 0 0,1 1 0 0 0,0-1 0 0 0,-1 1 0 0 0,1-1 0 0 0,0 1 0 0 0,0-1 0 0 0,0 1 0 0 0,0-1 1 0 0,0 1-1 0 0,0-1 0 0 0,1 1 0 0 0,-1-1 0 0 0,0 1 0 0 0,1-1 0 0 0,-1 1 0 0 0,1-1 0 0 0,0 0 0 0 0,-1 1 0 0 0,1-1 0 0 0,1 2 0 0 0,-1 0-78 0 0,1-1 0 0 0,-1 1 0 0 0,0 0 0 0 0,0-1 0 0 0,-1 1 0 0 0,1 0 0 0 0,0 5 1 0 0,-1-4-34 0 0,1 0 1 0 0,-1 1 0 0 0,1-1 0 0 0,0 0 0 0 0,0 0 0 0 0,0 0 0 0 0,1 0 0 0 0,-1 0 0 0 0,4 5 0 0 0,22 30 17 0 0,-27-39-21 0 0,0 0 0 0 0,1 1 0 0 0,-1-1 0 0 0,0 0 0 0 0,1 1 0 0 0,-1-1 0 0 0,1 0 0 0 0,-1 0 0 0 0,0 1 0 0 0,1-1 0 0 0,-1 0 0 0 0,1 0 0 0 0,-1 0 0 0 0,1 1 0 0 0,-1-1 0 0 0,1 0 0 0 0,-1 0 0 0 0,1 0 0 0 0,2 0 0 0 0,-2 0 0 0 0,0 0 0 0 0,0 0 0 0 0,0-1 0 0 0,0 1 0 0 0,0 0 0 0 0,0-1 0 0 0,0 1 0 0 0,0 0 0 0 0,0-1 0 0 0,0 1 0 0 0,0-1 0 0 0,0 0 0 0 0,-1 1 0 0 0,1-1 0 0 0,0 0 0 0 0,0 1 0 0 0,-1-1 0 0 0,1 0 0 0 0,0 0 0 0 0,-1 0 0 0 0,1 0 0 0 0,-1 0 0 0 0,1-1 0 0 0,3-4 0 0 0,0-1 0 0 0,-1 0 0 0 0,0-1 0 0 0,0 1 0 0 0,0-1 0 0 0,-1 1 0 0 0,-1-1 0 0 0,1 0 0 0 0,-1 0 0 0 0,0 1 0 0 0,-1-1 0 0 0,0 0 0 0 0,0 0 0 0 0,-2-9 0 0 0,1 12 66 0 0,1 1 0 0 0,-1-1 0 0 0,0 1 0 0 0,0-1 0 0 0,-1 1 0 0 0,1 0 0 0 0,-1-1 0 0 0,0 1 0 0 0,0 0 0 0 0,-1 0 0 0 0,1 0 0 0 0,-4-4 0 0 0,5 7-86 0 0,0 0-1 0 0,0 0 0 0 0,0-1 0 0 0,0 1 1 0 0,0 0-1 0 0,0 0 0 0 0,0 0 1 0 0,0 0-1 0 0,-1 1 0 0 0,1-1 1 0 0,0 0-1 0 0,-1 0 0 0 0,1 1 1 0 0,-1-1-1 0 0,1 1 0 0 0,0-1 1 0 0,-1 1-1 0 0,1-1 0 0 0,-1 1 1 0 0,1 0-1 0 0,-1 0 0 0 0,0 0 1 0 0,1 0-1 0 0,-1 0 0 0 0,-2 1 1 0 0,3-1 36 0 0,-1 1 0 0 0,1 0 1 0 0,0-1-1 0 0,0 1 1 0 0,0 0-1 0 0,0 0 0 0 0,0 0 1 0 0,0 0-1 0 0,0 0 1 0 0,0 0-1 0 0,0 1 0 0 0,0-1 1 0 0,1 0-1 0 0,-1 0 1 0 0,0 0-1 0 0,1 1 0 0 0,-1-1 1 0 0,1 0-1 0 0,-1 1 1 0 0,1-1-1 0 0,0 1 1 0 0,0-1-1 0 0,0 0 0 0 0,-1 1 1 0 0,1-1-1 0 0,1 3 1 0 0,-1 2-98 0 0,0-1 1 0 0,0 0-1 0 0,0 1 1 0 0,1-1-1 0 0,0 0 1 0 0,0 0-1 0 0,3 6 1 0 0,-3-7 107 0 0,1 0 1 0 0,0 0-1 0 0,0 0 1 0 0,1-1 0 0 0,-1 1-1 0 0,1-1 1 0 0,-1 0 0 0 0,1 0-1 0 0,0 0 1 0 0,6 5 0 0 0,-8-8-41 0 0,0 1 1 0 0,0-1 0 0 0,0 1 0 0 0,0-1 0 0 0,0 1 0 0 0,0-1 0 0 0,1 0-1 0 0,-1 1 1 0 0,0-1 0 0 0,0 0 0 0 0,0 0 0 0 0,1 0 0 0 0,-1 0-1 0 0,0 0 1 0 0,0 0 0 0 0,0 0 0 0 0,1-1 0 0 0,-1 1 0 0 0,0 0 0 0 0,0-1-1 0 0,0 1 1 0 0,0 0 0 0 0,0-1 0 0 0,2 0 0 0 0,1-1 7 0 0,0-1 0 0 0,0 1 0 0 0,0-1 0 0 0,5-4 1 0 0,-2 0 12 0 0,-1 0 0 0 0,0 0 0 0 0,0 0 1 0 0,-1 0-1 0 0,6-13 0 0 0,-6 13 49 0 0,-5 5-14 0 0,0 2-42 0 0,0 0-1 0 0,0-1 1 0 0,0 1 0 0 0,0-1-1 0 0,0 1 1 0 0,0 0 0 0 0,0-1-1 0 0,0 1 1 0 0,0 0 0 0 0,0-1-1 0 0,1 1 1 0 0,-1-1 0 0 0,0 1-1 0 0,0 0 1 0 0,0-1 0 0 0,0 1-1 0 0,1 0 1 0 0,-1 0 0 0 0,0-1-1 0 0,0 1 1 0 0,1 0 0 0 0,-1-1-1 0 0,1 1 1 0 0,-1-1 6 0 0,1 0 534 0 0,0 15-1174 0 0,2-1 940 0 0,-2-7-330 0 0,1 0 0 0 0,0 1-1 0 0,0-1 1 0 0,0 0 0 0 0,4 6 0 0 0,-4-8 59 0 0,0-1 0 0 0,1 1 0 0 0,-1-1 0 0 0,1 0 0 0 0,-1 0 0 0 0,1 0 1 0 0,0 0-1 0 0,0 0 0 0 0,0-1 0 0 0,1 1 0 0 0,-1-1 0 0 0,1 0 1 0 0,-1 0-1 0 0,1 0 0 0 0,0-1 0 0 0,4 2 0 0 0,2 0 5 0 0,-8-3-41 0 0,0 1 0 0 0,0-1 0 0 0,0 1 0 0 0,-1-1 0 0 0,1 0 0 0 0,0 0 0 0 0,0 0 0 0 0,0 0 0 0 0,0 0 0 0 0,-1 0 0 0 0,4-1 1 0 0,-2 0 0 0 0,0 0 0 0 0,1 0 1 0 0,-1-1-1 0 0,0 1 1 0 0,0-1-1 0 0,0 0 1 0 0,0 0-1 0 0,0 0 1 0 0,0 0-1 0 0,0 0 1 0 0,-1-1-1 0 0,5-4 0 0 0,9-8 14 0 0,-13 11-25 0 0,0 1-1 0 0,-1-1 1 0 0,1 0 0 0 0,-1 1-1 0 0,0-1 1 0 0,0 0 0 0 0,0 0 0 0 0,0-1-1 0 0,-1 1 1 0 0,1 0 0 0 0,-1 0-1 0 0,0-1 1 0 0,-1 1 0 0 0,1-1 0 0 0,-1 1-1 0 0,0-1 1 0 0,0 1 0 0 0,0-1-1 0 0,0 1 1 0 0,-3-8 0 0 0,3 12 32 0 0,0-1 0 0 0,0 0 0 0 0,0 1 0 0 0,0-1 1 0 0,0 0-1 0 0,-1 0 0 0 0,1 1 0 0 0,0-1 0 0 0,0 1 0 0 0,-1-1 0 0 0,1 0 1 0 0,-1 1-1 0 0,1-1 0 0 0,-1 1 0 0 0,1-1 0 0 0,0 1 0 0 0,-1-1 0 0 0,0 1 1 0 0,1-1-1 0 0,-1 1 0 0 0,1-1 0 0 0,-1 1 0 0 0,0 0 0 0 0,1-1 0 0 0,-1 1 1 0 0,0 0-1 0 0,1 0 0 0 0,-2-1 0 0 0,1 1-20 0 0,0 0 0 0 0,0 1 0 0 0,1-1 0 0 0,-1 0 0 0 0,0 1 0 0 0,0-1 0 0 0,1 0 0 0 0,-1 1 0 0 0,0-1 0 0 0,1 1 0 0 0,-1-1 0 0 0,1 1 0 0 0,-1-1 0 0 0,0 1 0 0 0,1 0 0 0 0,-1-1 0 0 0,1 1 0 0 0,0 0 0 0 0,-1-1 0 0 0,1 1 0 0 0,-1 0 0 0 0,1 0 0 0 0,0-1 0 0 0,0 1 0 0 0,-1 1 0 0 0,0 2-2 0 0,1-1 0 0 0,-1 0 0 0 0,1 1 0 0 0,0-1 0 0 0,0 0 0 0 0,0 1 0 0 0,0-1 0 0 0,1 0 0 0 0,-1 0 0 0 0,1 1 0 0 0,0-1 0 0 0,0 0 0 0 0,2 3 0 0 0,2 8 0 0 0,13 19 0 0 0,-15-27 0 0 0,0-1 64 0 0,1 1-1 0 0,0 0 0 0 0,0-1 0 0 0,0 0 0 0 0,1 0 0 0 0,-1 0 0 0 0,1-1 0 0 0,9 7 0 0 0,-13-10-65 0 0,0-1 0 0 0,0 1 0 0 0,0-1 0 0 0,0 1 0 0 0,0-1 0 0 0,0 1 0 0 0,0-1-1 0 0,0 0 1 0 0,0 1 0 0 0,0-1 0 0 0,0 0 0 0 0,0 0 0 0 0,0 0 0 0 0,0 0-1 0 0,0 0 1 0 0,0 0 0 0 0,0 0 0 0 0,0 0 0 0 0,0 0 0 0 0,0 0 0 0 0,0-1 0 0 0,0 1-1 0 0,0 0 1 0 0,0-1 0 0 0,0 1 0 0 0,0-1 0 0 0,0 1 0 0 0,0-1 0 0 0,1-1-1 0 0,3-3-155 0 0,-1-1-1 0 0,1 0 0 0 0,-2 0 1 0 0,1 0-1 0 0,0-1 0 0 0,-1 1 0 0 0,-1-1 1 0 0,1 0-1 0 0,-1 0 0 0 0,3-12 0 0 0,3-9 730 0 0,11-34-438 0 0,-19 61-116 0 0,0 1 0 0 0,0 0 0 0 0,0 0 1 0 0,0 0-1 0 0,0 0 0 0 0,0 0 0 0 0,1 0 0 0 0,-1 0 1 0 0,0 0-1 0 0,0 0 0 0 0,0 0 0 0 0,0 0 0 0 0,0 0 0 0 0,0 0 1 0 0,0 0-1 0 0,0 0 0 0 0,0 0 0 0 0,0 0 0 0 0,0 0 1 0 0,0 0-1 0 0,1 0 0 0 0,-1 0 0 0 0,0 0 0 0 0,0 0 0 0 0,0 0 1 0 0,0 0-1 0 0,0 0 0 0 0,0 0 0 0 0,0 0 0 0 0,0 0 1 0 0,0 0-1 0 0,0 0 0 0 0,0 0 0 0 0,0 0 0 0 0,0 1 0 0 0,0-1 1 0 0,1 0-1 0 0,-1 0 0 0 0,0 0 0 0 0,0 0 0 0 0,0 0 1 0 0,0 0-1 0 0,0 0 0 0 0,0 0 0 0 0,0 0 0 0 0,0 0 1 0 0,0 0-1 0 0,0 0 0 0 0,0 0 0 0 0,0 1 0 0 0,0-1 0 0 0,0 0 1 0 0,0 0-1 0 0,0 0 0 0 0,0 0 0 0 0,0 0 0 0 0,0 0 1 0 0,0 0-1 0 0,0 0 0 0 0,0 0 0 0 0,4 10 147 0 0,2 13-262 0 0,14 99 24 0 0,-13-102-855 0 0,-4-9 357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26.5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91 413 5776 0 0,'12'-3'1729'0'0,"3"-18"1095"0"0,-15 20-2709 0 0,1-1 1 0 0,-1 1-1 0 0,0 0 0 0 0,0-1 1 0 0,1 1-1 0 0,-1-1 0 0 0,0 1 1 0 0,0 0-1 0 0,0-1 1 0 0,-1 1-1 0 0,1-2 0 0 0,-1-5 900 0 0,1 6-875 0 0,-1-1 1 0 0,1 1 0 0 0,-1 0 0 0 0,0-1 0 0 0,0 1-1 0 0,0-1 1 0 0,0 1 0 0 0,0 0 0 0 0,0 0-1 0 0,-1 0 1 0 0,1 0 0 0 0,-1 0 0 0 0,1 0 0 0 0,-1 0-1 0 0,0 0 1 0 0,0 1 0 0 0,0-1 0 0 0,0 1 0 0 0,-3-3-1 0 0,3 3-84 0 0,0 0 0 0 0,0-1 0 0 0,0 1 0 0 0,0 0 0 0 0,-1 0 0 0 0,1 0 0 0 0,0 0 0 0 0,0 1 0 0 0,-1-1 0 0 0,1 1 0 0 0,-1-1 0 0 0,1 1 0 0 0,0 0 0 0 0,-1 0-1 0 0,1 0 1 0 0,0 0 0 0 0,-1 0 0 0 0,1 1 0 0 0,-1-1 0 0 0,-3 2 0 0 0,4 0-37 0 0,-1-1-1 0 0,1 1 1 0 0,0 0-1 0 0,0 0 1 0 0,0 0 0 0 0,0 0-1 0 0,0 0 1 0 0,0 0-1 0 0,1 0 1 0 0,-1 1-1 0 0,1-1 1 0 0,0 1-1 0 0,-1-1 1 0 0,1 1 0 0 0,0 0-1 0 0,0 2 1 0 0,-1 3-48 0 0,0-1 0 0 0,1 1 1 0 0,0-1-1 0 0,-1 14 0 0 0,3-13 72 0 0,0 0 0 0 0,0 0 0 0 0,0 0-1 0 0,1-1 1 0 0,0 1 0 0 0,0 0 0 0 0,4 7 0 0 0,-5-12-57 0 0,1-1-1 0 0,-1 1 1 0 0,0-1 0 0 0,1 0 0 0 0,0 0 0 0 0,-1 1 0 0 0,1-1 0 0 0,0 0-1 0 0,0-1 1 0 0,0 1 0 0 0,1 0 0 0 0,-1-1 0 0 0,0 1 0 0 0,1-1-1 0 0,-1 1 1 0 0,0-1 0 0 0,1 0 0 0 0,3 1 0 0 0,-4-2-7 0 0,0 0 0 0 0,0 1 0 0 0,1-1 0 0 0,-1 0 0 0 0,0-1 0 0 0,0 1 0 0 0,0 0 0 0 0,1-1 0 0 0,-1 1 0 0 0,0-1 0 0 0,0 1 0 0 0,0-1 0 0 0,0 0 0 0 0,0 0 0 0 0,0 0 0 0 0,0 0 0 0 0,0 0 0 0 0,-1-1 0 0 0,1 1 0 0 0,0 0 0 0 0,-1-1 0 0 0,1 0 0 0 0,2-2-1 0 0,39-44-837 0 0,-37 40 865 0 0,-1 1 1 0 0,-1-1 0 0 0,1 0 0 0 0,-1 0-1 0 0,-1 0 1 0 0,1 0 0 0 0,-1-1 0 0 0,-1 0-1 0 0,0 1 1 0 0,0-1 0 0 0,0 0 0 0 0,-1 0-1 0 0,-1-16 1 0 0,1 16-27 0 0,-1-1 0 0 0,-1 0 0 0 0,0 1 0 0 0,0-1 0 0 0,-1 1 0 0 0,0-1 0 0 0,-1 1 0 0 0,0-1 0 0 0,0 1 0 0 0,-1 0 0 0 0,-1 1 0 0 0,-6-12 0 0 0,11 19 160 0 0,-8-8-2148 0 0,8 8 1714 0 0,0-8-396 0 0,1 8 679 0 0,-1 1 0 0 0,0-1 0 0 0,0 0 0 0 0,0 0 0 0 0,0 0 0 0 0,-1 0 0 0 0,1 1 0 0 0,0-1 0 0 0,0 0 0 0 0,0 0 0 0 0,-1 0-1 0 0,1 0 1 0 0,0 1 0 0 0,-2-2 0 0 0,1-4 3 0 0,1 2 5 0 0,-1-1 0 0 0,1 1 0 0 0,-1-1 0 0 0,1 1 0 0 0,-1-1 0 0 0,-1 1 0 0 0,-1-5 0 0 0,-1-4-275 0 0,-12-35-554 0 0,11 38 820 0 0,4 8 16 0 0,0 0-1 0 0,1 1 1 0 0,-1-1-1 0 0,0 0 0 0 0,1 1 1 0 0,-1-1-1 0 0,1 0 1 0 0,-1 0-1 0 0,1 1 1 0 0,0-1-1 0 0,-1-5 1874 0 0,-2 22-869 0 0,3-11-921 0 0,0 1 0 0 0,0-1 0 0 0,0 1 0 0 0,0-1 0 0 0,1 7 0 0 0,1 12 150 0 0,3 8 26 0 0,-1-10-118 0 0,6 45 45 0 0,4 43-220 0 0,-11-72-10 0 0,12 61 0 0 0,-5-37-126 0 0,0 5-868 0 0,-9-59-449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26.97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 24 6688 0 0,'0'0'197'0'0,"0"-1"-16"0"0,0 0-175 0 0,1 0 0 0 0,-1 0-1 0 0,0 0 1 0 0,0 1-1 0 0,0-1 1 0 0,0 0-1 0 0,0 0 1 0 0,0 1-1 0 0,0-1 1 0 0,0 0-1 0 0,0 0 1 0 0,0 0 0 0 0,0 1-1 0 0,0-1 1 0 0,-1 0-1 0 0,1 0 1 0 0,0 1-1 0 0,-1-1 1 0 0,1 0-1 0 0,0 1 1 0 0,-4-4 2977 0 0,10 1-1456 0 0,-4 4-1401 0 0,0-1 0 0 0,0 0 0 0 0,0 1 0 0 0,0-1 0 0 0,-1 1 0 0 0,1-1 0 0 0,0 1 0 0 0,0 0 0 0 0,-1 0 0 0 0,1 0 0 0 0,0 0 0 0 0,-1 0 0 0 0,1 0 0 0 0,-1 0 0 0 0,1 1 0 0 0,-1-1 0 0 0,0 0 0 0 0,0 1 0 0 0,1-1 0 0 0,-1 1 0 0 0,0-1 0 0 0,0 1 0 0 0,-1 0 0 0 0,1-1 0 0 0,1 4 0 0 0,2 6-19 0 0,0 0 1 0 0,-1 1-1 0 0,2 13 1 0 0,-2-6-171 0 0,5 15-187 0 0,-5-23 100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28.0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63 61 10136 0 0,'0'0'2689'0'0,"1"0"-2578"0"0,-1-1 1 0 0,1 1-1 0 0,-1 0 1 0 0,1 0-1 0 0,-1 0 1 0 0,0 0-1 0 0,1 0 1 0 0,-1 0-1 0 0,1 0 0 0 0,-1 1 1 0 0,1-1-1 0 0,-1 0 1 0 0,1 0-1 0 0,-1 0 1 0 0,0 0-1 0 0,2 1 1 0 0,-2 0-75 0 0,-1 1 0 0 0,1-1 0 0 0,0 1 0 0 0,0-1 1 0 0,-1 1-1 0 0,1-1 0 0 0,-1 0 0 0 0,1 1 0 0 0,-1-1 1 0 0,0 0-1 0 0,1 0 0 0 0,-1 1 0 0 0,0-1 0 0 0,-2 2 1 0 0,1 0-56 0 0,-2-1 1 0 0,1 1 0 0 0,0-1 0 0 0,0 1-1 0 0,-1-1 1 0 0,1 0 0 0 0,-1-1-1 0 0,0 1 1 0 0,0 0 0 0 0,-7 1 0 0 0,-4 0 1 0 0,13-2-38 0 0,8 13-132 0 0,-5-11 185 0 0,0-1 1 0 0,1 1 0 0 0,0-1 0 0 0,-1 1-1 0 0,1-1 1 0 0,0 1 0 0 0,3 2 0 0 0,6 7 12 0 0,-3-1 108 0 0,-1 0 0 0 0,0 1-1 0 0,6 13 1 0 0,-13-24-119 0 0,2 1 0 0 0,-1 1 0 0 0,1 0-1 0 0,-1 0 1 0 0,0 0 0 0 0,0 0-1 0 0,0 0 1 0 0,0 0 0 0 0,-1 0-1 0 0,1 0 1 0 0,-1 1 0 0 0,0-1-1 0 0,0 0 1 0 0,0 0 0 0 0,0 0-1 0 0,0 0 1 0 0,-1 1 0 0 0,1-1-1 0 0,-1 0 1 0 0,-1 3 0 0 0,0-4-19 0 0,1 0 1 0 0,0-1-1 0 0,-1 1 1 0 0,1-1 0 0 0,-1 0-1 0 0,1 1 1 0 0,-1-1 0 0 0,0 0-1 0 0,-3 2 1 0 0,1-1 28 0 0,2-2 42 0 0,-8-3-83 0 0,-1-5-22 0 0,11 8 47 0 0,0 0 0 0 0,0 0 1 0 0,0 0-1 0 0,-1 0 0 0 0,1 0 1 0 0,0 0-1 0 0,0 0 1 0 0,0-1-1 0 0,0 1 0 0 0,0 0 1 0 0,-1 0-1 0 0,1 0 0 0 0,0 0 1 0 0,0-1-1 0 0,0 1 0 0 0,0 0 1 0 0,0 0-1 0 0,0 0 1 0 0,0 0-1 0 0,0-1 0 0 0,0 1 1 0 0,0 0-1 0 0,0 0 0 0 0,0 0 1 0 0,0-1-1 0 0,0 1 1 0 0,0 0-1 0 0,0 0 0 0 0,0 0 1 0 0,0-1-1 0 0,0 1 0 0 0,0 0 1 0 0,0 0-1 0 0,0 0 1 0 0,0-1-1 0 0,0 1 0 0 0,0 0 1 0 0,0 0-1 0 0,0 0 0 0 0,1 0 1 0 0,-1-1-1 0 0,0 1 1 0 0,0 0-1 0 0,0 0 0 0 0,0 0 1 0 0,0 0-1 0 0,0 0 0 0 0,1 0 1 0 0,-1-1-1 0 0,0 1 0 0 0,0 0 1 0 0,0 0-1 0 0,1 0 1 0 0,-1 0-1 0 0,0 0 0 0 0,0 0 1 0 0,0 0-1 0 0,0 0 0 0 0,1 0 1 0 0,-1 0-1 0 0,0 0 1 0 0,0 0-1 0 0,0 0 0 0 0,1 0 1 0 0,-1 0-1 0 0,0 0 0 0 0,0 0 1 0 0,0 0-1 0 0,1 0 1 0 0,14 0-320 0 0,-7 2 324 0 0,1 0 0 0 0,-1 0 0 0 0,9 5 0 0 0,-9-4 0 0 0,0 0 0 0 0,0 0 0 0 0,13 1 0 0 0,-6-2-146 0 0,-1-1 1 0 0,1 0-1 0 0,-1-1 1 0 0,1-1 0 0 0,-1-1-1 0 0,1 0 1 0 0,-1 0-1 0 0,18-6 1 0 0,-27 6 89 0 0,1 0 1 0 0,-1 0-1 0 0,1-1 0 0 0,-1 0 0 0 0,0 1 1 0 0,0-2-1 0 0,0 1 0 0 0,0 0 1 0 0,-1-1-1 0 0,1 0 0 0 0,-1 0 1 0 0,0-1-1 0 0,0 1 0 0 0,-1-1 1 0 0,1 1-1 0 0,-1-1 0 0 0,0 0 0 0 0,0-1 1 0 0,-1 1-1 0 0,0 0 0 0 0,0-1 1 0 0,0 0-1 0 0,1-6 0 0 0,-2 6 55 0 0,0 0 0 0 0,-1 0 0 0 0,0-1 0 0 0,-1 1 0 0 0,1 0-1 0 0,-1 0 1 0 0,-1 0 0 0 0,1 0 0 0 0,-4-10 0 0 0,-4-7-133 0 0,-14-23 0 0 0,17 33-29 0 0,5 10 239 0 0,0 0 0 0 0,-1 0 0 0 0,1 1 0 0 0,-1-1 1 0 0,1 1-1 0 0,-1-1 0 0 0,0 1 0 0 0,0-1 0 0 0,0 1 0 0 0,0 0 1 0 0,-1 0-1 0 0,1 0 0 0 0,0 0 0 0 0,-5-2 0 0 0,6 3 218 0 0,-1 1 0 0 0,0-1 0 0 0,0 0-1 0 0,0 1 1 0 0,0-1 0 0 0,1 1 0 0 0,-1 0 0 0 0,-4-1-1 0 0,6 1-259 0 0,-1 1 0 0 0,0-1 0 0 0,0 0-1 0 0,0 0 1 0 0,0 1 0 0 0,0-1-1 0 0,0 0 1 0 0,1 1 0 0 0,-1-1-1 0 0,0 1 1 0 0,0-1 0 0 0,1 1 0 0 0,-1 0-1 0 0,0-1 1 0 0,1 1 0 0 0,-1 0-1 0 0,1-1 1 0 0,-1 1 0 0 0,0 0-1 0 0,0 1 1 0 0,-2 4 30 0 0,0 1 0 0 0,0-1-1 0 0,0 1 1 0 0,1 0 0 0 0,0 0-1 0 0,0 0 1 0 0,1 0 0 0 0,0 0 0 0 0,0 0-1 0 0,1 13 1 0 0,1 0-17 0 0,0 1 0 0 0,8 31-1 0 0,-6-37-46 0 0,1-1 0 0 0,1 0 0 0 0,9 22 0 0 0,-11-30 0 0 0,1 1 0 0 0,-1-1 0 0 0,1 0 0 0 0,0 0 0 0 0,1 0 0 0 0,0-1 0 0 0,-1 1 0 0 0,2-1 0 0 0,7 6 0 0 0,-10-9-24 0 0,-1-1 0 0 0,1 1 0 0 0,0-1 0 0 0,0 0 0 0 0,-1 0 0 0 0,1 0 0 0 0,0-1-1 0 0,0 1 1 0 0,0-1 0 0 0,0 0 0 0 0,0 1 0 0 0,0-1 0 0 0,0 0 0 0 0,0-1-1 0 0,0 1 1 0 0,0-1 0 0 0,0 1 0 0 0,0-1 0 0 0,0 0 0 0 0,0 0 0 0 0,4-2-1 0 0,-5 2-113 0 0,1 0-1 0 0,-1 0 0 0 0,0-1 0 0 0,0 1 0 0 0,1-1 1 0 0,-1 0-1 0 0,0 1 0 0 0,0-1 0 0 0,0 0 0 0 0,-1 0 1 0 0,1 0-1 0 0,0-1 0 0 0,-1 1 0 0 0,1 0 0 0 0,-1 0 1 0 0,0-1-1 0 0,0 1 0 0 0,0-1 0 0 0,0 1 0 0 0,0-1 1 0 0,0 0-1 0 0,-1 1 0 0 0,1-1 0 0 0,-1-3 0 0 0,4-21-2766 0 0,-4 19 1724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29.2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1 127 8752 0 0,'0'0'649'0'0,"8"4"-154"0"0,1-1-299 0 0,1 0 0 0 0,1 0 0 0 0,-1-1 1 0 0,0-1-1 0 0,0 1 0 0 0,13-1 1 0 0,23 4-143 0 0,42 5 75 0 0,-15-3-118 0 0,-64-7-38 0 0,0 0 0 0 0,0 0 0 0 0,0-1 0 0 0,0 0 0 0 0,0-1 0 0 0,0 0 0 0 0,13-5 0 0 0,-21 7 27 0 0,4-1 0 0 0,-5 1 11 0 0,0-1 0 0 0,1 1 0 0 0,-1 0 0 0 0,0 0-1 0 0,1-1 1 0 0,-1 1 0 0 0,0 0 0 0 0,0-1 0 0 0,1 1 0 0 0,-1 0 0 0 0,0-1 0 0 0,0 1 0 0 0,0 0 0 0 0,1-1 0 0 0,-1 1 0 0 0,0 0 0 0 0,0-1 0 0 0,0 1 0 0 0,0-1 0 0 0,0 1 0 0 0,0 0 0 0 0,0-1 0 0 0,0 1 0 0 0,0 0 0 0 0,0-1 0 0 0,0 1 0 0 0,0-1 0 0 0,0 1 0 0 0,0 0 0 0 0,0-1 0 0 0,0 1 0 0 0,-1-1 0 0 0,1 1 0 0 0,0 0 0 0 0,0-1 0 0 0,0 1-1 0 0,0 0 1 0 0,-1-1 0 0 0,-8-12 629 0 0,8 12-569 0 0,-2-1 32 0 0,1 0 0 0 0,-1-1 0 0 0,0 1 0 0 0,0 0 0 0 0,1 0 0 0 0,-1 1 0 0 0,-1-1 0 0 0,1 0 0 0 0,0 1 0 0 0,0 0 0 0 0,0 0 0 0 0,-1 0 0 0 0,1 0 0 0 0,-1 1 1 0 0,1-1-1 0 0,0 1 0 0 0,-1 0 0 0 0,-6 0 0 0 0,8 0-75 0 0,-1 0 1 0 0,1 0-1 0 0,0 1 1 0 0,-1-1-1 0 0,1 1 1 0 0,0-1-1 0 0,-1 1 1 0 0,1 0-1 0 0,0 0 1 0 0,0 0-1 0 0,0 0 1 0 0,-1 0-1 0 0,1 0 1 0 0,0 1-1 0 0,1-1 1 0 0,-1 1-1 0 0,0 0 1 0 0,0-1 0 0 0,1 1-1 0 0,-1 0 1 0 0,1 0-1 0 0,-1 0 1 0 0,1 0-1 0 0,0 0 1 0 0,0 0-1 0 0,0 0 1 0 0,0 0-1 0 0,-1 3 1 0 0,0 2-38 0 0,1-1 1 0 0,-1 0 0 0 0,1 1 0 0 0,1-1-1 0 0,-1 0 1 0 0,1 1 0 0 0,0-1-1 0 0,0 1 1 0 0,2 7 0 0 0,-1-10 8 0 0,0 1 1 0 0,1-1 0 0 0,0 0 0 0 0,-1 0 0 0 0,2 0 0 0 0,-1 0 0 0 0,0 0 0 0 0,1 0 0 0 0,-1-1 0 0 0,1 1 0 0 0,0-1 0 0 0,6 6 0 0 0,-8-9 3 0 0,0 1 0 0 0,0 0 0 0 0,0-1 0 0 0,0 1 0 0 0,1-1 0 0 0,-1 0 0 0 0,0 1 0 0 0,0-1 0 0 0,0 0 0 0 0,0 0 0 0 0,1 0 0 0 0,-1 1 0 0 0,0-1 0 0 0,0-1 0 0 0,1 1 0 0 0,-1 0 1 0 0,0 0-1 0 0,0 0 0 0 0,0-1 0 0 0,0 1 0 0 0,1 0 0 0 0,-1-1 0 0 0,0 1 0 0 0,0-1 0 0 0,0 1 0 0 0,0-1 0 0 0,0 0 0 0 0,1-1 0 0 0,1 1 0 0 0,-1-1 0 0 0,1 0 0 0 0,-1 0 1 0 0,0 0-1 0 0,0-1 0 0 0,0 1 0 0 0,0-1 0 0 0,0 1 0 0 0,0-1 0 0 0,2-4 0 0 0,14-40-162 0 0,-17 46 235 0 0,-1 0 4 0 0,0-4-35 0 0,0 4-52 0 0,-2 11-281 0 0,1-8 288 0 0,1-1 0 0 0,0 0 0 0 0,-1 1 0 0 0,1-1 0 0 0,0 1-1 0 0,0-1 1 0 0,0 1 0 0 0,0-1 0 0 0,1 3 0 0 0,1 6 17 0 0,-1-3-71 0 0,1-1 0 0 0,0 0 0 0 0,0 0-1 0 0,0 0 1 0 0,1 0 0 0 0,6 11 0 0 0,-6-12-57 0 0,-3-4 77 0 0,0-1 0 0 0,1 0 1 0 0,-1 0-1 0 0,0 1 0 0 0,1-1 1 0 0,-1 0-1 0 0,0 0 0 0 0,1 0 1 0 0,-1 0-1 0 0,0 0 0 0 0,1 1 1 0 0,-1-1-1 0 0,0 0 1 0 0,1 0-1 0 0,-1 0 0 0 0,1 0 1 0 0,-1 0-1 0 0,0 0 0 0 0,1 0 1 0 0,-1 0-1 0 0,0 0 0 0 0,1 0 1 0 0,-1 0-1 0 0,1 0 0 0 0,-1-1 1 0 0,0 1-1 0 0,1 0 1 0 0,-1 0-1 0 0,0 0 0 0 0,1 0 1 0 0,0-1-1 0 0,11-6-126 0 0,-12 7 187 0 0,4-4-38 0 0,0 0 1 0 0,0 0 0 0 0,0-1-1 0 0,-1 1 1 0 0,1-1-1 0 0,-1 0 1 0 0,0 0 0 0 0,-1 0-1 0 0,5-10 1 0 0,6-12-33 0 0,15-29-30 0 0,-15 31 88 0 0,-1 0 0 0 0,-2-1 0 0 0,9-27 0 0 0,-18 49 1968 0 0,-13 18-1880 0 0,9-8-104 0 0,0 1 0 0 0,1 0 0 0 0,0-1 0 0 0,0 1 0 0 0,1 0 0 0 0,-1 0 0 0 0,2 0 0 0 0,-1 0 0 0 0,1 12 0 0 0,2 1-87 0 0,0-1 1 0 0,1 0 0 0 0,10 34-1 0 0,-8-40 59 0 0,0-1 0 0 0,1 1 0 0 0,0-2 0 0 0,1 1 0 0 0,0-1 0 0 0,1 0 0 0 0,0 0 0 0 0,14 14 0 0 0,-19-22 36 0 0,0 0 0 0 0,0 0 0 0 0,0 0 0 0 0,0-1 0 0 0,0 1 0 0 0,1-1 0 0 0,-1 0 0 0 0,1 0 0 0 0,0 0 0 0 0,-1 0 0 0 0,1-1 0 0 0,0 1 0 0 0,0-1 0 0 0,0 0 0 0 0,0 0 0 0 0,0-1 0 0 0,0 1 0 0 0,0-1 0 0 0,0 0 0 0 0,0 0 0 0 0,1 0 0 0 0,-1-1 0 0 0,0 1 0 0 0,0-1 0 0 0,0 0 0 0 0,0 0 0 0 0,0 0 0 0 0,-1-1 0 0 0,1 0 0 0 0,0 1 0 0 0,-1-1 0 0 0,1 0 0 0 0,-1-1 0 0 0,1 1 0 0 0,-1-1 0 0 0,0 1 0 0 0,3-4 0 0 0,4-7 26 0 0,-1-1-1 0 0,-1 0 1 0 0,0 0-1 0 0,-1 0 1 0 0,0-1-1 0 0,-1 0 1 0 0,-1 0-1 0 0,6-24 1 0 0,-11 24-34 0 0,0 8 0 0 0,-4 1 0 0 0,-4 5 0 0 0,6 1 0 0 0,1 0 0 0 0,-1 0 0 0 0,0 0 0 0 0,0 0 0 0 0,0 1 0 0 0,0-1 0 0 0,0 1 0 0 0,0-1 0 0 0,0 1 0 0 0,1-1 0 0 0,-1 1 0 0 0,0 0 0 0 0,1 0 0 0 0,-1 0 0 0 0,0 0 0 0 0,1 0 0 0 0,-1 0 0 0 0,1 1 0 0 0,-1-1 0 0 0,1 0 0 0 0,0 1 0 0 0,0-1 0 0 0,0 1 0 0 0,-1-1 0 0 0,1 1 0 0 0,1 0 0 0 0,-1-1 0 0 0,-1 4 0 0 0,1-1 0 0 0,0 0 0 0 0,0 0 0 0 0,1 0 0 0 0,-1 1 0 0 0,1-1 0 0 0,0 0 0 0 0,0 0 0 0 0,1 0 0 0 0,-1 0 0 0 0,1 0 0 0 0,0 0 0 0 0,2 5 0 0 0,0-1 0 0 0,1-1 0 0 0,0 0 0 0 0,1 0 0 0 0,0 0 0 0 0,0-1 0 0 0,0 0 0 0 0,1 0 0 0 0,0 0 0 0 0,0 0 0 0 0,7 4 0 0 0,-5 1 381 0 0,-4-4-1510 0 0,-16-10-4859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32.89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161 5 4864 0 0,'-13'4'1664'0'0,"-12"3"-1446"0"0,12-1-564 0 0,-18 4 1058 0 0,-4 0-504 0 0,33-9-49 0 0,0 0 0 0 0,0-1 0 0 0,0 1 0 0 0,0-1 0 0 0,0 0 0 0 0,0 0 0 0 0,0 0 0 0 0,1 0 0 0 0,-1 0-1 0 0,0 0 1 0 0,0 0 0 0 0,-2-1 0 0 0,3 0 711 0 0,-5 0 592 0 0,5 0-1405 0 0,1 1-1 0 0,-1-1 1 0 0,0 1-1 0 0,1-1 1 0 0,0 0-1 0 0,-1 1 1 0 0,1-1 0 0 0,-1 0-1 0 0,1 0 1 0 0,0 1-1 0 0,-1-1 1 0 0,1 0-1 0 0,0 0 1 0 0,0-1-1 0 0,-2-4 280 0 0,2 6-318 0 0,0 0-1 0 0,0-1 1 0 0,-1 1-1 0 0,1-1 1 0 0,0 1-1 0 0,0 0 1 0 0,0-1-1 0 0,0 1 1 0 0,0-1-1 0 0,0 1 1 0 0,0 0 0 0 0,0-1-1 0 0,0 1 1 0 0,0-1-1 0 0,0 1 1 0 0,0-1-1 0 0,0 1 1 0 0,0 0-1 0 0,0-1 1 0 0,0 1 0 0 0,0-1-1 0 0,1 1 1 0 0,-1 0-1 0 0,0-1 1 0 0,0 1-1 0 0,0 0 1 0 0,1-1-1 0 0,-1 1 1 0 0,0 0-1 0 0,0-1 1 0 0,1 1 0 0 0,1-2 31 0 0,-1 1 0 0 0,1 0 0 0 0,0 0 0 0 0,0 0 0 0 0,-1 0 0 0 0,1 0 0 0 0,0 0 0 0 0,0 1 0 0 0,0-1-1 0 0,0 1 1 0 0,0-1 0 0 0,0 1 0 0 0,0 0 0 0 0,0-1 0 0 0,2 1 0 0 0,35 4 702 0 0,-24-2-621 0 0,22 1 337 0 0,196 13 111 0 0,-212-16-935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44.8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 4 8608 0 0,'0'0'6112'0'0,"0"16"-4776"0"0,4 307 2047 0 0,-10-252-3383 0 0,0-3 0 0 0,2-36-53 0 0,4-31-223 0 0,1-3-192 0 0,0 1 368 0 0,-1-1 1 0 0,1 0-1 0 0,-1 1 0 0 0,1-1 0 0 0,-1 0 0 0 0,0 1 1 0 0,0-4-1 0 0,1 1-78 0 0,6-52-1288 0 0,-2 0 0 0 0,-3-73-1 0 0,-2 115 1536 0 0,-3-73-933 0 0,-1-56 444 0 0,4 142 455 0 0,0 1 0 0 0,0 0 1 0 0,0 0-1 0 0,0-1 0 0 0,0 1 1 0 0,0 0-1 0 0,0 0 0 0 0,1-1 1 0 0,-1 1-1 0 0,0 0 1 0 0,0 0-1 0 0,0-1 0 0 0,0 1 1 0 0,0 0-1 0 0,0 0 0 0 0,0-1 1 0 0,1 1-1 0 0,-1 0 0 0 0,0 0 1 0 0,0 0-1 0 0,0-1 0 0 0,1 1 1 0 0,-1 0-1 0 0,0 0 0 0 0,0 0 1 0 0,0 0-1 0 0,1-1 1 0 0,-1 1-1 0 0,0 0 0 0 0,0 0 1 0 0,1 0-1 0 0,10 1 253 0 0,9 8 450 0 0,2 7-2 0 0,-18-13-692 0 0,0 0-1 0 0,0 0 0 0 0,0 0 1 0 0,0 0-1 0 0,-1 1 0 0 0,1-1 1 0 0,-1 1-1 0 0,5 7 1 0 0,-6-7-24 0 0,1 0 37 0 0,-1 0 1 0 0,1 0 0 0 0,-1 0-1 0 0,0 0 1 0 0,-1 0-1 0 0,1 0 1 0 0,-1 1-1 0 0,0-1 1 0 0,0 0-1 0 0,0 1 1 0 0,0-1-1 0 0,-1 8 1 0 0,0-8-40 0 0,0-1 1 0 0,0 0 0 0 0,-1 1 0 0 0,1-1 0 0 0,-1 0 0 0 0,0 1 0 0 0,0-1 0 0 0,0 0 0 0 0,-1 0 0 0 0,1 0 0 0 0,-1 0-1 0 0,1 0 1 0 0,-1 0 0 0 0,0-1 0 0 0,0 1 0 0 0,0 0 0 0 0,-1-1 0 0 0,1 1 0 0 0,-1-1 0 0 0,1 0 0 0 0,-4 2-1 0 0,-4 3-18 0 0,9-6 0 0 0,0 1 0 0 0,0-1 0 0 0,-1 0 0 0 0,1 0 0 0 0,0 0 0 0 0,-1-1 0 0 0,1 1 0 0 0,-1 0 0 0 0,0 0 0 0 0,1-1 0 0 0,-3 1 1 0 0,-3 1-2 0 0,-1-4 1 0 0,7 1-88 0 0,-1 0 0 0 0,1 1 0 0 0,0-1 0 0 0,-1 0 0 0 0,1 0 0 0 0,0 0 0 0 0,-1 0 0 0 0,1 0 0 0 0,0 0 0 0 0,0 0 0 0 0,0-1 0 0 0,0 1 0 0 0,0 0 0 0 0,0-1 0 0 0,0 1 0 0 0,0 0 0 0 0,1-1 0 0 0,-1 1 0 0 0,0-3 0 0 0,-3-5-663 0 0,7-6-1243 0 0,0 8 1260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45.2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29 8752 0 0,'7'1'370'0'0,"-6"-1"-282"0"0,0 0 0 0 0,0 1 0 0 0,0-1-1 0 0,0 0 1 0 0,0 1 0 0 0,0-1 0 0 0,0 1-1 0 0,0-1 1 0 0,0 1 0 0 0,0 0 0 0 0,-1-1-1 0 0,1 1 1 0 0,1 1 0 0 0,-1-1 185 0 0,3 4 273 0 0,0 1 0 0 0,0-1 0 0 0,-1 1 0 0 0,0-1 0 0 0,0 1 0 0 0,0 0 0 0 0,2 8 0 0 0,-2-5-467 0 0,1 0 0 0 0,9 15 0 0 0,-13-23-79 0 0,6 9-4 0 0,1-1 0 0 0,0 0 0 0 0,0 0 1 0 0,18 16-1 0 0,-23-24 6 0 0,-1 1-1 0 0,1 0 1 0 0,1-1 0 0 0,-1 0 0 0 0,0 1 0 0 0,0-1 0 0 0,0 0 0 0 0,1 0 0 0 0,-1 0 0 0 0,0-1 0 0 0,1 1 0 0 0,-1-1-1 0 0,1 1 1 0 0,-1-1 0 0 0,1 0 0 0 0,-1 0 0 0 0,1 0 0 0 0,-1 0 0 0 0,1 0 0 0 0,-1 0 0 0 0,0-1 0 0 0,1 1 0 0 0,-1-1-1 0 0,1 0 1 0 0,-1 0 0 0 0,0 0 0 0 0,1 0 0 0 0,-1 0 0 0 0,0 0 0 0 0,3-2 0 0 0,1-1-6 0 0,0 0 1 0 0,-1-1-1 0 0,0 1 1 0 0,1-1-1 0 0,-1 0 1 0 0,-1 0-1 0 0,1 0 0 0 0,-1-1 1 0 0,0 0-1 0 0,0 0 1 0 0,-1 0-1 0 0,0 0 1 0 0,0 0-1 0 0,4-12 1 0 0,-5 11 47 0 0,0 0 1 0 0,-1 0-1 0 0,0 0 1 0 0,0 0-1 0 0,0 0 1 0 0,-1-12 0 0 0,0 17-32 0 0,0 0 0 0 0,-1 0 1 0 0,1 0-1 0 0,-1 0 1 0 0,1 0-1 0 0,-1 0 1 0 0,0 0-1 0 0,0 0 0 0 0,0 0 1 0 0,0 0-1 0 0,0 1 1 0 0,0-1-1 0 0,0 0 1 0 0,0 1-1 0 0,-1-1 0 0 0,1 0 1 0 0,-1 1-1 0 0,1 0 1 0 0,-1-1-1 0 0,0 1 1 0 0,1 0-1 0 0,-1 0 0 0 0,0 0 1 0 0,0 0-1 0 0,0 0 1 0 0,0 1-1 0 0,-2-2 1 0 0,0 1 22 0 0,0 0 1 0 0,-1 0 0 0 0,1 0 0 0 0,-1 1 0 0 0,1 0-1 0 0,0 0 1 0 0,-1 0 0 0 0,1 0 0 0 0,-9 2 0 0 0,3 1 161 0 0,0 0 0 0 0,1 0 0 0 0,-13 7-1 0 0,12-5-270 0 0,1 1 0 0 0,-1 0 0 0 0,1 0 0 0 0,-10 10 0 0 0,15-13-102 0 0,0 1 0 0 0,0 0 0 0 0,0 0 0 0 0,1 0-1 0 0,0 0 1 0 0,0 0 0 0 0,0 1 0 0 0,0-1 0 0 0,1 1 0 0 0,0 0 0 0 0,-2 5 0 0 0,4-10 146 0 0,0 1 0 0 0,0-1 0 0 0,-1 0 0 0 0,1 0 1 0 0,0 0-1 0 0,0 1 0 0 0,0-1 0 0 0,0 0 0 0 0,0 0 0 0 0,0 0 0 0 0,0 1 0 0 0,0-1 1 0 0,0 0-1 0 0,0 0 0 0 0,0 0 0 0 0,0 1 0 0 0,1-1 0 0 0,-1 0 0 0 0,0 0 1 0 0,0 0-1 0 0,0 1 0 0 0,0-1 0 0 0,0 0 0 0 0,0 0 0 0 0,0 0 0 0 0,0 0 0 0 0,1 1 1 0 0,-1-1-1 0 0,0 0 0 0 0,0 0 0 0 0,0 0 0 0 0,0 0 0 0 0,0 0 0 0 0,1 0 1 0 0,-1 1-1 0 0,0-1 0 0 0,0 0 0 0 0,0 0 0 0 0,1 0 0 0 0,-1 0 0 0 0,0 0 1 0 0,13-1-745 0 0,15-10-287 0 0,-26 10 870 0 0,21-14-1102 0 0,-11 8 614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8:46.2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84 9424 0 0,'9'-42'299'0'0,"-8"39"-70"0"0,-1 0 1 0 0,0-1 0 0 0,0 1-1 0 0,0 0 1 0 0,0-1 0 0 0,0 1-1 0 0,-1 0 1 0 0,1 0 0 0 0,-1 0-1 0 0,-5-6 6662 0 0,6 9-6783 0 0,-3 8 952 0 0,1 10-1691 0 0,11 131 482 0 0,-3-94-76 0 0,-5-41 258 0 0,2 23-790 0 0,13 66-1 0 0,4-54 820 0 0,-13-33-269 0 0,-6-15 185 0 0,-1 0 0 0 0,0 0 0 0 0,1-1 0 0 0,-1 1-1 0 0,1 0 1 0 0,-1-1 0 0 0,1 1 0 0 0,-1-1 0 0 0,1 1-1 0 0,0 0 1 0 0,-1-1 0 0 0,1 1 0 0 0,0-1-1 0 0,-1 0 1 0 0,1 1 0 0 0,0-1 0 0 0,0 1 0 0 0,-1-1-1 0 0,2 0 1 0 0,-1 0 21 0 0,0 0 0 0 0,0 0 0 0 0,0 0 0 0 0,0 0 0 0 0,0 0 0 0 0,0 0 0 0 0,0 0 0 0 0,0-1 0 0 0,0 1 0 0 0,0 0 1 0 0,0-1-1 0 0,0 1 0 0 0,0-1 0 0 0,0 1 0 0 0,-1-1 0 0 0,1 0 0 0 0,0 1 0 0 0,0-2 0 0 0,4-1 0 0 0,0 1 24 0 0,0-1 0 0 0,0 0 0 0 0,0 0 0 0 0,0 0 0 0 0,-1 0 0 0 0,0-1 0 0 0,0 0 0 0 0,0 0 0 0 0,7-8 0 0 0,1-5-73 0 0,14-23 0 0 0,-25 37 19 0 0,3-4 67 0 0,0 0-1 0 0,-1 0 1 0 0,0-1-1 0 0,0 1 1 0 0,3-16-1 0 0,-4 14 19 0 0,0 0-47 0 0,0 1-1 0 0,-1-1 1 0 0,0-9-1 0 0,-1 15 17 0 0,0 1 0 0 0,0-1 0 0 0,0 1 0 0 0,0-1 0 0 0,-1 1 0 0 0,1 0 0 0 0,-1-1 0 0 0,1 1 0 0 0,-1-1 0 0 0,0 1 0 0 0,0 0 0 0 0,0 0 0 0 0,0 0 0 0 0,-1-1 0 0 0,1 1 0 0 0,-1 0 0 0 0,1 0 0 0 0,-1 1 0 0 0,1-1 0 0 0,-1 0 0 0 0,0 0 0 0 0,0 1 0 0 0,0-1 0 0 0,0 1 0 0 0,0 0 0 0 0,0 0 0 0 0,0-1 0 0 0,-1 1-1 0 0,1 1 1 0 0,-4-2 0 0 0,4 2 22 0 0,1-1 0 0 0,0 1 0 0 0,-1 0-1 0 0,1 0 1 0 0,0 1 0 0 0,-1-1-1 0 0,1 0 1 0 0,0 0 0 0 0,-1 1-1 0 0,1-1 1 0 0,0 1 0 0 0,-1-1-1 0 0,1 1 1 0 0,0-1 0 0 0,0 1 0 0 0,0 0-1 0 0,-2 1 1 0 0,0 0 2 0 0,1 1 0 0 0,0-1 0 0 0,0 1 0 0 0,0-1 0 0 0,0 1 0 0 0,0 0 1 0 0,-2 4-1 0 0,1-2-27 0 0,1 1 0 0 0,0 0 1 0 0,0 1-1 0 0,0-1 0 0 0,0 0 1 0 0,1 0-1 0 0,0 12 0 0 0,3 5-20 0 0,-1-19 0 0 0,0 1 0 0 0,0-1 0 0 0,0 0 0 0 0,1-1 0 0 0,3 7 0 0 0,-2-6 0 0 0,-1 0 0 0 0,1 0 0 0 0,1-1 0 0 0,-1 1 0 0 0,0-1 0 0 0,1 0 0 0 0,-1 0 0 0 0,1 0 0 0 0,0 0 0 0 0,0-1 0 0 0,0 1 0 0 0,1-1 0 0 0,-1 0 0 0 0,0 0 0 0 0,7 1 0 0 0,6 0-56 0 0,-1 0-1 0 0,1-1 1 0 0,0-1-1 0 0,-1-1 0 0 0,1 0 1 0 0,0-1-1 0 0,-1-1 1 0 0,20-4-1 0 0,-26 4 58 0 0,0 0 1 0 0,0-1-1 0 0,0 0 0 0 0,0-1 1 0 0,0 0-1 0 0,-1 0 0 0 0,1-1 1 0 0,-1 0-1 0 0,-1-1 0 0 0,1 0 1 0 0,-1 0-1 0 0,0-1 0 0 0,9-9 1 0 0,-12 10 117 0 0,0 0-107 0 0,0 0 1 0 0,0 0-1 0 0,-1 0 0 0 0,8-13 0 0 0,-11 16-48 0 0,4-5-34 0 0,-5 8 90 0 0,0 0-1 0 0,0 0 1 0 0,0 0-1 0 0,0 0 1 0 0,0 0-1 0 0,-1 0 1 0 0,1 0-1 0 0,0 0 1 0 0,0 0-1 0 0,0 0 1 0 0,0 0-1 0 0,0 0 1 0 0,-1 0-1 0 0,1 0 1 0 0,0 0-1 0 0,0 0 1 0 0,0 0-1 0 0,0 0 1 0 0,0 0-1 0 0,-1 0 1 0 0,1-1-1 0 0,0 1 0 0 0,0 0 1 0 0,0 0-1 0 0,0 0 1 0 0,0 0-1 0 0,0 0 1 0 0,0 0-1 0 0,0-1 1 0 0,0 1-1 0 0,0 0 1 0 0,-1 0-1 0 0,1 0 1 0 0,0 0-1 0 0,0 0 1 0 0,0-1-1 0 0,0 1 1 0 0,0 0-1 0 0,0 0 1 0 0,0 0-1 0 0,0 0 1 0 0,0 0-1 0 0,0-1 1 0 0,0 1-1 0 0,0 0 1 0 0,0 0-1 0 0,0 0 1 0 0,0 0-1 0 0,0 0 1 0 0,1-1-1 0 0,-1 1 0 0 0,0 0 1 0 0,0 0-1 0 0,0 0 1 0 0,0 0-1 0 0,0 0 1 0 0,0-1-1 0 0,0 1 1 0 0,0 0-1 0 0,0 0 1 0 0,1 0-1 0 0,-13 2 557 0 0,12-2-576 0 0,-3 1 19 0 0,1 1 0 0 0,-1-1-1 0 0,1 1 1 0 0,0-1 0 0 0,-1 1-1 0 0,1 0 1 0 0,0 0 0 0 0,0 0-1 0 0,0 0 1 0 0,1 0 0 0 0,-3 3-1 0 0,3-3-23 0 0,-1 0 0 0 0,1 0-1 0 0,0 1 1 0 0,0-1-1 0 0,0 0 1 0 0,0 0-1 0 0,0 1 1 0 0,1-1 0 0 0,-1 0-1 0 0,1 1 1 0 0,-1-1-1 0 0,1 0 1 0 0,0 1-1 0 0,0-1 1 0 0,0 1 0 0 0,0-1-1 0 0,0 1 1 0 0,1-1-1 0 0,-1 0 1 0 0,1 1-1 0 0,-1-1 1 0 0,1 0 0 0 0,0 1-1 0 0,0-1 1 0 0,0 0-1 0 0,0 0 1 0 0,0 0-1 0 0,2 2 1 0 0,-2-3-1 0 0,5 9 95 0 0,1 0 0 0 0,0-1 0 0 0,0 0 0 0 0,1 0 0 0 0,12 10 0 0 0,-17-16-154 0 0,0 1 0 0 0,0 0 0 0 0,0-1 0 0 0,0 1 0 0 0,-1 1 0 0 0,0-1-1 0 0,0 0 1 0 0,0 0 0 0 0,0 1 0 0 0,-1-1 0 0 0,1 1 0 0 0,-1 0 0 0 0,0-1 0 0 0,-1 1 0 0 0,1 5 0 0 0,-1-8 95 0 0,0-1 0 0 0,0 1 0 0 0,0 0 0 0 0,-1 0 0 0 0,1 0 0 0 0,-1 0 0 0 0,1 0 0 0 0,-1 0 1 0 0,0 0-1 0 0,1-1 0 0 0,-1 1 0 0 0,0 0 0 0 0,0-1 0 0 0,0 1 0 0 0,-1 0 0 0 0,1-1 0 0 0,-2 2 0 0 0,1-1 34 0 0,-1 1 0 0 0,0-1 0 0 0,0-1 0 0 0,0 1 0 0 0,0 0 0 0 0,0-1 0 0 0,0 1 0 0 0,-1-1 0 0 0,-3 1 0 0 0,-2 0-321 0 0,0 0-1 0 0,-1-1 1 0 0,1 0-1 0 0,-1-1 1 0 0,0 0-1 0 0,-11-1 0 0 0,5 0-714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3:36:57.6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183 55 9200 0 0,'0'0'1440'0'0,"9"-8"-1114"0"0,-5 6-444 0 0,-1 0-1 0 0,0-1 0 0 0,0 0 0 0 0,-1 1 0 0 0,1-1 0 0 0,0 0 1 0 0,-1-1-1 0 0,2-2 0 0 0,-3 4 204 0 0,2 3 45 0 0,6-7 499 0 0,0-2-562 0 0,-5 4 5924 0 0,-16 14-5551 0 0,-25 30 712 0 0,17-17-440 0 0,3 2-328 0 0,10-18-257 0 0,1 1 0 0 0,0-1 0 0 0,-7 13 0 0 0,-1 0-128 0 0,-22 42 54 0 0,11-19-53 0 0,21-35 0 0 0,0-1 0 0 0,0 1 0 0 0,-1-1 0 0 0,0 0 0 0 0,0 0 0 0 0,-1-1 0 0 0,-6 7 0 0 0,5-7-19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30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12 7224 0 0,'0'0'209'0'0,"2"-1"-5"0"0,9-6 5343 0 0,-22 4-4770 0 0,8 3-679 0 0,0 0 0 0 0,-1 0-1 0 0,1 0 1 0 0,0 0 0 0 0,0 1 0 0 0,0-1 0 0 0,-4 2 0 0 0,-30 16-158 0 0,34-18 52 0 0,3 0 7 0 0,-1 0 1 0 0,0 0 0 0 0,1 0 0 0 0,-1 0 0 0 0,1 0 0 0 0,-1 0-1 0 0,0 0 1 0 0,1 0 0 0 0,-1 0 0 0 0,1 0 0 0 0,-1 0 0 0 0,0 0-1 0 0,1 1 1 0 0,-1-1 0 0 0,1 0 0 0 0,-1 0 0 0 0,1 1 0 0 0,-1-1-1 0 0,1 0 1 0 0,-1 1 0 0 0,1-1 0 0 0,-1 1 0 0 0,0 0 0 0 0,-3 1 17 0 0,0 1 21 0 0,1-1 1 0 0,-1 1-1 0 0,0 0 1 0 0,1 1-1 0 0,-5 4 1 0 0,7-7-13 0 0,1 0 0 0 0,-1 0 0 0 0,0 0 0 0 0,0 0 0 0 0,1 0 0 0 0,-1 0 0 0 0,1 0 0 0 0,-1 1 1 0 0,1-1-1 0 0,-1 0 0 0 0,1 0 0 0 0,-1 0 0 0 0,1 1 0 0 0,0-1 0 0 0,0 0 0 0 0,0 0 0 0 0,0 1 0 0 0,0-1 1 0 0,0 0-1 0 0,0 0 0 0 0,0 1 0 0 0,0-1 0 0 0,1 0 0 0 0,-1 0 0 0 0,1 1 0 0 0,-1-1 0 0 0,0 0 1 0 0,1 0-1 0 0,0 0 0 0 0,-1 0 0 0 0,1 0 0 0 0,0 0 0 0 0,0 0 0 0 0,-1 0 0 0 0,3 2 0 0 0,1 1 130 0 0,0 0-1 0 0,0-1 1 0 0,0 1-1 0 0,0-1 1 0 0,1 0-1 0 0,0 0 1 0 0,5 3-1 0 0,36 20 677 0 0,-32-14-806 0 0,-13-11-22 0 0,0 0 0 0 0,0 1-1 0 0,0-1 1 0 0,0 0 0 0 0,0 0 0 0 0,0-1 0 0 0,1 1-1 0 0,-1 0 1 0 0,0 0 0 0 0,0 0 0 0 0,1-1-1 0 0,2 2 1 0 0,-4-2 59 0 0,3 16 775 0 0,-5-13-761 0 0,-1 1 0 0 0,1 0 0 0 0,-1-1 0 0 0,0 0-1 0 0,0 0 1 0 0,-1 0 0 0 0,1 0 0 0 0,-1-1 0 0 0,1 1 0 0 0,-1-1-1 0 0,0 0 1 0 0,0 0 0 0 0,0 0 0 0 0,-6 2 0 0 0,1-1-60 0 0,0 0 0 0 0,0-1 1 0 0,-1 0-1 0 0,1 0 0 0 0,-19 0 0 0 0,22-2-334 0 0,0-1 0 0 0,0 1-1 0 0,0-1 1 0 0,1 0 0 0 0,-1-1-1 0 0,-11-4 1 0 0,15 6-255 0 0,-6 0-11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01.9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 67 3976 0 0,'0'0'14446'0'0,"-5"14"-14279"0"0,4-6-134 0 0,0 0 1 0 0,0 0-1 0 0,0 0 1 0 0,1 1-1 0 0,0-1 1 0 0,1 0 0 0 0,0 0-1 0 0,3 12 1 0 0,-1 6-38 0 0,9 54 246 0 0,-11-69-120 0 0,1 2-67 0 0,0 0 0 0 0,5 22-1 0 0,-4-30-118 0 0,-3-4-272 0 0,0-15-1248 0 0,1-18 1584 0 0,0 18 0 0 0,-1 0 0 0 0,-1-17 0 0 0,0 16 0 0 0,-3-11 0 0 0,-15-52-576 0 0,13 64 329 0 0,4 10 89 0 0,1 0 1 0 0,-1 0-1 0 0,1 0 1 0 0,-1 0-1 0 0,1 0 0 0 0,0-6 1 0 0,-1 0 284 0 0,2 9-85 0 0,-1-1-1 0 0,1 1 1 0 0,0-1-1 0 0,0 0 1 0 0,-1 1-1 0 0,1-1 1 0 0,0 1 0 0 0,1-1-1 0 0,-1 0 1 0 0,0 1-1 0 0,0-1 1 0 0,1 1-1 0 0,-1-1 1 0 0,1-1 0 0 0,0 1 5 0 0,0 0 1 0 0,-1 0-1 0 0,1 0 1 0 0,0 0-1 0 0,0 0 1 0 0,0 0-1 0 0,0 1 1 0 0,1-1 0 0 0,-1 0-1 0 0,0 1 1 0 0,1-1-1 0 0,-1 1 1 0 0,1-1-1 0 0,-1 1 1 0 0,3-2 0 0 0,0 1-59 0 0,0 0 1 0 0,1 0 0 0 0,-1 0 0 0 0,0 0-1 0 0,1 1 1 0 0,4-1 0 0 0,-8 2 34 0 0,1-1 0 0 0,-1 1 1 0 0,1 0-1 0 0,-1 0 0 0 0,1 0 1 0 0,-1 0-1 0 0,1 0 0 0 0,-1 1 1 0 0,1-1-1 0 0,-1 0 0 0 0,1 1 1 0 0,-1-1-1 0 0,1 1 0 0 0,-1-1 0 0 0,0 1 1 0 0,1 0-1 0 0,1 1 0 0 0,20 19-74 0 0,-8-6 69 0 0,-14-13-19 0 0,1-1 0 0 0,-1 1 0 0 0,1-1 0 0 0,-1 1 0 0 0,0 0 0 0 0,0 0 0 0 0,0-1 0 0 0,0 1 0 0 0,0 0 0 0 0,0 0 0 0 0,0 0 0 0 0,-1 0 0 0 0,1 0 0 0 0,0 4 0 0 0,0 31 0 0 0,-1-25 0 0 0,0-11 0 0 0,-2 9 0 0 0,-1 0 0 0 0,1-7 0 0 0,2-2 0 0 0,0-1 0 0 0,0 0 0 0 0,0 1 0 0 0,0-1 0 0 0,0 0 0 0 0,0 1 0 0 0,0-1 0 0 0,0 0 0 0 0,-1 1 0 0 0,1-1 0 0 0,0 0 0 0 0,0 0 0 0 0,0 1 0 0 0,-1-1 0 0 0,1 0 0 0 0,0 0 0 0 0,0 1 0 0 0,-1-1 0 0 0,1 0 0 0 0,0 0 0 0 0,0 1 0 0 0,-1-1 0 0 0,1 0 0 0 0,0 0 0 0 0,-1 0 0 0 0,1 0 0 0 0,-1 1 0 0 0,-5 2 0 0 0,4-3 0 0 0,1 0 0 0 0,0 1 0 0 0,0-1 0 0 0,0 0 0 0 0,0 0 0 0 0,-1 0 0 0 0,1 1 0 0 0,0-1 0 0 0,0 0 0 0 0,0-1 0 0 0,-1 1 0 0 0,1 0 0 0 0,0 0 0 0 0,0 0 0 0 0,0-1 0 0 0,0 1 0 0 0,0-1 0 0 0,-1 1 0 0 0,1-1 0 0 0,0 1 0 0 0,-1-2 0 0 0,-4-1 0 0 0,1 2 0 0 0,1-1 0 0 0,0 1 0 0 0,0-1 0 0 0,0 1 0 0 0,1-1 0 0 0,-1 0 0 0 0,1 0 0 0 0,-1-1 0 0 0,1 1 0 0 0,0-1 0 0 0,0 0 0 0 0,0 0 0 0 0,-5-6 0 0 0,8 9 0 0 0,0 0 0 0 0,0 0 0 0 0,1 0 0 0 0,-1 0 0 0 0,0 0 0 0 0,0 0 0 0 0,0 0 0 0 0,0 0 0 0 0,0 0 0 0 0,0 0 0 0 0,0 0 0 0 0,1 0 0 0 0,-1 0 0 0 0,0 0 0 0 0,0 0 0 0 0,0 0 0 0 0,0 0 0 0 0,0-1 0 0 0,0 1 0 0 0,0 0 0 0 0,0 0 0 0 0,1 0 0 0 0,-1 0 0 0 0,0 0 0 0 0,0 0 0 0 0,0 0 0 0 0,0 0 0 0 0,0-1 0 0 0,0 1 0 0 0,0 0 0 0 0,0 0 0 0 0,0 0 0 0 0,0 0 0 0 0,0 0 0 0 0,0 0 0 0 0,0 0 0 0 0,0-1 0 0 0,0 1 0 0 0,0 0 0 0 0,0 0 0 0 0,0 0 0 0 0,0 0 0 0 0,0 0 0 0 0,0 0 0 0 0,0-1 0 0 0,0 1 0 0 0,0 0 0 0 0,0 0 0 0 0,0 0 0 0 0,0 0 0 0 0,0 0 0 0 0,0 0 0 0 0,0 0 0 0 0,-1-1 0 0 0,1 1 0 0 0,0 0 0 0 0,0 0 0 0 0,0 0 0 0 0,0 0 0 0 0,0 0 0 0 0,0 0 0 0 0,5 2 0 0 0,1-1-26 0 0,-1 2-1 0 0,0-1 0 0 0,0 1 0 0 0,0-1 0 0 0,-1 1 0 0 0,1 1 1 0 0,-1-1-1 0 0,1 1 0 0 0,-1-1 0 0 0,0 1 0 0 0,4 6 0 0 0,1 1 103 0 0,-1 0-1 0 0,-1 1 1 0 0,9 16-1 0 0,-9-13-346 0 0,-5-9 239 0 0,0-1 1 0 0,1 0 0 0 0,-1-1 0 0 0,1 1 0 0 0,0 0 0 0 0,1-1 0 0 0,-1 0 0 0 0,1 0 0 0 0,0 0 0 0 0,0 0 0 0 0,0 0 0 0 0,9 5-1 0 0,-12-8 46 0 0,0-1-1 0 0,1 0 0 0 0,-1 1 0 0 0,1-1 0 0 0,-1 0 0 0 0,1 0 1 0 0,-1 0-1 0 0,1 0 0 0 0,-1-1 0 0 0,0 1 0 0 0,1 0 0 0 0,-1 0 0 0 0,1-1 1 0 0,-1 1-1 0 0,0-1 0 0 0,1 1 0 0 0,-1-1 0 0 0,0 0 0 0 0,0 1 0 0 0,1-1 1 0 0,0-1-1 0 0,3-2 26 0 0,1 1 1 0 0,-1-1 0 0 0,8-8-1 0 0,3-5 14 0 0,0 0 0 0 0,-2-1 0 0 0,0-1 0 0 0,15-27-1 0 0,-27 43-69 0 0,0 0-1 0 0,-1-1 0 0 0,1 1 1 0 0,-1-1-1 0 0,0 1 0 0 0,0-1 1 0 0,0 1-1 0 0,-1-1 0 0 0,1 0 1 0 0,-1 1-1 0 0,0-1 0 0 0,0 0 1 0 0,-1-6-1 0 0,0 7 33 0 0,0 0-1 0 0,0 0 1 0 0,0 1-1 0 0,0-1 1 0 0,-1 1-1 0 0,1-1 1 0 0,-1 1-1 0 0,0-1 1 0 0,0 1 0 0 0,0 0-1 0 0,0 0 1 0 0,0 0-1 0 0,0 0 1 0 0,0 0-1 0 0,-1 0 1 0 0,-4-2-1 0 0,5 3-14 0 0,-1 0 0 0 0,0 0 0 0 0,0 0 0 0 0,0 1 0 0 0,0 0 0 0 0,0-1 0 0 0,1 1 0 0 0,-1 0 0 0 0,0 0 0 0 0,0 0 0 0 0,0 1 0 0 0,0-1 0 0 0,0 1 0 0 0,0 0 0 0 0,1 0 0 0 0,-1-1 0 0 0,0 2 0 0 0,1-1 0 0 0,-1 0 0 0 0,0 1 0 0 0,1-1 0 0 0,0 1 0 0 0,-1 0 0 0 0,-2 2 0 0 0,4-1 0 0 0,-1 0 0 0 0,1-1 0 0 0,0 1 0 0 0,0 0 0 0 0,0 1 0 0 0,0-1 0 0 0,0 0 0 0 0,1 0 0 0 0,-1 0 0 0 0,1 0 0 0 0,0 0 0 0 0,1 7 0 0 0,-1-3 0 0 0,1-1 0 0 0,0 1 0 0 0,0-1 0 0 0,1 1 0 0 0,2 8 0 0 0,-2-10 0 0 0,1 0 0 0 0,-1 0 0 0 0,1 0 0 0 0,0 0 0 0 0,0 0 0 0 0,0 0 0 0 0,1-1 0 0 0,0 1 0 0 0,-1-1 0 0 0,2 0 0 0 0,-1 0 0 0 0,0-1 0 0 0,1 1 0 0 0,0-1 0 0 0,0 0 0 0 0,0 0 0 0 0,7 2 0 0 0,-7-3-8 0 0,1 0-1 0 0,-1 0 1 0 0,1-1-1 0 0,0 0 0 0 0,-1 0 1 0 0,1 0-1 0 0,0-1 0 0 0,0 0 1 0 0,0 0-1 0 0,-1 0 0 0 0,1-1 1 0 0,0 0-1 0 0,0 0 0 0 0,-1 0 1 0 0,1-1-1 0 0,-1 1 0 0 0,1-2 1 0 0,-1 1-1 0 0,6-4 0 0 0,0 0-217 0 0,1-1 0 0 0,-1-1-1 0 0,-1 0 1 0 0,0-1 0 0 0,0 0-1 0 0,0 0 1 0 0,10-15 0 0 0,-13 14 226 0 0,-1 0 0 0 0,0 0 0 0 0,-1-1 0 0 0,7-17 0 0 0,-11 25 64 0 0,0-1 1 0 0,0 1 0 0 0,-1 0-1 0 0,1 0 1 0 0,-1 0 0 0 0,1 0 0 0 0,-1-1-1 0 0,-1-5 1 0 0,1-2 1179 0 0,-18 28-1079 0 0,17-15-136 0 0,0 0-1 0 0,0 0 0 0 0,0 0 1 0 0,1 0-1 0 0,-1 0 0 0 0,1 0 0 0 0,-1 1 1 0 0,1-1-1 0 0,0 0 0 0 0,0 0 0 0 0,0 0 1 0 0,0 0-1 0 0,0 1 0 0 0,1-1 0 0 0,-1 0 1 0 0,1 0-1 0 0,-1 0 0 0 0,2 2 0 0 0,1 5 355 0 0,1 0-1 0 0,7 13 0 0 0,-9-19-371 0 0,6 13 35 0 0,-1 1 0 0 0,9 27-1 0 0,-8 1-309 0 0,-8-44 264 0 0,0 0 0 0 0,0 0 0 0 0,0 0 0 0 0,0 0 0 0 0,0 0 0 0 0,0 1 0 0 0,0-1 0 0 0,-1 0 0 0 0,1 0 0 0 0,0 0 0 0 0,-1 0 0 0 0,0 2 0 0 0,-1 1 0 0 0,2-3-6 0 0,0 0-1 0 0,-1-1 0 0 0,1 1 0 0 0,-1 0 0 0 0,1 0 0 0 0,-1 0 1 0 0,1-1-1 0 0,-1 1 0 0 0,0 0 0 0 0,1-1 0 0 0,-1 1 1 0 0,0 0-1 0 0,0-1 0 0 0,1 1 0 0 0,-1-1 0 0 0,0 1 0 0 0,0-1 1 0 0,0 1-1 0 0,0-1 0 0 0,0 0 0 0 0,-1 1 0 0 0,0 0-17 0 0,-1 0-9 0 0,0-1-1 0 0,0 1 1 0 0,0 0 0 0 0,0-1 0 0 0,0 1 0 0 0,0-1-1 0 0,-1 0 1 0 0,1 0 0 0 0,0-1 0 0 0,0 1 0 0 0,0 0-1 0 0,0-1 1 0 0,0 0 0 0 0,-3-1 0 0 0,-8-3-243 0 0,-21-10 0 0 0,28 11 172 0 0,3 2-19 0 0,1 0 0 0 0,0 0 0 0 0,0 0-1 0 0,0 0 1 0 0,0 0 0 0 0,1-1 0 0 0,-1 1-1 0 0,1-1 1 0 0,-1 0 0 0 0,1 1-1 0 0,0-1 1 0 0,0 0 0 0 0,0-1 0 0 0,-1-2-1 0 0,-1-2-230 0 0,3 7 199 0 0,0-1 0 0 0,1 1 1 0 0,-1-1-1 0 0,1 1 0 0 0,-1-1 1 0 0,1 1-1 0 0,0-1 0 0 0,-1 0 1 0 0,1 1-1 0 0,0-1 0 0 0,0-1 1 0 0,0-8-866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02.6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38 8960 0 0,'0'0'192'0'0,"2"0"-7"0"0,4 0 1630 0 0,1 25 1241 0 0,-3-2-1939 0 0,-4-18-882 0 0,1 0 1 0 0,0 0 0 0 0,0 0-1 0 0,0 0 1 0 0,1 0 0 0 0,-1-1-1 0 0,5 9 1 0 0,-5-11-224 0 0,1 0-1 0 0,-1 0 1 0 0,0-1-1 0 0,1 1 1 0 0,0 0 0 0 0,-1 0-1 0 0,1-1 1 0 0,0 1-1 0 0,0-1 1 0 0,0 0-1 0 0,0 1 1 0 0,0-1 0 0 0,0 0-1 0 0,4 1 1 0 0,-5-2-9 0 0,1 1-1 0 0,0-1 1 0 0,-1 0 0 0 0,1 0 0 0 0,0 0 0 0 0,-1 0 0 0 0,1 0 0 0 0,0 0 0 0 0,-1 0 0 0 0,1-1 0 0 0,-1 1-1 0 0,1-1 1 0 0,0 1 0 0 0,-1-1 0 0 0,1 0 0 0 0,-1 1 0 0 0,0-1 0 0 0,1 0 0 0 0,-1 0 0 0 0,0 0 0 0 0,3-2-1 0 0,7-7 657 0 0,-8 9-504 0 0,-1-1 0 0 0,1 0 0 0 0,-1-1 0 0 0,0 1-1 0 0,0 0 1 0 0,2-4 0 0 0,2-1-514 0 0,-3 1 67 0 0,1 1 1 0 0,0-1-1 0 0,4-11 1 0 0,-7 15 259 0 0,-1 1 0 0 0,1-1-1 0 0,-1 0 1 0 0,1 1 0 0 0,-1-1 0 0 0,0 0 0 0 0,0 1-1 0 0,1-1 1 0 0,-1 0 0 0 0,-1 1 0 0 0,1-1 0 0 0,0 0-1 0 0,0 0 1 0 0,-1 1 0 0 0,1-1 0 0 0,0 0 0 0 0,-1 1-1 0 0,0-1 1 0 0,1 1 0 0 0,-3-3 0 0 0,1 0-98 0 0,0 1 0 0 0,-1 0 1 0 0,1 0-1 0 0,-1 0 0 0 0,0 0 0 0 0,0 0 1 0 0,0 1-1 0 0,0-1 0 0 0,-1 1 0 0 0,1 0 1 0 0,-1 0-1 0 0,-7-3 0 0 0,9 4 134 0 0,0 1-1 0 0,0-1 0 0 0,0 1 0 0 0,-1 0 1 0 0,1 0-1 0 0,0 0 0 0 0,0 0 0 0 0,-1 0 1 0 0,1 0-1 0 0,0 0 0 0 0,0 1 0 0 0,-1-1 1 0 0,1 1-1 0 0,0-1 0 0 0,0 1 0 0 0,0 0 1 0 0,0 0-1 0 0,0 0 0 0 0,0 0 0 0 0,0 1 1 0 0,0-1-1 0 0,0 0 0 0 0,1 1 0 0 0,-4 2 1 0 0,3-1-4 0 0,0 0 0 0 0,0 0 0 0 0,0 0 0 0 0,1 0 0 0 0,-1 0 0 0 0,1 0 0 0 0,-1 0 0 0 0,1 1 0 0 0,0-1 0 0 0,0 0 0 0 0,1 1 0 0 0,-1-1 0 0 0,1 1 0 0 0,-1-1 0 0 0,1 1 0 0 0,0-1 0 0 0,1 1 0 0 0,-1-1 0 0 0,1 1 0 0 0,1 6 0 0 0,-2-9 0 0 0,1 1 0 0 0,-1 0 0 0 0,1 0 0 0 0,-1-1 0 0 0,1 1 0 0 0,0 0 0 0 0,-1-1 0 0 0,1 1 0 0 0,0 0 0 0 0,0-1 0 0 0,0 1 0 0 0,0-1 0 0 0,1 0 0 0 0,-1 1 0 0 0,0-1 0 0 0,1 0 0 0 0,-1 0 0 0 0,1 0 0 0 0,-1 0 0 0 0,1 0 0 0 0,-1 0 0 0 0,1 0 0 0 0,0 0 0 0 0,-1-1 0 0 0,1 1 0 0 0,0-1 0 0 0,-1 1 0 0 0,1-1 0 0 0,0 0 0 0 0,0 1 0 0 0,0-1 0 0 0,0 0 0 0 0,2-1 0 0 0,4 1 0 0 0,-1-2 0 0 0,1 1 0 0 0,0-1 0 0 0,-1 0 0 0 0,1-1 0 0 0,-1 0 0 0 0,13-6 0 0 0,-6 2 0 0 0,-5 2 0 0 0,0 0 0 0 0,0-1 0 0 0,-1 0 0 0 0,10-8 0 0 0,11-9 0 0 0,-13 7 898 0 0,-16 29-727 0 0,-5 9-123 0 0,2 0 1 0 0,1 0 0 0 0,1 37-1 0 0,4 4 602 0 0,10-73-1955 0 0,-7 2 867 0 0,-2 3 404 0 0,0 0 0 0 0,-1 0 0 0 0,0 0 0 0 0,4-8 0 0 0,1-4 34 0 0,1 2 0 0 0,13-21 0 0 0,-11 20 0 0 0,-4 7 94 0 0,1-1 0 0 0,0 2 1 0 0,10-10-1 0 0,-7 7 465 0 0,-11 11-538 0 0,1 0 0 0 0,0-1 0 0 0,-1 1 1 0 0,1 0-1 0 0,0-1 0 0 0,0 1 1 0 0,-1 0-1 0 0,1 0 0 0 0,0 0 1 0 0,0-1-1 0 0,-1 1 0 0 0,1 0 1 0 0,0 0-1 0 0,0 0 0 0 0,-1 0 1 0 0,1 1-1 0 0,0-1 0 0 0,0 0 1 0 0,-1 0-1 0 0,1 0 0 0 0,0 0 1 0 0,0 1-1 0 0,-1-1 0 0 0,1 0 1 0 0,0 1-1 0 0,-1-1 0 0 0,1 1 1 0 0,-1-1-1 0 0,1 1 0 0 0,0-1 1 0 0,-1 1-1 0 0,1-1 0 0 0,-1 1 1 0 0,1-1-1 0 0,-1 1 0 0 0,1 0 1 0 0,-1-1-1 0 0,0 1 0 0 0,1 0 1 0 0,-1-1-1 0 0,0 1 0 0 0,0 0 1 0 0,1 0-1 0 0,-1-1 0 0 0,0 1 1 0 0,0 0-1 0 0,0 1 0 0 0,4 119-21 0 0,-5-97-107 0 0,1-10-304 0 0,0 1 0 0 0,1-1 1 0 0,3 20-1 0 0,-4-23-598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03.6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72 121 7448 0 0,'0'0'481'0'0,"8"-12"3188"0"0,-1-36-805 0 0,-7 42-2708 0 0,0 0-1 0 0,0 0 1 0 0,-1-1-1 0 0,-2-7 1 0 0,0 8-103 0 0,-1 2-42 0 0,0-2-11 0 0,0 2 0 0 0,-4 4 0 0 0,6 1 0 0 0,0-1 0 0 0,0 1 0 0 0,0 0 0 0 0,0-1 0 0 0,0 1 0 0 0,0 0 0 0 0,0 0 0 0 0,1 0 0 0 0,-1 1 0 0 0,0-1 0 0 0,1 0 0 0 0,-1 1 0 0 0,1-1 0 0 0,-1 1 0 0 0,1-1 0 0 0,-3 4 0 0 0,1 1 0 0 0,1-1 0 0 0,-1 1 0 0 0,1 0 0 0 0,-2 7 0 0 0,-1 2 0 0 0,3-9 0 0 0,0 0 0 0 0,1 0 0 0 0,0 0 0 0 0,0 0 0 0 0,0 0 0 0 0,1 0 0 0 0,-1 0 0 0 0,2 0 0 0 0,-1 0 0 0 0,1 0 0 0 0,1 9 0 0 0,-2-9 0 0 0,0-5 0 0 0,0 0 0 0 0,0 0 0 0 0,0 0 0 0 0,0 0 0 0 0,0 0 0 0 0,0 0 0 0 0,0 0 0 0 0,1 0 0 0 0,-1 0 0 0 0,0 0 0 0 0,1 0 0 0 0,-1-1 0 0 0,0 1 0 0 0,1 0 0 0 0,-1 0 0 0 0,1 0 0 0 0,-1 0 0 0 0,1-1 0 0 0,-1 1 0 0 0,1 0 0 0 0,0-1 0 0 0,1 2 0 0 0,-2-2 0 0 0,1 1 0 0 0,-1-1 0 0 0,1 0 0 0 0,-1 1 0 0 0,1-1 0 0 0,0 0 0 0 0,-1 0 0 0 0,1 0 0 0 0,-1 0 0 0 0,1 1 0 0 0,0-1 0 0 0,-1 0 0 0 0,1 0 0 0 0,0 0 0 0 0,-1 0 0 0 0,1-1 0 0 0,-1 1 0 0 0,1 0 0 0 0,0 0 0 0 0,-1 0 0 0 0,1 0 0 0 0,-1-1 0 0 0,1 1 0 0 0,0 0 0 0 0,-1 0 0 0 0,1-1 0 0 0,-1 1 0 0 0,1-1 0 0 0,-1 1 0 0 0,1 0 0 0 0,0-2 0 0 0,1 1-1 0 0,1-1 1 0 0,-1 0 0 0 0,0 0-1 0 0,0-1 1 0 0,1 1 0 0 0,-2 0-1 0 0,1-1 1 0 0,0 1 0 0 0,0-1-1 0 0,-1 0 1 0 0,2-3 0 0 0,12-34 26 0 0,-11 27 26 0 0,5-8 892 0 0,-7 16-885 0 0,0 1 0 0 0,0-1 0 0 0,0 1 0 0 0,0-1 1 0 0,-1 0-1 0 0,0 0 0 0 0,0 0 0 0 0,0-6 0 0 0,-12 21-82 0 0,10-8 74 0 0,0 1-1 0 0,0-1 1 0 0,0 0-1 0 0,0 1 0 0 0,0-1 1 0 0,0 1-1 0 0,1-1 1 0 0,-1 3-1 0 0,-3 10 24 0 0,2-8-74 0 0,1 0 0 0 0,0 0 0 0 0,0 0 0 0 0,0 0 0 0 0,1-1 0 0 0,0 1 0 0 0,1 0 0 0 0,0 0 0 0 0,0 0 0 0 0,0 0 0 0 0,4 12 0 0 0,-4-13 0 0 0,0-2 0 0 0,0-4 0 0 0,-1 0 0 0 0,0 0 0 0 0,1 0 0 0 0,-1 0 0 0 0,0 1 0 0 0,0-1 0 0 0,1 0 0 0 0,-1 0 0 0 0,0 0 0 0 0,1 0 0 0 0,-1 0 0 0 0,0 0 0 0 0,1 0 0 0 0,-1 0 0 0 0,0 0 0 0 0,0 0 0 0 0,1 0 0 0 0,-1 0 0 0 0,0-1 0 0 0,1 1 0 0 0,-1 0 0 0 0,0 0 0 0 0,0 0 0 0 0,1 0 0 0 0,-1 0 0 0 0,1-1 0 0 0,0-1 0 0 0,4-4-43 0 0,0 1-1 0 0,0-1 0 0 0,-1 0 0 0 0,0-1 1 0 0,0 1-1 0 0,-1-1 0 0 0,0 0 0 0 0,4-11 0 0 0,-4 10 46 0 0,1-1-1 0 0,0 1 1 0 0,0 0-1 0 0,1 0 1 0 0,6-9-1 0 0,-1 5-335 0 0,-8 8 322 0 0,0 1-1 0 0,1 0 1 0 0,-1 1 0 0 0,1-1-1 0 0,0 0 1 0 0,0 1 0 0 0,0-1 0 0 0,0 1-1 0 0,6-3 1 0 0,-9 4 26 0 0,1 1 0 0 0,0-1 1 0 0,-1 1-1 0 0,1-1 0 0 0,0 1 0 0 0,-1 0 0 0 0,1-1 1 0 0,0 1-1 0 0,0 0 0 0 0,0 0 0 0 0,-1-1 1 0 0,1 1-1 0 0,0 0 0 0 0,0 0 0 0 0,0 0 0 0 0,-1 0 1 0 0,1 0-1 0 0,0 0 0 0 0,0 0 0 0 0,0 0 1 0 0,-1 0-1 0 0,1 0 0 0 0,0 1 0 0 0,0-1 0 0 0,0 0 1 0 0,-1 0-1 0 0,1 1 0 0 0,0-1 0 0 0,-1 1 1 0 0,1-1-1 0 0,0 0 0 0 0,-1 1 0 0 0,1-1 0 0 0,0 1 1 0 0,-1 0-1 0 0,1-1 0 0 0,-1 1 0 0 0,1 0 1 0 0,-1-1-1 0 0,1 1 0 0 0,-1 0 0 0 0,0-1 0 0 0,1 1 1 0 0,-1 0-1 0 0,0 0 0 0 0,1-1 0 0 0,-1 2 0 0 0,1 3-36 0 0,1 0-1 0 0,-2-1 0 0 0,1 1 1 0 0,0 0-1 0 0,-1 6 0 0 0,0 6 71 0 0,-1-1 0 0 0,0 1 0 0 0,-5 17 0 0 0,5-19 28 0 0,1-13-77 0 0,0 0 0 0 0,0 0-1 0 0,0 0 1 0 0,0 0 0 0 0,0 0-1 0 0,-1-1 1 0 0,1 1 0 0 0,-1 2-1 0 0,0-3-74 0 0,9-9-240 0 0,7-21 197 0 0,-8 14 43 0 0,1 1 1 0 0,16-24-1 0 0,-10 19 22 0 0,-12 14 61 0 0,1 1 0 0 0,0 1-1 0 0,0-1 1 0 0,0 0 0 0 0,0 1-1 0 0,1-1 1 0 0,5-4 0 0 0,-9 8-8 0 0,23-13 134 0 0,-22 13-122 0 0,0 0 0 0 0,0-1 0 0 0,0 1 0 0 0,-1 0 0 0 0,1 0 0 0 0,0-1 0 0 0,0 1 0 0 0,0 0 0 0 0,0 0 0 0 0,0 0 0 0 0,0 0 0 0 0,0 0 0 0 0,0 0 0 0 0,0 0 0 0 0,0 1 0 0 0,0-1 0 0 0,0 0 0 0 0,0 0 0 0 0,0 1 0 0 0,0-1 0 0 0,-1 1 0 0 0,1-1 0 0 0,0 0 0 0 0,0 1 0 0 0,1 0 0 0 0,-1 0 8 0 0,0 1 0 0 0,0-1-1 0 0,-1 0 1 0 0,1 0-1 0 0,0 1 1 0 0,0-1-1 0 0,-1 1 1 0 0,1-1 0 0 0,0 0-1 0 0,-1 1 1 0 0,0-1-1 0 0,1 1 1 0 0,-1-1-1 0 0,0 1 1 0 0,0 1 0 0 0,2 4 181 0 0,-1-2-149 0 0,0 0 0 0 0,-1 0 1 0 0,0 1-1 0 0,1-1 0 0 0,-2 0 1 0 0,0 6-1 0 0,1 7-28 0 0,0 66-277 0 0,3-67-1067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04.2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60 34 10304 0 0,'0'0'6735'0'0,"-13"6"-6299"0"0,10-3-411 0 0,0-1-1 0 0,1 0 1 0 0,-1 0-1 0 0,0 1 0 0 0,1-1 1 0 0,-1 1-1 0 0,1 0 0 0 0,0 0 1 0 0,0 0-1 0 0,0 0 0 0 0,0 0 1 0 0,0 1-1 0 0,1-1 0 0 0,-2 6 1 0 0,0-1 0 0 0,1 0 0 0 0,0 0 0 0 0,0 0 0 0 0,1 0 0 0 0,0 13 0 0 0,3 11-25 0 0,-1-31 0 0 0,-1 1 0 0 0,1-1 0 0 0,-1 1 0 0 0,1-1 0 0 0,-1 0 0 0 0,1 1 0 0 0,-1-1 0 0 0,1 0 0 0 0,0 1 0 0 0,0-1 0 0 0,0 0 0 0 0,0 0 0 0 0,0 0 0 0 0,0 0 0 0 0,0 0 0 0 0,0 0 0 0 0,0 0 0 0 0,2 1 0 0 0,1-1 0 0 0,-1 1 0 0 0,1-1 0 0 0,0 0 0 0 0,0 0 0 0 0,0 0 0 0 0,0-1 0 0 0,0 0 0 0 0,-1 1 0 0 0,1-1 0 0 0,0 0 0 0 0,0-1 0 0 0,0 1 0 0 0,0-1 0 0 0,0 0 0 0 0,6-2 0 0 0,-6 2 0 0 0,5-2-1 0 0,-1 0 0 0 0,1-1 0 0 0,-1 0-1 0 0,0 0 1 0 0,14-10 0 0 0,-3 2-72 0 0,-2 1 83 0 0,-1 0-1 0 0,0-1 0 0 0,28-27 1 0 0,-42 38-14 0 0,-1-1 0 0 0,0 1 0 0 0,1-1 0 0 0,-1 1-1 0 0,0-1 1 0 0,0 1 0 0 0,0-1 0 0 0,0 0 0 0 0,-1 0 0 0 0,1 1 0 0 0,0-1 0 0 0,-1 0 0 0 0,1 0 0 0 0,-1 0 0 0 0,0 0 0 0 0,1 0 0 0 0,-1 1 0 0 0,0-1-1 0 0,-1-3 1 0 0,1 3 6 0 0,-1 0 0 0 0,0-1-1 0 0,1 1 1 0 0,-1 0-1 0 0,0 0 1 0 0,0 0 0 0 0,-1 0-1 0 0,1 0 1 0 0,0 0-1 0 0,-1 0 1 0 0,1 1-1 0 0,-1-1 1 0 0,0 0 0 0 0,1 1-1 0 0,-4-3 1 0 0,2 2-52 0 0,0 0-1 0 0,0 0 1 0 0,-1 0 0 0 0,1 0 0 0 0,0 1-1 0 0,-1-1 1 0 0,1 1 0 0 0,-1 0 0 0 0,1 0-1 0 0,-1 0 1 0 0,1 0 0 0 0,-7 0 0 0 0,8 1 65 0 0,-1 0 1 0 0,1 1 0 0 0,0-1-1 0 0,0 1 1 0 0,0-1 0 0 0,-1 1-1 0 0,1 0 1 0 0,0-1 0 0 0,0 1-1 0 0,0 0 1 0 0,0 0 0 0 0,0 1 0 0 0,0-1-1 0 0,1 0 1 0 0,-1 1 0 0 0,0-1-1 0 0,0 1 1 0 0,1 0 0 0 0,-1-1-1 0 0,1 1 1 0 0,-2 3 0 0 0,2-3 32 0 0,0-1 1 0 0,0 1 0 0 0,0 0-1 0 0,1 0 1 0 0,-1 0-1 0 0,0 0 1 0 0,1 0 0 0 0,-1 0-1 0 0,1 0 1 0 0,0 0-1 0 0,0 0 1 0 0,0 0 0 0 0,0 0-1 0 0,0 0 1 0 0,0 0-1 0 0,0 0 1 0 0,1 0 0 0 0,-1 0-1 0 0,1 0 1 0 0,0 0-1 0 0,-1 0 1 0 0,1 0 0 0 0,2 3-1 0 0,2 4 217 0 0,1-1 1 0 0,0 0-1 0 0,12 13 0 0 0,-1-2-166 0 0,-6-6-290 0 0,1-1 0 0 0,0 0-1 0 0,1-1 1 0 0,0 0 0 0 0,25 15-1 0 0,-24-16-492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13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3 5008 0 0,'-12'-2'11204'0'0,"13"10"-11138"0"0,0 0 1 0 0,1 0 0 0 0,0 0 0 0 0,1 0 0 0 0,-1-1 0 0 0,2 1 0 0 0,4 9 0 0 0,5 11-55 0 0,38 85 307 0 0,-48-108-290 0 0,0 0 0 0 0,0-1 0 0 0,0 1 0 0 0,0-1 0 0 0,1 0-1 0 0,0 1 1 0 0,0-2 0 0 0,0 1 0 0 0,6 4 0 0 0,0 0-29 0 0,-10-7 1 0 0,0-1-1 0 0,0 0 0 0 0,1 0 0 0 0,-1 0 0 0 0,0 1 0 0 0,1-1 0 0 0,-1 0 0 0 0,0 0 1 0 0,1 0-1 0 0,-1 0 0 0 0,0 0 0 0 0,1 0 0 0 0,-1 0 0 0 0,0 0 0 0 0,1 0 0 0 0,-1 0 0 0 0,0 0 1 0 0,1 0-1 0 0,-1 0 0 0 0,0 0 0 0 0,1 0 0 0 0,-1 0 0 0 0,0 0 0 0 0,1 0 0 0 0,-1 0 1 0 0,0 0-1 0 0,1-1 0 0 0,-1 1 0 0 0,10-9-8 0 0,2-14 462 0 0,32-127 1360 0 0,-33 110-2108 0 0,-7 29-77 0 0,-4 9 246 0 0,0 0-1 0 0,1 0 0 0 0,-1 1 1 0 0,1-1-1 0 0,0 0 0 0 0,0 1 1 0 0,0-1-1 0 0,0 0 0 0 0,0 1 0 0 0,0-1 1 0 0,2-2-1 0 0,-2 3-414 0 0,3-3-1868 0 0,-1 1 1002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14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21 224 7536 0 0,'0'0'1208'0'0,"6"8"1606"0"0,-2 6-2261 0 0,-2 1 0 0 0,0 0 0 0 0,0 0 0 0 0,-1 0 0 0 0,-2 22 0 0 0,0-9-541 0 0,5 14-696 0 0,-4-36 272 0 0</inkml:trace>
  <inkml:trace contextRef="#ctx0" brushRef="#br0" timeOffset="1">1 0 7504 0 0,'0'0'1126'0'0,"8"15"1400"0"0,-3-6-2194 0 0,-1 1 1 0 0,0 0 0 0 0,-1 0-1 0 0,0 0 1 0 0,2 20 0 0 0,-3-24-527 0 0,0 1 1 0 0,0-1 0 0 0,0 0-1 0 0,1 0 1 0 0,-1 0 0 0 0,8 11-1 0 0,-6-11-324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14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8480 0 0,'0'0'2648'0'0,"4"15"-1040"0"0,-1 40 792 0 0,2 46-903 0 0,-8-132-141 0 0,2 25-1302 0 0,0 0 1 0 0,0 0 0 0 0,1 0 0 0 0,0 0 0 0 0,0 1 0 0 0,0-1 0 0 0,2-9-1 0 0,3 1 22 0 0,-2 8-76 0 0,-3 4-37 0 0,1 1 1 0 0,0 0-1 0 0,0 0 0 0 0,0 0 0 0 0,0 0 0 0 0,0 0 0 0 0,0 0 0 0 0,0 0 0 0 0,0 0 0 0 0,0 1 0 0 0,1-1 0 0 0,-1 0 0 0 0,0 1 0 0 0,0-1 0 0 0,1 1 0 0 0,-1-1 0 0 0,0 1 0 0 0,1-1 0 0 0,-1 1 0 0 0,0 0 0 0 0,1 0 0 0 0,-1 0 0 0 0,1 0 0 0 0,-1 0 0 0 0,0 0 0 0 0,3 0 0 0 0,1 1-359 0 0,0 1 0 0 0,0 0 0 0 0,0 0-1 0 0,0 0 1 0 0,6 4 0 0 0,5 1-788 0 0,11 4-821 0 0,-14-6 652 0 0,0 0-1 0 0,17 4 0 0 0,-26-9 1129 0 0,0 0 0 0 0,0-1 0 0 0,0 1 0 0 0,1-1 0 0 0,-1 0 0 0 0,0-1 0 0 0,0 1 0 0 0,0-1 0 0 0,-1 1 0 0 0,5-4 0 0 0,-1 2-33 0 0,20-13 238 0 0,-24 14 208 0 0,0 0 0 0 0,-1 0-1 0 0,1 0 1 0 0,-1 0 0 0 0,0-1-1 0 0,1 1 1 0 0,-1 0 0 0 0,0-1-1 0 0,0 0 1 0 0,-1 1 0 0 0,1-1-1 0 0,-1 0 1 0 0,1 0 0 0 0,1-5-1 0 0,-1 2 228 0 0,0-1-1 0 0,0 1 0 0 0,0-1 0 0 0,-1 1 0 0 0,0-1 0 0 0,0-8 1 0 0,-1 4-476 0 0,0 3 4989 0 0,-4 18-2518 0 0,0 5-2324 0 0,0 1 1 0 0,-1 22-1 0 0,2-21-87 0 0,2-1-39 0 0,0-1 0 0 0,1 1-1 0 0,0 0 1 0 0,1-1 0 0 0,1 1-1 0 0,6 23 1 0 0,-7-35-68 0 0,0 0 1 0 0,1 0-1 0 0,0 0 0 0 0,0 0 1 0 0,4 7-1 0 0,3 4 116 0 0,-9-15-56 0 0,0 1-1 0 0,1 0 0 0 0,-1-1 0 0 0,0 1 0 0 0,1 0 1 0 0,-1-1-1 0 0,1 1 0 0 0,-1-1 0 0 0,1 1 0 0 0,-1-1 1 0 0,1 1-1 0 0,-1-1 0 0 0,1 1 0 0 0,0-1 0 0 0,-1 1 1 0 0,1-1-1 0 0,-1 0 0 0 0,1 1 0 0 0,0-1 0 0 0,0 0 1 0 0,-1 0-1 0 0,1 1 0 0 0,0-1 0 0 0,-1 0 0 0 0,1 0 1 0 0,0 0-1 0 0,0 0 0 0 0,-1 0 0 0 0,2 0 1 0 0,11-18-560 0 0,-12 15 660 0 0,4-6-221 0 0,-1-1 0 0 0,5-12-1 0 0,-8 18-150 0 0,0 0-1 0 0,-1 0 1 0 0,1 0 0 0 0,-1 0-1 0 0,0 0 1 0 0,0-1 0 0 0,0 1-1 0 0,-1-7 1 0 0,0 2-664 0 0,1 1-21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16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12 186 9624 0 0,'-2'6'107'0'0,"2"-5"-75"0"0,0 1 0 0 0,-1-1 0 0 0,1 0 0 0 0,-1 1 0 0 0,1-1 0 0 0,-1 0 0 0 0,0 0 0 0 0,0 1 0 0 0,1-1 0 0 0,-1 0 0 0 0,0 0-1 0 0,-1 1 1 0 0,13 13 1751 0 0,-8-13-1683 0 0,0-1 0 0 0,1 1-1 0 0,-1 0 1 0 0,0-1 0 0 0,0 0 0 0 0,1 0-1 0 0,-1 0 1 0 0,1 0 0 0 0,6 1 0 0 0,8 2 285 0 0,5 1-166 0 0,-1 0 0 0 0,1-2 0 0 0,-1-1 0 0 0,38 0 1 0 0,-49-1-220 0 0,5-2 0 0 0,-14 1 2 0 0,21-10 4379 0 0,-24 10-4373 0 0,1 1 0 0 0,-1-1-1 0 0,0 0 1 0 0,1 1-1 0 0,-1-1 1 0 0,1 0 0 0 0,0 1-1 0 0,-1-1 1 0 0,1 1-1 0 0,-1-1 1 0 0,1 0-1 0 0,0 1 1 0 0,-1-1 0 0 0,1 1-1 0 0,0 0 1 0 0,-1-1-1 0 0,1 1 1 0 0,0-1 0 0 0,0 1-1 0 0,-1 0 1 0 0,-3 14 2 0 0,4-12 18 0 0,-2 6-27 0 0,0 1 0 0 0,0 0 1 0 0,1 0-1 0 0,1 1 0 0 0,0-1 1 0 0,0 0-1 0 0,2 10 0 0 0,1-4 59 0 0,4 17 304 0 0,-7-32-368 0 0,1-1-1 0 0,-1 1 0 0 0,1-1 0 0 0,-1 1 0 0 0,1-1 1 0 0,-1 0-1 0 0,1 1 0 0 0,-1-1 0 0 0,1 0 0 0 0,-1 0 1 0 0,1 1-1 0 0,0-1 0 0 0,-1 0 0 0 0,1 0 0 0 0,-1 0 1 0 0,1 0-1 0 0,0 0 0 0 0,-1 1 0 0 0,1-1 0 0 0,-1 0 1 0 0,1-1-1 0 0,0 1 0 0 0,-1 0 0 0 0,2 0 0 0 0,0-1-35 0 0,0 1-1 0 0,0-1 1 0 0,-1 1-1 0 0,1-1 0 0 0,0 0 1 0 0,0 0-1 0 0,-1 0 0 0 0,1 0 1 0 0,0 0-1 0 0,-1-1 0 0 0,3-2 1 0 0,17-21-51 0 0,1 0 37 0 0,-2 6 54 0 0,24-29 0 0 0,-38 41 0 0 0,23-23 76 0 0,-29 30-12 0 0,-5 6 28 0 0,2-1-87 0 0,0 0 0 0 0,0 0 0 0 0,0 0-1 0 0,1 0 1 0 0,0 0 0 0 0,0 0 0 0 0,-2 9-1 0 0,1-4-1 0 0,1 0-1 0 0,1-1 1 0 0,-2 19-1 0 0,3-23-60 0 0,0 1-1 0 0,1-1 0 0 0,-1 0 0 0 0,1 0 0 0 0,0 1 0 0 0,0-1 0 0 0,1 0 0 0 0,-1 0 0 0 0,1 0 0 0 0,5 8 0 0 0,-2-5-15 0 0,-4-6 36 0 0,0 0-1 0 0,1 0 1 0 0,-1 0 0 0 0,0 0 0 0 0,0 0-1 0 0,1 0 1 0 0,-1-1 0 0 0,1 1-1 0 0,0-1 1 0 0,-1 1 0 0 0,1-1-1 0 0,0 1 1 0 0,0-1 0 0 0,0 0-1 0 0,0 0 1 0 0,0 0 0 0 0,0 0 0 0 0,0 0-1 0 0,0-1 1 0 0,0 1 0 0 0,1-1-1 0 0,-1 1 1 0 0,0-1 0 0 0,3 0-1 0 0,7-1-5 0 0,0 0-1 0 0,-1-1 0 0 0,1 0 0 0 0,0-1 0 0 0,-1-1 0 0 0,0 0 0 0 0,0 0 0 0 0,0-1 0 0 0,0 0 0 0 0,-1-1 0 0 0,0-1 0 0 0,12-8 0 0 0,10-21 64 0 0,-22 27 205 0 0,0-1-1 0 0,-1-1 1 0 0,0 0 0 0 0,-1 0-1 0 0,0 0 1 0 0,7-16-1 0 0,-13 20-131 0 0,-2 5-67 0 0,0 0-1 0 0,0 1 0 0 0,0-1 0 0 0,0 1 0 0 0,0-1 0 0 0,-1 1 1 0 0,1-1-1 0 0,0 1 0 0 0,-1-1 0 0 0,1 1 0 0 0,-1 0 0 0 0,1-1 1 0 0,-1 1-1 0 0,0-1 0 0 0,1 1 0 0 0,-1 0 0 0 0,0 0 0 0 0,0-1 1 0 0,-2 0-1 0 0,2 1-15 0 0,0 1 0 0 0,0-1 0 0 0,0 1-1 0 0,0-1 1 0 0,0 1 0 0 0,0 0 0 0 0,0-1 0 0 0,0 1 0 0 0,-1 0 0 0 0,1 0 0 0 0,0 0 0 0 0,0 0 0 0 0,0 0 0 0 0,0 0 0 0 0,0 0-1 0 0,-1 0 1 0 0,1 1 0 0 0,0-1 0 0 0,-1 1 0 0 0,-2 0-27 0 0,0 1 0 0 0,0 0 0 0 0,0 0 0 0 0,0 0 1 0 0,1 0-1 0 0,-1 1 0 0 0,1-1 0 0 0,0 1 0 0 0,0 0 0 0 0,0 0 0 0 0,-3 4 0 0 0,-14 19-55 0 0,13-18 9 0 0,0 0-1 0 0,-6 13 0 0 0,-10 20-63 0 0,20-34 128 0 0,2-6 0 0 0,0 1 0 0 0,0-1 0 0 0,1 0 0 0 0,-1 0 0 0 0,1 1 0 0 0,-1-1 0 0 0,1 1 0 0 0,0-1 0 0 0,-1 0 0 0 0,1 1 0 0 0,0-1 0 0 0,0 1 0 0 0,0-1 0 0 0,0 1 0 0 0,0-1 0 0 0,0 1 0 0 0,0-1 0 0 0,1 2 0 0 0,-1-2-1 0 0,1-1-1 0 0,-1 1 0 0 0,0-1 0 0 0,0 1 0 0 0,1-1 0 0 0,-1 0 0 0 0,0 1 0 0 0,0-1 0 0 0,1 0 0 0 0,-1 1 0 0 0,0-1 0 0 0,1 0 0 0 0,-1 1 0 0 0,1-1 0 0 0,-1 0 0 0 0,0 0 1 0 0,1 1-1 0 0,-1-1 0 0 0,1 0 0 0 0,-1 0 0 0 0,1 0 0 0 0,-1 0 0 0 0,1 1 0 0 0,-1-1 0 0 0,0 0 0 0 0,1 0 0 0 0,-1 0 0 0 0,1 0 0 0 0,-1 0 0 0 0,1 0 0 0 0,-1 0 0 0 0,1 0 1 0 0,-1 0-1 0 0,1-1 0 0 0,0 1 0 0 0,-1 0-3 0 0,2 0-11 0 0,1-1-1 0 0,-1 1 1 0 0,0-1 0 0 0,0 1 0 0 0,0-1-1 0 0,0 0 1 0 0,0 1 0 0 0,0-1 0 0 0,0-1 0 0 0,0 1-1 0 0,0 0 1 0 0,0 0 0 0 0,0-1 0 0 0,1-1 0 0 0,24-26-65 0 0,-15 15 95 0 0,13-20-14 0 0,-15 18 0 0 0,6-12 0 0 0,-16 28 0 0 0,0 0 0 0 0,0 0 0 0 0,0 0 0 0 0,0 0 0 0 0,0 0 0 0 0,0 0 0 0 0,1 0 0 0 0,-1 1 0 0 0,0-1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0,-3 7 0 0 0,-2 9 0 0 0,2-10 1 0 0,0 0 0 0 0,0-1-1 0 0,1 1 1 0 0,0 0-1 0 0,0 0 1 0 0,0 9-1 0 0,-4 15-46 0 0,5-26-65 0 0,0-1 1 0 0,0 0-1 0 0,1 0 1 0 0,-1 0 0 0 0,1 0-1 0 0,0 0 1 0 0,-1 0-1 0 0,1 0 1 0 0,1 0-1 0 0,-1 0 1 0 0,3 4-1 0 0,-4-5 17 0 0,3-3 60 0 0,-1 0 1 0 0,1-1 0 0 0,-1 1-1 0 0,0 0 1 0 0,0-1-1 0 0,1 0 1 0 0,-1 1-1 0 0,0-1 1 0 0,0 0-1 0 0,-1 0 1 0 0,3-2 0 0 0,30-35-151 0 0,53-82 1 0 0,-76 101 199 0 0,0 0 0 0 0,-1 0 0 0 0,-1-1-1 0 0,-1-1 1 0 0,0 1 0 0 0,7-41 0 0 0,-10 38-17 0 0,-3 17 24 0 0,-1-1 1 0 0,1 0-1 0 0,-1-10 1 0 0,-1 16 300 0 0,-8 20 208 0 0,-6 10-160 0 0,2 0 1 0 0,-13 45-1 0 0,10-27-375 0 0,-14 62 3 0 0,24-87-228 0 0,1 0-1 0 0,0 0 0 0 0,1 1 0 0 0,1 29 0 0 0,6-9-1370 0 0,-1-31 991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17.0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233 50 9936 0 0,'0'0'1877'0'0,"-15"-3"-108"0"0,9 2-1663 0 0,1 1-1 0 0,-1-1 0 0 0,0 1 1 0 0,0 0-1 0 0,-8 1 0 0 0,-2 0 107 0 0,-12 5 266 0 0,25-6-402 0 0,1 0 0 0 0,0 0 0 0 0,-1 0 0 0 0,1 0 1 0 0,0 0-1 0 0,-1 1 0 0 0,1 0 0 0 0,0-1 1 0 0,0 1-1 0 0,-4 2 0 0 0,5-3-45 0 0,0 1-136 0 0,-1 7-472 0 0,1-7 582 0 0,1-1 1 0 0,0 1-1 0 0,-1-1 1 0 0,1 1-1 0 0,0 0 0 0 0,0-1 1 0 0,0 1-1 0 0,0 0 1 0 0,0-1-1 0 0,0 1 0 0 0,0-1 1 0 0,0 1-1 0 0,0 0 1 0 0,0-1-1 0 0,0 1 0 0 0,0 0 1 0 0,0-1-1 0 0,0 1 1 0 0,0-1-1 0 0,1 1 0 0 0,-1 0 1 0 0,0-1-1 0 0,0 1 1 0 0,1-1-1 0 0,-1 1 0 0 0,0-1 1 0 0,1 1-1 0 0,2 3 84 0 0,1-1-1 0 0,-1 0 0 0 0,0 0 1 0 0,1-1-1 0 0,0 1 1 0 0,5 2-1 0 0,-5-3-69 0 0,0 1 0 0 0,0 0 0 0 0,0 0-1 0 0,-1 0 1 0 0,6 5 0 0 0,-4-1 8 0 0,0 0 0 0 0,0 0 0 0 0,-1 0 0 0 0,0 0-1 0 0,0 1 1 0 0,-1 0 0 0 0,3 8 0 0 0,-6-12-28 0 0,-1 0 0 0 0,0 0 0 0 0,0 0 1 0 0,0-1-1 0 0,0 1 0 0 0,0 0 0 0 0,-1 0 0 0 0,0-1 1 0 0,-3 7-1 0 0,3-8-4 0 0,0 1 0 0 0,0 0 0 0 0,0-1 0 0 0,-1 0 0 0 0,1 1 0 0 0,0-1 1 0 0,-1 0-1 0 0,0 0 0 0 0,0 0 0 0 0,1-1 0 0 0,-1 1 0 0 0,0-1 0 0 0,0 0 0 0 0,0 1 0 0 0,-1-1 1 0 0,1 0-1 0 0,0-1 0 0 0,0 1 0 0 0,0-1 0 0 0,-5 1 0 0 0,-7-1 11 0 0,0 0 0 0 0,1 0-1 0 0,-19-4 1 0 0,19 2-35 0 0,9 2 29 0 0,4 0 2 0 0,-1 0-1 0 0,1 0 0 0 0,-1-1 1 0 0,1 1-1 0 0,-1 0 1 0 0,1-1-1 0 0,0 1 0 0 0,-1-1 1 0 0,1 1-1 0 0,-3-2 1 0 0,3 1 142 0 0,16-3-70 0 0,-3 2-66 0 0,0 1 1 0 0,0 0-1 0 0,0 1 0 0 0,0 0 0 0 0,13 3 1 0 0,-10-2 17 0 0,0 0 0 0 0,24-2 0 0 0,-9-4-38 0 0,0-1-1 0 0,40-14 0 0 0,-67 19 17 0 0,13-6-4 0 0,1 0-1 0 0,-1-1 1 0 0,26-18 0 0 0,-23 15 1 0 0,-11 6 4 0 0,-1-1 0 0 0,0 1 1 0 0,-1-1-1 0 0,1-1 0 0 0,-1 1 1 0 0,0-1-1 0 0,-1 0 0 0 0,1 0 0 0 0,4-9 1 0 0,-8 10 4 0 0,-1 1 0 0 0,1 0 0 0 0,-1 0 0 0 0,0-1 0 0 0,0 1 1 0 0,-1 0-1 0 0,1-1 0 0 0,-1 1 0 0 0,0-1 0 0 0,-1-6 0 0 0,0-18 2441 0 0,0 30-2438 0 0,0 1 0 0 0,1-1 0 0 0,-1 0 0 0 0,0 0 0 0 0,1 0 0 0 0,-1 1 0 0 0,0-1 0 0 0,1 0 0 0 0,-1 1-1 0 0,1-1 1 0 0,-1 0 0 0 0,1 1 0 0 0,-1-1 0 0 0,0 1 0 0 0,1-1 0 0 0,0 1 0 0 0,-1-1 0 0 0,1 1 0 0 0,-1 0-1 0 0,1-1 1 0 0,0 1 0 0 0,-1 0 0 0 0,-6 17-35 0 0,4-11 35 0 0,-24 50 105 0 0,17-29-116 0 0,1 1 1 0 0,1 0 0 0 0,-9 59-1 0 0,15-42 6 0 0,2-42-17 0 0,0 0 0 0 0,0-1 0 0 0,1 1 0 0 0,-1-1 0 0 0,1 1 0 0 0,0-1 0 0 0,0 1 0 0 0,0-1 0 0 0,1 1 0 0 0,1 2-1 0 0,-2-5-24 0 0,-1 0 0 0 0,1 0 0 0 0,-1 0-1 0 0,1 0 1 0 0,0 0 0 0 0,0 0-1 0 0,-1 0 1 0 0,1 0 0 0 0,0-1 0 0 0,0 1-1 0 0,0 0 1 0 0,0-1 0 0 0,0 1 0 0 0,0-1-1 0 0,0 1 1 0 0,0-1 0 0 0,0 1-1 0 0,0-1 1 0 0,0 0 0 0 0,1 1 0 0 0,-1-1-1 0 0,0 0 1 0 0,0 0 0 0 0,0 0-1 0 0,2 0 1 0 0,-1 0-79 0 0,0-1 1 0 0,0 0-1 0 0,-1 1 0 0 0,1-1 0 0 0,0 0 1 0 0,0 0-1 0 0,0 0 0 0 0,-1 0 0 0 0,1-1 1 0 0,0 1-1 0 0,-1 0 0 0 0,1-1 0 0 0,1-1 1 0 0,1-3-286 0 0,1 1 0 0 0,-1-1 0 0 0,0 0 1 0 0,0-1-1 0 0,0 1 0 0 0,-1-1 0 0 0,3-9 1 0 0,-2 2-243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18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 10896 0 0,'0'0'636'0'0,"4"14"17"0"0,-2-12-542 0 0,0 1 0 0 0,0-1 0 0 0,0 0-1 0 0,0 0 1 0 0,0 0 0 0 0,1 0 0 0 0,-1 0 0 0 0,1-1 0 0 0,-1 1 0 0 0,1-1-1 0 0,4 2 1 0 0,34 9 328 0 0,-20-6-345 0 0,132 29 374 0 0,-150-34-463 0 0,1-1 0 0 0,0 1 1 0 0,0-1-1 0 0,0 0 1 0 0,0 0-1 0 0,0 0 1 0 0,0-1-1 0 0,0 0 1 0 0,0 0-1 0 0,5-1 1 0 0,-8 1 16 0 0,0 1 0 0 0,0-1 0 0 0,0 1 1 0 0,0-1-1 0 0,0 0 0 0 0,0 1 0 0 0,-1-1 1 0 0,1 0-1 0 0,0 0 0 0 0,0 0 0 0 0,0 0 1 0 0,-1 1-1 0 0,1-1 0 0 0,-1 0 0 0 0,1 0 1 0 0,0 0-1 0 0,-1 0 0 0 0,0 0 1 0 0,1-1-1 0 0,-1 1 0 0 0,0 0 0 0 0,1 0 1 0 0,-1 0-1 0 0,0 0 0 0 0,0 0 0 0 0,0 0 1 0 0,0-1-1 0 0,0 1 0 0 0,0 0 0 0 0,0 0 1 0 0,-1 0-1 0 0,1-2 0 0 0,-5-3 173 0 0,0 1 0 0 0,-1 0 0 0 0,-9-8 0 0 0,14 12-24 0 0,-1 1-61 0 0,-1 0 0 0 0,0 0 0 0 0,1 1-1 0 0,-1-1 1 0 0,0 1 0 0 0,-4 1 0 0 0,1 1-65 0 0,1 0 0 0 0,0 0-1 0 0,0 1 1 0 0,0 0 0 0 0,0 0-1 0 0,1 0 1 0 0,-1 0 0 0 0,1 1 0 0 0,0 0-1 0 0,1 0 1 0 0,-1 0 0 0 0,-2 6-1 0 0,1-2-77 0 0,0 0-1 0 0,1 0 0 0 0,1 1 1 0 0,0-1-1 0 0,0 1 0 0 0,-2 17 0 0 0,4-21 33 0 0,0 1-1 0 0,1-1 0 0 0,0 0 1 0 0,2 12-1 0 0,-2-15-9 0 0,1 0 0 0 0,-1 0-1 0 0,1 0 1 0 0,0-1 0 0 0,0 1 0 0 0,0 0-1 0 0,1-1 1 0 0,-1 1 0 0 0,1-1 0 0 0,-1 1-1 0 0,1-1 1 0 0,3 3 0 0 0,-5-5 5 0 0,1 0-1 0 0,0 1 1 0 0,0-1 0 0 0,-1 0-1 0 0,1 0 1 0 0,0 0 0 0 0,0 0 0 0 0,-1 0-1 0 0,1 0 1 0 0,0 0 0 0 0,0 0-1 0 0,0 0 1 0 0,-1-1 0 0 0,1 1 0 0 0,0 0-1 0 0,0 0 1 0 0,-1-1 0 0 0,1 1 0 0 0,1-1-1 0 0,13-8-97 0 0,-10 4 125 0 0,1 0 0 0 0,-1 0 0 0 0,-1-1-1 0 0,1 0 1 0 0,-1 0 0 0 0,0 0 0 0 0,0 0-1 0 0,3-8 1 0 0,4-6 111 0 0,-9 15 402 0 0,-3 10-435 0 0,8 36-99 0 0,-7-38-47 0 0,1 0 0 0 0,-1 0 0 0 0,1 0 0 0 0,-1 0 0 0 0,1 0 0 0 0,0-1 0 0 0,0 1 0 0 0,0 0 0 0 0,1 0 0 0 0,-1-1 0 0 0,1 1 0 0 0,-1-1 0 0 0,1 1 0 0 0,0-1 0 0 0,0 0 0 0 0,3 4-1 0 0,-3-5 29 0 0,-1-1-1 0 0,1 1 0 0 0,-1-1 0 0 0,1 1 0 0 0,0-1 0 0 0,-1 0 0 0 0,1 0 0 0 0,-1 0 1 0 0,1 1-1 0 0,-1-1 0 0 0,1-1 0 0 0,0 1 0 0 0,-1 0 0 0 0,1 0 0 0 0,-1-1 0 0 0,1 1 0 0 0,1-1 1 0 0,0 0-24 0 0,0 0 41 0 0,-1-1 0 0 0,1 1-1 0 0,-1-1 1 0 0,0 1 0 0 0,1-1-1 0 0,-1 0 1 0 0,0 0-1 0 0,0 0 1 0 0,0 0 0 0 0,3-5-1 0 0,2-1-47 0 0,12-14-92 0 0,-1-1-1 0 0,17-29 1 0 0,-26 40-13 0 0,0 0 1 0 0,1 1 0 0 0,19-18 0 0 0,11-12-339 0 0,-9 7 415 0 0,20-27 146 0 0,-47 55-30 0 0,1-1-1 0 0,-1 1 0 0 0,-1-1 0 0 0,1-1 0 0 0,-1 1 0 0 0,0 0 0 0 0,2-14 0 0 0,-4 21 10 0 0,-1 0 1 0 0,0 0 0 0 0,0 0-1 0 0,0 0 1 0 0,0 0-1 0 0,0 0 1 0 0,0 0 0 0 0,0-1-1 0 0,0 1 1 0 0,0 0-1 0 0,0 0 1 0 0,0 0 0 0 0,0 0-1 0 0,0 0 1 0 0,0 0-1 0 0,0-1 1 0 0,0 1 0 0 0,0 0-1 0 0,0 0 1 0 0,0 0 0 0 0,0 0-1 0 0,0 0 1 0 0,0 0-1 0 0,0-1 1 0 0,0 1 0 0 0,0 0-1 0 0,0 0 1 0 0,0 0-1 0 0,0 0 1 0 0,0 0 0 0 0,0 0-1 0 0,0 0 1 0 0,0-1-1 0 0,0 1 1 0 0,0 0 0 0 0,0 0-1 0 0,-1 0 1 0 0,1 0-1 0 0,0 0 1 0 0,0 0 0 0 0,0 0-1 0 0,0 0 1 0 0,0 0-1 0 0,0 0 1 0 0,0 0 0 0 0,-1-1-1 0 0,1 1 1 0 0,0 0-1 0 0,0 0 1 0 0,0 0 0 0 0,0 0-1 0 0,0 0 1 0 0,0 0-1 0 0,-1 0 1 0 0,1 0 0 0 0,0 0-1 0 0,0 0 1 0 0,-10 7 522 0 0,-9 12-695 0 0,10-5 125 0 0,-1 0 0 0 0,2 1 0 0 0,0 0 0 0 0,-6 16 0 0 0,-3 6 0 0 0,9-21-13 0 0,1-1 0 0 0,1 2-1 0 0,1-1 1 0 0,0 1 0 0 0,1-1-1 0 0,1 1 1 0 0,1 0 0 0 0,0 0-1 0 0,1 1 1 0 0,1-1 0 0 0,2 23-1 0 0,-1-35-8 0 0,0 0 0 0 0,0 0 0 0 0,0 0 0 0 0,1 0 0 0 0,0-1 0 0 0,0 1 0 0 0,0 0 0 0 0,0-1 0 0 0,1 1 0 0 0,5 7 0 0 0,-7-10 8 0 0,1-1 1 0 0,0 1 0 0 0,0 0 0 0 0,-1 0-1 0 0,1-1 1 0 0,0 1 0 0 0,0-1 0 0 0,1 1 0 0 0,-1-1-1 0 0,0 0 1 0 0,0 0 0 0 0,1 0 0 0 0,-1 0 0 0 0,0-1-1 0 0,1 1 1 0 0,-1 0 0 0 0,1-1 0 0 0,-1 0 0 0 0,1 0-1 0 0,-1 1 1 0 0,1-1 0 0 0,-1-1 0 0 0,4 1-1 0 0,1-2 23 0 0,1-1-1 0 0,-1 1 0 0 0,0-1 0 0 0,-1 0 0 0 0,1-1 0 0 0,0 0 1 0 0,-1 0-1 0 0,0 0 0 0 0,0 0 0 0 0,0-1 0 0 0,0 0 0 0 0,-1-1 1 0 0,0 1-1 0 0,5-8 0 0 0,-1 2 14 0 0,-1-1 1 0 0,-1 0-1 0 0,0-1 1 0 0,0 0-1 0 0,-1 0 1 0 0,7-22-1 0 0,-11 27-29 0 0,0 0 0 0 0,-1 0-1 0 0,0 0 1 0 0,0-1-1 0 0,-1 1 1 0 0,0 0 0 0 0,0 0-1 0 0,-2-10 1 0 0,2 15-5 0 0,1 3 5 0 0,-1-1 0 0 0,0 1 0 0 0,0-1 1 0 0,0 1-1 0 0,0-1 0 0 0,0 1 0 0 0,-1-1 0 0 0,1 1 0 0 0,0-1 0 0 0,0 0 0 0 0,0 1 0 0 0,0-1 0 0 0,-1 1 0 0 0,1-1 0 0 0,0 1 1 0 0,0 0-1 0 0,-1-1 0 0 0,1 1 0 0 0,0-1 0 0 0,-1 1 0 0 0,1-1 0 0 0,-1 0 0 0 0,1 1 4 0 0,-1-1 0 0 0,1 1 0 0 0,0 0 0 0 0,0-1 0 0 0,0 1 0 0 0,0-1 0 0 0,-1 1 0 0 0,1 0 0 0 0,0-1 0 0 0,0 1 0 0 0,-1 0 0 0 0,1-1 0 0 0,0 1 0 0 0,-1 0 0 0 0,1-1 0 0 0,0 1 0 0 0,-1 0 0 0 0,1 0 0 0 0,0-1 0 0 0,-1 1 0 0 0,1 0 0 0 0,-1 0 0 0 0,1 0 0 0 0,-1-1 0 0 0,1 1 0 0 0,0 0-1 0 0,-1 0 1 0 0,1 0 0 0 0,-1 0 0 0 0,1 0 0 0 0,-1 0 0 0 0,1 0 0 0 0,-1 0 0 0 0,1 0 0 0 0,-1 0 0 0 0,1 0 0 0 0,0 0 0 0 0,-1 1 0 0 0,1-1 0 0 0,-1 0 0 0 0,-1 0-18 0 0,0 1-1 0 0,0-1 0 0 0,0 0 1 0 0,0 1-1 0 0,0-1 0 0 0,0 1 1 0 0,0 0-1 0 0,1-1 1 0 0,-1 1-1 0 0,0 0 0 0 0,0 0 1 0 0,1 0-1 0 0,-1 0 1 0 0,1 1-1 0 0,-1-1 0 0 0,1 0 1 0 0,-1 1-1 0 0,1-1 1 0 0,0 1-1 0 0,0-1 0 0 0,-1 1 1 0 0,1 0-1 0 0,0-1 1 0 0,-1 4-1 0 0,0-1 18 0 0,1 1 0 0 0,-1 0 0 0 0,0-1 1 0 0,1 1-1 0 0,0 0 0 0 0,0 0 0 0 0,1 0 0 0 0,-1 5 0 0 0,2 1 36 0 0,0-1-1 0 0,0 1 0 0 0,1-1 1 0 0,0 0-1 0 0,1 1 0 0 0,0-1 0 0 0,0 0 1 0 0,1-1-1 0 0,1 1 0 0 0,6 9 0 0 0,-7-11 2 0 0,1-1 0 0 0,1 0-1 0 0,-1-1 1 0 0,1 1 0 0 0,1-1-1 0 0,-1 0 1 0 0,1-1 0 0 0,0 0-1 0 0,14 9 1 0 0,-21-15-75 0 0,0 1-1 0 0,0 0 1 0 0,-1 0 0 0 0,1 0 0 0 0,0 0-1 0 0,0-1 1 0 0,0 1 0 0 0,0 0-1 0 0,0 0 1 0 0,0 0 0 0 0,0-1-1 0 0,0 1 1 0 0,0 0 0 0 0,0 0-1 0 0,0 0 1 0 0,0-1 0 0 0,0 1-1 0 0,1 0 1 0 0,-1 0 0 0 0,0 0 0 0 0,0 0-1 0 0,0-1 1 0 0,0 1 0 0 0,0 0-1 0 0,0 0 1 0 0,0 0 0 0 0,0 0-1 0 0,1 0 1 0 0,-1-1 0 0 0,0 1-1 0 0,0 0 1 0 0,0 0 0 0 0,0 0-1 0 0,0 0 1 0 0,1 0 0 0 0,-1 0-1 0 0,0 0 1 0 0,0-1 0 0 0,0 1 0 0 0,1 0-1 0 0,-1 0 1 0 0,0 0 0 0 0,0 0-1 0 0,0 0 1 0 0,0 0 0 0 0,1 0-1 0 0,-1 0 1 0 0,0 0 0 0 0,0 0-1 0 0,0 0 1 0 0,1 0 0 0 0,-1 0-1 0 0,0 0 1 0 0,0 0 0 0 0,0 1-1 0 0,1-1 1 0 0,-1 0 0 0 0,0 0 0 0 0,0 0-1 0 0,0 0 1 0 0,0 0 0 0 0,1 0-1 0 0,-1 0 1 0 0,0 1 0 0 0,-7-16-2453 0 0,7 14 2564 0 0,-4-5-963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31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12240 0 0,'0'0'3064'0'0,"13"8"-1383"0"0,-8-6-1452 0 0,-1 0 1 0 0,1 0-1 0 0,-1-1 0 0 0,1 1 1 0 0,-1-1-1 0 0,1 0 0 0 0,8 0 1 0 0,-4 1 63 0 0,-4-2-191 0 0,1 1-1 0 0,0-1 1 0 0,-1 0 0 0 0,1 0 0 0 0,0-1 0 0 0,-1 1 0 0 0,1-1-1 0 0,9-3 1 0 0,7-1-140 0 0,-12 4-80 0 0,-10 1 74 0 0,0 0 1 0 0,0 0 0 0 0,0 0 0 0 0,1 0-1 0 0,-1 0 1 0 0,0 0 0 0 0,0 0 0 0 0,0 0-1 0 0,0 0 1 0 0,1 0 0 0 0,-1 0-1 0 0,0 0 1 0 0,0 0 0 0 0,0 0 0 0 0,1 0-1 0 0,-1-1 1 0 0,0 1 0 0 0,0 0 0 0 0,0 0-1 0 0,0 0 1 0 0,1 0 0 0 0,-1 0 0 0 0,0 0-1 0 0,0-1 1 0 0,0 1 0 0 0,0 0-1 0 0,0 0 1 0 0,0 0 0 0 0,0 0 0 0 0,1-1-1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18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10304 0 0,'0'0'374'0'0,"8"4"546"0"0,1-1-193 0 0,0 0 0 0 0,1-1 0 0 0,-1 0 0 0 0,11 2-1 0 0,2-1-48 0 0,42 10-288 0 0,0-3-1 0 0,99 2 0 0 0,-136-12-500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23.1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48 6 6048 0 0,'-3'-6'8072'0'0,"-3"26"-7534"0"0,5-17-501 0 0,0 0 1 0 0,0 0-1 0 0,0 0 0 0 0,0-1 1 0 0,1 1-1 0 0,-1 4 1 0 0,-4 64 886 0 0,4-38-979 0 0,-9 47 1 0 0,5-47 77 0 0,-1 48 0 0 0,7-62-95 0 0,1-16 303 0 0,1-12-115 0 0,10-67-195 0 0,-12 74 95 0 0,0-1 1 0 0,-1 0-1 0 0,1 0 0 0 0,1 0 1 0 0,-1 1-1 0 0,0-1 0 0 0,1 0 1 0 0,-1 1-1 0 0,1-1 1 0 0,0 1-1 0 0,0 0 0 0 0,0 0 1 0 0,0 0-1 0 0,0 0 0 0 0,0 0 1 0 0,1 0-1 0 0,-1 0 1 0 0,1 1-1 0 0,-1-1 0 0 0,1 1 1 0 0,-1-1-1 0 0,1 1 0 0 0,0 0 1 0 0,0 0-1 0 0,0 1 1 0 0,0-1-1 0 0,-1 0 0 0 0,1 1 1 0 0,0 0-1 0 0,0 0 0 0 0,0 0 1 0 0,0 0-1 0 0,0 0 1 0 0,0 0-1 0 0,0 1 0 0 0,0 0 1 0 0,0-1-1 0 0,5 3 0 0 0,-6-1-12 0 0,1-1 0 0 0,0 0 0 0 0,-1 1 0 0 0,0 0-1 0 0,1 0 1 0 0,-1-1 0 0 0,0 1 0 0 0,0 1 0 0 0,0-1-1 0 0,0 0 1 0 0,0 0 0 0 0,0 1 0 0 0,-1-1-1 0 0,1 1 1 0 0,-1-1 0 0 0,0 1 0 0 0,2 5 0 0 0,-2-6 1 0 0,-1 1 1 0 0,0-1 0 0 0,1 0 0 0 0,-1 1 0 0 0,0-1 0 0 0,0 0-1 0 0,0 1 1 0 0,-1-1 0 0 0,1 0 0 0 0,-1 1 0 0 0,1-1 0 0 0,-1 0-1 0 0,0 0 1 0 0,1 1 0 0 0,-1-1 0 0 0,0 0 0 0 0,-1 0-1 0 0,1 0 1 0 0,0 0 0 0 0,-1 0 0 0 0,1 0 0 0 0,-1-1 0 0 0,-2 4-1 0 0,-6 4 77 0 0,0-1-1 0 0,-19 12 0 0 0,25-17-76 0 0,0-1 1 0 0,-1 1-1 0 0,1-1 1 0 0,-1 0-1 0 0,1-1 1 0 0,-1 1-1 0 0,0-1 1 0 0,0 0-1 0 0,0 0 1 0 0,-6 0-1 0 0,10-1-20 0 0,0 0 0 0 0,-1 0 0 0 0,1 0 0 0 0,0 0 0 0 0,0 0 0 0 0,0 0 0 0 0,0 0 0 0 0,0 0 0 0 0,0-1 0 0 0,-1 1 0 0 0,1 0 0 0 0,0-1 0 0 0,0 1 0 0 0,0-1-1 0 0,0 1 1 0 0,-1-2 0 0 0,-1 0-113 0 0,2 2-64 0 0,-3-11-823 0 0,4 7 653 0 0,-4-3-276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25.0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84 309 9936 0 0,'0'0'1080'0'0,"-12"7"862"0"0,0 3-1302 0 0,7-6-372 0 0,0 1-1 0 0,0 0 1 0 0,0 0 0 0 0,0 0-1 0 0,1 0 1 0 0,-5 8 0 0 0,6-8-183 0 0,0-1 0 0 0,1 1 0 0 0,-1 0 0 0 0,1 0 0 0 0,0 0 1 0 0,1 0-1 0 0,-1 1 0 0 0,1-1 0 0 0,0 0 0 0 0,0 1 0 0 0,1-1 1 0 0,-1 0-1 0 0,1 1 0 0 0,0-1 0 0 0,1 1 0 0 0,1 6 0 0 0,-2-10-84 0 0,0 0 0 0 0,0 1-1 0 0,1-1 1 0 0,-1 0-1 0 0,1 1 1 0 0,-1-1-1 0 0,1 1 1 0 0,0-1-1 0 0,0 0 1 0 0,0 0-1 0 0,0 1 1 0 0,0-1 0 0 0,1 0-1 0 0,-1 0 1 0 0,1 0-1 0 0,-1 0 1 0 0,1-1-1 0 0,0 1 1 0 0,-1 0-1 0 0,1-1 1 0 0,3 3-1 0 0,-2-3 12 0 0,-1 0 0 0 0,1 0 0 0 0,0 0 0 0 0,-1-1 0 0 0,1 1 0 0 0,0-1-1 0 0,0 1 1 0 0,-1-1 0 0 0,1 0 0 0 0,0 0 0 0 0,-1 0 0 0 0,1 0 0 0 0,0-1 0 0 0,0 1-1 0 0,-1-1 1 0 0,1 0 0 0 0,0 0 0 0 0,3-1 0 0 0,0 0 1 0 0,0-1 1 0 0,-1 1-1 0 0,1-1 0 0 0,0 0 1 0 0,-1-1-1 0 0,9-7 1 0 0,-11 9-10 0 0,0-1 1 0 0,-1 1 0 0 0,1-1-1 0 0,-1 0 1 0 0,0 0 0 0 0,0 0-1 0 0,0 0 1 0 0,0 0 0 0 0,-1-1-1 0 0,1 1 1 0 0,-1 0 0 0 0,2-7-1 0 0,-3 6-2 0 0,1 1 0 0 0,-1-1 0 0 0,0 1 0 0 0,0-1 0 0 0,0 1 0 0 0,-1-1 0 0 0,1 1 0 0 0,-1-1 0 0 0,0 1 0 0 0,0 0 0 0 0,0-1 0 0 0,0 1-1 0 0,0 0 1 0 0,-1 0 0 0 0,0 0 0 0 0,-4-6 0 0 0,3 4 1 0 0,0 1 0 0 0,-1 0 0 0 0,0 0 0 0 0,0 0-1 0 0,0 1 1 0 0,0-1 0 0 0,-1 1 0 0 0,1 0 0 0 0,-1 0 0 0 0,-7-3-1 0 0,11 6-3 0 0,-1-1 0 0 0,0 1-1 0 0,0 0 1 0 0,0 0 0 0 0,0-1-1 0 0,0 1 1 0 0,0 0 0 0 0,0 1-1 0 0,0-1 1 0 0,0 0-1 0 0,0 1 1 0 0,0-1 0 0 0,0 1-1 0 0,0-1 1 0 0,0 1 0 0 0,1 0-1 0 0,-1 0 1 0 0,0 0 0 0 0,0 0-1 0 0,1 0 1 0 0,-1 0-1 0 0,1 0 1 0 0,-1 1 0 0 0,-2 2-1 0 0,3-3 1 0 0,-1 0-1 0 0,1 1 0 0 0,-1 0 1 0 0,1-1-1 0 0,0 1 0 0 0,0 0 1 0 0,0-1-1 0 0,0 1 0 0 0,0 0 0 0 0,0 0 1 0 0,0 0-1 0 0,1 0 0 0 0,-1 0 1 0 0,1 0-1 0 0,-1 0 0 0 0,1 0 1 0 0,0 0-1 0 0,0 0 0 0 0,0 0 1 0 0,0 0-1 0 0,0 0 0 0 0,0 0 1 0 0,1 4-1 0 0,1-2-3 0 0,0-1 0 0 0,0 1-1 0 0,0 0 1 0 0,0-1 0 0 0,0 0 0 0 0,1 1 0 0 0,-1-1 0 0 0,1 0-1 0 0,0 0 1 0 0,0-1 0 0 0,0 1 0 0 0,0 0 0 0 0,1-1 0 0 0,-1 0 0 0 0,1 0-1 0 0,-1 0 1 0 0,1 0 0 0 0,0-1 0 0 0,0 1 0 0 0,-1-1 0 0 0,1 0 0 0 0,0 0-1 0 0,0 0 1 0 0,7 0 0 0 0,-2-1 7 0 0,0 0 1 0 0,0 0-1 0 0,0-1 0 0 0,0 0 1 0 0,0-1-1 0 0,0 0 0 0 0,-1 0 1 0 0,1-1-1 0 0,16-7 0 0 0,-20 7-7 0 0,10-4 177 0 0,0-1 0 0 0,15-10 0 0 0,-26 15-130 0 0,0 1 1 0 0,-1-1-1 0 0,1-1 1 0 0,-1 1-1 0 0,0 0 1 0 0,0-1-1 0 0,0 1 1 0 0,-1-1-1 0 0,1 0 1 0 0,-1 0-1 0 0,0 0 1 0 0,3-6-1 0 0,-4 4 11 0 0,-1 5 299 0 0,-1 0-342 0 0,1 1-1 0 0,0 0 0 0 0,0-1 0 0 0,0 1 1 0 0,-1 0-1 0 0,1 0 0 0 0,0-1 0 0 0,-1 1 1 0 0,1 0-1 0 0,0 0 0 0 0,0 0 0 0 0,-1-1 1 0 0,1 1-1 0 0,0 0 0 0 0,-1 0 0 0 0,1 0 1 0 0,0 0-1 0 0,-1 0 0 0 0,1 0 0 0 0,-1 0 1 0 0,1 0-1 0 0,0 0 0 0 0,-1 0 0 0 0,1 0 1 0 0,0 0-1 0 0,-1 0 0 0 0,1 0 0 0 0,-11 1 74 0 0,7 0-79 0 0,1 1 0 0 0,0 0 1 0 0,0 0-1 0 0,0 0 0 0 0,1 0 1 0 0,-1 0-1 0 0,0 1 0 0 0,1-1 1 0 0,-1 1-1 0 0,1 0 0 0 0,0 0 1 0 0,0 0-1 0 0,0 0 0 0 0,1 0 1 0 0,-1 0-1 0 0,1 0 0 0 0,-1 1 0 0 0,1-1 1 0 0,0 0-1 0 0,-1 8 0 0 0,1 2-4 0 0,0-12 0 0 0,1 1 0 0 0,0 0 0 0 0,0 0 0 0 0,-1 0 0 0 0,2 0 0 0 0,-1 0 0 0 0,0-1 0 0 0,0 1 0 0 0,1 3 0 0 0,2 7 6 0 0,-3-10-14 0 0,0 0-1 0 0,1 0 1 0 0,-1 0 0 0 0,1 0 0 0 0,-1 0-1 0 0,1 1 1 0 0,0-2 0 0 0,0 1-1 0 0,0 0 1 0 0,0 0 0 0 0,0 0 0 0 0,0 0-1 0 0,0-1 1 0 0,1 1 0 0 0,-1 0-1 0 0,1-1 1 0 0,-1 1 0 0 0,4 2-1 0 0,-1-3 2 0 0,0 1-1 0 0,-1-1 1 0 0,1 1-1 0 0,0-1 1 0 0,0 0-1 0 0,0 0 1 0 0,0-1-1 0 0,0 1 1 0 0,0-1-1 0 0,0 0 1 0 0,0 0-1 0 0,0 0 1 0 0,0-1-1 0 0,7-1 1 0 0,-3 1 19 0 0,0-2 0 0 0,0 1 1 0 0,0-1-1 0 0,0-1 0 0 0,0 1 0 0 0,8-6 1 0 0,-6 2 8 0 0,-6 5-8 0 0,1-1 0 0 0,-1 0 0 0 0,0 0-1 0 0,8-7 1 0 0,-4 2 13 0 0,-5 5-20 0 0,-1 1 0 0 0,1 0 0 0 0,-1-1 0 0 0,1 0 0 0 0,-1 0 0 0 0,0 1 0 0 0,0-1 0 0 0,0 0 0 0 0,-1-1 0 0 0,1 1 0 0 0,-1 0 0 0 0,1 0 0 0 0,-1-1 0 0 0,0 1 0 0 0,0-1 0 0 0,0-3 0 0 0,-2 6 5 0 0,1 0-9 0 0,0 1 0 0 0,0-1 0 0 0,0 1 0 0 0,0-1 1 0 0,0 1-1 0 0,0-1 0 0 0,0 1 0 0 0,0-1 0 0 0,0 1 0 0 0,1-1 0 0 0,-1 1 0 0 0,0-1 1 0 0,0 1-1 0 0,0-1 0 0 0,0 1 0 0 0,1 0 0 0 0,-1-1 0 0 0,0 1 0 0 0,0-1 0 0 0,1 1 1 0 0,-1 0-1 0 0,0-1 0 0 0,1 1 0 0 0,0-1 0 0 0,-16 4 51 0 0,13-1-52 0 0,0-1-1 0 0,0 1 1 0 0,0-1-1 0 0,0 1 0 0 0,0 0 1 0 0,1 0-1 0 0,-1 0 0 0 0,1 0 1 0 0,-1 0-1 0 0,1 0 0 0 0,0 1 1 0 0,0-1-1 0 0,0 0 1 0 0,-2 5-1 0 0,2 0-17 0 0,0 1 1 0 0,0-1-1 0 0,1 15 0 0 0,0-21 14 0 0,0 0-1 0 0,0 1 0 0 0,0-1-1 0 0,0 1 1 0 0,0-1 0 0 0,1 1-1 0 0,-1-1 1 0 0,0 1 0 0 0,1-1-1 0 0,0 1 1 0 0,-1-1 0 0 0,1 0-1 0 0,0 1 1 0 0,0-1 0 0 0,-1 0-1 0 0,1 1 1 0 0,0-1 0 0 0,0 0-1 0 0,0 0 1 0 0,1 0 0 0 0,-1 0-1 0 0,0 0 1 0 0,0 0 0 0 0,1 0-1 0 0,-1-1 1 0 0,2 2 0 0 0,-1-1 3 0 0,0 0 0 0 0,0-1 0 0 0,1 1 0 0 0,-1-1 0 0 0,0 1 0 0 0,0-1 1 0 0,0 0-1 0 0,1 0 0 0 0,-1 0 0 0 0,0 0 0 0 0,0 0 0 0 0,1-1 1 0 0,-1 1-1 0 0,0 0 0 0 0,0-1 0 0 0,0 0 0 0 0,3-1 0 0 0,2-1 7 0 0,0 0 0 0 0,0-1 0 0 0,0 0 0 0 0,-1 0 0 0 0,1-1-1 0 0,-1 0 1 0 0,0 0 0 0 0,-1 0 0 0 0,1-1 0 0 0,-1 1 0 0 0,0-2 0 0 0,4-6-1 0 0,1-3 59 0 0,-7 10-14 0 0,1 0 1 0 0,0 1-1 0 0,5-7 1 0 0,-8 11 13 0 0,3 16 2 0 0,-4-1-76 0 0,-1 0 0 0 0,0 0 0 0 0,0 0 0 0 0,-8 27 0 0 0,8-27-50 0 0,1-13 53 0 0,0-1 0 0 0,0 1 0 0 0,0-1 1 0 0,0 1-1 0 0,0-1 0 0 0,0 1 0 0 0,0-1 0 0 0,0 0 1 0 0,0 1-1 0 0,0-1 0 0 0,0 1 0 0 0,0-1 0 0 0,0 1 1 0 0,0-1-1 0 0,0 1 0 0 0,1-1 0 0 0,-1 1 0 0 0,0-1 0 0 0,0 1 1 0 0,1-1-1 0 0,-1 0 0 0 0,0 1 0 0 0,1-1 0 0 0,-1 0 1 0 0,0 1-1 0 0,1-1 0 0 0,-1 0 0 0 0,1 1 0 0 0,2-3-2 0 0,0 0 0 0 0,0 0-1 0 0,0-1 1 0 0,0 0 0 0 0,-1 1-1 0 0,1-1 1 0 0,-1 0 0 0 0,3-5-1 0 0,43-55-54 0 0,-37 50 64 0 0,10-12 0 0 0,-18 22 2 0 0,-2 2-7 0 0,0 0 0 0 0,0 0 0 0 0,0 0 0 0 0,0 0 0 0 0,0 0 0 0 0,0 0 0 0 0,0 0 0 0 0,0 0 0 0 0,1 1 0 0 0,-1-1 0 0 0,0 0 0 0 0,1 1 0 0 0,-1-1 0 0 0,0 1 1 0 0,1-1-1 0 0,-1 1 0 0 0,0 0 0 0 0,1-1 0 0 0,-1 1 0 0 0,1 0 0 0 0,-1 0 0 0 0,0 0 0 0 0,3 0 0 0 0,-3 1 0 0 0,-1-1 1 0 0,1 1-1 0 0,-1-1 1 0 0,1 1-1 0 0,0-1 0 0 0,-1 1 1 0 0,1 0-1 0 0,-1-1 1 0 0,1 1-1 0 0,-1-1 0 0 0,0 1 1 0 0,1 0-1 0 0,-1 0 1 0 0,0-1-1 0 0,1 1 0 0 0,-1 0 1 0 0,0 0-1 0 0,0-1 1 0 0,0 1-1 0 0,0 0 0 0 0,0 0 1 0 0,0-1-1 0 0,0 1 1 0 0,0 1-1 0 0,-2 25 19 0 0,0-13-20 0 0,1 6 6 0 0,0-15 0 0 0,1 1 0 0 0,-1-1 0 0 0,1 0 0 0 0,2 11 0 0 0,-1-10 0 0 0,-1-4 0 0 0,1 1 0 0 0,-1-1 0 0 0,0 0 0 0 0,1 1 0 0 0,-1-1 0 0 0,1 0 0 0 0,0 0 0 0 0,0 0 0 0 0,-1 0 0 0 0,2 0 0 0 0,-1 0 0 0 0,0 0 0 0 0,0 0 0 0 0,1 0 0 0 0,-1 0 0 0 0,1 0 0 0 0,-1-1 0 0 0,1 1 0 0 0,0-1 0 0 0,-1 1 0 0 0,1-1 0 0 0,2 2 0 0 0,0-2 0 0 0,0 0 0 0 0,0 0 0 0 0,0 0 0 0 0,0 0 0 0 0,0-1 0 0 0,0 0 0 0 0,1 1 0 0 0,-1-1 0 0 0,0-1 0 0 0,0 1 0 0 0,0-1 0 0 0,5-1 0 0 0,-2 1 0 0 0,-1-1 0 0 0,0 0 0 0 0,1 0 0 0 0,-1-1 0 0 0,0 0 0 0 0,-1 0 0 0 0,8-5 0 0 0,18-14-2 0 0,-14 11 22 0 0,18-16-1 0 0,-30 23-7 0 0,-1-1-1 0 0,1 0 0 0 0,-1 0 1 0 0,0 0-1 0 0,0 0 1 0 0,-1-1-1 0 0,6-10 0 0 0,-5 7-15 0 0,-2 5 9 0 0,0 1 1 0 0,0 0 0 0 0,-1-1-1 0 0,0 0 1 0 0,0 1 0 0 0,0-1-1 0 0,0 0 1 0 0,0 1 0 0 0,-1-1-1 0 0,0 0 1 0 0,1 0 0 0 0,-1 1-1 0 0,-1-8 1 0 0,-3 1 37 0 0,-3 1-33 0 0,5 7-10 0 0,0 1 0 0 0,0 0 0 0 0,0 1 0 0 0,0-1 0 0 0,0 0 0 0 0,0 0 0 0 0,0 1 0 0 0,0-1 0 0 0,0 1 0 0 0,-1 0 0 0 0,1 0 0 0 0,0 0 0 0 0,0 0 0 0 0,0 0 0 0 0,0 0 0 0 0,-1 0 0 0 0,1 1 0 0 0,0-1 0 0 0,0 1 0 0 0,0-1 0 0 0,0 1 0 0 0,0 0 0 0 0,0 0 0 0 0,0 0 0 0 0,0 0 0 0 0,1 0 0 0 0,-3 2 0 0 0,-3 2 0 0 0,0 0 0 0 0,1 1 0 0 0,-1 0 0 0 0,1 0 0 0 0,-8 11 0 0 0,8-10 0 0 0,0 1 0 0 0,1 0 0 0 0,0 0 0 0 0,0 1 0 0 0,0 0 0 0 0,1-1 0 0 0,1 1 0 0 0,-4 14 0 0 0,4-11-8 0 0,2-11 1 0 0,1 0-1 0 0,-1 1 1 0 0,1-1 0 0 0,0 1-1 0 0,-1-1 1 0 0,1 1-1 0 0,0-1 1 0 0,0 1-1 0 0,0-1 1 0 0,0 1 0 0 0,0-1-1 0 0,0 1 1 0 0,0-1-1 0 0,1 0 1 0 0,-1 1 0 0 0,0-1-1 0 0,1 1 1 0 0,-1-1-1 0 0,1 1 1 0 0,1 1-1 0 0,-2-2 7 0 0,1-1 1 0 0,-1 1-1 0 0,1-1 0 0 0,0 1 0 0 0,-1-1 0 0 0,1 1 0 0 0,-1-1 0 0 0,1 1 0 0 0,0-1 0 0 0,0 0 0 0 0,-1 1 0 0 0,1-1 0 0 0,0 0 0 0 0,0 1 0 0 0,-1-1 0 0 0,1 0 0 0 0,0 0 0 0 0,0 0 0 0 0,0 0 0 0 0,-1 0 0 0 0,2 0 0 0 0,0 0-14 0 0,0-1 0 0 0,0 1 1 0 0,0-1-1 0 0,0 0 0 0 0,0 0 0 0 0,0 0 0 0 0,3-1 0 0 0,5-5-13 0 0,-1 0 0 0 0,0 0 0 0 0,0 0 0 0 0,-1-1 0 0 0,0-1 0 0 0,0 0 0 0 0,12-18 0 0 0,-7 8 12 0 0,-2-1 0 0 0,-1 0 0 0 0,9-23 0 0 0,34-122-567 0 0,-20 55 90 0 0,-28 91 428 0 0,-2 13 65 0 0,0 5 60 0 0,-3 23 312 0 0,-22 65 183 0 0,-18 67-297 0 0,27-105-260 0 0,5-23-133 0 0,-7 46 0 0 0,11-20-3616 0 0,4-41 2343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26.9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80 195 8808 0 0,'30'-62'2568'0'0,"-30"62"-2493"0"0,0 0 0 0 0,0 0 0 0 0,1 0 0 0 0,-1-1 1 0 0,0 1-1 0 0,0 0 0 0 0,0 0 0 0 0,0-1 0 0 0,1 1 1 0 0,-1 0-1 0 0,0 0 0 0 0,0-1 0 0 0,0 1 0 0 0,0 0 1 0 0,0 0-1 0 0,0-1 0 0 0,0 1 0 0 0,0 0 1 0 0,0-1-1 0 0,0 1 0 0 0,0 0 0 0 0,0 0 0 0 0,0-1 1 0 0,0 1-1 0 0,0 0 0 0 0,0-1 0 0 0,0 1 0 0 0,-1 0 1 0 0,1 0-1 0 0,0-1 0 0 0,0 1 0 0 0,0 0 0 0 0,0 0 1 0 0,0-1-1 0 0,-1 1 0 0 0,1 0 0 0 0,0 0 0 0 0,0 0 1 0 0,0-1-1 0 0,-1 1 0 0 0,1 0 0 0 0,0 0 0 0 0,0 0 1 0 0,-1 0-1 0 0,1 0 0 0 0,0 0 0 0 0,0-1 0 0 0,-1 1 1 0 0,1 0-1 0 0,0 0 0 0 0,-1 0 0 0 0,1 0 0 0 0,0 0 1 0 0,0 0-1 0 0,-1 0 0 0 0,1 0 0 0 0,0 0 0 0 0,0 0 1 0 0,-1 0-1 0 0,1 0 0 0 0,-2 0-79 0 0,1 1 0 0 0,0-1-1 0 0,0 0 1 0 0,0 0 0 0 0,0 1 0 0 0,0-1-1 0 0,0 0 1 0 0,-1 1 0 0 0,1-1 0 0 0,0 1-1 0 0,0 0 1 0 0,0-1 0 0 0,-1 2 0 0 0,-1 2 9 0 0,0 1 0 0 0,0-1 0 0 0,1 0 0 0 0,0 1 0 0 0,0-1 0 0 0,0 1 0 0 0,0 0 0 0 0,1 0 0 0 0,-1-1 0 0 0,1 1 0 0 0,1 0 0 0 0,-1 0 0 0 0,1 0 0 0 0,-1 0 0 0 0,2 0 0 0 0,-1 0 0 0 0,2 8 0 0 0,-1-9 61 0 0,1 0-1 0 0,0 0 1 0 0,1 0 0 0 0,-1-1-1 0 0,1 1 1 0 0,-1-1-1 0 0,6 5 1 0 0,2 4 190 0 0,34 42 920 0 0,-39-44-1176 0 0,-5-9 7 0 0,0 0 0 0 0,0 0 0 0 0,0 0 0 0 0,0 1 0 0 0,0-1 0 0 0,0 0-1 0 0,0 0 1 0 0,0 0 0 0 0,-1 0 0 0 0,1 1 0 0 0,0-1 0 0 0,-1 0 0 0 0,1 0-1 0 0,-1 0 1 0 0,1 0 0 0 0,-1 0 0 0 0,0 0 0 0 0,1 0 0 0 0,-1 0 0 0 0,0 0-1 0 0,0 0 1 0 0,0 0 0 0 0,0-1 0 0 0,0 1 0 0 0,1 0 0 0 0,-1-1 0 0 0,0 1-1 0 0,-1 0 1 0 0,1-1 0 0 0,-2 1 0 0 0,2 0 12 0 0,-5 2-30 0 0,1 0-1 0 0,-1-1 0 0 0,1 0 0 0 0,-1 0 1 0 0,0-1-1 0 0,1 1 0 0 0,-1-1 0 0 0,0 0 0 0 0,0-1 1 0 0,0 0-1 0 0,-10 0 0 0 0,5 2 1 0 0,1 0 12 0 0,-15-8-12 0 0,24 6-43 0 0,16 0 44 0 0,15 5-23 0 0,-19-3 36 0 0,-1 0 1 0 0,1-1-1 0 0,0 0 1 0 0,0 0-1 0 0,-1-1 1 0 0,1-1-1 0 0,11-1 0 0 0,-13 0 7 0 0,11-1 21 0 0,-1-1 1 0 0,1-1 0 0 0,-1-1 0 0 0,0 0 0 0 0,0-1 0 0 0,20-12-1 0 0,-32 15-17 0 0,-1 0 0 0 0,0-1 0 0 0,0 1-1 0 0,0-1 1 0 0,0-1 0 0 0,-1 1-1 0 0,1-1 1 0 0,-1 0 0 0 0,-1 0 0 0 0,1 0-1 0 0,-1-1 1 0 0,0 1 0 0 0,5-15-1 0 0,1-2-13 0 0,26-69 0 0 0,-15 46 27 0 0,-16 36 57 0 0,0-1-1 0 0,0 0 0 0 0,2-11 0 0 0,-5 15 36 0 0,-1 2 12 0 0,-2 8-64 0 0,-7 9 50 0 0,-4 7-85 0 0,1 0-1 0 0,1 1 1 0 0,0 1 0 0 0,2 0 0 0 0,0 0 0 0 0,-4 25-1 0 0,6-23-31 0 0,1-4 0 0 0,1 0 0 0 0,1 0 0 0 0,-2 33 0 0 0,5-51 0 0 0,-1-1 0 0 0,1 1-1 0 0,0 0 1 0 0,0 0 0 0 0,0 0 0 0 0,0 0-1 0 0,0 0 1 0 0,0 0 0 0 0,1 0-1 0 0,-1 0 1 0 0,0-1 0 0 0,0 1-1 0 0,1 0 1 0 0,-1 0 0 0 0,1 1-1 0 0,0 0-7 0 0,0 0 0 0 0,-1-1 0 0 0,1 0 0 0 0,-1 0 1 0 0,1 0-1 0 0,0 1 0 0 0,0-1 0 0 0,-1 0 0 0 0,1 0 0 0 0,0 0 0 0 0,0 0 1 0 0,0 0-1 0 0,0 0 0 0 0,0-1 0 0 0,0 1 0 0 0,0 0 0 0 0,0 0 0 0 0,1-1 0 0 0,-1 1 1 0 0,0-1-1 0 0,0 1 0 0 0,1-1 0 0 0,-1 1 0 0 0,0-1 0 0 0,2 0 0 0 0,-1 1-31 0 0,-1-1 10 0 0,0 1 0 0 0,1-1 0 0 0,-1 0 0 0 0,0 0 1 0 0,1 1-1 0 0,-1-1 0 0 0,1 0 0 0 0,-1 0 0 0 0,0 0 0 0 0,1-1 0 0 0,-1 1 0 0 0,1 0 0 0 0,-1 0 0 0 0,0-1 0 0 0,1 1 1 0 0,-1-1-1 0 0,0 1 0 0 0,0-1 0 0 0,1 0 0 0 0,-1 1 0 0 0,0-1 0 0 0,0 0 0 0 0,0 0 0 0 0,0 0 0 0 0,0 0 0 0 0,0 0 0 0 0,0 0 1 0 0,0 0-1 0 0,0 0 0 0 0,0 0 0 0 0,-1 0 0 0 0,1 0 0 0 0,0-1 0 0 0,-1 1 0 0 0,1 0 0 0 0,-1-1 0 0 0,1-1 0 0 0,-1 0-152 0 0,1-1-1 0 0,-1 1 1 0 0,-1-1-1 0 0,1 1 1 0 0,0 0-1 0 0,-1-1 1 0 0,1 1-1 0 0,-1 0 1 0 0,0-1-1 0 0,0 1 1 0 0,-1 0-1 0 0,1 0 1 0 0,-4-6-1 0 0,-25-41-2255 0 0,25 41 2187 0 0,0 1 1 0 0,1-1 0 0 0,-3-9-1 0 0,4 9 242 0 0,0 1-1 0 0,-1 0 1 0 0,-8-13-1 0 0,11 19 268 0 0,0 0-1 0 0,0 0 1 0 0,0-1-1 0 0,0 1 1 0 0,0 0-1 0 0,0-1 1 0 0,1 1-1 0 0,-1-1 1 0 0,1 1-1 0 0,0-1 1 0 0,0-3 0 0 0,0 5-238 0 0,0 1 1 0 0,0 0-1 0 0,0 0 1 0 0,0 0-1 0 0,0-1 1 0 0,0 1-1 0 0,0 0 1 0 0,1 0-1 0 0,-1 0 1 0 0,0 0 0 0 0,0 0-1 0 0,0-1 1 0 0,0 1-1 0 0,0 0 1 0 0,1 0-1 0 0,-1 0 1 0 0,0 0-1 0 0,0 0 1 0 0,0 0 0 0 0,1 0-1 0 0,-1 0 1 0 0,0 0-1 0 0,0 0 1 0 0,0 0-1 0 0,1-1 1 0 0,-1 1-1 0 0,0 0 1 0 0,0 0-1 0 0,0 0 1 0 0,1 1 0 0 0,-1-1-1 0 0,0 0 1 0 0,0 0-1 0 0,1 0 1 0 0,-1 0-1 0 0,0 0 1 0 0,0 0-1 0 0,0 0 1 0 0,0 0-1 0 0,1 0 1 0 0,-1 0 0 0 0,0 1-1 0 0,0-1 1 0 0,11 5-80 0 0,-9-5 136 0 0,21 11 198 0 0,-2-1-130 0 0,-1-1 0 0 0,34 10 0 0 0,-24-10-78 0 0,-13-4-87 0 0,21 4-1 0 0,-33-8 55 0 0,1 0 0 0 0,-1-1 1 0 0,1 0-1 0 0,-1 0 0 0 0,0 0 0 0 0,1-1 0 0 0,-1 1 0 0 0,8-3 0 0 0,-13 3-2 0 0,1 0 0 0 0,0-1 0 0 0,-1 1 0 0 0,1 0 0 0 0,-1 0 0 0 0,1 0 0 0 0,-1 0 0 0 0,1-1 0 0 0,-1 1 0 0 0,1 0 0 0 0,-1-1 0 0 0,1 1-1 0 0,-1 0 1 0 0,0-1 0 0 0,1 1 0 0 0,-1-1 0 0 0,1 1 0 0 0,-1 0 0 0 0,0-1 0 0 0,1 1 0 0 0,-1-1 0 0 0,0 1 0 0 0,0-1 0 0 0,1 1 0 0 0,-1-2-1 0 0,0 2 51 0 0,0 0-73 0 0,0-1-1 0 0,1 1 1 0 0,-1 0-1 0 0,0 0 1 0 0,0 0-1 0 0,0 0 1 0 0,0-1-1 0 0,1 1 1 0 0,-1 0-1 0 0,0 0 1 0 0,0 0-1 0 0,0-1 1 0 0,0 1-1 0 0,0 0 1 0 0,0 0-1 0 0,0-1 1 0 0,1 1-1 0 0,-1 0 1 0 0,0 0-1 0 0,0-1 1 0 0,0 1-1 0 0,0 0 1 0 0,0 0 0 0 0,0-1-1 0 0,0 1 1 0 0,0 0-1 0 0,0 0 1 0 0,0 0-1 0 0,-1-1 1 0 0,1 1-1 0 0,0 0 1 0 0,0 0-1 0 0,0-1 1 0 0,0 1-1 0 0,-4-15 132 0 0,2 8-75 0 0,2 6-61 0 0,0 0 1 0 0,-1 0-1 0 0,1 0 1 0 0,-1 0-1 0 0,0 0 0 0 0,1 0 1 0 0,-1 1-1 0 0,0-1 0 0 0,1 0 1 0 0,-1 0-1 0 0,0 0 1 0 0,0 1-1 0 0,0-1 0 0 0,0 1 1 0 0,0-1-1 0 0,1 1 0 0 0,-1-1 1 0 0,0 1-1 0 0,-2-1 1 0 0,-16-6 3 0 0,17 7-11 0 0,-1 0-1 0 0,0 0 0 0 0,0 0 0 0 0,0 0 0 0 0,0 1 0 0 0,0-1 0 0 0,1 1 0 0 0,-1 0 0 0 0,0 0 0 0 0,1 0 1 0 0,-1 0-1 0 0,0 0 0 0 0,1 1 0 0 0,-1-1 0 0 0,1 1 0 0 0,0 0 0 0 0,-4 3 0 0 0,1-1-17 0 0,1 0-1 0 0,0 1 1 0 0,0-1-1 0 0,0 1 1 0 0,0 0-1 0 0,1 0 1 0 0,-4 7-1 0 0,4-7 8 0 0,1 0-1 0 0,0 0 0 0 0,0 0 0 0 0,1 1 0 0 0,-1-1 0 0 0,0 8 0 0 0,2-12 8 0 0,0 0 0 0 0,0 0-1 0 0,0 0 1 0 0,0 0-1 0 0,0 0 1 0 0,0 0-1 0 0,0 0 1 0 0,1 0 0 0 0,-1 0-1 0 0,0 0 1 0 0,1 0-1 0 0,-1 0 1 0 0,1 0-1 0 0,-1 0 1 0 0,1 0 0 0 0,-1 0-1 0 0,2 0 1 0 0,-1 0 5 0 0,0 0 0 0 0,0 0 1 0 0,0 0-1 0 0,1-1 0 0 0,-1 1 1 0 0,0-1-1 0 0,1 1 0 0 0,-1-1 1 0 0,0 1-1 0 0,1-1 0 0 0,-1 0 1 0 0,0 1-1 0 0,1-1 0 0 0,-1 0 1 0 0,1 0-1 0 0,0 0 0 0 0,6-1 10 0 0,0 0 0 0 0,0-1-1 0 0,-1 1 1 0 0,1-2-1 0 0,-1 1 1 0 0,1-1-1 0 0,-1 0 1 0 0,8-4-1 0 0,-4 1-21 0 0,0-2 13 0 0,-10 7 1 0 0,1-1 1 0 0,-1 1-1 0 0,1-1 0 0 0,0 1 1 0 0,0 0-1 0 0,0-1 1 0 0,2 0-1 0 0,-3 2 180 0 0,5 19-255 0 0,-5-17 68 0 0,0 0 0 0 0,0 0 0 0 0,0 0 0 0 0,0 0 0 0 0,1 0 0 0 0,-1 0 0 0 0,0-1 0 0 0,3 3 0 0 0,-3-2 7 0 0,1-1-1 0 0,-1 1 1 0 0,1-1-1 0 0,0 0 0 0 0,-1 1 1 0 0,1-1-1 0 0,0 0 1 0 0,0 0-1 0 0,0 0 0 0 0,0 0 1 0 0,0-1-1 0 0,0 1 1 0 0,0 0-1 0 0,0-1 0 0 0,0 1 1 0 0,0-1-1 0 0,0 0 1 0 0,0 0-1 0 0,1 0 0 0 0,-1 0 1 0 0,0 0-1 0 0,0 0 1 0 0,0 0-1 0 0,0-1 0 0 0,0 1 1 0 0,3-2-1 0 0,10-7 30 0 0,-2 0 1 0 0,1 0-1 0 0,-1-2 0 0 0,-1 0 0 0 0,22-24 0 0 0,-25 24-43 0 0,0 0 0 0 0,-1 0 0 0 0,7-15-1 0 0,7-9 14 0 0,-16 26 14 0 0,-1 0 1 0 0,0-1-1 0 0,4-11 0 0 0,-5 10-15 0 0,1 1 0 0 0,6-11-1 0 0,-12 25 2 0 0,1-2 0 0 0,-1 0 0 0 0,1 0 0 0 0,-1 0 0 0 0,0 1 0 0 0,1-1 0 0 0,-1 0 0 0 0,-2 3 0 0 0,-18 33 0 0 0,8-18 0 0 0,2 1 0 0 0,0 0 0 0 0,1 1 0 0 0,-12 39 0 0 0,4-13 0 0 0,16-41 0 0 0,0 0 0 0 0,0 0 0 0 0,1-1 0 0 0,0 1 0 0 0,0 0 0 0 0,0 13 0 0 0,1-17 0 0 0,0 0 0 0 0,0 0 0 0 0,1 0 0 0 0,-1 1 0 0 0,1-1 0 0 0,0 0 0 0 0,0 0 0 0 0,0 0 0 0 0,0 0 0 0 0,0 0 0 0 0,1 0 0 0 0,-1 0 0 0 0,1-1 0 0 0,0 1 0 0 0,0 0 0 0 0,3 3 0 0 0,-3-5 3 0 0,-1 0 0 0 0,0-1-1 0 0,0 1 1 0 0,0-1-1 0 0,0 1 1 0 0,0-1 0 0 0,0 1-1 0 0,1-1 1 0 0,-1 0-1 0 0,0 0 1 0 0,0 1-1 0 0,1-1 1 0 0,-1 0 0 0 0,0 0-1 0 0,0 0 1 0 0,3-1-1 0 0,21-5 80 0 0,-17 4-65 0 0,9-3 47 0 0,-1-1 0 0 0,0 0 1 0 0,0-1-1 0 0,-1-1 0 0 0,1 0 0 0 0,-2-1 0 0 0,1-1 0 0 0,12-12 0 0 0,-25 20-43 0 0,0 0 0 0 0,-1 0 0 0 0,0 0 0 0 0,1 0 0 0 0,-1 0-1 0 0,0-1 1 0 0,0 1 0 0 0,0 0 0 0 0,0-1 0 0 0,-1 1-1 0 0,1-1 1 0 0,0 0 0 0 0,-1 1 0 0 0,0-1 0 0 0,0 1 0 0 0,0-1-1 0 0,0 1 1 0 0,-1-6 0 0 0,1 1-131 0 0,-2 1 0 0 0,1-1 0 0 0,-1 0 0 0 0,0 0 0 0 0,-4-10 0 0 0,5 15 110 0 0,-7-8 0 0 0,1 5 0 0 0,2 4 0 0 0,4 1 0 0 0,0 0 0 0 0,1 0 0 0 0,-1 0 0 0 0,0 0 0 0 0,0 1 0 0 0,0-1 0 0 0,0 0 0 0 0,1 1 0 0 0,-1-1 0 0 0,0 0 0 0 0,0 1 0 0 0,0-1 0 0 0,1 1 0 0 0,-1-1 0 0 0,0 1 0 0 0,1-1 0 0 0,-1 1 0 0 0,1 0 0 0 0,-1-1 0 0 0,0 2 0 0 0,-1 0 0 0 0,1 0 2 0 0,0-1 0 0 0,0 1 0 0 0,0-1 0 0 0,0 1-1 0 0,0-1 1 0 0,0 1 0 0 0,0 0 0 0 0,1-1 0 0 0,-1 1 0 0 0,1 0-1 0 0,-1 0 1 0 0,1 0 0 0 0,0-1 0 0 0,0 1 0 0 0,-1 0-1 0 0,1 0 1 0 0,1 0 0 0 0,-1 0 0 0 0,0 0 0 0 0,0-1 0 0 0,1 1-1 0 0,-1 0 1 0 0,1 0 0 0 0,0 1 0 0 0,0 1 45 0 0,1 0 1 0 0,-1 0-1 0 0,1 0 0 0 0,0-1 1 0 0,0 1-1 0 0,0 0 1 0 0,1-1-1 0 0,-1 0 0 0 0,1 0 1 0 0,3 3-1 0 0,0-1-151 0 0,1 0-1 0 0,-1 0 1 0 0,1-1-1 0 0,0-1 1 0 0,1 1-1 0 0,-1-1 1 0 0,0 0-1 0 0,1 0 1 0 0,0-1-1 0 0,0 0 1 0 0,-1-1-1 0 0,1 0 1 0 0,0 0-1 0 0,0 0 1 0 0,12-2-1 0 0,-32-9-2165 0 0,-15-5-1638 0 0,19 8 2288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27.38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33 41 9576 0 0,'-32'-27'7351'0'0,"40"23"-6095"0"0,1 2-1102 0 0,0 0-1 0 0,1 0 1 0 0,-1 0 0 0 0,0 1-1 0 0,1 1 1 0 0,-1 0-1 0 0,16 1 1 0 0,3 0-1 0 0,126-1-328 0 0,-123 0 16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51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7752 0 0,'0'0'5374'0'0,"7"12"-3876"0"0,10 4-499 0 0,-8-8-642 0 0,0 0 0 0 0,16 12 0 0 0,36 25 620 0 0,8 8-465 0 0,-12-11-532 0 0,-37-29-48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52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221 1 6408 0 0,'0'0'6478'0'0,"0"0"-6345"0"0,0 0-1 0 0,1 1 0 0 0,-1-1 1 0 0,0 0-1 0 0,0 1 1 0 0,0-1-1 0 0,0 0 0 0 0,1 0 1 0 0,-1 1-1 0 0,0-1 1 0 0,0 0-1 0 0,0 1 0 0 0,0-1 1 0 0,0 0-1 0 0,0 1 0 0 0,0-1 1 0 0,0 0-1 0 0,0 1 1 0 0,0-1-1 0 0,0 0 0 0 0,0 1 1 0 0,0-1-1 0 0,0 1 1 0 0,-4 1-46 0 0,1 0 1 0 0,-1 1 0 0 0,1 0-1 0 0,0-1 1 0 0,-1 1 0 0 0,-3 5 0 0 0,-15 13 155 0 0,5-7-43 0 0,1-1-1 0 0,1 2 1 0 0,1 0 0 0 0,-14 19-1 0 0,28-34-199 0 0,-77 101-2322 0 0,72-90 821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52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324 0 5440 0 0,'-15'11'2962'0'0,"9"-7"-2062"0"0,3-3-583 0 0,0 1 0 0 0,0-1-1 0 0,1 1 1 0 0,-1 0 0 0 0,1 0 0 0 0,-1 1 0 0 0,1-1 0 0 0,0 0 0 0 0,-1 1 0 0 0,1-1 0 0 0,0 1 0 0 0,-2 4 0 0 0,3-5-147 0 0,0 1 0 0 0,-1 0 0 0 0,1-1 0 0 0,-1 1-1 0 0,0-1 1 0 0,0 0 0 0 0,0 0 0 0 0,0 0 0 0 0,0 0 0 0 0,-1 0-1 0 0,1 0 1 0 0,-1 0 0 0 0,1-1 0 0 0,-4 3 0 0 0,-16 11 34 0 0,-65 75 545 0 0,72-77-736 0 0,7-6-13 0 0,1-1 0 0 0,-11 13-1 0 0,-47 55 1 0 0,53-57-512 0 0,11-16 237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53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10 5624 0 0,'-7'-10'11313'0'0,"5"17"-11055"0"0,0 6-37 0 0,0 0-1 0 0,1 0 1 0 0,1-1-1 0 0,1 19 1 0 0,10 55-184 0 0,-5-45 3 0 0,-5-36-40 0 0,0 0-1 0 0,1 0 0 0 0,-1 0 0 0 0,1 0 0 0 0,0 0 0 0 0,0-1 0 0 0,1 1 0 0 0,-1-1 0 0 0,6 6 0 0 0,-7-8 11 0 0,0-1 0 0 0,0 0 0 0 0,0 1 0 0 0,1-1 0 0 0,-1 0 0 0 0,1 0 0 0 0,-1 0 0 0 0,1 0-1 0 0,-1 0 1 0 0,1 0 0 0 0,-1 0 0 0 0,4 0 0 0 0,-4 0 10 0 0,1-1 0 0 0,-1 0 0 0 0,0 0 0 0 0,0 0 0 0 0,0 0 0 0 0,1 0 0 0 0,-1 0 0 0 0,0-1 0 0 0,0 1 0 0 0,0 0 0 0 0,0-1 0 0 0,1 1 0 0 0,-1-1 0 0 0,0 1 0 0 0,0-1 0 0 0,0 1 0 0 0,0-1 0 0 0,0 0 0 0 0,0 1 0 0 0,0-1 0 0 0,1-1 0 0 0,7-8 137 0 0,0 0 0 0 0,0 0 1 0 0,-1-1-1 0 0,0 0 0 0 0,-1 0 0 0 0,0 0 0 0 0,-1-1 0 0 0,5-14 0 0 0,-5 12-90 0 0,0 0 1 0 0,5-24-1 0 0,-6 16 28 0 0,-5 15-92 0 0,1 0 0 0 0,1 1-1 0 0,-1-1 1 0 0,1 0-1 0 0,1 1 1 0 0,3-9 0 0 0,-5 14-73 0 0,-4 2-1674 0 0,3-1 1664 0 0,-1 0 0 0 0,0 0 0 0 0,0 1 1 0 0,1-1-1 0 0,-1 1 0 0 0,0-1 0 0 0,0 1 1 0 0,1-1-1 0 0,-1 1 0 0 0,1-1 0 0 0,-1 1 1 0 0,0-1-1 0 0,1 1 0 0 0,-1 0 0 0 0,1-1 0 0 0,0 1 1 0 0,-1 0-1 0 0,1 0 0 0 0,-1-1 0 0 0,1 1 1 0 0,0 0-1 0 0,0 0 0 0 0,-1 1 0 0 0,-4 21-1811 0 0,5-13 934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54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1 11312 0 0,'0'0'3920'0'0,"-7"14"-2665"0"0,-17 98 249 0 0,21-98-1608 0 0,1 1 0 0 0,0 0 0 0 0,0 20 0 0 0,2-34-378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33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66 9168 0 0,'0'0'6837'0'0,"8"11"-6099"0"0,-4-5-587 0 0,-2 0 0 0 0,1 1-1 0 0,-1-1 1 0 0,0 0-1 0 0,0 1 1 0 0,0 0 0 0 0,0 6-1 0 0,3 12-163 0 0,7 49 323 0 0,-11-56-513 0 0,-1-18 202 0 0,0 1 1 0 0,0-1-1 0 0,0 1 0 0 0,0-1 0 0 0,0 0 0 0 0,0 1 1 0 0,1-1-1 0 0,-1 1 0 0 0,0-1 0 0 0,-1 1 0 0 0,1-1 1 0 0,0 0-1 0 0,0 1 0 0 0,0-1 0 0 0,0 1 0 0 0,0-1 1 0 0,0 0-1 0 0,0 1 0 0 0,-1-1 0 0 0,1 0 1 0 0,0 1-1 0 0,0-1 0 0 0,-1 1 0 0 0,1-1 0 0 0,0 1 1 0 0,-2 3 137 0 0,3 1-83 0 0,5-4-33 0 0,-6-1-18 0 0,1 0 0 0 0,-1-1 1 0 0,0 1-1 0 0,1 0 0 0 0,-1 0 0 0 0,0 0 0 0 0,1 0 0 0 0,-1 0 1 0 0,0 0-1 0 0,0-1 0 0 0,1 1 0 0 0,-1 0 0 0 0,0 0 0 0 0,0 0 1 0 0,1-1-1 0 0,-1 1 0 0 0,0 0 0 0 0,0 0 0 0 0,0-1 0 0 0,1 1 1 0 0,-1 0-1 0 0,0-1 0 0 0,0 1 0 0 0,0 0 0 0 0,0 0 0 0 0,0-1 1 0 0,0 1-1 0 0,0 0 0 0 0,1-1 0 0 0,-1 1 0 0 0,0 0 0 0 0,0-1 1 0 0,0 1-1 0 0,0 0 0 0 0,0-1 0 0 0,-1 1 0 0 0,1 0 0 0 0,0-1 1 0 0,0 1-1 0 0,3-4 11 0 0,-3 2-19 0 0,1 0 1 0 0,-1 0-1 0 0,1-1 0 0 0,-1 1 0 0 0,0 0 0 0 0,0 0 0 0 0,0 0 0 0 0,0 0 0 0 0,0 0 0 0 0,0 0 0 0 0,-1 0 0 0 0,1 0 0 0 0,-1 0 0 0 0,0-3 0 0 0,-1-6-70 0 0,2-9-120 0 0,-1 12 185 0 0,-6-8-113 0 0,6 15 107 0 0,0 0-1 0 0,1 0 1 0 0,-1-1 0 0 0,1 1-1 0 0,-1-1 1 0 0,1 1-1 0 0,-1 0 1 0 0,1-1 0 0 0,0 1-1 0 0,0-1 1 0 0,0 1 0 0 0,0-1-1 0 0,0-1 1 0 0,1-2-15 0 0,-1 5 7 0 0,-9-43-231 0 0,8 34 255 0 0,1 1 0 0 0,0-2-10 0 0,0 3-44 0 0,0 5 1 0 0,-3-3 32 0 0,3 3-38 0 0,-5-25-504 0 0,1 18 2806 0 0,1 37-1878 0 0,2-23-320 0 0,0 0-1 0 0,1 0 1 0 0,0 0 0 0 0,-1 0-1 0 0,2 0 1 0 0,0 6-1 0 0,2 33 244 0 0,2-15-169 0 0,-4-16-65 0 0,2 1 0 0 0,5 18-1 0 0,-8-29-36 0 0,4 4 1 0 0,-3-6 79 0 0,-6-14-678 0 0,5-59-1058 0 0,1 70 1639 0 0,1 0 0 0 0,-2-8 11 0 0,1 7-23 0 0,-2-4 167 0 0,-9-16 219 0 0,7 15-374 0 0,-2-10 390 0 0,0 4-296 0 0,5 13-74 0 0,-2 0-6 0 0,1-19 84 0 0,0 14-104 0 0,1 3 37 0 0,-1 0 1 0 0,1 0-1 0 0,0 1 1 0 0,0-1-1 0 0,0 0 1 0 0,1 0-1 0 0,0-3 1 0 0,2-2 2006 0 0,-11 66-1647 0 0,8-26-261 0 0,1-15-64 0 0,-1 1 0 0 0,-1 0 0 0 0,0 0 0 0 0,-1 0-1 0 0,-8 28 1 0 0,8-38-67 0 0,0-1-1 0 0,1 0 0 0 0,0 0 1 0 0,0 1-1 0 0,0-1 0 0 0,1 1 1 0 0,1 7-1 0 0,-1-12-1 0 0,0-3-2 0 0,0 1 0 0 0,0-1 0 0 0,0 0 0 0 0,0 0 0 0 0,0 1 0 0 0,0-1 0 0 0,0 0 0 0 0,0 1 0 0 0,0-1 0 0 0,0 0-1 0 0,0 1 1 0 0,0-1 0 0 0,0 0 0 0 0,0 0 0 0 0,0 1 0 0 0,0-1 0 0 0,1 0 0 0 0,-1 0 0 0 0,0 1 0 0 0,0-1 0 0 0,0 0 0 0 0,0 0 0 0 0,1 0-1 0 0,-1 1 1 0 0,0-1 0 0 0,0 0 0 0 0,1 0 0 0 0,-1 0 0 0 0,0 0 0 0 0,0 1 0 0 0,1-1 0 0 0,-1 0 0 0 0,10-2-529 0 0,8-10-787 0 0,-18 11 1208 0 0,0 1 0 0 0,1 0 0 0 0,-1-1 0 0 0,1 1 0 0 0,-1-1-1 0 0,0 1 1 0 0,1-1 0 0 0,-1 1 0 0 0,0-1 0 0 0,1 1 0 0 0,-1-1 0 0 0,0 1 0 0 0,0-1 0 0 0,1 1 0 0 0,-1-1 0 0 0,0 0 0 0 0,1-2-292 0 0,2-4-910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56.4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10680 0 0,'1'-2'489'0'0,"0"1"-445"0"0,0 0 0 0 0,0 0 1 0 0,1 0-1 0 0,-1 0 0 0 0,0 1 0 0 0,0-1 1 0 0,1 0-1 0 0,-1 0 0 0 0,0 1 0 0 0,1-1 0 0 0,-1 1 1 0 0,1-1-1 0 0,-1 1 0 0 0,0 0 0 0 0,1 0 0 0 0,-1-1 1 0 0,3 1-1 0 0,-1 1-14 0 0,0 0 1 0 0,0 0-1 0 0,0 0 0 0 0,0 0 1 0 0,0 1-1 0 0,0-1 0 0 0,4 4 1 0 0,2 2-87 0 0,1 0 1 0 0,10 11-1 0 0,-12-11-118 0 0,0 0-1 0 0,0-1 1 0 0,11 8 0 0 0,0-2-290 0 0,-16-10 394 0 0,-1 0 0 0 0,1 0 1 0 0,0 0-1 0 0,0 0 0 0 0,0-1 0 0 0,0 1 1 0 0,0-1-1 0 0,0 0 0 0 0,1 0 1 0 0,-1 0-1 0 0,0 0 0 0 0,1-1 0 0 0,4 1 1 0 0,-6 0 15 0 0,3 1 44 0 0,-4-2 77 0 0,0 1 1 0 0,-1-1-1 0 0,1 0 1 0 0,-1 1-1 0 0,1-1 0 0 0,-1 1 1 0 0,1-1-1 0 0,-1 0 1 0 0,1 1-1 0 0,-1-1 1 0 0,1 1-1 0 0,-1 0 1 0 0,1-1-1 0 0,-1 1 0 0 0,0-1 1 0 0,1 1-1 0 0,-1-1 1 0 0,0 1-1 0 0,0 0 1 0 0,1-1-1 0 0,-1 1 1 0 0,0 0-1 0 0,0-1 1 0 0,0 1-1 0 0,0 1 0 0 0,0 19 2631 0 0,-1-14-2197 0 0,0 10-150 0 0,0 1 1 0 0,-4 16-1 0 0,-18 123-29 0 0,21-124 1136 0 0,3-41-799 0 0,2 0-536 0 0,-1 0 0 0 0,3-13 0 0 0,0-5-52 0 0,23-65-61 0 0,-24 81-10 0 0,8-8-47 0 0,-4 8-443 0 0,-8 10 444 0 0,1-1-1 0 0,-1 1 1 0 0,1 0 0 0 0,-1 0-1 0 0,1-1 1 0 0,-1 1 0 0 0,1 0-1 0 0,0 0 1 0 0,-1 0 0 0 0,1 0-1 0 0,-1 0 1 0 0,1 0-1 0 0,-1 0 1 0 0,1 0 0 0 0,0 0-1 0 0,-1 0 1 0 0,1 0 0 0 0,-1 0-1 0 0,1 0 1 0 0,-1 1 0 0 0,1-1-1 0 0,0 0 1 0 0,-1 0 0 0 0,1 1-1 0 0,-1-1 1 0 0,1 1-1 0 0,12 9-606 0 0,-1 6 406 0 0,-10-11-48 0 0,1-1 0 0 0,0 1-1 0 0,1-1 1 0 0,-1 0-1 0 0,1 0 1 0 0,0 0 0 0 0,0-1-1 0 0,0 1 1 0 0,0-1-1 0 0,6 4 1 0 0,-9-7 284 0 0,1 1-49 0 0,-1 0 1 0 0,1 0 0 0 0,0-1 0 0 0,-1 1-1 0 0,1-1 1 0 0,0 1 0 0 0,0-1 0 0 0,2 1-1 0 0,0-1 4 0 0,-1-1-1 0 0,1 1 0 0 0,-1-1 1 0 0,0 1-1 0 0,1-1 0 0 0,4-2 1 0 0,-7 3 52 0 0,-1 0-1 0 0,1-1 1 0 0,-1 1 0 0 0,1 0 0 0 0,-1 0 0 0 0,1 0 0 0 0,-1 0 0 0 0,1 0-1 0 0,-1 0 1 0 0,1-1 0 0 0,-1 1 0 0 0,1 0 0 0 0,-1 0 0 0 0,1-1 0 0 0,-1 1-1 0 0,0 0 1 0 0,1-1 0 0 0,-1 1 0 0 0,1 0 0 0 0,-1-1 0 0 0,0 1 0 0 0,1-1-1 0 0,-1 1 1 0 0,0 0 0 0 0,0-1 0 0 0,1 1 0 0 0,-1-2 0 0 0,1 0-100 0 0,4-6 176 0 0,1 0 0 0 0,-2 0 0 0 0,1-1 0 0 0,-1 1 1 0 0,0-1-1 0 0,3-12 0 0 0,-3 8 64 0 0,-1 8 12 0 0,-1-1 1 0 0,-1 1 0 0 0,1-1-1 0 0,-1 0 1 0 0,1-6 0 0 0,-2 9-8 0 0,1 0 0 0 0,-1 1 1 0 0,1-1-1 0 0,0 0 0 0 0,-1 1 0 0 0,3-4 1 0 0,-2 1 2611 0 0,0 6-2672 0 0,-1 1-1 0 0,0-1 1 0 0,0 0-1 0 0,-1 1 1 0 0,1-1-1 0 0,0 0 1 0 0,0 1-1 0 0,-1-1 0 0 0,1 0 1 0 0,-1 3-1 0 0,0-3 1 0 0,-17 65 143 0 0,-7 29-230 0 0,21-73-15 0 0,2 1 0 0 0,0 40-1 0 0,2-61 22 0 0,0 1 0 0 0,0-1 0 0 0,0 1 0 0 0,1 0 0 0 0,0-1 0 0 0,-1 0 0 0 0,1 1 0 0 0,0-1 0 0 0,0 1 0 0 0,2 2 0 0 0,-3-4 0 0 0,1 0 0 0 0,-1-1 0 0 0,1 1 0 0 0,-1-1 0 0 0,1 1 0 0 0,-1 0 0 0 0,1-1 0 0 0,0 1 0 0 0,-1-1 0 0 0,1 0 0 0 0,-1 1 0 0 0,1-1 0 0 0,0 1 0 0 0,0-1 0 0 0,-1 0 0 0 0,1 0 0 0 0,0 1 0 0 0,0-1 0 0 0,-1 0 0 0 0,1 0 0 0 0,0 0 0 0 0,0 0 0 0 0,-1 0 0 0 0,1 0 0 0 0,0 0 0 0 0,0 0 0 0 0,-1 0 0 0 0,1 0 0 0 0,0 0 0 0 0,0 0 0 0 0,-1-1 0 0 0,1 1 0 0 0,0 0 0 0 0,0-1 0 0 0,-1 1 0 0 0,1 0 0 0 0,0-1 0 0 0,0 0 0 0 0,9-5 11 0 0,-6 4-75 0 0,1-1 0 0 0,-1 1-1 0 0,0-1 1 0 0,0 0 0 0 0,0-1 0 0 0,0 1-1 0 0,-1 0 1 0 0,1-1 0 0 0,-1 0 0 0 0,0 0 0 0 0,5-7-1 0 0,-7 8 16 0 0,1-1 0 0 0,-1 1 0 0 0,0-1 0 0 0,1 1 0 0 0,-2-1 0 0 0,1 0 0 0 0,0 1 0 0 0,-1-1 0 0 0,1 0 0 0 0,-1 1 0 0 0,0-1 0 0 0,-1 0-1 0 0,1 1 1 0 0,-1-1 0 0 0,-1-6 0 0 0,-1-6-218 0 0,2 13 146 0 0,0 1 0 0 0,1-1-1 0 0,-1 1 1 0 0,0-1 0 0 0,-1 1-1 0 0,1-1 1 0 0,0 1 0 0 0,-1 0-1 0 0,1 0 1 0 0,-3-3 0 0 0,-21-19-1086 0 0,21 20 993 0 0,-2-1-42 0 0,0 0 1 0 0,0 1 0 0 0,-1 1 0 0 0,-10-6-1 0 0,-11-6-19 0 0,27 14 283 0 0,-1 1 0 0 0,0-1 1 0 0,1 0-1 0 0,-1 1 0 0 0,0-1 0 0 0,0 1 1 0 0,1 0-1 0 0,-1 0 0 0 0,0-1 1 0 0,0 1-1 0 0,1 0 0 0 0,-3 1 1 0 0,-3-1 1555 0 0,7 1-1507 0 0,0-1 0 0 0,1 1 1 0 0,-1-1-1 0 0,0 1 1 0 0,0-1-1 0 0,0 1 0 0 0,1-1 1 0 0,-1 1-1 0 0,0-1 1 0 0,1 1-1 0 0,-1-1 0 0 0,0 1 1 0 0,1-1-1 0 0,-1 1 1 0 0,1-1-1 0 0,-1 0 0 0 0,1 1 1 0 0,-1-1-1 0 0,1 1 1 0 0,-1-1-1 0 0,1 0 0 0 0,-1 0 1 0 0,1 1-1 0 0,-1-1 1 0 0,1 0-1 0 0,-1 0 1 0 0,2 0-1 0 0,21 5 474 0 0,-11-4-381 0 0,5 2-150 0 0,0-1 0 0 0,18 0 0 0 0,1 1 0 0 0,37 1 0 0 0,1-11 64 0 0,-62 8-54 0 0,1 0-80 0 0,-13-1 458 0 0,-6-2 523 0 0,-13-2-173 0 0,18 4-663 0 0,0 1 1 0 0,-1 0 0 0 0,1-1 0 0 0,0 1-1 0 0,0 0 1 0 0,1 0 0 0 0,-1 0-1 0 0,0 0 1 0 0,0 0 0 0 0,0 0-1 0 0,0 0 1 0 0,1 0 0 0 0,-1 0 0 0 0,1 0-1 0 0,-1 0 1 0 0,1 1 0 0 0,-1-1-1 0 0,1 0 1 0 0,-1 0 0 0 0,1 1-1 0 0,0-1 1 0 0,0 0 0 0 0,0 0 0 0 0,0 2-1 0 0,-1 41-277 0 0,1-30-268 0 0,1 5-563 0 0,4 32 0 0 0,-5-49 1032 0 0,0 0 0 0 0,1 0 0 0 0,-1 0 0 0 0,1 0 0 0 0,-1 0 0 0 0,1 0 0 0 0,0 0-1 0 0,0 0 1 0 0,0 0 0 0 0,0-1 0 0 0,0 1 0 0 0,1 0 0 0 0,-1-1 0 0 0,0 1 0 0 0,1 0-1 0 0,-1-1 1 0 0,1 0 0 0 0,-1 1 0 0 0,1-1 0 0 0,0 0 0 0 0,0 0 0 0 0,0 0 0 0 0,-1 0-1 0 0,1 0 1 0 0,0 0 0 0 0,0-1 0 0 0,0 1 0 0 0,0-1 0 0 0,0 1 0 0 0,0-1-1 0 0,1 0 1 0 0,-1 1 0 0 0,0-1 0 0 0,0 0 0 0 0,0-1 0 0 0,0 1 0 0 0,0 0 0 0 0,3-1-1 0 0,4-2 73 0 0,-1-1 0 0 0,0 1 0 0 0,-1-1 0 0 0,1-1-1 0 0,-1 1 1 0 0,1-1 0 0 0,-1-1 0 0 0,-1 1-1 0 0,1-1 1 0 0,-1 0 0 0 0,0-1 0 0 0,10-13-1 0 0,10-21 32 0 0,-16 24-28 0 0,-3 6-56 0 0,5-13-100 0 0,-14 30 7 0 0,-4 9 68 0 0,0 0 0 0 0,-4 22 0 0 0,7-21 7 0 0,-2 13 0 0 0,5-16 0 0 0,-1-9 0 0 0,1-1 0 0 0,0 1 0 0 0,0-1 0 0 0,0 1 0 0 0,0 0 0 0 0,1-1 0 0 0,-1 1 0 0 0,1-1 0 0 0,0 1 0 0 0,2 3 0 0 0,0 3 0 0 0,-3-9 0 0 0,0-1 0 0 0,0 1 0 0 0,0-1 0 0 0,1 1 0 0 0,-1-1 0 0 0,0 1 0 0 0,0-1 0 0 0,0 1 0 0 0,1-1 0 0 0,-1 1 0 0 0,0-1 0 0 0,0 1 0 0 0,1-1 0 0 0,-1 0 0 0 0,0 1 0 0 0,1-1 0 0 0,-1 0 0 0 0,1 1 0 0 0,-1-1 0 0 0,0 0 0 0 0,1 1 0 0 0,-1-1 0 0 0,1 1 0 0 0,11 7 0 0 0,-11-7 0 0 0,0 0 0 0 0,0 0 0 0 0,-1-1 0 0 0,1 1 0 0 0,0 0 0 0 0,0-1 0 0 0,0 1 0 0 0,0 0 0 0 0,0-1 0 0 0,0 1 0 0 0,1-1 0 0 0,-1 0 0 0 0,0 1 0 0 0,2-1 0 0 0,17 2 0 0 0,-16-2 0 0 0,0 1 0 0 0,0-1 0 0 0,0 0 0 0 0,0 0 0 0 0,0 0 0 0 0,0-1 0 0 0,7-1 0 0 0,-11 2 0 0 0,26-7 0 0 0,0-1 0 0 0,-1-2 0 0 0,48-24 0 0 0,-72 33-2 0 0,9-5 11 0 0,0-1-1 0 0,11-8 1 0 0,-18 12 15 0 0,0 0 0 0 0,0 0 0 0 0,-1 0 0 0 0,1 0 0 0 0,-1 0 0 0 0,0 0 0 0 0,0 0 0 0 0,0-1 0 0 0,0 1 0 0 0,2-8 0 0 0,-2-1-13 0 0,-4 2 42 0 0,-6-7-131 0 0,7 15 8 0 0,-2-7-8 0 0,3 3 78 0 0,-1-1-67 0 0,-5-6 271 0 0,6 9-257 0 0,0 3 57 0 0,0 0-1 0 0,-1 0 1 0 0,1 0 0 0 0,0 0 0 0 0,0 0-1 0 0,-1 0 1 0 0,1 0 0 0 0,-1 0 0 0 0,1 0 0 0 0,-1 0-1 0 0,1 0 1 0 0,-1 0 0 0 0,1 1 0 0 0,-1-1-1 0 0,0 0 1 0 0,1 0 0 0 0,-2 0 0 0 0,1 0 3 0 0,0 0 1 0 0,0 0 0 0 0,1 0-1 0 0,-1 0 1 0 0,0 0 0 0 0,0 1-1 0 0,0-1 1 0 0,0 0-1 0 0,0 1 1 0 0,0-1 0 0 0,0 0-1 0 0,-1 1 1 0 0,1-1 0 0 0,0 1-1 0 0,0 0 1 0 0,0-1 0 0 0,0 1-1 0 0,-1 0 1 0 0,1 0-1 0 0,0 0 1 0 0,0 0 0 0 0,-1 0-1 0 0,1 0 1 0 0,0 0 0 0 0,0 0-1 0 0,0 0 1 0 0,-1 0 0 0 0,0 1-1 0 0,0 0-15 0 0,-4 0 24 0 0,0 1-1 0 0,0 0 1 0 0,1 1-1 0 0,-1-1 1 0 0,1 1-1 0 0,0 1 1 0 0,-1-1-1 0 0,1 0 1 0 0,-4 5-1 0 0,-4 4-46 0 0,-20 25 0 0 0,30-32 36 0 0,0 0 0 0 0,1 0 0 0 0,-1 0 0 0 0,1 0 0 0 0,0 0 0 0 0,1 0 0 0 0,0 1 0 0 0,-1-1 0 0 0,2 1 0 0 0,-1-1 0 0 0,1 1 0 0 0,0 8-1 0 0,0-12 0 0 0,-1-1 0 0 0,1 1 0 0 0,1-1-1 0 0,-1 0 1 0 0,0 1 0 0 0,0-1 0 0 0,0 1-1 0 0,1-1 1 0 0,-1 0 0 0 0,1 1-1 0 0,-1-1 1 0 0,1 0 0 0 0,-1 1 0 0 0,1-1-1 0 0,0 0 1 0 0,0 0 0 0 0,-1 0 0 0 0,1 0-1 0 0,0 0 1 0 0,0 1 0 0 0,0-2 0 0 0,0 1-1 0 0,0 0 1 0 0,1 0 0 0 0,-1 0-1 0 0,0 0 1 0 0,0-1 0 0 0,1 1 0 0 0,-1-1-1 0 0,0 1 1 0 0,1-1 0 0 0,-1 1 0 0 0,0-1-1 0 0,1 0 1 0 0,-1 1 0 0 0,1-1 0 0 0,1 0-1 0 0,0 0 18 0 0,1 0-1 0 0,0-1 1 0 0,0 1-1 0 0,0-1 1 0 0,0 0-1 0 0,0 0 1 0 0,0 0-1 0 0,-1 0 1 0 0,1-1-1 0 0,0 1 0 0 0,-1-1 1 0 0,5-3-1 0 0,-3 1 40 0 0,1-1 0 0 0,-1 0 0 0 0,0-1 0 0 0,0 1-1 0 0,0-1 1 0 0,-1 0 0 0 0,0 0 0 0 0,0 0 0 0 0,0-1-1 0 0,-1 0 1 0 0,0 1 0 0 0,0-1 0 0 0,-1 0 0 0 0,0 0-1 0 0,0-1 1 0 0,0 1 0 0 0,-1 0 0 0 0,-1 0 0 0 0,1-12-1 0 0,-1 17-127 0 0,-7 17-913 0 0,5-10 972 0 0,0 0 0 0 0,1 0 0 0 0,-1 0 0 0 0,1 0 1 0 0,0 1-1 0 0,1-1 0 0 0,-1 0 0 0 0,1 0 0 0 0,1 8 0 0 0,-1-5-13 0 0,1-1 1 0 0,1 1-1 0 0,-1 0 1 0 0,1 0-1 0 0,5 11 0 0 0,-7-17 4 0 0,1 0-1 0 0,0 0 1 0 0,0 0-1 0 0,1 0 1 0 0,-1 0-1 0 0,0 0 1 0 0,1 0-1 0 0,-1-1 1 0 0,1 1-1 0 0,0-1 1 0 0,-1 1-1 0 0,1-1 1 0 0,0 1-1 0 0,0-1 1 0 0,0 0-1 0 0,0 0 1 0 0,4 1-1 0 0,-3-1 4 0 0,1 0 0 0 0,-1 0 0 0 0,1-1 0 0 0,-1 1 0 0 0,1-1 0 0 0,-1 0 1 0 0,1 0-1 0 0,0-1 0 0 0,-1 1 0 0 0,6-2 0 0 0,-1 0 11 0 0,-1 0 0 0 0,1-1-1 0 0,-1 0 1 0 0,0 0 0 0 0,0-1 0 0 0,0 0 0 0 0,0 0 0 0 0,-1-1 0 0 0,12-9 0 0 0,-5 1-5 0 0,-1 0 0 0 0,0 0 0 0 0,0-1 0 0 0,-1 0 0 0 0,16-31 0 0 0,-12 17 9 0 0,-4 6 0 0 0,-1 1 0 0 0,11-37 0 0 0,4-36 0 0 0,-21 88 19 0 0,-4 5 368 0 0,-7 5-129 0 0,2 3-145 0 0,1-1 0 0 0,0 1 0 0 0,0 0 0 0 0,0 0 0 0 0,-3 11 0 0 0,-11 39 180 0 0,16-52-298 0 0,-29 146-1 0 0,21-80-335 0 0,10-62 171 0 0,-1 0 1 0 0,1 0-1 0 0,1-1 1 0 0,0 1-1 0 0,0 0 1 0 0,3 9-1 0 0,-1-6-522 0 0,-2 2-32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39:58.5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260 194 10304 0 0,'0'0'222'0'0,"-4"-7"28"0"0,-4 1 215 0 0,1 0 1 0 0,-1 1 0 0 0,0 0 0 0 0,-17-7 0 0 0,-39-13 2194 0 0,61 24-2635 0 0,-3-1 90 0 0,-1-1 0 0 0,0 2 0 0 0,0-1-1 0 0,0 1 1 0 0,0 0 0 0 0,1 0 0 0 0,-1 1 0 0 0,-13 1-1 0 0,13 1-27 0 0,6-1-73 0 0,0-1 1 0 0,0 1-1 0 0,1-1 0 0 0,-1 1 1 0 0,0-1-1 0 0,0 1 0 0 0,1 0 1 0 0,-1-1-1 0 0,0 1 0 0 0,1 0 1 0 0,-1 0-1 0 0,1 0 0 0 0,-1-1 1 0 0,1 1-1 0 0,-1 0 0 0 0,1 0 1 0 0,-1 0-1 0 0,1 0 0 0 0,0 0 1 0 0,0 0-1 0 0,-1 0 0 0 0,1 0 1 0 0,0 0-1 0 0,0 0 0 0 0,0 0 1 0 0,0 0-1 0 0,0 0 0 0 0,0 0 1 0 0,0 0-1 0 0,1 0 0 0 0,-1 1 1 0 0,2 0 61 0 0,-1 0 1 0 0,1 1-1 0 0,-1-1 1 0 0,1 0-1 0 0,0 0 1 0 0,3 3 0 0 0,3 3-23 0 0,9 10 43 0 0,24 20 0 0 0,7 6 168 0 0,-47-43-263 0 0,-1-1-1 0 0,0 1 1 0 0,0 0-1 0 0,0-1 1 0 0,1 1 0 0 0,-1-1-1 0 0,0 1 1 0 0,0 0-1 0 0,0-1 1 0 0,0 1 0 0 0,0-1-1 0 0,0 1 1 0 0,0 0-1 0 0,0-1 1 0 0,0 1 0 0 0,-1-1-1 0 0,1 1 1 0 0,0-1-1 0 0,0 1 1 0 0,0 0 0 0 0,-1-1-1 0 0,1 1 1 0 0,0-1-1 0 0,-1 1 1 0 0,1-1-1 0 0,0 1 1 0 0,-1-1 0 0 0,1 1-1 0 0,-1-1 1 0 0,0 1-1 0 0,0 0 3 0 0,-1 1-4 0 0,0 0 0 0 0,0 0 0 0 0,0-1 0 0 0,-1 1 0 0 0,1-1 0 0 0,0 1 0 0 0,-1-1 0 0 0,0 0 0 0 0,1 1 0 0 0,-1-1 0 0 0,-5 1 0 0 0,-37 6 0 0 0,28-5 0 0 0,5-1-1 0 0,1 0-2 0 0,1-1-1 0 0,-1 0 1 0 0,-11 0 0 0 0,20-1-67 0 0,14 7 2 0 0,28 2 77 0 0,42 10-18 0 0,-70-16 9 0 0,0-1 0 0 0,0-1 0 0 0,0 0 0 0 0,22-1 0 0 0,-18 0 0 0 0,1-1-26 0 0,0 0 0 0 0,1-1 0 0 0,-1-1 0 0 0,0-1 0 0 0,0 0-1 0 0,-1-1 1 0 0,1-1 0 0 0,-1-1 0 0 0,0 0 0 0 0,24-16-1 0 0,-29 16 27 0 0,1-1 0 0 0,-2-1 0 0 0,1 1 0 0 0,-1-2 0 0 0,-1 0 0 0 0,0 0 0 0 0,0 0 0 0 0,-1-1 0 0 0,0-1 0 0 0,-1 1 0 0 0,0-1 0 0 0,5-13 0 0 0,-8 14 27 0 0,0 0 0 0 0,-1 0 0 0 0,0 0 0 0 0,-1-1 0 0 0,0 1 0 0 0,-1-1 0 0 0,-1-20 0 0 0,0 30-16 0 0,0 1 0 0 0,0 0 0 0 0,0 0-1 0 0,0-1 1 0 0,-1 1 0 0 0,1 0 0 0 0,-1 0-1 0 0,1 0 1 0 0,-1-1 0 0 0,1 1-1 0 0,-1 0 1 0 0,-1-1 0 0 0,1-1 41 0 0,0 2 138 0 0,1 1-184 0 0,0 0-1 0 0,0-1 1 0 0,0 1 0 0 0,0 0 0 0 0,0 0-1 0 0,0 0 1 0 0,0 0 0 0 0,0 0 0 0 0,-1-1 0 0 0,1 1-1 0 0,0 0 1 0 0,0 0 0 0 0,0 0 0 0 0,0 0-1 0 0,0 0 1 0 0,0 0 0 0 0,0 0 0 0 0,-1-1 0 0 0,1 1-1 0 0,0 0 1 0 0,0 0 0 0 0,0 0 0 0 0,0 0-1 0 0,-1 0 1 0 0,1 0 0 0 0,0 0 0 0 0,0 0 0 0 0,0 0-1 0 0,0 0 1 0 0,0 0 0 0 0,-1 0 0 0 0,1 0-1 0 0,0 0 1 0 0,0 0 0 0 0,0 0 0 0 0,0 0 0 0 0,-1 0-1 0 0,1 0 1 0 0,0 0 0 0 0,0 0 0 0 0,0 0-1 0 0,-6 4 50 0 0,2-2-26 0 0,-1 1-1 0 0,0 0 0 0 0,1 0 0 0 0,0 0 0 0 0,-1 1 0 0 0,1-1 0 0 0,1 1 0 0 0,-1 0 0 0 0,-5 8 0 0 0,-3 7 168 0 0,1 1 0 0 0,2 0 0 0 0,-14 40 0 0 0,-5 31-196 0 0,26-85-64 0 0,0 0 0 0 0,1 1 0 0 0,0-1 0 0 0,0 1 0 0 0,0-1 0 0 0,0 1 0 0 0,1 0 0 0 0,0-1 0 0 0,1 1 0 0 0,0-1 0 0 0,0 1 0 0 0,0-1 0 0 0,3 10 0 0 0,-3-14 40 0 0,0-1 0 0 0,0 0 0 0 0,0 1-1 0 0,-1-1 1 0 0,1 0 0 0 0,0 1-1 0 0,1-1 1 0 0,-1 0 0 0 0,0 0-1 0 0,0 0 1 0 0,0 0 0 0 0,1 0-1 0 0,-1 0 1 0 0,0 0 0 0 0,1-1 0 0 0,1 2-1 0 0,-2-2 9 0 0,0 0-1 0 0,1 1 1 0 0,-1-1-1 0 0,0 0 1 0 0,0 0 0 0 0,0 0-1 0 0,0 0 1 0 0,0-1-1 0 0,0 1 1 0 0,0 0-1 0 0,1 0 1 0 0,-1 0-1 0 0,0-1 1 0 0,0 1-1 0 0,0-1 1 0 0,0 1 0 0 0,0-1-1 0 0,0 1 1 0 0,0-1-1 0 0,0 0 1 0 0,-1 1-1 0 0,1-1 1 0 0,2-1-1 0 0,-2 0-7 0 0,0 1 0 0 0,0 0-1 0 0,-1-1 1 0 0,1 1-1 0 0,0-1 1 0 0,0 1-1 0 0,-1-1 1 0 0,1 0-1 0 0,0 1 1 0 0,-1-1 0 0 0,0 1-1 0 0,1-1 1 0 0,-1 0-1 0 0,0 1 1 0 0,0-1-1 0 0,0-3 1 0 0,-6-30-698 0 0,3 18 422 0 0,0 7 169 0 0,0-1 0 0 0,0 1 1 0 0,-1 0-1 0 0,0 0 0 0 0,0 0 0 0 0,-1 1 0 0 0,-1-1 0 0 0,0 1 0 0 0,0 0 0 0 0,0 1 1 0 0,-1 0-1 0 0,-15-14 0 0 0,2 4 1901 0 0,32 33-1314 0 0,-4-9-252 0 0,-1 1-1 0 0,1-2 0 0 0,0 1 1 0 0,0-1-1 0 0,0 0 0 0 0,1 0 1 0 0,15 5-1 0 0,-7-3-359 0 0,2-1 0 0 0,-1-1 0 0 0,1 0 0 0 0,-1-1 0 0 0,33 2 0 0 0,-41-5 165 0 0,1-2 0 0 0,0 1 0 0 0,0-1 0 0 0,-1 0 0 0 0,1-1 0 0 0,-1-1 0 0 0,1 1 0 0 0,-1-2 0 0 0,0 1 0 0 0,0-2 0 0 0,15-7 0 0 0,-15 6 2 0 0,18-13 137 0 0,-27 18-127 0 0,0 0-1 0 0,0 0 1 0 0,0 0-1 0 0,0 0 1 0 0,0-1-1 0 0,0 1 1 0 0,0 0-1 0 0,0-1 1 0 0,0 1-1 0 0,-1-1 1 0 0,1 1-1 0 0,-1-1 1 0 0,1 1-1 0 0,-1-1 1 0 0,1 1-1 0 0,-1-1 1 0 0,0-2-1 0 0,0 2 8 0 0,0 1-1 0 0,-1 0 1 0 0,1 0 0 0 0,0-1-1 0 0,-1 1 1 0 0,0 0 0 0 0,1 0-1 0 0,-1 0 1 0 0,0-1 0 0 0,1 1-1 0 0,-1 0 1 0 0,0 0 0 0 0,0 0-1 0 0,0 0 1 0 0,0 1 0 0 0,0-1-1 0 0,0 0 1 0 0,0 0 0 0 0,0 0-1 0 0,0 1 1 0 0,-2-2 0 0 0,-2 0 87 0 0,0 0 1 0 0,1 0 0 0 0,-1 0-1 0 0,-5-1 1 0 0,7 3-113 0 0,0 0 1 0 0,1 0-1 0 0,-1 0 0 0 0,0 0 1 0 0,0 1-1 0 0,0-1 1 0 0,1 1-1 0 0,-5 1 0 0 0,-7 1-3 0 0,11-2 2 0 0,-1 0-1 0 0,0 0 1 0 0,0 0-1 0 0,1 0 1 0 0,-1 1-1 0 0,0 0 1 0 0,1-1-1 0 0,-1 1 1 0 0,-5 5-1 0 0,-25 24 49 0 0,31-28-51 0 0,1-1-23 0 0,-1 1 0 0 0,1 1 0 0 0,0-1 0 0 0,0 0 0 0 0,0 0 0 0 0,1 1 0 0 0,-1-1 1 0 0,1 1-1 0 0,-1 0 0 0 0,1-1 0 0 0,0 1 0 0 0,1 0 0 0 0,-1 0 0 0 0,1-1 0 0 0,0 9 0 0 0,0-11 9 0 0,0 1 1 0 0,0 0-1 0 0,0 0 1 0 0,0-1-1 0 0,0 1 1 0 0,1 0-1 0 0,-1-1 1 0 0,1 1-1 0 0,0 0 1 0 0,-1-1-1 0 0,1 1 1 0 0,0-1-1 0 0,0 1 1 0 0,0-1-1 0 0,0 0 1 0 0,0 1-1 0 0,0-1 1 0 0,0 0-1 0 0,0 1 1 0 0,1-1-1 0 0,-1 0 1 0 0,0 0-1 0 0,1 0 1 0 0,-1 0-1 0 0,1-1 1 0 0,-1 1-1 0 0,1 0 1 0 0,-1 0-1 0 0,1-1 1 0 0,0 1-1 0 0,-1-1 1 0 0,1 0-1 0 0,0 1 1 0 0,0-1-1 0 0,-1 0 1 0 0,4 0-1 0 0,-1-1 96 0 0,0 1 0 0 0,1-1-1 0 0,-1 0 1 0 0,0 0-1 0 0,0 0 1 0 0,1-1 0 0 0,6-3-1 0 0,27-17 222 0 0,-36 20-333 0 0,24-22 91 0 0,-23 22-60 0 0,1-1 0 0 0,-1 0 0 0 0,-1-1 0 0 0,1 1 0 0 0,0 0 0 0 0,-1-1 0 0 0,1 0 0 0 0,-1 1 0 0 0,0-1 0 0 0,0 0 0 0 0,-1 0 0 0 0,2-6 0 0 0,-3 10 0 0 0,1 0 0 0 0,-1 0 0 0 0,0 0 0 0 0,0 0 0 0 0,0-1 0 0 0,0 1 0 0 0,0 0 0 0 0,0 0 0 0 0,0 0 0 0 0,0 0 0 0 0,0 0 0 0 0,0 0 0 0 0,0-1 0 0 0,0 1 0 0 0,0 0 0 0 0,0 0 0 0 0,0 0 0 0 0,0 0 0 0 0,0 0 0 0 0,0-1 0 0 0,0 1 0 0 0,0 0 0 0 0,0 0 0 0 0,0 0 0 0 0,-1 0 0 0 0,1 0 0 0 0,0 0 0 0 0,0-1 0 0 0,0 1 0 0 0,0 0 0 0 0,0 0 0 0 0,0 0 0 0 0,0 0 0 0 0,0 0 0 0 0,0 0 0 0 0,-1 0 0 0 0,1 0 0 0 0,0 0 0 0 0,0 0 0 0 0,0-1 0 0 0,0 1 0 0 0,0 0 0 0 0,0 0 0 0 0,-1 0 0 0 0,1 0 0 0 0,0 0 0 0 0,0 0 0 0 0,0 0 0 0 0,0 0 0 0 0,0 0 0 0 0,-1 0 0 0 0,1 0 0 0 0,0 0 0 0 0,0 0 0 0 0,0 0 0 0 0,0 0 0 0 0,0 0 0 0 0,-1 1 0 0 0,1-1 0 0 0,0 0 0 0 0,0 0 0 0 0,0 0 0 0 0,0 0 0 0 0,-7 4 0 0 0,3-1 0 0 0,0 1 0 0 0,1 0 0 0 0,-1 0 0 0 0,1 1 0 0 0,0-1 0 0 0,1 1 0 0 0,-1 0 0 0 0,1-1 0 0 0,0 1 0 0 0,0 0 0 0 0,0 0 0 0 0,1 0 0 0 0,0 1 0 0 0,0-1 0 0 0,0 0 0 0 0,0 1 0 0 0,1-1 0 0 0,0 0 0 0 0,0 0 0 0 0,1 1 0 0 0,-1-1 0 0 0,1 0 0 0 0,2 8 0 0 0,-2-12 0 0 0,0 0 0 0 0,0 1 0 0 0,0-1 0 0 0,0 0 0 0 0,0 1 0 0 0,0-1 0 0 0,1 0 0 0 0,-1 0 0 0 0,0 0 0 0 0,1 0 0 0 0,-1 0 0 0 0,0-1 0 0 0,1 1 0 0 0,0 0 0 0 0,-1-1 0 0 0,1 1 0 0 0,-1-1 0 0 0,1 1 0 0 0,-1-1 0 0 0,1 0 0 0 0,0 1 0 0 0,-1-1 0 0 0,3 0 0 0 0,5 0 0 0 0,-1 0 0 0 0,0 0 0 0 0,10-2 0 0 0,-2-1 1 0 0,1 0 1 0 0,0-1-1 0 0,-1-1 0 0 0,1-1 0 0 0,-1-1 0 0 0,27-14 0 0 0,-18 5-32 0 0,0-1 0 0 0,46-39 0 0 0,-52 36 51 0 0,0-1-1 0 0,-2 0 1 0 0,0-2-1 0 0,15-27 1 0 0,-18 28-41 0 0,-9 16 26 0 0,-4 5-1 0 0,0 0 0 0 0,0-1 0 0 0,0 1 0 0 0,0-1 0 0 0,0 1 0 0 0,-1-1-1 0 0,1 1 1 0 0,0-1 0 0 0,-1 0 0 0 0,1 1 0 0 0,-1-1 0 0 0,1 0 0 0 0,-1 0-1 0 0,0 1 1 0 0,0-1 0 0 0,1-2 0 0 0,-1 3 125 0 0,-17 13-11 0 0,9-5-116 0 0,-1 0 0 0 0,1 0 1 0 0,0 1-1 0 0,-10 15 0 0 0,-25 39-3 0 0,40-59 1 0 0,-20 32 4 0 0,1 1-1 0 0,-31 71 1 0 0,52-103-2 0 0,0 0 0 0 0,0 0-1 0 0,0 0 1 0 0,0-1 0 0 0,0 1 0 0 0,1 0 0 0 0,-1 0-1 0 0,1 0 1 0 0,0 0 0 0 0,1 0 0 0 0,-1 0 0 0 0,1 0-1 0 0,-1 0 1 0 0,1 0 0 0 0,1 0 0 0 0,-1 0 0 0 0,0 0-1 0 0,1-1 1 0 0,0 1 0 0 0,0 0 0 0 0,0-1 0 0 0,3 5-1 0 0,-3-6 7 0 0,1 1 1 0 0,-1-1-1 0 0,1 1 0 0 0,0-1 0 0 0,0 0 0 0 0,-1 0 0 0 0,1 0 1 0 0,1 0-1 0 0,-1-1 0 0 0,0 1 0 0 0,0-1 0 0 0,1 0 0 0 0,-1 0 1 0 0,1 0-1 0 0,-1 0 0 0 0,0-1 0 0 0,1 1 0 0 0,0-1 0 0 0,-1 0 1 0 0,1 0-1 0 0,-1 0 0 0 0,1 0 0 0 0,-1-1 0 0 0,7-1 0 0 0,6-2 70 0 0,0-1-1 0 0,-1-1 0 0 0,20-9 1 0 0,-2-1-72 0 0,-22 11-15 0 0,-1 1 1 0 0,1-2-1 0 0,-1 1 0 0 0,-1-2 1 0 0,1 1-1 0 0,-1-1 1 0 0,8-8-1 0 0,-13 11 18 0 0,0-1-1 0 0,0 1 1 0 0,-1 0 0 0 0,4-8 0 0 0,-6 10-11 0 0,0 1 0 0 0,0-1 1 0 0,-1 1-1 0 0,1-1 0 0 0,-1 0 1 0 0,1 1-1 0 0,-1-1 0 0 0,0 0 1 0 0,0 1-1 0 0,1-1 0 0 0,-1 0 1 0 0,0 0-1 0 0,-1 1 0 0 0,1-1 1 0 0,0 0-1 0 0,0 0 0 0 0,-1 1 1 0 0,0-4-1 0 0,-1 1-33 0 0,0 0 0 0 0,-1 0 0 0 0,1 0 0 0 0,-1 0 0 0 0,0 1-1 0 0,0-1 1 0 0,0 1 0 0 0,0 0 0 0 0,-1 0 0 0 0,1 0 0 0 0,-1 0 0 0 0,0 0 0 0 0,0 1 0 0 0,0 0 0 0 0,-8-4-1 0 0,9 5-9 0 0,0 0 0 0 0,0 0 0 0 0,0 0 0 0 0,0 0 0 0 0,-1 1-1 0 0,1 0 1 0 0,0-1 0 0 0,0 1 0 0 0,0 0 0 0 0,-1 1 0 0 0,1-1 0 0 0,0 0-1 0 0,0 1 1 0 0,0 0 0 0 0,0 0 0 0 0,0 0 0 0 0,0 0 0 0 0,0 0-1 0 0,0 1 1 0 0,0-1 0 0 0,0 1 0 0 0,1 0 0 0 0,-1-1 0 0 0,-3 5-1 0 0,2-3 42 0 0,0 2-1 0 0,0-1 0 0 0,0 0 0 0 0,0 1 1 0 0,1 0-1 0 0,0 0 0 0 0,-4 8 0 0 0,6-11 7 0 0,0 1-1 0 0,0-1 0 0 0,1 0 0 0 0,-1 0 1 0 0,1 1-1 0 0,-1-1 0 0 0,1 0 1 0 0,0 1-1 0 0,0-1 0 0 0,0 1 1 0 0,0-1-1 0 0,1 0 0 0 0,-1 1 1 0 0,1-1-1 0 0,-1 0 0 0 0,1 0 1 0 0,0 1-1 0 0,0-1 0 0 0,0 0 0 0 0,0 0 1 0 0,2 3-1 0 0,0-1 52 0 0,0 0 0 0 0,0 0 1 0 0,1 0-1 0 0,-1-1 0 0 0,1 0 0 0 0,0 0 0 0 0,0 0 0 0 0,0 0 1 0 0,0 0-1 0 0,0-1 0 0 0,1 1 0 0 0,-1-1 0 0 0,1-1 0 0 0,5 3 1 0 0,6 0-69 0 0,1-1 0 0 0,31 2 1 0 0,-46-4 5 0 0,9-1-74 0 0,0 0 0 0 0,0-1 0 0 0,0 0 0 0 0,0 0 0 0 0,0-1 0 0 0,0-1 0 0 0,0 0 0 0 0,-1 0 0 0 0,0-1 0 0 0,1 0 0 0 0,-1-1 0 0 0,10-7-1 0 0,-19 12 42 0 0,0-1 0 0 0,0 1 0 0 0,0-1 0 0 0,0 0-1 0 0,0 0 1 0 0,-1 1 0 0 0,1-1 0 0 0,0 0 0 0 0,0 0-1 0 0,-1 0 1 0 0,1 0 0 0 0,0 0 0 0 0,-1 0 0 0 0,1 0-1 0 0,-1 0 1 0 0,1 0 0 0 0,-1 0 0 0 0,1 0 0 0 0,-1 0-1 0 0,0-1 1 0 0,0 1 0 0 0,0 0 0 0 0,1 0 0 0 0,-1-2-1 0 0,-1 1-72 0 0,0 0 0 0 0,1 1-1 0 0,-1-1 1 0 0,0 0 0 0 0,0 0-1 0 0,1 1 1 0 0,-1-1 0 0 0,-1 0 0 0 0,1 1-1 0 0,0-1 1 0 0,0 1 0 0 0,0 0-1 0 0,-3-3 1 0 0,-3-1-332 0 0,0 0 1 0 0,-1 0-1 0 0,1 0 1 0 0,-1 1-1 0 0,-14-5 0 0 0,-67-19-1848 0 0,56 18 272 0 0,0 0 0 0 0,-51-25 1 0 0,38 12 1561 0 0,-26-4 4744 0 0,53 24-1969 0 0,11 3 2039 0 0,7 0-4313 0 0,1 0 1 0 0,0 0 0 0 0,0 1 0 0 0,0-1 0 0 0,0 0 0 0 0,0 0 0 0 0,0 1 0 0 0,0-1 0 0 0,0 0 0 0 0,0 0 0 0 0,0 1 0 0 0,0-1 0 0 0,0 0 0 0 0,0 0-1 0 0,0 1 1 0 0,0-1 0 0 0,0 0 0 0 0,0 0 0 0 0,0 0 0 0 0,1 1 0 0 0,-1-1 0 0 0,0 0 0 0 0,0 0 0 0 0,0 0 0 0 0,0 1 0 0 0,0-1 0 0 0,1 0 0 0 0,-1 0-1 0 0,0 0 1 0 0,0 0 0 0 0,0 1 0 0 0,0-1 0 0 0,1 0 0 0 0,5 7 19 0 0,-2-4 20 0 0,0 1 0 0 0,1-2-1 0 0,-1 1 1 0 0,1 0-1 0 0,0-1 1 0 0,0 0-1 0 0,0 0 1 0 0,0 0-1 0 0,9 1 1 0 0,3 0 96 0 0,28 2 0 0 0,-14-4-807 0 0,57-5 0 0 0,-50 0-818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4:42:37.618"/>
    </inkml:context>
    <inkml:brush xml:id="br0">
      <inkml:brushProperty name="width" value="0.05" units="cm"/>
      <inkml:brushProperty name="height" value="0.3" units="cm"/>
      <inkml:brushProperty name="color" value="#74868C"/>
      <inkml:brushProperty name="inkEffects" value="pencil"/>
    </inkml:brush>
  </inkml:definitions>
  <inkml:trace contextRef="#ctx0" brushRef="#br0">103 1 2520 227502 56737,'0'0'1512'7'5128,"0"0"-120"3"-3507,-1 0-472-10-1621,-1 0-40 0 0,0 0-440 0 0,0 0 368 0 0,0 0 32 0 0,1 0-544 0 0,0 0 792 0 0,0 0-680 0 0,1 0 688 0 0,0 0-760 0 0,0 0 296 0 0,0 0-56 0 0,-2 0-88 0 0,1 1-128 0 0,-2 0 64 0 0,-1 1 96 0 0,0 0-256 0 0,-1 1-72 0 0,1 1 144 0 0,-1 3-9 0 0,0 3-23 0 0,0 2 32 0 0,0 2 48 0 0,0 3-88 0 0,0 1-112 0 0,1 2-96 0 0,0 1-24 0 0,1-2-64 0 0,0 1 144 0 0,-1 2 16 0 0,0 1-80 0 0,-1 4 16 0 0,1 0 0 2 581,1 2-32-603 639,0-1 0 97-157,3-1-64 504-1063,1-5 0 0 0,1-4 216 0 0,3-2 272 0 0,4-1-136 0 0,3-2-200 0 0,1-5-80 0 0,-1-3 48 0 0,1-4 8 0 0,-2-3 0 0 0,2-7 280 0 0,3-7 224 0 0,2-6-216 0 0,3-5-336 0 0,2-2 0 0 0,-1-1 0 0 0,1-1-16-15 1649,-3 2-64 31-1063,-4 3 0-21-57,-4 3 0 5-529,-4 4 0 0 0,-3 2 96 0 0,-3 0 40 0 0,-4-2 0 0 0,-3 0 8 0 0,-4-1 88 0 0,-1 2 136 0 0,-3 1-80 0 0,-1 2-104 0 0,0 4-96 0 0,1 3-88 0 0,1 4 0 0 0,0 2 128 0 0,-2 3-32 0 0,0 4-32 0 0,-2 3-64 0 0,2 2 0 0 0,-2 3 0 0 0,0 1 0 0 0,2 1 0 0 0,2-3 0 0 0,3-1 0 0 0,0 0-1024 0 0,2 1 72 0 0,2 1-376 0 0,3 0 656 0 0,2 1-3847 0 0,2-1-2001 0 0,2-3-2856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36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2472 0 0,'0'0'69'0'0,"0"-1"6"0"0,4-2-59 0 0,-4 1 60 0 0,1 1 0 0 0,0 0 1 0 0,0 0-1 0 0,0 0 0 0 0,0 0 0 0 0,0 0 1 0 0,0 0-1 0 0,0 0 0 0 0,15-3 13019 0 0,-16 5-13884 0 0,-1 0 807 0 0,0 0 1 0 0,1-1 0 0 0,-1 1 0 0 0,1 0 0 0 0,-1 0 0 0 0,1 0 0 0 0,-1 0 0 0 0,1 0 0 0 0,-1 0 0 0 0,1 0 0 0 0,0 0 0 0 0,0 0 0 0 0,-1 1-1 0 0,-4 13-34 0 0,4-13 38 0 0,0 0 1 0 0,0 1 0 0 0,0-1 0 0 0,0 1 0 0 0,0-1 0 0 0,0 1 0 0 0,1 0 0 0 0,-1-1 0 0 0,1 1 0 0 0,0 0 0 0 0,0-1 0 0 0,0 6 0 0 0,1-2 99 0 0,-1-4-95 0 0,0 0-1 0 0,0-1 1 0 0,0 1-1 0 0,-1 0 1 0 0,1 0-1 0 0,-1 0 1 0 0,1-1-1 0 0,-1 1 1 0 0,1 0-1 0 0,-2 1 0 0 0,1 4-26 0 0,2 0 11 0 0,3-3 42 0 0,-4-3 13 0 0,0 0 30 0 0,-1 2-84 0 0,6 6 154 0 0,4 5-143 0 0,-9-12 20 0 0,3 3-19 0 0,-3-4 16 0 0,0 0 0 0 0,1 0 0 0 0,-1 0 0 0 0,0 0 0 0 0,0-1 0 0 0,0 1 1 0 0,0 0-1 0 0,0 0 0 0 0,0 0 0 0 0,0 0 0 0 0,0 0 0 0 0,0 0 0 0 0,0-1 0 0 0,0 1 0 0 0,-1 0 0 0 0,1 0 1 0 0,-1 1-1 0 0,-1 6 75 0 0,2-7-86 0 0,0 1-71 0 0,0 3 39 0 0,0-3 46 0 0,0 3-17 0 0,0-4 190 0 0,-6 11-357 0 0,1-9-42 0 0,3-3-705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5:43.2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22 4920 0 0,'0'0'12482'0'0,"0"19"-10973"0"0,4 1-1401 0 0,-4-19-72 0 0,1 1 0 0 0,-1-1 0 0 0,1 0-1 0 0,-1 1 1 0 0,1-1 0 0 0,-1 0-1 0 0,1 1 1 0 0,0-1 0 0 0,0 0-1 0 0,0 0 1 0 0,0 0 0 0 0,0 0-1 0 0,1 2 1 0 0,-1-3-30 0 0,6 6 356 0 0,-5-6-349 0 0,-1 1 0 0 0,0 0 0 0 0,1 0 1 0 0,-1 0-1 0 0,0 0 0 0 0,0 0 0 0 0,0 0 0 0 0,0 1 0 0 0,0-1 0 0 0,1 2 0 0 0,4 3-13 0 0,-4-5 0 0 0,2 2 0 0 0,17 16 142 0 0,-4-7-34 0 0,-14-9-94 0 0,-2 0-3 0 0,-1-2 394 0 0,4-3-284 0 0,0 1 0 0 0,-1-1 0 0 0,1 0 0 0 0,0 0 0 0 0,6-4 0 0 0,-6 4-120 0 0,0 0 0 0 0,1 0 1 0 0,-1 0-1 0 0,0-1 0 0 0,0 0 0 0 0,-1 0 1 0 0,1 0-1 0 0,3-3 0 0 0,26-30-2 0 0,-30 31-253 0 0,0 1-1 0 0,0-1 1 0 0,0 0-1 0 0,-1 0 1 0 0,0 0-1 0 0,1 0 1 0 0,-2 0-1 0 0,1 0 1 0 0,1-7-1 0 0,-3-2-1488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04.5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53 89 5760 0 0,'0'0'618'0'0,"1"-2"-1891"0"0,8-12 4040 0 0,-24 5-2574 0 0,9 4-506 0 0,4 4-82 0 0,-8-9-1610 0 0,9 9 1931 0 0,0 1 30 0 0,0-1 0 0 0,1 0 0 0 0,-1 1 0 0 0,0-1 0 0 0,0 0 1 0 0,1 0-1 0 0,-1 1 0 0 0,0-1 0 0 0,1 0 0 0 0,-1 0 0 0 0,1 0 0 0 0,-1 0 0 0 0,1 0 0 0 0,0 0 0 0 0,-1 0 0 0 0,1 0 1 0 0,0 0-1 0 0,0 0 0 0 0,-1-1 0 0 0,-8-10-201 0 0,5 4 191 0 0,0 0 41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05.0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1 6048 0 0,'0'0'4568'0'0,"-1"15"-3936"0"0,0-14-573 0 0,1 0 0 0 0,-1 1 1 0 0,1-1-1 0 0,-1 0 1 0 0,1 0-1 0 0,-1 1 0 0 0,1-1 1 0 0,0 0-1 0 0,-1 1 0 0 0,1-1 1 0 0,0 0-1 0 0,0 3 1 0 0,1 23 424 0 0,0-13-196 0 0,-1-12-280 0 0,0 1 0 0 0,0-1 0 0 0,0 1 0 0 0,0-1 0 0 0,0 0 1 0 0,0 1-1 0 0,-1-1 0 0 0,1 1 0 0 0,-2 3 0 0 0,1 2 1 0 0,-5 27 341 0 0,6-30-275 0 0,0-2-32 0 0,0-1 0 0 0,0 1 1 0 0,0-1-1 0 0,0 1 0 0 0,0-1 1 0 0,1 1-1 0 0,-1-1 1 0 0,1 0-1 0 0,0 1 0 0 0,1 3 1 0 0,12 33 284 0 0,-7-21-309 0 0,9 31 0 0 0,1 3-399 0 0,-12-26 361 0 0,-4-22 33 0 0,-1 0-1 0 0,1 1 0 0 0,0-1 1 0 0,1 0-1 0 0,1 5 1 0 0,-2-5-8 0 0,0-1 1 0 0,0 1-1 0 0,0-1 1 0 0,0 1-1 0 0,-1-1 1 0 0,1 6-1 0 0,3 15 13 0 0,4-9-19 0 0,-7-13-3 0 0,0 0 0 0 0,0 0 0 0 0,0 0 0 0 0,0 0 0 0 0,0 0 1 0 0,-1 0-1 0 0,1 1 0 0 0,0-1 0 0 0,-1 0 0 0 0,0 0 0 0 0,1 0 0 0 0,-1 1 0 0 0,0 2 1 0 0,0-3-201 0 0,1-12-1946 0 0,-1 9 2076 0 0,1 0 0 0 0,-1-1 1 0 0,0 1-1 0 0,1 0 0 0 0,-1-1 1 0 0,0 1-1 0 0,0 0 0 0 0,1-1 1 0 0,-1 1-1 0 0,0 0 0 0 0,-1-3 1 0 0,-2-5-376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05.7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1 172 6240 0 0,'0'0'182'0'0,"1"-15"148"0"0,2 5 160 0 0,1 1 0 0 0,0-1 1 0 0,1 1-1 0 0,0 0 0 0 0,1 1 0 0 0,11-15 1 0 0,-11 16-347 0 0,1 0 0 0 0,-1 1 0 0 0,1-1 0 0 0,0 2 0 0 0,1-1 0 0 0,-1 1 0 0 0,1 0 0 0 0,0 1 0 0 0,0 0 0 0 0,13-5 0 0 0,-6 3 249 0 0,-14 5-335 0 0,1 0 0 0 0,0 0 0 0 0,0 0 0 0 0,0 0 0 0 0,0 1 0 0 0,0-1 0 0 0,0 1 0 0 0,0-1 0 0 0,0 1 0 0 0,0 0 0 0 0,0 0 0 0 0,0-1 0 0 0,0 1 0 0 0,0 1 0 0 0,4-1 0 0 0,18 2 694 0 0,-21-2-683 0 0,1 0-1 0 0,-1 0 0 0 0,1 0 1 0 0,-1 0-1 0 0,1 1 0 0 0,5 1 1 0 0,5 2 32 0 0,-11-3-86 0 0,0 0 0 0 0,1 0 0 0 0,-1 0 0 0 0,0 0 0 0 0,0 1 0 0 0,1 0 0 0 0,-1-1-1 0 0,0 1 1 0 0,3 2 0 0 0,-3-1 1 0 0,1 0 0 0 0,0 0 0 0 0,0-1 0 0 0,5 3 0 0 0,-6-4 1 0 0,0 1 1 0 0,0-1-1 0 0,0 1 0 0 0,0 0 0 0 0,0 0 0 0 0,0 0 1 0 0,-1 0-1 0 0,1 1 0 0 0,4 4 0 0 0,-5-3 31 0 0,1-1 1 0 0,-1 1-1 0 0,0 0 0 0 0,0-1 0 0 0,0 1 1 0 0,0 0-1 0 0,0 0 0 0 0,-1 0 0 0 0,0 1 1 0 0,0-1-1 0 0,0 0 0 0 0,0 0 0 0 0,-1 1 1 0 0,0-1-1 0 0,0 0 0 0 0,0 1 1 0 0,0-1-1 0 0,-1 0 0 0 0,1 0 0 0 0,-3 7 1 0 0,-1-1-59 0 0,2-2 17 0 0,-1-1 0 0 0,0 0 0 0 0,0 0 0 0 0,0 0 0 0 0,-1-1 0 0 0,0 1 0 0 0,0-1 0 0 0,-1 0 0 0 0,-9 9 0 0 0,9-9-7 0 0,-1 0 0 0 0,1 1 0 0 0,-8 12 0 0 0,11-14 0 0 0,-1-1 0 0 0,0 1 0 0 0,0-1 0 0 0,-1 0 0 0 0,1 0 0 0 0,-1 0 0 0 0,0 0 0 0 0,0-1 0 0 0,0 1 0 0 0,-8 4 0 0 0,-7 3-2 0 0,17-10 6 0 0,1 0 0 0 0,-1 0-1 0 0,1 0 1 0 0,-1 0 0 0 0,0 0-1 0 0,0 0 1 0 0,0 0 0 0 0,1-1-1 0 0,-1 1 1 0 0,0 0 0 0 0,0-1-1 0 0,0 0 1 0 0,0 0 0 0 0,0 1-1 0 0,0-1 1 0 0,0 0 0 0 0,0 0-1 0 0,0-1 1 0 0,-2 1 0 0 0,-21-2 104 0 0,21 2-73 0 0,1 0 0 0 0,0 0-1 0 0,-1 0 1 0 0,1 0 0 0 0,-1-1 0 0 0,1 1-1 0 0,-1-1 1 0 0,1 0 0 0 0,-5-2 0 0 0,7 3-13 0 0,0-1 0 0 0,0 1 0 0 0,-1-1 0 0 0,1 1 0 0 0,0 0 0 0 0,-1-1 0 0 0,1 1 0 0 0,0 0 0 0 0,-1 0 0 0 0,1 0 0 0 0,0 0 0 0 0,-1 0 0 0 0,1 0 0 0 0,-1 1 0 0 0,1-1 0 0 0,0 0 0 0 0,-2 1 0 0 0,2-1-17 0 0,0 0 7 0 0,0 0 0 0 0,1 0-1 0 0,-1 0 1 0 0,0 0 0 0 0,0 0 0 0 0,0 0 0 0 0,1-1 0 0 0,-1 1 0 0 0,0 0 0 0 0,0 0-1 0 0,1-1 1 0 0,-1 1 0 0 0,0-1 0 0 0,0 1 0 0 0,1-1 0 0 0,-1 1 0 0 0,1-1 0 0 0,-1 1 0 0 0,0-1-1 0 0,1 0 1 0 0,-1 1 0 0 0,1-1 0 0 0,-1 0 0 0 0,-3-4 63 0 0,2 4 53 0 0,1-5 366 0 0,1 4 127 0 0,6 2-674 0 0,5 10 53 0 0,-4-3 0 0 0,24 13 0 0 0,-26-18 0 0 0,-1 1 0 0 0,1 0 0 0 0,-1 1 0 0 0,9 6 0 0 0,-10-7 0 0 0,0 0 0 0 0,0 0 0 0 0,1 0 0 0 0,-1-1 0 0 0,1 1 0 0 0,0-1 0 0 0,0 0 0 0 0,5 2 0 0 0,-3-2 0 0 0,0 1-1 0 0,-1 0 1 0 0,1 0-1 0 0,-1 1 1 0 0,1 0-1 0 0,-1-1 0 0 0,0 2 1 0 0,5 5-1 0 0,-5-5 10 0 0,1 0-1 0 0,-1 0 0 0 0,1-1 1 0 0,0 1-1 0 0,0-2 0 0 0,8 5 1 0 0,-9-6 17 0 0,0 1-1 0 0,-1 1 1 0 0,1-1 0 0 0,-1 1 0 0 0,1-1 0 0 0,-1 1 0 0 0,5 7-1 0 0,-3-5 23 0 0,-1-1 0 0 0,1 0 0 0 0,0 1 0 0 0,6 3 0 0 0,-10-8-46 0 0,-1 0-1 0 0,0 0 0 0 0,1 0 1 0 0,-1 0-1 0 0,0 0 0 0 0,0 1 1 0 0,1-1-1 0 0,-1 0 0 0 0,1 3 1 0 0,0-1-3 0 0,0-1 1 0 0,-1 0 0 0 0,1 0 0 0 0,0 0 0 0 0,0 0 0 0 0,0 0 0 0 0,0 0 0 0 0,0-1 0 0 0,1 1 0 0 0,2 1-1 0 0,-4-3 1 0 0,0 1-1 0 0,-1-1 0 0 0,1 0 0 0 0,0 1 0 0 0,-1-1 0 0 0,1 1 0 0 0,0 0 0 0 0,-1-1 0 0 0,1 1 0 0 0,-1-1 0 0 0,1 1 1 0 0,-1 0-1 0 0,1-1 0 0 0,-1 1 0 0 0,1 1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06.3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367 22 11600 0 0,'0'0'2010'0'0,"-4"-8"-1251"0"0,3 7-722 0 0,0-3 19 0 0,-11-1-14 0 0,6 4 53 0 0,0 0 0 0 0,-1 0 0 0 0,1 1 1 0 0,-1 0-1 0 0,1 0 0 0 0,-1 1 1 0 0,1-1-1 0 0,0 2 0 0 0,-1-1 1 0 0,1 1-1 0 0,-7 2 0 0 0,-8 5 986 0 0,-36 21-1 0 0,25-13-654 0 0,13-6-431 0 0,-22 17 0 0 0,23-15-123 0 0,-23 12-1 0 0,38-23 131 0 0,1 1-1 0 0,-1-1 0 0 0,0 0 0 0 0,1 1 0 0 0,-1-1 1 0 0,1 1-1 0 0,0 0 0 0 0,-1 0 0 0 0,2 0 0 0 0,-1 0 1 0 0,0 0-1 0 0,0 0 0 0 0,1 1 0 0 0,0-1 0 0 0,0 0 1 0 0,0 1-1 0 0,0-1 0 0 0,0 1 0 0 0,0 4 0 0 0,1-6-1 0 0,1 0 0 0 0,-1-1 0 0 0,0 1 0 0 0,1 0 0 0 0,-1-1 0 0 0,1 1 0 0 0,0-1-1 0 0,0 1 1 0 0,-1-1 0 0 0,1 1 0 0 0,0-1 0 0 0,0 1 0 0 0,0-1 0 0 0,0 0-1 0 0,1 1 1 0 0,-1-1 0 0 0,0 0 0 0 0,3 2 0 0 0,4 2 6 0 0,-1 0 1 0 0,13 5 0 0 0,-9-4 29 0 0,13 7 60 0 0,45 18 0 0 0,-29-20-92 0 0,6 2 40 0 0,-42-11-34 0 0,0 0 0 0 0,0 0 0 0 0,0 0 0 0 0,0 0 0 0 0,-1 1 0 0 0,1-1 0 0 0,-1 1 0 0 0,7 6 0 0 0,-9-7-12 0 0,1-1 0 0 0,0 1 0 0 0,0-1-1 0 0,0 1 1 0 0,0-1 0 0 0,4 2 0 0 0,-5-3-6 0 0,0 0 0 0 0,0 1 0 0 0,0-1 0 0 0,0 1 0 0 0,1 0 0 0 0,-1-1 0 0 0,0 1 0 0 0,0 0 0 0 0,0 0 0 0 0,0 0 0 0 0,0 0 0 0 0,-1 0 0 0 0,1 0 0 0 0,0 0-1 0 0,0 0 1 0 0,0 0 0 0 0,-1 0 0 0 0,2 2 0 0 0,-2-2-1 0 0,0 1-1 0 0,1-1 1 0 0,0 1-1 0 0,-1-1 0 0 0,1 1 1 0 0,0-1-1 0 0,0 0 1 0 0,0 1-1 0 0,1 1 0 0 0,1 4-6 0 0,-3-5 21 0 0,0 1 0 0 0,-1-1-1 0 0,1 0 1 0 0,-1 0-1 0 0,0 0 1 0 0,0 0-1 0 0,1 0 1 0 0,-1 0 0 0 0,0 0-1 0 0,-1 0 1 0 0,1-1-1 0 0,0 1 1 0 0,0 0-1 0 0,-1-1 1 0 0,1 1 0 0 0,-1-1-1 0 0,1 1 1 0 0,-1-1-1 0 0,0 0 1 0 0,0 1-1 0 0,0-1 1 0 0,1 0 0 0 0,-1 0-1 0 0,0 0 1 0 0,0-1-1 0 0,0 1 1 0 0,-3 0-1 0 0,-2 2-4 0 0,0-1 0 0 0,1 2 0 0 0,-1-1 0 0 0,1 1 0 0 0,-6 4 0 0 0,-9 4 0 0 0,7-5-25 0 0,-1-2-1 0 0,0 1 0 0 0,-18 3 1 0 0,2-1-269 0 0,28-7 241 0 0,0-1-1 0 0,1 0 0 0 0,-1 0 0 0 0,0 0 0 0 0,0 0 0 0 0,1 0 0 0 0,-1-1 0 0 0,-4 0 0 0 0,6 0-6 0 0,-1 0 0 0 0,0 1 0 0 0,0 0 0 0 0,1-1 0 0 0,-1 1 0 0 0,0 0 0 0 0,0 0 0 0 0,1 0-1 0 0,-1 0 1 0 0,0 0 0 0 0,0 0 0 0 0,1 0 0 0 0,-1 1 0 0 0,0-1 0 0 0,1 1 0 0 0,-1-1 0 0 0,0 1 0 0 0,1 0 0 0 0,-3 1 0 0 0,3-1-49 0 0,0 0 0 0 0,0 0 0 0 0,-1 0 0 0 0,1 0-1 0 0,0-1 1 0 0,0 1 0 0 0,-1 0 0 0 0,1 0 0 0 0,-2 0 0 0 0,2-1 26 0 0,0 0 1 0 0,1 0-1 0 0,-1 0 0 0 0,1 0 1 0 0,-1 0-1 0 0,1 0 0 0 0,-1 0 0 0 0,1 0 1 0 0,-1-1-1 0 0,1 1 0 0 0,-1 0 1 0 0,1 0-1 0 0,-1 0 0 0 0,1-1 1 0 0,-1 1-1 0 0,1 0 0 0 0,-1-1 0 0 0,1 1 1 0 0,0 0-1 0 0,-1-1 0 0 0,1 1 1 0 0,-1-1-1 0 0,1 1 0 0 0,0 0 1 0 0,-1-1-1 0 0,1 1 0 0 0,0-1 0 0 0,0 1 1 0 0,-1-1-1 0 0,1 1 0 0 0,0-1 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06.7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55 11600 0 0,'0'0'264'0'0,"1"0"-174"0"0,1 0 0 0 0,-1 0 0 0 0,0 0 0 0 0,0 0 0 0 0,1 0 0 0 0,-1-1 0 0 0,0 1 0 0 0,0-1 0 0 0,2 0 0 0 0,1-2-33 0 0,0 1 0 0 0,0 0-1 0 0,1 0 1 0 0,-1 0 0 0 0,0 1 0 0 0,1 0 0 0 0,-1-1 0 0 0,6 1 0 0 0,18-7 1036 0 0,15-4-958 0 0,7-3-158 0 0,-46 14 95 0 0,1 1 0 0 0,0 0-1 0 0,0 1 1 0 0,0-1 0 0 0,-1 1 0 0 0,8 2 0 0 0,-9-1-108 0 0,-2-1-154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3:36:58.3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8840 0 0,'0'0'8165'0'0,"-3"22"-7837"0"0,3-20-121 0 0,0 0 0 0 0,1 0 0 0 0,-1 0 0 0 0,1 0 0 0 0,0 0 0 0 0,-1 0 0 0 0,1 0 0 0 0,0 0 0 0 0,0 0 0 0 0,0 0 0 0 0,1 0 0 0 0,-1 0 0 0 0,0-1 0 0 0,1 1 0 0 0,1 2 0 0 0,30 23-280 0 0,-16-15 444 0 0,-7-2-336 0 0,1 1 0 0 0,-1 0 0 0 0,-1 1 0 0 0,12 17 0 0 0,7 15 14 0 0,-20-32-44 0 0,0 0-1 0 0,14 15 1 0 0,-1-1 144 0 0,2-4-205 0 0,-22-22-43 0 0,0 1 19 0 0,4 0-56 0 0,-3 0-497 0 0,-4 0-260 0 0,-4 5-61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07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192 7 10120 0 0,'0'0'298'0'0,"13"-1"108"0"0,-5 1-51 0 0,-7 0-207 0 0,0 0 1 0 0,1 0-1 0 0,-1-1 1 0 0,0 1-1 0 0,1 0 0 0 0,-1 0 1 0 0,0-1-1 0 0,1 1 0 0 0,-1-1 1 0 0,0 1-1 0 0,3-3 619 0 0,-4 6-2044 0 0,0-2 1392 0 0,-1 1-1 0 0,1-1 1 0 0,0 0 0 0 0,-1 0-1 0 0,1 1 1 0 0,-1-1 0 0 0,0 0-1 0 0,1 0 1 0 0,-1 0 0 0 0,0 1-1 0 0,0-1 1 0 0,-1 1 0 0 0,-16 17 1182 0 0,14-15-1127 0 0,0 1 0 0 0,0-1 0 0 0,0 0 0 0 0,-1 0 0 0 0,-9 6 0 0 0,4-3-168 0 0,1 0 0 0 0,0 0 0 0 0,0 1 0 0 0,-13 14 0 0 0,6-5-1 0 0,3-2-1 0 0,0 1 0 0 0,-14 23 0 0 0,21-30 0 0 0,1-1 34 0 0,0 0 0 0 0,0 1 0 0 0,1-1 1 0 0,0 1-1 0 0,0 0 0 0 0,-3 12 1 0 0,7-18-14 0 0,0 0 1 0 0,1 0-1 0 0,-1 0 1 0 0,1 0 0 0 0,-1 0-1 0 0,1-1 1 0 0,0 1 0 0 0,0 0-1 0 0,1-1 1 0 0,-1 1 0 0 0,0-1-1 0 0,1 1 1 0 0,-1-1 0 0 0,1 1-1 0 0,0-1 1 0 0,3 3-1 0 0,-3-3 9 0 0,1 0 0 0 0,-1 0 0 0 0,1-1-1 0 0,0 1 1 0 0,0 0 0 0 0,0-1 0 0 0,0 0-1 0 0,0 0 1 0 0,0 0 0 0 0,0 0-1 0 0,0 0 1 0 0,0 0 0 0 0,6 0 0 0 0,4 1 64 0 0,-8-1-33 0 0,0-1 0 0 0,0 1-1 0 0,0-1 1 0 0,0 0 0 0 0,1 0 0 0 0,-1 0 0 0 0,0-1-1 0 0,0 1 1 0 0,0-1 0 0 0,0-1 0 0 0,6-1-1 0 0,-6 2-80 0 0,-1-1 0 0 0,1 1 0 0 0,0 0 0 0 0,9 0-1 0 0,-10 1-50 0 0,1 0 0 0 0,-1-1 0 0 0,1 1 0 0 0,-1-1 0 0 0,1-1 0 0 0,5-1 0 0 0,-5 1-3 0 0,-2 0-7 0 0,0 1 0 0 0,0 0 1 0 0,0 0-1 0 0,0 0 0 0 0,0 0 0 0 0,0 0 0 0 0,0 0 0 0 0,3 1 0 0 0,-4 0 19 0 0,0-1-1 0 0,-1 1 0 0 0,1 0 0 0 0,0 0 0 0 0,-1-1 0 0 0,1 1 0 0 0,-1-1 0 0 0,3-1 0 0 0,11-1-394 0 0,1 4-468 0 0,-14 0 838 0 0,-1-1-1 0 0,0 1 1 0 0,0-1-1 0 0,0 0 0 0 0,0 0 1 0 0,0 1-1 0 0,1-1 1 0 0,-1 0-1 0 0,0 0 0 0 0,0 0 1 0 0,0 0-1 0 0,1-1 1 0 0,-1 1-1 0 0,0 0 1 0 0,0 0-1 0 0,0-1 0 0 0,0 1 1 0 0,0-1-1 0 0,0 1 1 0 0,0-1-1 0 0,0 1 0 0 0,0-1 1 0 0,0 0-1 0 0,0 1 1 0 0,0-1-1 0 0,0 0 0 0 0,0 0 1 0 0,0 0-1 0 0,0 0 1 0 0,4-6-1113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07.5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86 1 14368 0 0,'0'0'1442'0'0,"-5"13"-1279"0"0,3-9-72 0 0,0 1-1 0 0,0 0 1 0 0,0-1 0 0 0,1 1-1 0 0,-1 0 1 0 0,1 0 0 0 0,1 0-1 0 0,-2 6 1 0 0,-1 10-3 0 0,-4 27 170 0 0,5-27-186 0 0,-19 85 451 0 0,13-75-735 0 0,-7 60-1 0 0,9-19-262 0 0,2-56-1333 0 0,7-10-968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22.0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 4224 0 0,'0'0'5533'0'0,"5"-4"-6414"0"0,16-19 934 0 0,-17 21-141 0 0,6-2 91 0 0,-9 3 941 0 0,17 6 3386 0 0,-10 6-2993 0 0,-5 14-129 0 0,-3-24-1281 0 0,0-1-1 0 0,0 1 1 0 0,0-1-1 0 0,0 0 0 0 0,0 1 1 0 0,0-1-1 0 0,0 1 0 0 0,0-1 1 0 0,0 0-1 0 0,0 1 1 0 0,0-1-1 0 0,0 0 0 0 0,0 1 1 0 0,1-1-1 0 0,-1 1 0 0 0,0-1 1 0 0,0 0-1 0 0,0 1 0 0 0,1-1 1 0 0,-1 0-1 0 0,0 1 1 0 0,0-1-1 0 0,1 0 0 0 0,-1 0 1 0 0,0 1-1 0 0,1-1 0 0 0,-1 0 1 0 0,0 0-1 0 0,1 1 1 0 0,-1-1-1 0 0,0 0 0 0 0,1 0 1 0 0,-1 0-1 0 0,0 0 0 0 0,1 0 1 0 0,-1 0-1 0 0,1 0 1 0 0,-1 1-1 0 0,1-1 0 0 0,2 0-548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22.0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183 55 9200 0 0,'0'0'1440'0'0,"9"-8"-1114"0"0,-5 6-444 0 0,-1 0-1 0 0,0-1 0 0 0,0 0 0 0 0,-1 1 0 0 0,1-1 0 0 0,0 0 1 0 0,-1-1-1 0 0,2-2 0 0 0,-3 4 204 0 0,2 3 45 0 0,6-7 499 0 0,0-2-562 0 0,-5 4 5924 0 0,-16 14-5551 0 0,-25 30 712 0 0,17-17-440 0 0,3 2-328 0 0,10-18-257 0 0,1 1 0 0 0,0-1 0 0 0,-7 13 0 0 0,-1 0-128 0 0,-22 42 54 0 0,11-19-53 0 0,21-35 0 0 0,0-1 0 0 0,0 1 0 0 0,-1-1 0 0 0,0 0 0 0 0,0 0 0 0 0,-1-1 0 0 0,-6 7 0 0 0,5-7-19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22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8840 0 0,'0'0'8165'0'0,"-3"22"-7837"0"0,3-20-121 0 0,0 0 0 0 0,1 0 0 0 0,-1 0 0 0 0,1 0 0 0 0,0 0 0 0 0,-1 0 0 0 0,1 0 0 0 0,0 0 0 0 0,0 0 0 0 0,0 0 0 0 0,1 0 0 0 0,-1 0 0 0 0,0-1 0 0 0,1 1 0 0 0,1 2 0 0 0,30 23-280 0 0,-16-15 444 0 0,-7-2-336 0 0,1 1 0 0 0,-1 0 0 0 0,-1 1 0 0 0,12 17 0 0 0,7 15 14 0 0,-20-32-44 0 0,0 0-1 0 0,14 15 1 0 0,-1-1 144 0 0,2-4-205 0 0,-22-22-43 0 0,0 1 19 0 0,4 0-56 0 0,-3 0-497 0 0,-4 0-260 0 0,-4 5-61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22.0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283 2 7256 0 0,'-5'0'770'0'0,"-8"0"-682"0"0,1 2 2160 0 0,11-1-2207 0 0,1-1 0 0 0,-1 0 0 0 0,1 0 0 0 0,0 0 0 0 0,-1 1 0 0 0,1-1 0 0 0,-1 0 0 0 0,1 0 0 0 0,0 0 0 0 0,-1 0-1 0 0,1 0 1 0 0,-1 0 0 0 0,1 0 0 0 0,-1 0 0 0 0,1 0 0 0 0,-1 0 0 0 0,1 0 0 0 0,0 0 0 0 0,-1 0 0 0 0,1 0 0 0 0,-1-1 0 0 0,1 1-1 0 0,0 0 1 0 0,-1 0 0 0 0,1 0 0 0 0,-1-1 0 0 0,1 1 0 0 0,0 0 0 0 0,-1 0 0 0 0,1-1 0 0 0,-1 0 0 0 0,1 1-21 0 0,0 0 0 0 0,0 0 1 0 0,0 0-1 0 0,0 0 0 0 0,0-1 1 0 0,0 1-1 0 0,-1 0 1 0 0,1 0-1 0 0,0 0 0 0 0,0 0 1 0 0,0 0-1 0 0,0 0 0 0 0,0 0 1 0 0,-1-1-1 0 0,1 1 1 0 0,0 0-1 0 0,0 0 0 0 0,0 0 1 0 0,-1 0-1 0 0,1 0 0 0 0,0 0 1 0 0,0 0-1 0 0,0 0 1 0 0,0 0-1 0 0,-1 0 0 0 0,1 0 1 0 0,0 0-1 0 0,0 0 0 0 0,0 0 1 0 0,-1 0-1 0 0,1 0 0 0 0,0 0 1 0 0,0 0-1 0 0,0 0 1 0 0,0 1-1 0 0,-1-1 0 0 0,1 0 1 0 0,0 0-1 0 0,0 0 0 0 0,0 0 1 0 0,-2 1 442 0 0,1 0 0 0 0,0-1 0 0 0,0 1 0 0 0,-1-1 0 0 0,1 0 0 0 0,0 1 0 0 0,-1-1 0 0 0,1 0 0 0 0,0 0 0 0 0,-1 0 0 0 0,-2 0 0 0 0,1 2-427 0 0,0 0 0 0 0,-1 0-1 0 0,1 0 1 0 0,0 0-1 0 0,0 1 1 0 0,0-1-1 0 0,0 1 1 0 0,-5 5-1 0 0,-40 57 1285 0 0,31-35-857 0 0,-5 10-334 0 0,-1-3-130 0 0,19-29-3 0 0,0 1 0 0 0,-1-2 0 0 0,-1 1 0 0 0,1 0 0 0 0,-1-1-1 0 0,0 0 1 0 0,-1-1 0 0 0,0 1 0 0 0,-13 8 0 0 0,19-14-211 0 0,3-2-1661 0 0,-2 1 1773 0 0,1-1 0 0 0,-1 1 0 0 0,1-1 1 0 0,-1 1-1 0 0,1-1 0 0 0,-1 1 0 0 0,1-1 1 0 0,-1 1-1 0 0,1-1 0 0 0,-1 0 0 0 0,0 1 0 0 0,1-1 1 0 0,0-1-1 0 0,-1 1-72 0 0,4-7-653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5:22.0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 8112 0 0,'17'-16'2412'0'0,"-17"15"-2039"0"0,1 0 0 0 0,-1 1 0 0 0,1-1 1 0 0,-1 0-1 0 0,1 0 0 0 0,-1 0 0 0 0,1 0 0 0 0,0 1 1 0 0,-1-1-1 0 0,1 0 0 0 0,0 1 0 0 0,1-2 0 0 0,-1 2-292 0 0,-1 0-1 0 0,1 0 1 0 0,-1-1-1 0 0,0 1 1 0 0,1 0-1 0 0,-1 0 0 0 0,1 0 1 0 0,-1 0-1 0 0,1 0 1 0 0,-1 0-1 0 0,0 0 0 0 0,1 0 1 0 0,-1 0-1 0 0,1 0 1 0 0,-1 0-1 0 0,1 1 0 0 0,-1-1 1 0 0,1 0-1 0 0,-1 0 1 0 0,1 0-1 0 0,1 2-108 0 0,0-1 1 0 0,0 1-1 0 0,0 0 1 0 0,-1 0-1 0 0,1-1 1 0 0,0 1-1 0 0,1 3 0 0 0,3 2 930 0 0,-3-4-777 0 0,-1-1 0 0 0,1 0 1 0 0,1 0-1 0 0,-1 0 0 0 0,0 0 1 0 0,6 1-1 0 0,16 11 19 0 0,-18-8 147 0 0,1 0 0 0 0,-1 1 0 0 0,0 0 0 0 0,10 14 0 0 0,-9-15-116 0 0,-8-6-166 0 0,1 0 1 0 0,0 1-1 0 0,-1-1 1 0 0,1 0-1 0 0,0 1 0 0 0,-1-1 1 0 0,1 1-1 0 0,-1-1 0 0 0,1 1 1 0 0,-1-1-1 0 0,1 1 1 0 0,-1-1-1 0 0,1 1 0 0 0,-1 0 1 0 0,0-1-1 0 0,1 2 0 0 0,59 132 499 0 0,-47-112-2633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8:53.4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110 47 4344 0 0,'0'0'4104'0'0,"-11"0"-1634"0"0,10 0-2442 0 0,0 0 0 0 0,0 0 0 0 0,0 0-1 0 0,0 0 1 0 0,0 1 0 0 0,1-1 0 0 0,-1 0 0 0 0,0 1-1 0 0,0-1 1 0 0,0 0 0 0 0,1 1 0 0 0,-1-1 0 0 0,0 1-1 0 0,0-1 1 0 0,1 1 0 0 0,-1 0 0 0 0,0-1 0 0 0,1 1-1 0 0,-1 0 1 0 0,1-1 0 0 0,-1 1 0 0 0,1 0 0 0 0,-1 0-1 0 0,1 0 1 0 0,-1-1 0 0 0,1 1 0 0 0,0 0-1 0 0,-1 0 1 0 0,1 0 0 0 0,0 0 0 0 0,0 1 0 0 0,0-1-28 0 0,0 0 0 0 0,0 0 0 0 0,-1-1 0 0 0,1 1 0 0 0,0 0 0 0 0,0 0 0 0 0,0-1 0 0 0,-1 1 0 0 0,1 0 0 0 0,0 0 0 0 0,-1-1 0 0 0,1 1 0 0 0,0 0 0 0 0,-1-1 0 0 0,1 1 0 0 0,-1-1 0 0 0,1 1 0 0 0,-1 0 0 0 0,0 0 0 0 0,-2 1 0 0 0,-1 5 46 0 0,0 1 0 0 0,0-1 0 0 0,-2 10 0 0 0,6-16-43 0 0,-1 0 0 0 0,1 0 0 0 0,-1 1 0 0 0,1-1 1 0 0,-1 0-1 0 0,1 0 0 0 0,-1 0 0 0 0,0 0 0 0 0,0 0 1 0 0,1 0-1 0 0,-2 1 0 0 0,-2 5 23 0 0,2-1 138 0 0,0 0 1 0 0,-1 1-1 0 0,1-1 0 0 0,-5 7 1 0 0,5-9-145 0 0,2-3 610 0 0,4 30-1014 0 0,10-15 408 0 0,4-3-216 0 0,-17-12 190 0 0,0 0 1 0 0,0-1 0 0 0,0 1-1 0 0,0-1 1 0 0,0 1 0 0 0,0-1 0 0 0,0 1-1 0 0,0-1 1 0 0,1 1 0 0 0,-1-1-1 0 0,0 0 1 0 0,0 0 0 0 0,3 1 0 0 0,0-1 3 0 0,-2 1-2 0 0,1-1 0 0 0,-1 1 0 0 0,1-1 0 0 0,0 0 0 0 0,-1 0 0 0 0,1 0 0 0 0,0 0 0 0 0,-1 0 0 0 0,5-1 0 0 0,4-1 0 0 0,-10 2 0 0 0,0 0 0 0 0,0 0 0 0 0,0 0 0 0 0,0 0 0 0 0,0 0 0 0 0,0 0 0 0 0,0-1 0 0 0,0 1 0 0 0,0 0 0 0 0,-1-1 0 0 0,1 1 0 0 0,0-1 0 0 0,0 1 0 0 0,0-1 0 0 0,-1 1 0 0 0,1-1 0 0 0,0 0 0 0 0,0 0 0 0 0,5-3 0 0 0,-1 0 0 0 0,1 0 1 0 0,0 0-1 0 0,0 1 0 0 0,9-4 1 0 0,11-6-15 0 0,-10-2-83 0 0,-5 2 72 0 0,2-2 95 0 0,-12 15 104 0 0,-1-1-99 0 0,0-48-262 0 0,-3 38 65 0 0,-1 0 31 0 0,2-21 2 0 0,2 24 89 0 0,-4 0 0 0 0,2 1 0 0 0,-1-1 0 0 0,0 1-11 0 0,2 6 46 0 0,0 0 1 0 0,1 0-1 0 0,-1-1 0 0 0,0 1 1 0 0,0 0-1 0 0,1 0 0 0 0,-1 0 1 0 0,0 0-1 0 0,0 1 1 0 0,0-1-1 0 0,0 0 0 0 0,-1 0 1 0 0,1 1-1 0 0,0-1 0 0 0,0 0 1 0 0,0 1-1 0 0,0-1 0 0 0,-1 1 1 0 0,1-1-1 0 0,0 1 0 0 0,-1 0 1 0 0,1 0-1 0 0,0-1 1 0 0,0 1-1 0 0,-1 0 0 0 0,-1 0 1 0 0,1 0 177 0 0,2 0-212 0 0,-1-1 0 0 0,1 1 0 0 0,0 0 1 0 0,0 0-1 0 0,-1-1 0 0 0,1 1 0 0 0,0 0 0 0 0,-1 0 1 0 0,1 0-1 0 0,-1 0 0 0 0,1-1 0 0 0,0 1 0 0 0,-1 0 1 0 0,1 0-1 0 0,0 0 0 0 0,-1 0 0 0 0,1 0 0 0 0,0 0 0 0 0,-1 0 1 0 0,1 0-1 0 0,-1 0 0 0 0,1 0 0 0 0,0 0 0 0 0,-1 0 1 0 0,1 1-1 0 0,0-1 0 0 0,-1 0 0 0 0,1 0 0 0 0,0 0 0 0 0,-1 0 1 0 0,1 1-1 0 0,-1-1 0 0 0,0 1 3 0 0,-4-1-4 0 0,4 0 0 0 0,0 0 0 0 0,0 0 0 0 0,0 0 0 0 0,0 0 0 0 0,1 1 0 0 0,-1-1 0 0 0,0 0 0 0 0,0 1 0 0 0,0-1 0 0 0,0 0 0 0 0,0 1 0 0 0,0-1 0 0 0,1 1 0 0 0,-1-1 0 0 0,0 1 0 0 0,0 0 0 0 0,1-1 0 0 0,-1 1 0 0 0,0 0 0 0 0,0 0 0 0 0,-2 2 2 0 0,-2 1 31 0 0,0 1 0 0 0,0-1-1 0 0,-1 1 1 0 0,0-1 0 0 0,0-1 0 0 0,-6 4 0 0 0,10-6-29 0 0,-1 1 1 0 0,1-1-1 0 0,0 1 1 0 0,0 0 0 0 0,1 0-1 0 0,-1 0 1 0 0,0 0-1 0 0,0 0 1 0 0,-1 4 0 0 0,-7 8 13 0 0,-1-3-18 0 0,1 0 0 0 0,1 1 0 0 0,0 1 0 0 0,-15 26 0 0 0,18-28 0 0 0,5-10 0 0 0,0 0 0 0 0,1 1 0 0 0,-1-1 0 0 0,0 0 0 0 0,1 0 0 0 0,-1 1 0 0 0,1-1 0 0 0,-1 1 0 0 0,1-1 0 0 0,-1 0 0 0 0,1 1 0 0 0,0-1 0 0 0,0 1 0 0 0,0 1 0 0 0,-2 10 32 0 0,2-12-30 0 0,0 0 0 0 0,-1 1 1 0 0,1-1-1 0 0,0 0 0 0 0,0 0 0 0 0,0 0 1 0 0,0 0-1 0 0,0 1 0 0 0,0-1 0 0 0,0 0 1 0 0,1 0-1 0 0,-1 0 0 0 0,1 2 1 0 0,1 6 1 0 0,-1-7-8 0 0,-1-1-1 0 0,1 1 1 0 0,-1-1 0 0 0,1 1-1 0 0,0 0 1 0 0,0-1 0 0 0,0 1 0 0 0,0-1-1 0 0,0 0 1 0 0,0 1 0 0 0,0-1 0 0 0,0 0-1 0 0,0 0 1 0 0,1 1 0 0 0,1 0 0 0 0,0 0 8 0 0,0 0 1 0 0,0 0-1 0 0,0 0 1 0 0,0-1-1 0 0,0 1 1 0 0,1-1-1 0 0,-1 0 1 0 0,0 0-1 0 0,1 0 1 0 0,-1 0 0 0 0,1-1-1 0 0,-1 1 1 0 0,1-1-1 0 0,-1 0 1 0 0,1 0-1 0 0,-1 0 1 0 0,1-1-1 0 0,-1 1 1 0 0,0-1-1 0 0,1 0 1 0 0,4-1 0 0 0,0-1-1 0 0,-1 1 1 0 0,1-2-1 0 0,0 1 1 0 0,-1-1-1 0 0,1 0 1 0 0,-1-1-1 0 0,12-10 1 0 0,1-2-10 0 0,-14 12 2 0 0,0 1 0 0 0,0-1 0 0 0,-1 0 0 0 0,0-1 0 0 0,0 1 0 0 0,0-1 0 0 0,-1 0 0 0 0,0 0 0 0 0,0 0 0 0 0,0-1-1 0 0,-1 1 1 0 0,0-1 0 0 0,0 0 0 0 0,-1 0 0 0 0,2-8 0 0 0,-3 14 2 0 0,-1 0 0 0 0,1 1 1 0 0,-1-1-1 0 0,0 1 1 0 0,0-1-1 0 0,1 1 1 0 0,-1-1-1 0 0,0 0 1 0 0,0 1-1 0 0,0-1 1 0 0,0 1-1 0 0,0-1 1 0 0,0 1-1 0 0,0-1 1 0 0,0 0-1 0 0,0 1 0 0 0,0-1 1 0 0,0 1-1 0 0,0-1 1 0 0,0 1-1 0 0,0-1 1 0 0,0 0-1 0 0,-1 0 1 0 0,0-1 0 0 0,0 0 1 0 0,0 0-1 0 0,0-1 0 0 0,0 1 0 0 0,0 0 1 0 0,0 0-1 0 0,1-1 0 0 0,-1-4 1 0 0,0 4 2 0 0,1 3 6 0 0,-10-17 32 0 0,6 10-30 0 0,-5 2-22 0 0,8 5 2 0 0,1-1 0 0 0,-1 0 0 0 0,0 1 0 0 0,0-1 0 0 0,0 1 0 0 0,0-1 0 0 0,0 1 0 0 0,0 0 0 0 0,0-1 0 0 0,0 1 0 0 0,0 0 0 0 0,0 0 0 0 0,0 0 0 0 0,0-1 0 0 0,0 1 0 0 0,0 0 0 0 0,0 0 0 0 0,0 1 0 0 0,0-1 0 0 0,0 0 0 0 0,0 0 0 0 0,0 0 0 0 0,0 1 0 0 0,0-1 0 0 0,0 0 0 0 0,0 1 0 0 0,0-1 0 0 0,0 1 0 0 0,1-1 0 0 0,-1 1 0 0 0,0 0 0 0 0,0-1 0 0 0,0 1 1 0 0,1 0-1 0 0,-1-1 0 0 0,0 1 0 0 0,0 1 0 0 0,-2 2 5 0 0,1 0 0 0 0,0 1 0 0 0,0-1 0 0 0,1 0 0 0 0,-1 0 0 0 0,1 1 0 0 0,0-1 0 0 0,0 1 0 0 0,1-1 0 0 0,-1 1 0 0 0,1-1 0 0 0,0 1 0 0 0,0 0 0 0 0,2 8 0 0 0,-2 7 0 0 0,1-16 4 0 0,-1 0 0 0 0,1-1 0 0 0,-1 1 0 0 0,1 0 0 0 0,0-1 0 0 0,1 1 0 0 0,2 5 0 0 0,1 3 0 0 0,-4-10 0 0 0,0-1 0 0 0,0 1 0 0 0,1-1 0 0 0,-1 0 0 0 0,1 0 0 0 0,-1 1 0 0 0,1-1 0 0 0,-1 0 0 0 0,1 0 0 0 0,0-1 0 0 0,-1 1 0 0 0,1 0 0 0 0,0-1 0 0 0,0 1 0 0 0,0-1 0 0 0,3 1 0 0 0,-4-1 7 0 0,0 1 0 0 0,0-1 0 0 0,-1 0 1 0 0,1 0-1 0 0,0 0 0 0 0,0-1 0 0 0,0 1 1 0 0,0 0-1 0 0,0 0 0 0 0,0 0 0 0 0,-1-1 0 0 0,1 1 1 0 0,0 0-1 0 0,0-1 0 0 0,0 1 0 0 0,1-1 1 0 0,-1-2 20 0 0,1 1 0 0 0,-1-1 1 0 0,0 1-1 0 0,0-1 0 0 0,0 1 1 0 0,1-5-1 0 0,1-1-59 0 0,-2 5 56 0 0,0-1-1 0 0,-1 0 0 0 0,1 1 1 0 0,-1-1-1 0 0,1 0 1 0 0,-1-4-1 0 0,-2 3 6 0 0,0-1 0 0 0,0 0 0 0 0,0 0 0 0 0,-5-7 0 0 0,3 6-17 0 0,-1-2-13 0 0,-6-1 0 0 0,7 9 0 0 0,2 0 0 0 0,-1 0-16 0 0,0-1 1 0 0,0 1 0 0 0,-1 0-1 0 0,1 0 1 0 0,0 0 0 0 0,0 0-1 0 0,-1 1 1 0 0,1-1 0 0 0,0 1-1 0 0,-1 0 1 0 0,-3 0 0 0 0,6 0 7 0 0,0 1 0 0 0,-1-1 0 0 0,1 0 0 0 0,0 1 0 0 0,-1-1 0 0 0,1 1 0 0 0,0 0 0 0 0,0-1 0 0 0,0 1 0 0 0,-1 0 0 0 0,1 0 0 0 0,0 0 0 0 0,0 0 0 0 0,0 0 0 0 0,0 0 0 0 0,0 0 0 0 0,1 0 0 0 0,-1 0 0 0 0,0 0 0 0 0,0 0 0 0 0,1 1 0 0 0,-2 1 0 0 0,-4 6 8 0 0,5-9 0 0 0,1 1 0 0 0,-1-1 0 0 0,1 1 0 0 0,-1-1 0 0 0,1 1 0 0 0,-1 0 0 0 0,1-1 0 0 0,0 1 0 0 0,-1 0 0 0 0,1-1 0 0 0,0 1 0 0 0,-1 0 0 0 0,1-1 0 0 0,0 1 0 0 0,0 0 0 0 0,0-1 0 0 0,0 1 0 0 0,0 0 0 0 0,0 0 0 0 0,0 0 0 0 0,-1 7-1 0 0,1-7-7 0 0,0 1 0 0 0,0-1 0 0 0,0 1 0 0 0,0-1 0 0 0,0 1 0 0 0,0-1 0 0 0,0 0 0 0 0,0 1 0 0 0,0-1 1 0 0,1 1-1 0 0,-1-1 0 0 0,1 0 0 0 0,-1 1 0 0 0,1-1 0 0 0,1 3 0 0 0,3 4-58 0 0,-5-7 66 0 0,1 0 0 0 0,-1-1 0 0 0,0 1 0 0 0,1 0 1 0 0,-1-1-1 0 0,1 1 0 0 0,-1 0 0 0 0,1-1 0 0 0,-1 1 0 0 0,1 0 0 0 0,-1-1 0 0 0,1 1 0 0 0,0-1 0 0 0,-1 1 0 0 0,2 0 1 0 0,1 0-1 0 0,-1 0 0 0 0,1 1 0 0 0,0-1 0 0 0,0 0 0 0 0,-1-1 0 0 0,1 1 0 0 0,0 0 0 0 0,0-1 0 0 0,0 0 0 0 0,0 1 0 0 0,0-1 0 0 0,0 0 0 0 0,-1 0 0 0 0,1-1 0 0 0,0 1 0 0 0,0-1 0 0 0,0 1 0 0 0,0-1 0 0 0,-1 0 0 0 0,1 0 0 0 0,0 0 0 0 0,2-2 0 0 0,2-1-4 0 0,-4 3 14 0 0,-1-1 0 0 0,0 1 1 0 0,0 0-1 0 0,0 0 1 0 0,0-1-1 0 0,0 0 0 0 0,-1 1 1 0 0,1-1-1 0 0,0 0 1 0 0,-1 0-1 0 0,1 0 0 0 0,-1 0 1 0 0,1 0-1 0 0,0-2 1 0 0,3-6 43 0 0,-3 7-53 0 0,0 0 0 0 0,-1 0 0 0 0,0 0 0 0 0,1 0 0 0 0,-1 0 0 0 0,0 0 0 0 0,0 0 0 0 0,-1 0 0 0 0,2-7 0 0 0,-2 8 2 0 0,0 1 0 0 0,-1-1 1 0 0,1 0-1 0 0,0 1 1 0 0,-1-1-1 0 0,1 0 1 0 0,-1 1-1 0 0,1-1 1 0 0,-1 1-1 0 0,0-1 1 0 0,1 1-1 0 0,-1-1 0 0 0,0 1 1 0 0,0 0-1 0 0,0-1 1 0 0,0 1-1 0 0,-3-2 1 0 0,1-1-2 0 0,2 1-2 0 0,-1 0 0 0 0,-9-3 0 0 0,8 5 1 0 0,1-1 1 0 0,0 1 0 0 0,0 0 0 0 0,0 1-1 0 0,-1-1 1 0 0,1 0 0 0 0,-1 1 0 0 0,1-1-1 0 0,0 1 1 0 0,-1 0 0 0 0,1 0 0 0 0,-1 0-1 0 0,1 0 1 0 0,0 0 0 0 0,-1 0 0 0 0,1 1 0 0 0,-1-1-1 0 0,1 1 1 0 0,0 0 0 0 0,-1 0 0 0 0,1 0-1 0 0,0 0 1 0 0,0 0 0 0 0,0 0 0 0 0,0 0-1 0 0,0 1 1 0 0,-4 2 0 0 0,1 1-50 0 0,2-3 24 0 0,0 1 0 0 0,0-1 0 0 0,1 1 0 0 0,-1 0-1 0 0,1 0 1 0 0,-1 0 0 0 0,1 0 0 0 0,-3 7 0 0 0,-17 46-40 0 0,18-47 75 0 0,3-7-14 0 0,0 0 0 0 0,0 0 0 0 0,1 0 0 0 0,-1 0 0 0 0,0 0 0 0 0,1 0 0 0 0,-1 0 0 0 0,1 0 0 0 0,-1 0 0 0 0,1 0 0 0 0,0 0 0 0 0,0 1 0 0 0,0-1 0 0 0,0 0 0 0 0,1 0 0 0 0,-1 0 0 0 0,0 0 0 0 0,1 0 0 0 0,0 0 0 0 0,-1 0 0 0 0,1 0 0 0 0,0 0 0 0 0,0 0 0 0 0,2 3 0 0 0,-2-4 3 0 0,0 0 0 0 0,0 1 0 0 0,1-1 0 0 0,-1 0 0 0 0,1 0 0 0 0,-1 1 0 0 0,1-1 0 0 0,-1 0 0 0 0,1-1 0 0 0,0 1 0 0 0,0 0 0 0 0,-1 0 0 0 0,1-1 0 0 0,0 1 0 0 0,0-1 0 0 0,0 1 0 0 0,0-1 0 0 0,0 0 0 0 0,2 0 0 0 0,-1 0 0 0 0,0 0 0 0 0,-1 0 0 0 0,1 0 0 0 0,-1-1 0 0 0,1 1 0 0 0,-1-1 0 0 0,0 1 0 0 0,1-1 0 0 0,-1 0 0 0 0,0 0 0 0 0,1 0 0 0 0,-1 0 0 0 0,0-1 0 0 0,3-1 0 0 0,0-1 27 0 0,-1 1 1 0 0,0-1 0 0 0,0 0-1 0 0,-1 0 1 0 0,1 0 0 0 0,-1-1-1 0 0,0 1 1 0 0,0-1 0 0 0,0 0-1 0 0,0 0 1 0 0,-1 0 0 0 0,2-6 0 0 0,-2 6 8 0 0,0-15 18 0 0,-3 17-48 0 0,1 0-1 0 0,0 0 0 0 0,-1 0 1 0 0,1 0-1 0 0,-1 0 0 0 0,0 0 1 0 0,0 0-1 0 0,0 1 0 0 0,-3-6 1 0 0,-2 3-6 0 0,0 0 0 0 0,1 0 0 0 0,-2 1 0 0 0,-5-4 0 0 0,9 7 0 0 0,1 0 0 0 0,-1 0 0 0 0,1 0 0 0 0,-1 0 0 0 0,0 0 0 0 0,1 1 0 0 0,-1-1 0 0 0,0 1 0 0 0,0 0 0 0 0,1 0 0 0 0,-1 0 0 0 0,0 0 0 0 0,0 0 0 0 0,-3 2 0 0 0,2-1-4 0 0,-1 1 0 0 0,0 0 0 0 0,1 0 0 0 0,-1 0 0 0 0,1 0 0 0 0,0 1 0 0 0,-1 0 0 0 0,1 0 0 0 0,1 0 0 0 0,-1 0 0 0 0,0 1 0 0 0,1 0 0 0 0,0-1 0 0 0,-1 1 0 0 0,2 0 0 0 0,-1 1 0 0 0,-2 3 0 0 0,3-4 4 0 0,1 1 0 0 0,-1-1 0 0 0,1 0 0 0 0,0 0 0 0 0,1 1 0 0 0,-1-1 0 0 0,1 7 0 0 0,0-5 0 0 0,5-1 0 0 0,-1 0 0 0 0,-3-3 0 0 0,1-1 0 0 0,-1 1 0 0 0,1-1 0 0 0,-1 1 0 0 0,1-1 0 0 0,-1 0 0 0 0,1 0 0 0 0,0 0 0 0 0,-1 0 0 0 0,1 0 0 0 0,0 0 0 0 0,0 0 0 0 0,0 0 0 0 0,0-1 0 0 0,0 1 0 0 0,0-1 0 0 0,4 1 0 0 0,-3-1 14 0 0,1-1 0 0 0,-1 0 0 0 0,1 1 0 0 0,-1-1 0 0 0,1-1 0 0 0,-1 1 0 0 0,0 0 0 0 0,0-1 0 0 0,0 0 0 0 0,0 1 0 0 0,0-1 0 0 0,0 0 0 0 0,0-1 0 0 0,0 1 0 0 0,-1 0 0 0 0,1-1 0 0 0,-1 0 0 0 0,0 1 0 0 0,3-6 0 0 0,9-11 52 0 0,-14 18-136 0 0,0 0 0 0 0,1 0 0 0 0,-1 0 0 0 0,1 0 0 0 0,-1 0 0 0 0,1 1 0 0 0,-1-1 0 0 0,0 0 0 0 0,0 0 0 0 0,1 0 0 0 0,-1 0 0 0 0,0 0 0 0 0,0 0 0 0 0,0 0 0 0 0,0 0 0 0 0,0 0 0 0 0,0 0 0 0 0,0 0 0 0 0,-1-1 0 0 0,0-2 473 0 0,0 4-589 0 0,1-1-1 0 0,0 1 1 0 0,0-1 0 0 0,-1 1-1 0 0,1 0 1 0 0,0-1 0 0 0,0 1-1 0 0,-1 0 1 0 0,1 0-1 0 0,0-1 1 0 0,-1 1 0 0 0,1 0-1 0 0,0 0 1 0 0,-1-1 0 0 0,1 1-1 0 0,0 0 1 0 0,-1 0-1 0 0,1 0 1 0 0,-1 0 0 0 0,1-1-1 0 0,0 1 1 0 0,-1 0 0 0 0,1 0-1 0 0,-1 0 1 0 0,1 0-1 0 0,-1 0 1 0 0,-1 0-82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8:59.6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0 4376 0 0,'0'0'2872'0'0,"0"2"-2591"0"0,0 3-158 0 0,0-3-453 0 0,0 0 0 0 0,0 0 0 0 0,-1 0 0 0 0,1-1 0 0 0,-1 1 1 0 0,1 0-1 0 0,-1 0 0 0 0,0-1 0 0 0,0 1 0 0 0,1-1 0 0 0,-1 1 0 0 0,0 0 1 0 0,-2 1-1 0 0,1 0 328 0 0,1-2 186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11.6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49 826 4088 0 0,'0'0'305'0'0,"-1"1"-206"0"0,-25 11 1537 0 0,25-12-1477 0 0,0 0 0 0 0,0 1 1 0 0,0-1-1 0 0,0 0 0 0 0,0 1 0 0 0,1-1 1 0 0,-1 1-1 0 0,0-1 0 0 0,0 1 0 0 0,0-1 1 0 0,0 1-1 0 0,1-1 0 0 0,-1 1 1 0 0,0 0-1 0 0,1-1 0 0 0,-1 1 0 0 0,1 0 1 0 0,-1 0-1 0 0,0-1 0 0 0,1 1 0 0 0,-1 2 1 0 0,1-3 70 0 0,-4 9 1646 0 0,4-6-1812 0 0,0-3 230 0 0,0 1-281 0 0,0-1 0 0 0,0 1 0 0 0,0-1 0 0 0,0 0 0 0 0,0 1 0 0 0,1-1 0 0 0,-1 1 0 0 0,0-1 0 0 0,0 0 1 0 0,1 1-1 0 0,-1-1 0 0 0,0 0 0 0 0,0 0 0 0 0,1 1 0 0 0,-1-1 0 0 0,0 0 0 0 0,1 0 0 0 0,-1 1 0 0 0,0-1 0 0 0,1 0 0 0 0,-1 0 1 0 0,0 0-1 0 0,1 1 0 0 0,-1-1 0 0 0,1 0 0 0 0,-1 0 0 0 0,0 0 0 0 0,1 0 0 0 0,-1 0 0 0 0,1 0 0 0 0,-1 0 0 0 0,15 1 832 0 0,-13-1-428 0 0,-1 0 239 0 0,0-1-564 0 0,5-2-18 0 0,-5 3 56 0 0,17-9 186 0 0,-17 10-283 0 0,-1-1-26 0 0,0 0-1 0 0,0 0 1 0 0,1 0 0 0 0,-1 0 0 0 0,0 0-1 0 0,0 0 1 0 0,1 0 0 0 0,-1 0 0 0 0,0 0-1 0 0,0 0 1 0 0,0 0 0 0 0,1 0 0 0 0,-1 0-1 0 0,0 0 1 0 0,0 0 0 0 0,1 0-1 0 0,-1 0 1 0 0,0 0 0 0 0,0 0 0 0 0,0 0-1 0 0,1-1 1 0 0,-1 1 0 0 0,0 0 0 0 0,0 0-1 0 0,0 0 1 0 0,1 0 0 0 0,-1 0-1 0 0,0-1 1 0 0,0 1 0 0 0,0 0 0 0 0,0 0-1 0 0,1 0 1 0 0,-1 0 0 0 0,0-1 0 0 0,0 1-1 0 0,0 0 1 0 0,0 0 0 0 0,0-1 0 0 0,1 0 85 0 0,10-11 313 0 0,-9 12-409 0 0,-1-1 0 0 0,1 1 0 0 0,0-1-1 0 0,-1 0 1 0 0,1 1 0 0 0,0-1 0 0 0,-1 0 0 0 0,1 0 0 0 0,-1 0 0 0 0,1 0 0 0 0,-1-1 0 0 0,3-1 0 0 0,-3 1 73 0 0,5 2 102 0 0,-1-2-156 0 0,-4 2-13 0 0,-1 0 1 0 0,1 0 0 0 0,-1 0 0 0 0,1 0 0 0 0,-1 0-1 0 0,1 0 1 0 0,0 0 0 0 0,-1 0 0 0 0,1-1 0 0 0,-1 1 0 0 0,1 0-1 0 0,-1 0 1 0 0,1-1 0 0 0,-1 1 0 0 0,1 0 0 0 0,-1-1 0 0 0,1 1-1 0 0,-1 0 1 0 0,0-1 0 0 0,1 1 0 0 0,-1-1 0 0 0,1 0 0 0 0,3-4-3 0 0,8-7 9 0 0,-10 11-4 0 0,-1 0 0 0 0,1-1 0 0 0,-1 1 0 0 0,1-1 0 0 0,-1 1 0 0 0,0-1 0 0 0,0 1 0 0 0,0-1 0 0 0,0 0 0 0 0,1-2 0 0 0,2-1-5 0 0,3-4-3 0 0,-6 8 17 0 0,2 0 28 0 0,4-3-21 0 0,-5-3 22 0 0,-2 6-42 0 0,0 0-1 0 0,0 1 1 0 0,1-1 0 0 0,-1 0-1 0 0,0 1 1 0 0,0-1 0 0 0,1 1-1 0 0,-1-1 1 0 0,1 1 0 0 0,-1-1-1 0 0,0 1 1 0 0,1-1 0 0 0,-1 1-1 0 0,1-1 1 0 0,-1 1 0 0 0,2-1-1 0 0,12-14 0 0 0,-14 14 0 0 0,1 0 0 0 0,0 1 0 0 0,-1-1 0 0 0,1 0 0 0 0,-1 0 0 0 0,1 1 0 0 0,-1-1 0 0 0,0 0 0 0 0,1 0 0 0 0,-1 0 0 0 0,0 0 0 0 0,0 0 0 0 0,1 0 0 0 0,-1 1 0 0 0,0-1 0 0 0,0-1 0 0 0,0 1 0 0 0,0 0 0 0 0,0 1 0 0 0,0-1 0 0 0,0 1 0 0 0,1-1 0 0 0,-1 1 0 0 0,0-1 0 0 0,0 1 0 0 0,0-1 0 0 0,1 1 0 0 0,-1-1 0 0 0,0 1 0 0 0,1-1 0 0 0,-1 1 0 0 0,0-1 0 0 0,1 1 0 0 0,-1-1 0 0 0,1 1 0 0 0,-1 0 0 0 0,1-1 0 0 0,-1 1 0 0 0,1-1 0 0 0,2-1 13 0 0,-1-1 0 0 0,0 1 1 0 0,1-1 0 0 0,-1 0-1 0 0,0 1 1 0 0,-1-1-1 0 0,3-5 1 0 0,0 2 69 0 0,9-21-83 0 0,9-17 128 0 0,-16 36-128 0 0,-3 4 0 0 0,0 0 0 0 0,0 0 0 0 0,0 0 0 0 0,3-9 0 0 0,2-3-60 0 0,-8 15 60 0 0,0 0-1 0 0,1 1 1 0 0,-1-1-1 0 0,0 0 1 0 0,1 0-1 0 0,-1 0 1 0 0,0 0-1 0 0,1 1 1 0 0,-1-1-1 0 0,1 0 1 0 0,-1 1-1 0 0,1-1 1 0 0,-1 0-1 0 0,1 1 0 0 0,0-1 1 0 0,-1 0-1 0 0,1 1 1 0 0,0-1-1 0 0,0 1 1 0 0,-1-1-1 0 0,2 1 1 0 0,3-4-1 0 0,11-18 1 0 0,-10 14 0 0 0,0-1 0 0 0,11-12 0 0 0,-13 15 0 0 0,-2 1 0 0 0,8-4 0 0 0,-5 3 0 0 0,1-2 0 0 0,3-5 0 0 0,-5 5 0 0 0,-3 1 0 0 0,2 4 11 0 0,-2 1 32 0 0,3-5-33 0 0,1-1-10 0 0,-1 3 0 0 0,1-2 0 0 0,-1-2 0 0 0,5-5 18 0 0,3 0 100 0 0,-10 12-118 0 0,0-3 0 0 0,1-7 0 0 0,-3 9 0 0 0,1 2 0 0 0,10-11 0 0 0,-6 4 0 0 0,-1 0 0 0 0,1 1 0 0 0,2 1-4 0 0,5-22 62 0 0,-9 21-48 0 0,0 1 1 0 0,-2 2 32 0 0,-1 3-42 0 0,0-1 0 0 0,0 0 0 0 0,0 0 0 0 0,0 0 0 0 0,0 0 0 0 0,1 1-1 0 0,-1-1 1 0 0,0 0 0 0 0,1 0 0 0 0,1-3 0 0 0,0 0-1 0 0,1-4 0 0 0,6-18 0 0 0,-7 7 0 0 0,0 13 11 0 0,-1 4 32 0 0,0-3-33 0 0,1-1 1 0 0,0 4 48 0 0,0-2 31 0 0,2 1 21 0 0,2-17 458 0 0,-5 15-579 0 0,-2 3-8 0 0,3-1-30 0 0,5-6 260 0 0,-6 8-276 0 0,-1-5 48 0 0,0-1 16 0 0,0 1-12 0 0,0 5-36 0 0,0-3 52 0 0,0 4 120 0 0,-1-2-630 0 0,2-1 483 0 0,2-9-180 0 0,-2 6 193 0 0,-1 6-49 0 0,4-8-1785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3:37:00.1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283 2 7256 0 0,'-5'0'770'0'0,"-8"0"-682"0"0,1 2 2160 0 0,11-1-2207 0 0,1-1 0 0 0,-1 0 0 0 0,1 0 0 0 0,0 0 0 0 0,-1 1 0 0 0,1-1 0 0 0,-1 0 0 0 0,1 0 0 0 0,0 0 0 0 0,-1 0-1 0 0,1 0 1 0 0,-1 0 0 0 0,1 0 0 0 0,-1 0 0 0 0,1 0 0 0 0,-1 0 0 0 0,1 0 0 0 0,0 0 0 0 0,-1 0 0 0 0,1 0 0 0 0,-1-1 0 0 0,1 1-1 0 0,0 0 1 0 0,-1 0 0 0 0,1 0 0 0 0,-1-1 0 0 0,1 1 0 0 0,0 0 0 0 0,-1 0 0 0 0,1-1 0 0 0,-1 0 0 0 0,1 1-21 0 0,0 0 0 0 0,0 0 1 0 0,0 0-1 0 0,0 0 0 0 0,0-1 1 0 0,0 1-1 0 0,-1 0 1 0 0,1 0-1 0 0,0 0 0 0 0,0 0 1 0 0,0 0-1 0 0,0 0 0 0 0,0 0 1 0 0,-1-1-1 0 0,1 1 1 0 0,0 0-1 0 0,0 0 0 0 0,0 0 1 0 0,-1 0-1 0 0,1 0 0 0 0,0 0 1 0 0,0 0-1 0 0,0 0 1 0 0,0 0-1 0 0,-1 0 0 0 0,1 0 1 0 0,0 0-1 0 0,0 0 0 0 0,0 0 1 0 0,-1 0-1 0 0,1 0 0 0 0,0 0 1 0 0,0 0-1 0 0,0 0 1 0 0,0 1-1 0 0,-1-1 0 0 0,1 0 1 0 0,0 0-1 0 0,0 0 0 0 0,0 0 1 0 0,-2 1 442 0 0,1 0 0 0 0,0-1 0 0 0,0 1 0 0 0,-1-1 0 0 0,1 0 0 0 0,0 1 0 0 0,-1-1 0 0 0,1 0 0 0 0,0 0 0 0 0,-1 0 0 0 0,-2 0 0 0 0,1 2-427 0 0,0 0 0 0 0,-1 0-1 0 0,1 0 1 0 0,0 0-1 0 0,0 1 1 0 0,0-1-1 0 0,0 1 1 0 0,-5 5-1 0 0,-40 57 1285 0 0,31-35-857 0 0,-5 10-334 0 0,-1-3-130 0 0,19-29-3 0 0,0 1 0 0 0,-1-2 0 0 0,-1 1 0 0 0,1 0 0 0 0,-1-1-1 0 0,0 0 1 0 0,-1-1 0 0 0,0 1 0 0 0,-13 8 0 0 0,19-14-211 0 0,3-2-1661 0 0,-2 1 1773 0 0,1-1 0 0 0,-1 1 0 0 0,1-1 1 0 0,-1 1-1 0 0,1-1 0 0 0,-1 1 0 0 0,1-1 1 0 0,-1 1-1 0 0,1-1 0 0 0,-1 0 0 0 0,0 1 0 0 0,1-1 1 0 0,0-1-1 0 0,-1 1-72 0 0,4-7-653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23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10 327 4088 0 0,'0'0'1264'0'0,"1"-1"-1018"0"0,2-2 2640 0 0,0-6 2710 0 0,-15 0-4596 0 0,12 8-824 0 0,-1 0-110 0 0,-2-5-66 0 0,3 5-65 0 0,0-9-62 0 0,1 5 62 0 0,2-11-83 0 0,-1 6 61 0 0,8-7 67 0 0,-9 15 138 0 0,-1-7 340 0 0,0 3-434 0 0,0 4 19 0 0,0-4-22 0 0,0 5 33 0 0,-1-3 63 0 0,1 3-121 0 0,0 0 0 0 0,0 0 0 0 0,0 0 0 0 0,0 0 0 0 0,0 0 0 0 0,0 1 0 0 0,0-1 0 0 0,0 0 0 0 0,0 0 0 0 0,0 0 0 0 0,1 0 0 0 0,-1 1 0 0 0,0-1 0 0 0,0 0 0 0 0,1 0 0 0 0,-1 0 0 0 0,1 1 0 0 0,-1-1 0 0 0,1 0 0 0 0,-1 1 0 0 0,2-2 0 0 0,-1 1 128 0 0,-1-1-13 0 0,0-32-327 0 0,0 16 212 0 0,0 16 252 0 0,0 0-508 0 0,7-34 604 0 0,-2 7-344 0 0,-4 21 0 0 0,-1-3 0 0 0,0 3 0 0 0,0-7-18 0 0,0 13-20 0 0,-1-8-104 0 0,-2 2 145 0 0,2 6 424 0 0,1 2-374 0 0,-1 6-34 0 0,1-4-7 0 0,-1 1 0 0 0,1-1 0 0 0,0 1 0 0 0,0-1 1 0 0,0 0-1 0 0,1 1 0 0 0,-1-1 0 0 0,2 5 0 0 0,-1-2-36 0 0,0 0 1 0 0,0 0 0 0 0,0 0-1 0 0,-1 0 1 0 0,0 0 0 0 0,0 9-1 0 0,0-6 36 0 0,1-1-55 0 0,2 14 32 0 0,-3-19 11 0 0,1 1 0 0 0,-1-1 0 0 0,0 1 0 0 0,1 0 0 0 0,-1-1 0 0 0,1 1 0 0 0,1 2 1 0 0,4 8-63 0 0,-5-11 49 0 0,0 0-1 0 0,0 0 1 0 0,-1 0 0 0 0,1 0-1 0 0,0 0 1 0 0,-1 0 0 0 0,1 0-1 0 0,-1 0 1 0 0,1 4 0 0 0,-1-5 2 0 0,1-1 9 0 0,-1 1 0 0 0,0-1 0 0 0,0 0-1 0 0,0 0 1 0 0,0 0 0 0 0,1 0 0 0 0,-1 0-1 0 0,0 0 1 0 0,0 1 0 0 0,0-1 0 0 0,0 0 0 0 0,0 0-1 0 0,0 0 1 0 0,1 1 0 0 0,-1-1 0 0 0,0 0-1 0 0,0 0 1 0 0,0 0 0 0 0,0 1 0 0 0,0-1-1 0 0,0 0 1 0 0,0 0 0 0 0,0 0 0 0 0,0 1-1 0 0,0-1 1 0 0,0 0 0 0 0,0 0 0 0 0,0 0-1 0 0,0 1 1 0 0,0-1 0 0 0,0 0 0 0 0,0 0-1 0 0,0 0 1 0 0,0 1 0 0 0,0-1 0 0 0,-1 0 0 0 0,-1 5-36 0 0,1 1-241 0 0,-2 10-332 0 0,3-8 595 0 0,0 19 16 0 0,0-7 60 0 0,-1-15-48 0 0,-3 2-12 0 0,-6 29 0 0 0,7-29 0 0 0,-2-2 0 0 0,1 3 0 0 0,3 0 0 0 0,-2 7 10 0 0,3-14 21 0 0,-1 1-68 0 0,-3 3 14 0 0,2-2-20 0 0,-1 3 33 0 0,0 0-4 0 0,2-3-50 0 0,0 3 8 0 0,-3 2 34 0 0,4-4-40 0 0,0-4-23 0 0,0-1-334 0 0,22-39-1950 0 0,-21 37 1121 0 0,-1-4-2637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24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13 3568 0 0,'0'0'9106'0'0,"-10"5"-8886"0"0,-30 30 806 0 0,26-25-775 0 0,-7 10-228 0 0,9-8-95 0 0,-3 5 78 0 0,11-10-6 0 0,0-3-16 0 0,5-4-6 0 0,-1 0 1 0 0,0 0 0 0 0,0 0 0 0 0,0 0 0 0 0,0 0 0 0 0,0 0-1 0 0,1 0 1 0 0,-1 0 0 0 0,0 0 0 0 0,0 0 0 0 0,0 0 0 0 0,0 0-1 0 0,0 0 1 0 0,1 1 0 0 0,-1-1 0 0 0,0 0 0 0 0,0 0-1 0 0,0 0 1 0 0,0 0 0 0 0,0 0 0 0 0,0 0 0 0 0,0 0 0 0 0,1 0-1 0 0,-1 1 1 0 0,0-1 0 0 0,0 0 0 0 0,0 0 0 0 0,0 0 0 0 0,0 0-1 0 0,0 0 1 0 0,0 1 0 0 0,0-1 0 0 0,0 0 0 0 0,0 0 0 0 0,0 0-1 0 0,0 0 1 0 0,0 0 0 0 0,0 1 0 0 0,0-1 0 0 0,0 0 0 0 0,0 0-1 0 0,0 0 1 0 0,0 0 0 0 0,0 0 0 0 0,0 1 0 0 0,0-1-1 0 0,0 0 1 0 0,0 0 0 0 0,0 0 0 0 0,0 0 0 0 0,-1 0 0 0 0,1 1-1 0 0,0-1 1 0 0,0 0 0 0 0,0 0 0 0 0,0 0 0 0 0,0 0 0 0 0,0 0-1 0 0,0 0 1 0 0,0 0 0 0 0,-1 0 0 0 0,1 0 0 0 0,0 1 0 0 0,0-1-1 0 0,0 0 1 0 0,10-2-1053 0 0,-3-3 773 0 0,-1 0 1 0 0,0 0 0 0 0,8-9 0 0 0,-1 2-27 0 0,1-1-185 0 0,0-1 1 0 0,-1 0 0 0 0,22-31 4259 0 0,-35 45-3666 0 0,-1 3-56 0 0,1-1-1 0 0,0 0 1 0 0,0 0 0 0 0,0 0 0 0 0,0 0 0 0 0,0 1 0 0 0,1-1 0 0 0,-1 0 0 0 0,1 0 0 0 0,-1 0 0 0 0,1 0 0 0 0,0 0-1 0 0,0 0 1 0 0,0 0 0 0 0,0 0 0 0 0,0 0 0 0 0,0 0 0 0 0,3 2 0 0 0,1 4 58 0 0,4 1-22 0 0,-8-9-59 0 0,0 0 1 0 0,-1 1 0 0 0,1-1-1 0 0,0 1 1 0 0,-1-1-1 0 0,1 1 1 0 0,0 0 0 0 0,-1-1-1 0 0,1 1 1 0 0,-1 0 0 0 0,1-1-1 0 0,0 2 1 0 0,1 1 21 0 0,-1-1 1 0 0,1 0-1 0 0,0 1 0 0 0,1-1 1 0 0,-1 0-1 0 0,0 0 0 0 0,1 0 1 0 0,-1-1-1 0 0,1 1 0 0 0,0-1 1 0 0,3 3-1 0 0,17 9 282 0 0,-6-1-547 0 0,-7-7-666 0 0,-6 3 356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50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128 109 4776 0 0,'0'0'5840'0'0,"-10"-14"-1808"0"0,10 14-3893 0 0,0-1 1 0 0,0 0 0 0 0,-1 1-1 0 0,1-1 1 0 0,0 1 0 0 0,-1-1 0 0 0,1 1-1 0 0,0-1 1 0 0,-1 1 0 0 0,1-1 0 0 0,-1 1-1 0 0,1-1 1 0 0,-1 1 0 0 0,1-1-1 0 0,-1 1 1 0 0,1 0 0 0 0,-1-1 0 0 0,1 1-1 0 0,-1 0 1 0 0,1 0 0 0 0,-1-1 0 0 0,0 1-1 0 0,1 0 1 0 0,-1 0 0 0 0,0 0-1 0 0,1 0 1 0 0,-1 0 0 0 0,1 0 0 0 0,-1 0-1 0 0,0 0 1 0 0,0 0 0 0 0,0 0-110 0 0,0 1 0 0 0,0-1 1 0 0,0 1-1 0 0,0 0 0 0 0,1-1 1 0 0,-1 1-1 0 0,0 0 0 0 0,0 0 1 0 0,1-1-1 0 0,-1 1 0 0 0,0 0 1 0 0,1 0-1 0 0,-1 0 0 0 0,1 0 1 0 0,-1 0-1 0 0,1 0 0 0 0,0 0 1 0 0,-1 0-1 0 0,1 0 0 0 0,0 0 1 0 0,0 2-1 0 0,-4 25-47 0 0,1 1-1 0 0,3 52 1 0 0,-3 25-390 0 0,-6 113-3848 0 0,9-246 4101 0 0,-3-100-273 0 0,1 108 414 0 0,-1-1 0 0 0,-1 0 0 0 0,0 1 0 0 0,-10-27 0 0 0,-6-25 375 0 0,14 52 54 0 0,-6-37 1 0 0,12 52-338 0 0,-1 1-1 0 0,1 0 1 0 0,0-1 0 0 0,0 1-1 0 0,0-1 1 0 0,1 1 0 0 0,-1 0-1 0 0,1-1 1 0 0,0 1 0 0 0,0 0-1 0 0,0-1 1 0 0,0 1-1 0 0,1 0 1 0 0,-1 0 0 0 0,1 0-1 0 0,0 0 1 0 0,0 0 0 0 0,0 1-1 0 0,0-1 1 0 0,0 0 0 0 0,0 1-1 0 0,1 0 1 0 0,-1-1 0 0 0,1 1-1 0 0,0 0 1 0 0,0 0 0 0 0,6-2-1 0 0,4-3 27 0 0,1 0 19 0 0,0 1 0 0 0,1 0 0 0 0,29-7-1 0 0,-34 11-57 0 0,17-4 263 0 0,1 1-1 0 0,54-2 1 0 0,-76 6-256 0 0,-1 2-1 0 0,1-1 0 0 0,9 2 0 0 0,-13-1-58 0 0,0-1-1 0 0,0 1 1 0 0,-1 0-1 0 0,1 0 1 0 0,0 0 0 0 0,0 0-1 0 0,-1 0 1 0 0,1 0-1 0 0,0 0 1 0 0,-1 0-1 0 0,1 1 1 0 0,-1-1-1 0 0,0 0 1 0 0,2 3-1 0 0,0-1-22 0 0,0 1 0 0 0,-1 0-1 0 0,0 0 1 0 0,1 0 0 0 0,-1 0-1 0 0,-1 0 1 0 0,1 0 0 0 0,0 1-1 0 0,-1-1 1 0 0,0 0 0 0 0,0 1-1 0 0,-1-1 1 0 0,1 1 0 0 0,-1-1-1 0 0,0 1 1 0 0,0-1 0 0 0,0 1-1 0 0,-2 7 1 0 0,-2 14-243 0 0,4-19 190 0 0,-1 0 0 0 0,0 0 1 0 0,0-1-1 0 0,-1 1 0 0 0,-4 11 0 0 0,-3 0-156 0 0,6-10-85 0 0,-1 0 1 0 0,0 0 0 0 0,-1-1-1 0 0,-8 12 1 0 0,-1-3 288 0 0,14-15 14 0 0,-1 0 0 0 0,1-1 0 0 0,-1 1 0 0 0,0 0 0 0 0,1 0 0 0 0,-1-1 0 0 0,0 1 0 0 0,1 0 0 0 0,-1-1 0 0 0,0 1 0 0 0,0-1 0 0 0,0 1 0 0 0,0-1 0 0 0,0 1 0 0 0,1-1 0 0 0,-1 0 0 0 0,0 0 0 0 0,0 1 0 0 0,0-1 0 0 0,0 0 0 0 0,0 0 0 0 0,0 0 0 0 0,-1 0 0 0 0,-2 0 0 0 0,-3 0-2 0 0,-1 0 0 0 0,0-1 0 0 0,1 0 0 0 0,-1 0 0 0 0,1-1 0 0 0,-1 0 0 0 0,-13-6 0 0 0,-45-19-184 0 0,53 19 143 0 0,11 8 167 0 0,4 1-114 0 0,-1 0 0 0 0,0 0 1 0 0,1 0-1 0 0,-1 0 0 0 0,0 0 0 0 0,1 0 0 0 0,-1 0 0 0 0,1 0 0 0 0,-1-1 0 0 0,1 1 1 0 0,2 0-1 0 0,-2 0 29 0 0,6 2 34 0 0,-3-2-7 0 0,1 1 0 0 0,-1 1 0 0 0,0-1 0 0 0,7 6 0 0 0,-8-6-25 0 0,1 2 19 0 0,1-1 1 0 0,-1 1-1 0 0,0 0 1 0 0,0 1-1 0 0,0-1 1 0 0,-1 1-1 0 0,0 0 1 0 0,1 0-1 0 0,4 10 0 0 0,-4-6-2 0 0,11 22 107 0 0,21 60-1 0 0,-36-86-170 0 0,47 136 525 0 0,-47-139-530 0 0,-1-1 10 0 0,0 0-1 0 0,1-1 0 0 0,-1 1 1 0 0,0-1-1 0 0,0 1 0 0 0,0-1 1 0 0,1 1-1 0 0,-1-1 0 0 0,0 1 0 0 0,1-1 1 0 0,-1 1-1 0 0,1-1 0 0 0,-1 1 1 0 0,0-1-1 0 0,1 0 0 0 0,-1 1 1 0 0,1-1-1 0 0,-1 0 0 0 0,1 1 0 0 0,0-1 1 0 0,0-19-157 0 0,-1 5-1910 0 0,-1-1-1 0 0,-3-19 0 0 0,-1 13-2948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51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348 64 5328 0 0,'0'0'10032'0'0,"-11"-12"-8821"0"0,4 5-1122 0 0,3 3-14 0 0,-1 0-1 0 0,0 1 0 0 0,0-1 1 0 0,0 1-1 0 0,0 0 0 0 0,-11-4 1 0 0,9 4-55 0 0,0 0-1 0 0,0 0 1 0 0,-1 1 0 0 0,1 0 0 0 0,0 1 0 0 0,-12-1-1 0 0,15 2-12 0 0,-1 0 0 0 0,1 1 0 0 0,-1 0 0 0 0,1 0 0 0 0,0 0 0 0 0,0 0 0 0 0,-1 1 0 0 0,1 0 0 0 0,0-1 0 0 0,0 2 0 0 0,1-1 0 0 0,-1 0 0 0 0,0 1 0 0 0,1 0-1 0 0,-1-1 1 0 0,1 1 0 0 0,0 1 0 0 0,0-1 0 0 0,-4 6 0 0 0,-1 0 35 0 0,6-7-40 0 0,0 0-1 0 0,0 0 1 0 0,0 0 0 0 0,0 0-1 0 0,1 1 1 0 0,-3 2-1 0 0,-7 16-64 0 0,7-16 102 0 0,1 1 0 0 0,0 0 0 0 0,0 0 0 0 0,0 0 0 0 0,1 1 0 0 0,-2 8 0 0 0,-1 5-121 0 0,4-13 28 0 0,-1 0 0 0 0,1 0 0 0 0,-1 12 0 0 0,2-17 51 0 0,0 0 0 0 0,0 1-1 0 0,1-1 1 0 0,-1 0 0 0 0,0 0-1 0 0,1 0 1 0 0,-1 1-1 0 0,1-1 1 0 0,0 0 0 0 0,0 0-1 0 0,2 4 1 0 0,-1-4 95 0 0,0 1 0 0 0,1 0 0 0 0,0 0-1 0 0,-1-1 1 0 0,1 1 0 0 0,6 2 0 0 0,0 1 193 0 0,0-1-1 0 0,1-1 1 0 0,-1 0 0 0 0,21 5-1 0 0,-21-6-207 0 0,-1-1 0 0 0,1 1 0 0 0,-1 1-1 0 0,0-1 1 0 0,0 1 0 0 0,0 1 0 0 0,10 6-1 0 0,-1 3-257 0 0,-5-4 93 0 0,18 18-1 0 0,-27-24 124 0 0,0 0 0 0 0,0 0 0 0 0,0 0 0 0 0,0 0 0 0 0,-1 0 0 0 0,0 0 0 0 0,0 1 0 0 0,0-1 0 0 0,2 7 0 0 0,8 16-35 0 0,-12-27 0 0 0,0 0 0 0 0,0 1 0 0 0,0-1 0 0 0,0 1 0 0 0,0-1 0 0 0,0 1 0 0 0,0-1 0 0 0,0 1 0 0 0,0-1 0 0 0,0 1 0 0 0,0-1 0 0 0,0 1 0 0 0,0-1 0 0 0,0 1 0 0 0,0-1 0 0 0,-1 0 0 0 0,1 1 0 0 0,0-1 0 0 0,0 1 0 0 0,0-1 0 0 0,-1 0 0 0 0,1 1 0 0 0,0-1 0 0 0,-1 1 0 0 0,1-1 0 0 0,0 0 0 0 0,-1 1 0 0 0,0-1 0 0 0,1 0 0 0 0,-1 4-3 0 0,-1-1-1 0 0,0 1 1 0 0,0-1-1 0 0,0 0 1 0 0,-1 0-1 0 0,1 0 1 0 0,-1 0-1 0 0,0-1 1 0 0,1 1-1 0 0,-1-1 1 0 0,0 1-1 0 0,-1-1 1 0 0,1 0-1 0 0,0 0 0 0 0,-1 0 1 0 0,-4 1-1 0 0,-2 0-91 0 0,-1-1-1 0 0,1 0 1 0 0,-1-1-1 0 0,0 0 1 0 0,1-1-1 0 0,-1 0 1 0 0,-20-4-1 0 0,11 3 7 0 0,16 1 75 0 0,0 0-1 0 0,0 0 1 0 0,0 0-1 0 0,0-1 1 0 0,-6-1-1 0 0,-22-6 15 0 0,28 7 2 0 0,-1 1-1 0 0,1-1 1 0 0,-1 0 0 0 0,1-1-1 0 0,0 1 1 0 0,-1-1 0 0 0,1 0-1 0 0,-5-3 1 0 0,-7-3 116 0 0,14 7-98 0 0,-1 0-1 0 0,1-1 1 0 0,0 1-1 0 0,-1 0 1 0 0,1-1-1 0 0,-3-2 1 0 0,-4-3-9 0 0,1-1-1 0 0,1 4 849 0 0,5 3-2653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52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49 6392 0 0,'0'0'3338'0'0,"-11"-10"517"0"0,0-1 1927 0 0,14 9-5779 0 0,1 0 0 0 0,0 0 0 0 0,1 0 0 0 0,-1 0 0 0 0,0 1 0 0 0,0 0 0 0 0,1 0 0 0 0,-1 0-1 0 0,0 0 1 0 0,8 1 0 0 0,15-4-11 0 0,13 0 299 0 0,-10 0 418 0 0,-29 3-975 0 0,-14 9-10139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52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0 8840 0 0,'0'0'1886'0'0,"-5"5"1342"0"0,2-1-2749 0 0,1-1 0 0 0,-1 0 0 0 0,1 1 0 0 0,0 0 0 0 0,0-1 1 0 0,0 1-1 0 0,0 0 0 0 0,1 0 0 0 0,-2 6 0 0 0,-1 2-17 0 0,3-10-370 0 0,0 0 0 0 0,0 0 0 0 0,1 0 0 0 0,-1 0 0 0 0,1 0 0 0 0,-1 0 0 0 0,1 3 0 0 0,-8 83 1092 0 0,15 133-832 0 0,-6-124-1196 0 0,-1-55-4 0 0,5 12-2021 0 0,-5-52 2175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57.9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76 1 5672 0 0,'0'0'418'0'0,"-1"12"5642"0"0,-10-5-4906 0 0,10-6-488 0 0,-12 11 2041 0 0,11-11-2632 0 0,1 1 1 0 0,-1 0 0 0 0,1-1-1 0 0,0 1 1 0 0,0 0 0 0 0,0 0-1 0 0,0 0 1 0 0,0 0 0 0 0,0 0-1 0 0,1 0 1 0 0,-1 0 0 0 0,1 1-1 0 0,-1-1 1 0 0,1 0 0 0 0,0 4-1 0 0,-8 57 573 0 0,4 84-392 0 0,8-84-544 0 0,4-6-1733 0 0,-3-77 1027 0 0,-5 3 479 0 0,-1-1 0 0 0,-4-19 1 0 0,2 15 311 0 0,-2 1 0 0 0,-8-24 1 0 0,9 32 410 0 0,1-1 0 0 0,1 0 0 0 0,0-1 0 0 0,0 1 0 0 0,2-18 0 0 0,0 30-176 0 0,0-1 0 0 0,0 1-1 0 0,0-1 1 0 0,1 1 0 0 0,-1 0 0 0 0,1-1 0 0 0,-1 1 0 0 0,1 0 0 0 0,0-1 0 0 0,0 1 0 0 0,0 0 0 0 0,0 0 0 0 0,1 0 0 0 0,-1 0 0 0 0,1 0 0 0 0,-1 0 0 0 0,1 0 0 0 0,2-2 0 0 0,-1 2 52 0 0,0-1 0 0 0,1 1-1 0 0,-1 0 1 0 0,1 0 0 0 0,0 0 0 0 0,0 1-1 0 0,0-1 1 0 0,0 1 0 0 0,8-2 0 0 0,-3 2 86 0 0,1 0 0 0 0,0 0 0 0 0,0 1 0 0 0,0 0 0 0 0,0 0 0 0 0,0 1 0 0 0,0 1 0 0 0,11 3 0 0 0,-12-2-169 0 0,0 1 0 0 0,0 0 0 0 0,0 0 0 0 0,-1 1 0 0 0,0 0 0 0 0,0 1 0 0 0,8 6 0 0 0,-14-10 46 0 0,0 0 0 0 0,0 0-1 0 0,0 0 1 0 0,-1 1-1 0 0,1-1 1 0 0,-1 1 0 0 0,1-1-1 0 0,-1 1 1 0 0,2 4-1 0 0,2 5-266 0 0,-3-9 207 0 0,0 1 1 0 0,-1-1-1 0 0,1 1 0 0 0,-1-1 1 0 0,0 1-1 0 0,0 0 0 0 0,-1 0 1 0 0,1-1-1 0 0,-1 1 0 0 0,0 0 1 0 0,0 0-1 0 0,0 0 1 0 0,0 0-1 0 0,0-1 0 0 0,-1 1 1 0 0,0 0-1 0 0,0 0 0 0 0,-2 4 1 0 0,3-6 7 0 0,-1 1 1 0 0,1-1-1 0 0,-1 0 0 0 0,0 1 1 0 0,1-1-1 0 0,-1 0 1 0 0,0 0-1 0 0,-1 0 0 0 0,1 0 1 0 0,0 0-1 0 0,-1 0 0 0 0,1 0 1 0 0,-1 0-1 0 0,1 0 1 0 0,-1-1-1 0 0,0 1 0 0 0,0-1 1 0 0,0 1-1 0 0,0-1 1 0 0,0 0-1 0 0,0 1 0 0 0,0-1 1 0 0,-2 0-1 0 0,2 1-38 0 0,0-1 13 0 0,-9 0-238 0 0,4-2 276 0 0,1 1 1 0 0,0-1-1 0 0,-1 0 1 0 0,1-1-1 0 0,0 1 0 0 0,0-1 1 0 0,0-1-1 0 0,-11-5 1 0 0,7 2 35 0 0,-1 0 1 0 0,1-1 0 0 0,-16-14-1 0 0,16 7 127 0 0,10 14-149 0 0,0-1 0 0 0,-1 1 0 0 0,1 0 0 0 0,0 0 1 0 0,0 0-1 0 0,0-1 0 0 0,0 1 0 0 0,-1 0 0 0 0,1 0 0 0 0,0-1 0 0 0,0 1 0 0 0,0 0 0 0 0,0 0 0 0 0,0-1 0 0 0,0 1 0 0 0,0 0 0 0 0,0 0 1 0 0,0-1-1 0 0,0 1 0 0 0,0 0 0 0 0,0 0 0 0 0,0-1 0 0 0,0 1 0 0 0,0 0 0 0 0,0-1 0 0 0,0 1 0 0 0,0 0 0 0 0,0 0 0 0 0,0-1 1 0 0,0 1-1 0 0,1 0 0 0 0,-1 0 0 0 0,0 0 0 0 0,0-1 0 0 0,11-1 195 0 0,-9 2-191 0 0,0 1 1 0 0,0-1-1 0 0,1 0 0 0 0,-1 1 0 0 0,0 0 0 0 0,0-1 0 0 0,0 1 0 0 0,0 0 0 0 0,0 0 0 0 0,3 2 0 0 0,-2 0 55 0 0,6 4 10 0 0,-1 1 0 0 0,0 0 0 0 0,0 1 0 0 0,6 10 0 0 0,3 3-91 0 0,5 8 0 0 0,-1 9-2 0 0,-3-4 106 0 0,42 58 0 0 0,-57-90-158 0 0,-2-3-26 0 0,-1-7-6369 0 0,0-5 859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58.6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241 53 10136 0 0,'4'-6'6982'0'0,"-4"3"-6905"0"0,-1 1 0 0 0,1 0-1 0 0,-1 0 1 0 0,0 0 0 0 0,1 0-1 0 0,-1 0 1 0 0,-2-3 0 0 0,3 4 10 0 0,-1-1 400 0 0,-1 2 22 0 0,-36-18 5 0 0,34 17-518 0 0,-1-1 0 0 0,0 1 0 0 0,0 1 0 0 0,0-1 0 0 0,0 1 0 0 0,0-1 0 0 0,1 1 0 0 0,-1 1 0 0 0,0-1 0 0 0,0 1 0 0 0,0 0 0 0 0,-6 1 0 0 0,-4 2-256 0 0,13-4 259 0 0,-1 1 0 0 0,1-1 1 0 0,0 1-1 0 0,-1 0 0 0 0,1-1 1 0 0,0 1-1 0 0,0 0 0 0 0,-1 0 1 0 0,1 1-1 0 0,0-1 0 0 0,-2 2 1 0 0,0 1 178 0 0,-2 0-183 0 0,1 1 0 0 0,1 0 0 0 0,-9 9-1 0 0,12-12 18 0 0,0-1 0 0 0,0 1 0 0 0,1-1 0 0 0,-1 1 0 0 0,0 0 0 0 0,0-1-1 0 0,1 1 1 0 0,-1 0 0 0 0,1 0 0 0 0,-1 0 0 0 0,1-1 0 0 0,0 1-1 0 0,0 0 1 0 0,0 0 0 0 0,0 0 0 0 0,0 0 0 0 0,0-1 0 0 0,0 1 0 0 0,2 3-1 0 0,-1-1-24 0 0,1 0-1 0 0,0 0 0 0 0,0 0 0 0 0,0 0 0 0 0,0 0 0 0 0,1-1 0 0 0,-1 1 0 0 0,1-1 1 0 0,0 0-1 0 0,6 5 0 0 0,1 0 49 0 0,1 0-1 0 0,13 6 1 0 0,-15-9-14 0 0,-1 0 1 0 0,0 0 0 0 0,-1 0-1 0 0,1 1 1 0 0,12 13 0 0 0,-12-9-24 0 0,-1 0 1 0 0,0 0 0 0 0,0 1-1 0 0,-1 0 1 0 0,-1 0 0 0 0,0 0-1 0 0,0 1 1 0 0,-1 0 0 0 0,4 21-1 0 0,-7-30 2 0 0,0 2 0 0 0,0 0 0 0 0,0 0 0 0 0,-1 0 0 0 0,0 0 0 0 0,0 0 0 0 0,0 0 0 0 0,0 0 0 0 0,-2 7 0 0 0,2-6 0 0 0,0-5 0 0 0,0 0 0 0 0,0 0 0 0 0,0-1 0 0 0,0 1 0 0 0,0 0 0 0 0,0 0 0 0 0,0-1 0 0 0,-1 1 0 0 0,1 0 0 0 0,0 0 0 0 0,0-1 0 0 0,-1 1 0 0 0,1 0 0 0 0,0 0 0 0 0,-1-1 0 0 0,1 1 0 0 0,-1 0 0 0 0,0 0 0 0 0,-3 5 0 0 0,-1-4-12 0 0,-4-2-75 0 0,4 0 51 0 0,0 0 0 0 0,0 0-1 0 0,0 0 1 0 0,1 0 0 0 0,-1-1 0 0 0,0 0 0 0 0,0 0 0 0 0,1 0 0 0 0,-1-1-1 0 0,0 1 1 0 0,-5-4 0 0 0,-4-2 8 0 0,-32-10 1 0 0,35 13 103 0 0,-76-31-2020 0 0,85 34 1432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3:59:59.3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13 8288 0 0,'-1'0'11142'0'0,"3"-1"-12539"0"0,13-3 1536 0 0,0 2 0 0 0,0-1 0 0 0,0 2 1 0 0,27 0-1 0 0,-27 4-129 0 0,-15-3-236 0 0,1 0 0 0 0,0 0 0 0 0,-1 0 0 0 0,1 0 0 0 0,-1 1 1 0 0,1-1-1 0 0,0 0 0 0 0,-1 0 0 0 0,1 1 0 0 0,-1-1 0 0 0,1 1 0 0 0,-1-1 0 0 0,1 0 1 0 0,-1 1-1 0 0,1-1 0 0 0,-1 1 0 0 0,1-1 0 0 0,-1 1 0 0 0,0-1 0 0 0,1 1 0 0 0,-1-1 0 0 0,1 2 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14:00:00.0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54 1 7520 0 0,'0'0'217'0'0,"-4"5"2500"0"0,0 11 2203 0 0,4-14-4670 0 0,7 11 422 0 0,-5-8-357 0 0,1 1 0 0 0,0 0 1 0 0,7 9-1 0 0,-7-10-205 0 0,0-1 0 0 0,0 1-1 0 0,0 0 1 0 0,-1 1 0 0 0,4 8-1 0 0,14 29-833 0 0,-20-42 723 0 0,1 2 5 0 0,0-1 0 0 0,0 0-1 0 0,0 1 1 0 0,-1-1 0 0 0,1 1 0 0 0,-1 0 0 0 0,0-1 0 0 0,0 1-1 0 0,0-1 1 0 0,0 1 0 0 0,0 0 0 0 0,0-1 0 0 0,-1 1-1 0 0,1-1 1 0 0,-1 1 0 0 0,0-1 0 0 0,0 1 0 0 0,0-1 0 0 0,0 0-1 0 0,-1 3 1 0 0,0-3-40 0 0,1 1 0 0 0,-1-1 0 0 0,0 0 1 0 0,0 0-1 0 0,0 1 0 0 0,0-2 0 0 0,0 1 0 0 0,0 0 0 0 0,0 0 0 0 0,-1-1 0 0 0,1 1 0 0 0,-6 2 0 0 0,-8 4-840 0 0,10-5 429 0 0,-1 0 0 0 0,1 0 1 0 0,0 0-1 0 0,-10 1 0 0 0,3 2-112 0 0,8-5 2405 0 0,19 3-730 0 0,-6-5-896 0 0,1 1 0 0 0,-1 0 1 0 0,0 1-1 0 0,1 0 0 0 0,-1 0 1 0 0,0 1-1 0 0,0 0 1 0 0,0 1-1 0 0,12 4 0 0 0,-4 1-129 0 0,-12-6-80 0 0,-1 0 0 0 0,1-1-1 0 0,-1 1 1 0 0,1 0 0 0 0,-1 1-1 0 0,0-1 1 0 0,4 4-1 0 0,4 4-9 0 0,-10-9-2 0 0,1 0-1 0 0,-1 0 1 0 0,0 0-1 0 0,1 1 1 0 0,-1-1 0 0 0,0 0-1 0 0,0 1 1 0 0,2 2-1 0 0,6 9 6 0 0,-5-7-115 0 0,0 1 1 0 0,0 0-1 0 0,0 0 1 0 0,4 12-1 0 0,-7-17 135 0 0,-1-1 0 0 0,1 1 0 0 0,-1-1 0 0 0,0 1 0 0 0,1 0 0 0 0,-1-1 1 0 0,0 1-1 0 0,0 0 0 0 0,0 0 0 0 0,0-1 0 0 0,-1 1 0 0 0,1 0 0 0 0,0-1 0 0 0,-1 1 0 0 0,1-1 0 0 0,-1 1 0 0 0,1 0 0 0 0,-1-1 0 0 0,0 1 0 0 0,0-1 0 0 0,0 1 0 0 0,0-1 0 0 0,0 0 0 0 0,0 1 0 0 0,0-1 0 0 0,0 0 0 0 0,-2 2 0 0 0,-23 18-375 0 0,11-8-8 0 0,0-1 1 0 0,-27 17 0 0 0,-23 3-1203 0 0,37-21-3435 0 0,19-7 300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3:37:00.7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 8112 0 0,'17'-16'2412'0'0,"-17"15"-2039"0"0,1 0 0 0 0,-1 1 0 0 0,1-1 1 0 0,-1 0-1 0 0,1 0 0 0 0,-1 0 0 0 0,1 0 0 0 0,0 1 1 0 0,-1-1-1 0 0,1 0 0 0 0,0 1 0 0 0,1-2 0 0 0,-1 2-292 0 0,-1 0-1 0 0,1 0 1 0 0,-1-1-1 0 0,0 1 1 0 0,1 0-1 0 0,-1 0 0 0 0,1 0 1 0 0,-1 0-1 0 0,1 0 1 0 0,-1 0-1 0 0,0 0 0 0 0,1 0 1 0 0,-1 0-1 0 0,1 0 1 0 0,-1 0-1 0 0,1 1 0 0 0,-1-1 1 0 0,1 0-1 0 0,-1 0 1 0 0,1 0-1 0 0,1 2-108 0 0,0-1 1 0 0,0 1-1 0 0,0 0 1 0 0,-1 0-1 0 0,1-1 1 0 0,0 1-1 0 0,1 3 0 0 0,3 2 930 0 0,-3-4-777 0 0,-1-1 0 0 0,1 0 1 0 0,1 0-1 0 0,-1 0 0 0 0,0 0 1 0 0,6 1-1 0 0,16 11 19 0 0,-18-8 147 0 0,1 0 0 0 0,-1 1 0 0 0,0 0 0 0 0,10 14 0 0 0,-9-15-116 0 0,-8-6-166 0 0,1 0 1 0 0,0 1-1 0 0,-1-1 1 0 0,1 0-1 0 0,0 1 0 0 0,-1-1 1 0 0,1 1-1 0 0,-1-1 0 0 0,1 1 1 0 0,-1-1-1 0 0,1 1 1 0 0,-1-1-1 0 0,1 1 0 0 0,-1 0 1 0 0,0-1-1 0 0,1 2 0 0 0,59 132 499 0 0,-47-112-2633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9T11:52:20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1 9760 0 0,'0'0'2360'0'0,"-12"0"-2248"0"0,-9 3-124 0 0,21-3 10 0 0,0 1 0 0 0,-1-1 0 0 0,1 0 0 0 0,0 0 0 0 0,0 1 0 0 0,-1-1 0 0 0,1 0 0 0 0,0 0 0 0 0,-1 1 0 0 0,1-1 0 0 0,0 0 0 0 0,-1 0 0 0 0,1 0 0 0 0,0 0 0 0 0,-1 0 0 0 0,1 0 0 0 0,0 1 0 0 0,-1-1 0 0 0,1 0 0 0 0,0 0 0 0 0,-1 0 0 0 0,1 0 0 0 0,0 0 0 0 0,-1 0 0 0 0,1 0 0 0 0,0 0 0 0 0,-1-1 0 0 0,1 1 0 0 0,0 0 0 0 0,-1 0 0 0 0,0 0 0 0 0,-1-1 9 0 0,-7 5 2 0 0,5-1 52 0 0,3-2 658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1:39:13.60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512 295 2304,'-6'4'351,"0"0"1,0-1-1,-10 5 1,11-6-267,-1 1 1,0 0 0,1 1 0,-10 7 0,-4 8 558,1 0 0,-28 40 0,-24 50-257,42-59-299,3 2 0,1 1 0,-25 89 0,38-102-71,1 0-1,2 1 0,2 0 1,-2 71-1,8-87-16,1-1 1,2 0-1,0 0 0,1 0 1,2 0-1,0-1 1,2 0-1,0 0 0,16 30 1,-15-36 8,1-1 0,0 0-1,1-1 1,1 0 0,0-1 0,1 0 0,0-1 0,1 0 0,1-1 0,0-1 0,0 0-1,1-1 1,1-1 0,33 14 0,-25-14 47,0-1-1,1-1 1,0-2 0,0 0-1,0-2 1,0-1-1,0-1 1,1-1 0,-1-1-1,0-2 1,1 0 0,-1-2-1,41-13 1,-30 5 54,-1-1-1,0-3 1,-1 0 0,-1-3 0,-1-1-1,-1-1 1,0-1 0,-2-2 0,-1-2 0,-1 0-1,26-34 1,-19 18-34,-2-3 1,-2 0-1,42-86 0,-58 100-25,-2 0-1,-2-1 1,0-1-1,-3 1 1,-1-2-1,-1 1 1,1-41-1,-6 29 1,-3 1 0,-2 0-1,-1 0 1,-3 0 0,-1 0-1,-3 1 1,-1 1 0,-3 0-1,-24-50 1,31 75 3,-1 0 1,-1 1-1,0 0 1,-1 1-1,-1 1 0,0-1 1,-1 2-1,-22-19 1,22 24-30,1 0-1,-1 0 1,0 1 0,-1 1 0,0 0 0,0 1-1,0 1 1,-1 0 0,0 1 0,-27-3 0,18 5-81,0 1 0,0 1 0,-40 6 1,-71 22-165,97-16 165,0 2 0,0 1 0,2 2 0,0 2 0,-42 29 0,2 6-441,-85 76-1,106-80-1147,2 3 0,-59 75-1,64-63-808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1:39:15.0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348 95 1568,'-20'11'1236,"15"-9"-929,0 1 1,0 0 0,1 0 0,-1 0 0,-6 7 0,-15 19 51,2 2 0,1 0 0,1 2 0,1 0 0,3 1 0,0 1 0,-18 54 0,11-9-45,2 1-1,-16 117 1,31-145-45,-1 65-1,9-95-223,1-1 0,0 1-1,2-1 1,1 1-1,10 34 1,-10-46-52,0 0 0,1-1 0,0 0 0,1 0-1,0 0 1,1 0 0,0-1 0,0 0 0,1-1 0,0 1 0,1-2-1,0 1 1,0-1 0,19 11 0,-17-12 27,0-1 0,1 0 0,0 0-1,-1-1 1,1-1 0,1 0 0,-1-1 0,0 0 0,1 0-1,-1-2 1,1 1 0,-1-2 0,23-3 0,-4-2 65,-1-3 0,1 0 0,-1-2 0,-1-1 0,0-2 0,-1 0 1,43-31-1,-12 2 130,-2-3 1,63-65 0,-60 50 52,-3-3 0,-3-2 0,80-126 0,-122 171-100,-1 0 1,-1-1 0,-2 0 0,0 0 0,-1-1-1,-1 0 1,-1-1 0,4-42 0,-8 49-94,-1 0 0,-1 1 0,0-1 0,-1 1 0,-1-1 0,0 1 0,-1 0 1,-1 0-1,0 0 0,-1 1 0,-1 0 0,-1 0 0,-12-19 0,12 23-73,0 1-1,-1 0 1,0 0 0,0 1-1,-1 0 1,-1 0 0,1 1-1,-1 1 1,-1 0-1,-20-10 1,17 11-39,0 1 0,0 1 0,-1 0 0,1 1-1,-1 0 1,0 1 0,0 1 0,-17 1 0,4 2-78,1 2 1,0 1-1,0 0 1,1 3-1,0 0 1,0 1-1,1 2 1,0 1-1,-43 26 1,8 3-1041,1 1 1,2 4-1,-91 93 0,81-62-135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05T01:39:34.14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453 54 2144,'0'0'699,"-5"0"95,-4 3-512,7-2-181,0-1 0,0 1 1,0 0-1,0 0 1,-1 0-1,2 0 1,-1 0-1,-3 3 1,-16 14 414,1 2 1,1 0-1,0 1 1,2 0-1,-17 29 0,13-15-283,5-8 0,-22 49 0,34-66-214,1 0-1,-1 0 0,2 1 1,0-1-1,0 1 0,1 0 1,0-1-1,1 21 0,1-19-20,0 0-1,0 0 0,1-1 1,1 1-1,0 0 0,0-1 1,1 0-1,1 0 0,11 21 1,-5-14-3,-7-11 89,1-1 0,0 1 0,10 11-1,-2-5 12,1 1-66,0 0 0,1-2 0,0 1 1,1-2-1,0 0 0,19 9 0,15 1 182,2-3 1,70 16-1,27 9-280,-102-27 140,0-2-1,65 10 1,-93-21 75,0-1 1,0-1-1,0-1 0,0 0 1,0-2-1,0 0 0,-1-1 0,1-1 1,22-8-1,-18 3-145,0-1 1,0-2-1,-1 0 1,0-1-1,-1-1 1,-1-1-1,0-1 1,-1-1-1,-1-1 1,24-29-1,-34 36 10,0-1-1,-1 1 1,-1-1 0,0 0 0,-1 0-1,0-1 1,-1 0 0,0 0 0,-1 0-1,0 0 1,-1-1 0,-1 1-1,0-1 1,-1-18 0,-2 5-11,-2-1 0,0 1-1,-2 0 1,0 0 0,-2 0 0,-12-26 0,11 34 37,0 0-1,-1 1 1,-1 0-1,-1 0 1,0 1-1,-1 0 1,-1 1-1,-1 1 1,0 1-1,-32-25 1,26 25-114,0 1 1,-1 1-1,0 1 0,-1 1 1,0 1-1,0 0 0,-1 2 1,-47-7-1,39 10 67,1 2 0,-1 1-1,0 2 1,1 1 0,-1 1 0,1 2-1,-46 13 1,32-5-32,0 3 0,1 2-1,1 2 1,-54 33 0,-20 20-3705,-186 156 1,246-179 1607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0T09:57:07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254 20 2080,'0'0'667,"-9"10"1002,6-4-1600,-1 1 0,1 0 1,0 0-1,0 0 0,1 0 0,0 0 0,0 1 1,-1 8-1,-3 14 161,-25 99 228,-13 49-105,8-37 416,-32 264 0,35 149-670,31-448-115,6 1 1,19 128-1,-14-186 39,1 1-1,3-2 1,2 1 0,2-2 0,2 0-1,45 80 1,-56-113-22,1-1-1,1-1 1,0 1-1,0-1 1,2-1-1,-1 0 1,1 0-1,1-2 1,15 11-1,-20-15-1,1-1-1,-1 0 1,1 0-1,0-1 1,0 0-1,0-1 0,0 1 1,0-2-1,1 0 1,-1 0-1,0 0 1,1-1-1,-1-1 0,1 1 1,-1-2-1,15-2 1,-14 0 36,1 0 1,0 0-1,-1-1 0,0-1 1,0 0-1,-1 0 0,1 0 1,-1-1-1,-1-1 1,1 0-1,-1 0 0,-1 0 1,1-1-1,10-18 0,-3 1 107,0 0-1,-2-1 0,-1-1 1,12-44-1,-6 6 175,15-110 0,-6-73-3,-22 187-266,21-465-127,-29 0 213,1 394 1,-22-156-1,20 268-91,0-1 0,-1 1-1,-1 0 1,-10-24 0,13 39-22,1-1 0,-2 1-1,1 0 1,-1 1 0,0-1 0,0 1 0,0-1-1,-1 1 1,0 1 0,0-1 0,0 1 0,-1-1-1,0 2 1,1-1 0,-1 0 0,0 1 0,-9-3-1,4 3-5,0 0 0,0 1-1,0 1 1,-1 0 0,1 0 0,0 1-1,0 0 1,0 1 0,-1 1-1,1 0 1,-12 3 0,0 2-420,0 1-1,1 0 1,1 2 0,-26 15 0,34-17-545,0 0 0,-13 11-1,3 2-2274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32.460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 1 5376 0 0,'13'0'5025'0'0,"-11"1"-4770"0"0,0-1-1 0 0,0 1 1 0 0,-1-1-1 0 0,1 1 1 0 0,0-1-1 0 0,0 1 1 0 0,-1 0 0 0 0,1 0-1 0 0,-1 0 1 0 0,1 0-1 0 0,-1 0 1 0 0,1 0-1 0 0,1 2 1 0 0,26 1 1932 0 0,-12-2-1952 0 0,-13-2-31 0 0,0 1-1 0 0,0-1 1 0 0,0 0 0 0 0,0 0 0 0 0,-1 0-1 0 0,1 0 1 0 0,6-2 0 0 0,35-3 144 0 0,-39 4-320 0 0,0 0 1 0 0,-1 0-1 0 0,1 1 1 0 0,0 0-1 0 0,0 0 0 0 0,-1 0 1 0 0,1 1-1 0 0,9 1 1 0 0,-4 0-1 0 0,0 0 0 0 0,0-1 0 0 0,0 0 0 0 0,18-2 0 0 0,-6 0-30 0 0,-11-1 2 0 0,-6 4 0 0 0,-1-2 0 0 0,-1 0 0 0 0,2 0 11 0 0,0-3 32 0 0,0 3-33 0 0,0 0-10 0 0,1 0 0 0 0,0 0 0 0 0,-2 0 0 0 0,2 0 0 0 0,-5 0 1 0 0,-2 0 0 0 0,1 0-1 0 0,-1 0 0 0 0,1 0 0 0 0,-1 0 0 0 0,1 0 1 0 0,-1 0-1 0 0,1 0 0 0 0,-1 0 0 0 0,1 0 1 0 0,-1 0-1 0 0,1 0 0 0 0,-1 0 0 0 0,1 0 1 0 0,-1 0-1 0 0,0 1 0 0 0,1-1 0 0 0,-1 0 0 0 0,1 0 1 0 0,-1 1-1 0 0,0-1 0 0 0,1 0 0 0 0,-1 1 1 0 0,1-1-1 0 0,-1 0 0 0 0,0 1 0 0 0,1-1 0 0 0,1 2 8 0 0,-2-1 232 0 0,1-1-193 0 0,-1 0 0 0 0,1 1 1 0 0,-1-1-1 0 0,1 0 0 0 0,-1 1 0 0 0,1-1 0 0 0,-1 0 0 0 0,1 1 0 0 0,-1-1 1 0 0,1 0-1 0 0,-1 1 0 0 0,0-1 0 0 0,1 1 0 0 0,-1-1 0 0 0,0 1 1 0 0,1-1-1 0 0,-1 1 0 0 0,0-1 0 0 0,0 1 0 0 0,1-1 0 0 0,-1 1 0 0 0,0-1 1 0 0,0 1-1 0 0,0-1 0 0 0,0 1 0 0 0,0-1 0 0 0,0 1 0 0 0,0 0 1 0 0,0-1-1 0 0,0 1 0 0 0,0 0 0 0 0,-1 19 1295 0 0,-14 30-1158 0 0,14-46-177 0 0,0-1 0 0 0,1 1 0 0 0,-1 0 1 0 0,1 0-1 0 0,0 0 0 0 0,0 0 0 0 0,1 7 1 0 0,0 3-136 0 0,-1 9 119 0 0,1-2 18 0 0,-5 37 1 0 0,3-43 129 0 0,0 24 1 0 0,-1 11-129 0 0,1-26-14 0 0,1 1 0 0 0,4 39 1 0 0,0 12 128 0 0,-4-73-125 0 0,0 31 4 0 0,-7 61-1 0 0,-25 100-4 0 0,27-170 27 0 0,1 1-1 0 0,1-1 1 0 0,1 1-1 0 0,3 41 0 0 0,0-38 5 0 0,-1-22 0 0 0,0 0 1 0 0,0 1-1 0 0,1-1 1 0 0,2 12-1 0 0,0-9-24 0 0,-1 0-1 0 0,0 18 1 0 0,3 8-11 0 0,-2-17 4 0 0,2 38 0 0 0,-5 181 0 0 0,1-220 13 0 0,0-16-8 0 0,-1 1 0 0 0,1-1 0 0 0,-1 1 0 0 0,0-1 0 0 0,0 1-1 0 0,0-1 1 0 0,0 1 0 0 0,-1-1 0 0 0,1 1 0 0 0,-2 3 0 0 0,-1 29 72 0 0,-2-10 1003 0 0,-7-15-1086 0 0,9-8 70 0 0,2-1-63 0 0,0 0-3 0 0,1 0 0 0 0,-1 0 1 0 0,1 0-1 0 0,-1 0 0 0 0,0 0 1 0 0,0 0-1 0 0,1 0 0 0 0,-1 0 0 0 0,0-1 1 0 0,0 1-1 0 0,0 0 0 0 0,0 0 0 0 0,0-1 1 0 0,0 1-1 0 0,0-1 0 0 0,0 1 0 0 0,-2 0 1 0 0,-2 2 53 0 0,-2 5-121 0 0,6-7 64 0 0,1 1 1 0 0,-1-1-1 0 0,0 0 0 0 0,0 0 0 0 0,0 0 1 0 0,0 0-1 0 0,0-1 0 0 0,0 1 0 0 0,0 0 1 0 0,0 0-1 0 0,0 0 0 0 0,0-1 0 0 0,0 1 1 0 0,0-1-1 0 0,-1 1 0 0 0,1-1 0 0 0,0 1 1 0 0,-1-1-1 0 0,1 0 0 0 0,0 0 0 0 0,0 1 1 0 0,-1-1-1 0 0,1 0 0 0 0,-3 0 0 0 0,3 0 16 0 0,-1 0 0 0 0,0 0-1 0 0,1 0 1 0 0,-1 0 0 0 0,1 1 0 0 0,-1-1-1 0 0,0 1 1 0 0,1-1 0 0 0,-1 1 0 0 0,1 0-1 0 0,-1-1 1 0 0,1 1 0 0 0,-1 0 0 0 0,1 0-1 0 0,0 0 1 0 0,-1 0 0 0 0,1 0 0 0 0,-2 3-1 0 0,2-3-11 0 0,-1 0 1 0 0,1 1-1 0 0,0-1 0 0 0,-1 0 0 0 0,1 0 1 0 0,0 0-1 0 0,-1 0 0 0 0,1-1 0 0 0,-1 1 0 0 0,0 0 1 0 0,1 0-1 0 0,-1-1 0 0 0,0 0 0 0 0,1 1 0 0 0,-1-1 1 0 0,-2 1-1 0 0,0-1 0 0 0,0 1 0 0 0,0-1 1 0 0,0 0-1 0 0,0 0 0 0 0,0 0 1 0 0,0 0-1 0 0,0-1 0 0 0,-4 0 0 0 0,6 0 2 0 0,0 1-1 0 0,0-1 0 0 0,0 1 0 0 0,0 0 1 0 0,0 0-1 0 0,0 0 0 0 0,0 0 0 0 0,0 0 1 0 0,1 0-1 0 0,-1 0 0 0 0,0 1 0 0 0,0-1 1 0 0,0 1-1 0 0,-2 0 0 0 0,-16 8-232 0 0,-39 10-1 0 0,55-17 147 0 0,0-1 1 0 0,0 1-1 0 0,0 0 1 0 0,0 0-1 0 0,0 0 1 0 0,1 0-1 0 0,-1 1 1 0 0,1-1-1 0 0,0 1 1 0 0,0 0-1 0 0,-5 6 1 0 0,3-4-42 0 0,0-4-350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33.577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218 47 9472 0 0,'0'0'1753'0'0,"-4"-7"-1004"0"0,4 6-729 0 0,-1 0 0 0 0,1 0-1 0 0,-1 0 1 0 0,1 0 0 0 0,-1 0-1 0 0,0 1 1 0 0,1-1 0 0 0,-1 0-1 0 0,0 0 1 0 0,0 1 0 0 0,0-1-1 0 0,1 0 1 0 0,-1 1 0 0 0,0-1 0 0 0,0 1-1 0 0,0-1 1 0 0,0 1 0 0 0,0 0-1 0 0,0-1 1 0 0,0 1 0 0 0,0 0-1 0 0,0 0 1 0 0,0-1 0 0 0,0 1-1 0 0,0 0 1 0 0,-2 0 0 0 0,0 0 122 0 0,0-1 24 0 0,0 0 1 0 0,0 0-1 0 0,1 0 1 0 0,-1-1-1 0 0,0 1 0 0 0,-2-3 1 0 0,2 3 120 0 0,1-1 0 0 0,-1 1 0 0 0,1-1 0 0 0,-1 1 0 0 0,0 0 0 0 0,-3-1 0 0 0,3 1-96 0 0,0 0 0 0 0,-1 0-1 0 0,1 1 1 0 0,0-1 0 0 0,0 1 0 0 0,-1 0 0 0 0,1 0-1 0 0,0 0 1 0 0,-1 1 0 0 0,1-1 0 0 0,0 1-1 0 0,-4 1 1 0 0,-8 1 223 0 0,13-3-398 0 0,1 0 0 0 0,0 0 0 0 0,0 0 0 0 0,0 1 0 0 0,0-1 1 0 0,0 0-1 0 0,0 0 0 0 0,0 1 0 0 0,0-1 0 0 0,0 0 0 0 0,0 1 0 0 0,0-1 0 0 0,0 1 0 0 0,0 0 1 0 0,0-1-1 0 0,1 1 0 0 0,-1 0 0 0 0,0-1 0 0 0,-1 2 0 0 0,-2 5 147 0 0,3-6-129 0 0,1-1 0 0 0,-1 1 0 0 0,1 0-1 0 0,0-1 1 0 0,-1 1 0 0 0,1 0 0 0 0,-1-1-1 0 0,0 1 1 0 0,1-1 0 0 0,-1 1 0 0 0,1-1 0 0 0,-1 1-1 0 0,0-1 1 0 0,1 0 0 0 0,-1 1 0 0 0,0-1-1 0 0,0 0 1 0 0,1 1 0 0 0,-1-1 0 0 0,0 0-1 0 0,0 0 1 0 0,-1 0 0 0 0,0 1-5 0 0,1 0 1 0 0,-1-1-1 0 0,0 1 0 0 0,0 0 1 0 0,1 0-1 0 0,-1 0 0 0 0,0 0 1 0 0,1 1-1 0 0,-1-1 0 0 0,1 0 1 0 0,-2 3-1 0 0,-3 1 64 0 0,5-4 45 0 0,0-1-119 0 0,1 1 0 0 0,-1-1 1 0 0,1 0-1 0 0,-1 1 1 0 0,1-1-1 0 0,-1 0 0 0 0,1 1 1 0 0,-1-1-1 0 0,1 1 0 0 0,0-1 1 0 0,-1 1-1 0 0,1-1 1 0 0,-1 1-1 0 0,1-1 0 0 0,0 1 1 0 0,0-1-1 0 0,-1 1 0 0 0,1 0 1 0 0,0-1-1 0 0,0 1 1 0 0,0-1-1 0 0,-1 1 0 0 0,1 0 1 0 0,0-1-1 0 0,0 2 0 0 0,-2 15 76 0 0,1-14-73 0 0,1-2-16 0 0,0 0 0 0 0,0 0 0 0 0,0 1 0 0 0,-1-1 0 0 0,1 0 0 0 0,0 0 0 0 0,0 0 0 0 0,1 0 0 0 0,-1 0 0 0 0,0 0 0 0 0,0 0 0 0 0,0 0 0 0 0,1 0 0 0 0,-1 0 0 0 0,1 1 0 0 0,0 3-19 0 0,1 0 1 0 0,0 0-1 0 0,0 0 1 0 0,0 0-1 0 0,5 6 1 0 0,-6-9 7 0 0,0 1-1 0 0,1-1 1 0 0,0 0 0 0 0,-1 0 0 0 0,1 0 0 0 0,0 0 0 0 0,0 0 0 0 0,0 0 0 0 0,0 0 0 0 0,1-1 0 0 0,-1 1-1 0 0,3 0 1 0 0,0 1 25 0 0,0-1 0 0 0,0 0 0 0 0,-1 1 0 0 0,8 6 0 0 0,-7-6-4 0 0,-1 0 1 0 0,1 0 0 0 0,-1 0-1 0 0,1-1 1 0 0,0 1 0 0 0,5 1-1 0 0,0-1-8 0 0,25 6-111 0 0,-33-9 95 0 0,-1 1 1 0 0,0-1-1 0 0,0 0 1 0 0,1 0-1 0 0,-1 0 1 0 0,0 0-1 0 0,0 0 1 0 0,1 0-1 0 0,-1-1 1 0 0,0 1-1 0 0,0 0 1 0 0,1 0-1 0 0,-1-1 1 0 0,0 1-1 0 0,0-1 1 0 0,0 1-1 0 0,0-1 1 0 0,0 0-1 0 0,0 1 0 0 0,0-1 1 0 0,0 0-1 0 0,0 0 1 0 0,2-1-1 0 0,-2-2-6 0 0,-1 4 11 0 0,0-1 0 0 0,0 0 0 0 0,0 0 0 0 0,1 1 0 0 0,-1-1 0 0 0,1 0 1 0 0,-1 1-1 0 0,0-1 0 0 0,1 0 0 0 0,-1 1 0 0 0,1-1 0 0 0,-1 0 0 0 0,1 1 1 0 0,0-1-1 0 0,-1 1 0 0 0,1-1 0 0 0,-1 1 0 0 0,1 0 0 0 0,1-1 0 0 0,4-2-2031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34.66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199 10 5264 0 0,'0'0'394'0'0,"-1"0"-263"0"0,-13-3 1028 0 0,11 2-867 0 0,2 1 166 0 0,-16-6 1396 0 0,12 7-1587 0 0,0 0 0 0 0,-1 0 0 0 0,1 0 0 0 0,0 0 1 0 0,0 1-1 0 0,0 0 0 0 0,0 0 0 0 0,0 0 0 0 0,1 1 0 0 0,-1 0 0 0 0,1 0 1 0 0,-1 0-1 0 0,1 0 0 0 0,0 1 0 0 0,-6 6 0 0 0,-2 0 408 0 0,10-8-567 0 0,0-1-1 0 0,0 0 1 0 0,1 0-1 0 0,-1 1 1 0 0,0-1-1 0 0,1 1 0 0 0,-3 2 1 0 0,-38 59 1572 0 0,41-61-1644 0 0,-1 0 0 0 0,1 1 0 0 0,0-1 0 0 0,0 0 0 0 0,0 1-1 0 0,0-1 1 0 0,0 1 0 0 0,1 0 0 0 0,-1-1 0 0 0,1 1 0 0 0,0-1 0 0 0,0 1 0 0 0,-1 0 0 0 0,2-1 0 0 0,-1 1 0 0 0,0-1 0 0 0,1 1 0 0 0,-1 0 0 0 0,1-1 0 0 0,-1 1 0 0 0,1-1 0 0 0,0 1 0 0 0,0-1-1 0 0,1 0 1 0 0,-1 1 0 0 0,0-1 0 0 0,1 0 0 0 0,-1 0 0 0 0,1 0 0 0 0,0 0 0 0 0,0 0 0 0 0,0 0 0 0 0,0-1 0 0 0,0 1 0 0 0,0 0 0 0 0,0-1 0 0 0,0 0 0 0 0,1 1 0 0 0,-1-1 0 0 0,0 0 0 0 0,1 0-1 0 0,-1-1 1 0 0,1 1 0 0 0,-1 0 0 0 0,1-1 0 0 0,0 1 0 0 0,-1-1 0 0 0,4 0 0 0 0,21 1 21 0 0,-18 0-58 0 0,0-1 0 0 0,0 0 0 0 0,11-1 0 0 0,-10-1-39 0 0,-6 2-16 0 0,0 0-1 0 0,1-1 1 0 0,-1 0-1 0 0,0 0 1 0 0,1 0-1 0 0,-1 0 0 0 0,0-1 1 0 0,0 1-1 0 0,0-1 1 0 0,0 0-1 0 0,0 0 1 0 0,-1-1-1 0 0,5-2 0 0 0,-7 4-184 0 0,0 0-107 0 0,6-7 233 0 0,-6 5-782 0 0,1 1-1 0 0,-1-1 1 0 0,1 1-1 0 0,-1-1 1 0 0,0 0-1 0 0,1-4 1 0 0,-1 5-948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35.56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5 21 13584 0 0,'-4'-10'2330'0'0,"16"12"-2476"0"0,2-4 679 0 0,7 1 541 0 0,-15 2-923 0 0,-1-1 0 0 0,1 0-1 0 0,0 0 1 0 0,0-1 0 0 0,10-2-1 0 0,16 0-62 0 0,13 1-92 0 0,-27 0-252 0 0,30 3 0 0 0,26 4-3725 0 0,-49-7 2479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36.70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14 209 3712 0 0,'0'0'3469'0'0,"-5"-5"-278"0"0,4 5-3123 0 0,1 0 1 0 0,0 0-1 0 0,-1 0 1 0 0,1 0-1 0 0,-1-1 0 0 0,1 1 1 0 0,-1 0-1 0 0,1-1 1 0 0,0 1-1 0 0,-1 0 1 0 0,1-1-1 0 0,0 1 1 0 0,-1 0-1 0 0,1-1 1 0 0,0 1-1 0 0,-1-1 1 0 0,1 1-1 0 0,0 0 0 0 0,0-1 1 0 0,0 1-1 0 0,-1-1 1 0 0,1 1-1 0 0,0-1 1 0 0,0 1-1 0 0,0-1 1 0 0,0 1-1 0 0,0-1 1 0 0,0 1-1 0 0,0-1 0 0 0,0 0 1 0 0,0 0-6 0 0,1-1 0 0 0,-1 0 0 0 0,1 1-1 0 0,0-1 1 0 0,-1 1 0 0 0,1-1 0 0 0,0 1 0 0 0,0-1 0 0 0,1-1 0 0 0,4-5 47 0 0,1 1 0 0 0,10-9 0 0 0,-15 15 71 0 0,1-2-76 0 0,1 1-1 0 0,0 0 1 0 0,0 0-1 0 0,0 0 0 0 0,0 0 1 0 0,0 1-1 0 0,0-1 1 0 0,0 1-1 0 0,0 0 1 0 0,1 1-1 0 0,-1-1 0 0 0,5 1 1 0 0,9-3 463 0 0,-14 3-498 0 0,0 0 1 0 0,-1 0 0 0 0,1 0-1 0 0,0 0 1 0 0,0 1 0 0 0,0-1 0 0 0,0 1-1 0 0,0 0 1 0 0,0 1 0 0 0,-1-1 0 0 0,1 1-1 0 0,0-1 1 0 0,-1 1 0 0 0,0 0 0 0 0,1 0-1 0 0,-1 0 1 0 0,0 1 0 0 0,3 2-1 0 0,-2-2-53 0 0,-1 1-1 0 0,1-1 0 0 0,-1 1 0 0 0,0 0 0 0 0,0 0 0 0 0,0 0 0 0 0,-1 0 0 0 0,0 1 0 0 0,1-1 0 0 0,-1 1 1 0 0,-1-1-1 0 0,1 1 0 0 0,1 7 0 0 0,-3-8 32 0 0,1 0 0 0 0,-1 0 0 0 0,0 0-1 0 0,0 0 1 0 0,-1 0 0 0 0,1 0 0 0 0,-1 0 0 0 0,0 0 0 0 0,0 0 0 0 0,0 0 0 0 0,0 0 0 0 0,-1 0 0 0 0,0-1 0 0 0,0 1 0 0 0,0-1 0 0 0,-4 7-1 0 0,4-7-47 0 0,1-2 0 0 0,0 0 0 0 0,0 0 0 0 0,1 0 0 0 0,-1 0 0 0 0,0 0 0 0 0,0 0 0 0 0,0 0 0 0 0,0 0 0 0 0,-1-1 0 0 0,1 1 0 0 0,0 0 0 0 0,-2 0 0 0 0,-3 0 0 0 0,4-1 0 0 0,0 0 0 0 0,1 0 0 0 0,-1 0 0 0 0,0-1 0 0 0,1 1 0 0 0,-1 0 0 0 0,0-1 0 0 0,1 1 0 0 0,-1-1 0 0 0,1 0 0 0 0,-1 1 0 0 0,1-1 0 0 0,-1 0 0 0 0,1 0 0 0 0,-1 0 0 0 0,1 0 0 0 0,0 0 0 0 0,0-1 0 0 0,-1 1 0 0 0,1 0 0 0 0,0 0 0 0 0,0-1 0 0 0,0 1 0 0 0,1-1 0 0 0,-1 1 0 0 0,0-1 0 0 0,0 1 0 0 0,1-1 0 0 0,-1 0 0 0 0,1 1 0 0 0,-1-1 0 0 0,1 0 0 0 0,0 1 0 0 0,0-1 0 0 0,0 0 0 0 0,0-2 0 0 0,0-5 0 0 0,0 0 0 0 0,1 0 0 0 0,0 0 0 0 0,0 0 0 0 0,4-9 0 0 0,-2 8 0 0 0,0-2 0 0 0,1-1 0 0 0,8-18 0 0 0,-9 26 0 0 0,0 1 0 0 0,-1-1 0 0 0,2 1 0 0 0,-1 0 0 0 0,0 0 0 0 0,1 0 0 0 0,0 0 0 0 0,-1 1 0 0 0,9-6 0 0 0,-8 6-12 0 0,0 1-1 0 0,0 0 0 0 0,0 0 0 0 0,1 0 0 0 0,-1 0 0 0 0,0 1 0 0 0,1-1 1 0 0,0 1-1 0 0,-1 0 0 0 0,1 1 0 0 0,-1-1 0 0 0,1 1 0 0 0,0 0 0 0 0,0 0 1 0 0,-1 1-1 0 0,7 0 0 0 0,1 2 178 0 0,-1 0 0 0 0,0 0 1 0 0,0 1-1 0 0,0 1 0 0 0,-1 0 0 0 0,0 0 1 0 0,17 12-1 0 0,-19-12-646 0 0,-6-4 419 0 0,-1 1-1 0 0,1 0 1 0 0,0-1 0 0 0,0 1-1 0 0,-1 0 1 0 0,1 0-1 0 0,-1 0 1 0 0,0 0 0 0 0,1 0-1 0 0,-1 0 1 0 0,0 0-1 0 0,1 3 1 0 0,4 8 6 0 0,-6-12 46 0 0,0 0-1 0 0,0-1 1 0 0,-1 1-1 0 0,1 0 0 0 0,-1 0 1 0 0,1-1-1 0 0,-1 1 1 0 0,1 0-1 0 0,-1-1 0 0 0,1 1 1 0 0,-1-1-1 0 0,0 1 1 0 0,1 0-1 0 0,-1-1 0 0 0,0 0 1 0 0,1 1-1 0 0,-1-1 1 0 0,0 1-1 0 0,-1 0 0 0 0,-4 1-60 0 0,0 0 0 0 0,-1 0 0 0 0,1 0 0 0 0,-1-1 0 0 0,1 0 0 0 0,-1 0 0 0 0,1 0 0 0 0,-8-1-1 0 0,12-1 8 0 0,1 1 64 0 0,0-1 0 0 0,0 1-1 0 0,1-1 1 0 0,-1 0 0 0 0,0 1-1 0 0,0-1 1 0 0,0 0 0 0 0,1 0-1 0 0,-1 1 1 0 0,0-1 0 0 0,1 0-1 0 0,-1 0 1 0 0,0 0 0 0 0,1 0-1 0 0,-1 0 1 0 0,1 0 0 0 0,0 0-1 0 0,-1 0 1 0 0,1 0-1 0 0,0 0 1 0 0,-1-2 0 0 0,1 1 10 0 0,0-2-8 0 0,0 0-1 0 0,0 0 1 0 0,0 0-1 0 0,1 0 1 0 0,0 0-1 0 0,-1 0 1 0 0,2 0-1 0 0,1-7 0 0 0,0 6-2 0 0,-1-1 0 0 0,1 1 0 0 0,-1 0 0 0 0,1 0 0 0 0,1 0 0 0 0,-1 0 0 0 0,1 1 0 0 0,0-1 0 0 0,0 1 0 0 0,7-6 0 0 0,-1 2 38 0 0,1 1 0 0 0,0 0 0 0 0,21-10-1 0 0,-26 14 1 0 0,1 0 0 0 0,0 1-1 0 0,0 0 1 0 0,0 0-1 0 0,0 1 1 0 0,0 0-1 0 0,0 0 1 0 0,7 0-1 0 0,-11 1-32 0 0,-1 0 1 0 0,1 0-1 0 0,-1 0 1 0 0,0 1-1 0 0,1-1 1 0 0,-1 1-1 0 0,1-1 0 0 0,-1 1 1 0 0,0 0-1 0 0,1-1 1 0 0,-1 1-1 0 0,0 1 1 0 0,0-1-1 0 0,1 0 0 0 0,-1 0 1 0 0,0 1-1 0 0,-1-1 1 0 0,1 1-1 0 0,0 0 0 0 0,0 0 1 0 0,-1-1-1 0 0,1 1 1 0 0,-1 0-1 0 0,1 0 1 0 0,-1 0-1 0 0,2 3 0 0 0,5 10 2 0 0,-6-13-29 0 0,-1 0 0 0 0,0-1 0 0 0,0 1 0 0 0,0 0 0 0 0,0 0 0 0 0,0 0 0 0 0,0 0 0 0 0,0 3 0 0 0,5 13-327 0 0,-5-15 137 0 0,0 0 0 0 0,0 0 0 0 0,0-1-1 0 0,0 1 1 0 0,-1 0 0 0 0,1 5 0 0 0,-1-1-447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3:41.6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275 51 5152 0 0,'3'-3'4232'0'0,"-3"2"-4214"0"0,-1 1-1 0 0,1-1 1 0 0,-1 1 0 0 0,1 0 0 0 0,-1-1-1 0 0,1 1 1 0 0,-1 0 0 0 0,1 0 0 0 0,-1-1 0 0 0,0 1-1 0 0,1 0 1 0 0,-1 0 0 0 0,0 0 0 0 0,1 0 0 0 0,-1 0-1 0 0,1 0 1 0 0,-1 0 0 0 0,0 0 0 0 0,0 0-1 0 0,-18 0 195 0 0,17 0-179 0 0,-1 0 8 0 0,0 0-1 0 0,1 0 1 0 0,-1 0 0 0 0,0 0 0 0 0,0 1 0 0 0,0-1 0 0 0,1 1 0 0 0,-1 0-1 0 0,0 0 1 0 0,1 0 0 0 0,-1 0 0 0 0,1 0 0 0 0,-5 3 0 0 0,-16 4 92 0 0,20-7-120 0 0,1-1 1 0 0,-1 1-1 0 0,1 0 1 0 0,-1 0-1 0 0,0 0 1 0 0,1 0-1 0 0,0 0 1 0 0,-1 0-1 0 0,-3 4 1 0 0,3-3-15 0 0,0 0 1 0 0,0 0-1 0 0,0 0 1 0 0,-1 0 0 0 0,-5 2-1 0 0,-8 4 16 0 0,-18 15 213 0 0,34-23-231 0 0,1 1 1 0 0,-1-1 0 0 0,0 1-1 0 0,1-1 1 0 0,-1 1 0 0 0,1-1-1 0 0,-1 1 1 0 0,1 0 0 0 0,-1-1-1 0 0,1 1 1 0 0,0-1 0 0 0,-1 1-1 0 0,1 0 1 0 0,0 0 0 0 0,-1-1-1 0 0,1 1 1 0 0,0 0 0 0 0,0 0-1 0 0,0-1 1 0 0,0 1 0 0 0,-1 0-1 0 0,1 1 1 0 0,0-1-11 0 0,0 2 4 0 0,0 0 1 0 0,-1 0-1 0 0,1 0 0 0 0,0 0 0 0 0,0 0 1 0 0,1 0-1 0 0,0 6 0 0 0,2 9-14 0 0,-3-15 88 0 0,1 1 1 0 0,0 0-1 0 0,0-1 0 0 0,0 1 1 0 0,0-1-1 0 0,0 1 1 0 0,1-1-1 0 0,0 0 1 0 0,0 1-1 0 0,3 3 1 0 0,-4-4-11 0 0,1-1-1 0 0,0 1 1 0 0,0-1 0 0 0,0 0 0 0 0,0 1 0 0 0,1-1 0 0 0,-1 0-1 0 0,1 0 1 0 0,-1-1 0 0 0,1 1 0 0 0,-1 0 0 0 0,1-1 0 0 0,4 2 0 0 0,-1-2-25 0 0,0 0 1 0 0,1-1-1 0 0,-1 1 1 0 0,0-1-1 0 0,0-1 1 0 0,1 1-1 0 0,11-4 1 0 0,44-14 105 0 0,-30 7 17 0 0,-29 10-152 0 0,-1 0 0 0 0,1 0 0 0 0,0 0 1 0 0,0 0-1 0 0,0-1 0 0 0,-1 1 0 0 0,1-1 0 0 0,4-4 1 0 0,1-2-2 0 0,-4-5 0 0 0,-3 8 0 0 0,0 3 0 0 0,-1 0 0 0 0,0 0 0 0 0,1 0 0 0 0,-1 0 0 0 0,0 0 0 0 0,0 0 0 0 0,-1 0 0 0 0,1 0 0 0 0,0 0 0 0 0,-1 0 0 0 0,0-3 0 0 0,0 2 0 0 0,-2-4 0 0 0,-14-12 0 0 0,14 15 140 0 0,-1 0 0 0 0,1 0 0 0 0,-1 0 0 0 0,0 1 0 0 0,-1 0 0 0 0,1 0 0 0 0,0 0 0 0 0,-10-4 0 0 0,4 3 280 0 0,-1 0 0 0 0,-21-5 0 0 0,29 9-413 0 0,0 0 1 0 0,0 0-1 0 0,0 0 1 0 0,0 0-1 0 0,-1 1 1 0 0,1-1-1 0 0,0 1 1 0 0,0 0 0 0 0,0 0-1 0 0,0 0 1 0 0,0 0-1 0 0,0 1 1 0 0,1-1-1 0 0,-1 1 1 0 0,-3 2 0 0 0,-2 2-3 0 0,0-1 0 0 0,1 2 1 0 0,-9 8-1 0 0,9-7 14 0 0,2 0-1 0 0,-1 0 1 0 0,1 1-1 0 0,0 0 1 0 0,1 0-1 0 0,-5 12 1 0 0,9-20-12 0 0,0 1 0 0 0,0-1 1 0 0,0 1-1 0 0,0-1 0 0 0,0 1 1 0 0,0-1-1 0 0,1 1 0 0 0,-1-1 1 0 0,0 1-1 0 0,1-1 0 0 0,-1 1 1 0 0,1-1-1 0 0,0 1 0 0 0,-1-1 1 0 0,1 0-1 0 0,0 1 0 0 0,0-1 1 0 0,0 0-1 0 0,0 0 0 0 0,0 1 1 0 0,0-1-1 0 0,1 1 0 0 0,0 0-6 0 0,0-1-1 0 0,0 1 1 0 0,0-1-1 0 0,0 1 1 0 0,0-1-1 0 0,0 0 1 0 0,0 1-1 0 0,0-1 1 0 0,0 0-1 0 0,1-1 1 0 0,-1 1-1 0 0,0 0 1 0 0,1-1-1 0 0,3 1 1 0 0,9-1-9 0 0,0-2 0 0 0,0 0 0 0 0,0-1 0 0 0,-1 0 0 0 0,1-1 0 0 0,-1-1 0 0 0,0 0 0 0 0,0-1 0 0 0,22-14 0 0 0,-27 15 8 0 0,-5-4 0 0 0,0 1 0 0 0,-4-3 0 0 0,0 9 35 0 0,-1-1 0 0 0,0 1 0 0 0,0-1 1 0 0,-1 1-1 0 0,1 0 0 0 0,0-1 0 0 0,-1 1 1 0 0,1 0-1 0 0,-1 0 0 0 0,0 0 0 0 0,0 0 1 0 0,0 0-1 0 0,0 0 0 0 0,0 1 0 0 0,0-1 1 0 0,0 1-1 0 0,-1-1 0 0 0,1 1 0 0 0,-1 0 1 0 0,1 0-1 0 0,-1 0 0 0 0,1 0 0 0 0,-1 0 1 0 0,-3 0-1 0 0,-6-1 125 0 0,-1 0-1 0 0,1 0 1 0 0,-23 1-1 0 0,19 1 195 0 0,-32 4 0 0 0,42-3-343 0 0,0 1-1 0 0,1-1 0 0 0,-1 1 0 0 0,0 0 0 0 0,1 0 1 0 0,0 1-1 0 0,-1 0 0 0 0,-8 6 0 0 0,0 0-10 0 0,11-7-13 0 0,-1 0 0 0 0,1 0-1 0 0,1 0 1 0 0,-1 0 0 0 0,0 0-1 0 0,0 1 1 0 0,1-1 0 0 0,0 1-1 0 0,-1-1 1 0 0,1 1 0 0 0,-3 6-1 0 0,4-7 13 0 0,0-1 1 0 0,0 1-1 0 0,0 0 0 0 0,0 0 0 0 0,1-1 0 0 0,-1 1 0 0 0,1 0 0 0 0,-1 0 0 0 0,1 0 0 0 0,0 0 0 0 0,0 0 0 0 0,-1 0 0 0 0,2 0 0 0 0,-1 0 0 0 0,0 0 0 0 0,0 0 0 0 0,0-1 0 0 0,1 1 0 0 0,-1 0 0 0 0,1 0 0 0 0,0 0 0 0 0,-1 0 1 0 0,1-1-1 0 0,0 1 0 0 0,0 0 0 0 0,0-1 0 0 0,2 3 0 0 0,0 0-1 0 0,1 0 0 0 0,-1-1 0 0 0,1 1 0 0 0,0-1 0 0 0,0 0 0 0 0,0 0 0 0 0,1 0 0 0 0,-1-1 0 0 0,1 1 0 0 0,-1-1 0 0 0,1 0 1 0 0,0-1-1 0 0,0 1 0 0 0,0-1 0 0 0,0 0 0 0 0,0 0 0 0 0,0 0 0 0 0,0-1 0 0 0,0 0 0 0 0,0 0 0 0 0,8-1 0 0 0,2-1 5 0 0,6 0 77 0 0,-1-1 1 0 0,25-8 0 0 0,-40 10-76 0 0,0 0 1 0 0,-1-1 0 0 0,1 0 0 0 0,-1 0 0 0 0,1 0 0 0 0,-1-1 0 0 0,0 0 0 0 0,0 1 0 0 0,0-2 0 0 0,0 1 0 0 0,-1 0 0 0 0,1-1 0 0 0,-1 1 0 0 0,6-9-1 0 0,-8 11 2 0 0,0-1-1 0 0,0 0 0 0 0,0 0 1 0 0,-1 0-1 0 0,1 0 0 0 0,-1 1 1 0 0,1-1-1 0 0,-1 0 0 0 0,0 0 0 0 0,0 0 1 0 0,1 0-1 0 0,-1 0 0 0 0,-1 0 1 0 0,1 0-1 0 0,0 0 0 0 0,-1-2 1 0 0,0 0-2 0 0,0 1 0 0 0,0 0 0 0 0,-1 0 0 0 0,1-1 1 0 0,-1 1-1 0 0,0 0 0 0 0,0 0 0 0 0,-3-3 0 0 0,-2-2 38 0 0,-1 1 0 0 0,0 0 0 0 0,0 1 0 0 0,0-1-1 0 0,-11-5 1 0 0,14 9-41 0 0,0 0 0 0 0,0 1 1 0 0,0-1-1 0 0,-1 1 0 0 0,1 0 0 0 0,-1 1 0 0 0,0-1 1 0 0,1 1-1 0 0,-1 0 0 0 0,0 0 0 0 0,0 1 0 0 0,0 0 0 0 0,0 0 1 0 0,1 0-1 0 0,-1 1 0 0 0,0 0 0 0 0,0 0 0 0 0,-6 2 0 0 0,7-1-45 0 0,0-1-1 0 0,1 1 0 0 0,0 0 1 0 0,-1 1-1 0 0,-6 3 0 0 0,10-4 7 0 0,-1-1 0 0 0,1 1 0 0 0,-1 0-1 0 0,1-1 1 0 0,-1 1 0 0 0,1 0 0 0 0,0 0 0 0 0,0 0 0 0 0,0 0-1 0 0,0 0 1 0 0,0 0 0 0 0,1 0 0 0 0,-1 0 0 0 0,0 4-1 0 0,-1 3 21 0 0,1-7 17 0 0,1 0-1 0 0,-1 0 1 0 0,1 1-1 0 0,-1-1 1 0 0,1 1 0 0 0,0-1-1 0 0,0 0 1 0 0,0 1 0 0 0,0-1-1 0 0,0 0 1 0 0,1 1-1 0 0,-1-1 1 0 0,1 0 0 0 0,-1 1-1 0 0,1-1 1 0 0,2 3-1 0 0,-1-1 1 0 0,1 1-1 0 0,0-1 0 0 0,0-1 1 0 0,0 1-1 0 0,0 0 0 0 0,0-1 0 0 0,1 0 1 0 0,0 0-1 0 0,0 0 0 0 0,0 0 1 0 0,0 0-1 0 0,0-1 0 0 0,0 0 0 0 0,1 0 1 0 0,-1 0-1 0 0,1 0 0 0 0,9 1 1 0 0,3 1 97 0 0,0-1 1 0 0,0-1 0 0 0,32-1 0 0 0,-34-1-66 0 0,1-2-1 0 0,-1 1 0 0 0,0-2 1 0 0,0 0-1 0 0,0-1 1 0 0,0-1-1 0 0,0 0 0 0 0,15-8 1 0 0,-27 11-16 0 0,1 0 0 0 0,-1 0 0 0 0,1-1 1 0 0,-1 1-1 0 0,0-1 0 0 0,0 0 0 0 0,0 0 1 0 0,0 0-1 0 0,-1 0 0 0 0,1-1 0 0 0,-1 1 0 0 0,0-1 1 0 0,3-4-1 0 0,-4 5-3 0 0,0 0 1 0 0,0 1-1 0 0,0-1 1 0 0,-1 0-1 0 0,1 0 1 0 0,-1 0-1 0 0,1 0 0 0 0,-1 1 1 0 0,0-1-1 0 0,0 0 1 0 0,0 0-1 0 0,-1 0 1 0 0,1 0-1 0 0,-1 0 1 0 0,1 0-1 0 0,-1 1 0 0 0,0-1 1 0 0,0 0-1 0 0,-2-3 1 0 0,-1-1-12 0 0,1 1 1 0 0,-1 0-1 0 0,0 0 0 0 0,0 0 1 0 0,-1 1-1 0 0,0-1 1 0 0,0 1-1 0 0,0 0 0 0 0,0 1 1 0 0,-1-1-1 0 0,0 1 1 0 0,0 0-1 0 0,0 1 1 0 0,-1-1-1 0 0,1 1 0 0 0,-1 1 1 0 0,1-1-1 0 0,-1 1 1 0 0,0 0-1 0 0,-11-2 0 0 0,12 4-24 0 0,1-1 0 0 0,0 1 0 0 0,0 0-1 0 0,0 1 1 0 0,0-1 0 0 0,-1 1 0 0 0,1 0-1 0 0,0 0 1 0 0,0 1 0 0 0,0-1 0 0 0,1 1-1 0 0,-1 0 1 0 0,0 0 0 0 0,1 1 0 0 0,-9 5-1 0 0,2 2-29 0 0,0 0-1 0 0,0 0 0 0 0,1 1 1 0 0,-9 13-1 0 0,5-6 24 0 0,12-15 24 0 0,0 0 0 0 0,0 1-1 0 0,0-1 1 0 0,1 0-1 0 0,-1 1 1 0 0,1-1 0 0 0,0 1-1 0 0,0-1 1 0 0,0 1-1 0 0,0-1 1 0 0,1 1 0 0 0,-1 4-1 0 0,1-6 4 0 0,0 0-1 0 0,0 1 1 0 0,0-1-1 0 0,0 0 1 0 0,1 0-1 0 0,-1 0 1 0 0,1 0-1 0 0,-1 0 1 0 0,1 1-1 0 0,0-1 1 0 0,-1 0-1 0 0,1-1 1 0 0,0 1-1 0 0,0 0 1 0 0,1 0-1 0 0,-1 0 1 0 0,0 0-1 0 0,1-1 0 0 0,-1 1 1 0 0,1-1-1 0 0,-1 1 1 0 0,3 1-1 0 0,0-1 8 0 0,0-1 0 0 0,0 1 0 0 0,1-1 0 0 0,-1 0 0 0 0,0 0 0 0 0,0 0 0 0 0,1-1 0 0 0,-1 1-1 0 0,1-1 1 0 0,5-1 0 0 0,47-5 348 0 0,-57 6-352 0 0,8-1 20 0 0,0-1-1 0 0,-1 0 0 0 0,1-1 0 0 0,-1 0 0 0 0,1 0 0 0 0,-1 0 1 0 0,0-1-1 0 0,0 0 0 0 0,6-6 0 0 0,-10 9-18 0 0,0-2 0 0 0,-1 1 1 0 0,1 0-1 0 0,-1 0 0 0 0,1-1 1 0 0,-1 1-1 0 0,0-1 0 0 0,0 0 0 0 0,0 0 1 0 0,-1 0-1 0 0,1 0 0 0 0,-1 0 0 0 0,1 0 1 0 0,-1 0-1 0 0,0 0 0 0 0,0 0 1 0 0,0-1-1 0 0,-1 1 0 0 0,1-1 0 0 0,-1 1 1 0 0,0 0-1 0 0,0-1 0 0 0,0-4 0 0 0,-1 3 9 0 0,-1 0-1 0 0,1 0 1 0 0,-1 0-1 0 0,0 0 1 0 0,0 0-1 0 0,-1 1 1 0 0,0-1-1 0 0,1 1 1 0 0,-1-1-1 0 0,-1 1 1 0 0,1 0-1 0 0,-1 0 1 0 0,1 0 0 0 0,-1 1-1 0 0,0-1 1 0 0,-1 1-1 0 0,1 0 1 0 0,0 0-1 0 0,-9-3 1 0 0,4 1-15 0 0,-1 1 0 0 0,0 0 1 0 0,-1 1-1 0 0,1 0 0 0 0,0 1 1 0 0,-1 0-1 0 0,1 0 0 0 0,-19 0 1 0 0,24 3-9 0 0,0-1 0 0 0,1 1 0 0 0,-1 0 0 0 0,0 0 0 0 0,1 1 0 0 0,-1-1 0 0 0,1 1 0 0 0,-1 0 0 0 0,1 0 0 0 0,0 1 1 0 0,0-1-1 0 0,0 1 0 0 0,0 0 0 0 0,1 0 0 0 0,-1 0 0 0 0,1 1 0 0 0,-6 6 0 0 0,1-1 4 0 0,1 1-1 0 0,1 0 1 0 0,0 0 0 0 0,0 0-1 0 0,1 1 1 0 0,-4 13-1 0 0,7-18 1 0 0,1 0-1 0 0,0 0 1 0 0,1 0-1 0 0,-1 0 0 0 0,1 0 1 0 0,0 0-1 0 0,1 0 0 0 0,0 0 1 0 0,0 0-1 0 0,3 11 0 0 0,-1-2-36 0 0,-3-14 44 0 0,1 1 0 0 0,0 0 0 0 0,0 0 0 0 0,-1 0 0 0 0,1-1 0 0 0,0 1 0 0 0,0 0 0 0 0,0-1 0 0 0,1 1 0 0 0,-1-1 0 0 0,0 1 0 0 0,0-1 1 0 0,1 0-1 0 0,-1 0 0 0 0,1 1 0 0 0,0-1 0 0 0,-1 0 0 0 0,1 0 0 0 0,0 0 0 0 0,-1-1 0 0 0,5 2 0 0 0,2 1 24 0 0,1-1 1 0 0,0 0 0 0 0,13 2-1 0 0,-12-3 60 0 0,-3 0-23 0 0,0-1 0 0 0,0 1 0 0 0,0-2 0 0 0,0 1 0 0 0,0-1 0 0 0,0 0 0 0 0,-1 0 0 0 0,1-1 0 0 0,0 0 0 0 0,0 0 0 0 0,-1 0 0 0 0,10-6 0 0 0,-13 7-58 0 0,0-1 0 0 0,-1 1 0 0 0,0-1 0 0 0,1 0 0 0 0,-1 0 0 0 0,0 1 0 0 0,0-2 1 0 0,0 1-1 0 0,0 0 0 0 0,0 0 0 0 0,0-1 0 0 0,-1 1 0 0 0,1-1 0 0 0,-1 1 0 0 0,0-1 0 0 0,0 1 0 0 0,0-1 0 0 0,0 0 0 0 0,0 0 0 0 0,0 0 1 0 0,-1 1-1 0 0,1-1 0 0 0,-1 0 0 0 0,0 0 0 0 0,0 0 0 0 0,0 0 0 0 0,0 0 0 0 0,-1 0 0 0 0,1 0 0 0 0,-1 1 0 0 0,0-1 0 0 0,-1-3 0 0 0,-2-4 22 0 0,-1 1 0 0 0,0 0 0 0 0,0 0 0 0 0,-1 1 0 0 0,0-1 0 0 0,-1 1 0 0 0,0 1 0 0 0,0-1 0 0 0,-10-7 0 0 0,9 9 22 0 0,0 0-1 0 0,0 0 0 0 0,-12-6 0 0 0,17 10-59 0 0,0 1-1 0 0,0 0 0 0 0,0-1 0 0 0,0 1 0 0 0,-1 0 0 0 0,1 0 1 0 0,0 1-1 0 0,-1-1 0 0 0,1 1 0 0 0,0 0 0 0 0,-1 0 0 0 0,1 0 1 0 0,-6 1-1 0 0,6 0 9 0 0,0 1-1 0 0,0-1 1 0 0,0 1 0 0 0,0 0 0 0 0,0 0 0 0 0,1 1-1 0 0,-1-1 1 0 0,1 0 0 0 0,-1 1 0 0 0,1 0 0 0 0,0-1-1 0 0,0 1 1 0 0,0 0 0 0 0,-2 5 0 0 0,-6 7-300 0 0,9-13 284 0 0,-1 0 0 0 0,1 0 0 0 0,0 0 0 0 0,0 1 0 0 0,0-1 0 0 0,0 1 0 0 0,0-1 0 0 0,1 0 0 0 0,-1 1 0 0 0,1-1 0 0 0,0 1 1 0 0,-1 4-1 0 0,5 31-84 0 0,-3-34 82 0 0,0-2 11 0 0,0 1-1 0 0,0 0 1 0 0,0-1 0 0 0,0 1-1 0 0,0-1 1 0 0,1 1-1 0 0,-1-1 1 0 0,1 1-1 0 0,0-1 1 0 0,0 0-1 0 0,-1 0 1 0 0,2 0-1 0 0,2 3 1 0 0,-1-2 4 0 0,1 0 1 0 0,-1 0-1 0 0,0 0 1 0 0,1-1-1 0 0,0 1 1 0 0,8 2-1 0 0,-2-2 42 0 0,0-1 0 0 0,0 0 0 0 0,0-1 0 0 0,0-1 0 0 0,1 1 0 0 0,12-2 0 0 0,-2-2-49 0 0,0 0 1 0 0,22-7-1 0 0,-42 10 30 0 0,0-1 0 0 0,0 0 0 0 0,0 1 0 0 0,0-1 0 0 0,0-1 0 0 0,0 1 0 0 0,0 0 0 0 0,0 0 0 0 0,0-1 0 0 0,-1 1 0 0 0,1-1 0 0 0,0 1 0 0 0,-1-1 0 0 0,1 0 0 0 0,-1 1 0 0 0,0-1 0 0 0,0 0 0 0 0,0 0 0 0 0,0 0 0 0 0,0 0 0 0 0,0 0 0 0 0,0 0-1 0 0,0-5 1 0 0,0 4-3 0 0,0 0 0 0 0,-1 0 0 0 0,0 0 0 0 0,0 0 0 0 0,0 0 0 0 0,0 0 0 0 0,0 0-1 0 0,-1 0 1 0 0,1 0 0 0 0,-1 0 0 0 0,0 1 0 0 0,0-1 0 0 0,0 0 0 0 0,0 0 0 0 0,0 0 0 0 0,-4-3-1 0 0,-3-7-10 0 0,7 11 0 0 0,0 0 0 0 0,0 0 0 0 0,0 0 0 0 0,0 1 0 0 0,-1-1 0 0 0,1 0 0 0 0,-1 1 0 0 0,1-1 0 0 0,-1 0 0 0 0,0 1 0 0 0,0 0 0 0 0,0 0 0 0 0,1-1 0 0 0,-4 0 0 0 0,0 0 0 0 0,2 0 13 0 0,-1 0 0 0 0,0 1 0 0 0,0-1 1 0 0,0 1-1 0 0,-1 0 0 0 0,1 0 0 0 0,0 0 0 0 0,0 1 0 0 0,0-1 0 0 0,-1 1 1 0 0,-7 1-1 0 0,8-1-10 0 0,0 1 0 0 0,0 0 1 0 0,0 0-1 0 0,0 1 0 0 0,0-1 1 0 0,0 1-1 0 0,1 0 0 0 0,-1 0 1 0 0,0 0-1 0 0,1 1 1 0 0,0-1-1 0 0,-1 1 0 0 0,1 0 1 0 0,-3 3-1 0 0,3-2-36 0 0,-1 1 0 0 0,0 0 1 0 0,1 0-1 0 0,0 0 0 0 0,0 0 0 0 0,0 0 1 0 0,1 1-1 0 0,0-1 0 0 0,-2 9 0 0 0,3-13 27 0 0,1 1 0 0 0,0 0-1 0 0,-1-1 1 0 0,1 1 0 0 0,0-1-1 0 0,0 1 1 0 0,0-1-1 0 0,0 1 1 0 0,0 0 0 0 0,1-1-1 0 0,-1 1 1 0 0,0-1 0 0 0,1 1-1 0 0,-1-1 1 0 0,1 1-1 0 0,0-1 1 0 0,-1 1 0 0 0,1-1-1 0 0,0 0 1 0 0,0 1 0 0 0,0-1-1 0 0,0 0 1 0 0,0 0 0 0 0,0 0-1 0 0,0 1 1 0 0,1-1-1 0 0,-1 0 1 0 0,0 0 0 0 0,0-1-1 0 0,1 1 1 0 0,-1 0 0 0 0,1 0-1 0 0,-1-1 1 0 0,1 1-1 0 0,-1-1 1 0 0,1 1 0 0 0,1-1-1 0 0,4 2 51 0 0,-1-1-1 0 0,1 0 1 0 0,0 0-1 0 0,0 0 0 0 0,0-1 1 0 0,-1 0-1 0 0,11-2 1 0 0,-8 1 1 0 0,-1-1 0 0 0,0 0 0 0 0,0 0 0 0 0,0-1 1 0 0,0 1-1 0 0,0-2 0 0 0,-1 1 0 0 0,9-6 0 0 0,-7 1-45 0 0,-9 7 0 0 0,1 0 0 0 0,-1 1 0 0 0,0-1 0 0 0,0 0 0 0 0,0 1 0 0 0,0-1 0 0 0,1 0 0 0 0,-1 1 0 0 0,0-1 0 0 0,0 0 0 0 0,0 1 0 0 0,0-1 0 0 0,-1 0 0 0 0,1 1 0 0 0,0-1 0 0 0,0 0 0 0 0,0 0 0 0 0,-13-16 0 0 0,0 0 0 0 0,10 15 0 0 0,0 1 0 0 0,-2-1 20 0 0,0 0-1 0 0,0 0 1 0 0,0 0-1 0 0,0 0 1 0 0,0 1-1 0 0,-1 0 1 0 0,1 0-1 0 0,0 0 1 0 0,-1 1-1 0 0,1 0 1 0 0,0 0-1 0 0,-1 0 1 0 0,1 1-1 0 0,0-1 1 0 0,0 1-1 0 0,-10 3 1 0 0,5 0-16 0 0,1-1 1 0 0,0 1-1 0 0,0 1 1 0 0,0 0-1 0 0,1 0 1 0 0,-1 0-1 0 0,1 1 1 0 0,-8 8-1 0 0,13-11-10 0 0,0 1 0 0 0,1-1 0 0 0,0 1 0 0 0,-1-1-1 0 0,1 1 1 0 0,1 0 0 0 0,-1 0 0 0 0,1 0 0 0 0,-1 0 0 0 0,0 6-1 0 0,2-3 7 0 0,2-5 1 0 0,0 0-1 0 0,-1 0 1 0 0,1-1 0 0 0,0 1-1 0 0,0-1 1 0 0,0 1-1 0 0,0-1 1 0 0,1 0-1 0 0,-1 0 1 0 0,0 0-1 0 0,1 0 1 0 0,-1 0 0 0 0,0 0-1 0 0,1-1 1 0 0,-1 1-1 0 0,1-1 1 0 0,-1 0-1 0 0,1 0 1 0 0,-1 0-1 0 0,1 0 1 0 0,-1 0-1 0 0,4-1 1 0 0,4 0 41 0 0,0-1 1 0 0,0 0-1 0 0,0 0 0 0 0,11-5 0 0 0,-16 5-23 0 0,0-1-1 0 0,0 1 1 0 0,-1 0-1 0 0,1-1 0 0 0,-1 0 1 0 0,0 0-1 0 0,0-1 1 0 0,0 1-1 0 0,7-9 0 0 0,-8 8-18 0 0,-3-3 0 0 0,0 6-1 0 0,0 0 0 0 0,0 0 0 0 0,0-1-1 0 0,0 1 1 0 0,0 0 0 0 0,-1 0 0 0 0,1-1-1 0 0,0 1 1 0 0,-1 0 0 0 0,1 0 0 0 0,-1-1-1 0 0,1 1 1 0 0,-1 0 0 0 0,0 0 0 0 0,1 0-1 0 0,-1 0 1 0 0,0 0 0 0 0,0 0 0 0 0,0 0-1 0 0,0 0 1 0 0,0 1 0 0 0,0-1-1 0 0,0 0 1 0 0,0 0 0 0 0,0 1 0 0 0,0-1-1 0 0,0 1 1 0 0,-1-1 0 0 0,1 1 0 0 0,0-1-1 0 0,0 1 1 0 0,-3-1 0 0 0,0 1-68 0 0,1-1 0 0 0,-1 1 1 0 0,0 0-1 0 0,0 0 0 0 0,1 0 1 0 0,-1 1-1 0 0,0-1 0 0 0,-4 2 0 0 0,6-1-80 0 0,0 0-1 0 0,0 0 0 0 0,0 1 0 0 0,1-1 1 0 0,-1 0-1 0 0,0 1 0 0 0,0-1 0 0 0,1 1 0 0 0,-1 0 1 0 0,1-1-1 0 0,-2 4 0 0 0,0 1-465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38.021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0 160 4232 0 0,'0'0'3893'0'0,"13"3"-1662"0"0,-6-9-1901 0 0,0 0 1 0 0,13-7-1 0 0,12-10 355 0 0,-20 13-390 0 0,1 1 0 0 0,1 0 1 0 0,17-8-1 0 0,-27 15-71 0 0,0 1 1 0 0,0 0-1 0 0,0-1 0 0 0,1 1 1 0 0,-1 1-1 0 0,1-1 1 0 0,-1 1-1 0 0,1-1 0 0 0,-1 1 1 0 0,6 1-1 0 0,2-1 85 0 0,-11 0-295 0 0,1 1 1 0 0,-1-1-1 0 0,0 0 0 0 0,1 0 1 0 0,-1 1-1 0 0,0-1 0 0 0,1 1 0 0 0,-1-1 1 0 0,0 1-1 0 0,1 0 0 0 0,-1-1 1 0 0,0 1-1 0 0,2 2 0 0 0,6 3 117 0 0,-4-5-32 0 0,-1 1 1 0 0,0 0 0 0 0,0 0-1 0 0,0 1 1 0 0,-1-1 0 0 0,1 1-1 0 0,0 0 1 0 0,-1 0 0 0 0,0 0-1 0 0,0 0 1 0 0,0 1 0 0 0,0-1-1 0 0,0 1 1 0 0,4 8-1 0 0,-7-12-101 0 0,0 1 0 0 0,1 0 0 0 0,-1-1 0 0 0,0 1 0 0 0,0 0 0 0 0,1 0 0 0 0,-1-1 0 0 0,0 1-1 0 0,0 0 1 0 0,0 0 0 0 0,0-1 0 0 0,0 1 0 0 0,0 0 0 0 0,0 0 0 0 0,0 0 0 0 0,-1-1 0 0 0,1 1 0 0 0,0 0-1 0 0,0-1 1 0 0,-1 1 0 0 0,1 0 0 0 0,0 0 0 0 0,-1-1 0 0 0,1 1 0 0 0,0-1 0 0 0,-1 1 0 0 0,0 0-1 0 0,-1 2-28 0 0,0 0 34 0 0,0-1 0 0 0,0 1 0 0 0,0-1 0 0 0,0 1 1 0 0,-1-1-1 0 0,1 0 0 0 0,-1 0 0 0 0,1 0 0 0 0,-1 0 1 0 0,0-1-1 0 0,0 1 0 0 0,0-1 0 0 0,0 0 0 0 0,0 1 0 0 0,-6 0 1 0 0,1 1-32 0 0,-1-1 1 0 0,0 0 0 0 0,0-1 0 0 0,-15 1-1 0 0,20-1-65 0 0,0 0 58 0 0,0-6-45 0 0,3 4 67 0 0,1 0 0 0 0,-1 0 0 0 0,0 0 0 0 0,1-1 0 0 0,0 1 0 0 0,-1 0-1 0 0,1 0 1 0 0,0-1 0 0 0,0 1 0 0 0,0 0 0 0 0,0-1 0 0 0,0 1 0 0 0,0 0-1 0 0,0 0 1 0 0,0-1 0 0 0,0 1 0 0 0,1 0 0 0 0,-1 0 0 0 0,0-1 0 0 0,1 1-1 0 0,-1 0 1 0 0,1 0 0 0 0,-1 0 0 0 0,2-2 0 0 0,3-5-3 0 0,-1 1 1 0 0,10-11-1 0 0,-7 9-22 0 0,1 0 37 0 0,0 1 0 0 0,0 0 0 0 0,1 0 0 0 0,0 1 0 0 0,0 0 0 0 0,1 0 0 0 0,-1 1 0 0 0,1 1 0 0 0,1 0 0 0 0,13-5 0 0 0,-19 8 5 0 0,0 0 0 0 0,1 0 0 0 0,-1 1 0 0 0,1 0 0 0 0,-1 0 0 0 0,1 1 0 0 0,-1 0 0 0 0,1-1 0 0 0,-1 2 0 0 0,1-1 0 0 0,0 1 0 0 0,-1 0 0 0 0,1 0 0 0 0,-1 0 0 0 0,6 3 0 0 0,-9-3-3 0 0,-1 0-1 0 0,1 0 0 0 0,-1 1 0 0 0,1-1 0 0 0,-1 0 0 0 0,0 1 0 0 0,1-1 0 0 0,-1 1 0 0 0,0-1 0 0 0,0 1 0 0 0,0 0 0 0 0,0-1 0 0 0,-1 1 0 0 0,1 0 0 0 0,0 0 0 0 0,0 2 0 0 0,6 34-4 0 0,-6-27-3 0 0,-1-7-29 0 0,0 0 0 0 0,0-1 1 0 0,0 1-1 0 0,0 0 0 0 0,-1 0 0 0 0,0 0 1 0 0,1 0-1 0 0,-1 0 0 0 0,-1 0 0 0 0,1-1 1 0 0,-4 7-1 0 0,2-4-20 0 0,0-1 0 0 0,0 0 0 0 0,-1 0 0 0 0,0 0 0 0 0,0 0 0 0 0,-6 6 0 0 0,8-10 66 0 0,1 0 1 0 0,-1-1 0 0 0,1 1-1 0 0,-1 0 1 0 0,0 0 0 0 0,1-1-1 0 0,-1 1 1 0 0,0-1 0 0 0,0 1-1 0 0,0-1 1 0 0,1 0-1 0 0,-1 0 1 0 0,0 0 0 0 0,0 0-1 0 0,0 0 1 0 0,0 0 0 0 0,-1-1-1 0 0,1 0-4 0 0,1 0-1 0 0,-1 0 0 0 0,1 0 1 0 0,0 0-1 0 0,0 0 0 0 0,-1-1 0 0 0,1 1 1 0 0,0 0-1 0 0,0-1 0 0 0,0 1 0 0 0,0-1 1 0 0,1 1-1 0 0,-1-1 0 0 0,0 1 1 0 0,1-1-1 0 0,-1-1 0 0 0,0-1-16 0 0,0 0 1 0 0,1 1-1 0 0,0-1 1 0 0,-1 0-1 0 0,2 0 0 0 0,-1 1 1 0 0,1-6-1 0 0,0 2 2 0 0,1-1 1 0 0,0 0-1 0 0,0 1 1 0 0,1 0-1 0 0,0 0 1 0 0,0 0-1 0 0,5-7 1 0 0,-5 10 16 0 0,4-8 17 0 0,1 1 0 0 0,11-12 0 0 0,-16 19-13 0 0,0 1 0 0 0,0 1 0 0 0,0-1 0 0 0,1 0 0 0 0,-1 1 0 0 0,1-1 0 0 0,-1 1-1 0 0,1 0 1 0 0,0 1 0 0 0,0-1 0 0 0,7-2 0 0 0,-3 2 5 0 0,1 1 0 0 0,0 0-1 0 0,-1 0 1 0 0,1 0-1 0 0,0 1 1 0 0,-1 0 0 0 0,18 3-1 0 0,-23-2-9 0 0,-1 0 0 0 0,1 0 0 0 0,-1 0-1 0 0,0 0 1 0 0,1 1 0 0 0,-1-1-1 0 0,0 0 1 0 0,0 1 0 0 0,1 0 0 0 0,-1-1-1 0 0,0 1 1 0 0,2 3 0 0 0,18 25-5103 0 0,-21-29 4563 0 0,3 6-4285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39.330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8 59 3856 0 0,'0'-8'167'0'0,"0"6"330"0"0,-7 17 4752 0 0,7-16-5212 0 0,1 0 1 0 0,-1 0-1 0 0,1 0 0 0 0,-1 0 0 0 0,1 0 0 0 0,-1 1 0 0 0,1-1 1 0 0,0 0-1 0 0,-1 0 0 0 0,1 1 0 0 0,0-1 0 0 0,0 0 0 0 0,0 1 0 0 0,-1-1 1 0 0,1 1-1 0 0,0-1 0 0 0,0 1 0 0 0,0-1 0 0 0,0 1 0 0 0,0 0 0 0 0,0-1 1 0 0,1 1-1 0 0,13-1 496 0 0,-1 0 1 0 0,1-2 0 0 0,25-6-1 0 0,-9 2 421 0 0,-29 7-885 0 0,0 0 0 0 0,0 0 0 0 0,0 0 0 0 0,0 0 0 0 0,0 0 0 0 0,0 0 0 0 0,0 1 1 0 0,-1-1-1 0 0,4 2 0 0 0,11 1 272 0 0,-12-2-255 0 0,1-1 0 0 0,-2 1 1 0 0,1 0-1 0 0,0 0 1 0 0,0 0-1 0 0,0 0 0 0 0,0 1 1 0 0,0-1-1 0 0,-1 1 1 0 0,1 0-1 0 0,-1 0 0 0 0,0 1 1 0 0,5 3-1 0 0,-1-2-33 0 0,-5-2-35 0 0,0-1-1 0 0,0 0 1 0 0,0-1-1 0 0,0 1 1 0 0,1 0 0 0 0,-1-1-1 0 0,0 1 1 0 0,3-1-1 0 0,-4 0-6 0 0,0 0-1 0 0,0 0 0 0 0,0 0 0 0 0,1 1 1 0 0,-1-1-1 0 0,0 0 0 0 0,0 0 0 0 0,0 0 0 0 0,0 1 1 0 0,0-1-1 0 0,0 1 0 0 0,0-1 0 0 0,0 1 1 0 0,0-1-1 0 0,0 1 0 0 0,-1-1 0 0 0,1 1 1 0 0,0 0-1 0 0,0 0 0 0 0,0-1 0 0 0,-1 1 1 0 0,1 0-1 0 0,0 0 0 0 0,-1 0 0 0 0,1 0 1 0 0,-1 0-1 0 0,1 0 0 0 0,-1 0 0 0 0,1 1 0 0 0,0 2 16 0 0,0-1 0 0 0,0 0-1 0 0,-1 1 1 0 0,1-1-1 0 0,-1 0 1 0 0,0 1 0 0 0,0-1-1 0 0,0 0 1 0 0,-1 1-1 0 0,1-1 1 0 0,-1 0 0 0 0,0 1-1 0 0,0-1 1 0 0,0 0-1 0 0,0 0 1 0 0,-1 0 0 0 0,1 0-1 0 0,-1 0 1 0 0,-3 5-1 0 0,-2 3 50 0 0,-1-2-69 0 0,-21 6-7 0 0,28-15-9 0 0,0 1 0 0 0,0-1-1 0 0,0 0 1 0 0,0 1 0 0 0,0-1-1 0 0,0 0 1 0 0,0 1-1 0 0,0-1 1 0 0,0 0 0 0 0,0 0-1 0 0,0 0 1 0 0,0 0-1 0 0,0 0 1 0 0,0 0 0 0 0,0 0-1 0 0,0 0 1 0 0,0-1-1 0 0,0 1 1 0 0,0 0 0 0 0,0-1-1 0 0,0 1 1 0 0,0 0-1 0 0,1-1 1 0 0,-1 1 0 0 0,0-1-1 0 0,0 0 1 0 0,0 1-1 0 0,0-1 1 0 0,1 0 0 0 0,-1 1-1 0 0,0-1 1 0 0,1 0-1 0 0,-1 0 1 0 0,0-1 0 0 0,-1 0 29 0 0,1 1-19 0 0,0-1 0 0 0,0 1 0 0 0,0-1 0 0 0,1 0 0 0 0,-1 1 0 0 0,1-1 0 0 0,-1 1 0 0 0,1-1 0 0 0,0 0 0 0 0,0 0 0 0 0,-1 1 0 0 0,1-1 0 0 0,0 0 0 0 0,0 1 0 0 0,1-1 0 0 0,-1-2 1 0 0,1-2-2 0 0,0 1 1 0 0,1-1 0 0 0,3-9 0 0 0,-2 10 0 0 0,0 0 0 0 0,0 0 0 0 0,1 0 0 0 0,-1 0 0 0 0,1 0 0 0 0,7-5 0 0 0,9-13 0 0 0,-18 20 0 0 0,1 0 0 0 0,0 0 0 0 0,0 0 0 0 0,0 0 0 0 0,1 0 0 0 0,-1 1 0 0 0,1 0 0 0 0,-1-1 0 0 0,1 1 0 0 0,0 1 0 0 0,-1-1 0 0 0,1 0 0 0 0,5 0 0 0 0,6-2 0 0 0,0 1 0 0 0,19-1 0 0 0,-32 4 0 0 0,3 0 4 0 0,1 0-1 0 0,-1 0 1 0 0,1 1-1 0 0,-1 0 1 0 0,0 0-1 0 0,1 0 0 0 0,6 3 1 0 0,17 4 48 0 0,-27-8-54 0 0,-1 1-1 0 0,1-1 0 0 0,-1 1 0 0 0,1-1 0 0 0,-1 1 0 0 0,1 0 0 0 0,-1 0 0 0 0,0-1 0 0 0,1 1 0 0 0,-1 0 0 0 0,0 1 0 0 0,0-1 0 0 0,1 0 0 0 0,0 2 0 0 0,13 21-164 0 0,-6-9 106 0 0,-8-6 111 0 0,-2-7-109 0 0,0-1 57 0 0,0 0 1 0 0,-1 0-1 0 0,1 0 0 0 0,-1 0 1 0 0,1-1-1 0 0,-1 1 0 0 0,0 0 1 0 0,1-1-1 0 0,-1 1 0 0 0,0-1 0 0 0,1 0 1 0 0,-1 0-1 0 0,0 1 0 0 0,0-1 1 0 0,1 0-1 0 0,-1 0 0 0 0,0-1 1 0 0,-1 1-1 0 0,-1 0-18 0 0,0-1 0 0 0,0 1 1 0 0,0 0-1 0 0,1 1 0 0 0,-8 1 1 0 0,9-2 18 0 0,2 0 1 0 0,-1 0 0 0 0,0 1 0 0 0,0-1 0 0 0,0 0 0 0 0,0 0 0 0 0,1 0 0 0 0,-1 0 0 0 0,0 0 0 0 0,0 0 0 0 0,0-1 0 0 0,0 1 0 0 0,1 0 0 0 0,-1 0 0 0 0,0 0 0 0 0,0-1 0 0 0,1 1 0 0 0,-1-1 0 0 0,0 1 0 0 0,0 0 0 0 0,1-1 0 0 0,-1 1 0 0 0,0-1 0 0 0,1 1 0 0 0,-1-1 0 0 0,1 0 0 0 0,-2-1 0 0 0,0 0-5 0 0,0 0-1 0 0,1-1 0 0 0,-1 1 0 0 0,1-1 0 0 0,-1 1 1 0 0,1-1-1 0 0,0 0 0 0 0,0 0 0 0 0,0 0 0 0 0,-1-5 1 0 0,3 5 13 0 0,0 0 1 0 0,1 0 0 0 0,-1 0 0 0 0,1 0 0 0 0,-1 1 0 0 0,1-1 0 0 0,0 0 0 0 0,0 1 0 0 0,0-1 0 0 0,0 1 0 0 0,0-1 0 0 0,1 1-1 0 0,-1 0 1 0 0,1 0 0 0 0,-1 0 0 0 0,1 0 0 0 0,0 1 0 0 0,0-1 0 0 0,6-1 0 0 0,-4 1-3 0 0,0 0-1 0 0,0 1 1 0 0,0 0 0 0 0,0 0 0 0 0,0 0 0 0 0,1 0-1 0 0,-1 1 1 0 0,0 0 0 0 0,0 0 0 0 0,1 1 0 0 0,7 1 0 0 0,16 3-5 0 0,-19-3-13 0 0,-1-1 0 0 0,0 2-1 0 0,0-1 1 0 0,0 1 0 0 0,18 8 0 0 0,-16-3-64 0 0,0 0 0 0 0,0 0 0 0 0,15 16 0 0 0,-23-21 16 0 0,-2-2-40 0 0,0 0 1 0 0,0 0 0 0 0,0 0-1 0 0,0 0 1 0 0,1 0 0 0 0,-1-1 0 0 0,0 1-1 0 0,0 0 1 0 0,1-1 0 0 0,-1 1-1 0 0,0-1 1 0 0,1 1 0 0 0,-1-1 0 0 0,3 1-1 0 0,7-4-5174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40.95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14 76 4464 0 0,'0'0'2993'0'0,"-8"-19"878"0"0,7 17-3827 0 0,1 1 0 0 0,-1 0 0 0 0,1 0 1 0 0,-1-1-1 0 0,1 1 0 0 0,-1 0 0 0 0,1 0 0 0 0,0-1 1 0 0,0 1-1 0 0,0 0 0 0 0,0-1 0 0 0,0 1 1 0 0,0 0-1 0 0,0-1 0 0 0,0 1 0 0 0,0 0 0 0 0,0-1 1 0 0,1 1-1 0 0,-1 0 0 0 0,1-1 0 0 0,-1 1 1 0 0,1 0-1 0 0,0-2 0 0 0,2-20 3474 0 0,-6 33-2934 0 0,-1 16-349 0 0,4 0 151 0 0,-1-12-152 0 0,1 0 0 0 0,1 0 0 0 0,3 23-1 0 0,-2-25-52 0 0,0-1-1 0 0,-1 15 0 0 0,1 5 134 0 0,23 151 1783 0 0,-21-141-1820 0 0,-4 50 0 0 0,-1-41-263 0 0,-6 82-14 0 0,6-78 12 0 0,0-21 46 0 0,6 65 0 0 0,-2-68-58 0 0,2 10 0 0 0,4 27 0 0 0,-6-47 22 0 0,-1-1-1 0 0,1 26 0 0 0,-8 7 43 0 0,4-14 80 0 0,1-11-176 0 0,0 0 0 0 0,5 32 0 0 0,-3-45 54 0 0,-1 0 0 0 0,-1 0 0 0 0,-1 17 1 0 0,0 15-28 0 0,8 13-91 0 0,-7-59 27 0 0,8 18-1686 0 0,-8-13 1172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42.05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9 441 3624 0 0,'0'0'325'0'0,"-8"-2"5388"0"0,8-1-5652 0 0,0 1-1 0 0,0-1 0 0 0,0 0 1 0 0,0 0-1 0 0,1 0 0 0 0,-1 0 1 0 0,1 1-1 0 0,0-1 1 0 0,0 0-1 0 0,0 1 0 0 0,0-1 1 0 0,0 0-1 0 0,1 1 0 0 0,1-3 1 0 0,1-2-82 0 0,-3 6 17 0 0,-1 0 0 0 0,0 0 1 0 0,1 1-1 0 0,-1-1 1 0 0,1 0-1 0 0,-1 0 1 0 0,1 1-1 0 0,0-1 1 0 0,-1 0-1 0 0,1 1 1 0 0,0-1-1 0 0,-1 1 1 0 0,1-1-1 0 0,0 1 1 0 0,0-1-1 0 0,0 0 9 0 0,-1 1 0 0 0,0-1 0 0 0,0 1 0 0 0,1-1 0 0 0,-1 0-1 0 0,0 1 1 0 0,0-1 0 0 0,0 0 0 0 0,0 1 0 0 0,0-1 0 0 0,0 0 0 0 0,0 1-1 0 0,0-2 1 0 0,4-6 176 0 0,0-1 265 0 0,-4 7-249 0 0,1-1 0 0 0,0 1 0 0 0,-1-1 0 0 0,1 1 0 0 0,0 0 0 0 0,1 0 0 0 0,-1-1 0 0 0,0 1 0 0 0,1 0 0 0 0,-1 0 0 0 0,1 0 0 0 0,-1 0 1 0 0,4-2 864 0 0,11-10 275 0 0,-2 5-1123 0 0,23-11-1 0 0,-18 10-75 0 0,-5 3 105 0 0,1 2-1 0 0,0-1 0 0 0,0 2 1 0 0,18-4-1 0 0,26-7-111 0 0,58-23 81 0 0,-44 17 164 0 0,-3 1-5 0 0,122-20-1 0 0,-134 34-202 0 0,-13 2 86 0 0,1-2-1 0 0,56-16 0 0 0,83-30 19 0 0,-170 49-380 0 0,1 0 0 0 0,0 1-1 0 0,20-1 1 0 0,-23 5-527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43.52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 4256 0 0,'0'0'432'0'0,"0"17"5233"0"0,0-9-5986 0 0,0-6 705 0 0,0 0 1 0 0,1 0-1 0 0,-1 0 1 0 0,0 1-1 0 0,1-1 1 0 0,0 0-1 0 0,-1 0 1 0 0,1 0-1 0 0,0 0 1 0 0,2 3 0 0 0,-1 0 369 0 0,0-2-479 0 0,1 0 0 0 0,-1 1 0 0 0,0-1 0 0 0,1 0 0 0 0,5 4 0 0 0,-4-2-174 0 0,6 4 597 0 0,-5-3-434 0 0,1 0-1 0 0,0-1 1 0 0,0 0 0 0 0,8 6-1 0 0,-9-8-189 0 0,-2 0-1 0 0,1 0 1 0 0,0 0-1 0 0,5 8 1 0 0,-6-8-24 0 0,0 0 0 0 0,0 0 0 0 0,0 0 0 0 0,0 0-1 0 0,1 0 1 0 0,-1-1 0 0 0,6 4 0 0 0,10 3 168 0 0,-12-5-116 0 0,0-1 0 0 0,0 0-1 0 0,0 0 1 0 0,0 0-1 0 0,14 2 1 0 0,-6-2 47 0 0,0 1-1 0 0,21 8 1 0 0,7 2 112 0 0,-19-7-24 0 0,1 2 0 0 0,37 20 1 0 0,-19-8 172 0 0,-36-19-343 0 0,0 0 0 0 0,0 0-1 0 0,0-1 1 0 0,1 0 0 0 0,-1 0 0 0 0,0-1-1 0 0,13 0 1 0 0,21 1-14 0 0,-21 2-39 0 0,73 12 417 0 0,18 3-371 0 0,-97-16-20 0 0,1 0-1 0 0,25-1 1 0 0,8 1 27 0 0,64 3-50 0 0,-34-3 131 0 0,-67 0-72 0 0,1 0 0 0 0,12 4 0 0 0,7 1 69 0 0,4-2-49 0 0,8 2 8 0 0,82 23 0 0 0,-117-27-143 0 0,0 0-1 0 0,0 0 0 0 0,13 8 1 0 0,-19-10 28 0 0,0 0 0 0 0,0 0 1 0 0,0 0-1 0 0,0 0 1 0 0,0 0-1 0 0,0-1 1 0 0,3 1-1 0 0,-3-1 0 0 0,0 1 0 0 0,0-1 0 0 0,0 1 0 0 0,0 0 0 0 0,0-1 0 0 0,0 1 0 0 0,0 0 0 0 0,1 1 0 0 0,9 9-4867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51.47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 1784 0 0,'0'0'168'0'0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51.86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 0 3432 0 0,'0'0'1864'0'0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1:53.358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818 0 4608 0 0,'0'0'2965'0'0,"-1"1"-2761"0"0,-5 1-171 0 0,-13 5 2073 0 0,18-6-1830 0 0,-3 1-92 0 0,1-1 0 0 0,0 1 0 0 0,-1-1 1 0 0,1 0-1 0 0,-5 1 0 0 0,1 0-7 0 0,-22 16 573 0 0,19-13-161 0 0,1 1 0 0 0,-18 14 1 0 0,19-14-120 0 0,-1 0 1 0 0,0-1 0 0 0,0 0-1 0 0,-12 5 1 0 0,2-1-65 0 0,-33 16 758 0 0,-44 23-274 0 0,1-2-869 0 0,65-34 66 0 0,24-10-57 0 0,0 0 0 0 0,0 0 0 0 0,0 1 0 0 0,-7 4 0 0 0,-14 6 60 0 0,3-2-173 0 0,-24 18 68 0 0,40-26 22 0 0,4-1-21 0 0,0 1 0 0 0,0-1 0 0 0,0 1 0 0 0,-7 4-1 0 0,-45 32-49 0 0,36-28 64 0 0,7-5 0 0 0,12-5 0 0 0,1-1-1 0 0,-1 0 0 0 0,1 1 1 0 0,0-1-1 0 0,-1 0 0 0 0,1 0 1 0 0,-1 0-1 0 0,1 1 0 0 0,-1-1 0 0 0,1 0 1 0 0,-1 0-1 0 0,1 0 0 0 0,-1 0 1 0 0,1 0-1 0 0,-1 0 0 0 0,1 0 1 0 0,-1 0-1 0 0,1 0 0 0 0,-1 0 1 0 0,1 0-1 0 0,-1 0 0 0 0,1 0 0 0 0,-1 0 1 0 0,1 0-1 0 0,-1-1 0 0 0,0 1 1 0 0,-5 0-35 0 0,-11 16-40 0 0,-3-2 15 0 0,16-9-8 0 0,-10 14-49 0 0,13-19 234 0 0,1 1-53 0 0,0 4 0 0 0,1-2-10 0 0,11 16-54 0 0,-10-15-28 0 0,0-3 86 0 0,0 1 1 0 0,0-1-1 0 0,0 0 0 0 0,0 1 1 0 0,0-1-1 0 0,0 0 1 0 0,0 0-1 0 0,1-1 0 0 0,-1 1 1 0 0,0 0-1 0 0,0-1 1 0 0,1 1-1 0 0,-1-1 0 0 0,3 0 1 0 0,13 3 263 0 0,-17-2-321 0 0,12-4 12 0 0,-12 3 6 0 0,1-1 1 0 0,0 1-1 0 0,0 0 0 0 0,-1 0 1 0 0,1 0-1 0 0,0 0 1 0 0,0 0-1 0 0,-1 0 0 0 0,3 1 1 0 0,12-1 44 0 0,-11-1-64 0 0,0 0 0 0 0,0 1 0 0 0,1-1 0 0 0,-1 1 0 0 0,0 0 0 0 0,8 1 0 0 0,20 0 0 0 0,-7-2 0 0 0,-18 1 0 0 0,1-1 0 0 0,14-2 0 0 0,12 0 0 0 0,-29 2 21 0 0,0 0 0 0 0,0 1-1 0 0,0-1 1 0 0,9 2-1 0 0,-10 0-14 0 0,0-1-1 0 0,0 0 1 0 0,1 0-1 0 0,-1-1 1 0 0,9-1-1 0 0,29-2-5 0 0,-37 4 0 0 0,-1-1 0 0 0,1 1 0 0 0,0 0 0 0 0,6 0 0 0 0,-7 0 0 0 0,0 1 0 0 0,0-1 0 0 0,0-1 0 0 0,0 1 0 0 0,10-3 0 0 0,24-4 0 0 0,-16 4 0 0 0,-15 2 1 0 0,-1 1-1 0 0,0-1 0 0 0,1 2 0 0 0,14 1 0 0 0,9 0 63 0 0,45 5-63 0 0,-48-5 0 0 0,-21-1 0 0 0,1-1 0 0 0,0 0 0 0 0,0 0 0 0 0,14-2 0 0 0,29-2 0 0 0,-22 2 0 0 0,-25 2 0 0 0,1 0 0 0 0,-1 0 0 0 0,1-1 0 0 0,0 1 0 0 0,-1-1 0 0 0,7-2 0 0 0,-7 1 1 0 0,1 1 0 0 0,-1 0-1 0 0,1 0 1 0 0,-1 0 0 0 0,9 1 0 0 0,-8-1 10 0 0,0 1 1 0 0,0-1 0 0 0,0 1 0 0 0,6-3 0 0 0,-6 1-12 0 0,0 1 0 0 0,1 0 0 0 0,-1 1 0 0 0,9-1 0 0 0,11-2 0 0 0,-23 2 0 0 0,-2 1 0 0 0,1-1 0 0 0,-1 1 0 0 0,1 0 0 0 0,-1 0 0 0 0,1 0 0 0 0,-1 0 0 0 0,1 0 0 0 0,-1 0 0 0 0,1 0 0 0 0,-1 0 0 0 0,1 0 0 0 0,-1 0 0 0 0,1 0 0 0 0,-1 0 0 0 0,1 0 0 0 0,-1 0 0 0 0,1 0 0 0 0,-1 0 0 0 0,1 0 0 0 0,-1 1 0 0 0,1-1 0 0 0,-1 0 0 0 0,1 0 0 0 0,0 1 0 0 0,2 0 0 0 0,5 0 0 0 0,25-2 0 0 0,-10 1-76 0 0,-23 0-12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00.621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80 287 3696 0 0,'0'0'619'0'0,"-16"0"-1038"0"0,5 0 296 0 0,10 0 406 0 0,-15 9 2109 0 0,3 3-957 0 0,3-8 3354 0 0,0-3-4151 0 0,10-1-595 0 0,0 0-1 0 0,0 0 1 0 0,0 0-1 0 0,0 0 0 0 0,0 0 1 0 0,0 0-1 0 0,0 0 1 0 0,0 0-1 0 0,0 0 1 0 0,0 0-1 0 0,0-1 0 0 0,0 1 1 0 0,0 0-1 0 0,1 0 1 0 0,-1 0-1 0 0,0 0 0 0 0,0 0 1 0 0,0 0-1 0 0,0 0 1 0 0,0 0-1 0 0,0 0 1 0 0,0-1-1 0 0,0 1 0 0 0,0 0 1 0 0,0 0-1 0 0,0 0 1 0 0,0 0-1 0 0,0 0 0 0 0,0 0 1 0 0,0 0-1 0 0,0 0 1 0 0,0-1-1 0 0,-1 1 1 0 0,1 0-1 0 0,0 0 0 0 0,0 0 1 0 0,0 0-1 0 0,0 0 1 0 0,0 0-1 0 0,0 0 0 0 0,0 0 1 0 0,0 0-1 0 0,0 0 1 0 0,0 0-1 0 0,0-1 1 0 0,0 1-1 0 0,0 0 0 0 0,-1 0 1 0 0,1 0-1 0 0,0 0 1 0 0,0 0-1 0 0,0 0 0 0 0,0 0 1 0 0,0 0-1 0 0,0 0 1 0 0,0 0-1 0 0,0 0 1 0 0,0 0-1 0 0,-1 0 0 0 0,1 0 1 0 0,0 0-1 0 0,0 0 1 0 0,0 0-1 0 0,0 0 0 0 0,0 0 1 0 0,0 0-1 0 0,0 0 1 0 0,0 0-1 0 0,-1 0 1 0 0,4-7 256 0 0,-3 6-287 0 0,-1 1 0 0 0,1-1 0 0 0,0 1 0 0 0,0-1 0 0 0,1 1 0 0 0,-1 0 0 0 0,0-1-1 0 0,0 1 1 0 0,0-1 0 0 0,0 1 0 0 0,0-1 0 0 0,0 1 0 0 0,1-1 0 0 0,-1 1-1 0 0,0 0 1 0 0,0-1 0 0 0,1 1 0 0 0,-1 0 0 0 0,0-1 0 0 0,0 1 0 0 0,1-1 0 0 0,-1 1-1 0 0,1 0 1 0 0,-1 0 0 0 0,0-1 0 0 0,1 1 0 0 0,-1 0 0 0 0,0 0 0 0 0,1-1-1 0 0,30-14 685 0 0,-20 10-488 0 0,0 1-1 0 0,1 0 0 0 0,-1 1 1 0 0,24-3-1 0 0,-19 3 53 0 0,-1 0 1 0 0,16-6-1 0 0,62-14 282 0 0,-91 22-542 0 0,0 0 0 0 0,-1 0 0 0 0,1 0 0 0 0,0 0 0 0 0,-1 0 0 0 0,1 0 0 0 0,-1 0 0 0 0,0-1 0 0 0,1 1 0 0 0,1-3 0 0 0,6-6 0 0 0,4 1 125 0 0,1 0 0 0 0,0 1 0 0 0,0 0 0 0 0,21-7-1 0 0,-13 5 5 0 0,8-1 20 0 0,32-11 39 0 0,-3 2-174 0 0,-38 15-14 0 0,33-2 0 0 0,-32 5 0 0 0,32-8 0 0 0,28-1 118 0 0,-66 8-106 0 0,-6 0 41 0 0,1 1 0 0 0,15-7-1 0 0,-14 5 81 0 0,1 0-1 0 0,-1 0 0 0 0,1 2 1 0 0,16-2-1 0 0,-16 2-182 0 0,30-2 68 0 0,82 3-1 0 0,-64 2-44 0 0,-43 2-675 0 0,-9 0 521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02.057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233 27 4176 0 0,'0'0'400'0'0,"-5"-14"-2060"0"0,0 10 1251 0 0,4 3 518 0 0,1 1 1 0 0,-1-1 0 0 0,1 0 0 0 0,-1 1 0 0 0,0-1-1 0 0,0 1 1 0 0,1-1 0 0 0,-1 1 0 0 0,0-1 0 0 0,0 1 0 0 0,0-1-1 0 0,0 1 1 0 0,1 0 0 0 0,-1-1 0 0 0,0 1 0 0 0,0 0-1 0 0,0 0 1 0 0,0 0 0 0 0,0 0 0 0 0,0 0 0 0 0,0 0 0 0 0,0 0-1 0 0,0 0 1 0 0,0 0 0 0 0,1 0 0 0 0,-1 1 0 0 0,0-1 0 0 0,0 0-1 0 0,-2 1 1 0 0,-9 4 1902 0 0,-18 4 569 0 0,14-2-2468 0 0,15-6-85 0 0,0 0 0 0 0,-1 0 0 0 0,1 0 0 0 0,-1-1 0 0 0,1 1 0 0 0,-1-1 0 0 0,1 1 0 0 0,-1-1-1 0 0,0 1 1 0 0,-1-1 0 0 0,1 1 70 0 0,0-1-1 0 0,-1 1 0 0 0,1 0 1 0 0,0 0-1 0 0,1 0 0 0 0,-1 0 1 0 0,0 0-1 0 0,0 0 1 0 0,-3 3-1 0 0,3-2 41 0 0,2-2 72 0 0,-20 8 942 0 0,18-7-1084 0 0,0 0 0 0 0,0 0 0 0 0,-1 0 0 0 0,1 1 1 0 0,0-1-1 0 0,0 1 0 0 0,1-1 0 0 0,-1 1 1 0 0,0 0-1 0 0,0-1 0 0 0,1 1 0 0 0,-1 0 0 0 0,1 0 1 0 0,0 0-1 0 0,-1 1 0 0 0,1-1 0 0 0,-1 4 1 0 0,1-4-55 0 0,0 0 1 0 0,0 0 0 0 0,0 0-1 0 0,0-1 1 0 0,0 1 0 0 0,0 0-1 0 0,-1-1 1 0 0,-1 4 0 0 0,-7 7 321 0 0,1-2 601 0 0,8-10-903 0 0,1 1-1 0 0,-1-1 0 0 0,1 0 0 0 0,-1 1 0 0 0,1-1 0 0 0,-1 1 0 0 0,1-1 0 0 0,-1 0 0 0 0,1 1 0 0 0,0-1 1 0 0,-1 1-1 0 0,1 0 0 0 0,0-1 0 0 0,-1 1 0 0 0,1-1 0 0 0,0 1 0 0 0,0-1 0 0 0,-1 1 0 0 0,1 1 0 0 0,0-2 343 0 0,-1 1-335 0 0,1 0 0 0 0,0 0 0 0 0,-1 0 0 0 0,1 0-1 0 0,-1 0 1 0 0,1 0 0 0 0,0 0 0 0 0,0 0-1 0 0,-1 0 1 0 0,1 0 0 0 0,0 0 0 0 0,0 0-1 0 0,0 0 1 0 0,0 0 0 0 0,0 1 0 0 0,0-1 42 0 0,0-1 13 0 0,2 1-50 0 0,0 0 0 0 0,-1 0-1 0 0,1 0 1 0 0,-1 0-1 0 0,1 0 1 0 0,-1 0-1 0 0,0 0 1 0 0,0 0-1 0 0,1 1 1 0 0,0 1-1 0 0,2 2 185 0 0,18 7 983 0 0,-1-1-469 0 0,-13-4-581 0 0,3 4 154 0 0,-8-9-266 0 0,-1 1 0 0 0,1-1 0 0 0,-1 1 0 0 0,1-1 0 0 0,0 0 0 0 0,0 0 0 0 0,0 0 0 0 0,0-1 0 0 0,5 3 0 0 0,-3-2 61 0 0,0 1 1 0 0,1 0-1 0 0,-1 1 1 0 0,4 3-1 0 0,-6-5-113 0 0,-2 0 12 0 0,1 0 0 0 0,0-1 0 0 0,0 1 1 0 0,0 0-1 0 0,0-1 0 0 0,0 1 0 0 0,0-1 0 0 0,1 0 1 0 0,-1 0-1 0 0,0 0 0 0 0,1 0 0 0 0,4 1 0 0 0,-3-2 4 0 0,0 1 0 0 0,0 0 0 0 0,0 0 0 0 0,0 0 0 0 0,0 1-1 0 0,0-1 1 0 0,0 1 0 0 0,-1 0 0 0 0,8 5 0 0 0,6 2 308 0 0,-6-4-143 0 0,-1-1 0 0 0,1 0 0 0 0,0-1 0 0 0,0 0 0 0 0,0-1 0 0 0,0 0 0 0 0,16 0 0 0 0,-25-2-160 0 0,1 1-1 0 0,-1-1 0 0 0,1 1 0 0 0,0 0 1 0 0,-1-1-1 0 0,1 1 0 0 0,2 2 1 0 0,-2-2-2 0 0,-1 0 1 0 0,0 0 0 0 0,1 0-1 0 0,-1-1 1 0 0,1 1 0 0 0,-1 0 0 0 0,4-1-1 0 0,-4 1-27 0 0,1-1-1 0 0,-1 1 1 0 0,1-1 0 0 0,-1 1-1 0 0,1 0 1 0 0,-1 0-1 0 0,0 0 1 0 0,1 1 0 0 0,-1-1-1 0 0,2 2 1 0 0,17 7-20 0 0,-2-3 172 0 0,-18-7-138 0 0,0 0 0 0 0,0 0 0 0 0,0 1 1 0 0,0-1-1 0 0,0 0 0 0 0,0 1 0 0 0,0-1 0 0 0,0 1 0 0 0,0-1 1 0 0,-1 1-1 0 0,1-1 0 0 0,0 1 0 0 0,0 0 0 0 0,0-1 1 0 0,-1 1-1 0 0,1 0 0 0 0,0 0 0 0 0,0 0 0 0 0,-1 0 1 0 0,1 0 0 0 0,0 0 0 0 0,-1 0 0 0 0,1 0 0 0 0,0-1 0 0 0,0 1 0 0 0,0 0 0 0 0,-1-1-1 0 0,1 1 1 0 0,0-1 0 0 0,0 1 0 0 0,0-1 0 0 0,0 1 0 0 0,0-1 0 0 0,0 0 0 0 0,0 1 0 0 0,0-1 0 0 0,1 0 0 0 0,1 1 5 0 0,1 0 1 0 0,-1 0 0 0 0,0 0 0 0 0,0 1 0 0 0,0-1-1 0 0,-1 1 1 0 0,4 1 0 0 0,-4-2 14 0 0,5 3-16 0 0,-3-1-10 0 0,1-1 0 0 0,0 1 0 0 0,-1 1 0 0 0,0-1 0 0 0,0 1 0 0 0,0-1 0 0 0,6 8 0 0 0,-2-1 0 0 0,7 20 54 0 0,-12-25-31 0 0,1 0 0 0 0,0 0 0 0 0,7 6 0 0 0,-5-5 13 0 0,-2-2-26 0 0,-1 1-75 0 0,-26-4-3456 0 0,15-4 1371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4:19.9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 0 2736 0 0,'0'0'193'0'0,"-1"0"-121"0"0,-5 0-25 0 0,4 0 721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03.287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318 45 3888 0 0,'0'0'431'0'0,"0"-15"1014"0"0,0 14-1288 0 0,-1 0 1 0 0,1-1-1 0 0,0 1 0 0 0,0 0 1 0 0,0 0-1 0 0,-1 0 1 0 0,1 0-1 0 0,0 0 0 0 0,-1-1 1 0 0,1 1-1 0 0,-1 0 1 0 0,0 0-1 0 0,1 0 0 0 0,-1 0 1 0 0,0 0-1 0 0,1 1 1 0 0,-1-1-1 0 0,0 0 0 0 0,-2-2 807 0 0,2 3-814 0 0,0-1 0 0 0,0 0 0 0 0,0 0 0 0 0,0 1 0 0 0,0-1 0 0 0,0 1-1 0 0,0-1 1 0 0,0 1 0 0 0,-2-1 0 0 0,1 2-106 0 0,-13 1 467 0 0,9-2-396 0 0,2 0 90 0 0,-1-1 0 0 0,1 2 0 0 0,-1-1 0 0 0,1 0 0 0 0,-8 3 0 0 0,10-3 78 0 0,-1 1-127 0 0,0 1 0 0 0,-1-1 0 0 0,1 0 0 0 0,0 1 0 0 0,0 0 0 0 0,0 0 0 0 0,-4 3 0 0 0,5-4-28 0 0,-5 5 243 0 0,7-5-328 0 0,-1 0-1 0 0,1-1 0 0 0,-1 1 1 0 0,1-1-1 0 0,-1 1 0 0 0,0 0 1 0 0,1-1-1 0 0,-1 1 0 0 0,1-1 1 0 0,-1 0-1 0 0,0 1 0 0 0,0-1 1 0 0,1 1-1 0 0,-2-1 0 0 0,-30 4 1255 0 0,30-4-1270 0 0,-1 1 0 0 0,1-1 1 0 0,-1 1-1 0 0,1 0 0 0 0,-1 0 0 0 0,1 0 0 0 0,-3 1 0 0 0,3-1 4 0 0,-1 0 0 0 0,1 0 0 0 0,-1 0 0 0 0,1 0-1 0 0,-1 0 1 0 0,1-1 0 0 0,-3 1 0 0 0,2 0 10 0 0,1 0-1 0 0,-1-1 0 0 0,1 1 0 0 0,0 0 1 0 0,-1 1-1 0 0,1-1 0 0 0,0 0 0 0 0,0 1 1 0 0,-4 2-1 0 0,-2 2 293 0 0,7-6-242 0 0,-11 7 106 0 0,-20 25 123 0 0,16-19-320 0 0,2 6-2518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04.440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 7824 0 0,'0'0'992'0'0,"12"11"952"0"0,-11-9-1833 0 0,0-1 1 0 0,0 1 0 0 0,-1-1 0 0 0,1 1 0 0 0,-1 0 0 0 0,1-1-1 0 0,-1 1 1 0 0,0 0 0 0 0,1-1 0 0 0,-1 1 0 0 0,0 0 0 0 0,0 0-1 0 0,-1 2 1 0 0,1-2 131 0 0,0 0 1 0 0,0 0-1 0 0,0 0 0 0 0,0 0 0 0 0,0 0 1 0 0,1 0-1 0 0,-1 0 0 0 0,2 3 0 0 0,-2-4 256 0 0,1 1-364 0 0,-1-1 1 0 0,1 0 0 0 0,-1 1-1 0 0,1-1 1 0 0,-1 0-1 0 0,1 0 1 0 0,0 1 0 0 0,-1-1-1 0 0,1 0 1 0 0,0 0 0 0 0,0 0-1 0 0,0 0 1 0 0,0 0-1 0 0,0 0 1 0 0,0 0 0 0 0,0-1-1 0 0,2 2 1 0 0,9 9 491 0 0,-11-9-559 0 0,1-1 1 0 0,-1 1 0 0 0,1 0-1 0 0,0-1 1 0 0,-1 1-1 0 0,1-1 1 0 0,0 0-1 0 0,4 2 1 0 0,11 10 568 0 0,-15-10-502 0 0,9 10 190 0 0,-11-13-308 0 0,0 1-1 0 0,0-1 1 0 0,1 0 0 0 0,-1 1 0 0 0,0-1-1 0 0,1 0 1 0 0,-1 0 0 0 0,0 1 0 0 0,1-1-1 0 0,-1 0 1 0 0,1 0 0 0 0,-1 1 0 0 0,0-1-1 0 0,1 0 1 0 0,-1 0 0 0 0,1 0 0 0 0,-1 0 0 0 0,0 0-1 0 0,1 0 1 0 0,-1 0 0 0 0,1 1 0 0 0,-1-1-1 0 0,1 0 1 0 0,-1-1 0 0 0,1 1 0 0 0,0 0-1 0 0,9-4 292 0 0,-1 13-88 0 0,1 6-22 0 0,-8-10-151 0 0,1-1 1 0 0,-1-1-1 0 0,1 1 1 0 0,0 0-1 0 0,0-1 1 0 0,1 1-1 0 0,4 3 1 0 0,3 2 153 0 0,-9-8-163 0 0,-1 1 0 0 0,1 0 1 0 0,0-1-1 0 0,0 0 0 0 0,0 1 1 0 0,0-1-1 0 0,0 0 0 0 0,0 0 1 0 0,0 0-1 0 0,5 1 0 0 0,-4-1-22 0 0,1 0-1 0 0,-1 0 0 0 0,0 1 1 0 0,0-1-1 0 0,0 1 0 0 0,0 0 1 0 0,0 0-1 0 0,0 0 0 0 0,0 0 1 0 0,-1 0-1 0 0,1 0 0 0 0,2 5 1 0 0,-2-5 29 0 0,0 1 0 0 0,0 0-1 0 0,0-1 1 0 0,0 1 0 0 0,0-1 0 0 0,0 0 0 0 0,1 0 0 0 0,-1 0-1 0 0,6 2 1 0 0,1-1 6 0 0,-1-1 0 0 0,0 2-1 0 0,0-1 1 0 0,-1 1 0 0 0,1 1-1 0 0,-1-1 1 0 0,0 2 0 0 0,9 6-1 0 0,18 18-50 0 0,-28-26 102 0 0,0 0 1 0 0,1 0-1 0 0,-1 0 0 0 0,11 3 0 0 0,-10-4-1 0 0,0 0 0 0 0,-1 0 0 0 0,0 1 0 0 0,10 6 0 0 0,-14-8-97 0 0,-1 0 0 0 0,1-1 0 0 0,0 1 0 0 0,1-1 0 0 0,-1 0-1 0 0,0 0 1 0 0,6 2 0 0 0,17 5 57 0 0,-13-2 47 0 0,23 7 1 0 0,-11-4-47 0 0,-20-7-20 0 0,0 1 1 0 0,1 0 0 0 0,6 5-1 0 0,-8-5-26 0 0,-1-1-1 0 0,1 1 0 0 0,0-1 1 0 0,0 0-1 0 0,0-1 1 0 0,0 1-1 0 0,0 0 1 0 0,5 0-1 0 0,-2 0 0 0 0,1 0 0 0 0,-1 1 1 0 0,1 0-1 0 0,-1 0 0 0 0,8 6 0 0 0,-8-5-9 0 0,1 0 0 0 0,0 0 1 0 0,0-1-1 0 0,1 0 0 0 0,8 2 0 0 0,70 20-20 0 0,-76-22-40 0 0,0 0 1 0 0,13 5 0 0 0,16 6-229 0 0,-33-14 357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08.10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323 7 4688 0 0,'14'13'11416'0'0,"-20"-18"-11347"0"0,3 3-27 0 0,0 0-1 0 0,0 0 1 0 0,0 1 0 0 0,-1 0 0 0 0,1-1-1 0 0,-1 1 1 0 0,1 0 0 0 0,-1 0 0 0 0,0 1 0 0 0,1-1-1 0 0,-1 1 1 0 0,0 0 0 0 0,1 0 0 0 0,-1 0-1 0 0,0 0 1 0 0,1 1 0 0 0,-5 1 0 0 0,6-2-41 0 0,1 1-1 0 0,-1 0 1 0 0,1-1 0 0 0,0 1-1 0 0,-1 0 1 0 0,1 0 0 0 0,0 0 0 0 0,0 0-1 0 0,0 0 1 0 0,0 0 0 0 0,0 0 0 0 0,0 0-1 0 0,0 1 1 0 0,0-1 0 0 0,-1 3-1 0 0,1-3 0 0 0,1 0 0 0 0,-1 0 0 0 0,1 0 0 0 0,-1 0 0 0 0,1 0 0 0 0,-1-1 0 0 0,0 1 0 0 0,0 0 0 0 0,1 0 0 0 0,-1 0 0 0 0,0-1 0 0 0,0 1 0 0 0,0 0 0 0 0,0-1 0 0 0,0 1 0 0 0,0-1 0 0 0,0 1 0 0 0,0-1 0 0 0,0 1 0 0 0,0-1 0 0 0,-2 1-1 0 0,1-1 9 0 0,0 0-1 0 0,-1 1 1 0 0,1-1-1 0 0,-1 1 0 0 0,1 0 1 0 0,0 0-1 0 0,0 0 1 0 0,0 0-1 0 0,-1 0 0 0 0,1 0 1 0 0,0 0-1 0 0,0 1 0 0 0,0-1 1 0 0,1 1-1 0 0,-1 0 1 0 0,-2 2-1 0 0,-15 11 219 0 0,18-15-146 0 0,-4 19 226 0 0,6-16-290 0 0,0-1 1 0 0,0 0 0 0 0,1 1-1 0 0,-1-1 1 0 0,0 0 0 0 0,1 0-1 0 0,0 0 1 0 0,-1 0 0 0 0,1 0-1 0 0,0 0 1 0 0,0-1 0 0 0,0 1-1 0 0,3 1 1 0 0,4 4 62 0 0,1 0-1 0 0,-2 1 1 0 0,1 0 0 0 0,-1 0-1 0 0,0 1 1 0 0,0 0 0 0 0,6 11-1 0 0,-9-14-1 0 0,0 0-1 0 0,1 0 1 0 0,0-1-1 0 0,12 10 1 0 0,-12-11-10 0 0,1 1 1 0 0,-1 0-1 0 0,-1 0 0 0 0,1 1 1 0 0,6 8-1 0 0,4 5 463 0 0,1 2-325 0 0,-16-19-187 0 0,-1-1 0 0 0,1 1 0 0 0,0-1 1 0 0,-1 1-1 0 0,1-1 0 0 0,-1 1 0 0 0,0-1 1 0 0,0 1-1 0 0,1-1 0 0 0,-1 1 0 0 0,0-1 1 0 0,0 1-1 0 0,-1-1 0 0 0,1 1 0 0 0,-1 2 1 0 0,0 0 51 0 0,0-1 1 0 0,0 0-1 0 0,0 0 1 0 0,0 0-1 0 0,-1 0 1 0 0,0 0-1 0 0,1 0 1 0 0,-1 0 0 0 0,0-1-1 0 0,-1 1 1 0 0,1-1-1 0 0,0 1 1 0 0,-1-1-1 0 0,1 0 1 0 0,-5 3-1 0 0,2-2-13 0 0,0 0-1 0 0,0-1 0 0 0,0 0 0 0 0,-1 1 0 0 0,1-2 1 0 0,-1 1-1 0 0,1-1 0 0 0,-7 1 0 0 0,-9 2-180 0 0,0-2-1 0 0,-1-1 1 0 0,1-1-1 0 0,0 0 1 0 0,0-2-1 0 0,0 0 1 0 0,-27-7-1 0 0,34 6-788 0 0,0-1-1 0 0,0-1 0 0 0,0 0 0 0 0,-16-10 0 0 0,21 11-5136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09.82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281 24 9760 0 0,'0'0'2320'0'0,"-6"-5"-595"0"0,-2 2-1472 0 0,0 0 1 0 0,-1 0-1 0 0,1 1 0 0 0,0 0 1 0 0,-18-2-1 0 0,21 3-211 0 0,0 1-1 0 0,0 0 1 0 0,0 0 0 0 0,0 0 0 0 0,-1 1 0 0 0,1-1-1 0 0,0 1 1 0 0,0 0 0 0 0,0 1 0 0 0,0-1-1 0 0,-8 5 1 0 0,11-4-31 0 0,-1-1 0 0 0,1 1 0 0 0,0 0 0 0 0,0 0 1 0 0,0 1-1 0 0,0-1 0 0 0,-3 4 0 0 0,4-4-1 0 0,-1 1 0 0 0,0-1 1 0 0,0 0-1 0 0,0 0 0 0 0,0 0 0 0 0,-1 0 1 0 0,-2 2-1 0 0,2-2 43 0 0,0 0 0 0 0,0 0 0 0 0,0 0 0 0 0,0 1 0 0 0,-3 2 1 0 0,0-1-30 0 0,9 14 89 0 0,-2-17-108 0 0,-1-1-1 0 0,0 1 1 0 0,1 0 0 0 0,-1 0 0 0 0,0 0-1 0 0,1 0 1 0 0,-1 0 0 0 0,1 0 0 0 0,0-1-1 0 0,-1 1 1 0 0,1 0 0 0 0,-1 0 0 0 0,1-1-1 0 0,0 1 1 0 0,0-1 0 0 0,-1 1 0 0 0,1 0-1 0 0,0-1 1 0 0,0 1 0 0 0,0-1 0 0 0,0 0-1 0 0,0 1 1 0 0,1 0 0 0 0,12 7 163 0 0,-12-7-128 0 0,-1 1 0 0 0,1 0-1 0 0,0-1 1 0 0,0 1-1 0 0,0-1 1 0 0,0 0-1 0 0,0 0 1 0 0,0 0-1 0 0,0 0 1 0 0,0 0-1 0 0,0 0 1 0 0,0-1-1 0 0,1 1 1 0 0,-1 0-1 0 0,0-1 1 0 0,5 0-1 0 0,-1 2 101 0 0,-1-1 0 0 0,1 1 0 0 0,8 4-1 0 0,-10-4-99 0 0,0-1 1 0 0,0 1-1 0 0,0-1 0 0 0,0 0 0 0 0,0 0 0 0 0,8 1 0 0 0,-8-1-20 0 0,0-1 0 0 0,0 1 0 0 0,-1 0 0 0 0,1 0 0 0 0,0 0 0 0 0,0 0 0 0 0,-1 1 0 0 0,1-1 0 0 0,-1 1 0 0 0,1 0-1 0 0,-1 0 1 0 0,0 0 0 0 0,0 1 0 0 0,5 4 0 0 0,-2-4 23 0 0,-5-3-40 0 0,0 1 0 0 0,0-1 0 0 0,0 0 1 0 0,0 1-1 0 0,0-1 0 0 0,0 1 0 0 0,0 0 0 0 0,0-1 1 0 0,-1 1-1 0 0,1 0 0 0 0,0-1 0 0 0,0 1 1 0 0,0 0-1 0 0,-1 0 0 0 0,1 0 0 0 0,0 0 0 0 0,-1 0 1 0 0,1 0-1 0 0,-1 0 0 0 0,1 0 0 0 0,-1 0 0 0 0,1 2 1 0 0,3 4 71 0 0,-4-7-67 0 0,0 0-1 0 0,1 0 1 0 0,-1 0-1 0 0,0 1 1 0 0,0-1-1 0 0,0 0 1 0 0,0 0-1 0 0,0 1 1 0 0,1-1-1 0 0,-1 0 1 0 0,0 0-1 0 0,0 1 1 0 0,0-1-1 0 0,0 0 1 0 0,0 0-1 0 0,0 1 1 0 0,0-1-1 0 0,0 0 1 0 0,0 0-1 0 0,0 1 1 0 0,0-1-1 0 0,0 0 1 0 0,0 0-1 0 0,0 1 1 0 0,0-1-1 0 0,0 0 1 0 0,0 0-1 0 0,-1 1 1 0 0,1-1-1 0 0,0 0 1 0 0,0 0-1 0 0,0 1 1 0 0,0-1-1 0 0,0 0 1 0 0,-1 0-1 0 0,1 0 1 0 0,0 1-1 0 0,0-1 1 0 0,0 0-1 0 0,-1 0 1 0 0,1 0-1 0 0,0 0 1 0 0,0 0-1 0 0,-1 1 1 0 0,1-1-1 0 0,0 0 1 0 0,-14 6 182 0 0,11-5-176 0 0,-45 16 23 0 0,22-9-178 0 0,2 5 13 0 0,22-11 111 0 0,0-1-1 0 0,0 1 0 0 0,0-1 1 0 0,0 0-1 0 0,-1 0 0 0 0,1 0 1 0 0,0 0-1 0 0,-1 0 0 0 0,1 0 1 0 0,0-1-1 0 0,-1 1 0 0 0,1-1 1 0 0,-1 1-1 0 0,1-1 0 0 0,-4 0 1 0 0,-15-4-198 0 0,18 3 156 0 0,0 0 0 0 0,-1 1 1 0 0,1-1-1 0 0,0 1 0 0 0,-1 0 0 0 0,1 0 0 0 0,-1 0 1 0 0,1 0-1 0 0,-6 1 0 0 0,2 1-267 0 0,0 0-1 0 0,0-1 1 0 0,-13 1 0 0 0,18-2 118 0 0,0 0 0 0 0,0 0 0 0 0,0 0 0 0 0,0 0 1 0 0,0-1-1 0 0,1 1 0 0 0,-1 0 0 0 0,0-1 1 0 0,0 0-1 0 0,0 1 0 0 0,0-1 0 0 0,1 0 1 0 0,-1 0-1 0 0,0 0 0 0 0,1 0 0 0 0,-1 0 0 0 0,1 0 1 0 0,-3-3-1 0 0,0-3-1421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10.172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1 13736 0 0,'0'0'1372'0'0,"15"4"-1215"0"0,29 13 326 0 0,106 8 1415 0 0,-130-23-1811 0 0,92 6-550 0 0,-84-5-1489 0 0,-16 1-3614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11.314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241 123 9072 0 0,'0'0'681'0'0,"-13"-8"-98"0"0,7 5-570 0 0,5 2-18 0 0,-1 0-1 0 0,1 0 1 0 0,-1 0 0 0 0,1 1 0 0 0,-1-1-1 0 0,1 1 1 0 0,-1-1 0 0 0,1 1 0 0 0,-1-1 0 0 0,0 1-1 0 0,1 0 1 0 0,-1 0 0 0 0,0-1 0 0 0,1 1 0 0 0,-1 1-1 0 0,0-1 1 0 0,1 0 0 0 0,-1 0 0 0 0,1 1 0 0 0,-1-1-1 0 0,0 0 1 0 0,1 1 0 0 0,-3 1 0 0 0,-3 1 5 0 0,6-2 5 0 0,0-1 0 0 0,1 0 0 0 0,-1 1 0 0 0,0-1 0 0 0,1 0 1 0 0,-1 0-1 0 0,0 1 0 0 0,1-1 0 0 0,-1 0 0 0 0,0 0 0 0 0,1 0 0 0 0,-1 0 0 0 0,0 0 1 0 0,0 0-1 0 0,1 0 0 0 0,-1 0 0 0 0,0 0 0 0 0,0 0 0 0 0,1 0 0 0 0,-1 0 1 0 0,0-1-1 0 0,1 1 0 0 0,-1 0 0 0 0,0-1 0 0 0,1 1 0 0 0,-1 0 0 0 0,0-1 1 0 0,1 1-1 0 0,-2-2 0 0 0,0 1 39 0 0,1 0-23 0 0,-1 0-1 0 0,1 1 0 0 0,0-1 0 0 0,-1 1 0 0 0,1 0 1 0 0,-1-1-1 0 0,1 1 0 0 0,0 0 0 0 0,-1 0 1 0 0,1 0-1 0 0,-1 0 0 0 0,1 0 0 0 0,-1 0 0 0 0,1 0 1 0 0,0 1-1 0 0,-1-1 0 0 0,1 0 0 0 0,-1 1 1 0 0,1-1-1 0 0,0 1 0 0 0,0 0 0 0 0,-1-1 0 0 0,-1 3 1 0 0,2-3-11 0 0,1 0 1 0 0,-1 0 0 0 0,0 1-1 0 0,0-1 1 0 0,1 0 0 0 0,-1 0-1 0 0,0 0 1 0 0,1 0 0 0 0,-1 0-1 0 0,0 0 1 0 0,0 0 0 0 0,1 0-1 0 0,-1 0 1 0 0,-1 0 0 0 0,-5 0 57 0 0,-22 13 4 0 0,28-13-72 0 0,-11 7 37 0 0,-5 17-2 0 0,6-10 155 0 0,8-11-114 0 0,1-1 0 0 0,0 1 1 0 0,0 0-1 0 0,0 1 0 0 0,0-1 0 0 0,0 0 0 0 0,-1 4 1 0 0,1 0 91 0 0,0-1 0 0 0,1 1 1 0 0,-1 0-1 0 0,1 0 0 0 0,0 11 1 0 0,1-16-113 0 0,0 1 1 0 0,0-1-1 0 0,1 1 1 0 0,-1-1-1 0 0,1 0 0 0 0,-1 1 1 0 0,1-1-1 0 0,0 0 1 0 0,-1 1-1 0 0,1-1 0 0 0,0 0 1 0 0,1 0-1 0 0,-1 0 1 0 0,0 0-1 0 0,1 0 1 0 0,-1 0-1 0 0,1 0 0 0 0,-1-1 1 0 0,3 3-1 0 0,-3-3 86 0 0,10 9 414 0 0,-9-9-472 0 0,-1 0 1 0 0,1 0 0 0 0,-1 0-1 0 0,1 0 1 0 0,0 0 0 0 0,-1 0-1 0 0,1 0 1 0 0,0-1 0 0 0,-1 1-1 0 0,1-1 1 0 0,0 1 0 0 0,0-1-1 0 0,2 0 1 0 0,14 5 251 0 0,-16-5-317 0 0,0 0 0 0 0,0 0 0 0 0,0 0 0 0 0,0 0 0 0 0,0 0 0 0 0,0 0 0 0 0,0-1 0 0 0,0 1 1 0 0,0 0-1 0 0,0-1 0 0 0,0 0 0 0 0,0 0 0 0 0,-1 1 0 0 0,4-3 0 0 0,25-15 97 0 0,-28 17-116 0 0,-1 0 0 0 0,0 1 0 0 0,0-1 0 0 0,1 0 0 0 0,-1 1 0 0 0,1 0 0 0 0,-1-1 0 0 0,0 1 0 0 0,1 0 0 0 0,-1 0 0 0 0,1-1 0 0 0,-1 1 0 0 0,1 0 0 0 0,1 1 0 0 0,-1-1 0 0 0,1 0 0 0 0,-1 0 0 0 0,0 0 0 0 0,0 0 0 0 0,0-1 0 0 0,0 1 0 0 0,4-2 0 0 0,0-1 0 0 0,1 0 0 0 0,-1-1 0 0 0,10-7 0 0 0,-12 7 0 0 0,1 0 0 0 0,0 1 0 0 0,0 0 0 0 0,0 0 0 0 0,11-4 0 0 0,-10 5 0 0 0,0 0 0 0 0,-1-1 0 0 0,1 0 0 0 0,-1 0 0 0 0,0 0 0 0 0,0-1 0 0 0,10-8 0 0 0,-6 2 0 0 0,1 0 0 0 0,12-17 0 0 0,-11 11 70 0 0,13-27-1 0 0,-23 40-57 0 0,-1 0 0 0 0,1 0-1 0 0,-1-1 1 0 0,0 1 0 0 0,0 0 0 0 0,0 0-1 0 0,0-1 1 0 0,-1 1 0 0 0,0-4-1 0 0,1 5-11 0 0,-1 0 0 0 0,0 0 0 0 0,1 0 0 0 0,-1 0 0 0 0,0 0 0 0 0,0 0 0 0 0,0 0 0 0 0,0 0 0 0 0,-3-2 0 0 0,0-2 11 0 0,-2-2 45 0 0,4 10-62 0 0,1-1 9 0 0,-5 6-3 0 0,-2-4 0 0 0,7-3 2 0 0,-18-19-18 0 0,15 16-54 0 0,-4 1 0 0 0,5 2 62 0 0,-11-9-60 0 0,-1-2 1 0 0,14 10 65 0 0,1 1 0 0 0,-1 0 0 0 0,1 0 0 0 0,-1 0 0 0 0,1-1 0 0 0,0 1 0 0 0,-1 0 0 0 0,1 0 0 0 0,-1 0 0 0 0,0 0 0 0 0,1 0 0 0 0,-1 0 0 0 0,1 0 0 0 0,-1 0 1 0 0,1 0-1 0 0,-1 0 0 0 0,1 0 0 0 0,-1 0 0 0 0,1 1 0 0 0,-1-1 0 0 0,1 0 0 0 0,0 0 0 0 0,-1 0 0 0 0,1 1 0 0 0,-1-1 0 0 0,1 0 0 0 0,-1 1 0 0 0,0-1 0 0 0,1 1 0 0 0,-1 0 1 0 0,1-1-1 0 0,-1 0 0 0 0,0 1 1 0 0,1-1-1 0 0,-1 1 0 0 0,0-1 1 0 0,0 0-1 0 0,1 1 1 0 0,-1-1-1 0 0,0 0 0 0 0,0 0 1 0 0,0 0-1 0 0,1 0 0 0 0,-1 0 1 0 0,0 0-1 0 0,0 0 0 0 0,0 0 1 0 0,1 0-1 0 0,-1 0 1 0 0,0 0-1 0 0,0 0 0 0 0,0 0 1 0 0,1-1-1 0 0,-1 1 0 0 0,0 0 1 0 0,0-1-1 0 0,1 1 1 0 0,-1 0-1 0 0,0-1 0 0 0,0 0 1 0 0,-9-3 10 0 0,9 4-3 0 0,-1 0-1 0 0,1 0 0 0 0,0 0 1 0 0,0 1-1 0 0,0-1 1 0 0,1 0-1 0 0,-1 1 0 0 0,0-1 1 0 0,0 0-1 0 0,0 1 1 0 0,0-1-1 0 0,0 1 1 0 0,0 0-1 0 0,0-1 0 0 0,1 1 1 0 0,-2 1-1 0 0,-6 3 31 0 0,4-3-8 0 0,0-1 35 0 0,0 1 1 0 0,0-1-1 0 0,0 1 0 0 0,0 0 1 0 0,0 0-1 0 0,1 0 1 0 0,-1 1-1 0 0,-4 4 1 0 0,5-4 10 0 0,0 0 0 0 0,0-1 0 0 0,0 1 1 0 0,0-1-1 0 0,-5 3 0 0 0,7-5-77 0 0,-1 1-1 0 0,0-1 1 0 0,1 0-1 0 0,-1 0 1 0 0,1 1-1 0 0,-1-1 1 0 0,1 0-1 0 0,-1 0 1 0 0,0 0-1 0 0,-2-1 1 0 0,3 1 20 0 0,0-1 0 0 0,0 1 0 0 0,0 0 0 0 0,0 0 0 0 0,0 0 0 0 0,0 0 0 0 0,0 0 0 0 0,0 0 0 0 0,0 0-1 0 0,0 0 1 0 0,0 1 0 0 0,0-1 0 0 0,0 0 0 0 0,0 1 0 0 0,1-1 0 0 0,-1 0 0 0 0,0 1 0 0 0,-2 0 0 0 0,-33 30 140 0 0,2 10-1774 0 0,33-40 1497 0 0,0 0 0 0 0,0 1 0 0 0,1-1 0 0 0,-1 1 0 0 0,1-1-1 0 0,-1 1 1 0 0,1-1 0 0 0,-1 1 0 0 0,1-1 0 0 0,0 1 0 0 0,0-1 0 0 0,-1 1 0 0 0,1-1 0 0 0,0 1-1 0 0,1 1 1 0 0,-1 3-814 0 0,-3 10-4168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12.00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316 117 11024 0 0,'0'0'248'0'0,"12"-10"720"0"0,-6 4-920 0 0,-5 4-20 0 0,1 0 0 0 0,-1 1 1 0 0,1-1-1 0 0,-1 0 0 0 0,0 1 0 0 0,0-1 0 0 0,0 0 0 0 0,0 0 0 0 0,0 0 0 0 0,0 0 0 0 0,0 0 0 0 0,-1 0 0 0 0,1 0 0 0 0,-1-1 0 0 0,1 1 0 0 0,-1 0 0 0 0,0 0 0 0 0,0-3 0 0 0,0 5 54 0 0,0-1 1 0 0,0 0-1 0 0,0 0 1 0 0,-1 0-1 0 0,1 1 1 0 0,0-1-1 0 0,-1 0 1 0 0,1 0-1 0 0,0 1 1 0 0,-1-1-1 0 0,1 0 0 0 0,-1 1 1 0 0,1-1-1 0 0,-1 1 1 0 0,1-1-1 0 0,-1 0 1 0 0,0 1-1 0 0,1-1 1 0 0,-2 0-1 0 0,-16-9 1608 0 0,6 3-1248 0 0,7 4-247 0 0,0 1 0 0 0,0-1 0 0 0,-1 1-1 0 0,1 0 1 0 0,-12-2 0 0 0,-13-6 137 0 0,28 9-322 0 0,1 1 0 0 0,-1-1 0 0 0,0 1 0 0 0,1 0 0 0 0,-1-1 0 0 0,1 1 0 0 0,-1 0 0 0 0,0 0 0 0 0,1 0 0 0 0,-1 0 0 0 0,0 0 0 0 0,1 0 0 0 0,-1 1 0 0 0,1-1 0 0 0,-3 1 0 0 0,-26 13 75 0 0,26-12-80 0 0,0 1-1 0 0,-1-1 1 0 0,0 0-1 0 0,1 0 1 0 0,-7 1-1 0 0,2-1 4 0 0,1 0-1 0 0,0 0 0 0 0,0 1 1 0 0,1 1-1 0 0,-1-1 0 0 0,1 1 0 0 0,-1 0 1 0 0,1 1-1 0 0,1-1 0 0 0,-9 8 0 0 0,10-7 52 0 0,0 0-1 0 0,0 1 0 0 0,1 0 1 0 0,-1 0-1 0 0,1 0 0 0 0,1 0 0 0 0,-1 0 1 0 0,1 1-1 0 0,0-1 0 0 0,1 1 1 0 0,-1 0-1 0 0,1 0 0 0 0,-2 13 0 0 0,2-10 33 0 0,2-8-88 0 0,-1 0 0 0 0,1 0 0 0 0,-1 0 0 0 0,1 0 1 0 0,0 0-1 0 0,0 0 0 0 0,0 0 0 0 0,0-1 0 0 0,0 1 0 0 0,1 0 0 0 0,0 3 0 0 0,0-2-6 0 0,0 0-1 0 0,0 0 1 0 0,0 0-1 0 0,0 0 1 0 0,0 0-1 0 0,1-1 1 0 0,-1 1-1 0 0,1-1 1 0 0,0 1-1 0 0,0-1 1 0 0,0 0 0 0 0,0 1-1 0 0,0-1 1 0 0,0 0-1 0 0,1 0 1 0 0,-1-1-1 0 0,1 1 1 0 0,-1 0-1 0 0,1-1 1 0 0,3 2-1 0 0,6 2 71 0 0,-11-4-63 0 0,-1-1 1 0 0,1 1 0 0 0,0-1 0 0 0,0 1 0 0 0,0-1 0 0 0,0 0-1 0 0,0 1 1 0 0,-1-1 0 0 0,1 0 0 0 0,0 0 0 0 0,0 1-1 0 0,0-1 1 0 0,0 0 0 0 0,0 0 0 0 0,0 0 0 0 0,0 0 0 0 0,1-1-1 0 0,4 1 51 0 0,1-1-1 0 0,-1 1 1 0 0,0 0-1 0 0,13 2 0 0 0,-13-1-24 0 0,0 0-1 0 0,0-1 0 0 0,1 0 1 0 0,-1 0-1 0 0,0 0 0 0 0,7-2 1 0 0,7-2-162 0 0,-12 2 149 0 0,-1 1 0 0 0,1-1 0 0 0,-1 0 0 0 0,1-1-1 0 0,-1 0 1 0 0,10-5 0 0 0,-5 1 58 0 0,-7 4-80 0 0,0 0 0 0 0,1 0 0 0 0,7-8-1 0 0,-11 9-30 0 0,0 0-1 0 0,-1 0 1 0 0,1 0-1 0 0,0 0 1 0 0,-1 0-1 0 0,0-1 1 0 0,1 1-1 0 0,-1-1 1 0 0,0 1-1 0 0,0-1 1 0 0,1-5-1 0 0,-1 3-159 0 0,0 0 0 0 0,0 0 0 0 0,0 0 0 0 0,-1 0 0 0 0,1-1 0 0 0,-1 1 0 0 0,-1 0 0 0 0,1-1 0 0 0,-1 1 0 0 0,-2-9 0 0 0,1 6-799 0 0,0 0 0 0 0,0 0-1 0 0,0 0 1 0 0,0-16 0 0 0,0 6-1250 0 0,-1 1 519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12.39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200 1 7856 0 0,'0'0'593'0'0,"-1"8"5632"0"0,-6-5-5791 0 0,1 1 0 0 0,-1-1 0 0 0,1 2 0 0 0,0-1 0 0 0,-8 8 0 0 0,13-10-354 0 0,-1 1 0 0 0,1-1-1 0 0,-1 1 1 0 0,1 0 0 0 0,0-1-1 0 0,0 1 1 0 0,0 0 0 0 0,0 3 0 0 0,0-3-17 0 0,1 0 1 0 0,-1-1 0 0 0,0 1 0 0 0,0 0 0 0 0,0-1 0 0 0,0 1 0 0 0,-1-1-1 0 0,1 1 1 0 0,-3 2 0 0 0,-1 1 46 0 0,1 0 0 0 0,0 0 1 0 0,0 0-1 0 0,0 1 0 0 0,1-1 0 0 0,-5 13 0 0 0,-11 47 305 0 0,16-52-292 0 0,-30 139 193 0 0,20-83-311 0 0,-7 127-1 0 0,15-138-221 0 0,1 25-1067 0 0,6-62 645 0 0,0-13-5691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20.698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126 78 3168 0 0,'0'0'7202'0'0,"-5"5"-6852"0"0,2-3-308 0 0,-12 8 1033 0 0,14-10-768 0 0,1 1-269 0 0,-1-1 1 0 0,1 1 0 0 0,-1-1 0 0 0,1 1 0 0 0,0 0-1 0 0,-1-1 1 0 0,1 1 0 0 0,0 0 0 0 0,-1-1-1 0 0,1 1 1 0 0,0 0 0 0 0,0-1 0 0 0,0 1 0 0 0,0 0-1 0 0,0 0 1 0 0,0-1 0 0 0,0 1 0 0 0,0 0-1 0 0,0-1 1 0 0,0 1 0 0 0,0 1 0 0 0,0-1 142 0 0,0 0 25 0 0,0 10 210 0 0,0 16 33 0 0,-1-22-227 0 0,1 1-1 0 0,0-1 1 0 0,0 1 0 0 0,0 0 0 0 0,1-1 0 0 0,0 1 0 0 0,1 5 0 0 0,0-6-158 0 0,-1-1 0 0 0,1 0 1 0 0,0 0-1 0 0,0-1 0 0 0,0 1 1 0 0,1 0-1 0 0,-1-1 0 0 0,1 1 0 0 0,0-1 1 0 0,0 0-1 0 0,0 0 0 0 0,0 0 1 0 0,1 0-1 0 0,-1 0 0 0 0,7 3 1 0 0,12 8 175 0 0,-13-7 162 0 0,-2-1-144 0 0,-5-4-262 0 0,-1 0-1 0 0,0-1 1 0 0,1 0 0 0 0,-1 1-1 0 0,1-1 1 0 0,-1 0-1 0 0,1 0 1 0 0,-1 1-1 0 0,4 0 1 0 0,-1 1 73 0 0,1 0 0 0 0,-1 1 0 0 0,-1-1 0 0 0,5 5 0 0 0,-4-4-19 0 0,0 1 0 0 0,0-1 0 0 0,1 0 0 0 0,5 3-1 0 0,-3-3 60 0 0,0-1-1 0 0,-1 0 0 0 0,1-1 1 0 0,0 1-1 0 0,1-1 0 0 0,-1-1 1 0 0,0 1-1 0 0,0-1 0 0 0,1-1 0 0 0,-1 1 1 0 0,0-1-1 0 0,14-2 0 0 0,-16 1-108 0 0,1-1-1 0 0,-1 0 0 0 0,1 0 1 0 0,-1 0-1 0 0,0-1 0 0 0,6-3 1 0 0,20-9 164 0 0,-21 12-150 0 0,-7 2-13 0 0,-1 0-1 0 0,1 0 0 0 0,-1 0 0 0 0,0 0 0 0 0,0 0 0 0 0,1 0 1 0 0,-1-1-1 0 0,0 1 0 0 0,0-1 0 0 0,0 1 0 0 0,2-4 0 0 0,-2 4 6 0 0,0-1 1 0 0,-1 1-1 0 0,1-1 0 0 0,0 1 0 0 0,-1-1 0 0 0,1 0 0 0 0,1-3 0 0 0,3-4 41 0 0,-5 9-41 0 0,0-1 1 0 0,0 1-1 0 0,0-1 0 0 0,-1 0 0 0 0,1 1 0 0 0,0-1 0 0 0,-1 0 0 0 0,1 0 0 0 0,-1 0 0 0 0,1 0 0 0 0,-1 0 0 0 0,1 1 0 0 0,-1-1 0 0 0,1 0 0 0 0,-1 0 1 0 0,0 0-1 0 0,0 0 0 0 0,1-1 0 0 0,0-3 18 0 0,0 0-17 0 0,1 1 0 0 0,-1-1-1 0 0,0 0 1 0 0,0 0 0 0 0,-1 0-1 0 0,1 0 1 0 0,-1 0 0 0 0,-1-7-1 0 0,3-21-54 0 0,-2 31 49 0 0,1 0 0 0 0,-1-1 0 0 0,0 1 0 0 0,0 0 0 0 0,0-1 0 0 0,0 1 0 0 0,0 0 0 0 0,-1-1 0 0 0,1 1 0 0 0,-1-3 0 0 0,-5-4-3 0 0,-1-1 0 0 0,1 1 1 0 0,-1 0-1 0 0,-1 1 0 0 0,-8-9 0 0 0,4 8 72 0 0,9 5-37 0 0,-1 1 0 0 0,0 0 0 0 0,-1 0 0 0 0,-6-4 0 0 0,-7-2 43 0 0,11 5-41 0 0,0 1 0 0 0,0 0 0 0 0,-7-2 0 0 0,-33-12 178 0 0,33 11-85 0 0,-2 1-1 0 0,-20-5 1 0 0,26 9-77 0 0,1 1 0 0 0,-1 0-1 0 0,1 0 1 0 0,-1 1 0 0 0,1 0 0 0 0,0 1-1 0 0,-1 0 1 0 0,1 1 0 0 0,0 0 0 0 0,0 0-1 0 0,0 1 1 0 0,-10 6 0 0 0,7-4-266 0 0,0 2 0 0 0,0 0 0 0 0,1 0 0 0 0,-20 19-1 0 0,25-21-335 0 0,0 0-1 0 0,1 1 1 0 0,0-1-1 0 0,0 1 0 0 0,1 0 1 0 0,-1 0-1 0 0,2 1 0 0 0,-1-1 1 0 0,-4 13-1 0 0,8-13-1036 0 0,4-2-10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22.798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35 39 3848 0 0,'0'0'109'0'0,"-6"-3"3302"0"0,6 3-3314 0 0,-1 0 0 0 0,1 0 0 0 0,0 0 1 0 0,-1 0-1 0 0,1 0 0 0 0,-1 0 0 0 0,1 0 1 0 0,0 0-1 0 0,-1-1 0 0 0,1 1 0 0 0,-1 0 1 0 0,1 0-1 0 0,0 0 0 0 0,-1 0 0 0 0,1-1 0 0 0,0 1 1 0 0,-1 0-1 0 0,1 0 0 0 0,0-1 0 0 0,-1 1 1 0 0,1 0-1 0 0,0 0 0 0 0,-1-1 0 0 0,1 1 0 0 0,0 0 1 0 0,0-1-1 0 0,0 1 0 0 0,-1 0 0 0 0,1-1 1 0 0,0 1-1 0 0,0-1 0 0 0,0 1 0 0 0,0 0 1 0 0,0-1-1 0 0,0 1 0 0 0,-1-1 0 0 0,1 1 0 0 0,0-1 1 0 0,0 1-28 0 0,0 0 0 0 0,0 0 1 0 0,0 0-1 0 0,0-1 0 0 0,0 1 1 0 0,0 0-1 0 0,0 0 0 0 0,0 0 1 0 0,0 0-1 0 0,0-1 0 0 0,0 1 1 0 0,0 0-1 0 0,-1 0 0 0 0,1 0 0 0 0,0 0 1 0 0,0 0-1 0 0,0 0 0 0 0,0-1 1 0 0,0 1-1 0 0,-1 0 0 0 0,1 0 1 0 0,0 0-1 0 0,0 0 0 0 0,0 0 1 0 0,0 0-1 0 0,0 0 0 0 0,-1 0 1 0 0,1 0-1 0 0,0 0 0 0 0,0 0 1 0 0,0 0-1 0 0,-1 0 0 0 0,1 0 1 0 0,0 0-1 0 0,0 0 0 0 0,0 0 1 0 0,0 0-1 0 0,-1 0 0 0 0,1 0 0 0 0,0 0 1 0 0,0 0-1 0 0,0 0 0 0 0,0 0 1 0 0,-1 0-1 0 0,1 0 0 0 0,0 0 1 0 0,0 0-1 0 0,0 1 0 0 0,0-1 1 0 0,0 0-1 0 0,-1 0 0 0 0,1 0 1 0 0,0 0-1 0 0,0 0 0 0 0,0 0 1 0 0,0 1-1 0 0,0-1 0 0 0,0 0 1 0 0,0 0-1 0 0,0 0 0 0 0,0 1 1 0 0,-3 4-3 0 0,2 1 0 0 0,-1 0 1 0 0,1-1-1 0 0,0 1 1 0 0,0 0-1 0 0,0 8 0 0 0,2 40 274 0 0,0-20-26 0 0,-1-27-259 0 0,0 1 0 0 0,0-1 0 0 0,1 1 1 0 0,0-1-1 0 0,1 0 0 0 0,-1 1 1 0 0,6 12-1 0 0,-6-16 13 0 0,1 0 1 0 0,-1 0-1 0 0,1-1 0 0 0,0 1 1 0 0,0-1-1 0 0,1 1 0 0 0,-1-1 1 0 0,1 0-1 0 0,0 1 0 0 0,0-1 1 0 0,4 3-1 0 0,10 10 334 0 0,9 4-87 0 0,5 1-141 0 0,-15-6-176 0 0,-14-14 22 0 0,0-1 1 0 0,0 1-1 0 0,0 0 0 0 0,-1 0 0 0 0,1-1 0 0 0,0 1 0 0 0,0-1 0 0 0,0 0 0 0 0,0 1 0 0 0,0-1 0 0 0,0 0 0 0 0,0 0 0 0 0,0 0 0 0 0,0 0 0 0 0,0-1 1 0 0,0 1-1 0 0,-1 0 0 0 0,1-1 0 0 0,0 0 0 0 0,0 1 0 0 0,0-1 0 0 0,0 0 0 0 0,-1 0 0 0 0,1 0 0 0 0,0 0 0 0 0,-1 0 0 0 0,1 0 0 0 0,1-3 0 0 0,6-3 19 0 0,-6 4-38 0 0,1 0 1 0 0,-1 0-1 0 0,0-1 0 0 0,0 1 1 0 0,0-1-1 0 0,5-7 0 0 0,-2 1-3 0 0,-1 0 0 0 0,0 0 0 0 0,-1 0 0 0 0,0-1 0 0 0,5-18 0 0 0,5-34 0 0 0,-14 63 0 0 0,0-1 0 0 0,0 1 0 0 0,1 0 0 0 0,-1-1 0 0 0,0 1 0 0 0,0-1 0 0 0,0 1 0 0 0,0-1 0 0 0,0 1 0 0 0,0-1 0 0 0,0 1 0 0 0,0-1 0 0 0,0 1 0 0 0,0-1 0 0 0,0 1 0 0 0,0 0 0 0 0,0-1 0 0 0,0 1 0 0 0,0-1 0 0 0,0 1 0 0 0,0-1 0 0 0,-1 1 0 0 0,1-1 0 0 0,0 1 0 0 0,0 0 0 0 0,-1-1 0 0 0,1 1 0 0 0,0-1 0 0 0,-2 0 0 0 0,3-6 0 0 0,-1 2 0 0 0,-10-15 0 0 0,3 2 4 0 0,6 15 15 0 0,0 1 0 0 0,0-1-1 0 0,0 0 1 0 0,-1 0 0 0 0,1 1 0 0 0,-1-1 0 0 0,0 1 0 0 0,1-1 0 0 0,-1 1 0 0 0,0 0 0 0 0,0-1 0 0 0,-4-1 0 0 0,-33-31 201 0 0,36 32-209 0 0,2 2 1 0 0,0 0 0 0 0,0 0 0 0 0,0 0 0 0 0,0 0 0 0 0,-1 0 0 0 0,1 0 0 0 0,0 0 0 0 0,0 1 1 0 0,0-1-1 0 0,-1 1 0 0 0,1-1 0 0 0,-2 0 0 0 0,-3-1 3 0 0,0-1 1 0 0,-1 1-1 0 0,1 1 1 0 0,0-1-1 0 0,-1 1 1 0 0,0 0-1 0 0,1 0 0 0 0,-1 1 1 0 0,-9 0-1 0 0,13 1-54 0 0,0-1 0 0 0,-1 1-1 0 0,1-1 1 0 0,0 1-1 0 0,-1 0 1 0 0,1 0 0 0 0,0 1-1 0 0,0-1 1 0 0,0 1-1 0 0,0-1 1 0 0,0 1 0 0 0,-2 2-1 0 0,4-4 35 0 0,-4 6-191 0 0,-1 0-1 0 0,1 0 1 0 0,0 0-1 0 0,0 1 1 0 0,-4 7-1 0 0,8-13 68 0 0,-1 2-104 0 0,0 1 0 0 0,0-1 0 0 0,0 1-1 0 0,0-1 1 0 0,-2 7 0 0 0,3 4-4938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4:20.8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57 1 5472 0 0,'0'0'1369'0'0,"-16"3"5966"0"0,15 1-7273 0 0,0-4-39 0 0,1 1 1 0 0,-1-1-1 0 0,1 1 0 0 0,-1-1 1 0 0,1 1-1 0 0,-1-1 0 0 0,1 1 1 0 0,0-1-1 0 0,-1 1 0 0 0,1 0 0 0 0,0-1 1 0 0,-1 1-1 0 0,1 0 0 0 0,0-1 1 0 0,0 1-1 0 0,0 0 0 0 0,-1-1 1 0 0,1 1-1 0 0,0 0 0 0 0,0 1 1 0 0,0 0 61 0 0,0 0 1 0 0,0 1-1 0 0,0-1 0 0 0,0 0 1 0 0,0 1-1 0 0,1-1 1 0 0,-1 0-1 0 0,1 0 1 0 0,1 5-1 0 0,2 12 301 0 0,-4-14-335 0 0,3 13 90 0 0,-1-13-141 0 0,-1 0 0 0 0,0 0 0 0 0,-1 0 0 0 0,1 9 0 0 0,-1-13 0 0 0,5 26 0 0 0,-5-2 0 0 0,1-19 0 0 0,-1-1 0 0 0,0 1 0 0 0,0-1 0 0 0,-1 1 0 0 0,1-1 0 0 0,-1 1 0 0 0,-2 6 0 0 0,2-7 14 0 0,0-1 0 0 0,0 1 0 0 0,1-1 0 0 0,-1 7 0 0 0,1 1-49 0 0,-4 23 0 0 0,3-29 50 0 0,0-1 0 0 0,1 1 1 0 0,0-1-1 0 0,0 9 0 0 0,1 12-107 0 0,-6 19 92 0 0,2 6-64 0 0,3-25 128 0 0,0 57-51 0 0,0-62-193 0 0,0-20 239 0 0,0 0 9 0 0,-1 2-15 0 0,-2 4-54 0 0,3-1-63 0 0,-5 20-28 0 0,3-9-184 0 0,2-17 267 0 0,0 1 1 0 0,0-1-1 0 0,0 1 0 0 0,0-1 0 0 0,0 1 1 0 0,0-1-1 0 0,0 1 0 0 0,0-1 0 0 0,-1 0 0 0 0,1 1 1 0 0,0-1-1 0 0,0 1 0 0 0,-1-1 0 0 0,1 0 1 0 0,0 1-1 0 0,0-1 0 0 0,-1 0 0 0 0,1 1 0 0 0,0-1 1 0 0,-1 0-1 0 0,1 1 0 0 0,0-1 0 0 0,-1 0 1 0 0,0 1-1 0 0,-2 13-248 0 0,1 2 64 0 0,2-14 185 0 0,0 0 0 0 0,0 0 0 0 0,-1 0 0 0 0,1 0 0 0 0,-1-1 0 0 0,1 1 0 0 0,-1 0 0 0 0,1 0 0 0 0,-1-1 0 0 0,0 1 0 0 0,-1 2 1 0 0,-1 1 7 0 0,2 0-19 0 0,1-4-76 0 0,4-8-1631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14.79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202 18 6192 0 0,'0'0'4282'0'0,"0"0"-4234"0"0,0 0 0 0 0,0 0 0 0 0,0 0 0 0 0,1 0 1 0 0,-1 0-1 0 0,0 0 0 0 0,0 0 0 0 0,0 0 0 0 0,0 0 0 0 0,0 0 0 0 0,0 0 0 0 0,1-1 0 0 0,-1 1 0 0 0,0 0 0 0 0,0 0 0 0 0,0 0 0 0 0,0 0 0 0 0,0 0 0 0 0,0 0 0 0 0,0 0 0 0 0,0-1 0 0 0,0 1 0 0 0,0 0 0 0 0,0 0 0 0 0,0 0 0 0 0,0 0 0 0 0,0 0 0 0 0,1-1 0 0 0,-1 1 0 0 0,0 0 0 0 0,0 0 0 0 0,0 0 0 0 0,0 0 0 0 0,-1 0 0 0 0,1 0 0 0 0,0-1 0 0 0,0 1 1 0 0,0 0-1 0 0,0 0 0 0 0,0 0 0 0 0,0 0 0 0 0,0 0-47 0 0,0-1 22 0 0,-1 1 0 0 0,0-1 0 0 0,1 1 0 0 0,-1-1 0 0 0,1 1 0 0 0,0-1 0 0 0,-1 1 1 0 0,1-1-1 0 0,-1 0 0 0 0,1 1 0 0 0,0-1 0 0 0,-1 1 0 0 0,1-1 0 0 0,0 0 1 0 0,0 1-1 0 0,0-1 0 0 0,-1 0 0 0 0,1 1 0 0 0,0-1 0 0 0,0-1 0 0 0,-15 3 503 0 0,6 1-281 0 0,0 0 0 0 0,0 0 0 0 0,0 1 0 0 0,0 0 0 0 0,1 1 0 0 0,-1 0 0 0 0,-12 8 0 0 0,-4 4 207 0 0,18-12-403 0 0,-1 0-1 0 0,1 1 1 0 0,0 0-1 0 0,0 1 1 0 0,-10 10-1 0 0,10-9 31 0 0,6-6-68 0 0,0 0 0 0 0,0 0 0 0 0,0 0 0 0 0,0 1 0 0 0,0-1 0 0 0,0 0 0 0 0,1 0 0 0 0,-1 1 0 0 0,0-1 0 0 0,0 3 0 0 0,-2-1 64 0 0,3-2-68 0 0,0-1 1 0 0,0 1-1 0 0,0-1 0 0 0,0 0 1 0 0,0 1-1 0 0,0-1 1 0 0,0 1-1 0 0,1-1 0 0 0,-1 0 1 0 0,0 1-1 0 0,0-1 0 0 0,0 1 1 0 0,0-1-1 0 0,0 0 0 0 0,1 1 1 0 0,-1-1-1 0 0,0 0 0 0 0,0 1 1 0 0,1-1-1 0 0,-1 0 0 0 0,0 1 1 0 0,1-1-1 0 0,-1 0 0 0 0,0 1 1 0 0,1-1-1 0 0,-1 0 0 0 0,11 9 216 0 0,-7-7-174 0 0,0 0-1 0 0,1-1 1 0 0,-1 1-1 0 0,1-1 0 0 0,5 1 1 0 0,-5-1 35 0 0,-1 0 0 0 0,1 0 0 0 0,-1 1 1 0 0,0-1-1 0 0,0 1 0 0 0,8 4 0 0 0,60 32 76 0 0,-67-34-162 0 0,1 0 66 0 0,0 0-1 0 0,-1 0 0 0 0,7 8 0 0 0,-11-12 54 0 0,-2 2-87 0 0,1 0 0 0 0,0 0 0 0 0,-1-1 0 0 0,1 1 0 0 0,-1 0 0 0 0,0-1 1 0 0,1 1-1 0 0,-1 0 0 0 0,0-1 0 0 0,0 1 0 0 0,0-1 0 0 0,0 1 0 0 0,0-1 0 0 0,-1 0 0 0 0,1 1 0 0 0,0-1 0 0 0,-1 0 0 0 0,1 0 0 0 0,0 0 0 0 0,-1 0 0 0 0,-2 1 0 0 0,-5 2-51 0 0,1 0 1 0 0,-1-1 0 0 0,-10 3 0 0 0,0 0-17 0 0,16-5 20 0 0,-1 0-1 0 0,0-1 1 0 0,1 1-1 0 0,-1-1 1 0 0,0 0 0 0 0,1 0-1 0 0,-1 0 1 0 0,0 0-1 0 0,1-1 1 0 0,-1 0 0 0 0,-3-1-1 0 0,-18-6-1274 0 0,3-1-3808 0 0,11 3-177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15.157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31 11024 0 0,'0'0'1649'0'0,"8"8"-930"0"0,-5-7-616 0 0,0-1 1 0 0,1 1-1 0 0,-1 0 1 0 0,0-1 0 0 0,0 0-1 0 0,1 1 1 0 0,-1-1-1 0 0,0 0 1 0 0,0-1 0 0 0,1 1-1 0 0,-1-1 1 0 0,0 1-1 0 0,4-2 1 0 0,10-1 438 0 0,14-1 86 0 0,-5 2-110 0 0,47-10-1 0 0,-44 6-698 0 0,0 1 0 0 0,1 1 0 0 0,-1 2 0 0 0,31 1 0 0 0,-41 3-3769 0 0,-2 4-1298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25.16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30 0 9184 0 0,'0'0'3868'0'0,"-1"11"-1727"0"0,-3 2-1179 0 0,1 1 0 0 0,-2 25 0 0 0,-3 11-698 0 0,3-3-22 0 0,3-18-196 0 0,1-5-77 0 0,1 1 1 0 0,1 0-1 0 0,1-1 0 0 0,6 28 0 0 0,-6-39-80 0 0,5 13-131 0 0,-5-22-45 0 0,-1 0 0 0 0,1 0-1 0 0,-1 0 1 0 0,0 0 0 0 0,-1 0-1 0 0,2 6 1 0 0,-2-10 255 0 0,0 0 1 0 0,0 1 0 0 0,0-1-1 0 0,0 0 1 0 0,0 0-1 0 0,0 0 1 0 0,0 0-1 0 0,0 0 1 0 0,0 0-1 0 0,0 0 1 0 0,0 1-1 0 0,0-1 1 0 0,0 0 0 0 0,0 0-1 0 0,0 0 1 0 0,0 0-1 0 0,0 0 1 0 0,0 0-1 0 0,0 0 1 0 0,0 0-1 0 0,0 0 1 0 0,0 1 0 0 0,1-1-1 0 0,-1 0 1 0 0,0 0-1 0 0,0 0 1 0 0,0 0-1 0 0,0 0 1 0 0,0 0-1 0 0,0 0 1 0 0,0 0 0 0 0,0 0-1 0 0,1 0 1 0 0,-1 0-1 0 0,0 0 1 0 0,0 0-1 0 0,0 0 1 0 0,0 0-1 0 0,0 0 1 0 0,0 0-1 0 0,0 0 1 0 0,1 0 0 0 0,-1 0-1 0 0,0 0 1 0 0,0 0-1 0 0,0 0 1 0 0,0 0-1 0 0,0 0 1 0 0,0 0-1 0 0,0 0 1 0 0,1 0 0 0 0,-1 0-1 0 0,0 0 1 0 0,0-1-1 0 0,0 1 1 0 0,0 0-1 0 0,0 0 1 0 0,0 0-1 0 0,0 0 1 0 0,0 0 0 0 0,0 0-1 0 0,0 0 1 0 0,0 0-1 0 0,6-5-726 0 0,-1-1 88 0 0,2-1-2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25.64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276 0 9376 0 0,'0'0'3596'0'0,"-13"7"-3147"0"0,-27 16-6 0 0,29-16-295 0 0,-1 0 0 0 0,-14 6 0 0 0,6-5 580 0 0,-18 13 0 0 0,-7 2 13 0 0,-21 7-71 0 0,65-30-428 0 0,-2 8 247 0 0,3-7-486 0 0,0-1 0 0 0,0 1 0 0 0,0 0 0 0 0,0 0 0 0 0,1-1 0 0 0,-1 1 0 0 0,0 0-1 0 0,1-1 1 0 0,-1 1 0 0 0,0-1 0 0 0,1 1 0 0 0,-1 0 0 0 0,1-1 0 0 0,-1 1 0 0 0,1-1 0 0 0,-1 1 0 0 0,1-1 0 0 0,-1 0 0 0 0,1 1-1 0 0,0-1 1 0 0,-1 1 0 0 0,1-1 0 0 0,0 0 0 0 0,0 1 0 0 0,18 5 54 0 0,-15-5-40 0 0,87 19 185 0 0,-36-6-202 0 0,-39-8-40 0 0,-1 0 0 0 0,1 1 0 0 0,23 15 0 0 0,-29-15-137 0 0,19 15-1848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26.613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29 0 9384 0 0,'0'0'706'0'0,"0"1"-482"0"0,0 3-142 0 0,0-3 498 0 0,4 13-402 0 0,-4-8 412 0 0,-1-1 0 0 0,0 0 0 0 0,0 1 0 0 0,-2 4 0 0 0,2-5-221 0 0,-1 0 0 0 0,1 0 1 0 0,0 0-1 0 0,0 6 0 0 0,-3 35 483 0 0,3-38-743 0 0,0 0 0 0 0,0 0-1 0 0,-2 9 1 0 0,1-10 18 0 0,0 1 0 0 0,1 0 0 0 0,0 8 0 0 0,-3 79 579 0 0,4-91-736 0 0,3 13-70 0 0,-2-12 32 0 0,-1-4-12 0 0,8-42-7896 0 0,-4 27 6163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27.040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235 1 11432 0 0,'0'0'2361'0'0,"-2"0"-1957"0"0,-5 1-859 0 0,1 0 0 0 0,0 1 1 0 0,-1 0-1 0 0,-10 5 0 0 0,6-2 514 0 0,-19 10 300 0 0,-6 4 717 0 0,9-8-881 0 0,-47 27 1 0 0,70-35-207 0 0,1 0 41 0 0,-1 2 1130 0 0,11 2-763 0 0,-2-4-269 0 0,1-1 1 0 0,0 1 0 0 0,-1-1 0 0 0,1 0 0 0 0,0-1 0 0 0,12 2 0 0 0,-13-2-113 0 0,23 10 138 0 0,67 9 149 0 0,-85-18-305 0 0,-1 0 0 0 0,0 1 0 0 0,-1 0 0 0 0,10 4 0 0 0,-11-3 400 0 0,-2-1-1683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27.438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0 24 12464 0 0,'0'0'1249'0'0,"12"-3"-1130"0"0,16-8-109 0 0,-25 10-5 0 0,0-1 0 0 0,0 1 0 0 0,0 0-1 0 0,1 0 1 0 0,-1 0 0 0 0,0 0 0 0 0,1 1-1 0 0,-1-1 1 0 0,7 1 0 0 0,33 3 134 0 0,-8 0 305 0 0,102-3 1658 0 0,-89 7-2150 0 0,-46-7-35 0 0,1 0-1 0 0,-1 1 1 0 0,1-1-1 0 0,-1 1 1 0 0,1-1-1 0 0,-1 1 1 0 0,0 0-1 0 0,5 3 1 0 0,2 2-4469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28.571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146 1 3624 0 0,'0'0'10862'0'0,"-4"3"-10583"0"0,-19 10 112 0 0,14-8-229 0 0,0 0 1 0 0,0 0 0 0 0,1 1 0 0 0,-12 10 0 0 0,16-12-57 0 0,3-3-93 0 0,-1 0 0 0 0,1 1-1 0 0,-1-1 1 0 0,1 1 0 0 0,-1-1 0 0 0,1 1 0 0 0,0-1-1 0 0,0 1 1 0 0,0 0 0 0 0,0 0 0 0 0,0 0-1 0 0,0 2 1 0 0,1-3 41 0 0,-1-1-43 0 0,1 0 0 0 0,-1 0 0 0 0,1 0 1 0 0,0 0-1 0 0,-1 0 0 0 0,1 0 1 0 0,0 0-1 0 0,-1 0 0 0 0,1 0 0 0 0,0 0 1 0 0,-1 0-1 0 0,1 1 0 0 0,0-1 1 0 0,-1 0-1 0 0,1 0 0 0 0,0 0 1 0 0,-1 1-1 0 0,1-1 0 0 0,0 0 0 0 0,0 0 1 0 0,-1 1-1 0 0,1-1 0 0 0,0 0 1 0 0,0 0-1 0 0,-1 1 0 0 0,1-1 0 0 0,0 0 1 0 0,0 1-1 0 0,0-1 0 0 0,0 0 1 0 0,0 1-1 0 0,-1-1 0 0 0,1 0 1 0 0,0 1-1 0 0,0-1 0 0 0,0 1 0 0 0,0-1 1 0 0,0 0-1 0 0,0 1 0 0 0,0-1 1 0 0,0 0-1 0 0,0 1 0 0 0,0-1 0 0 0,1 0 1 0 0,-1 1-1 0 0,0-1 0 0 0,0 1 1 0 0,0-1-1 0 0,0 0 0 0 0,1 1 0 0 0,-1 0 53 0 0,13 12 480 0 0,-8-10-437 0 0,1-1-1 0 0,-1-1 0 0 0,1 1 0 0 0,0-1 0 0 0,7 1 0 0 0,8 2-17 0 0,-14-2-55 0 0,-1 1 1 0 0,1 0 0 0 0,9 6-1 0 0,-12-7 11 0 0,1 1 0 0 0,-1-1 0 0 0,0 1 0 0 0,0 0 0 0 0,0 0 0 0 0,0 0 0 0 0,-1 1 0 0 0,1-1-1 0 0,-1 1 1 0 0,0 0 0 0 0,5 6 0 0 0,-8-8 51 0 0,0 1 500 0 0,0-3-580 0 0,0 1 1 0 0,1-1-1 0 0,-1 1 0 0 0,0-1 1 0 0,0 1-1 0 0,0-1 0 0 0,0 0 0 0 0,0 1 1 0 0,0-1-1 0 0,0 1 0 0 0,0-1 1 0 0,0 1-1 0 0,0-1 0 0 0,0 1 0 0 0,0-1 1 0 0,0 1-1 0 0,-1-1 0 0 0,1 0 1 0 0,0 1-1 0 0,0-1 0 0 0,0 1 0 0 0,-1 0 1 0 0,-1 1 24 0 0,0-1 1 0 0,-1 1 0 0 0,1 0-1 0 0,0-1 1 0 0,-1 1-1 0 0,1-1 1 0 0,-1 0 0 0 0,0 0-1 0 0,1 0 1 0 0,-5 1 0 0 0,-31 3-54 0 0,14-2 24 0 0,3 0-2 0 0,14-2-164 0 0,0 0 0 0 0,-1 0 0 0 0,1 0 0 0 0,-14 6 0 0 0,19-6 69 0 0,0-1 0 0 0,0 1-1 0 0,0-1 1 0 0,0 1 0 0 0,0-1-1 0 0,-1 0 1 0 0,1 1 0 0 0,-3-2-1 0 0,4 1-186 0 0,-7-3-2697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36.499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174 41 5184 0 0,'0'0'4416'0'0,"-1"0"-4310"0"0,-2 0-75 0 0,3 0 608 0 0,-2-1-586 0 0,2 1-48 0 0,-1 0 0 0 0,0 0 0 0 0,1 0 0 0 0,-1-1-1 0 0,0 1 1 0 0,1 0 0 0 0,-1-1 0 0 0,1 1 0 0 0,-1-1 0 0 0,0 1 0 0 0,1 0-1 0 0,-1-1 1 0 0,1 1 0 0 0,-1-1 0 0 0,1 0 0 0 0,0 1 0 0 0,-1-1 0 0 0,1 1 0 0 0,0-1-1 0 0,-1 0 1 0 0,1 1 0 0 0,0-1 0 0 0,-1 1 0 0 0,1-2 0 0 0,0 1 18 0 0,0 0 1 0 0,-1 0-1 0 0,1 0 1 0 0,-1 0-1 0 0,1 0 1 0 0,0 0-1 0 0,-1 0 1 0 0,0 0-1 0 0,1 0 1 0 0,-1 0-1 0 0,0 0 1 0 0,1 0-1 0 0,-3-1 1 0 0,3 2 178 0 0,-22-11 1204 0 0,20 11-1344 0 0,1-1-1 0 0,-1 1 1 0 0,0 0 0 0 0,0-1 0 0 0,0 1 0 0 0,0 0 0 0 0,0 0 0 0 0,0 0 0 0 0,0 1-1 0 0,1-1 1 0 0,-1 0 0 0 0,0 1 0 0 0,0-1 0 0 0,0 1 0 0 0,0-1 0 0 0,1 1 0 0 0,-1 0 0 0 0,0 0-1 0 0,1 0 1 0 0,-1 0 0 0 0,0 0 0 0 0,-2 3 0 0 0,-3 2 33 0 0,-1 1-1 0 0,1 0 1 0 0,-6 9-1 0 0,11-13-47 0 0,-4 4 38 0 0,3-5-39 0 0,0 1-1 0 0,1 0 1 0 0,0 0 0 0 0,0 0 0 0 0,-3 6 0 0 0,-12 20 355 0 0,17-26-333 0 0,-1-1 1 0 0,0 1-1 0 0,1 0 0 0 0,-1-1 1 0 0,1 1-1 0 0,-1 5 1 0 0,1-8 51 0 0,1 0-106 0 0,-1 0 0 0 0,1 0 0 0 0,-1 1 0 0 0,1-1 0 0 0,-1 0 0 0 0,1 0 0 0 0,-1 0 0 0 0,1 1 0 0 0,-1-1 0 0 0,1 0 0 0 0,-1 0 0 0 0,0 1 0 0 0,1-1 1 0 0,-1 0-1 0 0,1 1 0 0 0,-1-1 0 0 0,1 1 0 0 0,-1 0-17 0 0,0-1 0 0 0,1 0 0 0 0,-1 1 1 0 0,0-1-1 0 0,1 0 0 0 0,-1 1 0 0 0,0-1 0 0 0,1 0 0 0 0,-1 1 1 0 0,1-1-1 0 0,-1 0 0 0 0,1 0 0 0 0,-1 1 0 0 0,0-1 1 0 0,1 0-1 0 0,-1 0 0 0 0,1 0 0 0 0,-1 0 0 0 0,1 0 0 0 0,-1 0 1 0 0,1 0-1 0 0,-1 0 0 0 0,1 0 0 0 0,-1 0 0 0 0,2 0 1 0 0,4-2 120 0 0,-1 0 1 0 0,1-1 0 0 0,0 0 0 0 0,0 0 0 0 0,7-5 0 0 0,8-5 171 0 0,-15 9-244 0 0,0 0 0 0 0,0-1 0 0 0,8-8-1 0 0,4-4 20 0 0,-16 15-65 0 0,8-8 11 0 0,-9 9 170 0 0,-1 15-63 0 0,-1-9-88 0 0,1-1 0 0 0,-1 1-1 0 0,0 0 1 0 0,-1-1 0 0 0,-2 7 0 0 0,-4 18 185 0 0,4-14-125 0 0,-7 23-1 0 0,0 0-572 0 0,9-26-27 0 0,0 0-1 0 0,1 0 0 0 0,1 15 1 0 0,0-18-270 0 0,0-8 368 0 0,0 4-1777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37.475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123 35 6968 0 0,'0'0'5340'0'0,"-5"-6"-4824"0"0,-30-15 776 0 0,29 18-1212 0 0,4 2-23 0 0,-1-2-30 0 0,3 3 53 0 0,-2 0 0 0 0,0 0-88 0 0,0 0 1 0 0,0 0-1 0 0,0 0 1 0 0,0 0 0 0 0,0 0-1 0 0,0 0 1 0 0,0 1-1 0 0,0-1 1 0 0,0 1 0 0 0,0 0-1 0 0,0-1 1 0 0,0 1-1 0 0,0 0 1 0 0,1 0 0 0 0,-1 0-1 0 0,0 0 1 0 0,0 1-1 0 0,1-1 1 0 0,-1 0 0 0 0,1 1-1 0 0,-1-1 1 0 0,1 1-1 0 0,0 0 1 0 0,0-1-1 0 0,-1 1 1 0 0,1 0 0 0 0,-1 2-1 0 0,-2 3 0 0 0,3-5 31 0 0,-1 0 0 0 0,1 0 0 0 0,0 1 0 0 0,1-1 0 0 0,-1 0 0 0 0,-1 5 0 0 0,-5 18 96 0 0,6-25-119 0 0,0 2 0 0 0,7 9 0 0 0,-6-11-2 0 0,1 0-1 0 0,-1 1 1 0 0,1-1 0 0 0,-1 0 0 0 0,1 0 0 0 0,-1 1 0 0 0,1-1 0 0 0,-1 0 0 0 0,1 0 0 0 0,-1 0 0 0 0,1 0 0 0 0,-1 0 0 0 0,1 0 0 0 0,-1 0 0 0 0,1 0 0 0 0,0 0 0 0 0,-1 0 0 0 0,1 0 0 0 0,-1 0-1 0 0,1 0 1 0 0,-1 0 0 0 0,1-1 0 0 0,-1 1 0 0 0,1 0 0 0 0,-1 0 0 0 0,1-1 0 0 0,-1 1 0 0 0,1 0 0 0 0,0-1 0 0 0,14-10 198 0 0,-4 0-66 0 0,-2 0-40 0 0,0 1-1 0 0,9-14 1 0 0,-18 24-87 0 0,0-1 1 0 0,0 1 0 0 0,0 0-1 0 0,1 0 1 0 0,-1 0-1 0 0,0 0 1 0 0,0-1-1 0 0,0 1 1 0 0,0 0-1 0 0,0 0 1 0 0,0 0-1 0 0,0 0 1 0 0,1-1 0 0 0,-1 1-1 0 0,0 0 1 0 0,0 0-1 0 0,0 0 1 0 0,0 0-1 0 0,0 0 1 0 0,1 0-1 0 0,-1 0 1 0 0,0-1-1 0 0,0 1 1 0 0,0 0 0 0 0,1 0-1 0 0,-1 0 1 0 0,0 0-1 0 0,0 0 1 0 0,0 0-1 0 0,1 0 1 0 0,-1 0-1 0 0,0 0 1 0 0,0 0 0 0 0,0 0-1 0 0,1 0 1 0 0,-1 0-1 0 0,0 0 1 0 0,4 8 290 0 0,-3 12 66 0 0,-1-17-352 0 0,0 1 0 0 0,-1-1 0 0 0,0 1 0 0 0,1-1 0 0 0,-1 0 0 0 0,-2 4 0 0 0,2-4-5 0 0,0 0-1 0 0,0 0 0 0 0,0 0 0 0 0,1 0 0 0 0,-2 6 1 0 0,2-3 48 0 0,-1 0 0 0 0,-1 0 1 0 0,1-1-1 0 0,-1 1 1 0 0,0-1-1 0 0,0 1 1 0 0,-1-1-1 0 0,1 0 1 0 0,-5 6-1 0 0,-8 20 26 0 0,9-18-77 0 0,5-10-17 0 0,-1-1 1 0 0,1 0-1 0 0,0 1 0 0 0,1-1 0 0 0,-1 1 0 0 0,0-1 0 0 0,1 1 0 0 0,-1 3 1 0 0,-2 4 434 0 0,0-5-1645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4T09:04:31.41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755 27 2896 0 0,'0'0'83'0'0,"-1"-2"73"0"0,-4 0 942 0 0,0 1-556 0 0,4 1-412 0 0,1-1-1 0 0,-1 1 1 0 0,1 0 0 0 0,-1 0 0 0 0,1 0 0 0 0,-1 0 0 0 0,0-1 0 0 0,1 1-1 0 0,-1 0 1 0 0,1 0 0 0 0,-1 0 0 0 0,-5 3 5709 0 0,-4 12-4411 0 0,8-11-1120 0 0,-1-1 1 0 0,1 0 0 0 0,0 0 0 0 0,-4 7 0 0 0,2-2 276 0 0,4-7-549 0 0,-1 0 0 0 0,1 0 0 0 0,-1 0 1 0 0,1 0-1 0 0,-1 0 0 0 0,1 1 1 0 0,0-1-1 0 0,-1 0 0 0 0,1 0 0 0 0,0 0 1 0 0,0 1-1 0 0,0-1 0 0 0,0 0 1 0 0,0 2-1 0 0,0-2 71 0 0,-8 16 750 0 0,8-17-830 0 0,0 1 1 0 0,-1 0-1 0 0,1-1 0 0 0,0 1 1 0 0,0-1-1 0 0,0 1 0 0 0,0 0 1 0 0,-1-1-1 0 0,1 1 0 0 0,0 0 1 0 0,0 0-1 0 0,0-1 0 0 0,1 1 1 0 0,-1 0-1 0 0,0-1 1 0 0,0 1-1 0 0,0 0 0 0 0,0 14 753 0 0,-2-9-629 0 0,-3 5 223 0 0,-4 12 843 0 0,5-18-1121 0 0,2 3 35 0 0,2-8-128 0 0,0 1-1 0 0,0 0 0 0 0,0 0 0 0 0,0 0 0 0 0,0 0 0 0 0,-1 0 1 0 0,1 0-1 0 0,0 0 0 0 0,-1 0 0 0 0,1 0 0 0 0,0-1 1 0 0,-1 1-1 0 0,1 0 0 0 0,-1 0 0 0 0,0 0 0 0 0,0 0 0 0 0,0 0 9 0 0,1 0-1 0 0,-1 0 1 0 0,1 0-1 0 0,-1 0 1 0 0,1 0-1 0 0,-1 0 1 0 0,1 0-1 0 0,0 0 1 0 0,-1 0-1 0 0,1 1 1 0 0,0-1-1 0 0,0 1 1 0 0,0 0 3 0 0,-1-1 1 0 0,1 0-1 0 0,0 1 1 0 0,-1-1-1 0 0,1 1 0 0 0,0-1 1 0 0,-1 0-1 0 0,1 0 1 0 0,-1 1-1 0 0,0-1 1 0 0,1 0-1 0 0,-2 2 0 0 0,-23 29 333 0 0,5-11 314 0 0,1-6-561 0 0,4-3-240 0 0,-30 19 276 0 0,40-27-46 0 0,0 0 0 0 0,-1 0 0 0 0,-9 4 0 0 0,-10 7-50 0 0,18-12-40 0 0,-4 1 0 0 0,-25 2 0 0 0,24-3 119 0 0,7-2-12 0 0,1 0-1 0 0,-1 0 1 0 0,0 0-1 0 0,0-1 0 0 0,0 1 1 0 0,-6-1-1 0 0,10 0-80 0 0,0-1-1 0 0,0 1 0 0 0,-1 0 0 0 0,1 0 1 0 0,0-1-1 0 0,0 1 0 0 0,0 0 0 0 0,0-1 1 0 0,0 1-1 0 0,0-1 0 0 0,-2-1 0 0 0,2 1 16 0 0,0 1-1 0 0,0-1 1 0 0,0 1-1 0 0,0-1 1 0 0,-1 0-1 0 0,1 1 1 0 0,0 0 0 0 0,0-1-1 0 0,0 1 1 0 0,-1 0-1 0 0,-1-1 1 0 0,-2 2-35 0 0,1-2 0 0 0,-1 1 0 0 0,1 0 0 0 0,-1-1 0 0 0,1 0 0 0 0,-7-2 0 0 0,6 2-176 0 0,3 2 143 0 0,-10-5-133 0 0,-29-11 597 0 0,13 3-781 0 0,7-3 402 0 0,16 11-140 0 0,-1-1 66 0 0,0 1 16 0 0,-1 0 0 0 0,-34-22 392 0 0,40 25-392 0 0,0 1 0 0 0,-2-9 0 0 0,-1 4 0 0 0,0-1 0 0 0,0 2 0 0 0,-1 0 0 0 0,-11-14 0 0 0,13 15 0 0 0,0-2 0 0 0,1-1 0 0 0,-22-28 0 0 0,7 1-360 0 0,16 31 361 0 0,1 2 0 0 0,0-1 0 0 0,0 1 0 0 0,0-1 0 0 0,-1 1 0 0 0,1-1 0 0 0,0 1 0 0 0,0 0 0 0 0,-1-1 0 0 0,1 1 0 0 0,0-1 0 0 0,0 1 0 0 0,-1 0 0 0 0,1-1 0 0 0,-1 1 1 0 0,1 0-1 0 0,0 0 0 0 0,-1-1 0 0 0,1 1 0 0 0,-1 0 0 0 0,0-1 101 0 0,1 0 5 0 0,-11-26-268 0 0,9 23 205 0 0,2 4 6 0 0,1-1 81 0 0,-4-18-66 0 0,-2 1-75 0 0,4 9-50 0 0,1 8-39 0 0,0-1-105 0 0,-3-5 185 0 0,2-3 19 0 0,1 1-12 0 0,0 7-25 0 0,0 1 68 0 0,0-5-21 0 0,3-12 110 0 0,1 13 40 0 0,-3 4-158 0 0,0-1-117 0 0,3-12-3725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37.916"/>
    </inkml:context>
    <inkml:brush xml:id="br0">
      <inkml:brushProperty name="width" value="0.05" units="cm"/>
      <inkml:brushProperty name="height" value="0.05" units="cm"/>
      <inkml:brushProperty name="color" value="#D355C7"/>
    </inkml:brush>
  </inkml:definitions>
  <inkml:trace contextRef="#ctx0" brushRef="#br0">1 88 3856 0 0,'0'0'1272'0'0,"3"-9"2618"0"0,-3 2-3532 0 0,0 5 1162 0 0,1 2-1400 0 0,0-1 1 0 0,-1 0-1 0 0,1 0 1 0 0,0 1-1 0 0,0-1 1 0 0,0 1-1 0 0,0-1 1 0 0,0 0-1 0 0,0 1 1 0 0,0 0 0 0 0,0-1-1 0 0,0 1 1 0 0,0 0-1 0 0,2-1 1 0 0,17-4 1087 0 0,-4 4-619 0 0,-13 1-445 0 0,0 0 0 0 0,0 0-1 0 0,0-1 1 0 0,0 1 0 0 0,6-2 0 0 0,72-23 445 0 0,-62 20-1062 0 0,0 0-1 0 0,0 2 1 0 0,27-3 0 0 0,0 1-1989 0 0,-26 1 1344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2:56.820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3 1 5408 0 0,'0'0'5106'0'0,"-3"3"-7891"0"0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0.59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44 3856 0 0,'0'0'283'0'0,"3"-15"-166"0"0,14-13 13746 0 0,-14 28-13837 0 0,1 0-1 0 0,-1 0 1 0 0,0 1-1 0 0,0-1 1 0 0,0 1-1 0 0,4 1 1 0 0,10 1 169 0 0,26 4 31 0 0,-21-8 15 0 0,-16 0-188 0 0,0 1-1 0 0,-1 0 0 0 0,1 0 1 0 0,0 0-1 0 0,0 0 0 0 0,0 1 1 0 0,0 0-1 0 0,7 3 0 0 0,-8-3-35 0 0,-1 0 0 0 0,1 0 0 0 0,-1 0 0 0 0,1-1 0 0 0,0 0 0 0 0,-1 1 0 0 0,10-2 0 0 0,-1 0-17 0 0,16 5 166 0 0,9-4-1069 0 0,-10 7 63 0 0,39-3-151 0 0,-60-5 999 0 0,-4 1-413 0 0,0 0 0 0 0,1 0 0 0 0,-1 0 0 0 0,0 1 0 0 0,1-1 0 0 0,-1 1 1 0 0,4 1-1 0 0,-3-2 84 0 0,-1 1 1 0 0,0-1-1 0 0,0 1 1 0 0,1-1 0 0 0,-1 0-1 0 0,0 0 1 0 0,0 0 0 0 0,5-1-1 0 0,3 0-110 0 0,-8 1 233 0 0,0 0 0 0 0,-1 1 0 0 0,1-1 0 0 0,0 1 0 0 0,-1-1 0 0 0,1 1 0 0 0,-1 0 0 0 0,1 0-1 0 0,4 2 1 0 0,2 2-326 0 0,31 7-44 0 0,-17-9 1133 0 0,-19-2-590 0 0,0-1 0 0 0,0 0-1 0 0,0 1 1 0 0,0 0 0 0 0,0 0 0 0 0,0 1 0 0 0,7 2 0 0 0,-7-2-246 0 0,0-1 1 0 0,0 1 0 0 0,0-1-1 0 0,0 0 1 0 0,6 0 0 0 0,3 1-620 0 0,-6-1 827 0 0,1 0 0 0 0,-1 0 0 0 0,0-1 0 0 0,10-1 1 0 0,4 0 888 0 0,5-1-9 0 0,-18 2-637 0 0,-1-1 1 0 0,1 1 0 0 0,0 0-1 0 0,13 2 1 0 0,-13 0-268 0 0,0 0-58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1.11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5376 0 0,'0'0'336'0'0,"8"0"-336"0"0,-4 4 0 0 0,3-4 640 0 0,-2 0 96 0 0,2 0 1168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1.89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51 713 5696 0 0,'0'0'552'0'0,"-9"-4"-1919"0"0,8 4 1445 0 0,-1-1 0 0 0,0 0 0 0 0,0 0-1 0 0,1 0 1 0 0,-1 0 0 0 0,1 0 0 0 0,-1 0 0 0 0,1 0 0 0 0,0 0-1 0 0,-2-2 1 0 0,2 2 99 0 0,-1 0 1 0 0,1 0-1 0 0,-1 1 0 0 0,1-1 0 0 0,-1 0 0 0 0,0 1 1 0 0,1-1-1 0 0,-1 1 0 0 0,-2 0 0 0 0,-1-2 1281 0 0,12 1 1353 0 0,-4 1-2734 0 0,1 0-1 0 0,-1-1 1 0 0,1 0 0 0 0,-1 0-1 0 0,0 0 1 0 0,1 0-1 0 0,-1 0 1 0 0,0-1-1 0 0,0 0 1 0 0,0 1-1 0 0,0-1 1 0 0,0 0 0 0 0,4-4-1 0 0,19-11 300 0 0,-21 14-310 0 0,1 0 0 0 0,-1-1-1 0 0,0 0 1 0 0,0 0 0 0 0,7-8-1 0 0,12-10 91 0 0,50-34-129 0 0,29-22 18 0 0,-60 45-45 0 0,-29 24 0 0 0,-1 0 0 0 0,19-18 0 0 0,-5 5 0 0 0,22-24 0 0 0,-40 37-2 0 0,1-2 0 0 0,9-12 0 0 0,13-15 61 0 0,-22 26-38 0 0,0 0-1 0 0,13-22 1 0 0,-14 21 13 0 0,1-1 1 0 0,11-12-1 0 0,9-8 46 0 0,-21 23-58 0 0,1-1 0 0 0,0 2 0 0 0,1-1 0 0 0,13-9 0 0 0,-6 2-22 0 0,-17 10-11 0 0,-1 6-42 0 0,-8 16-827 0 0,-26 31-2104 0 0,24-41 1216 0 0,7-1 1160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3.8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200 147 5328 0 0,'0'0'394'0'0,"-2"-1"-263"0"0,-14-12-100 0 0,11 10-35 0 0,-3-1 4 0 0,0 0 10 0 0,5 1 360 0 0,0 1 0 0 0,0 0 0 0 0,0 0 0 0 0,0 0 0 0 0,0 0 0 0 0,-1 0 0 0 0,1 1 0 0 0,-6-2 0 0 0,7 2-208 0 0,0 1 0 0 0,0-1 0 0 0,0 0 0 0 0,0 0 0 0 0,0 0 0 0 0,0 0 0 0 0,1 0 0 0 0,-1 0 0 0 0,-2-2 0 0 0,4 2 142 0 0,-20 2 1328 0 0,6 5-1027 0 0,12-6-461 0 0,0 1-1 0 0,0 0 0 0 0,-1 0 1 0 0,1 0-1 0 0,0 0 0 0 0,0 0 1 0 0,1 0-1 0 0,-5 4 1 0 0,5-3-52 0 0,-1-1 1 0 0,1 2-1 0 0,-1-1 1 0 0,1 0-1 0 0,0 0 1 0 0,0 0 0 0 0,0 0-1 0 0,-1 5 1 0 0,-5 11 224 0 0,5-15-276 0 0,1 0-1 0 0,0 0 0 0 0,0 0 1 0 0,0 0-1 0 0,1 1 0 0 0,-1-1 1 0 0,1 0-1 0 0,-1 1 1 0 0,1 4-1 0 0,3 32 147 0 0,-3-40-187 0 0,1 15 22 0 0,-1-10-9 0 0,1 0-1 0 0,-1 0 1 0 0,1 0 0 0 0,1 5-1 0 0,5 23 43 0 0,-5-24-38 0 0,0 0 1 0 0,6 17-1 0 0,-6-21-15 0 0,1 0 0 0 0,0 1 1 0 0,0-1-1 0 0,0 0 0 0 0,0-1 1 0 0,1 1-1 0 0,0 0 0 0 0,0-1 0 0 0,0 0 1 0 0,1 0-1 0 0,5 4 0 0 0,-7-6 22 0 0,0 0 0 0 0,0-1 0 0 0,0 1 0 0 0,0-1-1 0 0,0 1 1 0 0,1-1 0 0 0,-1 0 0 0 0,1 0 0 0 0,-1-1 0 0 0,0 1-1 0 0,1-1 1 0 0,-1 0 0 0 0,1 1 0 0 0,-1-2 0 0 0,1 1 0 0 0,-1 0-1 0 0,1-1 1 0 0,-1 1 0 0 0,1-1 0 0 0,4-2 0 0 0,3-2 52 0 0,0 0 0 0 0,-1-1-1 0 0,0 0 1 0 0,0 0 0 0 0,0-1 0 0 0,-1-1 0 0 0,0 0 0 0 0,0 0 0 0 0,-1 0 0 0 0,0-1 0 0 0,0 0 0 0 0,7-14-1 0 0,-11 17-55 0 0,-1 0 0 0 0,-1 0 0 0 0,1-1 0 0 0,-1 1 0 0 0,0 0 0 0 0,0-1 0 0 0,-1 0 0 0 0,0 1 0 0 0,0-1 0 0 0,0 0 0 0 0,-1 0 0 0 0,0 1 0 0 0,-1-1 0 0 0,1 0 0 0 0,-4-11 0 0 0,1 2 80 0 0,2 10-72 0 0,0 1 1 0 0,-1-1-1 0 0,1 1 1 0 0,-1 0-1 0 0,0-1 1 0 0,-1 1-1 0 0,1 0 1 0 0,-1 0-1 0 0,-5-7 0 0 0,-15-17 136 0 0,11 13-84 0 0,-25-23 0 0 0,33 35-75 0 0,0 0 0 0 0,0 1 0 0 0,0 0 0 0 0,-1 0 0 0 0,1 0 0 0 0,-1 1 0 0 0,0-1 0 0 0,0 1 0 0 0,1 0 0 0 0,-2 0 0 0 0,-5-1 0 0 0,9 3-3 0 0,-1 0 0 0 0,1 0 0 0 0,-1 0 0 0 0,1 0-1 0 0,-1 0 1 0 0,1 0 0 0 0,-1 1 0 0 0,1-1 0 0 0,-1 1 0 0 0,1 0-1 0 0,0 0 1 0 0,-1 0 0 0 0,1 0 0 0 0,0 0 0 0 0,0 0-1 0 0,0 0 1 0 0,-1 1 0 0 0,1-1 0 0 0,1 1 0 0 0,-1 0 0 0 0,0-1-1 0 0,0 1 1 0 0,1 0 0 0 0,-1 0 0 0 0,1 0 0 0 0,-1 0-1 0 0,1 1 1 0 0,-1 2 0 0 0,-4 6 0 0 0,1 0 1 0 0,1 1-1 0 0,0 0 0 0 0,-3 15 0 0 0,5-16-3 0 0,0 0-1 0 0,1 20 1 0 0,-1-4-48 0 0,2-9 17 0 0,4 36 1 0 0,-4-53 23 0 0,1 7 3 0 0,1 0 0 0 0,0-1-1 0 0,1 1 1 0 0,0-1-1 0 0,0 0 1 0 0,0 0-1 0 0,1 0 1 0 0,0 0-1 0 0,0-1 1 0 0,1 1 0 0 0,8 7-1 0 0,-12-12 2 0 0,0-1 1 0 0,1 0-1 0 0,-1 1 0 0 0,1-1 1 0 0,-1 0-1 0 0,1 0 1 0 0,-1 0-1 0 0,1-1 0 0 0,0 1 1 0 0,0 0-1 0 0,-1-1 0 0 0,1 1 1 0 0,0-1-1 0 0,0 1 0 0 0,0-1 1 0 0,0 0-1 0 0,-1 0 0 0 0,1 0 1 0 0,0 0-1 0 0,0 0 0 0 0,0 0 1 0 0,0 0-1 0 0,0-1 0 0 0,-1 1 1 0 0,1-1-1 0 0,3 0 0 0 0,-2-1 7 0 0,1 0 0 0 0,-1 0 0 0 0,0-1 0 0 0,0 1-1 0 0,0-1 1 0 0,0 1 0 0 0,0-1 0 0 0,-1 0-1 0 0,1 0 1 0 0,-1 0 0 0 0,3-6 0 0 0,2-1 71 0 0,-2-1-1 0 0,1 0 1 0 0,3-13 0 0 0,-7 20-29 0 0,-1 0 1 0 0,0 0-1 0 0,0-1 0 0 0,-1 1 1 0 0,1 0-1 0 0,-1 0 1 0 0,0 0-1 0 0,0-1 0 0 0,-1 1 1 0 0,1 0-1 0 0,-1 0 1 0 0,-2-8-1 0 0,0 2-33 0 0,-1 1 0 0 0,0 0 0 0 0,0 0 1 0 0,-1 1-1 0 0,0-1 0 0 0,-1 1 0 0 0,0 0 0 0 0,-7-7 0 0 0,11 13-4 0 0,0 0-1 0 0,-1-1 0 0 0,1 1 1 0 0,-1 0-1 0 0,1 1 0 0 0,-1-1 1 0 0,0 0-1 0 0,0 1 0 0 0,0-1 1 0 0,0 1-1 0 0,0 0 1 0 0,0 0-1 0 0,0 0 0 0 0,0 1 1 0 0,0-1-1 0 0,0 1 0 0 0,0 0 1 0 0,-1-1-1 0 0,1 1 0 0 0,0 1 1 0 0,0-1-1 0 0,-1 0 1 0 0,1 1-1 0 0,0 0 0 0 0,0-1 1 0 0,0 1-1 0 0,0 1 0 0 0,-4 0 1 0 0,3 1 1 0 0,-1-1 0 0 0,1 1 0 0 0,0 0 0 0 0,-1 0 0 0 0,1 1 0 0 0,1-1 0 0 0,-1 1 0 0 0,0 0 0 0 0,1 0 1 0 0,0 0-1 0 0,0 0 0 0 0,0 1 0 0 0,0-1 0 0 0,-3 9 0 0 0,0 4-7 0 0,0 1 0 0 0,-6 33 0 0 0,8-35-2 0 0,3-10-9 0 0,1-1-1 0 0,-1 1 1 0 0,1 0-1 0 0,0 0 0 0 0,0 0 1 0 0,1 0-1 0 0,0 0 1 0 0,0-1-1 0 0,0 1 1 0 0,1 0-1 0 0,0 0 0 0 0,0-1 1 0 0,0 0-1 0 0,0 1 1 0 0,1-1-1 0 0,0 0 0 0 0,6 8 1 0 0,-7-10-2 0 0,1 0 0 0 0,-1-1 0 0 0,1 1 0 0 0,0 0 0 0 0,-1-1 1 0 0,1 0-1 0 0,0 1 0 0 0,1-1 0 0 0,-1 0 0 0 0,0-1 0 0 0,0 1 0 0 0,1-1 0 0 0,-1 1 1 0 0,1-1-1 0 0,-1 0 0 0 0,1 0 0 0 0,0-1 0 0 0,-1 1 0 0 0,1-1 0 0 0,0 0 0 0 0,0 0 1 0 0,-1 0-1 0 0,1 0 0 0 0,0 0 0 0 0,-1-1 0 0 0,1 0 0 0 0,0 0 0 0 0,5-2 0 0 0,0 0 30 0 0,-1-1-1 0 0,0 0 0 0 0,0 0 1 0 0,-1-1-1 0 0,1 0 0 0 0,-1 0 1 0 0,0 0-1 0 0,0-1 0 0 0,-1-1 0 0 0,10-11 1 0 0,-9 10 41 0 0,-1 0 1 0 0,0-1-1 0 0,0 1 1 0 0,-1-1-1 0 0,0 0 0 0 0,-1-1 1 0 0,5-15-1 0 0,-7 20-37 0 0,-1 0-1 0 0,0 0 1 0 0,-1 0-1 0 0,1 0 0 0 0,-1 0 1 0 0,0 0-1 0 0,0 0 0 0 0,0 0 1 0 0,-1 0-1 0 0,0-1 1 0 0,0 1-1 0 0,0 0 0 0 0,-1 1 1 0 0,1-1-1 0 0,-1 0 1 0 0,0 0-1 0 0,-4-5 0 0 0,-2-5-4 0 0,5 10-10 0 0,1 1 0 0 0,-1-1 0 0 0,0 1-1 0 0,0-1 1 0 0,-1 1 0 0 0,-6-7-1 0 0,-2 0-11 0 0,8 7 6 0 0,0 0 0 0 0,0 0 0 0 0,-1 1-1 0 0,-8-6 1 0 0,12 9-5 0 0,-1-1 1 0 0,1 0-1 0 0,-1 1 0 0 0,0-1 0 0 0,1 1 0 0 0,-1-1 0 0 0,0 1 0 0 0,1 0 0 0 0,-1 0 0 0 0,0 0 0 0 0,0 0 0 0 0,1 0 0 0 0,-1 0 1 0 0,0 0-1 0 0,1 1 0 0 0,-1-1 0 0 0,0 0 0 0 0,1 1 0 0 0,-4 1 0 0 0,2-1-5 0 0,-1 1 0 0 0,1-1 0 0 0,0 1 1 0 0,0 0-1 0 0,0 0 0 0 0,0 0 0 0 0,0 0 0 0 0,1 0 0 0 0,-1 1 0 0 0,1 0 0 0 0,-1-1 1 0 0,1 1-1 0 0,0 0 0 0 0,0 0 0 0 0,0 0 0 0 0,0 0 0 0 0,1 0 0 0 0,-1 1 0 0 0,1-1 1 0 0,-1 4-1 0 0,-2 7-26 0 0,2-6 26 0 0,-1-1 1 0 0,1 0-1 0 0,1 1 1 0 0,0-1-1 0 0,0 1 0 0 0,0-1 1 0 0,1 1-1 0 0,0-1 1 0 0,0 1-1 0 0,3 11 0 0 0,1 0-10 0 0,-3-14 4 0 0,0-1 0 0 0,0 0-1 0 0,0 0 1 0 0,0 0 0 0 0,1 0-1 0 0,-1 0 1 0 0,1 0-1 0 0,0 0 1 0 0,0 0 0 0 0,4 3-1 0 0,2 4-52 0 0,12 10-70 0 0,-19-20 135 0 0,0 0 0 0 0,0 0 0 0 0,0-1-1 0 0,1 1 1 0 0,-1 0 0 0 0,0-1 0 0 0,0 1 0 0 0,1-1-1 0 0,-1 0 1 0 0,0 1 0 0 0,0-1 0 0 0,1 0 0 0 0,-1 0 0 0 0,0 0-1 0 0,1 0 1 0 0,-1 0 0 0 0,0 0 0 0 0,1 0 0 0 0,0 0-1 0 0,13-2 3 0 0,-13 2 0 0 0,-1 0 0 0 0,1 0 0 0 0,0 0 0 0 0,0 0 0 0 0,0-1 0 0 0,-1 1 0 0 0,1-1 0 0 0,0 1 0 0 0,-1-1 0 0 0,1 0 0 0 0,0 1 0 0 0,2-3 0 0 0,-1 1 16 0 0,0-1 0 0 0,0 0 0 0 0,0 1 0 0 0,0-1 0 0 0,-1-1 0 0 0,1 1 0 0 0,-1 0 0 0 0,0 0 0 0 0,0-1-1 0 0,0 0 1 0 0,0 1 0 0 0,0-1 0 0 0,-1 0 0 0 0,0 0 0 0 0,0 0 0 0 0,0 1 0 0 0,0-1 0 0 0,-1 0 0 0 0,1-1 0 0 0,-1 1-1 0 0,0 0 1 0 0,0 0 0 0 0,-1 0 0 0 0,1 0 0 0 0,-1 0 0 0 0,0 0 0 0 0,0 0 0 0 0,-2-5 0 0 0,-3-6-10 0 0,-1 1 0 0 0,0 0 0 0 0,-1 0 0 0 0,-1 0 0 0 0,0 1 0 0 0,0 1 0 0 0,-2 0 0 0 0,-16-16 0 0 0,25 26-9 0 0,0 0-1 0 0,0 0 0 0 0,0 1 0 0 0,-1-1 0 0 0,1 1 0 0 0,0-1 1 0 0,-1 1-1 0 0,1 0 0 0 0,-1 0 0 0 0,0 0 0 0 0,1 0 0 0 0,-1 0 0 0 0,0 1 1 0 0,1-1-1 0 0,-1 1 0 0 0,-3 0 0 0 0,5 0 4 0 0,-1 0 0 0 0,1 0 1 0 0,0 1-1 0 0,-1-1 0 0 0,1 1 0 0 0,-1-1 0 0 0,1 1 0 0 0,0-1 1 0 0,0 1-1 0 0,-1 0 0 0 0,1 0 0 0 0,0 0 0 0 0,0 0 0 0 0,0-1 1 0 0,0 2-1 0 0,0-1 0 0 0,0 0 0 0 0,0 0 0 0 0,0 0 0 0 0,0 0 1 0 0,1 0-1 0 0,-1 1 0 0 0,0-1 0 0 0,1 0 0 0 0,-1 1 0 0 0,1-1 1 0 0,-1 1-1 0 0,1-1 0 0 0,0 0 0 0 0,-1 1 0 0 0,1 2 0 0 0,-1 7-7 0 0,-1 0-1 0 0,2 0 0 0 0,-1 0 1 0 0,2 0-1 0 0,-1 0 0 0 0,2 0 0 0 0,-1 0 1 0 0,1 0-1 0 0,1 0 0 0 0,0 0 1 0 0,1-1-1 0 0,0 1 0 0 0,0-1 1 0 0,1 0-1 0 0,0 0 0 0 0,1-1 0 0 0,8 11 1 0 0,-12-18 4 0 0,0-1 0 0 0,0 1 0 0 0,0 0 0 0 0,0-1 0 0 0,0 1 0 0 0,1-1 0 0 0,-1 0 0 0 0,0 0 0 0 0,1 0-1 0 0,-1 0 1 0 0,1 0 0 0 0,0 0 0 0 0,-1-1 0 0 0,1 1 0 0 0,-1-1 0 0 0,1 0 0 0 0,0 0 0 0 0,-1 0 0 0 0,5 0 0 0 0,-4 0 10 0 0,-1-1 0 0 0,1 1 1 0 0,-1 0-1 0 0,0-1 0 0 0,1 0 0 0 0,-1 1 0 0 0,0-1 0 0 0,0 0 0 0 0,1 0 0 0 0,-1 0 0 0 0,0-1 1 0 0,0 1-1 0 0,0 0 0 0 0,0-1 0 0 0,-1 1 0 0 0,1-1 0 0 0,0 0 0 0 0,0 0 0 0 0,-1 0 0 0 0,0 1 1 0 0,3-4-1 0 0,-2 1 16 0 0,-1-1 1 0 0,1 1 0 0 0,-1 0 0 0 0,0 0 0 0 0,0-1-1 0 0,0 1 1 0 0,-1 0 0 0 0,1-1 0 0 0,-1 1 0 0 0,0-1-1 0 0,0 1 1 0 0,-1-1 0 0 0,1 1 0 0 0,-2-6 0 0 0,-1 3-7 0 0,0-1 1 0 0,0 1 0 0 0,0-1-1 0 0,-1 1 1 0 0,0 0 0 0 0,0 0 0 0 0,-7-7-1 0 0,4 5-41 0 0,6 5 18 0 0,-1 1 1 0 0,0 0 0 0 0,-1 1 0 0 0,1-1-1 0 0,0 0 1 0 0,-1 1 0 0 0,0-1-1 0 0,1 1 1 0 0,-1 0 0 0 0,0 0 0 0 0,-4-2-1 0 0,-11-5 17 0 0,9 8 32 0 0,7 1-43 0 0,0 0 1 0 0,0 0-1 0 0,0 0 1 0 0,0 1-1 0 0,1-1 0 0 0,-1 1 1 0 0,0-1-1 0 0,0 1 1 0 0,1-1-1 0 0,-1 1 1 0 0,0 0-1 0 0,1 0 1 0 0,-1 0-1 0 0,0 0 1 0 0,1 0-1 0 0,-1 0 1 0 0,1 1-1 0 0,0-1 0 0 0,-1 0 1 0 0,0 3-1 0 0,0-1 1 0 0,0 0-1 0 0,0 0 0 0 0,1 0 0 0 0,-1 0 0 0 0,1 1 1 0 0,0-1-1 0 0,0 0 0 0 0,0 1 0 0 0,1-1 0 0 0,-1 6 1 0 0,0-3-14 0 0,1 0-1 0 0,0 1 1 0 0,0-1 0 0 0,1 0 0 0 0,0 0 0 0 0,0 0 0 0 0,1 1 0 0 0,-1-1 0 0 0,1 0-1 0 0,0-1 1 0 0,1 1 0 0 0,4 8 0 0 0,-3-8-35 0 0,0-1 1 0 0,0 0-1 0 0,0 0 1 0 0,1-1-1 0 0,0 1 0 0 0,6 4 1 0 0,-9-8 38 0 0,0 0 0 0 0,0 0 0 0 0,0 0 0 0 0,0 0 0 0 0,1 0 0 0 0,-1 0 1 0 0,0 0-1 0 0,1-1 0 0 0,-1 1 0 0 0,1-1 0 0 0,-1 0 0 0 0,1 1 0 0 0,-1-1 1 0 0,1-1-1 0 0,-1 1 0 0 0,0 0 0 0 0,1 0 0 0 0,-1-1 0 0 0,3 0 0 0 0,4-2 19 0 0,0 0 0 0 0,-1 0-1 0 0,1-1 1 0 0,-1 0-1 0 0,10-6 1 0 0,-15 8 8 0 0,-1 0 1 0 0,1 0-1 0 0,0-1 1 0 0,-1 1-1 0 0,1-1 1 0 0,-1 1-1 0 0,0-1 1 0 0,0 0-1 0 0,0 0 1 0 0,0 0-1 0 0,0 0 1 0 0,-1 0-1 0 0,1-1 1 0 0,-1 1-1 0 0,0 0 1 0 0,1-6-1 0 0,-2 5 3 0 0,1 1-1 0 0,-1-1 1 0 0,0 1 0 0 0,0-1-1 0 0,0 1 1 0 0,-1 0-1 0 0,1-1 1 0 0,-1 1-1 0 0,0-1 1 0 0,0 1-1 0 0,0 0 1 0 0,-4-7-1 0 0,0 0-2 0 0,-2 1-1 0 0,-10-15 0 0 0,11 16-4 0 0,3 5-6 0 0,1 1-1 0 0,-1-1 0 0 0,1 1 0 0 0,-1 0 0 0 0,0 0 1 0 0,0 0-1 0 0,0 0 0 0 0,0 1 0 0 0,0-1 0 0 0,-4 0 1 0 0,-9-6-12 0 0,13 8-2 0 0,1-1 1 0 0,-1 0-1 0 0,1 1 0 0 0,-1 0 0 0 0,0 0 0 0 0,1 0 0 0 0,-1 0 0 0 0,0 0 0 0 0,1 0 0 0 0,-1 1 0 0 0,0-1 0 0 0,1 1 1 0 0,-1 0-1 0 0,1 0 0 0 0,-1 0 0 0 0,1 0 0 0 0,-1 0 0 0 0,1 1 0 0 0,0-1 0 0 0,0 1 0 0 0,-4 3 0 0 0,1 0-4 0 0,1 1-1 0 0,0 0 1 0 0,0 0-1 0 0,1 0 0 0 0,0 0 1 0 0,0 1-1 0 0,1-1 1 0 0,-1 1-1 0 0,1 0 0 0 0,1 0 1 0 0,-2 7-1 0 0,2-1-2 0 0,0 1 1 0 0,0 0-1 0 0,2-1 0 0 0,3 26 0 0 0,-4-36 14 0 0,1 0 0 0 0,0 1 0 0 0,0-1 0 0 0,1 0 0 0 0,-1 0 0 0 0,1 0 0 0 0,-1 0 0 0 0,1 0 0 0 0,0 0 0 0 0,3 3 0 0 0,-3-4 0 0 0,-1 0 0 0 0,1-1 0 0 0,-1 1 0 0 0,1-1 0 0 0,0 0 0 0 0,-1 1 0 0 0,1-1 0 0 0,0 0 0 0 0,0 0 0 0 0,0 0 0 0 0,0 0 0 0 0,0 0 0 0 0,0-1 0 0 0,0 1 0 0 0,0-1 0 0 0,5 1 0 0 0,-5-1 23 0 0,0 0 0 0 0,0-1-1 0 0,1 1 1 0 0,-1-1-1 0 0,0 0 1 0 0,0 0 0 0 0,0 1-1 0 0,1-1 1 0 0,-1-1-1 0 0,0 1 1 0 0,0 0-1 0 0,-1 0 1 0 0,1-1 0 0 0,0 1-1 0 0,0-1 1 0 0,-1 0-1 0 0,1 1 1 0 0,-1-1 0 0 0,1 0-1 0 0,-1 0 1 0 0,0 0-1 0 0,0 0 1 0 0,2-4 0 0 0,1-2 28 0 0,-1 0 0 0 0,-1 1-1 0 0,1-1 1 0 0,-1 0 0 0 0,1-13 0 0 0,-2 15-46 0 0,-2 0 0 0 0,1 1-1 0 0,-1-1 1 0 0,1 0 0 0 0,-2 0 0 0 0,1 0-1 0 0,-1 1 1 0 0,1-1 0 0 0,-1 1-1 0 0,-1-1 1 0 0,1 1 0 0 0,-1 0 0 0 0,0 0-1 0 0,0 0 1 0 0,-1 0 0 0 0,-7-8-1 0 0,9 11-4 0 0,0 1 1 0 0,0-1-1 0 0,0 1 0 0 0,0-1 0 0 0,0 1 0 0 0,0 0 0 0 0,0 0 0 0 0,0 0 0 0 0,0 0 0 0 0,-1 0 0 0 0,1 1 0 0 0,-3-2 1 0 0,3 2-2 0 0,1 0 0 0 0,-1 1 0 0 0,1-1 1 0 0,-1 0-1 0 0,1 1 0 0 0,-1-1 1 0 0,1 0-1 0 0,-1 1 0 0 0,1 0 1 0 0,0-1-1 0 0,-1 1 0 0 0,1 0 1 0 0,0 0-1 0 0,0-1 0 0 0,-1 1 0 0 0,1 0 1 0 0,0 0-1 0 0,0 1 0 0 0,0-1 1 0 0,-1 2-1 0 0,-4 4-40 0 0,4-5 35 0 0,0-1 0 0 0,1 1 0 0 0,-1 0 0 0 0,1 0 0 0 0,0-1 0 0 0,0 1 0 0 0,0 0 0 0 0,0 1 0 0 0,0-1 0 0 0,0 0 0 0 0,0 0 0 0 0,0 0 0 0 0,1 0 0 0 0,-1 3 0 0 0,0 3-9 0 0,0 1 0 0 0,0-1-1 0 0,0 1 1 0 0,1-1-1 0 0,1 1 1 0 0,-1-1-1 0 0,1 1 1 0 0,4 13 0 0 0,-4-20-19 0 0,0 1 0 0 0,0-1 0 0 0,1 0 0 0 0,-1 0-1 0 0,1 0 1 0 0,-1 0 0 0 0,1 0 0 0 0,0 0 0 0 0,-1 0 0 0 0,1 0 0 0 0,0-1 0 0 0,0 1 0 0 0,0-1 0 0 0,1 1 0 0 0,-1-1 0 0 0,0 0 0 0 0,0 0 0 0 0,1 0 0 0 0,-1 0 0 0 0,1 0 0 0 0,-1-1 0 0 0,1 1 0 0 0,-1-1 0 0 0,1 1 0 0 0,-1-1 0 0 0,1 0-1 0 0,-1 0 1 0 0,1 0 0 0 0,4-1 0 0 0,-2 0-59 0 0,0-1 0 0 0,-1 1 0 0 0,1-1 0 0 0,-1 0 0 0 0,1 0 0 0 0,-1 0 0 0 0,0-1 0 0 0,0 0-1 0 0,0 1 1 0 0,0-1 0 0 0,6-7 0 0 0,2-4-1622 0 0,20-26 1 0 0,-27 32 707 0 0,3-2-191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4.66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1 766 4896 0 0,'0'0'6052'0'0,"3"-7"-5960"0"0,-2 6-99 0 0,-1 0 1 0 0,1 1-1 0 0,-1-1 1 0 0,1 0-1 0 0,0 0 1 0 0,-1 1-1 0 0,1-1 1 0 0,0 0-1 0 0,-1 1 1 0 0,1-1 0 0 0,0 1-1 0 0,0-1 1 0 0,0 1-1 0 0,-1-1 1 0 0,1 1-1 0 0,0 0 1 0 0,2-1-1 0 0,2-2-40 0 0,39-29 87 0 0,-13 9-4 0 0,-3 2-453 0 0,-1 0 1 0 0,-1-2 0 0 0,38-42-1 0 0,-39 38-255 0 0,-12 14 745 0 0,16-21 0 0 0,46-71-49 0 0,-28 53-344 0 0,-38 41 396 0 0,0 1 0 0 0,1 0 0 0 0,0 1 0 0 0,14-10 0 0 0,20-19 174 0 0,-27 22-133 0 0,0 1 0 0 0,20-12 0 0 0,-3 1 190 0 0,97-82 2070 0 0,-121 101-2263 0 0,-1 0 0 0 0,15-8 0 0 0,-12 8-116 0 0,-9 6 4 0 0,2-2-2405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5.3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4328 0 0,'0'0'8264'0'0,"5"8"-7612"0"0,3-3-274 0 0,0 1 1 0 0,10 10 0 0 0,-12-11-343 0 0,-1 1 0 0 0,1-2 0 0 0,0 1 1 0 0,1-1-1 0 0,7 5 0 0 0,-10-7 46 0 0,0 0 1 0 0,0 1-1 0 0,0-1 1 0 0,4 5-1 0 0,12 9 477 0 0,57 35 474 0 0,-34-23-449 0 0,21 10 118 0 0,-5-4-213 0 0,23 10 132 0 0,-38-22-235 0 0,-1 1 0 0 0,67 50 1 0 0,66 73-560 0 0,-141-117 319 0 0,58 37-1 0 0,-4-3-2049 0 0,-78-53 940 0 0,-2-2-10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7.47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44 34 5616 0 0,'0'0'417'0'0,"-1"-1"-285"0"0,0 0-159 0 0,1 0 1 0 0,-1-1-1 0 0,0 1 0 0 0,0 0 1 0 0,0 0-1 0 0,0 0 0 0 0,0 0 1 0 0,0 0-1 0 0,0 1 0 0 0,-1-1 1 0 0,1 0-1 0 0,0 1 0 0 0,0-1 1 0 0,-1 0-1 0 0,1 1 0 0 0,0-1 1 0 0,-1 1-1 0 0,-1-1 0 0 0,1 1-63 0 0,-16-7 6709 0 0,27 7-3726 0 0,-5 0-3164 0 0,117 4 1654 0 0,114-8-864 0 0,-167-3-660 0 0,-58 4 146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18T13:23:17.94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32 13272 0 0,'0'0'1333'0'0,"8"7"-1210"0"0,-5-2-99 0 0,1 0 1 0 0,-1 0 0 0 0,0 1-1 0 0,-1-1 1 0 0,1 1 0 0 0,-1-1-1 0 0,0 1 1 0 0,-1 0 0 0 0,1 0 0 0 0,-1 0-1 0 0,0 0 1 0 0,-1 0 0 0 0,1 0-1 0 0,-1 0 1 0 0,-1 0 0 0 0,1 0-1 0 0,-1 0 1 0 0,-1 7 0 0 0,-4 21 624 0 0,5-28-576 0 0,1-1 1 0 0,-1 1-1 0 0,0 0 0 0 0,-1-1 1 0 0,1 1-1 0 0,-3 6 1 0 0,0 2-54 0 0,4-13-37 0 0,-1 1 0 0 0,1-1-1 0 0,0 1 1 0 0,0-1-1 0 0,-1 1 1 0 0,1-1 0 0 0,-1 1-1 0 0,0-1 1 0 0,1 1-1 0 0,-1-1 1 0 0,-2 3 0 0 0,2-3-243 0 0,9-9-3455 0 0,-4-2-770 0 0</inkml:trace>
  <inkml:trace contextRef="#ctx0" brushRef="#br0" timeOffset="1">257 1 9408 0 0,'0'0'541'0'0,"7"17"-296"0"0,-5-13 156 0 0,0 1-1 0 0,-1-1 0 0 0,1 1 0 0 0,-1 0 1 0 0,0-1-1 0 0,-1 1 0 0 0,1 0 0 0 0,-1 0 1 0 0,0 0-1 0 0,-1 8 0 0 0,-1 4 23 0 0,-8 29 1 0 0,1-8 4 0 0,9-36-425 0 0,-2 8-182 0 0,0 1 0 0 0,0 0 0 0 0,-7 17 1 0 0,8-27 21 0 0,0 0 0 0 0,1 1 0 0 0,-1-1 0 0 0,1 1 0 0 0,0-1 0 0 0,-1 1 0 0 0,1-1 0 0 0,0 1 0 0 0,0 2 0 0 0,0 4-1265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04FC0ED-1AEA-47A1-A1FF-416A5B36AF2E}" type="datetimeFigureOut">
              <a:rPr lang="zh-CN" altLang="en-US" smtClean="0"/>
              <a:t>2021/5/14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5015CD7-3D58-4DDF-A86C-DECAF39CE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901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940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10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627026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11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743069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607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677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997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882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140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08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81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29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165247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119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226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22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97613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23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563428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24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892059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24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3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65785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4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827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5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76849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6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38333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7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054356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8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16069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9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640741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0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15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0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985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2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1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7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2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4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05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9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63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9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1.png"/><Relationship Id="rId11" Type="http://schemas.openxmlformats.org/officeDocument/2006/relationships/image" Target="../media/image44.png"/><Relationship Id="rId5" Type="http://schemas.openxmlformats.org/officeDocument/2006/relationships/customXml" Target="../ink/ink50.xml"/><Relationship Id="rId10" Type="http://schemas.openxmlformats.org/officeDocument/2006/relationships/image" Target="../media/image42.png"/><Relationship Id="rId4" Type="http://schemas.openxmlformats.org/officeDocument/2006/relationships/image" Target="../media/image3.jp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3.jp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1.xml"/><Relationship Id="rId11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070.png"/><Relationship Id="rId4" Type="http://schemas.openxmlformats.org/officeDocument/2006/relationships/image" Target="../media/image45.png"/><Relationship Id="rId9" Type="http://schemas.openxmlformats.org/officeDocument/2006/relationships/customXml" Target="../ink/ink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3" Type="http://schemas.openxmlformats.org/officeDocument/2006/relationships/image" Target="../media/image3.jp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951.png"/><Relationship Id="rId4" Type="http://schemas.openxmlformats.org/officeDocument/2006/relationships/image" Target="../media/image154.png"/><Relationship Id="rId9" Type="http://schemas.openxmlformats.org/officeDocument/2006/relationships/image" Target="../media/image11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0.png"/><Relationship Id="rId13" Type="http://schemas.openxmlformats.org/officeDocument/2006/relationships/image" Target="../media/image3.jpg"/><Relationship Id="rId3" Type="http://schemas.openxmlformats.org/officeDocument/2006/relationships/image" Target="../media/image49.png"/><Relationship Id="rId7" Type="http://schemas.openxmlformats.org/officeDocument/2006/relationships/image" Target="../media/image170.png"/><Relationship Id="rId12" Type="http://schemas.openxmlformats.org/officeDocument/2006/relationships/image" Target="../media/image2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210.png"/><Relationship Id="rId5" Type="http://schemas.openxmlformats.org/officeDocument/2006/relationships/image" Target="../media/image1512.png"/><Relationship Id="rId15" Type="http://schemas.openxmlformats.org/officeDocument/2006/relationships/image" Target="../media/image51.png"/><Relationship Id="rId10" Type="http://schemas.openxmlformats.org/officeDocument/2006/relationships/image" Target="../media/image206.png"/><Relationship Id="rId4" Type="http://schemas.openxmlformats.org/officeDocument/2006/relationships/image" Target="../media/image145.png"/><Relationship Id="rId9" Type="http://schemas.openxmlformats.org/officeDocument/2006/relationships/image" Target="../media/image1910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jp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56.gif"/><Relationship Id="rId4" Type="http://schemas.openxmlformats.org/officeDocument/2006/relationships/image" Target="../media/image55.png"/><Relationship Id="rId9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13" Type="http://schemas.openxmlformats.org/officeDocument/2006/relationships/image" Target="../media/image840.png"/><Relationship Id="rId18" Type="http://schemas.openxmlformats.org/officeDocument/2006/relationships/image" Target="../media/image890.png"/><Relationship Id="rId3" Type="http://schemas.openxmlformats.org/officeDocument/2006/relationships/image" Target="../media/image3.jpg"/><Relationship Id="rId7" Type="http://schemas.openxmlformats.org/officeDocument/2006/relationships/image" Target="../media/image63.png"/><Relationship Id="rId12" Type="http://schemas.openxmlformats.org/officeDocument/2006/relationships/image" Target="../media/image64.png"/><Relationship Id="rId17" Type="http://schemas.openxmlformats.org/officeDocument/2006/relationships/image" Target="../media/image88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70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821.png"/><Relationship Id="rId5" Type="http://schemas.openxmlformats.org/officeDocument/2006/relationships/image" Target="../media/image60.png"/><Relationship Id="rId15" Type="http://schemas.openxmlformats.org/officeDocument/2006/relationships/image" Target="../media/image860.png"/><Relationship Id="rId10" Type="http://schemas.openxmlformats.org/officeDocument/2006/relationships/image" Target="../media/image811.png"/><Relationship Id="rId19" Type="http://schemas.openxmlformats.org/officeDocument/2006/relationships/image" Target="../media/image900.png"/><Relationship Id="rId4" Type="http://schemas.openxmlformats.org/officeDocument/2006/relationships/image" Target="../media/image59.png"/><Relationship Id="rId9" Type="http://schemas.openxmlformats.org/officeDocument/2006/relationships/image" Target="../media/image800.png"/><Relationship Id="rId14" Type="http://schemas.openxmlformats.org/officeDocument/2006/relationships/image" Target="../media/image8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7.xml"/><Relationship Id="rId21" Type="http://schemas.openxmlformats.org/officeDocument/2006/relationships/image" Target="../media/image750.png"/><Relationship Id="rId42" Type="http://schemas.openxmlformats.org/officeDocument/2006/relationships/image" Target="../media/image851.png"/><Relationship Id="rId63" Type="http://schemas.openxmlformats.org/officeDocument/2006/relationships/customXml" Target="../ink/ink80.xml"/><Relationship Id="rId84" Type="http://schemas.openxmlformats.org/officeDocument/2006/relationships/image" Target="../media/image1061.png"/><Relationship Id="rId138" Type="http://schemas.openxmlformats.org/officeDocument/2006/relationships/customXml" Target="../ink/ink127.xml"/><Relationship Id="rId159" Type="http://schemas.openxmlformats.org/officeDocument/2006/relationships/image" Target="../media/image124.png"/><Relationship Id="rId170" Type="http://schemas.openxmlformats.org/officeDocument/2006/relationships/customXml" Target="../ink/ink153.xml"/><Relationship Id="rId107" Type="http://schemas.openxmlformats.org/officeDocument/2006/relationships/customXml" Target="../ink/ink102.xml"/><Relationship Id="rId11" Type="http://schemas.openxmlformats.org/officeDocument/2006/relationships/image" Target="../media/image700.png"/><Relationship Id="rId32" Type="http://schemas.openxmlformats.org/officeDocument/2006/relationships/customXml" Target="../ink/ink64.xml"/><Relationship Id="rId53" Type="http://schemas.openxmlformats.org/officeDocument/2006/relationships/customXml" Target="../ink/ink75.xml"/><Relationship Id="rId74" Type="http://schemas.openxmlformats.org/officeDocument/2006/relationships/image" Target="../media/image1010.png"/><Relationship Id="rId128" Type="http://schemas.openxmlformats.org/officeDocument/2006/relationships/customXml" Target="../ink/ink117.xml"/><Relationship Id="rId149" Type="http://schemas.openxmlformats.org/officeDocument/2006/relationships/customXml" Target="../ink/ink138.xml"/><Relationship Id="rId5" Type="http://schemas.openxmlformats.org/officeDocument/2006/relationships/image" Target="../media/image107.png"/><Relationship Id="rId95" Type="http://schemas.openxmlformats.org/officeDocument/2006/relationships/customXml" Target="../ink/ink96.xml"/><Relationship Id="rId160" Type="http://schemas.openxmlformats.org/officeDocument/2006/relationships/customXml" Target="../ink/ink148.xml"/><Relationship Id="rId181" Type="http://schemas.openxmlformats.org/officeDocument/2006/relationships/image" Target="../media/image135.png"/><Relationship Id="rId22" Type="http://schemas.openxmlformats.org/officeDocument/2006/relationships/customXml" Target="../ink/ink59.xml"/><Relationship Id="rId43" Type="http://schemas.openxmlformats.org/officeDocument/2006/relationships/customXml" Target="../ink/ink70.xml"/><Relationship Id="rId64" Type="http://schemas.openxmlformats.org/officeDocument/2006/relationships/image" Target="../media/image960.png"/><Relationship Id="rId118" Type="http://schemas.openxmlformats.org/officeDocument/2006/relationships/image" Target="../media/image1230.png"/><Relationship Id="rId139" Type="http://schemas.openxmlformats.org/officeDocument/2006/relationships/customXml" Target="../ink/ink128.xml"/><Relationship Id="rId85" Type="http://schemas.openxmlformats.org/officeDocument/2006/relationships/customXml" Target="../ink/ink91.xml"/><Relationship Id="rId150" Type="http://schemas.openxmlformats.org/officeDocument/2006/relationships/customXml" Target="../ink/ink139.xml"/><Relationship Id="rId171" Type="http://schemas.openxmlformats.org/officeDocument/2006/relationships/image" Target="../media/image130.png"/><Relationship Id="rId12" Type="http://schemas.openxmlformats.org/officeDocument/2006/relationships/customXml" Target="../ink/ink54.xml"/><Relationship Id="rId33" Type="http://schemas.openxmlformats.org/officeDocument/2006/relationships/image" Target="../media/image810.png"/><Relationship Id="rId108" Type="http://schemas.openxmlformats.org/officeDocument/2006/relationships/image" Target="../media/image118.png"/><Relationship Id="rId129" Type="http://schemas.openxmlformats.org/officeDocument/2006/relationships/customXml" Target="../ink/ink118.xml"/><Relationship Id="rId54" Type="http://schemas.openxmlformats.org/officeDocument/2006/relationships/image" Target="../media/image911.png"/><Relationship Id="rId75" Type="http://schemas.openxmlformats.org/officeDocument/2006/relationships/customXml" Target="../ink/ink86.xml"/><Relationship Id="rId96" Type="http://schemas.openxmlformats.org/officeDocument/2006/relationships/image" Target="../media/image112.png"/><Relationship Id="rId140" Type="http://schemas.openxmlformats.org/officeDocument/2006/relationships/customXml" Target="../ink/ink129.xml"/><Relationship Id="rId161" Type="http://schemas.openxmlformats.org/officeDocument/2006/relationships/image" Target="../media/image125.png"/><Relationship Id="rId182" Type="http://schemas.openxmlformats.org/officeDocument/2006/relationships/customXml" Target="../ink/ink159.xml"/><Relationship Id="rId6" Type="http://schemas.openxmlformats.org/officeDocument/2006/relationships/image" Target="../media/image620.png"/><Relationship Id="rId23" Type="http://schemas.openxmlformats.org/officeDocument/2006/relationships/image" Target="../media/image760.png"/><Relationship Id="rId119" Type="http://schemas.openxmlformats.org/officeDocument/2006/relationships/customXml" Target="../ink/ink108.xml"/><Relationship Id="rId44" Type="http://schemas.openxmlformats.org/officeDocument/2006/relationships/image" Target="../media/image861.png"/><Relationship Id="rId65" Type="http://schemas.openxmlformats.org/officeDocument/2006/relationships/customXml" Target="../ink/ink81.xml"/><Relationship Id="rId86" Type="http://schemas.openxmlformats.org/officeDocument/2006/relationships/image" Target="../media/image1071.png"/><Relationship Id="rId130" Type="http://schemas.openxmlformats.org/officeDocument/2006/relationships/customXml" Target="../ink/ink119.xml"/><Relationship Id="rId151" Type="http://schemas.openxmlformats.org/officeDocument/2006/relationships/customXml" Target="../ink/ink140.xml"/><Relationship Id="rId172" Type="http://schemas.openxmlformats.org/officeDocument/2006/relationships/customXml" Target="../ink/ink154.xml"/><Relationship Id="rId13" Type="http://schemas.openxmlformats.org/officeDocument/2006/relationships/image" Target="../media/image710.png"/><Relationship Id="rId18" Type="http://schemas.openxmlformats.org/officeDocument/2006/relationships/customXml" Target="../ink/ink57.xml"/><Relationship Id="rId39" Type="http://schemas.openxmlformats.org/officeDocument/2006/relationships/customXml" Target="../ink/ink68.xml"/><Relationship Id="rId109" Type="http://schemas.openxmlformats.org/officeDocument/2006/relationships/customXml" Target="../ink/ink103.xml"/><Relationship Id="rId34" Type="http://schemas.openxmlformats.org/officeDocument/2006/relationships/customXml" Target="../ink/ink65.xml"/><Relationship Id="rId50" Type="http://schemas.openxmlformats.org/officeDocument/2006/relationships/image" Target="../media/image891.png"/><Relationship Id="rId55" Type="http://schemas.openxmlformats.org/officeDocument/2006/relationships/customXml" Target="../ink/ink76.xml"/><Relationship Id="rId76" Type="http://schemas.openxmlformats.org/officeDocument/2006/relationships/image" Target="../media/image1020.png"/><Relationship Id="rId97" Type="http://schemas.openxmlformats.org/officeDocument/2006/relationships/customXml" Target="../ink/ink97.xml"/><Relationship Id="rId104" Type="http://schemas.openxmlformats.org/officeDocument/2006/relationships/image" Target="../media/image1160.png"/><Relationship Id="rId120" Type="http://schemas.openxmlformats.org/officeDocument/2006/relationships/customXml" Target="../ink/ink109.xml"/><Relationship Id="rId125" Type="http://schemas.openxmlformats.org/officeDocument/2006/relationships/customXml" Target="../ink/ink114.xml"/><Relationship Id="rId141" Type="http://schemas.openxmlformats.org/officeDocument/2006/relationships/customXml" Target="../ink/ink130.xml"/><Relationship Id="rId146" Type="http://schemas.openxmlformats.org/officeDocument/2006/relationships/customXml" Target="../ink/ink135.xml"/><Relationship Id="rId167" Type="http://schemas.openxmlformats.org/officeDocument/2006/relationships/image" Target="../media/image128.png"/><Relationship Id="rId7" Type="http://schemas.openxmlformats.org/officeDocument/2006/relationships/image" Target="../media/image660.png"/><Relationship Id="rId71" Type="http://schemas.openxmlformats.org/officeDocument/2006/relationships/customXml" Target="../ink/ink84.xml"/><Relationship Id="rId92" Type="http://schemas.openxmlformats.org/officeDocument/2006/relationships/image" Target="../media/image1100.png"/><Relationship Id="rId162" Type="http://schemas.openxmlformats.org/officeDocument/2006/relationships/customXml" Target="../ink/ink149.xml"/><Relationship Id="rId183" Type="http://schemas.openxmlformats.org/officeDocument/2006/relationships/image" Target="../media/image1360.png"/><Relationship Id="rId2" Type="http://schemas.openxmlformats.org/officeDocument/2006/relationships/notesSlide" Target="../notesSlides/notesSlide25.xml"/><Relationship Id="rId29" Type="http://schemas.openxmlformats.org/officeDocument/2006/relationships/image" Target="../media/image791.png"/><Relationship Id="rId24" Type="http://schemas.openxmlformats.org/officeDocument/2006/relationships/customXml" Target="../ink/ink60.xml"/><Relationship Id="rId40" Type="http://schemas.openxmlformats.org/officeDocument/2006/relationships/image" Target="../media/image841.png"/><Relationship Id="rId45" Type="http://schemas.openxmlformats.org/officeDocument/2006/relationships/customXml" Target="../ink/ink71.xml"/><Relationship Id="rId66" Type="http://schemas.openxmlformats.org/officeDocument/2006/relationships/image" Target="../media/image970.png"/><Relationship Id="rId87" Type="http://schemas.openxmlformats.org/officeDocument/2006/relationships/customXml" Target="../ink/ink92.xml"/><Relationship Id="rId110" Type="http://schemas.openxmlformats.org/officeDocument/2006/relationships/image" Target="../media/image119.png"/><Relationship Id="rId115" Type="http://schemas.openxmlformats.org/officeDocument/2006/relationships/customXml" Target="../ink/ink106.xml"/><Relationship Id="rId131" Type="http://schemas.openxmlformats.org/officeDocument/2006/relationships/customXml" Target="../ink/ink120.xml"/><Relationship Id="rId136" Type="http://schemas.openxmlformats.org/officeDocument/2006/relationships/customXml" Target="../ink/ink125.xml"/><Relationship Id="rId157" Type="http://schemas.openxmlformats.org/officeDocument/2006/relationships/customXml" Target="../ink/ink146.xml"/><Relationship Id="rId178" Type="http://schemas.openxmlformats.org/officeDocument/2006/relationships/customXml" Target="../ink/ink157.xml"/><Relationship Id="rId61" Type="http://schemas.openxmlformats.org/officeDocument/2006/relationships/customXml" Target="../ink/ink79.xml"/><Relationship Id="rId82" Type="http://schemas.openxmlformats.org/officeDocument/2006/relationships/image" Target="../media/image1050.png"/><Relationship Id="rId152" Type="http://schemas.openxmlformats.org/officeDocument/2006/relationships/customXml" Target="../ink/ink141.xml"/><Relationship Id="rId173" Type="http://schemas.openxmlformats.org/officeDocument/2006/relationships/image" Target="../media/image131.png"/><Relationship Id="rId19" Type="http://schemas.openxmlformats.org/officeDocument/2006/relationships/image" Target="../media/image740.png"/><Relationship Id="rId14" Type="http://schemas.openxmlformats.org/officeDocument/2006/relationships/customXml" Target="../ink/ink55.xml"/><Relationship Id="rId30" Type="http://schemas.openxmlformats.org/officeDocument/2006/relationships/customXml" Target="../ink/ink63.xml"/><Relationship Id="rId35" Type="http://schemas.openxmlformats.org/officeDocument/2006/relationships/image" Target="../media/image820.png"/><Relationship Id="rId56" Type="http://schemas.openxmlformats.org/officeDocument/2006/relationships/image" Target="../media/image920.png"/><Relationship Id="rId77" Type="http://schemas.openxmlformats.org/officeDocument/2006/relationships/customXml" Target="../ink/ink87.xml"/><Relationship Id="rId100" Type="http://schemas.openxmlformats.org/officeDocument/2006/relationships/image" Target="../media/image114.png"/><Relationship Id="rId105" Type="http://schemas.openxmlformats.org/officeDocument/2006/relationships/customXml" Target="../ink/ink101.xml"/><Relationship Id="rId126" Type="http://schemas.openxmlformats.org/officeDocument/2006/relationships/customXml" Target="../ink/ink115.xml"/><Relationship Id="rId147" Type="http://schemas.openxmlformats.org/officeDocument/2006/relationships/customXml" Target="../ink/ink136.xml"/><Relationship Id="rId168" Type="http://schemas.openxmlformats.org/officeDocument/2006/relationships/customXml" Target="../ink/ink152.xml"/><Relationship Id="rId8" Type="http://schemas.openxmlformats.org/officeDocument/2006/relationships/image" Target="../media/image108.png"/><Relationship Id="rId51" Type="http://schemas.openxmlformats.org/officeDocument/2006/relationships/customXml" Target="../ink/ink74.xml"/><Relationship Id="rId72" Type="http://schemas.openxmlformats.org/officeDocument/2006/relationships/image" Target="../media/image1000.png"/><Relationship Id="rId93" Type="http://schemas.openxmlformats.org/officeDocument/2006/relationships/customXml" Target="../ink/ink95.xml"/><Relationship Id="rId98" Type="http://schemas.openxmlformats.org/officeDocument/2006/relationships/image" Target="../media/image1130.png"/><Relationship Id="rId121" Type="http://schemas.openxmlformats.org/officeDocument/2006/relationships/customXml" Target="../ink/ink110.xml"/><Relationship Id="rId142" Type="http://schemas.openxmlformats.org/officeDocument/2006/relationships/customXml" Target="../ink/ink131.xml"/><Relationship Id="rId163" Type="http://schemas.openxmlformats.org/officeDocument/2006/relationships/image" Target="../media/image1260.png"/><Relationship Id="rId184" Type="http://schemas.openxmlformats.org/officeDocument/2006/relationships/customXml" Target="../ink/ink160.xml"/><Relationship Id="rId3" Type="http://schemas.openxmlformats.org/officeDocument/2006/relationships/image" Target="../media/image3.jpg"/><Relationship Id="rId25" Type="http://schemas.openxmlformats.org/officeDocument/2006/relationships/image" Target="../media/image770.png"/><Relationship Id="rId46" Type="http://schemas.openxmlformats.org/officeDocument/2006/relationships/image" Target="../media/image871.png"/><Relationship Id="rId67" Type="http://schemas.openxmlformats.org/officeDocument/2006/relationships/customXml" Target="../ink/ink82.xml"/><Relationship Id="rId116" Type="http://schemas.openxmlformats.org/officeDocument/2006/relationships/image" Target="../media/image1220.png"/><Relationship Id="rId137" Type="http://schemas.openxmlformats.org/officeDocument/2006/relationships/customXml" Target="../ink/ink126.xml"/><Relationship Id="rId158" Type="http://schemas.openxmlformats.org/officeDocument/2006/relationships/customXml" Target="../ink/ink147.xml"/><Relationship Id="rId20" Type="http://schemas.openxmlformats.org/officeDocument/2006/relationships/customXml" Target="../ink/ink58.xml"/><Relationship Id="rId41" Type="http://schemas.openxmlformats.org/officeDocument/2006/relationships/customXml" Target="../ink/ink69.xml"/><Relationship Id="rId62" Type="http://schemas.openxmlformats.org/officeDocument/2006/relationships/image" Target="../media/image950.png"/><Relationship Id="rId83" Type="http://schemas.openxmlformats.org/officeDocument/2006/relationships/customXml" Target="../ink/ink90.xml"/><Relationship Id="rId88" Type="http://schemas.openxmlformats.org/officeDocument/2006/relationships/image" Target="../media/image1080.png"/><Relationship Id="rId111" Type="http://schemas.openxmlformats.org/officeDocument/2006/relationships/customXml" Target="../ink/ink104.xml"/><Relationship Id="rId132" Type="http://schemas.openxmlformats.org/officeDocument/2006/relationships/customXml" Target="../ink/ink121.xml"/><Relationship Id="rId153" Type="http://schemas.openxmlformats.org/officeDocument/2006/relationships/customXml" Target="../ink/ink142.xml"/><Relationship Id="rId174" Type="http://schemas.openxmlformats.org/officeDocument/2006/relationships/customXml" Target="../ink/ink155.xml"/><Relationship Id="rId179" Type="http://schemas.openxmlformats.org/officeDocument/2006/relationships/image" Target="../media/image134.png"/><Relationship Id="rId15" Type="http://schemas.openxmlformats.org/officeDocument/2006/relationships/image" Target="../media/image720.png"/><Relationship Id="rId36" Type="http://schemas.openxmlformats.org/officeDocument/2006/relationships/customXml" Target="../ink/ink66.xml"/><Relationship Id="rId57" Type="http://schemas.openxmlformats.org/officeDocument/2006/relationships/customXml" Target="../ink/ink77.xml"/><Relationship Id="rId106" Type="http://schemas.openxmlformats.org/officeDocument/2006/relationships/image" Target="../media/image1170.png"/><Relationship Id="rId127" Type="http://schemas.openxmlformats.org/officeDocument/2006/relationships/customXml" Target="../ink/ink116.xml"/><Relationship Id="rId10" Type="http://schemas.openxmlformats.org/officeDocument/2006/relationships/image" Target="../media/image690.png"/><Relationship Id="rId31" Type="http://schemas.openxmlformats.org/officeDocument/2006/relationships/image" Target="../media/image801.png"/><Relationship Id="rId52" Type="http://schemas.openxmlformats.org/officeDocument/2006/relationships/image" Target="../media/image901.png"/><Relationship Id="rId73" Type="http://schemas.openxmlformats.org/officeDocument/2006/relationships/customXml" Target="../ink/ink85.xml"/><Relationship Id="rId78" Type="http://schemas.openxmlformats.org/officeDocument/2006/relationships/image" Target="../media/image1030.png"/><Relationship Id="rId94" Type="http://schemas.openxmlformats.org/officeDocument/2006/relationships/image" Target="../media/image111.png"/><Relationship Id="rId99" Type="http://schemas.openxmlformats.org/officeDocument/2006/relationships/customXml" Target="../ink/ink98.xml"/><Relationship Id="rId101" Type="http://schemas.openxmlformats.org/officeDocument/2006/relationships/customXml" Target="../ink/ink99.xml"/><Relationship Id="rId122" Type="http://schemas.openxmlformats.org/officeDocument/2006/relationships/customXml" Target="../ink/ink111.xml"/><Relationship Id="rId143" Type="http://schemas.openxmlformats.org/officeDocument/2006/relationships/customXml" Target="../ink/ink132.xml"/><Relationship Id="rId148" Type="http://schemas.openxmlformats.org/officeDocument/2006/relationships/customXml" Target="../ink/ink137.xml"/><Relationship Id="rId164" Type="http://schemas.openxmlformats.org/officeDocument/2006/relationships/customXml" Target="../ink/ink150.xml"/><Relationship Id="rId169" Type="http://schemas.openxmlformats.org/officeDocument/2006/relationships/image" Target="../media/image129.png"/><Relationship Id="rId185" Type="http://schemas.openxmlformats.org/officeDocument/2006/relationships/image" Target="../media/image137.png"/><Relationship Id="rId4" Type="http://schemas.openxmlformats.org/officeDocument/2006/relationships/image" Target="../media/image600.png"/><Relationship Id="rId9" Type="http://schemas.openxmlformats.org/officeDocument/2006/relationships/image" Target="../media/image110.png"/><Relationship Id="rId180" Type="http://schemas.openxmlformats.org/officeDocument/2006/relationships/customXml" Target="../ink/ink158.xml"/><Relationship Id="rId26" Type="http://schemas.openxmlformats.org/officeDocument/2006/relationships/customXml" Target="../ink/ink61.xml"/><Relationship Id="rId47" Type="http://schemas.openxmlformats.org/officeDocument/2006/relationships/customXml" Target="../ink/ink72.xml"/><Relationship Id="rId68" Type="http://schemas.openxmlformats.org/officeDocument/2006/relationships/image" Target="../media/image980.png"/><Relationship Id="rId89" Type="http://schemas.openxmlformats.org/officeDocument/2006/relationships/customXml" Target="../ink/ink93.xml"/><Relationship Id="rId112" Type="http://schemas.openxmlformats.org/officeDocument/2006/relationships/image" Target="../media/image1200.png"/><Relationship Id="rId133" Type="http://schemas.openxmlformats.org/officeDocument/2006/relationships/customXml" Target="../ink/ink122.xml"/><Relationship Id="rId154" Type="http://schemas.openxmlformats.org/officeDocument/2006/relationships/customXml" Target="../ink/ink143.xml"/><Relationship Id="rId175" Type="http://schemas.openxmlformats.org/officeDocument/2006/relationships/image" Target="../media/image132.png"/><Relationship Id="rId16" Type="http://schemas.openxmlformats.org/officeDocument/2006/relationships/customXml" Target="../ink/ink56.xml"/><Relationship Id="rId37" Type="http://schemas.openxmlformats.org/officeDocument/2006/relationships/customXml" Target="../ink/ink67.xml"/><Relationship Id="rId58" Type="http://schemas.openxmlformats.org/officeDocument/2006/relationships/image" Target="../media/image930.png"/><Relationship Id="rId79" Type="http://schemas.openxmlformats.org/officeDocument/2006/relationships/customXml" Target="../ink/ink88.xml"/><Relationship Id="rId102" Type="http://schemas.openxmlformats.org/officeDocument/2006/relationships/image" Target="../media/image115.png"/><Relationship Id="rId123" Type="http://schemas.openxmlformats.org/officeDocument/2006/relationships/customXml" Target="../ink/ink112.xml"/><Relationship Id="rId144" Type="http://schemas.openxmlformats.org/officeDocument/2006/relationships/customXml" Target="../ink/ink133.xml"/><Relationship Id="rId90" Type="http://schemas.openxmlformats.org/officeDocument/2006/relationships/image" Target="../media/image1090.png"/><Relationship Id="rId165" Type="http://schemas.openxmlformats.org/officeDocument/2006/relationships/image" Target="../media/image127.png"/><Relationship Id="rId186" Type="http://schemas.openxmlformats.org/officeDocument/2006/relationships/customXml" Target="../ink/ink161.xml"/><Relationship Id="rId27" Type="http://schemas.openxmlformats.org/officeDocument/2006/relationships/image" Target="../media/image780.png"/><Relationship Id="rId48" Type="http://schemas.openxmlformats.org/officeDocument/2006/relationships/image" Target="../media/image881.png"/><Relationship Id="rId69" Type="http://schemas.openxmlformats.org/officeDocument/2006/relationships/customXml" Target="../ink/ink83.xml"/><Relationship Id="rId113" Type="http://schemas.openxmlformats.org/officeDocument/2006/relationships/customXml" Target="../ink/ink105.xml"/><Relationship Id="rId134" Type="http://schemas.openxmlformats.org/officeDocument/2006/relationships/customXml" Target="../ink/ink123.xml"/><Relationship Id="rId80" Type="http://schemas.openxmlformats.org/officeDocument/2006/relationships/image" Target="../media/image1040.png"/><Relationship Id="rId155" Type="http://schemas.openxmlformats.org/officeDocument/2006/relationships/customXml" Target="../ink/ink144.xml"/><Relationship Id="rId176" Type="http://schemas.openxmlformats.org/officeDocument/2006/relationships/customXml" Target="../ink/ink156.xml"/><Relationship Id="rId17" Type="http://schemas.openxmlformats.org/officeDocument/2006/relationships/image" Target="../media/image730.png"/><Relationship Id="rId38" Type="http://schemas.openxmlformats.org/officeDocument/2006/relationships/image" Target="../media/image830.png"/><Relationship Id="rId59" Type="http://schemas.openxmlformats.org/officeDocument/2006/relationships/customXml" Target="../ink/ink78.xml"/><Relationship Id="rId103" Type="http://schemas.openxmlformats.org/officeDocument/2006/relationships/customXml" Target="../ink/ink100.xml"/><Relationship Id="rId124" Type="http://schemas.openxmlformats.org/officeDocument/2006/relationships/customXml" Target="../ink/ink113.xml"/><Relationship Id="rId70" Type="http://schemas.openxmlformats.org/officeDocument/2006/relationships/image" Target="../media/image990.png"/><Relationship Id="rId91" Type="http://schemas.openxmlformats.org/officeDocument/2006/relationships/customXml" Target="../ink/ink94.xml"/><Relationship Id="rId145" Type="http://schemas.openxmlformats.org/officeDocument/2006/relationships/customXml" Target="../ink/ink134.xml"/><Relationship Id="rId166" Type="http://schemas.openxmlformats.org/officeDocument/2006/relationships/customXml" Target="../ink/ink151.xml"/><Relationship Id="rId187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62.xml"/><Relationship Id="rId49" Type="http://schemas.openxmlformats.org/officeDocument/2006/relationships/customXml" Target="../ink/ink73.xml"/><Relationship Id="rId114" Type="http://schemas.openxmlformats.org/officeDocument/2006/relationships/image" Target="../media/image121.png"/><Relationship Id="rId60" Type="http://schemas.openxmlformats.org/officeDocument/2006/relationships/image" Target="../media/image940.png"/><Relationship Id="rId81" Type="http://schemas.openxmlformats.org/officeDocument/2006/relationships/customXml" Target="../ink/ink89.xml"/><Relationship Id="rId135" Type="http://schemas.openxmlformats.org/officeDocument/2006/relationships/customXml" Target="../ink/ink124.xml"/><Relationship Id="rId156" Type="http://schemas.openxmlformats.org/officeDocument/2006/relationships/customXml" Target="../ink/ink145.xml"/><Relationship Id="rId177" Type="http://schemas.openxmlformats.org/officeDocument/2006/relationships/image" Target="../media/image1330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7.xml"/><Relationship Id="rId21" Type="http://schemas.openxmlformats.org/officeDocument/2006/relationships/customXml" Target="../ink/ink169.xml"/><Relationship Id="rId42" Type="http://schemas.openxmlformats.org/officeDocument/2006/relationships/image" Target="../media/image1620.png"/><Relationship Id="rId47" Type="http://schemas.openxmlformats.org/officeDocument/2006/relationships/customXml" Target="../ink/ink182.xml"/><Relationship Id="rId63" Type="http://schemas.openxmlformats.org/officeDocument/2006/relationships/customXml" Target="../ink/ink190.xml"/><Relationship Id="rId68" Type="http://schemas.openxmlformats.org/officeDocument/2006/relationships/image" Target="../media/image175.png"/><Relationship Id="rId84" Type="http://schemas.openxmlformats.org/officeDocument/2006/relationships/image" Target="../media/image183.png"/><Relationship Id="rId89" Type="http://schemas.openxmlformats.org/officeDocument/2006/relationships/customXml" Target="../ink/ink203.xml"/><Relationship Id="rId112" Type="http://schemas.openxmlformats.org/officeDocument/2006/relationships/image" Target="../media/image197.png"/><Relationship Id="rId16" Type="http://schemas.openxmlformats.org/officeDocument/2006/relationships/image" Target="../media/image1480.png"/><Relationship Id="rId107" Type="http://schemas.openxmlformats.org/officeDocument/2006/relationships/customXml" Target="../ink/ink212.xml"/><Relationship Id="rId11" Type="http://schemas.openxmlformats.org/officeDocument/2006/relationships/image" Target="../media/image140.png"/><Relationship Id="rId32" Type="http://schemas.openxmlformats.org/officeDocument/2006/relationships/image" Target="../media/image1560.png"/><Relationship Id="rId37" Type="http://schemas.openxmlformats.org/officeDocument/2006/relationships/customXml" Target="../ink/ink177.xml"/><Relationship Id="rId53" Type="http://schemas.openxmlformats.org/officeDocument/2006/relationships/customXml" Target="../ink/ink185.xml"/><Relationship Id="rId58" Type="http://schemas.openxmlformats.org/officeDocument/2006/relationships/image" Target="../media/image1700.png"/><Relationship Id="rId74" Type="http://schemas.openxmlformats.org/officeDocument/2006/relationships/image" Target="../media/image178.png"/><Relationship Id="rId79" Type="http://schemas.openxmlformats.org/officeDocument/2006/relationships/customXml" Target="../ink/ink198.xml"/><Relationship Id="rId102" Type="http://schemas.openxmlformats.org/officeDocument/2006/relationships/image" Target="../media/image192.png"/><Relationship Id="rId123" Type="http://schemas.openxmlformats.org/officeDocument/2006/relationships/customXml" Target="../ink/ink220.xml"/><Relationship Id="rId128" Type="http://schemas.openxmlformats.org/officeDocument/2006/relationships/image" Target="../media/image205.png"/><Relationship Id="rId5" Type="http://schemas.openxmlformats.org/officeDocument/2006/relationships/customXml" Target="../ink/ink162.xml"/><Relationship Id="rId90" Type="http://schemas.openxmlformats.org/officeDocument/2006/relationships/image" Target="../media/image186.png"/><Relationship Id="rId95" Type="http://schemas.openxmlformats.org/officeDocument/2006/relationships/customXml" Target="../ink/ink206.xml"/><Relationship Id="rId22" Type="http://schemas.openxmlformats.org/officeDocument/2006/relationships/image" Target="../media/image1510.png"/><Relationship Id="rId27" Type="http://schemas.openxmlformats.org/officeDocument/2006/relationships/customXml" Target="../ink/ink172.xml"/><Relationship Id="rId43" Type="http://schemas.openxmlformats.org/officeDocument/2006/relationships/customXml" Target="../ink/ink180.xml"/><Relationship Id="rId48" Type="http://schemas.openxmlformats.org/officeDocument/2006/relationships/image" Target="../media/image1650.png"/><Relationship Id="rId64" Type="http://schemas.openxmlformats.org/officeDocument/2006/relationships/image" Target="../media/image1730.png"/><Relationship Id="rId69" Type="http://schemas.openxmlformats.org/officeDocument/2006/relationships/customXml" Target="../ink/ink193.xml"/><Relationship Id="rId113" Type="http://schemas.openxmlformats.org/officeDocument/2006/relationships/customXml" Target="../ink/ink215.xml"/><Relationship Id="rId118" Type="http://schemas.openxmlformats.org/officeDocument/2006/relationships/image" Target="../media/image200.png"/><Relationship Id="rId80" Type="http://schemas.openxmlformats.org/officeDocument/2006/relationships/image" Target="../media/image181.png"/><Relationship Id="rId85" Type="http://schemas.openxmlformats.org/officeDocument/2006/relationships/customXml" Target="../ink/ink201.xml"/><Relationship Id="rId12" Type="http://schemas.openxmlformats.org/officeDocument/2006/relationships/image" Target="../media/image142.png"/><Relationship Id="rId17" Type="http://schemas.openxmlformats.org/officeDocument/2006/relationships/customXml" Target="../ink/ink167.xml"/><Relationship Id="rId33" Type="http://schemas.openxmlformats.org/officeDocument/2006/relationships/customXml" Target="../ink/ink175.xml"/><Relationship Id="rId38" Type="http://schemas.openxmlformats.org/officeDocument/2006/relationships/image" Target="../media/image1590.png"/><Relationship Id="rId59" Type="http://schemas.openxmlformats.org/officeDocument/2006/relationships/customXml" Target="../ink/ink188.xml"/><Relationship Id="rId103" Type="http://schemas.openxmlformats.org/officeDocument/2006/relationships/customXml" Target="../ink/ink210.xml"/><Relationship Id="rId108" Type="http://schemas.openxmlformats.org/officeDocument/2006/relationships/image" Target="../media/image195.png"/><Relationship Id="rId124" Type="http://schemas.openxmlformats.org/officeDocument/2006/relationships/image" Target="../media/image203.png"/><Relationship Id="rId129" Type="http://schemas.openxmlformats.org/officeDocument/2006/relationships/image" Target="../media/image281.png"/><Relationship Id="rId54" Type="http://schemas.openxmlformats.org/officeDocument/2006/relationships/image" Target="../media/image1680.png"/><Relationship Id="rId70" Type="http://schemas.openxmlformats.org/officeDocument/2006/relationships/image" Target="../media/image176.png"/><Relationship Id="rId75" Type="http://schemas.openxmlformats.org/officeDocument/2006/relationships/customXml" Target="../ink/ink196.xml"/><Relationship Id="rId91" Type="http://schemas.openxmlformats.org/officeDocument/2006/relationships/customXml" Target="../ink/ink204.xml"/><Relationship Id="rId96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0.png"/><Relationship Id="rId23" Type="http://schemas.openxmlformats.org/officeDocument/2006/relationships/customXml" Target="../ink/ink170.xml"/><Relationship Id="rId28" Type="http://schemas.openxmlformats.org/officeDocument/2006/relationships/image" Target="../media/image1540.png"/><Relationship Id="rId49" Type="http://schemas.openxmlformats.org/officeDocument/2006/relationships/customXml" Target="../ink/ink183.xml"/><Relationship Id="rId114" Type="http://schemas.openxmlformats.org/officeDocument/2006/relationships/image" Target="../media/image198.png"/><Relationship Id="rId119" Type="http://schemas.openxmlformats.org/officeDocument/2006/relationships/customXml" Target="../ink/ink218.xml"/><Relationship Id="rId44" Type="http://schemas.openxmlformats.org/officeDocument/2006/relationships/image" Target="../media/image1630.png"/><Relationship Id="rId60" Type="http://schemas.openxmlformats.org/officeDocument/2006/relationships/image" Target="../media/image1710.png"/><Relationship Id="rId65" Type="http://schemas.openxmlformats.org/officeDocument/2006/relationships/customXml" Target="../ink/ink191.xml"/><Relationship Id="rId81" Type="http://schemas.openxmlformats.org/officeDocument/2006/relationships/customXml" Target="../ink/ink199.xml"/><Relationship Id="rId86" Type="http://schemas.openxmlformats.org/officeDocument/2006/relationships/image" Target="../media/image184.png"/><Relationship Id="rId13" Type="http://schemas.openxmlformats.org/officeDocument/2006/relationships/customXml" Target="../ink/ink165.xml"/><Relationship Id="rId18" Type="http://schemas.openxmlformats.org/officeDocument/2006/relationships/image" Target="../media/image1490.png"/><Relationship Id="rId39" Type="http://schemas.openxmlformats.org/officeDocument/2006/relationships/customXml" Target="../ink/ink178.xml"/><Relationship Id="rId109" Type="http://schemas.openxmlformats.org/officeDocument/2006/relationships/customXml" Target="../ink/ink213.xml"/><Relationship Id="rId34" Type="http://schemas.openxmlformats.org/officeDocument/2006/relationships/image" Target="../media/image1570.png"/><Relationship Id="rId50" Type="http://schemas.openxmlformats.org/officeDocument/2006/relationships/image" Target="../media/image1660.png"/><Relationship Id="rId55" Type="http://schemas.openxmlformats.org/officeDocument/2006/relationships/customXml" Target="../ink/ink186.xml"/><Relationship Id="rId76" Type="http://schemas.openxmlformats.org/officeDocument/2006/relationships/image" Target="../media/image179.png"/><Relationship Id="rId97" Type="http://schemas.openxmlformats.org/officeDocument/2006/relationships/customXml" Target="../ink/ink207.xml"/><Relationship Id="rId104" Type="http://schemas.openxmlformats.org/officeDocument/2006/relationships/image" Target="../media/image193.png"/><Relationship Id="rId120" Type="http://schemas.openxmlformats.org/officeDocument/2006/relationships/image" Target="../media/image201.png"/><Relationship Id="rId125" Type="http://schemas.openxmlformats.org/officeDocument/2006/relationships/customXml" Target="../ink/ink221.xml"/><Relationship Id="rId7" Type="http://schemas.openxmlformats.org/officeDocument/2006/relationships/customXml" Target="../ink/ink163.xml"/><Relationship Id="rId71" Type="http://schemas.openxmlformats.org/officeDocument/2006/relationships/customXml" Target="../ink/ink194.xml"/><Relationship Id="rId92" Type="http://schemas.openxmlformats.org/officeDocument/2006/relationships/image" Target="../media/image187.png"/><Relationship Id="rId2" Type="http://schemas.openxmlformats.org/officeDocument/2006/relationships/notesSlide" Target="../notesSlides/notesSlide26.xml"/><Relationship Id="rId29" Type="http://schemas.openxmlformats.org/officeDocument/2006/relationships/customXml" Target="../ink/ink173.xml"/><Relationship Id="rId24" Type="http://schemas.openxmlformats.org/officeDocument/2006/relationships/image" Target="../media/image1520.png"/><Relationship Id="rId40" Type="http://schemas.openxmlformats.org/officeDocument/2006/relationships/image" Target="../media/image1600.png"/><Relationship Id="rId45" Type="http://schemas.openxmlformats.org/officeDocument/2006/relationships/customXml" Target="../ink/ink181.xml"/><Relationship Id="rId66" Type="http://schemas.openxmlformats.org/officeDocument/2006/relationships/image" Target="../media/image1740.png"/><Relationship Id="rId87" Type="http://schemas.openxmlformats.org/officeDocument/2006/relationships/customXml" Target="../ink/ink202.xml"/><Relationship Id="rId110" Type="http://schemas.openxmlformats.org/officeDocument/2006/relationships/image" Target="../media/image196.png"/><Relationship Id="rId115" Type="http://schemas.openxmlformats.org/officeDocument/2006/relationships/customXml" Target="../ink/ink216.xml"/><Relationship Id="rId61" Type="http://schemas.openxmlformats.org/officeDocument/2006/relationships/customXml" Target="../ink/ink189.xml"/><Relationship Id="rId82" Type="http://schemas.openxmlformats.org/officeDocument/2006/relationships/image" Target="../media/image182.png"/><Relationship Id="rId19" Type="http://schemas.openxmlformats.org/officeDocument/2006/relationships/customXml" Target="../ink/ink168.xml"/><Relationship Id="rId14" Type="http://schemas.openxmlformats.org/officeDocument/2006/relationships/image" Target="../media/image1470.png"/><Relationship Id="rId30" Type="http://schemas.openxmlformats.org/officeDocument/2006/relationships/image" Target="../media/image1550.png"/><Relationship Id="rId35" Type="http://schemas.openxmlformats.org/officeDocument/2006/relationships/customXml" Target="../ink/ink176.xml"/><Relationship Id="rId56" Type="http://schemas.openxmlformats.org/officeDocument/2006/relationships/image" Target="../media/image1690.png"/><Relationship Id="rId77" Type="http://schemas.openxmlformats.org/officeDocument/2006/relationships/customXml" Target="../ink/ink197.xml"/><Relationship Id="rId100" Type="http://schemas.openxmlformats.org/officeDocument/2006/relationships/image" Target="../media/image191.png"/><Relationship Id="rId105" Type="http://schemas.openxmlformats.org/officeDocument/2006/relationships/customXml" Target="../ink/ink211.xml"/><Relationship Id="rId126" Type="http://schemas.openxmlformats.org/officeDocument/2006/relationships/image" Target="../media/image204.png"/><Relationship Id="rId8" Type="http://schemas.openxmlformats.org/officeDocument/2006/relationships/image" Target="../media/image1430.png"/><Relationship Id="rId51" Type="http://schemas.openxmlformats.org/officeDocument/2006/relationships/customXml" Target="../ink/ink184.xml"/><Relationship Id="rId72" Type="http://schemas.openxmlformats.org/officeDocument/2006/relationships/image" Target="../media/image177.png"/><Relationship Id="rId93" Type="http://schemas.openxmlformats.org/officeDocument/2006/relationships/customXml" Target="../ink/ink205.xml"/><Relationship Id="rId98" Type="http://schemas.openxmlformats.org/officeDocument/2006/relationships/image" Target="../media/image190.png"/><Relationship Id="rId121" Type="http://schemas.openxmlformats.org/officeDocument/2006/relationships/customXml" Target="../ink/ink219.xml"/><Relationship Id="rId3" Type="http://schemas.openxmlformats.org/officeDocument/2006/relationships/image" Target="../media/image3.jpg"/><Relationship Id="rId25" Type="http://schemas.openxmlformats.org/officeDocument/2006/relationships/customXml" Target="../ink/ink171.xml"/><Relationship Id="rId46" Type="http://schemas.openxmlformats.org/officeDocument/2006/relationships/image" Target="../media/image1640.png"/><Relationship Id="rId67" Type="http://schemas.openxmlformats.org/officeDocument/2006/relationships/customXml" Target="../ink/ink192.xml"/><Relationship Id="rId116" Type="http://schemas.openxmlformats.org/officeDocument/2006/relationships/image" Target="../media/image199.png"/><Relationship Id="rId20" Type="http://schemas.openxmlformats.org/officeDocument/2006/relationships/image" Target="../media/image1500.png"/><Relationship Id="rId41" Type="http://schemas.openxmlformats.org/officeDocument/2006/relationships/customXml" Target="../ink/ink179.xml"/><Relationship Id="rId62" Type="http://schemas.openxmlformats.org/officeDocument/2006/relationships/image" Target="../media/image1720.png"/><Relationship Id="rId83" Type="http://schemas.openxmlformats.org/officeDocument/2006/relationships/customXml" Target="../ink/ink200.xml"/><Relationship Id="rId88" Type="http://schemas.openxmlformats.org/officeDocument/2006/relationships/image" Target="../media/image185.png"/><Relationship Id="rId111" Type="http://schemas.openxmlformats.org/officeDocument/2006/relationships/customXml" Target="../ink/ink214.xml"/><Relationship Id="rId15" Type="http://schemas.openxmlformats.org/officeDocument/2006/relationships/customXml" Target="../ink/ink166.xml"/><Relationship Id="rId36" Type="http://schemas.openxmlformats.org/officeDocument/2006/relationships/image" Target="../media/image1580.png"/><Relationship Id="rId57" Type="http://schemas.openxmlformats.org/officeDocument/2006/relationships/customXml" Target="../ink/ink187.xml"/><Relationship Id="rId106" Type="http://schemas.openxmlformats.org/officeDocument/2006/relationships/image" Target="../media/image194.png"/><Relationship Id="rId127" Type="http://schemas.openxmlformats.org/officeDocument/2006/relationships/customXml" Target="../ink/ink222.xml"/><Relationship Id="rId10" Type="http://schemas.openxmlformats.org/officeDocument/2006/relationships/image" Target="../media/image1440.png"/><Relationship Id="rId31" Type="http://schemas.openxmlformats.org/officeDocument/2006/relationships/customXml" Target="../ink/ink174.xml"/><Relationship Id="rId52" Type="http://schemas.openxmlformats.org/officeDocument/2006/relationships/image" Target="../media/image1670.png"/><Relationship Id="rId73" Type="http://schemas.openxmlformats.org/officeDocument/2006/relationships/customXml" Target="../ink/ink195.xml"/><Relationship Id="rId78" Type="http://schemas.openxmlformats.org/officeDocument/2006/relationships/image" Target="../media/image180.png"/><Relationship Id="rId94" Type="http://schemas.openxmlformats.org/officeDocument/2006/relationships/image" Target="../media/image188.png"/><Relationship Id="rId99" Type="http://schemas.openxmlformats.org/officeDocument/2006/relationships/customXml" Target="../ink/ink208.xml"/><Relationship Id="rId101" Type="http://schemas.openxmlformats.org/officeDocument/2006/relationships/customXml" Target="../ink/ink209.xml"/><Relationship Id="rId122" Type="http://schemas.openxmlformats.org/officeDocument/2006/relationships/image" Target="../media/image202.png"/><Relationship Id="rId4" Type="http://schemas.openxmlformats.org/officeDocument/2006/relationships/image" Target="../media/image139.png"/><Relationship Id="rId9" Type="http://schemas.openxmlformats.org/officeDocument/2006/relationships/customXml" Target="../ink/ink164.xml"/><Relationship Id="rId26" Type="http://schemas.openxmlformats.org/officeDocument/2006/relationships/image" Target="../media/image15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70.png"/><Relationship Id="rId42" Type="http://schemas.openxmlformats.org/officeDocument/2006/relationships/customXml" Target="../ink/ink20.xml"/><Relationship Id="rId47" Type="http://schemas.openxmlformats.org/officeDocument/2006/relationships/image" Target="../media/image82.png"/><Relationship Id="rId63" Type="http://schemas.openxmlformats.org/officeDocument/2006/relationships/image" Target="../media/image90.png"/><Relationship Id="rId68" Type="http://schemas.openxmlformats.org/officeDocument/2006/relationships/customXml" Target="../ink/ink33.xml"/><Relationship Id="rId84" Type="http://schemas.openxmlformats.org/officeDocument/2006/relationships/customXml" Target="../ink/ink43.xml"/><Relationship Id="rId89" Type="http://schemas.openxmlformats.org/officeDocument/2006/relationships/image" Target="../media/image101.png"/><Relationship Id="rId16" Type="http://schemas.openxmlformats.org/officeDocument/2006/relationships/customXml" Target="../ink/ink7.xml"/><Relationship Id="rId11" Type="http://schemas.openxmlformats.org/officeDocument/2006/relationships/image" Target="../media/image66.png"/><Relationship Id="rId32" Type="http://schemas.openxmlformats.org/officeDocument/2006/relationships/customXml" Target="../ink/ink15.xml"/><Relationship Id="rId37" Type="http://schemas.openxmlformats.org/officeDocument/2006/relationships/image" Target="../media/image78.png"/><Relationship Id="rId53" Type="http://schemas.openxmlformats.org/officeDocument/2006/relationships/image" Target="../media/image85.png"/><Relationship Id="rId58" Type="http://schemas.openxmlformats.org/officeDocument/2006/relationships/customXml" Target="../ink/ink28.xml"/><Relationship Id="rId74" Type="http://schemas.openxmlformats.org/officeDocument/2006/relationships/customXml" Target="../ink/ink38.xml"/><Relationship Id="rId79" Type="http://schemas.openxmlformats.org/officeDocument/2006/relationships/image" Target="../media/image96.png"/><Relationship Id="rId5" Type="http://schemas.openxmlformats.org/officeDocument/2006/relationships/image" Target="../media/image61.png"/><Relationship Id="rId90" Type="http://schemas.openxmlformats.org/officeDocument/2006/relationships/customXml" Target="../ink/ink46.xml"/><Relationship Id="rId95" Type="http://schemas.openxmlformats.org/officeDocument/2006/relationships/image" Target="../media/image104.png"/><Relationship Id="rId22" Type="http://schemas.openxmlformats.org/officeDocument/2006/relationships/customXml" Target="../ink/ink10.xml"/><Relationship Id="rId27" Type="http://schemas.openxmlformats.org/officeDocument/2006/relationships/image" Target="../media/image73.png"/><Relationship Id="rId43" Type="http://schemas.openxmlformats.org/officeDocument/2006/relationships/image" Target="../media/image80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customXml" Target="../ink/ink34.xml"/><Relationship Id="rId80" Type="http://schemas.openxmlformats.org/officeDocument/2006/relationships/customXml" Target="../ink/ink41.xml"/><Relationship Id="rId85" Type="http://schemas.openxmlformats.org/officeDocument/2006/relationships/image" Target="../media/image99.png"/><Relationship Id="rId3" Type="http://schemas.openxmlformats.org/officeDocument/2006/relationships/image" Target="../media/image3.jpg"/><Relationship Id="rId12" Type="http://schemas.openxmlformats.org/officeDocument/2006/relationships/customXml" Target="../ink/ink5.xml"/><Relationship Id="rId17" Type="http://schemas.openxmlformats.org/officeDocument/2006/relationships/image" Target="../media/image43.png"/><Relationship Id="rId25" Type="http://schemas.openxmlformats.org/officeDocument/2006/relationships/image" Target="../media/image72.png"/><Relationship Id="rId33" Type="http://schemas.openxmlformats.org/officeDocument/2006/relationships/image" Target="../media/image76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88.png"/><Relationship Id="rId67" Type="http://schemas.openxmlformats.org/officeDocument/2006/relationships/customXml" Target="../ink/ink32.xml"/><Relationship Id="rId20" Type="http://schemas.openxmlformats.org/officeDocument/2006/relationships/customXml" Target="../ink/ink9.xml"/><Relationship Id="rId41" Type="http://schemas.openxmlformats.org/officeDocument/2006/relationships/image" Target="../media/image79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5.xml"/><Relationship Id="rId75" Type="http://schemas.openxmlformats.org/officeDocument/2006/relationships/image" Target="../media/image94.png"/><Relationship Id="rId83" Type="http://schemas.openxmlformats.org/officeDocument/2006/relationships/image" Target="../media/image98.png"/><Relationship Id="rId88" Type="http://schemas.openxmlformats.org/officeDocument/2006/relationships/customXml" Target="../ink/ink45.xml"/><Relationship Id="rId91" Type="http://schemas.openxmlformats.org/officeDocument/2006/relationships/image" Target="../media/image102.png"/><Relationship Id="rId96" Type="http://schemas.openxmlformats.org/officeDocument/2006/relationships/customXml" Target="../ink/ink4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68.png"/><Relationship Id="rId23" Type="http://schemas.openxmlformats.org/officeDocument/2006/relationships/image" Target="../media/image71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83.png"/><Relationship Id="rId57" Type="http://schemas.openxmlformats.org/officeDocument/2006/relationships/image" Target="../media/image87.png"/><Relationship Id="rId10" Type="http://schemas.openxmlformats.org/officeDocument/2006/relationships/customXml" Target="../ink/ink4.xml"/><Relationship Id="rId31" Type="http://schemas.openxmlformats.org/officeDocument/2006/relationships/image" Target="../media/image75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91.png"/><Relationship Id="rId73" Type="http://schemas.openxmlformats.org/officeDocument/2006/relationships/image" Target="../media/image93.png"/><Relationship Id="rId78" Type="http://schemas.openxmlformats.org/officeDocument/2006/relationships/customXml" Target="../ink/ink40.xml"/><Relationship Id="rId81" Type="http://schemas.openxmlformats.org/officeDocument/2006/relationships/image" Target="../media/image97.png"/><Relationship Id="rId86" Type="http://schemas.openxmlformats.org/officeDocument/2006/relationships/customXml" Target="../ink/ink44.xml"/><Relationship Id="rId94" Type="http://schemas.openxmlformats.org/officeDocument/2006/relationships/customXml" Target="../ink/ink48.xml"/><Relationship Id="rId4" Type="http://schemas.openxmlformats.org/officeDocument/2006/relationships/customXml" Target="../ink/ink1.xml"/><Relationship Id="rId9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customXml" Target="../ink/ink8.xml"/><Relationship Id="rId39" Type="http://schemas.openxmlformats.org/officeDocument/2006/relationships/image" Target="../media/image54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86.png"/><Relationship Id="rId76" Type="http://schemas.openxmlformats.org/officeDocument/2006/relationships/customXml" Target="../ink/ink39.xml"/><Relationship Id="rId97" Type="http://schemas.openxmlformats.org/officeDocument/2006/relationships/image" Target="../media/image105.png"/><Relationship Id="rId7" Type="http://schemas.openxmlformats.org/officeDocument/2006/relationships/image" Target="../media/image33.png"/><Relationship Id="rId71" Type="http://schemas.openxmlformats.org/officeDocument/2006/relationships/customXml" Target="../ink/ink36.xml"/><Relationship Id="rId92" Type="http://schemas.openxmlformats.org/officeDocument/2006/relationships/customXml" Target="../ink/ink47.xml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74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81.png"/><Relationship Id="rId66" Type="http://schemas.openxmlformats.org/officeDocument/2006/relationships/image" Target="../media/image19.png"/><Relationship Id="rId87" Type="http://schemas.openxmlformats.org/officeDocument/2006/relationships/image" Target="../media/image100.png"/><Relationship Id="rId61" Type="http://schemas.openxmlformats.org/officeDocument/2006/relationships/image" Target="../media/image89.png"/><Relationship Id="rId82" Type="http://schemas.openxmlformats.org/officeDocument/2006/relationships/customXml" Target="../ink/ink42.xml"/><Relationship Id="rId19" Type="http://schemas.openxmlformats.org/officeDocument/2006/relationships/image" Target="../media/image69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77.png"/><Relationship Id="rId56" Type="http://schemas.openxmlformats.org/officeDocument/2006/relationships/customXml" Target="../ink/ink27.xml"/><Relationship Id="rId77" Type="http://schemas.openxmlformats.org/officeDocument/2006/relationships/image" Target="../media/image95.png"/><Relationship Id="rId8" Type="http://schemas.openxmlformats.org/officeDocument/2006/relationships/customXml" Target="../ink/ink3.xml"/><Relationship Id="rId51" Type="http://schemas.openxmlformats.org/officeDocument/2006/relationships/image" Target="../media/image84.png"/><Relationship Id="rId72" Type="http://schemas.openxmlformats.org/officeDocument/2006/relationships/customXml" Target="../ink/ink37.xml"/><Relationship Id="rId93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3" y="1805849"/>
            <a:ext cx="9144000" cy="1272627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879" y="694055"/>
            <a:ext cx="8750239" cy="206592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66FF"/>
                </a:solidFill>
                <a:latin typeface="+mn-lt"/>
              </a:rPr>
              <a:t>Theoretical overview of XYZ structures</a:t>
            </a:r>
            <a:endParaRPr lang="zh-CN" altLang="en-US" sz="36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72" y="3321431"/>
            <a:ext cx="8412451" cy="27903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郭奉坤</a:t>
            </a:r>
            <a:endParaRPr lang="en-US" altLang="zh-CN" sz="2200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中国科学院理论物理研究所</a:t>
            </a:r>
            <a:endParaRPr lang="en-US" altLang="zh-CN" sz="22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endParaRPr lang="en-US" altLang="zh-CN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第</a:t>
            </a:r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7</a:t>
            </a:r>
            <a:r>
              <a:rPr lang="zh-CN" altLang="en-US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届</a:t>
            </a:r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XYZ</a:t>
            </a:r>
            <a:r>
              <a:rPr lang="zh-CN" altLang="en-US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粒子研讨会 </a:t>
            </a:r>
            <a:endParaRPr lang="en-US" altLang="zh-CN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2021.05.14-18 </a:t>
            </a:r>
            <a:r>
              <a:rPr lang="zh-CN" altLang="en-US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青岛</a:t>
            </a:r>
            <a:endParaRPr lang="en-US" altLang="zh-CN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28" y="0"/>
            <a:ext cx="1213218" cy="1215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130" y="52258"/>
            <a:ext cx="1880258" cy="11110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fld id="{AB80FA6A-FD35-4A44-880F-BC0A06B03E37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13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1C5AAD4-FD64-4A96-8971-636FE0C7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55" y="3997091"/>
            <a:ext cx="3796722" cy="247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Coupled channels: X(6900)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80DD6E9-F450-4EAA-99B2-E9E351429CE4}"/>
                  </a:ext>
                </a:extLst>
              </p:cNvPr>
              <p:cNvSpPr txBox="1"/>
              <p:nvPr/>
            </p:nvSpPr>
            <p:spPr>
              <a:xfrm>
                <a:off x="214382" y="809067"/>
                <a:ext cx="8592734" cy="2144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Considering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dirty="0"/>
                  <a:t>                              and 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dirty="0"/>
                  <a:t>-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(3770)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80DD6E9-F450-4EAA-99B2-E9E351429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82" y="809067"/>
                <a:ext cx="8592734" cy="2144177"/>
              </a:xfrm>
              <a:prstGeom prst="rect">
                <a:avLst/>
              </a:prstGeom>
              <a:blipFill>
                <a:blip r:embed="rId5"/>
                <a:stretch>
                  <a:fillRect l="-5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F549182F-8BE2-49A0-BF7A-9942351D4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87" y="1230534"/>
            <a:ext cx="3692601" cy="24729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E1D582-A49A-4A54-86E3-28DA4B7CF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656" y="1263364"/>
            <a:ext cx="3677321" cy="245600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D31897-7DC9-4E70-A69D-F8D7EB22BEF2}"/>
              </a:ext>
            </a:extLst>
          </p:cNvPr>
          <p:cNvSpPr txBox="1"/>
          <p:nvPr/>
        </p:nvSpPr>
        <p:spPr>
          <a:xfrm>
            <a:off x="3750842" y="633523"/>
            <a:ext cx="4933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X.-K. Dong,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Baru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FKG,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Hanhart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Nedefiev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PRL126 (2021) 132001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591CCD3-1D01-4E77-BBFD-3FF16BC556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99" y="4017152"/>
            <a:ext cx="4106047" cy="249374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F55B779-145A-47FA-BCBC-F3AFDA3FAEA1}"/>
              </a:ext>
            </a:extLst>
          </p:cNvPr>
          <p:cNvSpPr txBox="1"/>
          <p:nvPr/>
        </p:nvSpPr>
        <p:spPr>
          <a:xfrm>
            <a:off x="214381" y="3647820"/>
            <a:ext cx="6960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Pole positions differ from the LHCb X(6900) resonance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5306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Coupled channels: X(6900)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80DD6E9-F450-4EAA-99B2-E9E351429CE4}"/>
                  </a:ext>
                </a:extLst>
              </p:cNvPr>
              <p:cNvSpPr txBox="1"/>
              <p:nvPr/>
            </p:nvSpPr>
            <p:spPr>
              <a:xfrm>
                <a:off x="214382" y="809067"/>
                <a:ext cx="8592734" cy="2144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With 4 channels: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dirty="0"/>
                  <a:t>-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(3770)</m:t>
                    </m:r>
                  </m:oMath>
                </a14:m>
                <a:r>
                  <a:rPr lang="en-US" altLang="zh-CN" dirty="0"/>
                  <a:t>-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endParaRPr lang="en-US" altLang="zh-CN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80DD6E9-F450-4EAA-99B2-E9E351429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82" y="809067"/>
                <a:ext cx="8592734" cy="2144177"/>
              </a:xfrm>
              <a:prstGeom prst="rect">
                <a:avLst/>
              </a:prstGeom>
              <a:blipFill>
                <a:blip r:embed="rId4"/>
                <a:stretch>
                  <a:fillRect l="-5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04D31897-7DC9-4E70-A69D-F8D7EB22BEF2}"/>
              </a:ext>
            </a:extLst>
          </p:cNvPr>
          <p:cNvSpPr txBox="1"/>
          <p:nvPr/>
        </p:nvSpPr>
        <p:spPr>
          <a:xfrm>
            <a:off x="5227445" y="900229"/>
            <a:ext cx="37481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Z.-R. Liang, X.-Y. Wu, D.-L. Yao, arXiv:2104.08589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E4B02B-3C2B-4B5C-8EBC-E2ABFDC29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4" y="1344352"/>
            <a:ext cx="3814790" cy="35576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7FC7C2-A34C-40C9-9ECA-AE4B2C264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8921" y="1715318"/>
            <a:ext cx="4229131" cy="306707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B19C70D-26A1-476B-9F02-B21B2BF96582}"/>
              </a:ext>
            </a:extLst>
          </p:cNvPr>
          <p:cNvSpPr txBox="1"/>
          <p:nvPr/>
        </p:nvSpPr>
        <p:spPr>
          <a:xfrm>
            <a:off x="4471217" y="1299168"/>
            <a:ext cx="2666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Pole positions: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EC8C06-3DF4-4494-9C3C-38263B8459E0}"/>
              </a:ext>
            </a:extLst>
          </p:cNvPr>
          <p:cNvSpPr txBox="1"/>
          <p:nvPr/>
        </p:nvSpPr>
        <p:spPr>
          <a:xfrm>
            <a:off x="214382" y="5313555"/>
            <a:ext cx="85136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Coupled-channel analysis using </a:t>
            </a:r>
            <a:r>
              <a:rPr lang="en-US" altLang="zh-CN" dirty="0" err="1">
                <a:solidFill>
                  <a:srgbClr val="0066FF"/>
                </a:solidFill>
              </a:rPr>
              <a:t>Flatté</a:t>
            </a:r>
            <a:r>
              <a:rPr lang="en-US" altLang="zh-CN" dirty="0">
                <a:solidFill>
                  <a:srgbClr val="0066FF"/>
                </a:solidFill>
              </a:rPr>
              <a:t> parameterization: </a:t>
            </a:r>
          </a:p>
          <a:p>
            <a:endParaRPr lang="en-US" altLang="zh-CN" dirty="0">
              <a:solidFill>
                <a:srgbClr val="0066FF"/>
              </a:solidFill>
            </a:endParaRPr>
          </a:p>
          <a:p>
            <a:endParaRPr lang="en-US" altLang="zh-CN" dirty="0">
              <a:solidFill>
                <a:srgbClr val="0066FF"/>
              </a:solidFill>
            </a:endParaRPr>
          </a:p>
          <a:p>
            <a:r>
              <a:rPr lang="en-US" altLang="zh-CN" dirty="0">
                <a:solidFill>
                  <a:srgbClr val="0066FF"/>
                </a:solidFill>
              </a:rPr>
              <a:t>Complex phase motion can hardly be modeled by summing BWs with a constant phase</a:t>
            </a:r>
          </a:p>
          <a:p>
            <a:r>
              <a:rPr lang="en-US" altLang="zh-CN" dirty="0">
                <a:solidFill>
                  <a:srgbClr val="0066FF"/>
                </a:solidFill>
              </a:rPr>
              <a:t> 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9094593-9D43-4F04-B4F1-2E47C14CFDC1}"/>
              </a:ext>
            </a:extLst>
          </p:cNvPr>
          <p:cNvSpPr txBox="1"/>
          <p:nvPr/>
        </p:nvSpPr>
        <p:spPr>
          <a:xfrm>
            <a:off x="3331499" y="5682887"/>
            <a:ext cx="5475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Q.-F. Cao, H. Chen, H.-R. Qi, H.-Q. Zheng, arXiv:2011.04347;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陈皓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81FA015-D8E4-43F1-9DE3-5552B32F9866}"/>
              </a:ext>
            </a:extLst>
          </p:cNvPr>
          <p:cNvSpPr txBox="1"/>
          <p:nvPr/>
        </p:nvSpPr>
        <p:spPr>
          <a:xfrm>
            <a:off x="6246228" y="1753567"/>
            <a:ext cx="893966" cy="61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/>
              <a:t>Fit-C</a:t>
            </a:r>
          </a:p>
          <a:p>
            <a:pPr>
              <a:lnSpc>
                <a:spcPct val="125000"/>
              </a:lnSpc>
            </a:pPr>
            <a:r>
              <a:rPr lang="en-US" altLang="zh-CN" sz="1400" dirty="0"/>
              <a:t>Fit-D</a:t>
            </a:r>
            <a:endParaRPr lang="zh-CN" altLang="en-US" sz="1400" dirty="0"/>
          </a:p>
        </p:txBody>
      </p:sp>
      <p:sp>
        <p:nvSpPr>
          <p:cNvPr id="22" name="右大括号 21">
            <a:extLst>
              <a:ext uri="{FF2B5EF4-FFF2-40B4-BE49-F238E27FC236}">
                <a16:creationId xmlns:a16="http://schemas.microsoft.com/office/drawing/2014/main" id="{93669E8D-31EF-4CEB-B835-D997CAB56AE5}"/>
              </a:ext>
            </a:extLst>
          </p:cNvPr>
          <p:cNvSpPr/>
          <p:nvPr/>
        </p:nvSpPr>
        <p:spPr>
          <a:xfrm>
            <a:off x="6211228" y="1841925"/>
            <a:ext cx="45719" cy="19590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大括号 23">
            <a:extLst>
              <a:ext uri="{FF2B5EF4-FFF2-40B4-BE49-F238E27FC236}">
                <a16:creationId xmlns:a16="http://schemas.microsoft.com/office/drawing/2014/main" id="{2B1BF2EA-EAED-4A20-AAA2-B52487782F08}"/>
              </a:ext>
            </a:extLst>
          </p:cNvPr>
          <p:cNvSpPr/>
          <p:nvPr/>
        </p:nvSpPr>
        <p:spPr>
          <a:xfrm>
            <a:off x="6211227" y="2116006"/>
            <a:ext cx="45719" cy="19590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012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Coupled channels: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66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66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3266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</m:sSub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DB42246-3901-4882-B9DC-E2CF6986262C}"/>
                  </a:ext>
                </a:extLst>
              </p:cNvPr>
              <p:cNvSpPr txBox="1"/>
              <p:nvPr/>
            </p:nvSpPr>
            <p:spPr>
              <a:xfrm>
                <a:off x="296006" y="2909603"/>
                <a:ext cx="8755609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Simultaneous fit to the BESIII and LHCb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altLang="zh-CN" b="0" dirty="0"/>
                  <a:t> data: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US" altLang="zh-CN" b="0" dirty="0"/>
                  <a:t> as virtual states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∼3985, 4110</m:t>
                    </m:r>
                  </m:oMath>
                </a14:m>
                <a:r>
                  <a:rPr lang="en-US" altLang="zh-CN" b="0" dirty="0"/>
                  <a:t> MeV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DB42246-3901-4882-B9DC-E2CF6986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06" y="2909603"/>
                <a:ext cx="8755609" cy="464166"/>
              </a:xfrm>
              <a:prstGeom prst="rect">
                <a:avLst/>
              </a:prstGeom>
              <a:blipFill>
                <a:blip r:embed="rId5"/>
                <a:stretch>
                  <a:fillRect l="-487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75AF4446-1318-4A0C-9BBE-A5AD74A31D1B}"/>
              </a:ext>
            </a:extLst>
          </p:cNvPr>
          <p:cNvSpPr txBox="1"/>
          <p:nvPr/>
        </p:nvSpPr>
        <p:spPr>
          <a:xfrm>
            <a:off x="5385732" y="3318314"/>
            <a:ext cx="3462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dirty="0">
                <a:solidFill>
                  <a:schemeClr val="bg1">
                    <a:lumMod val="50000"/>
                  </a:schemeClr>
                </a:solidFill>
              </a:rPr>
              <a:t>Ortega, </a:t>
            </a:r>
            <a:r>
              <a:rPr lang="en-US" altLang="zh-CN" sz="1400" b="0" dirty="0" err="1">
                <a:solidFill>
                  <a:schemeClr val="bg1">
                    <a:lumMod val="50000"/>
                  </a:schemeClr>
                </a:solidFill>
              </a:rPr>
              <a:t>Entem</a:t>
            </a:r>
            <a:r>
              <a:rPr lang="en-US" altLang="zh-CN" sz="1400" b="0" dirty="0">
                <a:solidFill>
                  <a:schemeClr val="bg1">
                    <a:lumMod val="50000"/>
                  </a:schemeClr>
                </a:solidFill>
              </a:rPr>
              <a:t>, Fernandez,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</a:rPr>
              <a:t>arXiv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altLang="zh-CN" sz="1400" b="0" dirty="0">
                <a:solidFill>
                  <a:schemeClr val="bg1">
                    <a:lumMod val="50000"/>
                  </a:schemeClr>
                </a:solidFill>
              </a:rPr>
              <a:t>2103.07781</a:t>
            </a:r>
            <a:endParaRPr lang="zh-CN" altLang="en-US" sz="1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E07909E-6435-4254-8A46-556A3D7A6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2" y="3619702"/>
            <a:ext cx="3810028" cy="28098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77D11F0-CD40-4534-BF3F-FDD6DAE36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288" y="817645"/>
            <a:ext cx="2270871" cy="2216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3C4EFB9-599F-4B1B-B72D-4D074F8CF713}"/>
                  </a:ext>
                </a:extLst>
              </p:cNvPr>
              <p:cNvSpPr txBox="1"/>
              <p:nvPr/>
            </p:nvSpPr>
            <p:spPr>
              <a:xfrm>
                <a:off x="296007" y="768404"/>
                <a:ext cx="4671281" cy="2142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(3985)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virtual state</a:t>
                </a:r>
                <a:r>
                  <a:rPr lang="en-US" altLang="zh-CN" dirty="0"/>
                  <a:t>; there should also be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Sup>
                      <m:sSubSupPr>
                        <m:ctrlP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i="1" dirty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i="1" dirty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state around 4.1 GeV</a:t>
                </a: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Argand plot indicating a large channel coupling between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b="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altLang="zh-CN" b="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3C4EFB9-599F-4B1B-B72D-4D074F8CF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07" y="768404"/>
                <a:ext cx="4671281" cy="2142381"/>
              </a:xfrm>
              <a:prstGeom prst="rect">
                <a:avLst/>
              </a:prstGeom>
              <a:blipFill>
                <a:blip r:embed="rId8"/>
                <a:stretch>
                  <a:fillRect l="-914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8275482A-FB90-4B03-8ACB-5BCBA398FB50}"/>
              </a:ext>
            </a:extLst>
          </p:cNvPr>
          <p:cNvSpPr txBox="1"/>
          <p:nvPr/>
        </p:nvSpPr>
        <p:spPr>
          <a:xfrm>
            <a:off x="7538319" y="1045985"/>
            <a:ext cx="151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66FF"/>
                </a:solidFill>
              </a:rPr>
              <a:t>Threshold behavior with a strong coupling</a:t>
            </a:r>
            <a:endParaRPr lang="zh-CN" altLang="en-US" sz="1600" dirty="0">
              <a:solidFill>
                <a:srgbClr val="0066FF"/>
              </a:solidFill>
            </a:endParaRPr>
          </a:p>
        </p:txBody>
      </p:sp>
      <p:sp>
        <p:nvSpPr>
          <p:cNvPr id="3" name="流程图: 顺序访问存储器 2">
            <a:extLst>
              <a:ext uri="{FF2B5EF4-FFF2-40B4-BE49-F238E27FC236}">
                <a16:creationId xmlns:a16="http://schemas.microsoft.com/office/drawing/2014/main" id="{7281F820-D0F0-4E2F-A8EF-6F7B67DB448B}"/>
              </a:ext>
            </a:extLst>
          </p:cNvPr>
          <p:cNvSpPr/>
          <p:nvPr/>
        </p:nvSpPr>
        <p:spPr>
          <a:xfrm>
            <a:off x="6511175" y="972778"/>
            <a:ext cx="1088939" cy="676756"/>
          </a:xfrm>
          <a:custGeom>
            <a:avLst/>
            <a:gdLst>
              <a:gd name="connsiteX0" fmla="*/ 352329 w 704657"/>
              <a:gd name="connsiteY0" fmla="*/ 667065 h 667065"/>
              <a:gd name="connsiteX1" fmla="*/ 8060 w 704657"/>
              <a:gd name="connsiteY1" fmla="*/ 404466 h 667065"/>
              <a:gd name="connsiteX2" fmla="*/ 219399 w 704657"/>
              <a:gd name="connsiteY2" fmla="*/ 24648 h 667065"/>
              <a:gd name="connsiteX3" fmla="*/ 635861 w 704657"/>
              <a:gd name="connsiteY3" fmla="*/ 135536 h 667065"/>
              <a:gd name="connsiteX4" fmla="*/ 601463 w 704657"/>
              <a:gd name="connsiteY4" fmla="*/ 569375 h 667065"/>
              <a:gd name="connsiteX5" fmla="*/ 704657 w 704657"/>
              <a:gd name="connsiteY5" fmla="*/ 569376 h 667065"/>
              <a:gd name="connsiteX6" fmla="*/ 704657 w 704657"/>
              <a:gd name="connsiteY6" fmla="*/ 667065 h 667065"/>
              <a:gd name="connsiteX7" fmla="*/ 352329 w 704657"/>
              <a:gd name="connsiteY7" fmla="*/ 667065 h 667065"/>
              <a:gd name="connsiteX0" fmla="*/ 352370 w 704703"/>
              <a:gd name="connsiteY0" fmla="*/ 667092 h 667092"/>
              <a:gd name="connsiteX1" fmla="*/ 8101 w 704703"/>
              <a:gd name="connsiteY1" fmla="*/ 404493 h 667092"/>
              <a:gd name="connsiteX2" fmla="*/ 219440 w 704703"/>
              <a:gd name="connsiteY2" fmla="*/ 24675 h 667092"/>
              <a:gd name="connsiteX3" fmla="*/ 635902 w 704703"/>
              <a:gd name="connsiteY3" fmla="*/ 135563 h 667092"/>
              <a:gd name="connsiteX4" fmla="*/ 601504 w 704703"/>
              <a:gd name="connsiteY4" fmla="*/ 569402 h 667092"/>
              <a:gd name="connsiteX5" fmla="*/ 704698 w 704703"/>
              <a:gd name="connsiteY5" fmla="*/ 569403 h 667092"/>
              <a:gd name="connsiteX6" fmla="*/ 704698 w 704703"/>
              <a:gd name="connsiteY6" fmla="*/ 667092 h 667092"/>
              <a:gd name="connsiteX7" fmla="*/ 352370 w 704703"/>
              <a:gd name="connsiteY7" fmla="*/ 667092 h 667092"/>
              <a:gd name="connsiteX0" fmla="*/ 352370 w 1085698"/>
              <a:gd name="connsiteY0" fmla="*/ 667092 h 667092"/>
              <a:gd name="connsiteX1" fmla="*/ 8101 w 1085698"/>
              <a:gd name="connsiteY1" fmla="*/ 404493 h 667092"/>
              <a:gd name="connsiteX2" fmla="*/ 219440 w 1085698"/>
              <a:gd name="connsiteY2" fmla="*/ 24675 h 667092"/>
              <a:gd name="connsiteX3" fmla="*/ 635902 w 1085698"/>
              <a:gd name="connsiteY3" fmla="*/ 135563 h 667092"/>
              <a:gd name="connsiteX4" fmla="*/ 601504 w 1085698"/>
              <a:gd name="connsiteY4" fmla="*/ 569402 h 667092"/>
              <a:gd name="connsiteX5" fmla="*/ 704698 w 1085698"/>
              <a:gd name="connsiteY5" fmla="*/ 569403 h 667092"/>
              <a:gd name="connsiteX6" fmla="*/ 1085698 w 1085698"/>
              <a:gd name="connsiteY6" fmla="*/ 667092 h 667092"/>
              <a:gd name="connsiteX7" fmla="*/ 352370 w 1085698"/>
              <a:gd name="connsiteY7" fmla="*/ 667092 h 66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698" h="667092">
                <a:moveTo>
                  <a:pt x="352370" y="667092"/>
                </a:moveTo>
                <a:cubicBezTo>
                  <a:pt x="186659" y="667092"/>
                  <a:pt x="43344" y="557775"/>
                  <a:pt x="8101" y="404493"/>
                </a:cubicBezTo>
                <a:cubicBezTo>
                  <a:pt x="-28319" y="246091"/>
                  <a:pt x="60850" y="85838"/>
                  <a:pt x="219440" y="24675"/>
                </a:cubicBezTo>
                <a:cubicBezTo>
                  <a:pt x="368712" y="-32894"/>
                  <a:pt x="540218" y="12772"/>
                  <a:pt x="635902" y="135563"/>
                </a:cubicBezTo>
                <a:cubicBezTo>
                  <a:pt x="739358" y="268327"/>
                  <a:pt x="724736" y="452745"/>
                  <a:pt x="601504" y="569402"/>
                </a:cubicBezTo>
                <a:lnTo>
                  <a:pt x="704698" y="569403"/>
                </a:lnTo>
                <a:lnTo>
                  <a:pt x="1085698" y="667092"/>
                </a:lnTo>
                <a:lnTo>
                  <a:pt x="352370" y="667092"/>
                </a:lnTo>
                <a:close/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76E0E37-FC0F-478B-B97F-E58F83018687}"/>
              </a:ext>
            </a:extLst>
          </p:cNvPr>
          <p:cNvSpPr txBox="1"/>
          <p:nvPr/>
        </p:nvSpPr>
        <p:spPr>
          <a:xfrm>
            <a:off x="814416" y="1519065"/>
            <a:ext cx="4061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Z. Yang, X. Cao, FKG, J. Nieves, M.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</a:rPr>
              <a:t>Pavon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 Valderrama, PRD103(2021)074029;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杨智</a:t>
            </a:r>
            <a:endParaRPr lang="zh-CN" altLang="en-US" sz="1400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CC9D325-24D2-45A8-BE08-A2522DF880E2}"/>
              </a:ext>
            </a:extLst>
          </p:cNvPr>
          <p:cNvGrpSpPr/>
          <p:nvPr/>
        </p:nvGrpSpPr>
        <p:grpSpPr>
          <a:xfrm>
            <a:off x="4743422" y="3589506"/>
            <a:ext cx="3771928" cy="2814658"/>
            <a:chOff x="4743422" y="3589506"/>
            <a:chExt cx="3771928" cy="281465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26BAB75-7F05-4F75-B708-9F3393C62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43422" y="3589506"/>
              <a:ext cx="3771928" cy="2814658"/>
            </a:xfrm>
            <a:prstGeom prst="rect">
              <a:avLst/>
            </a:prstGeom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8CC883F6-8F66-46FE-9183-D962CBCF6C8E}"/>
                </a:ext>
              </a:extLst>
            </p:cNvPr>
            <p:cNvCxnSpPr/>
            <p:nvPr/>
          </p:nvCxnSpPr>
          <p:spPr>
            <a:xfrm flipV="1">
              <a:off x="7138988" y="3724275"/>
              <a:ext cx="0" cy="213836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079CED85-8D94-4783-ABD5-4FCC21FA9953}"/>
                </a:ext>
              </a:extLst>
            </p:cNvPr>
            <p:cNvCxnSpPr/>
            <p:nvPr/>
          </p:nvCxnSpPr>
          <p:spPr>
            <a:xfrm flipV="1">
              <a:off x="7762875" y="3710663"/>
              <a:ext cx="0" cy="2138363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46259B09-0CF6-4ECA-A4A3-A30F94C393A4}"/>
                    </a:ext>
                  </a:extLst>
                </p:cNvPr>
                <p:cNvSpPr txBox="1"/>
                <p:nvPr/>
              </p:nvSpPr>
              <p:spPr>
                <a:xfrm>
                  <a:off x="7511653" y="5515890"/>
                  <a:ext cx="10036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dirty="0">
                                    <a:solidFill>
                                      <a:srgbClr val="0066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 dirty="0">
                                    <a:solidFill>
                                      <a:srgbClr val="0066FF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46259B09-0CF6-4ECA-A4A3-A30F94C39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653" y="5515890"/>
                  <a:ext cx="1003697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848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8014523-4D83-490C-82DC-AA5378F81EE6}"/>
                    </a:ext>
                  </a:extLst>
                </p:cNvPr>
                <p:cNvSpPr txBox="1"/>
                <p:nvPr/>
              </p:nvSpPr>
              <p:spPr>
                <a:xfrm>
                  <a:off x="6382345" y="5530669"/>
                  <a:ext cx="10036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sSubSup>
                          <m:sSubSupPr>
                            <m:ctrlP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dirty="0">
                                    <a:solidFill>
                                      <a:srgbClr val="0066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 dirty="0">
                                    <a:solidFill>
                                      <a:srgbClr val="0066FF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i="1" dirty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8014523-4D83-490C-82DC-AA5378F81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2345" y="5530669"/>
                  <a:ext cx="1003697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303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B1375E74-4EBF-4DE2-8599-28528A4C194F}"/>
              </a:ext>
            </a:extLst>
          </p:cNvPr>
          <p:cNvSpPr txBox="1"/>
          <p:nvPr/>
        </p:nvSpPr>
        <p:spPr>
          <a:xfrm>
            <a:off x="7329460" y="2255242"/>
            <a:ext cx="1774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dirty="0">
                <a:solidFill>
                  <a:schemeClr val="bg1">
                    <a:lumMod val="50000"/>
                  </a:schemeClr>
                </a:solidFill>
              </a:rPr>
              <a:t>Argand plot: LHCb,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arXiv:2103.01803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1189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5CCDE29-F95F-478E-B1F9-9C3C101D1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03" y="3732915"/>
            <a:ext cx="1524150" cy="8229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(Near-)threshold structures in coupled channels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8138EEE-FF28-49A5-91E3-3BD06C9C7446}"/>
              </a:ext>
            </a:extLst>
          </p:cNvPr>
          <p:cNvSpPr txBox="1"/>
          <p:nvPr/>
        </p:nvSpPr>
        <p:spPr>
          <a:xfrm>
            <a:off x="214040" y="809583"/>
            <a:ext cx="8715919" cy="249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Unitarity: (near-)threshold structures (S-wave)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66FF"/>
                </a:solidFill>
              </a:rPr>
              <a:t>There must be nontrivial (near-)threshold structures for </a:t>
            </a:r>
            <a:r>
              <a:rPr lang="en-US" altLang="zh-CN" dirty="0">
                <a:solidFill>
                  <a:srgbClr val="FF0000"/>
                </a:solidFill>
              </a:rPr>
              <a:t>attractive interaction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66FF"/>
                </a:solidFill>
              </a:rPr>
              <a:t>Either threshold cusp or below-threshold peak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66FF"/>
                </a:solidFill>
              </a:rPr>
              <a:t>Peak more pronounced for heavier hadrons and stronger interaction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That’s why many (near-)threshold structures were observed in hidden-charm and hidden-bottom spectra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Structures are process dependent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9" name="墨迹 58">
                <a:extLst>
                  <a:ext uri="{FF2B5EF4-FFF2-40B4-BE49-F238E27FC236}">
                    <a16:creationId xmlns:a16="http://schemas.microsoft.com/office/drawing/2014/main" id="{8E61895D-AF76-400D-9F33-149C4C7BC4C1}"/>
                  </a:ext>
                </a:extLst>
              </p14:cNvPr>
              <p14:cNvContentPartPr/>
              <p14:nvPr/>
            </p14:nvContentPartPr>
            <p14:xfrm>
              <a:off x="3451450" y="6188641"/>
              <a:ext cx="21960" cy="5040"/>
            </p14:xfrm>
          </p:contentPart>
        </mc:Choice>
        <mc:Fallback xmlns="">
          <p:pic>
            <p:nvPicPr>
              <p:cNvPr id="59" name="墨迹 58">
                <a:extLst>
                  <a:ext uri="{FF2B5EF4-FFF2-40B4-BE49-F238E27FC236}">
                    <a16:creationId xmlns:a16="http://schemas.microsoft.com/office/drawing/2014/main" id="{8E61895D-AF76-400D-9F33-149C4C7BC4C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7130" y="6184321"/>
                <a:ext cx="30600" cy="13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95A8BF35-29BA-4734-8C53-4158E1430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712" y="3671804"/>
            <a:ext cx="2224752" cy="2760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59BCDD8-E36B-473A-B891-88908C64F7C1}"/>
                  </a:ext>
                </a:extLst>
              </p:cNvPr>
              <p:cNvSpPr txBox="1"/>
              <p:nvPr/>
            </p:nvSpPr>
            <p:spPr>
              <a:xfrm>
                <a:off x="6320464" y="4688237"/>
                <a:ext cx="1763467" cy="1438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sz="1400" dirty="0"/>
                  <a:t>Poles in complex  momentum plane:</a:t>
                </a: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0.37−</m:t>
                          </m:r>
                          <m:r>
                            <a:rPr lang="en-US" altLang="zh-CN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0.08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40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altLang="zh-CN" sz="140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0.04−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0.08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altLang="zh-CN" sz="1400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</a:rPr>
                            <m:t>−0.09 −</m:t>
                          </m:r>
                          <m:r>
                            <a:rPr lang="en-US" altLang="zh-CN" sz="14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400" b="0" i="1" smtClean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</a:rPr>
                            <m:t>0.08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400" i="1">
                          <a:solidFill>
                            <a:srgbClr val="00863D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zh-CN" altLang="en-US" sz="1400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59BCDD8-E36B-473A-B891-88908C64F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464" y="4688237"/>
                <a:ext cx="1763467" cy="1438855"/>
              </a:xfrm>
              <a:prstGeom prst="rect">
                <a:avLst/>
              </a:prstGeom>
              <a:blipFill>
                <a:blip r:embed="rId8"/>
                <a:stretch>
                  <a:fillRect l="-10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D12754AC-4919-43E5-8F78-8D425671F24F}"/>
              </a:ext>
            </a:extLst>
          </p:cNvPr>
          <p:cNvGrpSpPr/>
          <p:nvPr/>
        </p:nvGrpSpPr>
        <p:grpSpPr>
          <a:xfrm>
            <a:off x="1761408" y="3637854"/>
            <a:ext cx="2213495" cy="2760508"/>
            <a:chOff x="2013195" y="3904737"/>
            <a:chExt cx="2213495" cy="276050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355DF8D-2025-460E-B0A6-288B70F4B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13195" y="3904737"/>
              <a:ext cx="2213495" cy="276050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D2303E8-50BA-4314-955C-13C800288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8503" y="3999798"/>
              <a:ext cx="749467" cy="40326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E1D2009-1BE4-4AF8-9BB0-44C46B90531D}"/>
              </a:ext>
            </a:extLst>
          </p:cNvPr>
          <p:cNvSpPr txBox="1"/>
          <p:nvPr/>
        </p:nvSpPr>
        <p:spPr>
          <a:xfrm>
            <a:off x="4916244" y="883531"/>
            <a:ext cx="3886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X.-K. Dong, FKG, B.-S. Zou, PRL 126 (2021) 152001</a:t>
            </a:r>
            <a:endParaRPr lang="zh-CN" altLang="en-US" sz="14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61E6593-3D4D-405E-AEA9-E59F2D7495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0464" y="3729640"/>
            <a:ext cx="2307769" cy="75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-33194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Survey of hadronic molecules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7D847ED5-2AF4-4641-8F4C-D3FB84DD3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" y="1070309"/>
            <a:ext cx="5415002" cy="5595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D6B32AC2-3BC6-4C9F-B41F-81B0B29DD839}"/>
                  </a:ext>
                </a:extLst>
              </p:cNvPr>
              <p:cNvSpPr txBox="1"/>
              <p:nvPr/>
            </p:nvSpPr>
            <p:spPr>
              <a:xfrm>
                <a:off x="5564712" y="1070309"/>
                <a:ext cx="3412922" cy="2375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160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1600" b="0" i="1" dirty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zh-CN" altLang="en-US" sz="1600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sz="1600" dirty="0"/>
                  <a:t>as 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1600" dirty="0"/>
                  <a:t> </a:t>
                </a:r>
                <a:r>
                  <a:rPr lang="en-US" altLang="zh-CN" sz="1600" dirty="0"/>
                  <a:t>bound state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solidFill>
                      <a:srgbClr val="0066FF"/>
                    </a:solidFill>
                  </a:rPr>
                  <a:t>Negative-C parity partner </a:t>
                </a:r>
                <a:r>
                  <a:rPr lang="en-US" altLang="zh-CN" sz="1600" dirty="0"/>
                  <a:t>observed by COMPASS            </a:t>
                </a:r>
                <a:r>
                  <a:rPr lang="en-US" altLang="zh-CN" sz="1400" dirty="0">
                    <a:solidFill>
                      <a:schemeClr val="bg2">
                        <a:lumMod val="50000"/>
                      </a:schemeClr>
                    </a:solidFill>
                  </a:rPr>
                  <a:t>PLB783(2018)334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bound state </a:t>
                </a:r>
                <a:r>
                  <a:rPr lang="en-US" altLang="zh-CN" dirty="0"/>
                  <a:t>predicted with lattice      </a:t>
                </a:r>
                <a:r>
                  <a:rPr lang="en-US" altLang="zh-CN" sz="1400" dirty="0" err="1">
                    <a:solidFill>
                      <a:schemeClr val="bg2">
                        <a:lumMod val="50000"/>
                      </a:schemeClr>
                    </a:solidFill>
                  </a:rPr>
                  <a:t>Prelovsek</a:t>
                </a:r>
                <a:r>
                  <a:rPr lang="en-US" altLang="zh-CN" sz="1400" dirty="0">
                    <a:solidFill>
                      <a:schemeClr val="bg2">
                        <a:lumMod val="50000"/>
                      </a:schemeClr>
                    </a:solidFill>
                  </a:rPr>
                  <a:t> et al., 2011.02542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Evidence for 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virtual state</a:t>
                </a:r>
                <a:r>
                  <a:rPr lang="en-US" altLang="zh-CN" dirty="0"/>
                  <a:t> in LHCb data?</a:t>
                </a: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D6B32AC2-3BC6-4C9F-B41F-81B0B29DD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712" y="1070309"/>
                <a:ext cx="3412922" cy="2375009"/>
              </a:xfrm>
              <a:prstGeom prst="rect">
                <a:avLst/>
              </a:prstGeom>
              <a:blipFill>
                <a:blip r:embed="rId5"/>
                <a:stretch>
                  <a:fillRect l="-1250" r="-1607" b="-33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7" name="墨迹 66">
                <a:extLst>
                  <a:ext uri="{FF2B5EF4-FFF2-40B4-BE49-F238E27FC236}">
                    <a16:creationId xmlns:a16="http://schemas.microsoft.com/office/drawing/2014/main" id="{3DC2BD22-56A4-4362-95D1-E9D04670E07A}"/>
                  </a:ext>
                </a:extLst>
              </p14:cNvPr>
              <p14:cNvContentPartPr/>
              <p14:nvPr/>
            </p14:nvContentPartPr>
            <p14:xfrm>
              <a:off x="533797" y="3724567"/>
              <a:ext cx="534960" cy="586800"/>
            </p14:xfrm>
          </p:contentPart>
        </mc:Choice>
        <mc:Fallback xmlns="">
          <p:pic>
            <p:nvPicPr>
              <p:cNvPr id="67" name="墨迹 66">
                <a:extLst>
                  <a:ext uri="{FF2B5EF4-FFF2-40B4-BE49-F238E27FC236}">
                    <a16:creationId xmlns:a16="http://schemas.microsoft.com/office/drawing/2014/main" id="{3DC2BD22-56A4-4362-95D1-E9D04670E0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9477" y="3720247"/>
                <a:ext cx="543600" cy="5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8" name="墨迹 67">
                <a:extLst>
                  <a:ext uri="{FF2B5EF4-FFF2-40B4-BE49-F238E27FC236}">
                    <a16:creationId xmlns:a16="http://schemas.microsoft.com/office/drawing/2014/main" id="{5B39BB0E-B0B5-45B8-893F-E1C5DA94EF75}"/>
                  </a:ext>
                </a:extLst>
              </p14:cNvPr>
              <p14:cNvContentPartPr/>
              <p14:nvPr/>
            </p14:nvContentPartPr>
            <p14:xfrm>
              <a:off x="2247397" y="3760207"/>
              <a:ext cx="444240" cy="478800"/>
            </p14:xfrm>
          </p:contentPart>
        </mc:Choice>
        <mc:Fallback xmlns="">
          <p:pic>
            <p:nvPicPr>
              <p:cNvPr id="68" name="墨迹 67">
                <a:extLst>
                  <a:ext uri="{FF2B5EF4-FFF2-40B4-BE49-F238E27FC236}">
                    <a16:creationId xmlns:a16="http://schemas.microsoft.com/office/drawing/2014/main" id="{5B39BB0E-B0B5-45B8-893F-E1C5DA94EF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43077" y="3755887"/>
                <a:ext cx="45288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FBAC722-3B42-431E-BE69-6B028D40D717}"/>
                  </a:ext>
                </a:extLst>
              </p:cNvPr>
              <p:cNvSpPr txBox="1"/>
              <p:nvPr/>
            </p:nvSpPr>
            <p:spPr>
              <a:xfrm>
                <a:off x="2620207" y="1128904"/>
                <a:ext cx="1241570" cy="246221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=(0,0)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FBAC722-3B42-431E-BE69-6B028D40D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207" y="1128904"/>
                <a:ext cx="1241570" cy="246221"/>
              </a:xfrm>
              <a:prstGeom prst="rect">
                <a:avLst/>
              </a:prstGeom>
              <a:blipFill>
                <a:blip r:embed="rId11"/>
                <a:stretch>
                  <a:fillRect r="-3415" b="-27907"/>
                </a:stretch>
              </a:blipFill>
              <a:ln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A4ADFD5-B6FC-4DDC-9989-331830376F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0004" y="3516597"/>
            <a:ext cx="3347630" cy="229882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961838A-112A-4F5B-A434-1E543C2B9824}"/>
              </a:ext>
            </a:extLst>
          </p:cNvPr>
          <p:cNvSpPr txBox="1"/>
          <p:nvPr/>
        </p:nvSpPr>
        <p:spPr>
          <a:xfrm>
            <a:off x="6768311" y="5886704"/>
            <a:ext cx="23275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LHCb data: arXiv:2103.01803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D66B075-6E77-4BDB-8C83-EE28D5D3B655}"/>
              </a:ext>
            </a:extLst>
          </p:cNvPr>
          <p:cNvSpPr txBox="1"/>
          <p:nvPr/>
        </p:nvSpPr>
        <p:spPr>
          <a:xfrm>
            <a:off x="3275050" y="689559"/>
            <a:ext cx="5415002" cy="381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X.-K. Dong, FKG, B.-S. Zou, 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物理学进展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 41 (2021) 65 [arXiv:2101.01021]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D329C7C-6BFC-4168-AA68-F8154FDBF5C4}"/>
              </a:ext>
            </a:extLst>
          </p:cNvPr>
          <p:cNvSpPr txBox="1"/>
          <p:nvPr/>
        </p:nvSpPr>
        <p:spPr>
          <a:xfrm>
            <a:off x="92148" y="697355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Simple VMD model: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53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Survey of hadronic molecules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D6B32AC2-3BC6-4C9F-B41F-81B0B29DD839}"/>
                  </a:ext>
                </a:extLst>
              </p:cNvPr>
              <p:cNvSpPr txBox="1"/>
              <p:nvPr/>
            </p:nvSpPr>
            <p:spPr>
              <a:xfrm>
                <a:off x="5086477" y="809067"/>
                <a:ext cx="3795016" cy="1432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solidFill>
                      <a:srgbClr val="0066FF"/>
                    </a:solidFill>
                  </a:rPr>
                  <a:t>Evidence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altLang="zh-CN" sz="1600" b="0" i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−−</m:t>
                            </m:r>
                          </m:sup>
                        </m:sSup>
                        <m:r>
                          <a:rPr lang="en-US" altLang="zh-CN" sz="16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altLang="zh-CN" sz="16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  <m:sub>
                        <m:r>
                          <a:rPr lang="en-US" altLang="zh-CN" sz="16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rgbClr val="0066FF"/>
                    </a:solidFill>
                  </a:rPr>
                  <a:t> bound/virtual state in BESIII data</a:t>
                </a:r>
              </a:p>
              <a:p>
                <a:pPr marL="742950" lvl="1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Sommerfeld factor</a:t>
                </a:r>
              </a:p>
              <a:p>
                <a:pPr marL="742950" lvl="1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Near-threshold pole</a:t>
                </a:r>
              </a:p>
              <a:p>
                <a:pPr marL="742950" lvl="1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FF0000"/>
                    </a:solidFill>
                  </a:rPr>
                  <a:t>Different from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(4630/4660)</m:t>
                    </m:r>
                  </m:oMath>
                </a14:m>
                <a:endParaRPr lang="en-US" altLang="zh-CN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D6B32AC2-3BC6-4C9F-B41F-81B0B29DD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477" y="809067"/>
                <a:ext cx="3795016" cy="1432956"/>
              </a:xfrm>
              <a:prstGeom prst="rect">
                <a:avLst/>
              </a:prstGeom>
              <a:blipFill>
                <a:blip r:embed="rId4"/>
                <a:stretch>
                  <a:fillRect l="-642" t="-426" b="-4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文本框 64">
            <a:extLst>
              <a:ext uri="{FF2B5EF4-FFF2-40B4-BE49-F238E27FC236}">
                <a16:creationId xmlns:a16="http://schemas.microsoft.com/office/drawing/2014/main" id="{46268A9B-4B0C-44C4-85C7-F85A4772BD6B}"/>
              </a:ext>
            </a:extLst>
          </p:cNvPr>
          <p:cNvSpPr txBox="1"/>
          <p:nvPr/>
        </p:nvSpPr>
        <p:spPr>
          <a:xfrm>
            <a:off x="5485495" y="4551744"/>
            <a:ext cx="3573712" cy="1716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Data taken from BESIII, PRL120(2018)132001</a:t>
            </a:r>
            <a:endParaRPr lang="en-US" altLang="zh-CN" sz="8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14000"/>
              </a:lnSpc>
            </a:pPr>
            <a:endParaRPr lang="en-US" altLang="zh-CN" sz="800" dirty="0"/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A virtual state pole to explain the BESIII data proposed first in                   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Q.-F. Cao, H.-R. Qi, Y.-F. Wang, H.-Q. Zheng, PRD100(2019)054040</a:t>
            </a:r>
          </a:p>
          <a:p>
            <a:endParaRPr lang="zh-CN" altLang="en-US" sz="1400" dirty="0"/>
          </a:p>
        </p:txBody>
      </p:sp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4D29298F-64FF-4425-926D-4DA77A40A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2" y="825302"/>
            <a:ext cx="4817087" cy="5981350"/>
          </a:xfrm>
          <a:prstGeom prst="rect">
            <a:avLst/>
          </a:prstGeom>
        </p:spPr>
      </p:pic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D5C861C7-18A7-4952-96AA-8CC611F244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76" y="2299482"/>
            <a:ext cx="3273407" cy="2216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1B4DDCB-EFAC-4BBF-9C82-3B73CA4B294C}"/>
                  </a:ext>
                </a:extLst>
              </p:cNvPr>
              <p:cNvSpPr txBox="1"/>
              <p:nvPr/>
            </p:nvSpPr>
            <p:spPr>
              <a:xfrm>
                <a:off x="5141406" y="6131314"/>
                <a:ext cx="3740087" cy="620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solidFill>
                      <a:srgbClr val="0066FF"/>
                    </a:solidFill>
                  </a:rPr>
                  <a:t>Many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0066FF"/>
                    </a:solidFill>
                  </a:rPr>
                  <a:t> states above 4.8 GeV: 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1600" dirty="0">
                    <a:solidFill>
                      <a:srgbClr val="0066FF"/>
                    </a:solidFill>
                  </a:rPr>
                  <a:t>      Belle-II, BEPC-III, STCF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1B4DDCB-EFAC-4BBF-9C82-3B73CA4B2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406" y="6131314"/>
                <a:ext cx="3740087" cy="620426"/>
              </a:xfrm>
              <a:prstGeom prst="rect">
                <a:avLst/>
              </a:prstGeom>
              <a:blipFill>
                <a:blip r:embed="rId7"/>
                <a:stretch>
                  <a:fillRect l="-651" t="-980" b="-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055A704D-26FA-41B4-A09B-B9BD80B2FCC7}"/>
                  </a:ext>
                </a:extLst>
              </p14:cNvPr>
              <p14:cNvContentPartPr/>
              <p14:nvPr/>
            </p14:nvContentPartPr>
            <p14:xfrm>
              <a:off x="1960477" y="4859521"/>
              <a:ext cx="546120" cy="34092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055A704D-26FA-41B4-A09B-B9BD80B2FC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56157" y="4855201"/>
                <a:ext cx="55476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F874A7E-4B11-44D2-9E3C-08B7CA2BC35C}"/>
                  </a:ext>
                </a:extLst>
              </p:cNvPr>
              <p:cNvSpPr txBox="1"/>
              <p:nvPr/>
            </p:nvSpPr>
            <p:spPr>
              <a:xfrm>
                <a:off x="2357308" y="855678"/>
                <a:ext cx="1241570" cy="246221"/>
              </a:xfrm>
              <a:prstGeom prst="rect">
                <a:avLst/>
              </a:prstGeom>
              <a:noFill/>
              <a:ln>
                <a:solidFill>
                  <a:srgbClr val="0066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=(0,0)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F874A7E-4B11-44D2-9E3C-08B7CA2BC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308" y="855678"/>
                <a:ext cx="1241570" cy="246221"/>
              </a:xfrm>
              <a:prstGeom prst="rect">
                <a:avLst/>
              </a:prstGeom>
              <a:blipFill>
                <a:blip r:embed="rId10"/>
                <a:stretch>
                  <a:fillRect r="-3415" b="-27907"/>
                </a:stretch>
              </a:blipFill>
              <a:ln>
                <a:solidFill>
                  <a:srgbClr val="0066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6150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2242" y="747728"/>
            <a:ext cx="821565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Difficulties for multi-hadron final states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13" name="Rectangle 12"/>
          <p:cNvSpPr/>
          <p:nvPr/>
        </p:nvSpPr>
        <p:spPr>
          <a:xfrm>
            <a:off x="459642" y="1187912"/>
            <a:ext cx="82993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66FF"/>
                </a:solidFill>
              </a:rPr>
              <a:t>Many resonances from the cross channel</a:t>
            </a:r>
            <a:r>
              <a:rPr lang="en-US" altLang="zh-CN" dirty="0"/>
              <a:t>:                                                           branching fractions often unknown, interference between overlapping resonances, …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66FF"/>
                </a:solidFill>
              </a:rPr>
              <a:t>Complicated 3-body FSI: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15099" y="2262462"/>
            <a:ext cx="5652980" cy="2615599"/>
            <a:chOff x="1556392" y="2505296"/>
            <a:chExt cx="6049412" cy="2768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392" y="2522161"/>
              <a:ext cx="5924211" cy="27513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650220" y="4445701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20" y="4445701"/>
                  <a:ext cx="39607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650220" y="2993515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20" y="2993515"/>
                  <a:ext cx="39607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920335" y="4445701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0335" y="4445701"/>
                  <a:ext cx="39607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3957142" y="4815033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7142" y="4815033"/>
                  <a:ext cx="40286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7202938" y="4850701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2938" y="4850701"/>
                  <a:ext cx="40286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8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284313" y="3171241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313" y="3171241"/>
                  <a:ext cx="40286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8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550685" y="2505296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0685" y="2505296"/>
                  <a:ext cx="40645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3599574" y="4002152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9574" y="4002152"/>
                  <a:ext cx="40645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136746" y="4394864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746" y="4394864"/>
                  <a:ext cx="40645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739723" y="5338622"/>
            <a:ext cx="77054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intermediate states can be different from external ones; </a:t>
            </a:r>
            <a:r>
              <a:rPr lang="en-US" altLang="zh-CN" dirty="0">
                <a:solidFill>
                  <a:srgbClr val="0066FF"/>
                </a:solidFill>
              </a:rPr>
              <a:t>threshold cusps</a:t>
            </a:r>
            <a:r>
              <a:rPr lang="en-US" altLang="zh-CN" dirty="0"/>
              <a:t>; </a:t>
            </a:r>
            <a:r>
              <a:rPr lang="en-US" altLang="zh-CN" dirty="0">
                <a:solidFill>
                  <a:srgbClr val="0066FF"/>
                </a:solidFill>
              </a:rPr>
              <a:t>triangle singularities</a:t>
            </a:r>
            <a:r>
              <a:rPr lang="en-US" altLang="zh-CN" dirty="0"/>
              <a:t> (TS) singularities</a:t>
            </a:r>
            <a:r>
              <a:rPr lang="en-US" altLang="zh-CN" dirty="0">
                <a:solidFill>
                  <a:srgbClr val="0066FF"/>
                </a:solidFill>
              </a:rPr>
              <a:t> </a:t>
            </a:r>
            <a:endParaRPr lang="zh-CN" alt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Complications in three-body final states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22184" y="2986991"/>
            <a:ext cx="2314424" cy="2351631"/>
            <a:chOff x="783675" y="2321791"/>
            <a:chExt cx="2314424" cy="23516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34" y="3843337"/>
              <a:ext cx="1340047" cy="83008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75" y="2321791"/>
              <a:ext cx="2314424" cy="23144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347962" y="2686819"/>
              <a:ext cx="776113" cy="1002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9917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Ambiguity due to 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32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3200" b="1" i="0" smtClean="0">
                        <a:latin typeface="Cambria Math" panose="02040503050406030204" pitchFamily="18" charset="0"/>
                      </a:rPr>
                      <m:t>𝟒𝟒𝟑𝟎</m:t>
                    </m:r>
                    <m:r>
                      <a:rPr lang="en-US" altLang="zh-CN" sz="32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3200" b="1" i="0" smtClean="0">
                        <a:latin typeface="Cambria Math" panose="02040503050406030204" pitchFamily="18" charset="0"/>
                      </a:rPr>
                      <m:t>𝟒𝟐𝟎𝟎</m:t>
                    </m:r>
                    <m:r>
                      <a:rPr lang="en-US" altLang="zh-CN" sz="32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91" y="951944"/>
            <a:ext cx="7780976" cy="1765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14" y="2993456"/>
            <a:ext cx="7590182" cy="23881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9714" y="2670678"/>
            <a:ext cx="3749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Peaks produced at the right energy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9715" y="5429017"/>
                <a:ext cx="7817741" cy="1118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4430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4430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explained using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Y</m:t>
                            </m:r>
                            <m:d>
                              <m:d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4260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zh-CN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𝜋𝜋</m:t>
                            </m:r>
                          </m:e>
                        </m:d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Y</m:t>
                            </m:r>
                            <m:d>
                              <m:dPr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4260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𝜓𝜋𝜋</m:t>
                            </m:r>
                          </m:e>
                        </m:d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=0.1−0.5</m:t>
                    </m:r>
                  </m:oMath>
                </a14:m>
                <a:r>
                  <a:rPr lang="zh-CN" altLang="en-US" dirty="0"/>
                  <a:t>   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15" y="5429017"/>
                <a:ext cx="7817741" cy="1118319"/>
              </a:xfrm>
              <a:prstGeom prst="rect">
                <a:avLst/>
              </a:prstGeom>
              <a:blipFill>
                <a:blip r:embed="rId7"/>
                <a:stretch>
                  <a:fillRect l="-546" t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751478" y="756632"/>
            <a:ext cx="3861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S.X. Nakamura, K. Tsushima, PRD100(2019)051502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91434" y="5917591"/>
            <a:ext cx="4480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From a combined fit by J. Zhang, L. Yuan, EPJC77(2017)727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12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TS: nontrivial energy dependence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51ECFF4E-34C9-412C-B9B8-0AAF0CEF6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05" b="15188"/>
          <a:stretch/>
        </p:blipFill>
        <p:spPr>
          <a:xfrm>
            <a:off x="722771" y="1689180"/>
            <a:ext cx="3008095" cy="1073222"/>
          </a:xfrm>
          <a:prstGeom prst="rect">
            <a:avLst/>
          </a:prstGeom>
        </p:spPr>
      </p:pic>
      <p:pic>
        <p:nvPicPr>
          <p:cNvPr id="37" name="图片 36" descr="图片包含 游戏机, 画&#10;&#10;描述已自动生成">
            <a:extLst>
              <a:ext uri="{FF2B5EF4-FFF2-40B4-BE49-F238E27FC236}">
                <a16:creationId xmlns:a16="http://schemas.microsoft.com/office/drawing/2014/main" id="{A411BA18-5316-4B0D-BB26-3CE9D5C4B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5" y="3014302"/>
            <a:ext cx="4091748" cy="2727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80F2E152-D038-4B89-8B8A-1363857BDF98}"/>
                  </a:ext>
                </a:extLst>
              </p:cNvPr>
              <p:cNvSpPr txBox="1"/>
              <p:nvPr/>
            </p:nvSpPr>
            <p:spPr>
              <a:xfrm>
                <a:off x="530859" y="5800782"/>
                <a:ext cx="2672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Scalar 3-point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loop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80F2E152-D038-4B89-8B8A-1363857BD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59" y="5800782"/>
                <a:ext cx="2672591" cy="369332"/>
              </a:xfrm>
              <a:prstGeom prst="rect">
                <a:avLst/>
              </a:prstGeom>
              <a:blipFill>
                <a:blip r:embed="rId6"/>
                <a:stretch>
                  <a:fillRect l="-1822" t="-10000" r="-13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AC4E231-EB8D-4343-8BA1-84B549043B86}"/>
                  </a:ext>
                </a:extLst>
              </p:cNvPr>
              <p:cNvSpPr txBox="1"/>
              <p:nvPr/>
            </p:nvSpPr>
            <p:spPr>
              <a:xfrm>
                <a:off x="4711546" y="5828880"/>
                <a:ext cx="3856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loops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AC4E231-EB8D-4343-8BA1-84B549043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546" y="5828880"/>
                <a:ext cx="3856569" cy="369332"/>
              </a:xfrm>
              <a:prstGeom prst="rect">
                <a:avLst/>
              </a:prstGeom>
              <a:blipFill>
                <a:blip r:embed="rId7"/>
                <a:stretch>
                  <a:fillRect l="-1422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矩形 39">
            <a:extLst>
              <a:ext uri="{FF2B5EF4-FFF2-40B4-BE49-F238E27FC236}">
                <a16:creationId xmlns:a16="http://schemas.microsoft.com/office/drawing/2014/main" id="{75A0EADA-8D3C-4C61-A348-AB14C0A0EBB6}"/>
              </a:ext>
            </a:extLst>
          </p:cNvPr>
          <p:cNvSpPr/>
          <p:nvPr/>
        </p:nvSpPr>
        <p:spPr>
          <a:xfrm>
            <a:off x="127418" y="861090"/>
            <a:ext cx="3645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TS structures are sensitive to energy!</a:t>
            </a:r>
          </a:p>
          <a:p>
            <a:endParaRPr lang="en-US" altLang="zh-CN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01CC5339-37A4-48AA-A5DE-7C38A15631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0777" y="931201"/>
            <a:ext cx="2538109" cy="2076634"/>
          </a:xfrm>
          <a:prstGeom prst="rect">
            <a:avLst/>
          </a:prstGeom>
        </p:spPr>
      </p:pic>
      <p:pic>
        <p:nvPicPr>
          <p:cNvPr id="42" name="图片 41" descr="图片包含 游戏机, 画&#10;&#10;描述已自动生成">
            <a:extLst>
              <a:ext uri="{FF2B5EF4-FFF2-40B4-BE49-F238E27FC236}">
                <a16:creationId xmlns:a16="http://schemas.microsoft.com/office/drawing/2014/main" id="{DB5EC138-4BE7-4144-BB76-2FC293503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8" y="3095524"/>
            <a:ext cx="4100034" cy="273335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582FD36B-EA43-45FF-BE94-3D7834FB84A9}"/>
              </a:ext>
            </a:extLst>
          </p:cNvPr>
          <p:cNvSpPr txBox="1"/>
          <p:nvPr/>
        </p:nvSpPr>
        <p:spPr>
          <a:xfrm>
            <a:off x="127419" y="1261985"/>
            <a:ext cx="4496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For a review, FKG, X.-H. Liu, S. Sakai, PPNP112(2020)103757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C342A5-5E17-4A2F-9F23-4129CCE44E13}"/>
              </a:ext>
            </a:extLst>
          </p:cNvPr>
          <p:cNvSpPr txBox="1"/>
          <p:nvPr/>
        </p:nvSpPr>
        <p:spPr>
          <a:xfrm>
            <a:off x="314295" y="6352144"/>
            <a:ext cx="313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For more discussions about TS: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85AC2DB6-80F7-4C3F-B02D-DF1E9B3A320A}"/>
              </a:ext>
            </a:extLst>
          </p:cNvPr>
          <p:cNvSpPr txBox="1"/>
          <p:nvPr/>
        </p:nvSpPr>
        <p:spPr>
          <a:xfrm>
            <a:off x="3642924" y="6352144"/>
            <a:ext cx="3524639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talks by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景豪杰、刘晓海、杜蒙川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3251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49" y="1352417"/>
            <a:ext cx="3243416" cy="2280067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34729" y="3332375"/>
            <a:ext cx="2429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X.-H. Liu, PRD90(2014)074004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TS: nontrivial energy dependence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65921" y="965689"/>
                <a:ext cx="834942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rgbClr val="0066FF"/>
                    </a:solidFill>
                    <a:ea typeface="Cambria Math" panose="02040503050406030204" pitchFamily="18" charset="0"/>
                  </a:rPr>
                  <a:t>Highly nontrivial energy dependence</a:t>
                </a:r>
                <a:r>
                  <a:rPr lang="en-US" altLang="zh-CN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21" y="965689"/>
                <a:ext cx="8349429" cy="369332"/>
              </a:xfrm>
              <a:prstGeom prst="rect">
                <a:avLst/>
              </a:prstGeom>
              <a:blipFill>
                <a:blip r:embed="rId5"/>
                <a:stretch>
                  <a:fillRect l="-58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1288" y="6041837"/>
                <a:ext cx="62850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ea typeface="Cambria Math" panose="02040503050406030204" pitchFamily="18" charset="0"/>
                  </a:rPr>
                  <a:t>BESIII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srgbClr val="00863D"/>
                    </a:solidFill>
                  </a:rPr>
                  <a:t>         </a:t>
                </a:r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</a:rPr>
                  <a:t>BESIII, PRD97(2018)052001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288" y="6041837"/>
                <a:ext cx="6285054" cy="369332"/>
              </a:xfrm>
              <a:prstGeom prst="rect">
                <a:avLst/>
              </a:prstGeom>
              <a:blipFill>
                <a:blip r:embed="rId6"/>
                <a:stretch>
                  <a:fillRect l="-873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117425" y="4302719"/>
            <a:ext cx="8909152" cy="1633973"/>
            <a:chOff x="134547" y="4191141"/>
            <a:chExt cx="8909152" cy="16339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547" y="4191141"/>
              <a:ext cx="8909152" cy="163397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7266367" y="4212847"/>
                  <a:ext cx="1444754" cy="3100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zh-CN" sz="140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400" b="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  <m:r>
                          <a:rPr lang="en-US" altLang="zh-CN" sz="14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4.</m:t>
                        </m:r>
                        <m:r>
                          <a:rPr lang="en-US" altLang="zh-CN" sz="14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41</m:t>
                        </m:r>
                        <m:r>
                          <a:rPr lang="en-US" altLang="zh-CN" sz="140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6 </m:t>
                        </m:r>
                        <m:r>
                          <m:rPr>
                            <m:sty m:val="p"/>
                          </m:rPr>
                          <a:rPr lang="en-US" altLang="zh-CN" sz="1400" i="0" dirty="0" err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6367" y="4212847"/>
                  <a:ext cx="1444754" cy="31008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5013196" y="4212847"/>
                  <a:ext cx="1444754" cy="3100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zh-CN" sz="140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400" b="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  <m:r>
                          <a:rPr lang="en-US" altLang="zh-CN" sz="14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4.</m:t>
                        </m:r>
                        <m:r>
                          <a:rPr lang="en-US" altLang="zh-CN" sz="14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358</m:t>
                        </m:r>
                        <m:r>
                          <a:rPr lang="en-US" altLang="zh-CN" sz="140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400" i="0" dirty="0" err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3196" y="4212847"/>
                  <a:ext cx="1444754" cy="31008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2788844" y="4245314"/>
                  <a:ext cx="1444754" cy="3100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zh-CN" sz="140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400" b="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  <m:r>
                          <a:rPr lang="en-US" altLang="zh-CN" sz="14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4.2</m:t>
                        </m:r>
                        <m:r>
                          <a:rPr lang="en-US" altLang="zh-CN" sz="14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58</m:t>
                        </m:r>
                        <m:r>
                          <a:rPr lang="en-US" altLang="zh-CN" sz="140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400" i="0" dirty="0" err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844" y="4245314"/>
                  <a:ext cx="1444754" cy="31008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497882" y="4212847"/>
                  <a:ext cx="1444754" cy="3100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altLang="zh-CN" sz="140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400" b="0" i="1" dirty="0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  <m:r>
                          <a:rPr lang="en-US" altLang="zh-CN" sz="1400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40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4.226 </m:t>
                        </m:r>
                        <m:r>
                          <m:rPr>
                            <m:sty m:val="p"/>
                          </m:rPr>
                          <a:rPr lang="en-US" altLang="zh-CN" sz="1400" i="0" dirty="0" err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882" y="4212847"/>
                  <a:ext cx="1444754" cy="31008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4775344" y="1498269"/>
            <a:ext cx="3365212" cy="1641703"/>
            <a:chOff x="4775344" y="1401444"/>
            <a:chExt cx="3365212" cy="164170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344" y="1581617"/>
              <a:ext cx="3365212" cy="13106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957482" y="1498269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7482" y="1498269"/>
                  <a:ext cx="310470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17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996074" y="2640057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6074" y="2640057"/>
                  <a:ext cx="310470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2000" r="-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7548282" y="1401444"/>
                  <a:ext cx="19409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8282" y="1401444"/>
                  <a:ext cx="194092" cy="27699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8750" r="-156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7742374" y="2136693"/>
                  <a:ext cx="19409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2374" y="2136693"/>
                  <a:ext cx="194092" cy="27699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8750" r="-156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7658702" y="2766148"/>
                  <a:ext cx="279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8702" y="2766148"/>
                  <a:ext cx="279114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13043" r="-1021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6440828" y="1657376"/>
                  <a:ext cx="434734" cy="2891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0828" y="1657376"/>
                  <a:ext cx="434734" cy="28918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2676" r="-5634" b="-127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6613584" y="2456093"/>
                  <a:ext cx="2199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3584" y="2456093"/>
                  <a:ext cx="219932" cy="276999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7778" r="-19444"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152333" y="1992454"/>
                  <a:ext cx="452303" cy="288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2333" y="1992454"/>
                  <a:ext cx="452303" cy="288477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10811" t="-8511" r="-12162" b="-638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74234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Charmonium(-like) structures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8EAC8C-E288-4373-8AF8-6C414BB58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52" y="838618"/>
            <a:ext cx="7071585" cy="58886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8EA29CF-F62C-4305-AD3D-D83E999E8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462" y="865917"/>
            <a:ext cx="849033" cy="6629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3E31DC-4259-4C33-961C-26817EA0D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559" y="1593907"/>
            <a:ext cx="1502940" cy="5674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215A2D-BE8C-4AEB-9B37-6270095B3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462" y="2226356"/>
            <a:ext cx="1262753" cy="5679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947FC7-21C8-4B3D-ACF8-4346832855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462" y="2859325"/>
            <a:ext cx="711253" cy="7195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756D0C-264E-45EB-B78D-C44F78CE1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1495" y="878667"/>
            <a:ext cx="632594" cy="6446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E08BC4C-5344-4261-8E98-E59B8ADC92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8204" y="3660827"/>
            <a:ext cx="970963" cy="5420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2789CFC-261D-432E-9395-6AD620D065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8204" y="4235942"/>
            <a:ext cx="970963" cy="6935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DCD1801-65D7-4657-B5CD-C1924B2384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8203" y="4962592"/>
            <a:ext cx="704437" cy="6935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B16E40C-CE31-496F-B457-8C2A881652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2462" y="5732362"/>
            <a:ext cx="1371096" cy="5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4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7907482-5E62-4BA7-BC6D-99602CE94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91" y="1018681"/>
            <a:ext cx="7428976" cy="529616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26733" y="699439"/>
            <a:ext cx="4188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FKG,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原子核物理评论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37(2020)406 [arXiv:2001.05884]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TS: nontrivial energy dependence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F0898E0-5604-4AC9-90AD-87666B64FA71}"/>
              </a:ext>
            </a:extLst>
          </p:cNvPr>
          <p:cNvSpPr txBox="1"/>
          <p:nvPr/>
        </p:nvSpPr>
        <p:spPr>
          <a:xfrm>
            <a:off x="5683893" y="6385024"/>
            <a:ext cx="2611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Data: BESIII, PRD96(2017)032004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40722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927" y="878541"/>
            <a:ext cx="8523395" cy="560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Importance of hadron-hadron </a:t>
            </a:r>
            <a:r>
              <a:rPr lang="en-US" altLang="zh-CN" dirty="0">
                <a:solidFill>
                  <a:srgbClr val="0066FF"/>
                </a:solidFill>
              </a:rPr>
              <a:t>coupled channels: for both the spectrum and getting proper resonance poles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Threshold structures (threshold cusp or near-threshold peak) are generally expected for a </a:t>
            </a:r>
            <a:r>
              <a:rPr lang="en-US" altLang="zh-CN" dirty="0">
                <a:solidFill>
                  <a:srgbClr val="0066FF"/>
                </a:solidFill>
              </a:rPr>
              <a:t>pair of heavy hadrons with attractive interaction</a:t>
            </a:r>
            <a:r>
              <a:rPr lang="en-US" altLang="zh-CN" dirty="0"/>
              <a:t>; strong attraction, then hadronic molecules below threshold, otherwise threshold cusps (still a virtual state pole)</a:t>
            </a:r>
          </a:p>
          <a:p>
            <a:pPr>
              <a:lnSpc>
                <a:spcPct val="125000"/>
              </a:lnSpc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Request for data with higher statistics and at higher energies</a:t>
            </a:r>
          </a:p>
          <a:p>
            <a:pPr marL="557784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Higher statistics for energy region below ~4.8 GeV (BESIII, B decays)</a:t>
            </a:r>
          </a:p>
          <a:p>
            <a:pPr marL="557784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Higher energies covering charmed baryon-antibaryon thresholds (up to 5.6 GeV)</a:t>
            </a:r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Kinematical singularities and resonances are NOT exclusive</a:t>
            </a:r>
            <a:endParaRPr lang="en-US" altLang="zh-CN" dirty="0"/>
          </a:p>
          <a:p>
            <a:pPr marL="557784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Strong threshold cusp implies a near-threshold virtual state</a:t>
            </a:r>
          </a:p>
          <a:p>
            <a:pPr marL="557784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TS can coexist with resonances and may enhance their productions</a:t>
            </a:r>
          </a:p>
          <a:p>
            <a:pPr lvl="1"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Conclusions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35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Some recent reviews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0DD6E9-F450-4EAA-99B2-E9E351429CE4}"/>
              </a:ext>
            </a:extLst>
          </p:cNvPr>
          <p:cNvSpPr txBox="1"/>
          <p:nvPr/>
        </p:nvSpPr>
        <p:spPr>
          <a:xfrm>
            <a:off x="214382" y="809067"/>
            <a:ext cx="8592734" cy="5609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0066FF"/>
                </a:solidFill>
              </a:rPr>
              <a:t>H.-X. Chen, W. Chen, X. Liu, S.-L. Zhu, </a:t>
            </a:r>
            <a:r>
              <a:rPr lang="en-US" altLang="zh-CN" sz="1600" i="1" dirty="0">
                <a:solidFill>
                  <a:srgbClr val="0066FF"/>
                </a:solidFill>
              </a:rPr>
              <a:t>The hidden-charm pentaquark and tetraquark states</a:t>
            </a:r>
            <a:r>
              <a:rPr lang="en-US" altLang="zh-CN" sz="1600" dirty="0">
                <a:solidFill>
                  <a:srgbClr val="0066FF"/>
                </a:solidFill>
              </a:rPr>
              <a:t>, Phys. Rept. 639 (2016) 1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/>
              <a:t>R. F. Lebed, R. E. Mitchell, E. Swanson, </a:t>
            </a:r>
            <a:r>
              <a:rPr lang="en-US" altLang="zh-CN" sz="1600" i="1" dirty="0"/>
              <a:t>Heavy-quark QCD exoti</a:t>
            </a:r>
            <a:r>
              <a:rPr lang="en-US" altLang="zh-CN" sz="1600" dirty="0"/>
              <a:t>ca, Prog. Part. </a:t>
            </a:r>
            <a:r>
              <a:rPr lang="en-US" altLang="zh-CN" sz="1600" dirty="0" err="1"/>
              <a:t>Nucl</a:t>
            </a:r>
            <a:r>
              <a:rPr lang="en-US" altLang="zh-CN" sz="1600" dirty="0"/>
              <a:t>. Phys. 93 (2017)143 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/>
              <a:t>A. Esposito, A. </a:t>
            </a:r>
            <a:r>
              <a:rPr lang="en-US" altLang="zh-CN" sz="1600" dirty="0" err="1"/>
              <a:t>Pilloni</a:t>
            </a:r>
            <a:r>
              <a:rPr lang="en-US" altLang="zh-CN" sz="1600" dirty="0"/>
              <a:t>, A. D. </a:t>
            </a:r>
            <a:r>
              <a:rPr lang="en-US" altLang="zh-CN" sz="1600" dirty="0" err="1"/>
              <a:t>Polosa</a:t>
            </a:r>
            <a:r>
              <a:rPr lang="en-US" altLang="zh-CN" sz="1600" dirty="0"/>
              <a:t>, </a:t>
            </a:r>
            <a:r>
              <a:rPr lang="en-US" altLang="zh-CN" sz="1600" i="1" dirty="0"/>
              <a:t>Multiquark resonances</a:t>
            </a:r>
            <a:r>
              <a:rPr lang="en-US" altLang="zh-CN" sz="1600" dirty="0"/>
              <a:t>, Phys. Rept. 668 (2017) 1.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0066FF"/>
                </a:solidFill>
              </a:rPr>
              <a:t>FKG, C. </a:t>
            </a:r>
            <a:r>
              <a:rPr lang="en-US" altLang="zh-CN" sz="1600" dirty="0" err="1">
                <a:solidFill>
                  <a:srgbClr val="0066FF"/>
                </a:solidFill>
              </a:rPr>
              <a:t>Hanhart</a:t>
            </a:r>
            <a:r>
              <a:rPr lang="en-US" altLang="zh-CN" sz="1600" dirty="0">
                <a:solidFill>
                  <a:srgbClr val="0066FF"/>
                </a:solidFill>
              </a:rPr>
              <a:t>, U.-G. </a:t>
            </a:r>
            <a:r>
              <a:rPr lang="en-US" altLang="zh-CN" sz="1600" dirty="0" err="1">
                <a:solidFill>
                  <a:srgbClr val="0066FF"/>
                </a:solidFill>
              </a:rPr>
              <a:t>Meißner</a:t>
            </a:r>
            <a:r>
              <a:rPr lang="en-US" altLang="zh-CN" sz="1600" dirty="0">
                <a:solidFill>
                  <a:srgbClr val="0066FF"/>
                </a:solidFill>
              </a:rPr>
              <a:t>, Q. Wang, Q. Zhao, B.-S. Zou, </a:t>
            </a:r>
            <a:r>
              <a:rPr lang="en-US" altLang="zh-CN" sz="1600" i="1" dirty="0">
                <a:solidFill>
                  <a:srgbClr val="0066FF"/>
                </a:solidFill>
              </a:rPr>
              <a:t>Hadronic molecules</a:t>
            </a:r>
            <a:r>
              <a:rPr lang="en-US" altLang="zh-CN" sz="1600" dirty="0">
                <a:solidFill>
                  <a:srgbClr val="0066FF"/>
                </a:solidFill>
              </a:rPr>
              <a:t>, Rev. Mod. Phys. 90 (2018) 015004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/>
              <a:t>S. L. Olsen, T. </a:t>
            </a:r>
            <a:r>
              <a:rPr lang="en-US" altLang="zh-CN" sz="1600" dirty="0" err="1"/>
              <a:t>Skwarnicki</a:t>
            </a:r>
            <a:r>
              <a:rPr lang="en-US" altLang="zh-CN" sz="1600" dirty="0"/>
              <a:t>, </a:t>
            </a:r>
            <a:r>
              <a:rPr lang="en-US" altLang="zh-CN" sz="1600" i="1" dirty="0"/>
              <a:t>Nonstandard heavy mesons and baryons: Experimental evidence</a:t>
            </a:r>
            <a:r>
              <a:rPr lang="en-US" altLang="zh-CN" sz="1600" dirty="0"/>
              <a:t>, Rev. Mod. Phys. 90 (2018) 015003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0066FF"/>
                </a:solidFill>
              </a:rPr>
              <a:t>Y.-R. Liu, H.-X. Chen, W. Chen, X. Liu, S.-L. Zhu, Pentaquark and tetraquark states, Prog. Part. </a:t>
            </a:r>
            <a:r>
              <a:rPr lang="en-US" altLang="zh-CN" sz="1600" dirty="0" err="1">
                <a:solidFill>
                  <a:srgbClr val="0066FF"/>
                </a:solidFill>
              </a:rPr>
              <a:t>Nucl</a:t>
            </a:r>
            <a:r>
              <a:rPr lang="en-US" altLang="zh-CN" sz="1600" dirty="0">
                <a:solidFill>
                  <a:srgbClr val="0066FF"/>
                </a:solidFill>
              </a:rPr>
              <a:t>. Phys. 107 (2019) 237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0066FF"/>
                </a:solidFill>
              </a:rPr>
              <a:t>N. Brambilla, S. Eidelman, C. </a:t>
            </a:r>
            <a:r>
              <a:rPr lang="en-US" altLang="zh-CN" sz="1600" dirty="0" err="1">
                <a:solidFill>
                  <a:srgbClr val="0066FF"/>
                </a:solidFill>
              </a:rPr>
              <a:t>Hanhart</a:t>
            </a:r>
            <a:r>
              <a:rPr lang="en-US" altLang="zh-CN" sz="1600" dirty="0">
                <a:solidFill>
                  <a:srgbClr val="0066FF"/>
                </a:solidFill>
              </a:rPr>
              <a:t>, A. </a:t>
            </a:r>
            <a:r>
              <a:rPr lang="en-US" altLang="zh-CN" sz="1600" dirty="0" err="1">
                <a:solidFill>
                  <a:srgbClr val="0066FF"/>
                </a:solidFill>
              </a:rPr>
              <a:t>Nefediev</a:t>
            </a:r>
            <a:r>
              <a:rPr lang="en-US" altLang="zh-CN" sz="1600" dirty="0">
                <a:solidFill>
                  <a:srgbClr val="0066FF"/>
                </a:solidFill>
              </a:rPr>
              <a:t>, C.-P. Shen, C. Thomas, A. </a:t>
            </a:r>
            <a:r>
              <a:rPr lang="en-US" altLang="zh-CN" sz="1600" dirty="0" err="1">
                <a:solidFill>
                  <a:srgbClr val="0066FF"/>
                </a:solidFill>
              </a:rPr>
              <a:t>Vairo</a:t>
            </a:r>
            <a:r>
              <a:rPr lang="en-US" altLang="zh-CN" sz="1600" dirty="0">
                <a:solidFill>
                  <a:srgbClr val="0066FF"/>
                </a:solidFill>
              </a:rPr>
              <a:t>, C.-Z. Yuan, </a:t>
            </a:r>
            <a:r>
              <a:rPr lang="en-US" altLang="zh-CN" sz="1600" i="1" dirty="0">
                <a:solidFill>
                  <a:srgbClr val="0066FF"/>
                </a:solidFill>
              </a:rPr>
              <a:t>The XYZ states: experimental and theoretical status and perspectives</a:t>
            </a:r>
            <a:r>
              <a:rPr lang="en-US" altLang="zh-CN" sz="1600" dirty="0">
                <a:solidFill>
                  <a:srgbClr val="0066FF"/>
                </a:solidFill>
              </a:rPr>
              <a:t>, Phys. Rept. 873 (2020) 154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0066FF"/>
                </a:solidFill>
              </a:rPr>
              <a:t>FKG, X.-H. Liu, S. Sakai, </a:t>
            </a:r>
            <a:r>
              <a:rPr lang="en-US" altLang="zh-CN" sz="1600" i="1" dirty="0">
                <a:solidFill>
                  <a:srgbClr val="0066FF"/>
                </a:solidFill>
              </a:rPr>
              <a:t>Threshold cusps and triangle singularities in hadronic reactions</a:t>
            </a:r>
            <a:r>
              <a:rPr lang="en-US" altLang="zh-CN" sz="1600" dirty="0">
                <a:solidFill>
                  <a:srgbClr val="0066FF"/>
                </a:solidFill>
              </a:rPr>
              <a:t>, Prog. Part. </a:t>
            </a:r>
            <a:r>
              <a:rPr lang="en-US" altLang="zh-CN" sz="1600" dirty="0" err="1">
                <a:solidFill>
                  <a:srgbClr val="0066FF"/>
                </a:solidFill>
              </a:rPr>
              <a:t>Nucl</a:t>
            </a:r>
            <a:r>
              <a:rPr lang="en-US" altLang="zh-CN" sz="1600" dirty="0">
                <a:solidFill>
                  <a:srgbClr val="0066FF"/>
                </a:solidFill>
              </a:rPr>
              <a:t>. Phys. 112 (2020) 103757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0066FF"/>
                </a:solidFill>
              </a:rPr>
              <a:t>G. Yang, J. Ping, J. Segovia, </a:t>
            </a:r>
            <a:r>
              <a:rPr lang="en-US" altLang="zh-CN" sz="1600" i="1" dirty="0">
                <a:solidFill>
                  <a:srgbClr val="0066FF"/>
                </a:solidFill>
              </a:rPr>
              <a:t>Tetra- and penta-quark structures in the constituent quark model</a:t>
            </a:r>
            <a:r>
              <a:rPr lang="en-US" altLang="zh-CN" sz="1600" dirty="0">
                <a:solidFill>
                  <a:srgbClr val="0066FF"/>
                </a:solidFill>
              </a:rPr>
              <a:t>, Symmetry 12 (2020)</a:t>
            </a:r>
            <a:r>
              <a:rPr lang="zh-CN" altLang="en-US" sz="1600" dirty="0">
                <a:solidFill>
                  <a:srgbClr val="0066FF"/>
                </a:solidFill>
              </a:rPr>
              <a:t> </a:t>
            </a:r>
            <a:r>
              <a:rPr lang="en-US" altLang="zh-CN" sz="1600" dirty="0">
                <a:solidFill>
                  <a:srgbClr val="0066FF"/>
                </a:solidFill>
              </a:rPr>
              <a:t>1869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0066FF"/>
                </a:solidFill>
              </a:rPr>
              <a:t>…</a:t>
            </a:r>
            <a:endParaRPr lang="zh-CN" altLang="en-US" sz="16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90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93FB7C09-E5B8-4A3B-9913-7D99722B3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6" y="1461245"/>
            <a:ext cx="7224737" cy="43139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FF5AED-92D2-43FC-BF49-9993BEFB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22" y="3082243"/>
            <a:ext cx="7358951" cy="992735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/>
              <a:t>Thank you for your attention!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14788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B3F9D9D-C170-451C-80D6-FACC47821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832389"/>
            <a:ext cx="7831464" cy="57065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XYZ: production/decay processes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DCB049C-C7DC-40E1-A779-A34CCF6F4608}"/>
              </a:ext>
            </a:extLst>
          </p:cNvPr>
          <p:cNvSpPr txBox="1"/>
          <p:nvPr/>
        </p:nvSpPr>
        <p:spPr>
          <a:xfrm>
            <a:off x="7892716" y="432699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(?)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615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Peak or dip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/>
              <p:nvPr/>
            </p:nvSpPr>
            <p:spPr>
              <a:xfrm>
                <a:off x="330376" y="834400"/>
                <a:ext cx="8054421" cy="389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-matrix for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altLang="zh-CN" dirty="0"/>
                  <a:t> coupled channels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8138EEE-FF28-49A5-91E3-3BD06C9C7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6" y="834400"/>
                <a:ext cx="8054421" cy="389402"/>
              </a:xfrm>
              <a:prstGeom prst="rect">
                <a:avLst/>
              </a:prstGeom>
              <a:blipFill>
                <a:blip r:embed="rId4"/>
                <a:stretch>
                  <a:fillRect l="-454" t="-4688" b="-2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DB3CD9C9-581D-43F9-A49A-39C423D3BB65}"/>
              </a:ext>
            </a:extLst>
          </p:cNvPr>
          <p:cNvSpPr txBox="1"/>
          <p:nvPr/>
        </p:nvSpPr>
        <p:spPr>
          <a:xfrm>
            <a:off x="1002485" y="1386276"/>
            <a:ext cx="4036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with the T-matrix from </a:t>
            </a:r>
          </a:p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L.-Y. Dai, M. R. Pennington,  PRD90(2014)036004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0EB98C7-844F-4B57-908E-473D710A4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249" y="742940"/>
            <a:ext cx="3493708" cy="2400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730D8D9-3C61-42EC-99C9-CD1053DAB0FD}"/>
                  </a:ext>
                </a:extLst>
              </p:cNvPr>
              <p:cNvSpPr txBox="1"/>
              <p:nvPr/>
            </p:nvSpPr>
            <p:spPr>
              <a:xfrm>
                <a:off x="330376" y="3158122"/>
                <a:ext cx="8054421" cy="732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/>
                  <a:t>in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 and          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𝜔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730D8D9-3C61-42EC-99C9-CD1053DAB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6" y="3158122"/>
                <a:ext cx="8054421" cy="732829"/>
              </a:xfrm>
              <a:prstGeom prst="rect">
                <a:avLst/>
              </a:prstGeom>
              <a:blipFill>
                <a:blip r:embed="rId6"/>
                <a:stretch>
                  <a:fillRect l="-454" t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7968E0A-CCC7-4AD1-BBE8-E8EA7120BDA3}"/>
                  </a:ext>
                </a:extLst>
              </p:cNvPr>
              <p:cNvSpPr txBox="1"/>
              <p:nvPr/>
            </p:nvSpPr>
            <p:spPr>
              <a:xfrm>
                <a:off x="6676649" y="3183001"/>
                <a:ext cx="2232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Channels: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7968E0A-CCC7-4AD1-BBE8-E8EA7120B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649" y="3183001"/>
                <a:ext cx="2232984" cy="369332"/>
              </a:xfrm>
              <a:prstGeom prst="rect">
                <a:avLst/>
              </a:prstGeom>
              <a:blipFill>
                <a:blip r:embed="rId7"/>
                <a:stretch>
                  <a:fillRect l="-2180" t="-8197" r="-1389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7E146405-8538-4807-AF1D-F9794ACDE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938" y="3703775"/>
            <a:ext cx="2609869" cy="22288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F166D26-A3A1-4C92-B68F-9BA781EFF687}"/>
              </a:ext>
            </a:extLst>
          </p:cNvPr>
          <p:cNvSpPr txBox="1"/>
          <p:nvPr/>
        </p:nvSpPr>
        <p:spPr>
          <a:xfrm>
            <a:off x="2866807" y="5200846"/>
            <a:ext cx="2415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BES,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PLB607(2005)243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ECFBDAC-1A5F-476F-8B08-B63A56A56124}"/>
              </a:ext>
            </a:extLst>
          </p:cNvPr>
          <p:cNvSpPr txBox="1"/>
          <p:nvPr/>
        </p:nvSpPr>
        <p:spPr>
          <a:xfrm>
            <a:off x="7017391" y="5188640"/>
            <a:ext cx="1853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BES,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PLB598(2004)149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EC7CA8-A50F-4371-95FF-C59D1BA99B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733" y="3703775"/>
            <a:ext cx="2228658" cy="2211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A888B0C-7B83-44C6-B2CE-EA4C68E1E846}"/>
                  </a:ext>
                </a:extLst>
              </p:cNvPr>
              <p:cNvSpPr txBox="1"/>
              <p:nvPr/>
            </p:nvSpPr>
            <p:spPr>
              <a:xfrm>
                <a:off x="582508" y="5865048"/>
                <a:ext cx="247157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Driving channel: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endParaRPr lang="en-US" altLang="zh-CN" b="0" i="1" dirty="0">
                  <a:solidFill>
                    <a:srgbClr val="0066FF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zh-CN" altLang="en-US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A888B0C-7B83-44C6-B2CE-EA4C68E1E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08" y="5865048"/>
                <a:ext cx="2471574" cy="923330"/>
              </a:xfrm>
              <a:prstGeom prst="rect">
                <a:avLst/>
              </a:prstGeom>
              <a:blipFill>
                <a:blip r:embed="rId10"/>
                <a:stretch>
                  <a:fillRect l="-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251F599-6E76-4E83-B883-C2C9184BD2AC}"/>
                  </a:ext>
                </a:extLst>
              </p:cNvPr>
              <p:cNvSpPr txBox="1"/>
              <p:nvPr/>
            </p:nvSpPr>
            <p:spPr>
              <a:xfrm>
                <a:off x="4917035" y="5865048"/>
                <a:ext cx="243060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Driving channel: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𝜋𝜋</m:t>
                          </m:r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zh-CN" altLang="en-US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251F599-6E76-4E83-B883-C2C9184BD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035" y="5865048"/>
                <a:ext cx="2430602" cy="923330"/>
              </a:xfrm>
              <a:prstGeom prst="rect">
                <a:avLst/>
              </a:prstGeom>
              <a:blipFill>
                <a:blip r:embed="rId11"/>
                <a:stretch>
                  <a:fillRect l="-2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墨迹 18">
                <a:extLst>
                  <a:ext uri="{FF2B5EF4-FFF2-40B4-BE49-F238E27FC236}">
                    <a16:creationId xmlns:a16="http://schemas.microsoft.com/office/drawing/2014/main" id="{1016A8DE-BC0A-41AF-8FAE-11CE9014C6BA}"/>
                  </a:ext>
                </a:extLst>
              </p14:cNvPr>
              <p14:cNvContentPartPr/>
              <p14:nvPr/>
            </p14:nvContentPartPr>
            <p14:xfrm>
              <a:off x="6022717" y="4989611"/>
              <a:ext cx="288720" cy="922680"/>
            </p14:xfrm>
          </p:contentPart>
        </mc:Choice>
        <mc:Fallback xmlns="">
          <p:pic>
            <p:nvPicPr>
              <p:cNvPr id="19" name="墨迹 18">
                <a:extLst>
                  <a:ext uri="{FF2B5EF4-FFF2-40B4-BE49-F238E27FC236}">
                    <a16:creationId xmlns:a16="http://schemas.microsoft.com/office/drawing/2014/main" id="{1016A8DE-BC0A-41AF-8FAE-11CE9014C6B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04739" y="4971611"/>
                <a:ext cx="324316" cy="95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D6DFA78B-B1F5-4A5D-96C2-9275AC84590C}"/>
              </a:ext>
            </a:extLst>
          </p:cNvPr>
          <p:cNvGrpSpPr/>
          <p:nvPr/>
        </p:nvGrpSpPr>
        <p:grpSpPr>
          <a:xfrm>
            <a:off x="2860837" y="3690803"/>
            <a:ext cx="1257480" cy="1350360"/>
            <a:chOff x="2860837" y="3961681"/>
            <a:chExt cx="1257480" cy="135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1" name="墨迹 80">
                  <a:extLst>
                    <a:ext uri="{FF2B5EF4-FFF2-40B4-BE49-F238E27FC236}">
                      <a16:creationId xmlns:a16="http://schemas.microsoft.com/office/drawing/2014/main" id="{F4D4C54F-4F98-4CF1-B613-9586A89891B6}"/>
                    </a:ext>
                  </a:extLst>
                </p14:cNvPr>
                <p14:cNvContentPartPr/>
                <p14:nvPr/>
              </p14:nvContentPartPr>
              <p14:xfrm>
                <a:off x="2884957" y="4367761"/>
                <a:ext cx="153720" cy="642600"/>
              </p14:xfrm>
            </p:contentPart>
          </mc:Choice>
          <mc:Fallback xmlns="">
            <p:pic>
              <p:nvPicPr>
                <p:cNvPr id="81" name="墨迹 80">
                  <a:extLst>
                    <a:ext uri="{FF2B5EF4-FFF2-40B4-BE49-F238E27FC236}">
                      <a16:creationId xmlns:a16="http://schemas.microsoft.com/office/drawing/2014/main" id="{F4D4C54F-4F98-4CF1-B613-9586A89891B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75936" y="4358756"/>
                  <a:ext cx="171401" cy="660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2" name="墨迹 81">
                  <a:extLst>
                    <a:ext uri="{FF2B5EF4-FFF2-40B4-BE49-F238E27FC236}">
                      <a16:creationId xmlns:a16="http://schemas.microsoft.com/office/drawing/2014/main" id="{5F48C36D-CC31-45B3-B920-6647C787D1CB}"/>
                    </a:ext>
                  </a:extLst>
                </p14:cNvPr>
                <p14:cNvContentPartPr/>
                <p14:nvPr/>
              </p14:nvContentPartPr>
              <p14:xfrm>
                <a:off x="2901517" y="5112601"/>
                <a:ext cx="78480" cy="79920"/>
              </p14:xfrm>
            </p:contentPart>
          </mc:Choice>
          <mc:Fallback xmlns="">
            <p:pic>
              <p:nvPicPr>
                <p:cNvPr id="82" name="墨迹 81">
                  <a:extLst>
                    <a:ext uri="{FF2B5EF4-FFF2-40B4-BE49-F238E27FC236}">
                      <a16:creationId xmlns:a16="http://schemas.microsoft.com/office/drawing/2014/main" id="{5F48C36D-CC31-45B3-B920-6647C787D1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92558" y="5103601"/>
                  <a:ext cx="96039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3" name="墨迹 82">
                  <a:extLst>
                    <a:ext uri="{FF2B5EF4-FFF2-40B4-BE49-F238E27FC236}">
                      <a16:creationId xmlns:a16="http://schemas.microsoft.com/office/drawing/2014/main" id="{3B2899C0-9F6E-432D-9265-F1551174979E}"/>
                    </a:ext>
                  </a:extLst>
                </p14:cNvPr>
                <p14:cNvContentPartPr/>
                <p14:nvPr/>
              </p14:nvContentPartPr>
              <p14:xfrm>
                <a:off x="2875597" y="4209721"/>
                <a:ext cx="81720" cy="81360"/>
              </p14:xfrm>
            </p:contentPart>
          </mc:Choice>
          <mc:Fallback xmlns="">
            <p:pic>
              <p:nvPicPr>
                <p:cNvPr id="83" name="墨迹 82">
                  <a:extLst>
                    <a:ext uri="{FF2B5EF4-FFF2-40B4-BE49-F238E27FC236}">
                      <a16:creationId xmlns:a16="http://schemas.microsoft.com/office/drawing/2014/main" id="{3B2899C0-9F6E-432D-9265-F1551174979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66636" y="4200721"/>
                  <a:ext cx="99283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4" name="墨迹 83">
                  <a:extLst>
                    <a:ext uri="{FF2B5EF4-FFF2-40B4-BE49-F238E27FC236}">
                      <a16:creationId xmlns:a16="http://schemas.microsoft.com/office/drawing/2014/main" id="{5C916C01-EC1C-4EF9-816E-9676928715F1}"/>
                    </a:ext>
                  </a:extLst>
                </p14:cNvPr>
                <p14:cNvContentPartPr/>
                <p14:nvPr/>
              </p14:nvContentPartPr>
              <p14:xfrm>
                <a:off x="2860837" y="4132681"/>
                <a:ext cx="120960" cy="7920"/>
              </p14:xfrm>
            </p:contentPart>
          </mc:Choice>
          <mc:Fallback xmlns="">
            <p:pic>
              <p:nvPicPr>
                <p:cNvPr id="84" name="墨迹 83">
                  <a:extLst>
                    <a:ext uri="{FF2B5EF4-FFF2-40B4-BE49-F238E27FC236}">
                      <a16:creationId xmlns:a16="http://schemas.microsoft.com/office/drawing/2014/main" id="{5C916C01-EC1C-4EF9-816E-9676928715F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51810" y="4123681"/>
                  <a:ext cx="138653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5" name="墨迹 84">
                  <a:extLst>
                    <a:ext uri="{FF2B5EF4-FFF2-40B4-BE49-F238E27FC236}">
                      <a16:creationId xmlns:a16="http://schemas.microsoft.com/office/drawing/2014/main" id="{93B0AB73-8F73-4BD7-AD5C-C22B5A32C52B}"/>
                    </a:ext>
                  </a:extLst>
                </p14:cNvPr>
                <p14:cNvContentPartPr/>
                <p14:nvPr/>
              </p14:nvContentPartPr>
              <p14:xfrm>
                <a:off x="3031477" y="4461721"/>
                <a:ext cx="220320" cy="108000"/>
              </p14:xfrm>
            </p:contentPart>
          </mc:Choice>
          <mc:Fallback xmlns="">
            <p:pic>
              <p:nvPicPr>
                <p:cNvPr id="85" name="墨迹 84">
                  <a:extLst>
                    <a:ext uri="{FF2B5EF4-FFF2-40B4-BE49-F238E27FC236}">
                      <a16:creationId xmlns:a16="http://schemas.microsoft.com/office/drawing/2014/main" id="{93B0AB73-8F73-4BD7-AD5C-C22B5A32C52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22462" y="4452721"/>
                  <a:ext cx="237989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6" name="墨迹 85">
                  <a:extLst>
                    <a:ext uri="{FF2B5EF4-FFF2-40B4-BE49-F238E27FC236}">
                      <a16:creationId xmlns:a16="http://schemas.microsoft.com/office/drawing/2014/main" id="{AE50F761-99C1-4917-9BFF-C399AD8992BC}"/>
                    </a:ext>
                  </a:extLst>
                </p14:cNvPr>
                <p14:cNvContentPartPr/>
                <p14:nvPr/>
              </p14:nvContentPartPr>
              <p14:xfrm>
                <a:off x="3023917" y="4669081"/>
                <a:ext cx="218160" cy="76680"/>
              </p14:xfrm>
            </p:contentPart>
          </mc:Choice>
          <mc:Fallback xmlns="">
            <p:pic>
              <p:nvPicPr>
                <p:cNvPr id="86" name="墨迹 85">
                  <a:extLst>
                    <a:ext uri="{FF2B5EF4-FFF2-40B4-BE49-F238E27FC236}">
                      <a16:creationId xmlns:a16="http://schemas.microsoft.com/office/drawing/2014/main" id="{AE50F761-99C1-4917-9BFF-C399AD8992B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14917" y="4660081"/>
                  <a:ext cx="2358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7" name="墨迹 86">
                  <a:extLst>
                    <a:ext uri="{FF2B5EF4-FFF2-40B4-BE49-F238E27FC236}">
                      <a16:creationId xmlns:a16="http://schemas.microsoft.com/office/drawing/2014/main" id="{8F3C5665-1087-4BCC-BF2A-62FE59DF1B2C}"/>
                    </a:ext>
                  </a:extLst>
                </p14:cNvPr>
                <p14:cNvContentPartPr/>
                <p14:nvPr/>
              </p14:nvContentPartPr>
              <p14:xfrm>
                <a:off x="3019597" y="4872841"/>
                <a:ext cx="253440" cy="70200"/>
              </p14:xfrm>
            </p:contentPart>
          </mc:Choice>
          <mc:Fallback xmlns="">
            <p:pic>
              <p:nvPicPr>
                <p:cNvPr id="87" name="墨迹 86">
                  <a:extLst>
                    <a:ext uri="{FF2B5EF4-FFF2-40B4-BE49-F238E27FC236}">
                      <a16:creationId xmlns:a16="http://schemas.microsoft.com/office/drawing/2014/main" id="{8F3C5665-1087-4BCC-BF2A-62FE59DF1B2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10597" y="4863841"/>
                  <a:ext cx="2710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8" name="墨迹 87">
                  <a:extLst>
                    <a:ext uri="{FF2B5EF4-FFF2-40B4-BE49-F238E27FC236}">
                      <a16:creationId xmlns:a16="http://schemas.microsoft.com/office/drawing/2014/main" id="{1268E794-0E27-48DE-840E-F6F7313625E1}"/>
                    </a:ext>
                  </a:extLst>
                </p14:cNvPr>
                <p14:cNvContentPartPr/>
                <p14:nvPr/>
              </p14:nvContentPartPr>
              <p14:xfrm>
                <a:off x="3240997" y="4412761"/>
                <a:ext cx="27720" cy="550080"/>
              </p14:xfrm>
            </p:contentPart>
          </mc:Choice>
          <mc:Fallback xmlns="">
            <p:pic>
              <p:nvPicPr>
                <p:cNvPr id="88" name="墨迹 87">
                  <a:extLst>
                    <a:ext uri="{FF2B5EF4-FFF2-40B4-BE49-F238E27FC236}">
                      <a16:creationId xmlns:a16="http://schemas.microsoft.com/office/drawing/2014/main" id="{1268E794-0E27-48DE-840E-F6F7313625E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31997" y="4403761"/>
                  <a:ext cx="4536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9" name="墨迹 88">
                  <a:extLst>
                    <a:ext uri="{FF2B5EF4-FFF2-40B4-BE49-F238E27FC236}">
                      <a16:creationId xmlns:a16="http://schemas.microsoft.com/office/drawing/2014/main" id="{5E1365F4-3E2A-46D5-AC82-8E1EA3F2AA69}"/>
                    </a:ext>
                  </a:extLst>
                </p14:cNvPr>
                <p14:cNvContentPartPr/>
                <p14:nvPr/>
              </p14:nvContentPartPr>
              <p14:xfrm>
                <a:off x="3241357" y="4258681"/>
                <a:ext cx="459720" cy="158760"/>
              </p14:xfrm>
            </p:contentPart>
          </mc:Choice>
          <mc:Fallback xmlns="">
            <p:pic>
              <p:nvPicPr>
                <p:cNvPr id="89" name="墨迹 88">
                  <a:extLst>
                    <a:ext uri="{FF2B5EF4-FFF2-40B4-BE49-F238E27FC236}">
                      <a16:creationId xmlns:a16="http://schemas.microsoft.com/office/drawing/2014/main" id="{5E1365F4-3E2A-46D5-AC82-8E1EA3F2AA6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32357" y="4249701"/>
                  <a:ext cx="477360" cy="1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0" name="墨迹 89">
                  <a:extLst>
                    <a:ext uri="{FF2B5EF4-FFF2-40B4-BE49-F238E27FC236}">
                      <a16:creationId xmlns:a16="http://schemas.microsoft.com/office/drawing/2014/main" id="{3248F4FB-0A1B-4498-B53B-4CA7A237834E}"/>
                    </a:ext>
                  </a:extLst>
                </p14:cNvPr>
                <p14:cNvContentPartPr/>
                <p14:nvPr/>
              </p14:nvContentPartPr>
              <p14:xfrm>
                <a:off x="3257557" y="4941601"/>
                <a:ext cx="537840" cy="168840"/>
              </p14:xfrm>
            </p:contentPart>
          </mc:Choice>
          <mc:Fallback xmlns="">
            <p:pic>
              <p:nvPicPr>
                <p:cNvPr id="90" name="墨迹 89">
                  <a:extLst>
                    <a:ext uri="{FF2B5EF4-FFF2-40B4-BE49-F238E27FC236}">
                      <a16:creationId xmlns:a16="http://schemas.microsoft.com/office/drawing/2014/main" id="{3248F4FB-0A1B-4498-B53B-4CA7A237834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48557" y="4932601"/>
                  <a:ext cx="5554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97" name="墨迹 96">
                  <a:extLst>
                    <a:ext uri="{FF2B5EF4-FFF2-40B4-BE49-F238E27FC236}">
                      <a16:creationId xmlns:a16="http://schemas.microsoft.com/office/drawing/2014/main" id="{26A3CB5D-5558-410A-9FAD-9D4E979323A9}"/>
                    </a:ext>
                  </a:extLst>
                </p14:cNvPr>
                <p14:cNvContentPartPr/>
                <p14:nvPr/>
              </p14:nvContentPartPr>
              <p14:xfrm>
                <a:off x="3752917" y="4333921"/>
                <a:ext cx="360" cy="360"/>
              </p14:xfrm>
            </p:contentPart>
          </mc:Choice>
          <mc:Fallback xmlns="">
            <p:pic>
              <p:nvPicPr>
                <p:cNvPr id="97" name="墨迹 96">
                  <a:extLst>
                    <a:ext uri="{FF2B5EF4-FFF2-40B4-BE49-F238E27FC236}">
                      <a16:creationId xmlns:a16="http://schemas.microsoft.com/office/drawing/2014/main" id="{26A3CB5D-5558-410A-9FAD-9D4E979323A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43917" y="43249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8" name="墨迹 97">
                  <a:extLst>
                    <a:ext uri="{FF2B5EF4-FFF2-40B4-BE49-F238E27FC236}">
                      <a16:creationId xmlns:a16="http://schemas.microsoft.com/office/drawing/2014/main" id="{47A22A49-1533-41BC-AFEC-475F92EC9A8E}"/>
                    </a:ext>
                  </a:extLst>
                </p14:cNvPr>
                <p14:cNvContentPartPr/>
                <p14:nvPr/>
              </p14:nvContentPartPr>
              <p14:xfrm>
                <a:off x="3753997" y="4337881"/>
                <a:ext cx="360" cy="360"/>
              </p14:xfrm>
            </p:contentPart>
          </mc:Choice>
          <mc:Fallback xmlns="">
            <p:pic>
              <p:nvPicPr>
                <p:cNvPr id="98" name="墨迹 97">
                  <a:extLst>
                    <a:ext uri="{FF2B5EF4-FFF2-40B4-BE49-F238E27FC236}">
                      <a16:creationId xmlns:a16="http://schemas.microsoft.com/office/drawing/2014/main" id="{47A22A49-1533-41BC-AFEC-475F92EC9A8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44997" y="432888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99" name="墨迹 98">
                  <a:extLst>
                    <a:ext uri="{FF2B5EF4-FFF2-40B4-BE49-F238E27FC236}">
                      <a16:creationId xmlns:a16="http://schemas.microsoft.com/office/drawing/2014/main" id="{C18B27CA-A489-4354-81F1-4F1470AA1205}"/>
                    </a:ext>
                  </a:extLst>
                </p14:cNvPr>
                <p14:cNvContentPartPr/>
                <p14:nvPr/>
              </p14:nvContentPartPr>
              <p14:xfrm>
                <a:off x="3478237" y="4349041"/>
                <a:ext cx="403560" cy="177840"/>
              </p14:xfrm>
            </p:contentPart>
          </mc:Choice>
          <mc:Fallback xmlns="">
            <p:pic>
              <p:nvPicPr>
                <p:cNvPr id="99" name="墨迹 98">
                  <a:extLst>
                    <a:ext uri="{FF2B5EF4-FFF2-40B4-BE49-F238E27FC236}">
                      <a16:creationId xmlns:a16="http://schemas.microsoft.com/office/drawing/2014/main" id="{C18B27CA-A489-4354-81F1-4F1470AA120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469237" y="4340041"/>
                  <a:ext cx="421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1" name="墨迹 100">
                  <a:extLst>
                    <a:ext uri="{FF2B5EF4-FFF2-40B4-BE49-F238E27FC236}">
                      <a16:creationId xmlns:a16="http://schemas.microsoft.com/office/drawing/2014/main" id="{4C4C10B8-47F6-4C22-9A76-3C7957D6920C}"/>
                    </a:ext>
                  </a:extLst>
                </p14:cNvPr>
                <p14:cNvContentPartPr/>
                <p14:nvPr/>
              </p14:nvContentPartPr>
              <p14:xfrm>
                <a:off x="3463837" y="4619401"/>
                <a:ext cx="435960" cy="113040"/>
              </p14:xfrm>
            </p:contentPart>
          </mc:Choice>
          <mc:Fallback xmlns="">
            <p:pic>
              <p:nvPicPr>
                <p:cNvPr id="101" name="墨迹 100">
                  <a:extLst>
                    <a:ext uri="{FF2B5EF4-FFF2-40B4-BE49-F238E27FC236}">
                      <a16:creationId xmlns:a16="http://schemas.microsoft.com/office/drawing/2014/main" id="{4C4C10B8-47F6-4C22-9A76-3C7957D6920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54837" y="4610372"/>
                  <a:ext cx="453600" cy="1307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2" name="墨迹 101">
                  <a:extLst>
                    <a:ext uri="{FF2B5EF4-FFF2-40B4-BE49-F238E27FC236}">
                      <a16:creationId xmlns:a16="http://schemas.microsoft.com/office/drawing/2014/main" id="{E2178BB1-7CC4-4259-AD82-76F716FAB6F9}"/>
                    </a:ext>
                  </a:extLst>
                </p14:cNvPr>
                <p14:cNvContentPartPr/>
                <p14:nvPr/>
              </p14:nvContentPartPr>
              <p14:xfrm>
                <a:off x="3404437" y="4695361"/>
                <a:ext cx="226800" cy="189720"/>
              </p14:xfrm>
            </p:contentPart>
          </mc:Choice>
          <mc:Fallback xmlns="">
            <p:pic>
              <p:nvPicPr>
                <p:cNvPr id="102" name="墨迹 101">
                  <a:extLst>
                    <a:ext uri="{FF2B5EF4-FFF2-40B4-BE49-F238E27FC236}">
                      <a16:creationId xmlns:a16="http://schemas.microsoft.com/office/drawing/2014/main" id="{E2178BB1-7CC4-4259-AD82-76F716FAB6F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95437" y="4686361"/>
                  <a:ext cx="2444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3" name="墨迹 102">
                  <a:extLst>
                    <a:ext uri="{FF2B5EF4-FFF2-40B4-BE49-F238E27FC236}">
                      <a16:creationId xmlns:a16="http://schemas.microsoft.com/office/drawing/2014/main" id="{B0CDB999-0A64-4C60-81D7-064383483599}"/>
                    </a:ext>
                  </a:extLst>
                </p14:cNvPr>
                <p14:cNvContentPartPr/>
                <p14:nvPr/>
              </p14:nvContentPartPr>
              <p14:xfrm>
                <a:off x="3384997" y="4697881"/>
                <a:ext cx="114480" cy="52920"/>
              </p14:xfrm>
            </p:contentPart>
          </mc:Choice>
          <mc:Fallback xmlns="">
            <p:pic>
              <p:nvPicPr>
                <p:cNvPr id="103" name="墨迹 102">
                  <a:extLst>
                    <a:ext uri="{FF2B5EF4-FFF2-40B4-BE49-F238E27FC236}">
                      <a16:creationId xmlns:a16="http://schemas.microsoft.com/office/drawing/2014/main" id="{B0CDB999-0A64-4C60-81D7-06438348359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375997" y="4688881"/>
                  <a:ext cx="1321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4" name="墨迹 103">
                  <a:extLst>
                    <a:ext uri="{FF2B5EF4-FFF2-40B4-BE49-F238E27FC236}">
                      <a16:creationId xmlns:a16="http://schemas.microsoft.com/office/drawing/2014/main" id="{04ACE7DE-07AA-48A2-8E18-FA1A9750EC67}"/>
                    </a:ext>
                  </a:extLst>
                </p14:cNvPr>
                <p14:cNvContentPartPr/>
                <p14:nvPr/>
              </p14:nvContentPartPr>
              <p14:xfrm>
                <a:off x="3527557" y="4800481"/>
                <a:ext cx="354240" cy="205560"/>
              </p14:xfrm>
            </p:contentPart>
          </mc:Choice>
          <mc:Fallback xmlns="">
            <p:pic>
              <p:nvPicPr>
                <p:cNvPr id="104" name="墨迹 103">
                  <a:extLst>
                    <a:ext uri="{FF2B5EF4-FFF2-40B4-BE49-F238E27FC236}">
                      <a16:creationId xmlns:a16="http://schemas.microsoft.com/office/drawing/2014/main" id="{04ACE7DE-07AA-48A2-8E18-FA1A9750EC6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518557" y="4791481"/>
                  <a:ext cx="3718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6" name="墨迹 105">
                  <a:extLst>
                    <a:ext uri="{FF2B5EF4-FFF2-40B4-BE49-F238E27FC236}">
                      <a16:creationId xmlns:a16="http://schemas.microsoft.com/office/drawing/2014/main" id="{31D58F11-15A2-4414-A45C-0AFE2E14C154}"/>
                    </a:ext>
                  </a:extLst>
                </p14:cNvPr>
                <p14:cNvContentPartPr/>
                <p14:nvPr/>
              </p14:nvContentPartPr>
              <p14:xfrm>
                <a:off x="3660757" y="5162281"/>
                <a:ext cx="136800" cy="149760"/>
              </p14:xfrm>
            </p:contentPart>
          </mc:Choice>
          <mc:Fallback xmlns="">
            <p:pic>
              <p:nvPicPr>
                <p:cNvPr id="106" name="墨迹 105">
                  <a:extLst>
                    <a:ext uri="{FF2B5EF4-FFF2-40B4-BE49-F238E27FC236}">
                      <a16:creationId xmlns:a16="http://schemas.microsoft.com/office/drawing/2014/main" id="{31D58F11-15A2-4414-A45C-0AFE2E14C15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651781" y="5153259"/>
                  <a:ext cx="154394" cy="1674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7" name="墨迹 106">
                  <a:extLst>
                    <a:ext uri="{FF2B5EF4-FFF2-40B4-BE49-F238E27FC236}">
                      <a16:creationId xmlns:a16="http://schemas.microsoft.com/office/drawing/2014/main" id="{21AD5BF0-1087-421F-8523-637A889BDDCC}"/>
                    </a:ext>
                  </a:extLst>
                </p14:cNvPr>
                <p14:cNvContentPartPr/>
                <p14:nvPr/>
              </p14:nvContentPartPr>
              <p14:xfrm>
                <a:off x="3792157" y="4856641"/>
                <a:ext cx="108360" cy="100440"/>
              </p14:xfrm>
            </p:contentPart>
          </mc:Choice>
          <mc:Fallback xmlns="">
            <p:pic>
              <p:nvPicPr>
                <p:cNvPr id="107" name="墨迹 106">
                  <a:extLst>
                    <a:ext uri="{FF2B5EF4-FFF2-40B4-BE49-F238E27FC236}">
                      <a16:creationId xmlns:a16="http://schemas.microsoft.com/office/drawing/2014/main" id="{21AD5BF0-1087-421F-8523-637A889BDDC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783157" y="4847641"/>
                  <a:ext cx="1260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8" name="墨迹 107">
                  <a:extLst>
                    <a:ext uri="{FF2B5EF4-FFF2-40B4-BE49-F238E27FC236}">
                      <a16:creationId xmlns:a16="http://schemas.microsoft.com/office/drawing/2014/main" id="{1B57250D-3D9E-4BC6-9975-8F380B58A1F8}"/>
                    </a:ext>
                  </a:extLst>
                </p14:cNvPr>
                <p14:cNvContentPartPr/>
                <p14:nvPr/>
              </p14:nvContentPartPr>
              <p14:xfrm>
                <a:off x="3791077" y="4806961"/>
                <a:ext cx="137520" cy="23040"/>
              </p14:xfrm>
            </p:contentPart>
          </mc:Choice>
          <mc:Fallback xmlns="">
            <p:pic>
              <p:nvPicPr>
                <p:cNvPr id="108" name="墨迹 107">
                  <a:extLst>
                    <a:ext uri="{FF2B5EF4-FFF2-40B4-BE49-F238E27FC236}">
                      <a16:creationId xmlns:a16="http://schemas.microsoft.com/office/drawing/2014/main" id="{1B57250D-3D9E-4BC6-9975-8F380B58A1F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782077" y="4797961"/>
                  <a:ext cx="1551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10" name="墨迹 109">
                  <a:extLst>
                    <a:ext uri="{FF2B5EF4-FFF2-40B4-BE49-F238E27FC236}">
                      <a16:creationId xmlns:a16="http://schemas.microsoft.com/office/drawing/2014/main" id="{02368BA9-572D-48D6-A79B-79C2929F1AED}"/>
                    </a:ext>
                  </a:extLst>
                </p14:cNvPr>
                <p14:cNvContentPartPr/>
                <p14:nvPr/>
              </p14:nvContentPartPr>
              <p14:xfrm>
                <a:off x="3783517" y="5008561"/>
                <a:ext cx="140040" cy="115920"/>
              </p14:xfrm>
            </p:contentPart>
          </mc:Choice>
          <mc:Fallback xmlns="">
            <p:pic>
              <p:nvPicPr>
                <p:cNvPr id="110" name="墨迹 109">
                  <a:extLst>
                    <a:ext uri="{FF2B5EF4-FFF2-40B4-BE49-F238E27FC236}">
                      <a16:creationId xmlns:a16="http://schemas.microsoft.com/office/drawing/2014/main" id="{02368BA9-572D-48D6-A79B-79C2929F1AE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774517" y="4999561"/>
                  <a:ext cx="1576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11" name="墨迹 110">
                  <a:extLst>
                    <a:ext uri="{FF2B5EF4-FFF2-40B4-BE49-F238E27FC236}">
                      <a16:creationId xmlns:a16="http://schemas.microsoft.com/office/drawing/2014/main" id="{CD158525-7AAF-4787-921D-FEAC72854162}"/>
                    </a:ext>
                  </a:extLst>
                </p14:cNvPr>
                <p14:cNvContentPartPr/>
                <p14:nvPr/>
              </p14:nvContentPartPr>
              <p14:xfrm>
                <a:off x="3946237" y="5051761"/>
                <a:ext cx="126360" cy="98640"/>
              </p14:xfrm>
            </p:contentPart>
          </mc:Choice>
          <mc:Fallback xmlns="">
            <p:pic>
              <p:nvPicPr>
                <p:cNvPr id="111" name="墨迹 110">
                  <a:extLst>
                    <a:ext uri="{FF2B5EF4-FFF2-40B4-BE49-F238E27FC236}">
                      <a16:creationId xmlns:a16="http://schemas.microsoft.com/office/drawing/2014/main" id="{CD158525-7AAF-4787-921D-FEAC7285416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937237" y="5042761"/>
                  <a:ext cx="144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2" name="墨迹 111">
                  <a:extLst>
                    <a:ext uri="{FF2B5EF4-FFF2-40B4-BE49-F238E27FC236}">
                      <a16:creationId xmlns:a16="http://schemas.microsoft.com/office/drawing/2014/main" id="{4717E95C-8DF6-41A9-8481-4662B98F01C5}"/>
                    </a:ext>
                  </a:extLst>
                </p14:cNvPr>
                <p14:cNvContentPartPr/>
                <p14:nvPr/>
              </p14:nvContentPartPr>
              <p14:xfrm>
                <a:off x="3982237" y="4977961"/>
                <a:ext cx="72360" cy="297360"/>
              </p14:xfrm>
            </p:contentPart>
          </mc:Choice>
          <mc:Fallback xmlns="">
            <p:pic>
              <p:nvPicPr>
                <p:cNvPr id="112" name="墨迹 111">
                  <a:extLst>
                    <a:ext uri="{FF2B5EF4-FFF2-40B4-BE49-F238E27FC236}">
                      <a16:creationId xmlns:a16="http://schemas.microsoft.com/office/drawing/2014/main" id="{4717E95C-8DF6-41A9-8481-4662B98F01C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973237" y="4968961"/>
                  <a:ext cx="900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7" name="墨迹 116">
                  <a:extLst>
                    <a:ext uri="{FF2B5EF4-FFF2-40B4-BE49-F238E27FC236}">
                      <a16:creationId xmlns:a16="http://schemas.microsoft.com/office/drawing/2014/main" id="{9884994F-B9C4-4C71-9225-171CD72B0C79}"/>
                    </a:ext>
                  </a:extLst>
                </p14:cNvPr>
                <p14:cNvContentPartPr/>
                <p14:nvPr/>
              </p14:nvContentPartPr>
              <p14:xfrm>
                <a:off x="3681997" y="4215481"/>
                <a:ext cx="186480" cy="132840"/>
              </p14:xfrm>
            </p:contentPart>
          </mc:Choice>
          <mc:Fallback xmlns="">
            <p:pic>
              <p:nvPicPr>
                <p:cNvPr id="117" name="墨迹 116">
                  <a:extLst>
                    <a:ext uri="{FF2B5EF4-FFF2-40B4-BE49-F238E27FC236}">
                      <a16:creationId xmlns:a16="http://schemas.microsoft.com/office/drawing/2014/main" id="{9884994F-B9C4-4C71-9225-171CD72B0C7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72997" y="4206481"/>
                  <a:ext cx="204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9" name="墨迹 118">
                  <a:extLst>
                    <a:ext uri="{FF2B5EF4-FFF2-40B4-BE49-F238E27FC236}">
                      <a16:creationId xmlns:a16="http://schemas.microsoft.com/office/drawing/2014/main" id="{7D40D1E0-041E-41E4-81B7-FCA4D48EB126}"/>
                    </a:ext>
                  </a:extLst>
                </p14:cNvPr>
                <p14:cNvContentPartPr/>
                <p14:nvPr/>
              </p14:nvContentPartPr>
              <p14:xfrm>
                <a:off x="3847957" y="4483681"/>
                <a:ext cx="99360" cy="128520"/>
              </p14:xfrm>
            </p:contentPart>
          </mc:Choice>
          <mc:Fallback xmlns="">
            <p:pic>
              <p:nvPicPr>
                <p:cNvPr id="119" name="墨迹 118">
                  <a:extLst>
                    <a:ext uri="{FF2B5EF4-FFF2-40B4-BE49-F238E27FC236}">
                      <a16:creationId xmlns:a16="http://schemas.microsoft.com/office/drawing/2014/main" id="{7D40D1E0-041E-41E4-81B7-FCA4D48EB12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838924" y="4474681"/>
                  <a:ext cx="117064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4" name="墨迹 113">
                  <a:extLst>
                    <a:ext uri="{FF2B5EF4-FFF2-40B4-BE49-F238E27FC236}">
                      <a16:creationId xmlns:a16="http://schemas.microsoft.com/office/drawing/2014/main" id="{25719041-CF6C-4617-95F5-9C22744780FB}"/>
                    </a:ext>
                  </a:extLst>
                </p14:cNvPr>
                <p14:cNvContentPartPr/>
                <p14:nvPr/>
              </p14:nvContentPartPr>
              <p14:xfrm>
                <a:off x="3544477" y="4097401"/>
                <a:ext cx="73800" cy="102240"/>
              </p14:xfrm>
            </p:contentPart>
          </mc:Choice>
          <mc:Fallback xmlns="">
            <p:pic>
              <p:nvPicPr>
                <p:cNvPr id="114" name="墨迹 113">
                  <a:extLst>
                    <a:ext uri="{FF2B5EF4-FFF2-40B4-BE49-F238E27FC236}">
                      <a16:creationId xmlns:a16="http://schemas.microsoft.com/office/drawing/2014/main" id="{25719041-CF6C-4617-95F5-9C22744780F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535477" y="4088401"/>
                  <a:ext cx="914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5" name="墨迹 114">
                  <a:extLst>
                    <a:ext uri="{FF2B5EF4-FFF2-40B4-BE49-F238E27FC236}">
                      <a16:creationId xmlns:a16="http://schemas.microsoft.com/office/drawing/2014/main" id="{EA8D5FB6-DB17-487C-82FE-E1F2AA48DE7A}"/>
                    </a:ext>
                  </a:extLst>
                </p14:cNvPr>
                <p14:cNvContentPartPr/>
                <p14:nvPr/>
              </p14:nvContentPartPr>
              <p14:xfrm>
                <a:off x="3505237" y="4009561"/>
                <a:ext cx="150480" cy="15480"/>
              </p14:xfrm>
            </p:contentPart>
          </mc:Choice>
          <mc:Fallback xmlns="">
            <p:pic>
              <p:nvPicPr>
                <p:cNvPr id="115" name="墨迹 114">
                  <a:extLst>
                    <a:ext uri="{FF2B5EF4-FFF2-40B4-BE49-F238E27FC236}">
                      <a16:creationId xmlns:a16="http://schemas.microsoft.com/office/drawing/2014/main" id="{EA8D5FB6-DB17-487C-82FE-E1F2AA48DE7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96237" y="4000766"/>
                  <a:ext cx="168120" cy="327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21" name="墨迹 120">
                  <a:extLst>
                    <a:ext uri="{FF2B5EF4-FFF2-40B4-BE49-F238E27FC236}">
                      <a16:creationId xmlns:a16="http://schemas.microsoft.com/office/drawing/2014/main" id="{55D34E9C-D503-495F-BFF1-5A59D8FA913E}"/>
                    </a:ext>
                  </a:extLst>
                </p14:cNvPr>
                <p14:cNvContentPartPr/>
                <p14:nvPr/>
              </p14:nvContentPartPr>
              <p14:xfrm>
                <a:off x="3821677" y="3961681"/>
                <a:ext cx="19080" cy="154800"/>
              </p14:xfrm>
            </p:contentPart>
          </mc:Choice>
          <mc:Fallback xmlns="">
            <p:pic>
              <p:nvPicPr>
                <p:cNvPr id="121" name="墨迹 120">
                  <a:extLst>
                    <a:ext uri="{FF2B5EF4-FFF2-40B4-BE49-F238E27FC236}">
                      <a16:creationId xmlns:a16="http://schemas.microsoft.com/office/drawing/2014/main" id="{55D34E9C-D503-495F-BFF1-5A59D8FA913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812504" y="3952681"/>
                  <a:ext cx="37059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22" name="墨迹 121">
                  <a:extLst>
                    <a:ext uri="{FF2B5EF4-FFF2-40B4-BE49-F238E27FC236}">
                      <a16:creationId xmlns:a16="http://schemas.microsoft.com/office/drawing/2014/main" id="{5E05597F-8C7C-4395-AE2A-F91FDA710D55}"/>
                    </a:ext>
                  </a:extLst>
                </p14:cNvPr>
                <p14:cNvContentPartPr/>
                <p14:nvPr/>
              </p14:nvContentPartPr>
              <p14:xfrm>
                <a:off x="3832117" y="3990841"/>
                <a:ext cx="110160" cy="98280"/>
              </p14:xfrm>
            </p:contentPart>
          </mc:Choice>
          <mc:Fallback xmlns="">
            <p:pic>
              <p:nvPicPr>
                <p:cNvPr id="122" name="墨迹 121">
                  <a:extLst>
                    <a:ext uri="{FF2B5EF4-FFF2-40B4-BE49-F238E27FC236}">
                      <a16:creationId xmlns:a16="http://schemas.microsoft.com/office/drawing/2014/main" id="{5E05597F-8C7C-4395-AE2A-F91FDA710D5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823117" y="3981841"/>
                  <a:ext cx="1278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24" name="墨迹 123">
                  <a:extLst>
                    <a:ext uri="{FF2B5EF4-FFF2-40B4-BE49-F238E27FC236}">
                      <a16:creationId xmlns:a16="http://schemas.microsoft.com/office/drawing/2014/main" id="{4B65F47D-DBCF-443F-95A9-DD047D319D4B}"/>
                    </a:ext>
                  </a:extLst>
                </p14:cNvPr>
                <p14:cNvContentPartPr/>
                <p14:nvPr/>
              </p14:nvContentPartPr>
              <p14:xfrm>
                <a:off x="3993037" y="4601041"/>
                <a:ext cx="11880" cy="119520"/>
              </p14:xfrm>
            </p:contentPart>
          </mc:Choice>
          <mc:Fallback xmlns="">
            <p:pic>
              <p:nvPicPr>
                <p:cNvPr id="124" name="墨迹 123">
                  <a:extLst>
                    <a:ext uri="{FF2B5EF4-FFF2-40B4-BE49-F238E27FC236}">
                      <a16:creationId xmlns:a16="http://schemas.microsoft.com/office/drawing/2014/main" id="{4B65F47D-DBCF-443F-95A9-DD047D319D4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984037" y="4592041"/>
                  <a:ext cx="295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25" name="墨迹 124">
                  <a:extLst>
                    <a:ext uri="{FF2B5EF4-FFF2-40B4-BE49-F238E27FC236}">
                      <a16:creationId xmlns:a16="http://schemas.microsoft.com/office/drawing/2014/main" id="{5332CC15-BF4A-42C7-97B9-E485E60A4EC9}"/>
                    </a:ext>
                  </a:extLst>
                </p14:cNvPr>
                <p14:cNvContentPartPr/>
                <p14:nvPr/>
              </p14:nvContentPartPr>
              <p14:xfrm>
                <a:off x="3993757" y="4615801"/>
                <a:ext cx="91440" cy="69120"/>
              </p14:xfrm>
            </p:contentPart>
          </mc:Choice>
          <mc:Fallback xmlns="">
            <p:pic>
              <p:nvPicPr>
                <p:cNvPr id="125" name="墨迹 124">
                  <a:extLst>
                    <a:ext uri="{FF2B5EF4-FFF2-40B4-BE49-F238E27FC236}">
                      <a16:creationId xmlns:a16="http://schemas.microsoft.com/office/drawing/2014/main" id="{5332CC15-BF4A-42C7-97B9-E485E60A4EC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984757" y="4606801"/>
                  <a:ext cx="1090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6" name="墨迹 125">
                  <a:extLst>
                    <a:ext uri="{FF2B5EF4-FFF2-40B4-BE49-F238E27FC236}">
                      <a16:creationId xmlns:a16="http://schemas.microsoft.com/office/drawing/2014/main" id="{49D605E3-DD92-4DB4-8C03-394AB40A378E}"/>
                    </a:ext>
                  </a:extLst>
                </p14:cNvPr>
                <p14:cNvContentPartPr/>
                <p14:nvPr/>
              </p14:nvContentPartPr>
              <p14:xfrm>
                <a:off x="3982237" y="4545601"/>
                <a:ext cx="136080" cy="10080"/>
              </p14:xfrm>
            </p:contentPart>
          </mc:Choice>
          <mc:Fallback xmlns="">
            <p:pic>
              <p:nvPicPr>
                <p:cNvPr id="126" name="墨迹 125">
                  <a:extLst>
                    <a:ext uri="{FF2B5EF4-FFF2-40B4-BE49-F238E27FC236}">
                      <a16:creationId xmlns:a16="http://schemas.microsoft.com/office/drawing/2014/main" id="{49D605E3-DD92-4DB4-8C03-394AB40A378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973237" y="4536601"/>
                  <a:ext cx="1537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27" name="墨迹 126">
                  <a:extLst>
                    <a:ext uri="{FF2B5EF4-FFF2-40B4-BE49-F238E27FC236}">
                      <a16:creationId xmlns:a16="http://schemas.microsoft.com/office/drawing/2014/main" id="{82332B2C-4AF7-46BD-8F76-ED31B53C5D35}"/>
                    </a:ext>
                  </a:extLst>
                </p14:cNvPr>
                <p14:cNvContentPartPr/>
                <p14:nvPr/>
              </p14:nvContentPartPr>
              <p14:xfrm>
                <a:off x="3670477" y="4680961"/>
                <a:ext cx="71280" cy="87480"/>
              </p14:xfrm>
            </p:contentPart>
          </mc:Choice>
          <mc:Fallback xmlns="">
            <p:pic>
              <p:nvPicPr>
                <p:cNvPr id="127" name="墨迹 126">
                  <a:extLst>
                    <a:ext uri="{FF2B5EF4-FFF2-40B4-BE49-F238E27FC236}">
                      <a16:creationId xmlns:a16="http://schemas.microsoft.com/office/drawing/2014/main" id="{82332B2C-4AF7-46BD-8F76-ED31B53C5D3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61477" y="4671961"/>
                  <a:ext cx="889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9" name="墨迹 128">
                  <a:extLst>
                    <a:ext uri="{FF2B5EF4-FFF2-40B4-BE49-F238E27FC236}">
                      <a16:creationId xmlns:a16="http://schemas.microsoft.com/office/drawing/2014/main" id="{370D5BF3-265A-477C-8E03-690D817CE2F4}"/>
                    </a:ext>
                  </a:extLst>
                </p14:cNvPr>
                <p14:cNvContentPartPr/>
                <p14:nvPr/>
              </p14:nvContentPartPr>
              <p14:xfrm>
                <a:off x="3377437" y="4403761"/>
                <a:ext cx="63000" cy="108720"/>
              </p14:xfrm>
            </p:contentPart>
          </mc:Choice>
          <mc:Fallback xmlns="">
            <p:pic>
              <p:nvPicPr>
                <p:cNvPr id="129" name="墨迹 128">
                  <a:extLst>
                    <a:ext uri="{FF2B5EF4-FFF2-40B4-BE49-F238E27FC236}">
                      <a16:creationId xmlns:a16="http://schemas.microsoft.com/office/drawing/2014/main" id="{370D5BF3-265A-477C-8E03-690D817CE2F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368437" y="4394761"/>
                  <a:ext cx="806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0" name="墨迹 129">
                  <a:extLst>
                    <a:ext uri="{FF2B5EF4-FFF2-40B4-BE49-F238E27FC236}">
                      <a16:creationId xmlns:a16="http://schemas.microsoft.com/office/drawing/2014/main" id="{D0407E1E-E22B-4954-A64A-EFBC8CE1949E}"/>
                    </a:ext>
                  </a:extLst>
                </p14:cNvPr>
                <p14:cNvContentPartPr/>
                <p14:nvPr/>
              </p14:nvContentPartPr>
              <p14:xfrm>
                <a:off x="3412717" y="4552801"/>
                <a:ext cx="44640" cy="88920"/>
              </p14:xfrm>
            </p:contentPart>
          </mc:Choice>
          <mc:Fallback xmlns="">
            <p:pic>
              <p:nvPicPr>
                <p:cNvPr id="130" name="墨迹 129">
                  <a:extLst>
                    <a:ext uri="{FF2B5EF4-FFF2-40B4-BE49-F238E27FC236}">
                      <a16:creationId xmlns:a16="http://schemas.microsoft.com/office/drawing/2014/main" id="{D0407E1E-E22B-4954-A64A-EFBC8CE1949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403717" y="4543801"/>
                  <a:ext cx="622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1" name="墨迹 130">
                  <a:extLst>
                    <a:ext uri="{FF2B5EF4-FFF2-40B4-BE49-F238E27FC236}">
                      <a16:creationId xmlns:a16="http://schemas.microsoft.com/office/drawing/2014/main" id="{2F16E8F6-3B7F-4A2A-942D-C0B22D002F89}"/>
                    </a:ext>
                  </a:extLst>
                </p14:cNvPr>
                <p14:cNvContentPartPr/>
                <p14:nvPr/>
              </p14:nvContentPartPr>
              <p14:xfrm>
                <a:off x="3393277" y="4508881"/>
                <a:ext cx="119160" cy="32040"/>
              </p14:xfrm>
            </p:contentPart>
          </mc:Choice>
          <mc:Fallback xmlns="">
            <p:pic>
              <p:nvPicPr>
                <p:cNvPr id="131" name="墨迹 130">
                  <a:extLst>
                    <a:ext uri="{FF2B5EF4-FFF2-40B4-BE49-F238E27FC236}">
                      <a16:creationId xmlns:a16="http://schemas.microsoft.com/office/drawing/2014/main" id="{2F16E8F6-3B7F-4A2A-942D-C0B22D002F8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384250" y="4499881"/>
                  <a:ext cx="136853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37" name="墨迹 136">
                <a:extLst>
                  <a:ext uri="{FF2B5EF4-FFF2-40B4-BE49-F238E27FC236}">
                    <a16:creationId xmlns:a16="http://schemas.microsoft.com/office/drawing/2014/main" id="{98D7F3A0-F294-48BA-BE50-B56D8F7FFC00}"/>
                  </a:ext>
                </a:extLst>
              </p14:cNvPr>
              <p14:cNvContentPartPr/>
              <p14:nvPr/>
            </p14:nvContentPartPr>
            <p14:xfrm>
              <a:off x="3922837" y="4243043"/>
              <a:ext cx="1440" cy="1440"/>
            </p14:xfrm>
          </p:contentPart>
        </mc:Choice>
        <mc:Fallback xmlns="">
          <p:pic>
            <p:nvPicPr>
              <p:cNvPr id="137" name="墨迹 136">
                <a:extLst>
                  <a:ext uri="{FF2B5EF4-FFF2-40B4-BE49-F238E27FC236}">
                    <a16:creationId xmlns:a16="http://schemas.microsoft.com/office/drawing/2014/main" id="{98D7F3A0-F294-48BA-BE50-B56D8F7FFC00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918517" y="4238723"/>
                <a:ext cx="10080" cy="1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D97C6DBD-E027-4D7E-A100-0CF700F1A430}"/>
              </a:ext>
            </a:extLst>
          </p:cNvPr>
          <p:cNvGrpSpPr/>
          <p:nvPr/>
        </p:nvGrpSpPr>
        <p:grpSpPr>
          <a:xfrm>
            <a:off x="3841837" y="3561203"/>
            <a:ext cx="740520" cy="743760"/>
            <a:chOff x="3841837" y="3832081"/>
            <a:chExt cx="740520" cy="74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1" name="墨迹 140">
                  <a:extLst>
                    <a:ext uri="{FF2B5EF4-FFF2-40B4-BE49-F238E27FC236}">
                      <a16:creationId xmlns:a16="http://schemas.microsoft.com/office/drawing/2014/main" id="{40CCE79D-5A53-470D-8AC5-299DEB148DF9}"/>
                    </a:ext>
                  </a:extLst>
                </p14:cNvPr>
                <p14:cNvContentPartPr/>
                <p14:nvPr/>
              </p14:nvContentPartPr>
              <p14:xfrm>
                <a:off x="3841837" y="4233121"/>
                <a:ext cx="301680" cy="33480"/>
              </p14:xfrm>
            </p:contentPart>
          </mc:Choice>
          <mc:Fallback xmlns="">
            <p:pic>
              <p:nvPicPr>
                <p:cNvPr id="141" name="墨迹 140">
                  <a:extLst>
                    <a:ext uri="{FF2B5EF4-FFF2-40B4-BE49-F238E27FC236}">
                      <a16:creationId xmlns:a16="http://schemas.microsoft.com/office/drawing/2014/main" id="{40CCE79D-5A53-470D-8AC5-299DEB148DF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32837" y="4224023"/>
                  <a:ext cx="319320" cy="513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2" name="墨迹 141">
                  <a:extLst>
                    <a:ext uri="{FF2B5EF4-FFF2-40B4-BE49-F238E27FC236}">
                      <a16:creationId xmlns:a16="http://schemas.microsoft.com/office/drawing/2014/main" id="{E84DFE9B-4E74-4CBD-B39A-F91F7F2B24A2}"/>
                    </a:ext>
                  </a:extLst>
                </p14:cNvPr>
                <p14:cNvContentPartPr/>
                <p14:nvPr/>
              </p14:nvContentPartPr>
              <p14:xfrm>
                <a:off x="4184557" y="4286401"/>
                <a:ext cx="11520" cy="1800"/>
              </p14:xfrm>
            </p:contentPart>
          </mc:Choice>
          <mc:Fallback xmlns="">
            <p:pic>
              <p:nvPicPr>
                <p:cNvPr id="142" name="墨迹 141">
                  <a:extLst>
                    <a:ext uri="{FF2B5EF4-FFF2-40B4-BE49-F238E27FC236}">
                      <a16:creationId xmlns:a16="http://schemas.microsoft.com/office/drawing/2014/main" id="{E84DFE9B-4E74-4CBD-B39A-F91F7F2B24A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175557" y="4277401"/>
                  <a:ext cx="291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3" name="墨迹 142">
                  <a:extLst>
                    <a:ext uri="{FF2B5EF4-FFF2-40B4-BE49-F238E27FC236}">
                      <a16:creationId xmlns:a16="http://schemas.microsoft.com/office/drawing/2014/main" id="{9E623B12-310F-4C3B-83C0-79F0B5C0A59C}"/>
                    </a:ext>
                  </a:extLst>
                </p14:cNvPr>
                <p14:cNvContentPartPr/>
                <p14:nvPr/>
              </p14:nvContentPartPr>
              <p14:xfrm>
                <a:off x="3938317" y="4286401"/>
                <a:ext cx="276120" cy="257040"/>
              </p14:xfrm>
            </p:contentPart>
          </mc:Choice>
          <mc:Fallback xmlns="">
            <p:pic>
              <p:nvPicPr>
                <p:cNvPr id="143" name="墨迹 142">
                  <a:extLst>
                    <a:ext uri="{FF2B5EF4-FFF2-40B4-BE49-F238E27FC236}">
                      <a16:creationId xmlns:a16="http://schemas.microsoft.com/office/drawing/2014/main" id="{9E623B12-310F-4C3B-83C0-79F0B5C0A59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929305" y="4277401"/>
                  <a:ext cx="293783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4" name="墨迹 143">
                  <a:extLst>
                    <a:ext uri="{FF2B5EF4-FFF2-40B4-BE49-F238E27FC236}">
                      <a16:creationId xmlns:a16="http://schemas.microsoft.com/office/drawing/2014/main" id="{9029199F-1B8C-4931-BF54-C55864378253}"/>
                    </a:ext>
                  </a:extLst>
                </p14:cNvPr>
                <p14:cNvContentPartPr/>
                <p14:nvPr/>
              </p14:nvContentPartPr>
              <p14:xfrm>
                <a:off x="4091317" y="4228441"/>
                <a:ext cx="116280" cy="153000"/>
              </p14:xfrm>
            </p:contentPart>
          </mc:Choice>
          <mc:Fallback xmlns="">
            <p:pic>
              <p:nvPicPr>
                <p:cNvPr id="144" name="墨迹 143">
                  <a:extLst>
                    <a:ext uri="{FF2B5EF4-FFF2-40B4-BE49-F238E27FC236}">
                      <a16:creationId xmlns:a16="http://schemas.microsoft.com/office/drawing/2014/main" id="{9029199F-1B8C-4931-BF54-C5586437825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082317" y="4219441"/>
                  <a:ext cx="1339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5" name="墨迹 144">
                  <a:extLst>
                    <a:ext uri="{FF2B5EF4-FFF2-40B4-BE49-F238E27FC236}">
                      <a16:creationId xmlns:a16="http://schemas.microsoft.com/office/drawing/2014/main" id="{B28AA053-B3AA-4A2D-A4F4-38B241B720AC}"/>
                    </a:ext>
                  </a:extLst>
                </p14:cNvPr>
                <p14:cNvContentPartPr/>
                <p14:nvPr/>
              </p14:nvContentPartPr>
              <p14:xfrm>
                <a:off x="4158997" y="3998041"/>
                <a:ext cx="301680" cy="275760"/>
              </p14:xfrm>
            </p:contentPart>
          </mc:Choice>
          <mc:Fallback xmlns="">
            <p:pic>
              <p:nvPicPr>
                <p:cNvPr id="145" name="墨迹 144">
                  <a:extLst>
                    <a:ext uri="{FF2B5EF4-FFF2-40B4-BE49-F238E27FC236}">
                      <a16:creationId xmlns:a16="http://schemas.microsoft.com/office/drawing/2014/main" id="{B28AA053-B3AA-4A2D-A4F4-38B241B720A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149997" y="3989053"/>
                  <a:ext cx="319320" cy="2933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6" name="墨迹 145">
                  <a:extLst>
                    <a:ext uri="{FF2B5EF4-FFF2-40B4-BE49-F238E27FC236}">
                      <a16:creationId xmlns:a16="http://schemas.microsoft.com/office/drawing/2014/main" id="{8FA23986-C9E9-4F2F-B26B-A4FEB8CF0738}"/>
                    </a:ext>
                  </a:extLst>
                </p14:cNvPr>
                <p14:cNvContentPartPr/>
                <p14:nvPr/>
              </p14:nvContentPartPr>
              <p14:xfrm>
                <a:off x="4199677" y="4311241"/>
                <a:ext cx="382680" cy="264600"/>
              </p14:xfrm>
            </p:contentPart>
          </mc:Choice>
          <mc:Fallback xmlns="">
            <p:pic>
              <p:nvPicPr>
                <p:cNvPr id="146" name="墨迹 145">
                  <a:extLst>
                    <a:ext uri="{FF2B5EF4-FFF2-40B4-BE49-F238E27FC236}">
                      <a16:creationId xmlns:a16="http://schemas.microsoft.com/office/drawing/2014/main" id="{8FA23986-C9E9-4F2F-B26B-A4FEB8CF073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190677" y="4302253"/>
                  <a:ext cx="400320" cy="2822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8" name="墨迹 147">
                  <a:extLst>
                    <a:ext uri="{FF2B5EF4-FFF2-40B4-BE49-F238E27FC236}">
                      <a16:creationId xmlns:a16="http://schemas.microsoft.com/office/drawing/2014/main" id="{E96670FB-89EB-48FA-98A0-A4408454CD95}"/>
                    </a:ext>
                  </a:extLst>
                </p14:cNvPr>
                <p14:cNvContentPartPr/>
                <p14:nvPr/>
              </p14:nvContentPartPr>
              <p14:xfrm>
                <a:off x="4318837" y="3832441"/>
                <a:ext cx="161280" cy="12600"/>
              </p14:xfrm>
            </p:contentPart>
          </mc:Choice>
          <mc:Fallback xmlns="">
            <p:pic>
              <p:nvPicPr>
                <p:cNvPr id="148" name="墨迹 147">
                  <a:extLst>
                    <a:ext uri="{FF2B5EF4-FFF2-40B4-BE49-F238E27FC236}">
                      <a16:creationId xmlns:a16="http://schemas.microsoft.com/office/drawing/2014/main" id="{E96670FB-89EB-48FA-98A0-A4408454CD9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309837" y="3823441"/>
                  <a:ext cx="1789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9" name="墨迹 148">
                  <a:extLst>
                    <a:ext uri="{FF2B5EF4-FFF2-40B4-BE49-F238E27FC236}">
                      <a16:creationId xmlns:a16="http://schemas.microsoft.com/office/drawing/2014/main" id="{CE5FEC16-9FE1-4806-AA9E-08114FD99C13}"/>
                    </a:ext>
                  </a:extLst>
                </p14:cNvPr>
                <p14:cNvContentPartPr/>
                <p14:nvPr/>
              </p14:nvContentPartPr>
              <p14:xfrm>
                <a:off x="4329997" y="3832081"/>
                <a:ext cx="98640" cy="97200"/>
              </p14:xfrm>
            </p:contentPart>
          </mc:Choice>
          <mc:Fallback xmlns="">
            <p:pic>
              <p:nvPicPr>
                <p:cNvPr id="149" name="墨迹 148">
                  <a:extLst>
                    <a:ext uri="{FF2B5EF4-FFF2-40B4-BE49-F238E27FC236}">
                      <a16:creationId xmlns:a16="http://schemas.microsoft.com/office/drawing/2014/main" id="{CE5FEC16-9FE1-4806-AA9E-08114FD99C1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320997" y="3823081"/>
                  <a:ext cx="1162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1" name="墨迹 150">
                  <a:extLst>
                    <a:ext uri="{FF2B5EF4-FFF2-40B4-BE49-F238E27FC236}">
                      <a16:creationId xmlns:a16="http://schemas.microsoft.com/office/drawing/2014/main" id="{E67454B4-92BE-4ED8-990F-290EAC30CC02}"/>
                    </a:ext>
                  </a:extLst>
                </p14:cNvPr>
                <p14:cNvContentPartPr/>
                <p14:nvPr/>
              </p14:nvContentPartPr>
              <p14:xfrm>
                <a:off x="4421077" y="4343281"/>
                <a:ext cx="144000" cy="4320"/>
              </p14:xfrm>
            </p:contentPart>
          </mc:Choice>
          <mc:Fallback xmlns="">
            <p:pic>
              <p:nvPicPr>
                <p:cNvPr id="151" name="墨迹 150">
                  <a:extLst>
                    <a:ext uri="{FF2B5EF4-FFF2-40B4-BE49-F238E27FC236}">
                      <a16:creationId xmlns:a16="http://schemas.microsoft.com/office/drawing/2014/main" id="{E67454B4-92BE-4ED8-990F-290EAC30CC0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12077" y="4334281"/>
                  <a:ext cx="161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2" name="墨迹 151">
                  <a:extLst>
                    <a:ext uri="{FF2B5EF4-FFF2-40B4-BE49-F238E27FC236}">
                      <a16:creationId xmlns:a16="http://schemas.microsoft.com/office/drawing/2014/main" id="{CE7D61DA-E896-4B38-9164-89B2E1C42F17}"/>
                    </a:ext>
                  </a:extLst>
                </p14:cNvPr>
                <p14:cNvContentPartPr/>
                <p14:nvPr/>
              </p14:nvContentPartPr>
              <p14:xfrm>
                <a:off x="4460317" y="4353001"/>
                <a:ext cx="25200" cy="86040"/>
              </p14:xfrm>
            </p:contentPart>
          </mc:Choice>
          <mc:Fallback xmlns="">
            <p:pic>
              <p:nvPicPr>
                <p:cNvPr id="152" name="墨迹 151">
                  <a:extLst>
                    <a:ext uri="{FF2B5EF4-FFF2-40B4-BE49-F238E27FC236}">
                      <a16:creationId xmlns:a16="http://schemas.microsoft.com/office/drawing/2014/main" id="{CE7D61DA-E896-4B38-9164-89B2E1C42F1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51317" y="4344001"/>
                  <a:ext cx="428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3" name="墨迹 152">
                  <a:extLst>
                    <a:ext uri="{FF2B5EF4-FFF2-40B4-BE49-F238E27FC236}">
                      <a16:creationId xmlns:a16="http://schemas.microsoft.com/office/drawing/2014/main" id="{31C3C273-0BEE-465E-85E2-E028393FDE0B}"/>
                    </a:ext>
                  </a:extLst>
                </p14:cNvPr>
                <p14:cNvContentPartPr/>
                <p14:nvPr/>
              </p14:nvContentPartPr>
              <p14:xfrm>
                <a:off x="4512517" y="4346881"/>
                <a:ext cx="54360" cy="83520"/>
              </p14:xfrm>
            </p:contentPart>
          </mc:Choice>
          <mc:Fallback xmlns="">
            <p:pic>
              <p:nvPicPr>
                <p:cNvPr id="153" name="墨迹 152">
                  <a:extLst>
                    <a:ext uri="{FF2B5EF4-FFF2-40B4-BE49-F238E27FC236}">
                      <a16:creationId xmlns:a16="http://schemas.microsoft.com/office/drawing/2014/main" id="{31C3C273-0BEE-465E-85E2-E028393FDE0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503517" y="4337920"/>
                  <a:ext cx="72000" cy="1010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4" name="墨迹 153">
                  <a:extLst>
                    <a:ext uri="{FF2B5EF4-FFF2-40B4-BE49-F238E27FC236}">
                      <a16:creationId xmlns:a16="http://schemas.microsoft.com/office/drawing/2014/main" id="{9AA53553-6D02-4D11-8CA0-2C2CA3F363FB}"/>
                    </a:ext>
                  </a:extLst>
                </p14:cNvPr>
                <p14:cNvContentPartPr/>
                <p14:nvPr/>
              </p14:nvContentPartPr>
              <p14:xfrm>
                <a:off x="3918157" y="4531561"/>
                <a:ext cx="10080" cy="5400"/>
              </p14:xfrm>
            </p:contentPart>
          </mc:Choice>
          <mc:Fallback xmlns="">
            <p:pic>
              <p:nvPicPr>
                <p:cNvPr id="154" name="墨迹 153">
                  <a:extLst>
                    <a:ext uri="{FF2B5EF4-FFF2-40B4-BE49-F238E27FC236}">
                      <a16:creationId xmlns:a16="http://schemas.microsoft.com/office/drawing/2014/main" id="{9AA53553-6D02-4D11-8CA0-2C2CA3F363F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909157" y="4523123"/>
                  <a:ext cx="27720" cy="219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5" name="墨迹 154">
                  <a:extLst>
                    <a:ext uri="{FF2B5EF4-FFF2-40B4-BE49-F238E27FC236}">
                      <a16:creationId xmlns:a16="http://schemas.microsoft.com/office/drawing/2014/main" id="{03A93AD8-6080-43D2-B8CE-748B3F399481}"/>
                    </a:ext>
                  </a:extLst>
                </p14:cNvPr>
                <p14:cNvContentPartPr/>
                <p14:nvPr/>
              </p14:nvContentPartPr>
              <p14:xfrm>
                <a:off x="4130557" y="4261201"/>
                <a:ext cx="6480" cy="1800"/>
              </p14:xfrm>
            </p:contentPart>
          </mc:Choice>
          <mc:Fallback xmlns="">
            <p:pic>
              <p:nvPicPr>
                <p:cNvPr id="155" name="墨迹 154">
                  <a:extLst>
                    <a:ext uri="{FF2B5EF4-FFF2-40B4-BE49-F238E27FC236}">
                      <a16:creationId xmlns:a16="http://schemas.microsoft.com/office/drawing/2014/main" id="{03A93AD8-6080-43D2-B8CE-748B3F39948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21557" y="4252201"/>
                  <a:ext cx="241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6" name="墨迹 155">
                  <a:extLst>
                    <a:ext uri="{FF2B5EF4-FFF2-40B4-BE49-F238E27FC236}">
                      <a16:creationId xmlns:a16="http://schemas.microsoft.com/office/drawing/2014/main" id="{BCD87389-3546-4F7B-AEB6-AD926CFC2F88}"/>
                    </a:ext>
                  </a:extLst>
                </p14:cNvPr>
                <p14:cNvContentPartPr/>
                <p14:nvPr/>
              </p14:nvContentPartPr>
              <p14:xfrm>
                <a:off x="4115077" y="4261201"/>
                <a:ext cx="70920" cy="68760"/>
              </p14:xfrm>
            </p:contentPart>
          </mc:Choice>
          <mc:Fallback xmlns="">
            <p:pic>
              <p:nvPicPr>
                <p:cNvPr id="156" name="墨迹 155">
                  <a:extLst>
                    <a:ext uri="{FF2B5EF4-FFF2-40B4-BE49-F238E27FC236}">
                      <a16:creationId xmlns:a16="http://schemas.microsoft.com/office/drawing/2014/main" id="{BCD87389-3546-4F7B-AEB6-AD926CFC2F8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106077" y="4252201"/>
                  <a:ext cx="885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58" name="墨迹 157">
                  <a:extLst>
                    <a:ext uri="{FF2B5EF4-FFF2-40B4-BE49-F238E27FC236}">
                      <a16:creationId xmlns:a16="http://schemas.microsoft.com/office/drawing/2014/main" id="{54D70ACA-2449-486A-9648-A603B590522D}"/>
                    </a:ext>
                  </a:extLst>
                </p14:cNvPr>
                <p14:cNvContentPartPr/>
                <p14:nvPr/>
              </p14:nvContentPartPr>
              <p14:xfrm>
                <a:off x="3879997" y="4258321"/>
                <a:ext cx="239760" cy="34200"/>
              </p14:xfrm>
            </p:contentPart>
          </mc:Choice>
          <mc:Fallback xmlns="">
            <p:pic>
              <p:nvPicPr>
                <p:cNvPr id="158" name="墨迹 157">
                  <a:extLst>
                    <a:ext uri="{FF2B5EF4-FFF2-40B4-BE49-F238E27FC236}">
                      <a16:creationId xmlns:a16="http://schemas.microsoft.com/office/drawing/2014/main" id="{54D70ACA-2449-486A-9648-A603B590522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870983" y="4249321"/>
                  <a:ext cx="257427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59" name="墨迹 158">
                  <a:extLst>
                    <a:ext uri="{FF2B5EF4-FFF2-40B4-BE49-F238E27FC236}">
                      <a16:creationId xmlns:a16="http://schemas.microsoft.com/office/drawing/2014/main" id="{6D0095B9-1DF2-4D13-BD92-108CD8C67FBF}"/>
                    </a:ext>
                  </a:extLst>
                </p14:cNvPr>
                <p14:cNvContentPartPr/>
                <p14:nvPr/>
              </p14:nvContentPartPr>
              <p14:xfrm>
                <a:off x="3924277" y="4363081"/>
                <a:ext cx="192600" cy="159840"/>
              </p14:xfrm>
            </p:contentPart>
          </mc:Choice>
          <mc:Fallback xmlns="">
            <p:pic>
              <p:nvPicPr>
                <p:cNvPr id="159" name="墨迹 158">
                  <a:extLst>
                    <a:ext uri="{FF2B5EF4-FFF2-40B4-BE49-F238E27FC236}">
                      <a16:creationId xmlns:a16="http://schemas.microsoft.com/office/drawing/2014/main" id="{6D0095B9-1DF2-4D13-BD92-108CD8C67FB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915277" y="4354081"/>
                  <a:ext cx="21024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组合 216">
            <a:extLst>
              <a:ext uri="{FF2B5EF4-FFF2-40B4-BE49-F238E27FC236}">
                <a16:creationId xmlns:a16="http://schemas.microsoft.com/office/drawing/2014/main" id="{E045003A-E946-4570-9062-9600DABD227B}"/>
              </a:ext>
            </a:extLst>
          </p:cNvPr>
          <p:cNvGrpSpPr/>
          <p:nvPr/>
        </p:nvGrpSpPr>
        <p:grpSpPr>
          <a:xfrm>
            <a:off x="7169797" y="3905903"/>
            <a:ext cx="1086480" cy="1059840"/>
            <a:chOff x="2860837" y="4132681"/>
            <a:chExt cx="1086480" cy="105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18" name="墨迹 217">
                  <a:extLst>
                    <a:ext uri="{FF2B5EF4-FFF2-40B4-BE49-F238E27FC236}">
                      <a16:creationId xmlns:a16="http://schemas.microsoft.com/office/drawing/2014/main" id="{22BF4DC1-B11B-4999-8F2D-036597E55C75}"/>
                    </a:ext>
                  </a:extLst>
                </p14:cNvPr>
                <p14:cNvContentPartPr/>
                <p14:nvPr/>
              </p14:nvContentPartPr>
              <p14:xfrm>
                <a:off x="2884957" y="4367761"/>
                <a:ext cx="153720" cy="642600"/>
              </p14:xfrm>
            </p:contentPart>
          </mc:Choice>
          <mc:Fallback xmlns="">
            <p:pic>
              <p:nvPicPr>
                <p:cNvPr id="218" name="墨迹 217">
                  <a:extLst>
                    <a:ext uri="{FF2B5EF4-FFF2-40B4-BE49-F238E27FC236}">
                      <a16:creationId xmlns:a16="http://schemas.microsoft.com/office/drawing/2014/main" id="{22BF4DC1-B11B-4999-8F2D-036597E55C7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75936" y="4358756"/>
                  <a:ext cx="171401" cy="660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19" name="墨迹 218">
                  <a:extLst>
                    <a:ext uri="{FF2B5EF4-FFF2-40B4-BE49-F238E27FC236}">
                      <a16:creationId xmlns:a16="http://schemas.microsoft.com/office/drawing/2014/main" id="{F9223B77-0FE6-43C3-8C06-D1E1B8FD321B}"/>
                    </a:ext>
                  </a:extLst>
                </p14:cNvPr>
                <p14:cNvContentPartPr/>
                <p14:nvPr/>
              </p14:nvContentPartPr>
              <p14:xfrm>
                <a:off x="2901517" y="5112601"/>
                <a:ext cx="78480" cy="79920"/>
              </p14:xfrm>
            </p:contentPart>
          </mc:Choice>
          <mc:Fallback xmlns="">
            <p:pic>
              <p:nvPicPr>
                <p:cNvPr id="219" name="墨迹 218">
                  <a:extLst>
                    <a:ext uri="{FF2B5EF4-FFF2-40B4-BE49-F238E27FC236}">
                      <a16:creationId xmlns:a16="http://schemas.microsoft.com/office/drawing/2014/main" id="{F9223B77-0FE6-43C3-8C06-D1E1B8FD321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892558" y="5103601"/>
                  <a:ext cx="96039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20" name="墨迹 219">
                  <a:extLst>
                    <a:ext uri="{FF2B5EF4-FFF2-40B4-BE49-F238E27FC236}">
                      <a16:creationId xmlns:a16="http://schemas.microsoft.com/office/drawing/2014/main" id="{A88B4B57-E31E-49AA-8A2D-BE4ADAABC725}"/>
                    </a:ext>
                  </a:extLst>
                </p14:cNvPr>
                <p14:cNvContentPartPr/>
                <p14:nvPr/>
              </p14:nvContentPartPr>
              <p14:xfrm>
                <a:off x="2875597" y="4209721"/>
                <a:ext cx="81720" cy="81360"/>
              </p14:xfrm>
            </p:contentPart>
          </mc:Choice>
          <mc:Fallback xmlns="">
            <p:pic>
              <p:nvPicPr>
                <p:cNvPr id="220" name="墨迹 219">
                  <a:extLst>
                    <a:ext uri="{FF2B5EF4-FFF2-40B4-BE49-F238E27FC236}">
                      <a16:creationId xmlns:a16="http://schemas.microsoft.com/office/drawing/2014/main" id="{A88B4B57-E31E-49AA-8A2D-BE4ADAABC7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66636" y="4200721"/>
                  <a:ext cx="99283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1" name="墨迹 220">
                  <a:extLst>
                    <a:ext uri="{FF2B5EF4-FFF2-40B4-BE49-F238E27FC236}">
                      <a16:creationId xmlns:a16="http://schemas.microsoft.com/office/drawing/2014/main" id="{C91E23E1-D174-4501-8190-AD54391F79CB}"/>
                    </a:ext>
                  </a:extLst>
                </p14:cNvPr>
                <p14:cNvContentPartPr/>
                <p14:nvPr/>
              </p14:nvContentPartPr>
              <p14:xfrm>
                <a:off x="2860837" y="4132681"/>
                <a:ext cx="120960" cy="7920"/>
              </p14:xfrm>
            </p:contentPart>
          </mc:Choice>
          <mc:Fallback xmlns="">
            <p:pic>
              <p:nvPicPr>
                <p:cNvPr id="221" name="墨迹 220">
                  <a:extLst>
                    <a:ext uri="{FF2B5EF4-FFF2-40B4-BE49-F238E27FC236}">
                      <a16:creationId xmlns:a16="http://schemas.microsoft.com/office/drawing/2014/main" id="{C91E23E1-D174-4501-8190-AD54391F79C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51810" y="4123681"/>
                  <a:ext cx="138653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2" name="墨迹 221">
                  <a:extLst>
                    <a:ext uri="{FF2B5EF4-FFF2-40B4-BE49-F238E27FC236}">
                      <a16:creationId xmlns:a16="http://schemas.microsoft.com/office/drawing/2014/main" id="{B62AFA73-3F7E-4EEC-A36C-998FE22B9962}"/>
                    </a:ext>
                  </a:extLst>
                </p14:cNvPr>
                <p14:cNvContentPartPr/>
                <p14:nvPr/>
              </p14:nvContentPartPr>
              <p14:xfrm>
                <a:off x="3031477" y="4461721"/>
                <a:ext cx="220320" cy="108000"/>
              </p14:xfrm>
            </p:contentPart>
          </mc:Choice>
          <mc:Fallback xmlns="">
            <p:pic>
              <p:nvPicPr>
                <p:cNvPr id="222" name="墨迹 221">
                  <a:extLst>
                    <a:ext uri="{FF2B5EF4-FFF2-40B4-BE49-F238E27FC236}">
                      <a16:creationId xmlns:a16="http://schemas.microsoft.com/office/drawing/2014/main" id="{B62AFA73-3F7E-4EEC-A36C-998FE22B99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22462" y="4452721"/>
                  <a:ext cx="237989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23" name="墨迹 222">
                  <a:extLst>
                    <a:ext uri="{FF2B5EF4-FFF2-40B4-BE49-F238E27FC236}">
                      <a16:creationId xmlns:a16="http://schemas.microsoft.com/office/drawing/2014/main" id="{ADED34CC-5C18-4ACD-A56C-AD09AC0A00E3}"/>
                    </a:ext>
                  </a:extLst>
                </p14:cNvPr>
                <p14:cNvContentPartPr/>
                <p14:nvPr/>
              </p14:nvContentPartPr>
              <p14:xfrm>
                <a:off x="3023917" y="4669081"/>
                <a:ext cx="218160" cy="76680"/>
              </p14:xfrm>
            </p:contentPart>
          </mc:Choice>
          <mc:Fallback xmlns="">
            <p:pic>
              <p:nvPicPr>
                <p:cNvPr id="223" name="墨迹 222">
                  <a:extLst>
                    <a:ext uri="{FF2B5EF4-FFF2-40B4-BE49-F238E27FC236}">
                      <a16:creationId xmlns:a16="http://schemas.microsoft.com/office/drawing/2014/main" id="{ADED34CC-5C18-4ACD-A56C-AD09AC0A00E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14917" y="4660081"/>
                  <a:ext cx="2358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24" name="墨迹 223">
                  <a:extLst>
                    <a:ext uri="{FF2B5EF4-FFF2-40B4-BE49-F238E27FC236}">
                      <a16:creationId xmlns:a16="http://schemas.microsoft.com/office/drawing/2014/main" id="{0E986594-D3E5-4F16-8504-FDCC79A9A86C}"/>
                    </a:ext>
                  </a:extLst>
                </p14:cNvPr>
                <p14:cNvContentPartPr/>
                <p14:nvPr/>
              </p14:nvContentPartPr>
              <p14:xfrm>
                <a:off x="3019597" y="4872841"/>
                <a:ext cx="253440" cy="70200"/>
              </p14:xfrm>
            </p:contentPart>
          </mc:Choice>
          <mc:Fallback xmlns="">
            <p:pic>
              <p:nvPicPr>
                <p:cNvPr id="224" name="墨迹 223">
                  <a:extLst>
                    <a:ext uri="{FF2B5EF4-FFF2-40B4-BE49-F238E27FC236}">
                      <a16:creationId xmlns:a16="http://schemas.microsoft.com/office/drawing/2014/main" id="{0E986594-D3E5-4F16-8504-FDCC79A9A86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10597" y="4863841"/>
                  <a:ext cx="2710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25" name="墨迹 224">
                  <a:extLst>
                    <a:ext uri="{FF2B5EF4-FFF2-40B4-BE49-F238E27FC236}">
                      <a16:creationId xmlns:a16="http://schemas.microsoft.com/office/drawing/2014/main" id="{08806B11-ADC3-43C0-B9C9-ECCE0DF68DAA}"/>
                    </a:ext>
                  </a:extLst>
                </p14:cNvPr>
                <p14:cNvContentPartPr/>
                <p14:nvPr/>
              </p14:nvContentPartPr>
              <p14:xfrm>
                <a:off x="3240997" y="4412761"/>
                <a:ext cx="27720" cy="550080"/>
              </p14:xfrm>
            </p:contentPart>
          </mc:Choice>
          <mc:Fallback xmlns="">
            <p:pic>
              <p:nvPicPr>
                <p:cNvPr id="225" name="墨迹 224">
                  <a:extLst>
                    <a:ext uri="{FF2B5EF4-FFF2-40B4-BE49-F238E27FC236}">
                      <a16:creationId xmlns:a16="http://schemas.microsoft.com/office/drawing/2014/main" id="{08806B11-ADC3-43C0-B9C9-ECCE0DF68DA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31997" y="4403761"/>
                  <a:ext cx="4536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26" name="墨迹 225">
                  <a:extLst>
                    <a:ext uri="{FF2B5EF4-FFF2-40B4-BE49-F238E27FC236}">
                      <a16:creationId xmlns:a16="http://schemas.microsoft.com/office/drawing/2014/main" id="{8B7E2557-0564-4DAC-ADA5-BFD9747EEE04}"/>
                    </a:ext>
                  </a:extLst>
                </p14:cNvPr>
                <p14:cNvContentPartPr/>
                <p14:nvPr/>
              </p14:nvContentPartPr>
              <p14:xfrm>
                <a:off x="3241357" y="4258681"/>
                <a:ext cx="459720" cy="158760"/>
              </p14:xfrm>
            </p:contentPart>
          </mc:Choice>
          <mc:Fallback xmlns="">
            <p:pic>
              <p:nvPicPr>
                <p:cNvPr id="226" name="墨迹 225">
                  <a:extLst>
                    <a:ext uri="{FF2B5EF4-FFF2-40B4-BE49-F238E27FC236}">
                      <a16:creationId xmlns:a16="http://schemas.microsoft.com/office/drawing/2014/main" id="{8B7E2557-0564-4DAC-ADA5-BFD9747EEE0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32357" y="4249701"/>
                  <a:ext cx="477360" cy="1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27" name="墨迹 226">
                  <a:extLst>
                    <a:ext uri="{FF2B5EF4-FFF2-40B4-BE49-F238E27FC236}">
                      <a16:creationId xmlns:a16="http://schemas.microsoft.com/office/drawing/2014/main" id="{9EFA610B-7305-4602-AB2A-677A84E412B1}"/>
                    </a:ext>
                  </a:extLst>
                </p14:cNvPr>
                <p14:cNvContentPartPr/>
                <p14:nvPr/>
              </p14:nvContentPartPr>
              <p14:xfrm>
                <a:off x="3257557" y="4941601"/>
                <a:ext cx="537840" cy="168840"/>
              </p14:xfrm>
            </p:contentPart>
          </mc:Choice>
          <mc:Fallback xmlns="">
            <p:pic>
              <p:nvPicPr>
                <p:cNvPr id="227" name="墨迹 226">
                  <a:extLst>
                    <a:ext uri="{FF2B5EF4-FFF2-40B4-BE49-F238E27FC236}">
                      <a16:creationId xmlns:a16="http://schemas.microsoft.com/office/drawing/2014/main" id="{9EFA610B-7305-4602-AB2A-677A84E412B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48557" y="4932601"/>
                  <a:ext cx="5554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28" name="墨迹 227">
                  <a:extLst>
                    <a:ext uri="{FF2B5EF4-FFF2-40B4-BE49-F238E27FC236}">
                      <a16:creationId xmlns:a16="http://schemas.microsoft.com/office/drawing/2014/main" id="{903E5796-A032-4212-AB0B-9C2695EF0788}"/>
                    </a:ext>
                  </a:extLst>
                </p14:cNvPr>
                <p14:cNvContentPartPr/>
                <p14:nvPr/>
              </p14:nvContentPartPr>
              <p14:xfrm>
                <a:off x="3752917" y="4333921"/>
                <a:ext cx="360" cy="360"/>
              </p14:xfrm>
            </p:contentPart>
          </mc:Choice>
          <mc:Fallback xmlns="">
            <p:pic>
              <p:nvPicPr>
                <p:cNvPr id="228" name="墨迹 227">
                  <a:extLst>
                    <a:ext uri="{FF2B5EF4-FFF2-40B4-BE49-F238E27FC236}">
                      <a16:creationId xmlns:a16="http://schemas.microsoft.com/office/drawing/2014/main" id="{903E5796-A032-4212-AB0B-9C2695EF078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43917" y="43249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29" name="墨迹 228">
                  <a:extLst>
                    <a:ext uri="{FF2B5EF4-FFF2-40B4-BE49-F238E27FC236}">
                      <a16:creationId xmlns:a16="http://schemas.microsoft.com/office/drawing/2014/main" id="{C0627093-C4B6-4EFD-BBB7-86B7AB386A31}"/>
                    </a:ext>
                  </a:extLst>
                </p14:cNvPr>
                <p14:cNvContentPartPr/>
                <p14:nvPr/>
              </p14:nvContentPartPr>
              <p14:xfrm>
                <a:off x="3753997" y="4337881"/>
                <a:ext cx="360" cy="360"/>
              </p14:xfrm>
            </p:contentPart>
          </mc:Choice>
          <mc:Fallback xmlns="">
            <p:pic>
              <p:nvPicPr>
                <p:cNvPr id="229" name="墨迹 228">
                  <a:extLst>
                    <a:ext uri="{FF2B5EF4-FFF2-40B4-BE49-F238E27FC236}">
                      <a16:creationId xmlns:a16="http://schemas.microsoft.com/office/drawing/2014/main" id="{C0627093-C4B6-4EFD-BBB7-86B7AB386A3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44997" y="432888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30" name="墨迹 229">
                  <a:extLst>
                    <a:ext uri="{FF2B5EF4-FFF2-40B4-BE49-F238E27FC236}">
                      <a16:creationId xmlns:a16="http://schemas.microsoft.com/office/drawing/2014/main" id="{D6B27019-1CC7-4C99-95F7-3168A1F865FA}"/>
                    </a:ext>
                  </a:extLst>
                </p14:cNvPr>
                <p14:cNvContentPartPr/>
                <p14:nvPr/>
              </p14:nvContentPartPr>
              <p14:xfrm>
                <a:off x="3478237" y="4349041"/>
                <a:ext cx="403560" cy="177840"/>
              </p14:xfrm>
            </p:contentPart>
          </mc:Choice>
          <mc:Fallback xmlns="">
            <p:pic>
              <p:nvPicPr>
                <p:cNvPr id="230" name="墨迹 229">
                  <a:extLst>
                    <a:ext uri="{FF2B5EF4-FFF2-40B4-BE49-F238E27FC236}">
                      <a16:creationId xmlns:a16="http://schemas.microsoft.com/office/drawing/2014/main" id="{D6B27019-1CC7-4C99-95F7-3168A1F865F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469237" y="4340041"/>
                  <a:ext cx="421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31" name="墨迹 230">
                  <a:extLst>
                    <a:ext uri="{FF2B5EF4-FFF2-40B4-BE49-F238E27FC236}">
                      <a16:creationId xmlns:a16="http://schemas.microsoft.com/office/drawing/2014/main" id="{ACB6C50C-586C-48C3-B014-873F3C5D78CB}"/>
                    </a:ext>
                  </a:extLst>
                </p14:cNvPr>
                <p14:cNvContentPartPr/>
                <p14:nvPr/>
              </p14:nvContentPartPr>
              <p14:xfrm>
                <a:off x="3463837" y="4619401"/>
                <a:ext cx="435960" cy="113040"/>
              </p14:xfrm>
            </p:contentPart>
          </mc:Choice>
          <mc:Fallback xmlns="">
            <p:pic>
              <p:nvPicPr>
                <p:cNvPr id="231" name="墨迹 230">
                  <a:extLst>
                    <a:ext uri="{FF2B5EF4-FFF2-40B4-BE49-F238E27FC236}">
                      <a16:creationId xmlns:a16="http://schemas.microsoft.com/office/drawing/2014/main" id="{ACB6C50C-586C-48C3-B014-873F3C5D78C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54837" y="4610372"/>
                  <a:ext cx="453600" cy="1307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33" name="墨迹 232">
                  <a:extLst>
                    <a:ext uri="{FF2B5EF4-FFF2-40B4-BE49-F238E27FC236}">
                      <a16:creationId xmlns:a16="http://schemas.microsoft.com/office/drawing/2014/main" id="{EEFFA4BD-3C18-4AD1-93E9-34E6CBA3E965}"/>
                    </a:ext>
                  </a:extLst>
                </p14:cNvPr>
                <p14:cNvContentPartPr/>
                <p14:nvPr/>
              </p14:nvContentPartPr>
              <p14:xfrm>
                <a:off x="3384997" y="4697881"/>
                <a:ext cx="114480" cy="52920"/>
              </p14:xfrm>
            </p:contentPart>
          </mc:Choice>
          <mc:Fallback xmlns="">
            <p:pic>
              <p:nvPicPr>
                <p:cNvPr id="233" name="墨迹 232">
                  <a:extLst>
                    <a:ext uri="{FF2B5EF4-FFF2-40B4-BE49-F238E27FC236}">
                      <a16:creationId xmlns:a16="http://schemas.microsoft.com/office/drawing/2014/main" id="{EEFFA4BD-3C18-4AD1-93E9-34E6CBA3E96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375997" y="4688881"/>
                  <a:ext cx="1321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34" name="墨迹 233">
                  <a:extLst>
                    <a:ext uri="{FF2B5EF4-FFF2-40B4-BE49-F238E27FC236}">
                      <a16:creationId xmlns:a16="http://schemas.microsoft.com/office/drawing/2014/main" id="{9A24AD66-08EC-4179-9D91-FD968E597EEE}"/>
                    </a:ext>
                  </a:extLst>
                </p14:cNvPr>
                <p14:cNvContentPartPr/>
                <p14:nvPr/>
              </p14:nvContentPartPr>
              <p14:xfrm>
                <a:off x="3527557" y="4800481"/>
                <a:ext cx="354240" cy="205560"/>
              </p14:xfrm>
            </p:contentPart>
          </mc:Choice>
          <mc:Fallback xmlns="">
            <p:pic>
              <p:nvPicPr>
                <p:cNvPr id="234" name="墨迹 233">
                  <a:extLst>
                    <a:ext uri="{FF2B5EF4-FFF2-40B4-BE49-F238E27FC236}">
                      <a16:creationId xmlns:a16="http://schemas.microsoft.com/office/drawing/2014/main" id="{9A24AD66-08EC-4179-9D91-FD968E597EE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518557" y="4791481"/>
                  <a:ext cx="3718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38" name="墨迹 237">
                  <a:extLst>
                    <a:ext uri="{FF2B5EF4-FFF2-40B4-BE49-F238E27FC236}">
                      <a16:creationId xmlns:a16="http://schemas.microsoft.com/office/drawing/2014/main" id="{DB81F241-3A7F-4D44-9C45-17A7173745E0}"/>
                    </a:ext>
                  </a:extLst>
                </p14:cNvPr>
                <p14:cNvContentPartPr/>
                <p14:nvPr/>
              </p14:nvContentPartPr>
              <p14:xfrm>
                <a:off x="3783517" y="5008561"/>
                <a:ext cx="140040" cy="115920"/>
              </p14:xfrm>
            </p:contentPart>
          </mc:Choice>
          <mc:Fallback xmlns="">
            <p:pic>
              <p:nvPicPr>
                <p:cNvPr id="238" name="墨迹 237">
                  <a:extLst>
                    <a:ext uri="{FF2B5EF4-FFF2-40B4-BE49-F238E27FC236}">
                      <a16:creationId xmlns:a16="http://schemas.microsoft.com/office/drawing/2014/main" id="{DB81F241-3A7F-4D44-9C45-17A7173745E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774517" y="4999561"/>
                  <a:ext cx="1576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41" name="墨迹 240">
                  <a:extLst>
                    <a:ext uri="{FF2B5EF4-FFF2-40B4-BE49-F238E27FC236}">
                      <a16:creationId xmlns:a16="http://schemas.microsoft.com/office/drawing/2014/main" id="{560BFE60-E0AC-4DAF-91C8-25D3CC095766}"/>
                    </a:ext>
                  </a:extLst>
                </p14:cNvPr>
                <p14:cNvContentPartPr/>
                <p14:nvPr/>
              </p14:nvContentPartPr>
              <p14:xfrm>
                <a:off x="3681997" y="4215481"/>
                <a:ext cx="186480" cy="132840"/>
              </p14:xfrm>
            </p:contentPart>
          </mc:Choice>
          <mc:Fallback xmlns="">
            <p:pic>
              <p:nvPicPr>
                <p:cNvPr id="241" name="墨迹 240">
                  <a:extLst>
                    <a:ext uri="{FF2B5EF4-FFF2-40B4-BE49-F238E27FC236}">
                      <a16:creationId xmlns:a16="http://schemas.microsoft.com/office/drawing/2014/main" id="{560BFE60-E0AC-4DAF-91C8-25D3CC09576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72997" y="4206481"/>
                  <a:ext cx="204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42" name="墨迹 241">
                  <a:extLst>
                    <a:ext uri="{FF2B5EF4-FFF2-40B4-BE49-F238E27FC236}">
                      <a16:creationId xmlns:a16="http://schemas.microsoft.com/office/drawing/2014/main" id="{C2D14A82-E92D-441A-A9C2-FA73511EFE41}"/>
                    </a:ext>
                  </a:extLst>
                </p14:cNvPr>
                <p14:cNvContentPartPr/>
                <p14:nvPr/>
              </p14:nvContentPartPr>
              <p14:xfrm>
                <a:off x="3847957" y="4483681"/>
                <a:ext cx="99360" cy="128520"/>
              </p14:xfrm>
            </p:contentPart>
          </mc:Choice>
          <mc:Fallback xmlns="">
            <p:pic>
              <p:nvPicPr>
                <p:cNvPr id="242" name="墨迹 241">
                  <a:extLst>
                    <a:ext uri="{FF2B5EF4-FFF2-40B4-BE49-F238E27FC236}">
                      <a16:creationId xmlns:a16="http://schemas.microsoft.com/office/drawing/2014/main" id="{C2D14A82-E92D-441A-A9C2-FA73511EFE4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838924" y="4474681"/>
                  <a:ext cx="117064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51" name="墨迹 250">
                  <a:extLst>
                    <a:ext uri="{FF2B5EF4-FFF2-40B4-BE49-F238E27FC236}">
                      <a16:creationId xmlns:a16="http://schemas.microsoft.com/office/drawing/2014/main" id="{584E4B27-E435-4ABB-B9C1-7E05F59674C4}"/>
                    </a:ext>
                  </a:extLst>
                </p14:cNvPr>
                <p14:cNvContentPartPr/>
                <p14:nvPr/>
              </p14:nvContentPartPr>
              <p14:xfrm>
                <a:off x="3377437" y="4403761"/>
                <a:ext cx="63000" cy="108720"/>
              </p14:xfrm>
            </p:contentPart>
          </mc:Choice>
          <mc:Fallback xmlns="">
            <p:pic>
              <p:nvPicPr>
                <p:cNvPr id="251" name="墨迹 250">
                  <a:extLst>
                    <a:ext uri="{FF2B5EF4-FFF2-40B4-BE49-F238E27FC236}">
                      <a16:creationId xmlns:a16="http://schemas.microsoft.com/office/drawing/2014/main" id="{584E4B27-E435-4ABB-B9C1-7E05F59674C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368437" y="4394761"/>
                  <a:ext cx="806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52" name="墨迹 251">
                  <a:extLst>
                    <a:ext uri="{FF2B5EF4-FFF2-40B4-BE49-F238E27FC236}">
                      <a16:creationId xmlns:a16="http://schemas.microsoft.com/office/drawing/2014/main" id="{FCED6D7B-587C-4F14-95F7-32527F73275C}"/>
                    </a:ext>
                  </a:extLst>
                </p14:cNvPr>
                <p14:cNvContentPartPr/>
                <p14:nvPr/>
              </p14:nvContentPartPr>
              <p14:xfrm>
                <a:off x="3412717" y="4552801"/>
                <a:ext cx="44640" cy="88920"/>
              </p14:xfrm>
            </p:contentPart>
          </mc:Choice>
          <mc:Fallback xmlns="">
            <p:pic>
              <p:nvPicPr>
                <p:cNvPr id="252" name="墨迹 251">
                  <a:extLst>
                    <a:ext uri="{FF2B5EF4-FFF2-40B4-BE49-F238E27FC236}">
                      <a16:creationId xmlns:a16="http://schemas.microsoft.com/office/drawing/2014/main" id="{FCED6D7B-587C-4F14-95F7-32527F73275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403717" y="4543801"/>
                  <a:ext cx="622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53" name="墨迹 252">
                  <a:extLst>
                    <a:ext uri="{FF2B5EF4-FFF2-40B4-BE49-F238E27FC236}">
                      <a16:creationId xmlns:a16="http://schemas.microsoft.com/office/drawing/2014/main" id="{F6284876-78D1-47EC-8A39-ED8382E886CB}"/>
                    </a:ext>
                  </a:extLst>
                </p14:cNvPr>
                <p14:cNvContentPartPr/>
                <p14:nvPr/>
              </p14:nvContentPartPr>
              <p14:xfrm>
                <a:off x="3393277" y="4508881"/>
                <a:ext cx="119160" cy="32040"/>
              </p14:xfrm>
            </p:contentPart>
          </mc:Choice>
          <mc:Fallback xmlns="">
            <p:pic>
              <p:nvPicPr>
                <p:cNvPr id="253" name="墨迹 252">
                  <a:extLst>
                    <a:ext uri="{FF2B5EF4-FFF2-40B4-BE49-F238E27FC236}">
                      <a16:creationId xmlns:a16="http://schemas.microsoft.com/office/drawing/2014/main" id="{F6284876-78D1-47EC-8A39-ED8382E886C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384250" y="4499881"/>
                  <a:ext cx="136853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54" name="墨迹 253">
                <a:extLst>
                  <a:ext uri="{FF2B5EF4-FFF2-40B4-BE49-F238E27FC236}">
                    <a16:creationId xmlns:a16="http://schemas.microsoft.com/office/drawing/2014/main" id="{FE5DDA62-AB2D-45A6-814C-3C3FD3DA6C91}"/>
                  </a:ext>
                </a:extLst>
              </p14:cNvPr>
              <p14:cNvContentPartPr/>
              <p14:nvPr/>
            </p14:nvContentPartPr>
            <p14:xfrm>
              <a:off x="8231797" y="4287143"/>
              <a:ext cx="1440" cy="1440"/>
            </p14:xfrm>
          </p:contentPart>
        </mc:Choice>
        <mc:Fallback xmlns="">
          <p:pic>
            <p:nvPicPr>
              <p:cNvPr id="254" name="墨迹 253">
                <a:extLst>
                  <a:ext uri="{FF2B5EF4-FFF2-40B4-BE49-F238E27FC236}">
                    <a16:creationId xmlns:a16="http://schemas.microsoft.com/office/drawing/2014/main" id="{FE5DDA62-AB2D-45A6-814C-3C3FD3DA6C9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227477" y="4282823"/>
                <a:ext cx="10080" cy="1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5" name="组合 254">
            <a:extLst>
              <a:ext uri="{FF2B5EF4-FFF2-40B4-BE49-F238E27FC236}">
                <a16:creationId xmlns:a16="http://schemas.microsoft.com/office/drawing/2014/main" id="{325E8C77-F86C-4EB8-ADC0-10C8AA4DD083}"/>
              </a:ext>
            </a:extLst>
          </p:cNvPr>
          <p:cNvGrpSpPr/>
          <p:nvPr/>
        </p:nvGrpSpPr>
        <p:grpSpPr>
          <a:xfrm>
            <a:off x="8150797" y="3605303"/>
            <a:ext cx="740520" cy="743760"/>
            <a:chOff x="3841837" y="3832081"/>
            <a:chExt cx="740520" cy="74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56" name="墨迹 255">
                  <a:extLst>
                    <a:ext uri="{FF2B5EF4-FFF2-40B4-BE49-F238E27FC236}">
                      <a16:creationId xmlns:a16="http://schemas.microsoft.com/office/drawing/2014/main" id="{F7BE2E19-BA41-44F2-AF00-81F29C7E14CD}"/>
                    </a:ext>
                  </a:extLst>
                </p14:cNvPr>
                <p14:cNvContentPartPr/>
                <p14:nvPr/>
              </p14:nvContentPartPr>
              <p14:xfrm>
                <a:off x="3841837" y="4233121"/>
                <a:ext cx="301680" cy="33480"/>
              </p14:xfrm>
            </p:contentPart>
          </mc:Choice>
          <mc:Fallback xmlns="">
            <p:pic>
              <p:nvPicPr>
                <p:cNvPr id="256" name="墨迹 255">
                  <a:extLst>
                    <a:ext uri="{FF2B5EF4-FFF2-40B4-BE49-F238E27FC236}">
                      <a16:creationId xmlns:a16="http://schemas.microsoft.com/office/drawing/2014/main" id="{F7BE2E19-BA41-44F2-AF00-81F29C7E14C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32837" y="4224023"/>
                  <a:ext cx="319320" cy="513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57" name="墨迹 256">
                  <a:extLst>
                    <a:ext uri="{FF2B5EF4-FFF2-40B4-BE49-F238E27FC236}">
                      <a16:creationId xmlns:a16="http://schemas.microsoft.com/office/drawing/2014/main" id="{1BF642DF-FFDE-4D11-821F-33712E8D96EC}"/>
                    </a:ext>
                  </a:extLst>
                </p14:cNvPr>
                <p14:cNvContentPartPr/>
                <p14:nvPr/>
              </p14:nvContentPartPr>
              <p14:xfrm>
                <a:off x="4184557" y="4286401"/>
                <a:ext cx="11520" cy="1800"/>
              </p14:xfrm>
            </p:contentPart>
          </mc:Choice>
          <mc:Fallback xmlns="">
            <p:pic>
              <p:nvPicPr>
                <p:cNvPr id="257" name="墨迹 256">
                  <a:extLst>
                    <a:ext uri="{FF2B5EF4-FFF2-40B4-BE49-F238E27FC236}">
                      <a16:creationId xmlns:a16="http://schemas.microsoft.com/office/drawing/2014/main" id="{1BF642DF-FFDE-4D11-821F-33712E8D96E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175557" y="4277401"/>
                  <a:ext cx="291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58" name="墨迹 257">
                  <a:extLst>
                    <a:ext uri="{FF2B5EF4-FFF2-40B4-BE49-F238E27FC236}">
                      <a16:creationId xmlns:a16="http://schemas.microsoft.com/office/drawing/2014/main" id="{43A6BA42-61B2-4A99-9506-C445BB766014}"/>
                    </a:ext>
                  </a:extLst>
                </p14:cNvPr>
                <p14:cNvContentPartPr/>
                <p14:nvPr/>
              </p14:nvContentPartPr>
              <p14:xfrm>
                <a:off x="3938317" y="4286401"/>
                <a:ext cx="276120" cy="257040"/>
              </p14:xfrm>
            </p:contentPart>
          </mc:Choice>
          <mc:Fallback xmlns="">
            <p:pic>
              <p:nvPicPr>
                <p:cNvPr id="258" name="墨迹 257">
                  <a:extLst>
                    <a:ext uri="{FF2B5EF4-FFF2-40B4-BE49-F238E27FC236}">
                      <a16:creationId xmlns:a16="http://schemas.microsoft.com/office/drawing/2014/main" id="{43A6BA42-61B2-4A99-9506-C445BB76601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929305" y="4277401"/>
                  <a:ext cx="293783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59" name="墨迹 258">
                  <a:extLst>
                    <a:ext uri="{FF2B5EF4-FFF2-40B4-BE49-F238E27FC236}">
                      <a16:creationId xmlns:a16="http://schemas.microsoft.com/office/drawing/2014/main" id="{FEFCACFA-7397-44D9-81D8-7FD932F498D5}"/>
                    </a:ext>
                  </a:extLst>
                </p14:cNvPr>
                <p14:cNvContentPartPr/>
                <p14:nvPr/>
              </p14:nvContentPartPr>
              <p14:xfrm>
                <a:off x="4091317" y="4228441"/>
                <a:ext cx="116280" cy="153000"/>
              </p14:xfrm>
            </p:contentPart>
          </mc:Choice>
          <mc:Fallback xmlns="">
            <p:pic>
              <p:nvPicPr>
                <p:cNvPr id="259" name="墨迹 258">
                  <a:extLst>
                    <a:ext uri="{FF2B5EF4-FFF2-40B4-BE49-F238E27FC236}">
                      <a16:creationId xmlns:a16="http://schemas.microsoft.com/office/drawing/2014/main" id="{FEFCACFA-7397-44D9-81D8-7FD932F498D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082317" y="4219441"/>
                  <a:ext cx="1339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60" name="墨迹 259">
                  <a:extLst>
                    <a:ext uri="{FF2B5EF4-FFF2-40B4-BE49-F238E27FC236}">
                      <a16:creationId xmlns:a16="http://schemas.microsoft.com/office/drawing/2014/main" id="{2FC5D2F5-40F0-4C0B-9248-1ECB53643098}"/>
                    </a:ext>
                  </a:extLst>
                </p14:cNvPr>
                <p14:cNvContentPartPr/>
                <p14:nvPr/>
              </p14:nvContentPartPr>
              <p14:xfrm>
                <a:off x="4158997" y="3998041"/>
                <a:ext cx="301680" cy="275760"/>
              </p14:xfrm>
            </p:contentPart>
          </mc:Choice>
          <mc:Fallback xmlns="">
            <p:pic>
              <p:nvPicPr>
                <p:cNvPr id="260" name="墨迹 259">
                  <a:extLst>
                    <a:ext uri="{FF2B5EF4-FFF2-40B4-BE49-F238E27FC236}">
                      <a16:creationId xmlns:a16="http://schemas.microsoft.com/office/drawing/2014/main" id="{2FC5D2F5-40F0-4C0B-9248-1ECB5364309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149997" y="3989053"/>
                  <a:ext cx="319320" cy="2933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61" name="墨迹 260">
                  <a:extLst>
                    <a:ext uri="{FF2B5EF4-FFF2-40B4-BE49-F238E27FC236}">
                      <a16:creationId xmlns:a16="http://schemas.microsoft.com/office/drawing/2014/main" id="{DC18341D-0D6A-483D-A7BD-3A8B95614332}"/>
                    </a:ext>
                  </a:extLst>
                </p14:cNvPr>
                <p14:cNvContentPartPr/>
                <p14:nvPr/>
              </p14:nvContentPartPr>
              <p14:xfrm>
                <a:off x="4199677" y="4311241"/>
                <a:ext cx="382680" cy="264600"/>
              </p14:xfrm>
            </p:contentPart>
          </mc:Choice>
          <mc:Fallback xmlns="">
            <p:pic>
              <p:nvPicPr>
                <p:cNvPr id="261" name="墨迹 260">
                  <a:extLst>
                    <a:ext uri="{FF2B5EF4-FFF2-40B4-BE49-F238E27FC236}">
                      <a16:creationId xmlns:a16="http://schemas.microsoft.com/office/drawing/2014/main" id="{DC18341D-0D6A-483D-A7BD-3A8B9561433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190677" y="4302253"/>
                  <a:ext cx="400320" cy="2822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62" name="墨迹 261">
                  <a:extLst>
                    <a:ext uri="{FF2B5EF4-FFF2-40B4-BE49-F238E27FC236}">
                      <a16:creationId xmlns:a16="http://schemas.microsoft.com/office/drawing/2014/main" id="{4EB0A47D-2FA0-4DBD-9C13-43C36CD13562}"/>
                    </a:ext>
                  </a:extLst>
                </p14:cNvPr>
                <p14:cNvContentPartPr/>
                <p14:nvPr/>
              </p14:nvContentPartPr>
              <p14:xfrm>
                <a:off x="4318837" y="3832441"/>
                <a:ext cx="161280" cy="12600"/>
              </p14:xfrm>
            </p:contentPart>
          </mc:Choice>
          <mc:Fallback xmlns="">
            <p:pic>
              <p:nvPicPr>
                <p:cNvPr id="262" name="墨迹 261">
                  <a:extLst>
                    <a:ext uri="{FF2B5EF4-FFF2-40B4-BE49-F238E27FC236}">
                      <a16:creationId xmlns:a16="http://schemas.microsoft.com/office/drawing/2014/main" id="{4EB0A47D-2FA0-4DBD-9C13-43C36CD1356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309837" y="3823441"/>
                  <a:ext cx="1789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63" name="墨迹 262">
                  <a:extLst>
                    <a:ext uri="{FF2B5EF4-FFF2-40B4-BE49-F238E27FC236}">
                      <a16:creationId xmlns:a16="http://schemas.microsoft.com/office/drawing/2014/main" id="{0ACEEFCE-54C2-49AB-966E-C49D680856DA}"/>
                    </a:ext>
                  </a:extLst>
                </p14:cNvPr>
                <p14:cNvContentPartPr/>
                <p14:nvPr/>
              </p14:nvContentPartPr>
              <p14:xfrm>
                <a:off x="4329997" y="3832081"/>
                <a:ext cx="98640" cy="97200"/>
              </p14:xfrm>
            </p:contentPart>
          </mc:Choice>
          <mc:Fallback xmlns="">
            <p:pic>
              <p:nvPicPr>
                <p:cNvPr id="263" name="墨迹 262">
                  <a:extLst>
                    <a:ext uri="{FF2B5EF4-FFF2-40B4-BE49-F238E27FC236}">
                      <a16:creationId xmlns:a16="http://schemas.microsoft.com/office/drawing/2014/main" id="{0ACEEFCE-54C2-49AB-966E-C49D680856D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320997" y="3823081"/>
                  <a:ext cx="1162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4" name="墨迹 263">
                  <a:extLst>
                    <a:ext uri="{FF2B5EF4-FFF2-40B4-BE49-F238E27FC236}">
                      <a16:creationId xmlns:a16="http://schemas.microsoft.com/office/drawing/2014/main" id="{7FB3908B-4B5D-4F60-93BC-55F6F85FBD8A}"/>
                    </a:ext>
                  </a:extLst>
                </p14:cNvPr>
                <p14:cNvContentPartPr/>
                <p14:nvPr/>
              </p14:nvContentPartPr>
              <p14:xfrm>
                <a:off x="4421077" y="4343281"/>
                <a:ext cx="144000" cy="4320"/>
              </p14:xfrm>
            </p:contentPart>
          </mc:Choice>
          <mc:Fallback xmlns="">
            <p:pic>
              <p:nvPicPr>
                <p:cNvPr id="264" name="墨迹 263">
                  <a:extLst>
                    <a:ext uri="{FF2B5EF4-FFF2-40B4-BE49-F238E27FC236}">
                      <a16:creationId xmlns:a16="http://schemas.microsoft.com/office/drawing/2014/main" id="{7FB3908B-4B5D-4F60-93BC-55F6F85FBD8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12077" y="4334281"/>
                  <a:ext cx="161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65" name="墨迹 264">
                  <a:extLst>
                    <a:ext uri="{FF2B5EF4-FFF2-40B4-BE49-F238E27FC236}">
                      <a16:creationId xmlns:a16="http://schemas.microsoft.com/office/drawing/2014/main" id="{305DF925-F6D8-47EB-A1B4-098D59E5BCC7}"/>
                    </a:ext>
                  </a:extLst>
                </p14:cNvPr>
                <p14:cNvContentPartPr/>
                <p14:nvPr/>
              </p14:nvContentPartPr>
              <p14:xfrm>
                <a:off x="4460317" y="4353001"/>
                <a:ext cx="25200" cy="86040"/>
              </p14:xfrm>
            </p:contentPart>
          </mc:Choice>
          <mc:Fallback xmlns="">
            <p:pic>
              <p:nvPicPr>
                <p:cNvPr id="265" name="墨迹 264">
                  <a:extLst>
                    <a:ext uri="{FF2B5EF4-FFF2-40B4-BE49-F238E27FC236}">
                      <a16:creationId xmlns:a16="http://schemas.microsoft.com/office/drawing/2014/main" id="{305DF925-F6D8-47EB-A1B4-098D59E5BCC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51317" y="4344001"/>
                  <a:ext cx="428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66" name="墨迹 265">
                  <a:extLst>
                    <a:ext uri="{FF2B5EF4-FFF2-40B4-BE49-F238E27FC236}">
                      <a16:creationId xmlns:a16="http://schemas.microsoft.com/office/drawing/2014/main" id="{2600B0A1-5C4D-4270-A166-6CBEF28A855F}"/>
                    </a:ext>
                  </a:extLst>
                </p14:cNvPr>
                <p14:cNvContentPartPr/>
                <p14:nvPr/>
              </p14:nvContentPartPr>
              <p14:xfrm>
                <a:off x="4512517" y="4346881"/>
                <a:ext cx="54360" cy="83520"/>
              </p14:xfrm>
            </p:contentPart>
          </mc:Choice>
          <mc:Fallback xmlns="">
            <p:pic>
              <p:nvPicPr>
                <p:cNvPr id="266" name="墨迹 265">
                  <a:extLst>
                    <a:ext uri="{FF2B5EF4-FFF2-40B4-BE49-F238E27FC236}">
                      <a16:creationId xmlns:a16="http://schemas.microsoft.com/office/drawing/2014/main" id="{2600B0A1-5C4D-4270-A166-6CBEF28A855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503517" y="4337920"/>
                  <a:ext cx="72000" cy="1010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67" name="墨迹 266">
                  <a:extLst>
                    <a:ext uri="{FF2B5EF4-FFF2-40B4-BE49-F238E27FC236}">
                      <a16:creationId xmlns:a16="http://schemas.microsoft.com/office/drawing/2014/main" id="{D22244FE-6CD6-457A-AEBF-3C3F9C10484B}"/>
                    </a:ext>
                  </a:extLst>
                </p14:cNvPr>
                <p14:cNvContentPartPr/>
                <p14:nvPr/>
              </p14:nvContentPartPr>
              <p14:xfrm>
                <a:off x="3918157" y="4531561"/>
                <a:ext cx="10080" cy="5400"/>
              </p14:xfrm>
            </p:contentPart>
          </mc:Choice>
          <mc:Fallback xmlns="">
            <p:pic>
              <p:nvPicPr>
                <p:cNvPr id="267" name="墨迹 266">
                  <a:extLst>
                    <a:ext uri="{FF2B5EF4-FFF2-40B4-BE49-F238E27FC236}">
                      <a16:creationId xmlns:a16="http://schemas.microsoft.com/office/drawing/2014/main" id="{D22244FE-6CD6-457A-AEBF-3C3F9C10484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909157" y="4523123"/>
                  <a:ext cx="27720" cy="219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68" name="墨迹 267">
                  <a:extLst>
                    <a:ext uri="{FF2B5EF4-FFF2-40B4-BE49-F238E27FC236}">
                      <a16:creationId xmlns:a16="http://schemas.microsoft.com/office/drawing/2014/main" id="{84E85921-2E79-43D3-8245-8C9CD954EAF1}"/>
                    </a:ext>
                  </a:extLst>
                </p14:cNvPr>
                <p14:cNvContentPartPr/>
                <p14:nvPr/>
              </p14:nvContentPartPr>
              <p14:xfrm>
                <a:off x="4130557" y="4261201"/>
                <a:ext cx="6480" cy="1800"/>
              </p14:xfrm>
            </p:contentPart>
          </mc:Choice>
          <mc:Fallback xmlns="">
            <p:pic>
              <p:nvPicPr>
                <p:cNvPr id="268" name="墨迹 267">
                  <a:extLst>
                    <a:ext uri="{FF2B5EF4-FFF2-40B4-BE49-F238E27FC236}">
                      <a16:creationId xmlns:a16="http://schemas.microsoft.com/office/drawing/2014/main" id="{84E85921-2E79-43D3-8245-8C9CD954EAF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21557" y="4252201"/>
                  <a:ext cx="241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69" name="墨迹 268">
                  <a:extLst>
                    <a:ext uri="{FF2B5EF4-FFF2-40B4-BE49-F238E27FC236}">
                      <a16:creationId xmlns:a16="http://schemas.microsoft.com/office/drawing/2014/main" id="{C38CA0B7-C035-46A2-B482-A5F1CAC821FE}"/>
                    </a:ext>
                  </a:extLst>
                </p14:cNvPr>
                <p14:cNvContentPartPr/>
                <p14:nvPr/>
              </p14:nvContentPartPr>
              <p14:xfrm>
                <a:off x="4115077" y="4261201"/>
                <a:ext cx="70920" cy="68760"/>
              </p14:xfrm>
            </p:contentPart>
          </mc:Choice>
          <mc:Fallback xmlns="">
            <p:pic>
              <p:nvPicPr>
                <p:cNvPr id="269" name="墨迹 268">
                  <a:extLst>
                    <a:ext uri="{FF2B5EF4-FFF2-40B4-BE49-F238E27FC236}">
                      <a16:creationId xmlns:a16="http://schemas.microsoft.com/office/drawing/2014/main" id="{C38CA0B7-C035-46A2-B482-A5F1CAC821F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106077" y="4252201"/>
                  <a:ext cx="885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70" name="墨迹 269">
                  <a:extLst>
                    <a:ext uri="{FF2B5EF4-FFF2-40B4-BE49-F238E27FC236}">
                      <a16:creationId xmlns:a16="http://schemas.microsoft.com/office/drawing/2014/main" id="{C03E660A-4D6C-48AD-8DFD-21885A966A0B}"/>
                    </a:ext>
                  </a:extLst>
                </p14:cNvPr>
                <p14:cNvContentPartPr/>
                <p14:nvPr/>
              </p14:nvContentPartPr>
              <p14:xfrm>
                <a:off x="3879997" y="4258321"/>
                <a:ext cx="239760" cy="34200"/>
              </p14:xfrm>
            </p:contentPart>
          </mc:Choice>
          <mc:Fallback xmlns="">
            <p:pic>
              <p:nvPicPr>
                <p:cNvPr id="270" name="墨迹 269">
                  <a:extLst>
                    <a:ext uri="{FF2B5EF4-FFF2-40B4-BE49-F238E27FC236}">
                      <a16:creationId xmlns:a16="http://schemas.microsoft.com/office/drawing/2014/main" id="{C03E660A-4D6C-48AD-8DFD-21885A966A0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870983" y="4249321"/>
                  <a:ext cx="257427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71" name="墨迹 270">
                  <a:extLst>
                    <a:ext uri="{FF2B5EF4-FFF2-40B4-BE49-F238E27FC236}">
                      <a16:creationId xmlns:a16="http://schemas.microsoft.com/office/drawing/2014/main" id="{C4697D94-518D-41DB-A11F-AD2897C6366B}"/>
                    </a:ext>
                  </a:extLst>
                </p14:cNvPr>
                <p14:cNvContentPartPr/>
                <p14:nvPr/>
              </p14:nvContentPartPr>
              <p14:xfrm>
                <a:off x="3924277" y="4363081"/>
                <a:ext cx="192600" cy="159840"/>
              </p14:xfrm>
            </p:contentPart>
          </mc:Choice>
          <mc:Fallback xmlns="">
            <p:pic>
              <p:nvPicPr>
                <p:cNvPr id="271" name="墨迹 270">
                  <a:extLst>
                    <a:ext uri="{FF2B5EF4-FFF2-40B4-BE49-F238E27FC236}">
                      <a16:creationId xmlns:a16="http://schemas.microsoft.com/office/drawing/2014/main" id="{C4697D94-518D-41DB-A11F-AD2897C6366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915277" y="4354081"/>
                  <a:ext cx="21024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组合 277">
            <a:extLst>
              <a:ext uri="{FF2B5EF4-FFF2-40B4-BE49-F238E27FC236}">
                <a16:creationId xmlns:a16="http://schemas.microsoft.com/office/drawing/2014/main" id="{7AE346A5-4220-4938-A632-5B6C7B6F8F39}"/>
              </a:ext>
            </a:extLst>
          </p:cNvPr>
          <p:cNvGrpSpPr/>
          <p:nvPr/>
        </p:nvGrpSpPr>
        <p:grpSpPr>
          <a:xfrm>
            <a:off x="7707517" y="4455803"/>
            <a:ext cx="803160" cy="655200"/>
            <a:chOff x="7707517" y="4726681"/>
            <a:chExt cx="803160" cy="65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72" name="墨迹 271">
                  <a:extLst>
                    <a:ext uri="{FF2B5EF4-FFF2-40B4-BE49-F238E27FC236}">
                      <a16:creationId xmlns:a16="http://schemas.microsoft.com/office/drawing/2014/main" id="{FFB16B74-5206-4BA6-B3E9-B7F015F2DC8E}"/>
                    </a:ext>
                  </a:extLst>
                </p14:cNvPr>
                <p14:cNvContentPartPr/>
                <p14:nvPr/>
              </p14:nvContentPartPr>
              <p14:xfrm>
                <a:off x="7707517" y="4768081"/>
                <a:ext cx="196920" cy="180360"/>
              </p14:xfrm>
            </p:contentPart>
          </mc:Choice>
          <mc:Fallback xmlns="">
            <p:pic>
              <p:nvPicPr>
                <p:cNvPr id="272" name="墨迹 271">
                  <a:extLst>
                    <a:ext uri="{FF2B5EF4-FFF2-40B4-BE49-F238E27FC236}">
                      <a16:creationId xmlns:a16="http://schemas.microsoft.com/office/drawing/2014/main" id="{FFB16B74-5206-4BA6-B3E9-B7F015F2DC8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698517" y="4759081"/>
                  <a:ext cx="214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73" name="墨迹 272">
                  <a:extLst>
                    <a:ext uri="{FF2B5EF4-FFF2-40B4-BE49-F238E27FC236}">
                      <a16:creationId xmlns:a16="http://schemas.microsoft.com/office/drawing/2014/main" id="{8F07F187-F0F0-42A2-9A92-3274F74405BA}"/>
                    </a:ext>
                  </a:extLst>
                </p14:cNvPr>
                <p14:cNvContentPartPr/>
                <p14:nvPr/>
              </p14:nvContentPartPr>
              <p14:xfrm>
                <a:off x="8255797" y="5040241"/>
                <a:ext cx="254880" cy="179280"/>
              </p14:xfrm>
            </p:contentPart>
          </mc:Choice>
          <mc:Fallback xmlns="">
            <p:pic>
              <p:nvPicPr>
                <p:cNvPr id="273" name="墨迹 272">
                  <a:extLst>
                    <a:ext uri="{FF2B5EF4-FFF2-40B4-BE49-F238E27FC236}">
                      <a16:creationId xmlns:a16="http://schemas.microsoft.com/office/drawing/2014/main" id="{8F07F187-F0F0-42A2-9A92-3274F74405B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246784" y="5031259"/>
                  <a:ext cx="272545" cy="1968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74" name="墨迹 273">
                  <a:extLst>
                    <a:ext uri="{FF2B5EF4-FFF2-40B4-BE49-F238E27FC236}">
                      <a16:creationId xmlns:a16="http://schemas.microsoft.com/office/drawing/2014/main" id="{C7D4FD1D-6744-4CD1-8BCF-75DAB4C1DC3E}"/>
                    </a:ext>
                  </a:extLst>
                </p14:cNvPr>
                <p14:cNvContentPartPr/>
                <p14:nvPr/>
              </p14:nvContentPartPr>
              <p14:xfrm>
                <a:off x="7894357" y="5175961"/>
                <a:ext cx="101160" cy="205920"/>
              </p14:xfrm>
            </p:contentPart>
          </mc:Choice>
          <mc:Fallback xmlns="">
            <p:pic>
              <p:nvPicPr>
                <p:cNvPr id="274" name="墨迹 273">
                  <a:extLst>
                    <a:ext uri="{FF2B5EF4-FFF2-40B4-BE49-F238E27FC236}">
                      <a16:creationId xmlns:a16="http://schemas.microsoft.com/office/drawing/2014/main" id="{C7D4FD1D-6744-4CD1-8BCF-75DAB4C1DC3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885357" y="5166961"/>
                  <a:ext cx="1188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75" name="墨迹 274">
                  <a:extLst>
                    <a:ext uri="{FF2B5EF4-FFF2-40B4-BE49-F238E27FC236}">
                      <a16:creationId xmlns:a16="http://schemas.microsoft.com/office/drawing/2014/main" id="{9D9DF3C4-3F2B-4AB8-831E-182C06839C48}"/>
                    </a:ext>
                  </a:extLst>
                </p14:cNvPr>
                <p14:cNvContentPartPr/>
                <p14:nvPr/>
              </p14:nvContentPartPr>
              <p14:xfrm>
                <a:off x="8107117" y="4863841"/>
                <a:ext cx="56520" cy="163800"/>
              </p14:xfrm>
            </p:contentPart>
          </mc:Choice>
          <mc:Fallback xmlns="">
            <p:pic>
              <p:nvPicPr>
                <p:cNvPr id="275" name="墨迹 274">
                  <a:extLst>
                    <a:ext uri="{FF2B5EF4-FFF2-40B4-BE49-F238E27FC236}">
                      <a16:creationId xmlns:a16="http://schemas.microsoft.com/office/drawing/2014/main" id="{9D9DF3C4-3F2B-4AB8-831E-182C06839C4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098059" y="4854841"/>
                  <a:ext cx="74273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76" name="墨迹 275">
                  <a:extLst>
                    <a:ext uri="{FF2B5EF4-FFF2-40B4-BE49-F238E27FC236}">
                      <a16:creationId xmlns:a16="http://schemas.microsoft.com/office/drawing/2014/main" id="{A9D48E4B-821B-4BDC-930A-85D3B3AEF9AB}"/>
                    </a:ext>
                  </a:extLst>
                </p14:cNvPr>
                <p14:cNvContentPartPr/>
                <p14:nvPr/>
              </p14:nvContentPartPr>
              <p14:xfrm>
                <a:off x="8119357" y="4821001"/>
                <a:ext cx="102240" cy="26640"/>
              </p14:xfrm>
            </p:contentPart>
          </mc:Choice>
          <mc:Fallback xmlns="">
            <p:pic>
              <p:nvPicPr>
                <p:cNvPr id="276" name="墨迹 275">
                  <a:extLst>
                    <a:ext uri="{FF2B5EF4-FFF2-40B4-BE49-F238E27FC236}">
                      <a16:creationId xmlns:a16="http://schemas.microsoft.com/office/drawing/2014/main" id="{A9D48E4B-821B-4BDC-930A-85D3B3AEF9A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110357" y="4812001"/>
                  <a:ext cx="1198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77" name="墨迹 276">
                  <a:extLst>
                    <a:ext uri="{FF2B5EF4-FFF2-40B4-BE49-F238E27FC236}">
                      <a16:creationId xmlns:a16="http://schemas.microsoft.com/office/drawing/2014/main" id="{F99858C4-87C7-4ACD-BCBB-CC12BA604AAF}"/>
                    </a:ext>
                  </a:extLst>
                </p14:cNvPr>
                <p14:cNvContentPartPr/>
                <p14:nvPr/>
              </p14:nvContentPartPr>
              <p14:xfrm>
                <a:off x="7965277" y="4726681"/>
                <a:ext cx="55800" cy="135720"/>
              </p14:xfrm>
            </p:contentPart>
          </mc:Choice>
          <mc:Fallback xmlns="">
            <p:pic>
              <p:nvPicPr>
                <p:cNvPr id="277" name="墨迹 276">
                  <a:extLst>
                    <a:ext uri="{FF2B5EF4-FFF2-40B4-BE49-F238E27FC236}">
                      <a16:creationId xmlns:a16="http://schemas.microsoft.com/office/drawing/2014/main" id="{F99858C4-87C7-4ACD-BCBB-CC12BA604AA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956277" y="4717681"/>
                  <a:ext cx="7344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0" name="组合 289">
            <a:extLst>
              <a:ext uri="{FF2B5EF4-FFF2-40B4-BE49-F238E27FC236}">
                <a16:creationId xmlns:a16="http://schemas.microsoft.com/office/drawing/2014/main" id="{09FC2C9D-FAF9-4B10-B6D0-16F13201BA3E}"/>
              </a:ext>
            </a:extLst>
          </p:cNvPr>
          <p:cNvGrpSpPr/>
          <p:nvPr/>
        </p:nvGrpSpPr>
        <p:grpSpPr>
          <a:xfrm>
            <a:off x="7799677" y="3799163"/>
            <a:ext cx="341640" cy="213840"/>
            <a:chOff x="7799677" y="4070041"/>
            <a:chExt cx="341640" cy="21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79" name="墨迹 278">
                  <a:extLst>
                    <a:ext uri="{FF2B5EF4-FFF2-40B4-BE49-F238E27FC236}">
                      <a16:creationId xmlns:a16="http://schemas.microsoft.com/office/drawing/2014/main" id="{F436C9A3-938F-4E04-B8EB-600DC174B1C9}"/>
                    </a:ext>
                  </a:extLst>
                </p14:cNvPr>
                <p14:cNvContentPartPr/>
                <p14:nvPr/>
              </p14:nvContentPartPr>
              <p14:xfrm>
                <a:off x="7799677" y="4121881"/>
                <a:ext cx="83880" cy="162000"/>
              </p14:xfrm>
            </p:contentPart>
          </mc:Choice>
          <mc:Fallback xmlns="">
            <p:pic>
              <p:nvPicPr>
                <p:cNvPr id="279" name="墨迹 278">
                  <a:extLst>
                    <a:ext uri="{FF2B5EF4-FFF2-40B4-BE49-F238E27FC236}">
                      <a16:creationId xmlns:a16="http://schemas.microsoft.com/office/drawing/2014/main" id="{F436C9A3-938F-4E04-B8EB-600DC174B1C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790677" y="4112881"/>
                  <a:ext cx="1015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80" name="墨迹 279">
                  <a:extLst>
                    <a:ext uri="{FF2B5EF4-FFF2-40B4-BE49-F238E27FC236}">
                      <a16:creationId xmlns:a16="http://schemas.microsoft.com/office/drawing/2014/main" id="{08F51CFA-51CF-436C-A297-39DD58F7E8C5}"/>
                    </a:ext>
                  </a:extLst>
                </p14:cNvPr>
                <p14:cNvContentPartPr/>
                <p14:nvPr/>
              </p14:nvContentPartPr>
              <p14:xfrm>
                <a:off x="7802197" y="4070041"/>
                <a:ext cx="109080" cy="9000"/>
              </p14:xfrm>
            </p:contentPart>
          </mc:Choice>
          <mc:Fallback xmlns="">
            <p:pic>
              <p:nvPicPr>
                <p:cNvPr id="280" name="墨迹 279">
                  <a:extLst>
                    <a:ext uri="{FF2B5EF4-FFF2-40B4-BE49-F238E27FC236}">
                      <a16:creationId xmlns:a16="http://schemas.microsoft.com/office/drawing/2014/main" id="{08F51CFA-51CF-436C-A297-39DD58F7E8C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793197" y="4061041"/>
                  <a:ext cx="1267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82" name="墨迹 281">
                  <a:extLst>
                    <a:ext uri="{FF2B5EF4-FFF2-40B4-BE49-F238E27FC236}">
                      <a16:creationId xmlns:a16="http://schemas.microsoft.com/office/drawing/2014/main" id="{F81E2B52-EE70-419F-A93A-E2A24FEBE974}"/>
                    </a:ext>
                  </a:extLst>
                </p14:cNvPr>
                <p14:cNvContentPartPr/>
                <p14:nvPr/>
              </p14:nvContentPartPr>
              <p14:xfrm>
                <a:off x="7981117" y="4126561"/>
                <a:ext cx="149760" cy="31680"/>
              </p14:xfrm>
            </p:contentPart>
          </mc:Choice>
          <mc:Fallback xmlns="">
            <p:pic>
              <p:nvPicPr>
                <p:cNvPr id="282" name="墨迹 281">
                  <a:extLst>
                    <a:ext uri="{FF2B5EF4-FFF2-40B4-BE49-F238E27FC236}">
                      <a16:creationId xmlns:a16="http://schemas.microsoft.com/office/drawing/2014/main" id="{F81E2B52-EE70-419F-A93A-E2A24FEBE97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972117" y="4117458"/>
                  <a:ext cx="167400" cy="495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83" name="墨迹 282">
                  <a:extLst>
                    <a:ext uri="{FF2B5EF4-FFF2-40B4-BE49-F238E27FC236}">
                      <a16:creationId xmlns:a16="http://schemas.microsoft.com/office/drawing/2014/main" id="{07E8EC6A-62D9-4D3D-A8F7-AA172A2E7614}"/>
                    </a:ext>
                  </a:extLst>
                </p14:cNvPr>
                <p14:cNvContentPartPr/>
                <p14:nvPr/>
              </p14:nvContentPartPr>
              <p14:xfrm>
                <a:off x="8018917" y="4137721"/>
                <a:ext cx="24840" cy="82080"/>
              </p14:xfrm>
            </p:contentPart>
          </mc:Choice>
          <mc:Fallback xmlns="">
            <p:pic>
              <p:nvPicPr>
                <p:cNvPr id="283" name="墨迹 282">
                  <a:extLst>
                    <a:ext uri="{FF2B5EF4-FFF2-40B4-BE49-F238E27FC236}">
                      <a16:creationId xmlns:a16="http://schemas.microsoft.com/office/drawing/2014/main" id="{07E8EC6A-62D9-4D3D-A8F7-AA172A2E761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009917" y="4128760"/>
                  <a:ext cx="42480" cy="996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84" name="墨迹 283">
                  <a:extLst>
                    <a:ext uri="{FF2B5EF4-FFF2-40B4-BE49-F238E27FC236}">
                      <a16:creationId xmlns:a16="http://schemas.microsoft.com/office/drawing/2014/main" id="{D376AF5F-9EBD-4653-8465-37C123C2A8DC}"/>
                    </a:ext>
                  </a:extLst>
                </p14:cNvPr>
                <p14:cNvContentPartPr/>
                <p14:nvPr/>
              </p14:nvContentPartPr>
              <p14:xfrm>
                <a:off x="8064277" y="4147801"/>
                <a:ext cx="69480" cy="95760"/>
              </p14:xfrm>
            </p:contentPart>
          </mc:Choice>
          <mc:Fallback xmlns="">
            <p:pic>
              <p:nvPicPr>
                <p:cNvPr id="284" name="墨迹 283">
                  <a:extLst>
                    <a:ext uri="{FF2B5EF4-FFF2-40B4-BE49-F238E27FC236}">
                      <a16:creationId xmlns:a16="http://schemas.microsoft.com/office/drawing/2014/main" id="{D376AF5F-9EBD-4653-8465-37C123C2A8D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055277" y="4138801"/>
                  <a:ext cx="871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85" name="墨迹 284">
                  <a:extLst>
                    <a:ext uri="{FF2B5EF4-FFF2-40B4-BE49-F238E27FC236}">
                      <a16:creationId xmlns:a16="http://schemas.microsoft.com/office/drawing/2014/main" id="{32DF08DC-368C-41A0-9378-6CE886C0E1CE}"/>
                    </a:ext>
                  </a:extLst>
                </p14:cNvPr>
                <p14:cNvContentPartPr/>
                <p14:nvPr/>
              </p14:nvContentPartPr>
              <p14:xfrm>
                <a:off x="8084077" y="4117201"/>
                <a:ext cx="57240" cy="21960"/>
              </p14:xfrm>
            </p:contentPart>
          </mc:Choice>
          <mc:Fallback xmlns="">
            <p:pic>
              <p:nvPicPr>
                <p:cNvPr id="285" name="墨迹 284">
                  <a:extLst>
                    <a:ext uri="{FF2B5EF4-FFF2-40B4-BE49-F238E27FC236}">
                      <a16:creationId xmlns:a16="http://schemas.microsoft.com/office/drawing/2014/main" id="{32DF08DC-368C-41A0-9378-6CE886C0E1C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075077" y="4108201"/>
                  <a:ext cx="7488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9" name="组合 288">
            <a:extLst>
              <a:ext uri="{FF2B5EF4-FFF2-40B4-BE49-F238E27FC236}">
                <a16:creationId xmlns:a16="http://schemas.microsoft.com/office/drawing/2014/main" id="{A0D79FA1-F381-4D63-A23B-1A8CBF624925}"/>
              </a:ext>
            </a:extLst>
          </p:cNvPr>
          <p:cNvGrpSpPr/>
          <p:nvPr/>
        </p:nvGrpSpPr>
        <p:grpSpPr>
          <a:xfrm>
            <a:off x="8264077" y="4337363"/>
            <a:ext cx="102240" cy="112320"/>
            <a:chOff x="8264077" y="4608241"/>
            <a:chExt cx="102240" cy="1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86" name="墨迹 285">
                  <a:extLst>
                    <a:ext uri="{FF2B5EF4-FFF2-40B4-BE49-F238E27FC236}">
                      <a16:creationId xmlns:a16="http://schemas.microsoft.com/office/drawing/2014/main" id="{4A10C8BB-3A19-490D-871A-A2094E5800DC}"/>
                    </a:ext>
                  </a:extLst>
                </p14:cNvPr>
                <p14:cNvContentPartPr/>
                <p14:nvPr/>
              </p14:nvContentPartPr>
              <p14:xfrm>
                <a:off x="8264077" y="4615801"/>
                <a:ext cx="99360" cy="10080"/>
              </p14:xfrm>
            </p:contentPart>
          </mc:Choice>
          <mc:Fallback xmlns="">
            <p:pic>
              <p:nvPicPr>
                <p:cNvPr id="286" name="墨迹 285">
                  <a:extLst>
                    <a:ext uri="{FF2B5EF4-FFF2-40B4-BE49-F238E27FC236}">
                      <a16:creationId xmlns:a16="http://schemas.microsoft.com/office/drawing/2014/main" id="{4A10C8BB-3A19-490D-871A-A2094E5800D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255077" y="4606801"/>
                  <a:ext cx="1170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87" name="墨迹 286">
                  <a:extLst>
                    <a:ext uri="{FF2B5EF4-FFF2-40B4-BE49-F238E27FC236}">
                      <a16:creationId xmlns:a16="http://schemas.microsoft.com/office/drawing/2014/main" id="{A75E5371-4DFA-4EBE-B395-EAF682CDD34B}"/>
                    </a:ext>
                  </a:extLst>
                </p14:cNvPr>
                <p14:cNvContentPartPr/>
                <p14:nvPr/>
              </p14:nvContentPartPr>
              <p14:xfrm>
                <a:off x="8269477" y="4615801"/>
                <a:ext cx="15840" cy="88200"/>
              </p14:xfrm>
            </p:contentPart>
          </mc:Choice>
          <mc:Fallback xmlns="">
            <p:pic>
              <p:nvPicPr>
                <p:cNvPr id="287" name="墨迹 286">
                  <a:extLst>
                    <a:ext uri="{FF2B5EF4-FFF2-40B4-BE49-F238E27FC236}">
                      <a16:creationId xmlns:a16="http://schemas.microsoft.com/office/drawing/2014/main" id="{A75E5371-4DFA-4EBE-B395-EAF682CDD34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260477" y="4606801"/>
                  <a:ext cx="334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88" name="墨迹 287">
                  <a:extLst>
                    <a:ext uri="{FF2B5EF4-FFF2-40B4-BE49-F238E27FC236}">
                      <a16:creationId xmlns:a16="http://schemas.microsoft.com/office/drawing/2014/main" id="{F082FD30-55B1-416F-BD35-C9D858F6F083}"/>
                    </a:ext>
                  </a:extLst>
                </p14:cNvPr>
                <p14:cNvContentPartPr/>
                <p14:nvPr/>
              </p14:nvContentPartPr>
              <p14:xfrm>
                <a:off x="8334637" y="4608241"/>
                <a:ext cx="31680" cy="112320"/>
              </p14:xfrm>
            </p:contentPart>
          </mc:Choice>
          <mc:Fallback xmlns="">
            <p:pic>
              <p:nvPicPr>
                <p:cNvPr id="288" name="墨迹 287">
                  <a:extLst>
                    <a:ext uri="{FF2B5EF4-FFF2-40B4-BE49-F238E27FC236}">
                      <a16:creationId xmlns:a16="http://schemas.microsoft.com/office/drawing/2014/main" id="{F082FD30-55B1-416F-BD35-C9D858F6F08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325637" y="4599241"/>
                  <a:ext cx="49320" cy="129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36496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Bound state, virtual state and resonance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5E8DC5-4E6B-45D6-8C64-B7DA273BCC1E}"/>
              </a:ext>
            </a:extLst>
          </p:cNvPr>
          <p:cNvSpPr txBox="1"/>
          <p:nvPr/>
        </p:nvSpPr>
        <p:spPr>
          <a:xfrm>
            <a:off x="303088" y="869072"/>
            <a:ext cx="4445023" cy="318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Bound state</a:t>
            </a:r>
            <a:r>
              <a:rPr lang="en-US" altLang="zh-CN" dirty="0"/>
              <a:t>: pole below threshold on real axis of the first Riemann sheet of complex energy plane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Virtual state</a:t>
            </a:r>
            <a:r>
              <a:rPr lang="en-US" altLang="zh-CN" dirty="0"/>
              <a:t>: pole below threshold on real axis of the second Riemann sheet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Resonance</a:t>
            </a:r>
            <a:r>
              <a:rPr lang="en-US" altLang="zh-CN" dirty="0"/>
              <a:t>: pole in the complex plane on the second Riemann sheet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66FF"/>
                </a:solidFill>
              </a:rPr>
              <a:t>      </a:t>
            </a:r>
            <a:endParaRPr lang="zh-CN" altLang="en-US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9386C3B-E24D-425A-AC96-89F673DF2781}"/>
              </a:ext>
            </a:extLst>
          </p:cNvPr>
          <p:cNvGrpSpPr/>
          <p:nvPr/>
        </p:nvGrpSpPr>
        <p:grpSpPr>
          <a:xfrm>
            <a:off x="4855312" y="809067"/>
            <a:ext cx="3557614" cy="2805133"/>
            <a:chOff x="4679143" y="936419"/>
            <a:chExt cx="3557614" cy="280513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62C152A-FB01-4C9B-B6A9-16AD88DCC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9143" y="936419"/>
              <a:ext cx="3557614" cy="2805133"/>
            </a:xfrm>
            <a:prstGeom prst="rect">
              <a:avLst/>
            </a:prstGeom>
          </p:spPr>
        </p:pic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1AA26305-51EB-4FAB-B0AE-11C9FE68E761}"/>
                </a:ext>
              </a:extLst>
            </p:cNvPr>
            <p:cNvGrpSpPr/>
            <p:nvPr/>
          </p:nvGrpSpPr>
          <p:grpSpPr>
            <a:xfrm>
              <a:off x="5540774" y="2418490"/>
              <a:ext cx="188280" cy="119520"/>
              <a:chOff x="5540774" y="2418490"/>
              <a:chExt cx="188280" cy="11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5" name="墨迹 24">
                    <a:extLst>
                      <a:ext uri="{FF2B5EF4-FFF2-40B4-BE49-F238E27FC236}">
                        <a16:creationId xmlns:a16="http://schemas.microsoft.com/office/drawing/2014/main" id="{D08696AB-317A-4CCE-BFEA-B95FFB348985}"/>
                      </a:ext>
                    </a:extLst>
                  </p14:cNvPr>
                  <p14:cNvContentPartPr/>
                  <p14:nvPr/>
                </p14:nvContentPartPr>
                <p14:xfrm>
                  <a:off x="5540774" y="2418490"/>
                  <a:ext cx="188280" cy="119520"/>
                </p14:xfrm>
              </p:contentPart>
            </mc:Choice>
            <mc:Fallback xmlns="">
              <p:pic>
                <p:nvPicPr>
                  <p:cNvPr id="25" name="墨迹 24">
                    <a:extLst>
                      <a:ext uri="{FF2B5EF4-FFF2-40B4-BE49-F238E27FC236}">
                        <a16:creationId xmlns:a16="http://schemas.microsoft.com/office/drawing/2014/main" id="{D08696AB-317A-4CCE-BFEA-B95FFB34898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531774" y="2409850"/>
                    <a:ext cx="20592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0" name="墨迹 29">
                    <a:extLst>
                      <a:ext uri="{FF2B5EF4-FFF2-40B4-BE49-F238E27FC236}">
                        <a16:creationId xmlns:a16="http://schemas.microsoft.com/office/drawing/2014/main" id="{698CB248-6052-42ED-987C-66DF0C93D5F0}"/>
                      </a:ext>
                    </a:extLst>
                  </p14:cNvPr>
                  <p14:cNvContentPartPr/>
                  <p14:nvPr/>
                </p14:nvContentPartPr>
                <p14:xfrm>
                  <a:off x="5616014" y="2466010"/>
                  <a:ext cx="84240" cy="70200"/>
                </p14:xfrm>
              </p:contentPart>
            </mc:Choice>
            <mc:Fallback xmlns="">
              <p:pic>
                <p:nvPicPr>
                  <p:cNvPr id="30" name="墨迹 29">
                    <a:extLst>
                      <a:ext uri="{FF2B5EF4-FFF2-40B4-BE49-F238E27FC236}">
                        <a16:creationId xmlns:a16="http://schemas.microsoft.com/office/drawing/2014/main" id="{698CB248-6052-42ED-987C-66DF0C93D5F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607014" y="2457010"/>
                    <a:ext cx="101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2" name="墨迹 31">
                    <a:extLst>
                      <a:ext uri="{FF2B5EF4-FFF2-40B4-BE49-F238E27FC236}">
                        <a16:creationId xmlns:a16="http://schemas.microsoft.com/office/drawing/2014/main" id="{CEE3A1D9-8050-421A-90FA-C263B44AE5C5}"/>
                      </a:ext>
                    </a:extLst>
                  </p14:cNvPr>
                  <p14:cNvContentPartPr/>
                  <p14:nvPr/>
                </p14:nvContentPartPr>
                <p14:xfrm>
                  <a:off x="5638694" y="2446210"/>
                  <a:ext cx="74880" cy="72360"/>
                </p14:xfrm>
              </p:contentPart>
            </mc:Choice>
            <mc:Fallback xmlns="">
              <p:pic>
                <p:nvPicPr>
                  <p:cNvPr id="32" name="墨迹 31">
                    <a:extLst>
                      <a:ext uri="{FF2B5EF4-FFF2-40B4-BE49-F238E27FC236}">
                        <a16:creationId xmlns:a16="http://schemas.microsoft.com/office/drawing/2014/main" id="{CEE3A1D9-8050-421A-90FA-C263B44AE5C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30054" y="2437570"/>
                    <a:ext cx="92520" cy="90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BB2E78B9-4DA2-48E5-8A83-DE3DA6609F3D}"/>
              </a:ext>
            </a:extLst>
          </p:cNvPr>
          <p:cNvSpPr txBox="1"/>
          <p:nvPr/>
        </p:nvSpPr>
        <p:spPr>
          <a:xfrm>
            <a:off x="392185" y="6215665"/>
            <a:ext cx="7359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For                       , only bound or virtual state poles are possible</a:t>
            </a:r>
            <a:endParaRPr lang="zh-CN" altLang="en-US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7C0350DA-4A74-49B2-8825-D8B2C168BB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415" y="3429000"/>
            <a:ext cx="3310509" cy="240797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CD5CF0B-010B-449A-AF62-9A593E5EC2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5133" y="3550776"/>
            <a:ext cx="3805939" cy="2382530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C4AD12F7-5384-4F39-A8F7-689DEC17E622}"/>
              </a:ext>
            </a:extLst>
          </p:cNvPr>
          <p:cNvSpPr txBox="1"/>
          <p:nvPr/>
        </p:nvSpPr>
        <p:spPr>
          <a:xfrm>
            <a:off x="392185" y="5848862"/>
            <a:ext cx="78290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Plots from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Matuschek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Baru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FKG,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Hanhart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2007.05329;            M.-L. Du et al., PRD98(2018)094018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9" name="墨迹 48">
                <a:extLst>
                  <a:ext uri="{FF2B5EF4-FFF2-40B4-BE49-F238E27FC236}">
                    <a16:creationId xmlns:a16="http://schemas.microsoft.com/office/drawing/2014/main" id="{78C6FBAF-9F31-4AA1-91BC-47E1ABD21983}"/>
                  </a:ext>
                </a:extLst>
              </p14:cNvPr>
              <p14:cNvContentPartPr/>
              <p14:nvPr/>
            </p14:nvContentPartPr>
            <p14:xfrm>
              <a:off x="2603797" y="5407081"/>
              <a:ext cx="127080" cy="78480"/>
            </p14:xfrm>
          </p:contentPart>
        </mc:Choice>
        <mc:Fallback xmlns="">
          <p:pic>
            <p:nvPicPr>
              <p:cNvPr id="49" name="墨迹 48">
                <a:extLst>
                  <a:ext uri="{FF2B5EF4-FFF2-40B4-BE49-F238E27FC236}">
                    <a16:creationId xmlns:a16="http://schemas.microsoft.com/office/drawing/2014/main" id="{78C6FBAF-9F31-4AA1-91BC-47E1ABD219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5157" y="5398081"/>
                <a:ext cx="144720" cy="9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组合 64">
            <a:extLst>
              <a:ext uri="{FF2B5EF4-FFF2-40B4-BE49-F238E27FC236}">
                <a16:creationId xmlns:a16="http://schemas.microsoft.com/office/drawing/2014/main" id="{ED189FE2-92A8-4EC1-982E-2F218CACAC8E}"/>
              </a:ext>
            </a:extLst>
          </p:cNvPr>
          <p:cNvGrpSpPr/>
          <p:nvPr/>
        </p:nvGrpSpPr>
        <p:grpSpPr>
          <a:xfrm>
            <a:off x="2758597" y="5276041"/>
            <a:ext cx="925200" cy="207720"/>
            <a:chOff x="2758597" y="5276041"/>
            <a:chExt cx="925200" cy="20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0" name="墨迹 59">
                  <a:extLst>
                    <a:ext uri="{FF2B5EF4-FFF2-40B4-BE49-F238E27FC236}">
                      <a16:creationId xmlns:a16="http://schemas.microsoft.com/office/drawing/2014/main" id="{3F209524-BE17-4EAA-B1DD-A7B6EC67C38A}"/>
                    </a:ext>
                  </a:extLst>
                </p14:cNvPr>
                <p14:cNvContentPartPr/>
                <p14:nvPr/>
              </p14:nvContentPartPr>
              <p14:xfrm>
                <a:off x="2758597" y="5276041"/>
                <a:ext cx="128160" cy="198360"/>
              </p14:xfrm>
            </p:contentPart>
          </mc:Choice>
          <mc:Fallback xmlns="">
            <p:pic>
              <p:nvPicPr>
                <p:cNvPr id="60" name="墨迹 59">
                  <a:extLst>
                    <a:ext uri="{FF2B5EF4-FFF2-40B4-BE49-F238E27FC236}">
                      <a16:creationId xmlns:a16="http://schemas.microsoft.com/office/drawing/2014/main" id="{3F209524-BE17-4EAA-B1DD-A7B6EC67C38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49597" y="5267041"/>
                  <a:ext cx="1458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1" name="墨迹 60">
                  <a:extLst>
                    <a:ext uri="{FF2B5EF4-FFF2-40B4-BE49-F238E27FC236}">
                      <a16:creationId xmlns:a16="http://schemas.microsoft.com/office/drawing/2014/main" id="{0BE4CBEA-E8A0-4B1B-9E6B-27CA3396D4E4}"/>
                    </a:ext>
                  </a:extLst>
                </p14:cNvPr>
                <p14:cNvContentPartPr/>
                <p14:nvPr/>
              </p14:nvContentPartPr>
              <p14:xfrm>
                <a:off x="2877757" y="5341921"/>
                <a:ext cx="169560" cy="138960"/>
              </p14:xfrm>
            </p:contentPart>
          </mc:Choice>
          <mc:Fallback xmlns="">
            <p:pic>
              <p:nvPicPr>
                <p:cNvPr id="61" name="墨迹 60">
                  <a:extLst>
                    <a:ext uri="{FF2B5EF4-FFF2-40B4-BE49-F238E27FC236}">
                      <a16:creationId xmlns:a16="http://schemas.microsoft.com/office/drawing/2014/main" id="{0BE4CBEA-E8A0-4B1B-9E6B-27CA3396D4E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868757" y="5332921"/>
                  <a:ext cx="187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2" name="墨迹 61">
                  <a:extLst>
                    <a:ext uri="{FF2B5EF4-FFF2-40B4-BE49-F238E27FC236}">
                      <a16:creationId xmlns:a16="http://schemas.microsoft.com/office/drawing/2014/main" id="{C09732E4-D02B-460B-81CC-97C1FED1D254}"/>
                    </a:ext>
                  </a:extLst>
                </p14:cNvPr>
                <p14:cNvContentPartPr/>
                <p14:nvPr/>
              </p14:nvContentPartPr>
              <p14:xfrm>
                <a:off x="3075757" y="5363881"/>
                <a:ext cx="175680" cy="111600"/>
              </p14:xfrm>
            </p:contentPart>
          </mc:Choice>
          <mc:Fallback xmlns="">
            <p:pic>
              <p:nvPicPr>
                <p:cNvPr id="62" name="墨迹 61">
                  <a:extLst>
                    <a:ext uri="{FF2B5EF4-FFF2-40B4-BE49-F238E27FC236}">
                      <a16:creationId xmlns:a16="http://schemas.microsoft.com/office/drawing/2014/main" id="{C09732E4-D02B-460B-81CC-97C1FED1D25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67117" y="5354881"/>
                  <a:ext cx="1933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3" name="墨迹 62">
                  <a:extLst>
                    <a:ext uri="{FF2B5EF4-FFF2-40B4-BE49-F238E27FC236}">
                      <a16:creationId xmlns:a16="http://schemas.microsoft.com/office/drawing/2014/main" id="{88C68505-7953-4DA2-B9D3-08DD197B73C2}"/>
                    </a:ext>
                  </a:extLst>
                </p14:cNvPr>
                <p14:cNvContentPartPr/>
                <p14:nvPr/>
              </p14:nvContentPartPr>
              <p14:xfrm>
                <a:off x="3287437" y="5359561"/>
                <a:ext cx="201960" cy="124200"/>
              </p14:xfrm>
            </p:contentPart>
          </mc:Choice>
          <mc:Fallback xmlns="">
            <p:pic>
              <p:nvPicPr>
                <p:cNvPr id="63" name="墨迹 62">
                  <a:extLst>
                    <a:ext uri="{FF2B5EF4-FFF2-40B4-BE49-F238E27FC236}">
                      <a16:creationId xmlns:a16="http://schemas.microsoft.com/office/drawing/2014/main" id="{88C68505-7953-4DA2-B9D3-08DD197B73C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78797" y="5350561"/>
                  <a:ext cx="219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4" name="墨迹 63">
                  <a:extLst>
                    <a:ext uri="{FF2B5EF4-FFF2-40B4-BE49-F238E27FC236}">
                      <a16:creationId xmlns:a16="http://schemas.microsoft.com/office/drawing/2014/main" id="{9CC046CA-3CA8-4552-9247-D9E74AF03F32}"/>
                    </a:ext>
                  </a:extLst>
                </p14:cNvPr>
                <p14:cNvContentPartPr/>
                <p14:nvPr/>
              </p14:nvContentPartPr>
              <p14:xfrm>
                <a:off x="3553117" y="5368561"/>
                <a:ext cx="130680" cy="99360"/>
              </p14:xfrm>
            </p:contentPart>
          </mc:Choice>
          <mc:Fallback xmlns="">
            <p:pic>
              <p:nvPicPr>
                <p:cNvPr id="64" name="墨迹 63">
                  <a:extLst>
                    <a:ext uri="{FF2B5EF4-FFF2-40B4-BE49-F238E27FC236}">
                      <a16:creationId xmlns:a16="http://schemas.microsoft.com/office/drawing/2014/main" id="{9CC046CA-3CA8-4552-9247-D9E74AF03F3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544117" y="5359921"/>
                  <a:ext cx="148320" cy="11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6" name="墨迹 65">
                <a:extLst>
                  <a:ext uri="{FF2B5EF4-FFF2-40B4-BE49-F238E27FC236}">
                    <a16:creationId xmlns:a16="http://schemas.microsoft.com/office/drawing/2014/main" id="{A27EDCAA-1900-4FE8-B5F2-2FCB51ED0746}"/>
                  </a:ext>
                </a:extLst>
              </p14:cNvPr>
              <p14:cNvContentPartPr/>
              <p14:nvPr/>
            </p14:nvContentPartPr>
            <p14:xfrm>
              <a:off x="2212477" y="4218361"/>
              <a:ext cx="102600" cy="109080"/>
            </p14:xfrm>
          </p:contentPart>
        </mc:Choice>
        <mc:Fallback xmlns="">
          <p:pic>
            <p:nvPicPr>
              <p:cNvPr id="66" name="墨迹 65">
                <a:extLst>
                  <a:ext uri="{FF2B5EF4-FFF2-40B4-BE49-F238E27FC236}">
                    <a16:creationId xmlns:a16="http://schemas.microsoft.com/office/drawing/2014/main" id="{A27EDCAA-1900-4FE8-B5F2-2FCB51ED074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03837" y="4209361"/>
                <a:ext cx="12024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7" name="墨迹 66">
                <a:extLst>
                  <a:ext uri="{FF2B5EF4-FFF2-40B4-BE49-F238E27FC236}">
                    <a16:creationId xmlns:a16="http://schemas.microsoft.com/office/drawing/2014/main" id="{8E0B3927-C5D8-4E23-A1CF-26C075E2B9AF}"/>
                  </a:ext>
                </a:extLst>
              </p14:cNvPr>
              <p14:cNvContentPartPr/>
              <p14:nvPr/>
            </p14:nvContentPartPr>
            <p14:xfrm>
              <a:off x="2245957" y="5094601"/>
              <a:ext cx="125640" cy="70200"/>
            </p14:xfrm>
          </p:contentPart>
        </mc:Choice>
        <mc:Fallback xmlns="">
          <p:pic>
            <p:nvPicPr>
              <p:cNvPr id="67" name="墨迹 66">
                <a:extLst>
                  <a:ext uri="{FF2B5EF4-FFF2-40B4-BE49-F238E27FC236}">
                    <a16:creationId xmlns:a16="http://schemas.microsoft.com/office/drawing/2014/main" id="{8E0B3927-C5D8-4E23-A1CF-26C075E2B9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37317" y="5085601"/>
                <a:ext cx="143280" cy="8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组合 69">
            <a:extLst>
              <a:ext uri="{FF2B5EF4-FFF2-40B4-BE49-F238E27FC236}">
                <a16:creationId xmlns:a16="http://schemas.microsoft.com/office/drawing/2014/main" id="{61450ABC-B940-49F7-96E1-5D3532379858}"/>
              </a:ext>
            </a:extLst>
          </p:cNvPr>
          <p:cNvGrpSpPr/>
          <p:nvPr/>
        </p:nvGrpSpPr>
        <p:grpSpPr>
          <a:xfrm>
            <a:off x="2659597" y="3786721"/>
            <a:ext cx="112680" cy="114840"/>
            <a:chOff x="2659597" y="3786721"/>
            <a:chExt cx="112680" cy="11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7" name="墨迹 46">
                  <a:extLst>
                    <a:ext uri="{FF2B5EF4-FFF2-40B4-BE49-F238E27FC236}">
                      <a16:creationId xmlns:a16="http://schemas.microsoft.com/office/drawing/2014/main" id="{43A38785-E57E-43D1-AF4B-32E8A9A1D6F7}"/>
                    </a:ext>
                  </a:extLst>
                </p14:cNvPr>
                <p14:cNvContentPartPr/>
                <p14:nvPr/>
              </p14:nvContentPartPr>
              <p14:xfrm>
                <a:off x="2771917" y="3816961"/>
                <a:ext cx="360" cy="360"/>
              </p14:xfrm>
            </p:contentPart>
          </mc:Choice>
          <mc:Fallback xmlns="">
            <p:pic>
              <p:nvPicPr>
                <p:cNvPr id="47" name="墨迹 46">
                  <a:extLst>
                    <a:ext uri="{FF2B5EF4-FFF2-40B4-BE49-F238E27FC236}">
                      <a16:creationId xmlns:a16="http://schemas.microsoft.com/office/drawing/2014/main" id="{43A38785-E57E-43D1-AF4B-32E8A9A1D6F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62917" y="38083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8" name="墨迹 47">
                  <a:extLst>
                    <a:ext uri="{FF2B5EF4-FFF2-40B4-BE49-F238E27FC236}">
                      <a16:creationId xmlns:a16="http://schemas.microsoft.com/office/drawing/2014/main" id="{93F19FB0-575F-46B5-9042-26359F51A1F1}"/>
                    </a:ext>
                  </a:extLst>
                </p14:cNvPr>
                <p14:cNvContentPartPr/>
                <p14:nvPr/>
              </p14:nvContentPartPr>
              <p14:xfrm>
                <a:off x="2659597" y="3786721"/>
                <a:ext cx="93960" cy="114840"/>
              </p14:xfrm>
            </p:contentPart>
          </mc:Choice>
          <mc:Fallback xmlns="">
            <p:pic>
              <p:nvPicPr>
                <p:cNvPr id="48" name="墨迹 47">
                  <a:extLst>
                    <a:ext uri="{FF2B5EF4-FFF2-40B4-BE49-F238E27FC236}">
                      <a16:creationId xmlns:a16="http://schemas.microsoft.com/office/drawing/2014/main" id="{93F19FB0-575F-46B5-9042-26359F51A1F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50957" y="3777721"/>
                  <a:ext cx="111600" cy="13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1" name="墨迹 90">
                <a:extLst>
                  <a:ext uri="{FF2B5EF4-FFF2-40B4-BE49-F238E27FC236}">
                    <a16:creationId xmlns:a16="http://schemas.microsoft.com/office/drawing/2014/main" id="{83E8881C-DD1F-4C00-A9C2-B7DB2EFD0AC7}"/>
                  </a:ext>
                </a:extLst>
              </p14:cNvPr>
              <p14:cNvContentPartPr/>
              <p14:nvPr/>
            </p14:nvContentPartPr>
            <p14:xfrm>
              <a:off x="2379877" y="4664761"/>
              <a:ext cx="14400" cy="10800"/>
            </p14:xfrm>
          </p:contentPart>
        </mc:Choice>
        <mc:Fallback xmlns="">
          <p:pic>
            <p:nvPicPr>
              <p:cNvPr id="91" name="墨迹 90">
                <a:extLst>
                  <a:ext uri="{FF2B5EF4-FFF2-40B4-BE49-F238E27FC236}">
                    <a16:creationId xmlns:a16="http://schemas.microsoft.com/office/drawing/2014/main" id="{83E8881C-DD1F-4C00-A9C2-B7DB2EFD0AC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370877" y="4656121"/>
                <a:ext cx="32040" cy="2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C2B57491-9C09-4A01-8CDA-7D2C8CD6AB51}"/>
              </a:ext>
            </a:extLst>
          </p:cNvPr>
          <p:cNvGrpSpPr/>
          <p:nvPr/>
        </p:nvGrpSpPr>
        <p:grpSpPr>
          <a:xfrm>
            <a:off x="1418317" y="4603201"/>
            <a:ext cx="1170360" cy="345600"/>
            <a:chOff x="1418317" y="4603201"/>
            <a:chExt cx="1170360" cy="34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0" name="墨迹 109">
                  <a:extLst>
                    <a:ext uri="{FF2B5EF4-FFF2-40B4-BE49-F238E27FC236}">
                      <a16:creationId xmlns:a16="http://schemas.microsoft.com/office/drawing/2014/main" id="{C1BA754D-6647-41E6-B74E-5EA5AF6589C3}"/>
                    </a:ext>
                  </a:extLst>
                </p14:cNvPr>
                <p14:cNvContentPartPr/>
                <p14:nvPr/>
              </p14:nvContentPartPr>
              <p14:xfrm>
                <a:off x="2358277" y="4618681"/>
                <a:ext cx="54360" cy="90720"/>
              </p14:xfrm>
            </p:contentPart>
          </mc:Choice>
          <mc:Fallback xmlns="">
            <p:pic>
              <p:nvPicPr>
                <p:cNvPr id="110" name="墨迹 109">
                  <a:extLst>
                    <a:ext uri="{FF2B5EF4-FFF2-40B4-BE49-F238E27FC236}">
                      <a16:creationId xmlns:a16="http://schemas.microsoft.com/office/drawing/2014/main" id="{C1BA754D-6647-41E6-B74E-5EA5AF6589C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349637" y="4609681"/>
                  <a:ext cx="720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11" name="墨迹 110">
                  <a:extLst>
                    <a:ext uri="{FF2B5EF4-FFF2-40B4-BE49-F238E27FC236}">
                      <a16:creationId xmlns:a16="http://schemas.microsoft.com/office/drawing/2014/main" id="{BE38F012-A297-4112-92D5-BC8A07145EE1}"/>
                    </a:ext>
                  </a:extLst>
                </p14:cNvPr>
                <p14:cNvContentPartPr/>
                <p14:nvPr/>
              </p14:nvContentPartPr>
              <p14:xfrm>
                <a:off x="1509397" y="4603201"/>
                <a:ext cx="79200" cy="99720"/>
              </p14:xfrm>
            </p:contentPart>
          </mc:Choice>
          <mc:Fallback xmlns="">
            <p:pic>
              <p:nvPicPr>
                <p:cNvPr id="111" name="墨迹 110">
                  <a:extLst>
                    <a:ext uri="{FF2B5EF4-FFF2-40B4-BE49-F238E27FC236}">
                      <a16:creationId xmlns:a16="http://schemas.microsoft.com/office/drawing/2014/main" id="{BE38F012-A297-4112-92D5-BC8A07145EE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500397" y="4594201"/>
                  <a:ext cx="968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2" name="墨迹 111">
                  <a:extLst>
                    <a:ext uri="{FF2B5EF4-FFF2-40B4-BE49-F238E27FC236}">
                      <a16:creationId xmlns:a16="http://schemas.microsoft.com/office/drawing/2014/main" id="{6BFFC954-3617-47B9-A904-D341AD4C7BCA}"/>
                    </a:ext>
                  </a:extLst>
                </p14:cNvPr>
                <p14:cNvContentPartPr/>
                <p14:nvPr/>
              </p14:nvContentPartPr>
              <p14:xfrm>
                <a:off x="1418317" y="4823521"/>
                <a:ext cx="96840" cy="125280"/>
              </p14:xfrm>
            </p:contentPart>
          </mc:Choice>
          <mc:Fallback xmlns="">
            <p:pic>
              <p:nvPicPr>
                <p:cNvPr id="112" name="墨迹 111">
                  <a:extLst>
                    <a:ext uri="{FF2B5EF4-FFF2-40B4-BE49-F238E27FC236}">
                      <a16:creationId xmlns:a16="http://schemas.microsoft.com/office/drawing/2014/main" id="{6BFFC954-3617-47B9-A904-D341AD4C7BC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409677" y="4814521"/>
                  <a:ext cx="1144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13" name="墨迹 112">
                  <a:extLst>
                    <a:ext uri="{FF2B5EF4-FFF2-40B4-BE49-F238E27FC236}">
                      <a16:creationId xmlns:a16="http://schemas.microsoft.com/office/drawing/2014/main" id="{EACA3F50-FDB2-4D2E-A88C-D5A1A8CF7F5C}"/>
                    </a:ext>
                  </a:extLst>
                </p14:cNvPr>
                <p14:cNvContentPartPr/>
                <p14:nvPr/>
              </p14:nvContentPartPr>
              <p14:xfrm>
                <a:off x="1533157" y="4793281"/>
                <a:ext cx="54000" cy="128520"/>
              </p14:xfrm>
            </p:contentPart>
          </mc:Choice>
          <mc:Fallback xmlns="">
            <p:pic>
              <p:nvPicPr>
                <p:cNvPr id="113" name="墨迹 112">
                  <a:extLst>
                    <a:ext uri="{FF2B5EF4-FFF2-40B4-BE49-F238E27FC236}">
                      <a16:creationId xmlns:a16="http://schemas.microsoft.com/office/drawing/2014/main" id="{EACA3F50-FDB2-4D2E-A88C-D5A1A8CF7F5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524517" y="4784641"/>
                  <a:ext cx="716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14" name="墨迹 113">
                  <a:extLst>
                    <a:ext uri="{FF2B5EF4-FFF2-40B4-BE49-F238E27FC236}">
                      <a16:creationId xmlns:a16="http://schemas.microsoft.com/office/drawing/2014/main" id="{74E97D50-CDF1-417B-BA0A-F8031C0751BE}"/>
                    </a:ext>
                  </a:extLst>
                </p14:cNvPr>
                <p14:cNvContentPartPr/>
                <p14:nvPr/>
              </p14:nvContentPartPr>
              <p14:xfrm>
                <a:off x="1615237" y="4780681"/>
                <a:ext cx="172440" cy="138960"/>
              </p14:xfrm>
            </p:contentPart>
          </mc:Choice>
          <mc:Fallback xmlns="">
            <p:pic>
              <p:nvPicPr>
                <p:cNvPr id="114" name="墨迹 113">
                  <a:extLst>
                    <a:ext uri="{FF2B5EF4-FFF2-40B4-BE49-F238E27FC236}">
                      <a16:creationId xmlns:a16="http://schemas.microsoft.com/office/drawing/2014/main" id="{74E97D50-CDF1-417B-BA0A-F8031C0751B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606237" y="4772041"/>
                  <a:ext cx="1900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15" name="墨迹 114">
                  <a:extLst>
                    <a:ext uri="{FF2B5EF4-FFF2-40B4-BE49-F238E27FC236}">
                      <a16:creationId xmlns:a16="http://schemas.microsoft.com/office/drawing/2014/main" id="{6CC6BAF0-7403-43D2-A050-9BC46D033DF4}"/>
                    </a:ext>
                  </a:extLst>
                </p14:cNvPr>
                <p14:cNvContentPartPr/>
                <p14:nvPr/>
              </p14:nvContentPartPr>
              <p14:xfrm>
                <a:off x="1711717" y="4707601"/>
                <a:ext cx="325800" cy="203040"/>
              </p14:xfrm>
            </p:contentPart>
          </mc:Choice>
          <mc:Fallback xmlns="">
            <p:pic>
              <p:nvPicPr>
                <p:cNvPr id="115" name="墨迹 114">
                  <a:extLst>
                    <a:ext uri="{FF2B5EF4-FFF2-40B4-BE49-F238E27FC236}">
                      <a16:creationId xmlns:a16="http://schemas.microsoft.com/office/drawing/2014/main" id="{6CC6BAF0-7403-43D2-A050-9BC46D033DF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702717" y="4698961"/>
                  <a:ext cx="3434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16" name="墨迹 115">
                  <a:extLst>
                    <a:ext uri="{FF2B5EF4-FFF2-40B4-BE49-F238E27FC236}">
                      <a16:creationId xmlns:a16="http://schemas.microsoft.com/office/drawing/2014/main" id="{9FB6AE48-1A74-415E-ACAA-105E5521A94A}"/>
                    </a:ext>
                  </a:extLst>
                </p14:cNvPr>
                <p14:cNvContentPartPr/>
                <p14:nvPr/>
              </p14:nvContentPartPr>
              <p14:xfrm>
                <a:off x="2102677" y="4777081"/>
                <a:ext cx="131760" cy="103320"/>
              </p14:xfrm>
            </p:contentPart>
          </mc:Choice>
          <mc:Fallback xmlns="">
            <p:pic>
              <p:nvPicPr>
                <p:cNvPr id="116" name="墨迹 115">
                  <a:extLst>
                    <a:ext uri="{FF2B5EF4-FFF2-40B4-BE49-F238E27FC236}">
                      <a16:creationId xmlns:a16="http://schemas.microsoft.com/office/drawing/2014/main" id="{9FB6AE48-1A74-415E-ACAA-105E5521A94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093677" y="4768081"/>
                  <a:ext cx="1494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17" name="墨迹 116">
                  <a:extLst>
                    <a:ext uri="{FF2B5EF4-FFF2-40B4-BE49-F238E27FC236}">
                      <a16:creationId xmlns:a16="http://schemas.microsoft.com/office/drawing/2014/main" id="{467749F0-963D-4A37-BC9E-52BA936DDA24}"/>
                    </a:ext>
                  </a:extLst>
                </p14:cNvPr>
                <p14:cNvContentPartPr/>
                <p14:nvPr/>
              </p14:nvContentPartPr>
              <p14:xfrm>
                <a:off x="2234077" y="4749001"/>
                <a:ext cx="36720" cy="129960"/>
              </p14:xfrm>
            </p:contentPart>
          </mc:Choice>
          <mc:Fallback xmlns="">
            <p:pic>
              <p:nvPicPr>
                <p:cNvPr id="117" name="墨迹 116">
                  <a:extLst>
                    <a:ext uri="{FF2B5EF4-FFF2-40B4-BE49-F238E27FC236}">
                      <a16:creationId xmlns:a16="http://schemas.microsoft.com/office/drawing/2014/main" id="{467749F0-963D-4A37-BC9E-52BA936DDA2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25077" y="4740361"/>
                  <a:ext cx="543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18" name="墨迹 117">
                  <a:extLst>
                    <a:ext uri="{FF2B5EF4-FFF2-40B4-BE49-F238E27FC236}">
                      <a16:creationId xmlns:a16="http://schemas.microsoft.com/office/drawing/2014/main" id="{C50644F4-BCE2-479C-A5D2-D6883267EEC0}"/>
                    </a:ext>
                  </a:extLst>
                </p14:cNvPr>
                <p14:cNvContentPartPr/>
                <p14:nvPr/>
              </p14:nvContentPartPr>
              <p14:xfrm>
                <a:off x="2225437" y="4732081"/>
                <a:ext cx="311400" cy="155160"/>
              </p14:xfrm>
            </p:contentPart>
          </mc:Choice>
          <mc:Fallback xmlns="">
            <p:pic>
              <p:nvPicPr>
                <p:cNvPr id="118" name="墨迹 117">
                  <a:extLst>
                    <a:ext uri="{FF2B5EF4-FFF2-40B4-BE49-F238E27FC236}">
                      <a16:creationId xmlns:a16="http://schemas.microsoft.com/office/drawing/2014/main" id="{C50644F4-BCE2-479C-A5D2-D6883267EEC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216797" y="4723441"/>
                  <a:ext cx="3290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19" name="墨迹 118">
                  <a:extLst>
                    <a:ext uri="{FF2B5EF4-FFF2-40B4-BE49-F238E27FC236}">
                      <a16:creationId xmlns:a16="http://schemas.microsoft.com/office/drawing/2014/main" id="{4DA6334A-AA50-40FA-BE9E-8CA7A4413054}"/>
                    </a:ext>
                  </a:extLst>
                </p14:cNvPr>
                <p14:cNvContentPartPr/>
                <p14:nvPr/>
              </p14:nvContentPartPr>
              <p14:xfrm>
                <a:off x="2389597" y="4781761"/>
                <a:ext cx="155880" cy="14400"/>
              </p14:xfrm>
            </p:contentPart>
          </mc:Choice>
          <mc:Fallback xmlns="">
            <p:pic>
              <p:nvPicPr>
                <p:cNvPr id="119" name="墨迹 118">
                  <a:extLst>
                    <a:ext uri="{FF2B5EF4-FFF2-40B4-BE49-F238E27FC236}">
                      <a16:creationId xmlns:a16="http://schemas.microsoft.com/office/drawing/2014/main" id="{4DA6334A-AA50-40FA-BE9E-8CA7A441305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380597" y="4773121"/>
                  <a:ext cx="1735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20" name="墨迹 119">
                  <a:extLst>
                    <a:ext uri="{FF2B5EF4-FFF2-40B4-BE49-F238E27FC236}">
                      <a16:creationId xmlns:a16="http://schemas.microsoft.com/office/drawing/2014/main" id="{E13FF949-9009-414A-9DD0-14D79BB28F4F}"/>
                    </a:ext>
                  </a:extLst>
                </p14:cNvPr>
                <p14:cNvContentPartPr/>
                <p14:nvPr/>
              </p14:nvContentPartPr>
              <p14:xfrm>
                <a:off x="2552317" y="4784281"/>
                <a:ext cx="36360" cy="90000"/>
              </p14:xfrm>
            </p:contentPart>
          </mc:Choice>
          <mc:Fallback xmlns="">
            <p:pic>
              <p:nvPicPr>
                <p:cNvPr id="120" name="墨迹 119">
                  <a:extLst>
                    <a:ext uri="{FF2B5EF4-FFF2-40B4-BE49-F238E27FC236}">
                      <a16:creationId xmlns:a16="http://schemas.microsoft.com/office/drawing/2014/main" id="{E13FF949-9009-414A-9DD0-14D79BB28F4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543677" y="4775641"/>
                  <a:ext cx="5400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B5ADAD04-B234-471A-BA95-128942D26118}"/>
              </a:ext>
            </a:extLst>
          </p:cNvPr>
          <p:cNvGrpSpPr/>
          <p:nvPr/>
        </p:nvGrpSpPr>
        <p:grpSpPr>
          <a:xfrm>
            <a:off x="1777957" y="4391881"/>
            <a:ext cx="978120" cy="316080"/>
            <a:chOff x="1777957" y="4391881"/>
            <a:chExt cx="97812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22" name="墨迹 121">
                  <a:extLst>
                    <a:ext uri="{FF2B5EF4-FFF2-40B4-BE49-F238E27FC236}">
                      <a16:creationId xmlns:a16="http://schemas.microsoft.com/office/drawing/2014/main" id="{1E93722F-6A83-4336-94CC-2F06E2250595}"/>
                    </a:ext>
                  </a:extLst>
                </p14:cNvPr>
                <p14:cNvContentPartPr/>
                <p14:nvPr/>
              </p14:nvContentPartPr>
              <p14:xfrm>
                <a:off x="2352877" y="4599601"/>
                <a:ext cx="243720" cy="72000"/>
              </p14:xfrm>
            </p:contentPart>
          </mc:Choice>
          <mc:Fallback xmlns="">
            <p:pic>
              <p:nvPicPr>
                <p:cNvPr id="122" name="墨迹 121">
                  <a:extLst>
                    <a:ext uri="{FF2B5EF4-FFF2-40B4-BE49-F238E27FC236}">
                      <a16:creationId xmlns:a16="http://schemas.microsoft.com/office/drawing/2014/main" id="{1E93722F-6A83-4336-94CC-2F06E225059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343877" y="4590601"/>
                  <a:ext cx="2613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23" name="墨迹 122">
                  <a:extLst>
                    <a:ext uri="{FF2B5EF4-FFF2-40B4-BE49-F238E27FC236}">
                      <a16:creationId xmlns:a16="http://schemas.microsoft.com/office/drawing/2014/main" id="{69C72C41-FA15-4254-96B4-323FDEF85498}"/>
                    </a:ext>
                  </a:extLst>
                </p14:cNvPr>
                <p14:cNvContentPartPr/>
                <p14:nvPr/>
              </p14:nvContentPartPr>
              <p14:xfrm>
                <a:off x="2356837" y="4541641"/>
                <a:ext cx="68040" cy="101880"/>
              </p14:xfrm>
            </p:contentPart>
          </mc:Choice>
          <mc:Fallback xmlns="">
            <p:pic>
              <p:nvPicPr>
                <p:cNvPr id="123" name="墨迹 122">
                  <a:extLst>
                    <a:ext uri="{FF2B5EF4-FFF2-40B4-BE49-F238E27FC236}">
                      <a16:creationId xmlns:a16="http://schemas.microsoft.com/office/drawing/2014/main" id="{69C72C41-FA15-4254-96B4-323FDEF8549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348197" y="4533001"/>
                  <a:ext cx="856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24" name="墨迹 123">
                  <a:extLst>
                    <a:ext uri="{FF2B5EF4-FFF2-40B4-BE49-F238E27FC236}">
                      <a16:creationId xmlns:a16="http://schemas.microsoft.com/office/drawing/2014/main" id="{941BDA27-03DE-4611-8ED2-A9D7AADCECE5}"/>
                    </a:ext>
                  </a:extLst>
                </p14:cNvPr>
                <p14:cNvContentPartPr/>
                <p14:nvPr/>
              </p14:nvContentPartPr>
              <p14:xfrm>
                <a:off x="1777957" y="4617241"/>
                <a:ext cx="113400" cy="90720"/>
              </p14:xfrm>
            </p:contentPart>
          </mc:Choice>
          <mc:Fallback xmlns="">
            <p:pic>
              <p:nvPicPr>
                <p:cNvPr id="124" name="墨迹 123">
                  <a:extLst>
                    <a:ext uri="{FF2B5EF4-FFF2-40B4-BE49-F238E27FC236}">
                      <a16:creationId xmlns:a16="http://schemas.microsoft.com/office/drawing/2014/main" id="{941BDA27-03DE-4611-8ED2-A9D7AADCECE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769317" y="4608241"/>
                  <a:ext cx="1310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6" name="墨迹 125">
                  <a:extLst>
                    <a:ext uri="{FF2B5EF4-FFF2-40B4-BE49-F238E27FC236}">
                      <a16:creationId xmlns:a16="http://schemas.microsoft.com/office/drawing/2014/main" id="{1E544BBD-0FF7-4836-B57E-DF1E62194CA1}"/>
                    </a:ext>
                  </a:extLst>
                </p14:cNvPr>
                <p14:cNvContentPartPr/>
                <p14:nvPr/>
              </p14:nvContentPartPr>
              <p14:xfrm>
                <a:off x="1853197" y="4482601"/>
                <a:ext cx="105480" cy="121320"/>
              </p14:xfrm>
            </p:contentPart>
          </mc:Choice>
          <mc:Fallback xmlns="">
            <p:pic>
              <p:nvPicPr>
                <p:cNvPr id="126" name="墨迹 125">
                  <a:extLst>
                    <a:ext uri="{FF2B5EF4-FFF2-40B4-BE49-F238E27FC236}">
                      <a16:creationId xmlns:a16="http://schemas.microsoft.com/office/drawing/2014/main" id="{1E544BBD-0FF7-4836-B57E-DF1E62194CA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844197" y="4473961"/>
                  <a:ext cx="1231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27" name="墨迹 126">
                  <a:extLst>
                    <a:ext uri="{FF2B5EF4-FFF2-40B4-BE49-F238E27FC236}">
                      <a16:creationId xmlns:a16="http://schemas.microsoft.com/office/drawing/2014/main" id="{BE45CC7F-53C6-46CA-96CF-14FEF03F4846}"/>
                    </a:ext>
                  </a:extLst>
                </p14:cNvPr>
                <p14:cNvContentPartPr/>
                <p14:nvPr/>
              </p14:nvContentPartPr>
              <p14:xfrm>
                <a:off x="2007637" y="4524361"/>
                <a:ext cx="202320" cy="78480"/>
              </p14:xfrm>
            </p:contentPart>
          </mc:Choice>
          <mc:Fallback xmlns="">
            <p:pic>
              <p:nvPicPr>
                <p:cNvPr id="127" name="墨迹 126">
                  <a:extLst>
                    <a:ext uri="{FF2B5EF4-FFF2-40B4-BE49-F238E27FC236}">
                      <a16:creationId xmlns:a16="http://schemas.microsoft.com/office/drawing/2014/main" id="{BE45CC7F-53C6-46CA-96CF-14FEF03F484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998637" y="4515361"/>
                  <a:ext cx="2199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28" name="墨迹 127">
                  <a:extLst>
                    <a:ext uri="{FF2B5EF4-FFF2-40B4-BE49-F238E27FC236}">
                      <a16:creationId xmlns:a16="http://schemas.microsoft.com/office/drawing/2014/main" id="{71C53578-FF16-4144-8B5F-E65ED4D0C4E9}"/>
                    </a:ext>
                  </a:extLst>
                </p14:cNvPr>
                <p14:cNvContentPartPr/>
                <p14:nvPr/>
              </p14:nvContentPartPr>
              <p14:xfrm>
                <a:off x="2236597" y="4391881"/>
                <a:ext cx="69840" cy="204480"/>
              </p14:xfrm>
            </p:contentPart>
          </mc:Choice>
          <mc:Fallback xmlns="">
            <p:pic>
              <p:nvPicPr>
                <p:cNvPr id="128" name="墨迹 127">
                  <a:extLst>
                    <a:ext uri="{FF2B5EF4-FFF2-40B4-BE49-F238E27FC236}">
                      <a16:creationId xmlns:a16="http://schemas.microsoft.com/office/drawing/2014/main" id="{71C53578-FF16-4144-8B5F-E65ED4D0C4E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227597" y="4382881"/>
                  <a:ext cx="874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29" name="墨迹 128">
                  <a:extLst>
                    <a:ext uri="{FF2B5EF4-FFF2-40B4-BE49-F238E27FC236}">
                      <a16:creationId xmlns:a16="http://schemas.microsoft.com/office/drawing/2014/main" id="{88FBFCAB-05E5-4FC4-90CB-58385462556B}"/>
                    </a:ext>
                  </a:extLst>
                </p14:cNvPr>
                <p14:cNvContentPartPr/>
                <p14:nvPr/>
              </p14:nvContentPartPr>
              <p14:xfrm>
                <a:off x="2213917" y="4543081"/>
                <a:ext cx="27360" cy="55800"/>
              </p14:xfrm>
            </p:contentPart>
          </mc:Choice>
          <mc:Fallback xmlns="">
            <p:pic>
              <p:nvPicPr>
                <p:cNvPr id="129" name="墨迹 128">
                  <a:extLst>
                    <a:ext uri="{FF2B5EF4-FFF2-40B4-BE49-F238E27FC236}">
                      <a16:creationId xmlns:a16="http://schemas.microsoft.com/office/drawing/2014/main" id="{88FBFCAB-05E5-4FC4-90CB-58385462556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204917" y="4534081"/>
                  <a:ext cx="45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0" name="墨迹 129">
                  <a:extLst>
                    <a:ext uri="{FF2B5EF4-FFF2-40B4-BE49-F238E27FC236}">
                      <a16:creationId xmlns:a16="http://schemas.microsoft.com/office/drawing/2014/main" id="{859B4D68-1A9C-4B4B-94B0-4EA564F4B3F9}"/>
                    </a:ext>
                  </a:extLst>
                </p14:cNvPr>
                <p14:cNvContentPartPr/>
                <p14:nvPr/>
              </p14:nvContentPartPr>
              <p14:xfrm>
                <a:off x="2382397" y="4440841"/>
                <a:ext cx="158760" cy="124920"/>
              </p14:xfrm>
            </p:contentPart>
          </mc:Choice>
          <mc:Fallback xmlns="">
            <p:pic>
              <p:nvPicPr>
                <p:cNvPr id="130" name="墨迹 129">
                  <a:extLst>
                    <a:ext uri="{FF2B5EF4-FFF2-40B4-BE49-F238E27FC236}">
                      <a16:creationId xmlns:a16="http://schemas.microsoft.com/office/drawing/2014/main" id="{859B4D68-1A9C-4B4B-94B0-4EA564F4B3F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373397" y="4431841"/>
                  <a:ext cx="1764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31" name="墨迹 130">
                  <a:extLst>
                    <a:ext uri="{FF2B5EF4-FFF2-40B4-BE49-F238E27FC236}">
                      <a16:creationId xmlns:a16="http://schemas.microsoft.com/office/drawing/2014/main" id="{E6C87063-B066-4B58-B0D3-198F53CB0E99}"/>
                    </a:ext>
                  </a:extLst>
                </p14:cNvPr>
                <p14:cNvContentPartPr/>
                <p14:nvPr/>
              </p14:nvContentPartPr>
              <p14:xfrm>
                <a:off x="2450437" y="4433281"/>
                <a:ext cx="305640" cy="129240"/>
              </p14:xfrm>
            </p:contentPart>
          </mc:Choice>
          <mc:Fallback xmlns="">
            <p:pic>
              <p:nvPicPr>
                <p:cNvPr id="131" name="墨迹 130">
                  <a:extLst>
                    <a:ext uri="{FF2B5EF4-FFF2-40B4-BE49-F238E27FC236}">
                      <a16:creationId xmlns:a16="http://schemas.microsoft.com/office/drawing/2014/main" id="{E6C87063-B066-4B58-B0D3-198F53CB0E9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41797" y="4424641"/>
                  <a:ext cx="3232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34" name="墨迹 133">
                  <a:extLst>
                    <a:ext uri="{FF2B5EF4-FFF2-40B4-BE49-F238E27FC236}">
                      <a16:creationId xmlns:a16="http://schemas.microsoft.com/office/drawing/2014/main" id="{A07C7BC5-8954-4E9F-93EE-343B0C33EDC2}"/>
                    </a:ext>
                  </a:extLst>
                </p14:cNvPr>
                <p14:cNvContentPartPr/>
                <p14:nvPr/>
              </p14:nvContentPartPr>
              <p14:xfrm>
                <a:off x="2593717" y="4457041"/>
                <a:ext cx="137160" cy="16560"/>
              </p14:xfrm>
            </p:contentPart>
          </mc:Choice>
          <mc:Fallback xmlns="">
            <p:pic>
              <p:nvPicPr>
                <p:cNvPr id="134" name="墨迹 133">
                  <a:extLst>
                    <a:ext uri="{FF2B5EF4-FFF2-40B4-BE49-F238E27FC236}">
                      <a16:creationId xmlns:a16="http://schemas.microsoft.com/office/drawing/2014/main" id="{A07C7BC5-8954-4E9F-93EE-343B0C33EDC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85077" y="4448041"/>
                  <a:ext cx="154800" cy="3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6C2B1633-6EC5-4A67-AEAE-F197A64D5E94}"/>
              </a:ext>
            </a:extLst>
          </p:cNvPr>
          <p:cNvGrpSpPr/>
          <p:nvPr/>
        </p:nvGrpSpPr>
        <p:grpSpPr>
          <a:xfrm>
            <a:off x="3782437" y="5304121"/>
            <a:ext cx="390960" cy="257040"/>
            <a:chOff x="3782437" y="5304121"/>
            <a:chExt cx="39096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7" name="墨迹 136">
                  <a:extLst>
                    <a:ext uri="{FF2B5EF4-FFF2-40B4-BE49-F238E27FC236}">
                      <a16:creationId xmlns:a16="http://schemas.microsoft.com/office/drawing/2014/main" id="{25C02843-0F96-4B4C-A166-DC449F2D86BA}"/>
                    </a:ext>
                  </a:extLst>
                </p14:cNvPr>
                <p14:cNvContentPartPr/>
                <p14:nvPr/>
              </p14:nvContentPartPr>
              <p14:xfrm>
                <a:off x="3782437" y="5375761"/>
                <a:ext cx="47160" cy="185400"/>
              </p14:xfrm>
            </p:contentPart>
          </mc:Choice>
          <mc:Fallback xmlns="">
            <p:pic>
              <p:nvPicPr>
                <p:cNvPr id="137" name="墨迹 136">
                  <a:extLst>
                    <a:ext uri="{FF2B5EF4-FFF2-40B4-BE49-F238E27FC236}">
                      <a16:creationId xmlns:a16="http://schemas.microsoft.com/office/drawing/2014/main" id="{25C02843-0F96-4B4C-A166-DC449F2D86B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773437" y="5367121"/>
                  <a:ext cx="648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8" name="墨迹 137">
                  <a:extLst>
                    <a:ext uri="{FF2B5EF4-FFF2-40B4-BE49-F238E27FC236}">
                      <a16:creationId xmlns:a16="http://schemas.microsoft.com/office/drawing/2014/main" id="{72973A7E-FA35-407D-9B74-9659871FFEA2}"/>
                    </a:ext>
                  </a:extLst>
                </p14:cNvPr>
                <p14:cNvContentPartPr/>
                <p14:nvPr/>
              </p14:nvContentPartPr>
              <p14:xfrm>
                <a:off x="3841837" y="5400601"/>
                <a:ext cx="99360" cy="76680"/>
              </p14:xfrm>
            </p:contentPart>
          </mc:Choice>
          <mc:Fallback xmlns="">
            <p:pic>
              <p:nvPicPr>
                <p:cNvPr id="138" name="墨迹 137">
                  <a:extLst>
                    <a:ext uri="{FF2B5EF4-FFF2-40B4-BE49-F238E27FC236}">
                      <a16:creationId xmlns:a16="http://schemas.microsoft.com/office/drawing/2014/main" id="{72973A7E-FA35-407D-9B74-9659871FFEA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833197" y="5391961"/>
                  <a:ext cx="1170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9" name="墨迹 138">
                  <a:extLst>
                    <a:ext uri="{FF2B5EF4-FFF2-40B4-BE49-F238E27FC236}">
                      <a16:creationId xmlns:a16="http://schemas.microsoft.com/office/drawing/2014/main" id="{1D3D2BE1-E1EA-4B1C-9828-E0503C74152D}"/>
                    </a:ext>
                  </a:extLst>
                </p14:cNvPr>
                <p14:cNvContentPartPr/>
                <p14:nvPr/>
              </p14:nvContentPartPr>
              <p14:xfrm>
                <a:off x="3960637" y="5304121"/>
                <a:ext cx="212760" cy="188280"/>
              </p14:xfrm>
            </p:contentPart>
          </mc:Choice>
          <mc:Fallback xmlns="">
            <p:pic>
              <p:nvPicPr>
                <p:cNvPr id="139" name="墨迹 138">
                  <a:extLst>
                    <a:ext uri="{FF2B5EF4-FFF2-40B4-BE49-F238E27FC236}">
                      <a16:creationId xmlns:a16="http://schemas.microsoft.com/office/drawing/2014/main" id="{1D3D2BE1-E1EA-4B1C-9828-E0503C74152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951997" y="5295481"/>
                  <a:ext cx="230400" cy="20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83E9AE1D-C382-43CB-992A-FA91EBD60170}"/>
              </a:ext>
            </a:extLst>
          </p:cNvPr>
          <p:cNvGrpSpPr/>
          <p:nvPr/>
        </p:nvGrpSpPr>
        <p:grpSpPr>
          <a:xfrm>
            <a:off x="5683597" y="5469721"/>
            <a:ext cx="720720" cy="144360"/>
            <a:chOff x="5683597" y="5469721"/>
            <a:chExt cx="720720" cy="1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1" name="墨迹 140">
                  <a:extLst>
                    <a:ext uri="{FF2B5EF4-FFF2-40B4-BE49-F238E27FC236}">
                      <a16:creationId xmlns:a16="http://schemas.microsoft.com/office/drawing/2014/main" id="{790CA210-711C-4FE4-ABEE-CF7CF9E6AC36}"/>
                    </a:ext>
                  </a:extLst>
                </p14:cNvPr>
                <p14:cNvContentPartPr/>
                <p14:nvPr/>
              </p14:nvContentPartPr>
              <p14:xfrm>
                <a:off x="5683597" y="5487721"/>
                <a:ext cx="223920" cy="126360"/>
              </p14:xfrm>
            </p:contentPart>
          </mc:Choice>
          <mc:Fallback xmlns="">
            <p:pic>
              <p:nvPicPr>
                <p:cNvPr id="141" name="墨迹 140">
                  <a:extLst>
                    <a:ext uri="{FF2B5EF4-FFF2-40B4-BE49-F238E27FC236}">
                      <a16:creationId xmlns:a16="http://schemas.microsoft.com/office/drawing/2014/main" id="{790CA210-711C-4FE4-ABEE-CF7CF9E6AC3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674597" y="5478721"/>
                  <a:ext cx="2415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2" name="墨迹 141">
                  <a:extLst>
                    <a:ext uri="{FF2B5EF4-FFF2-40B4-BE49-F238E27FC236}">
                      <a16:creationId xmlns:a16="http://schemas.microsoft.com/office/drawing/2014/main" id="{D8B0667E-8D46-454E-95B5-5DFC8AA9E1B0}"/>
                    </a:ext>
                  </a:extLst>
                </p14:cNvPr>
                <p14:cNvContentPartPr/>
                <p14:nvPr/>
              </p14:nvContentPartPr>
              <p14:xfrm>
                <a:off x="5924077" y="5495641"/>
                <a:ext cx="156240" cy="101880"/>
              </p14:xfrm>
            </p:contentPart>
          </mc:Choice>
          <mc:Fallback xmlns="">
            <p:pic>
              <p:nvPicPr>
                <p:cNvPr id="142" name="墨迹 141">
                  <a:extLst>
                    <a:ext uri="{FF2B5EF4-FFF2-40B4-BE49-F238E27FC236}">
                      <a16:creationId xmlns:a16="http://schemas.microsoft.com/office/drawing/2014/main" id="{D8B0667E-8D46-454E-95B5-5DFC8AA9E1B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15077" y="5487001"/>
                  <a:ext cx="1738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3" name="墨迹 142">
                  <a:extLst>
                    <a:ext uri="{FF2B5EF4-FFF2-40B4-BE49-F238E27FC236}">
                      <a16:creationId xmlns:a16="http://schemas.microsoft.com/office/drawing/2014/main" id="{0C05A9B0-9872-4B17-81ED-62DD91969C31}"/>
                    </a:ext>
                  </a:extLst>
                </p14:cNvPr>
                <p14:cNvContentPartPr/>
                <p14:nvPr/>
              </p14:nvContentPartPr>
              <p14:xfrm>
                <a:off x="6097957" y="5497441"/>
                <a:ext cx="143640" cy="71280"/>
              </p14:xfrm>
            </p:contentPart>
          </mc:Choice>
          <mc:Fallback xmlns="">
            <p:pic>
              <p:nvPicPr>
                <p:cNvPr id="143" name="墨迹 142">
                  <a:extLst>
                    <a:ext uri="{FF2B5EF4-FFF2-40B4-BE49-F238E27FC236}">
                      <a16:creationId xmlns:a16="http://schemas.microsoft.com/office/drawing/2014/main" id="{0C05A9B0-9872-4B17-81ED-62DD91969C3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088957" y="5488441"/>
                  <a:ext cx="1612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44" name="墨迹 143">
                  <a:extLst>
                    <a:ext uri="{FF2B5EF4-FFF2-40B4-BE49-F238E27FC236}">
                      <a16:creationId xmlns:a16="http://schemas.microsoft.com/office/drawing/2014/main" id="{FC8293E6-3288-4724-BD64-9CD56E845E95}"/>
                    </a:ext>
                  </a:extLst>
                </p14:cNvPr>
                <p14:cNvContentPartPr/>
                <p14:nvPr/>
              </p14:nvContentPartPr>
              <p14:xfrm>
                <a:off x="6284797" y="5469721"/>
                <a:ext cx="119520" cy="85320"/>
              </p14:xfrm>
            </p:contentPart>
          </mc:Choice>
          <mc:Fallback xmlns="">
            <p:pic>
              <p:nvPicPr>
                <p:cNvPr id="144" name="墨迹 143">
                  <a:extLst>
                    <a:ext uri="{FF2B5EF4-FFF2-40B4-BE49-F238E27FC236}">
                      <a16:creationId xmlns:a16="http://schemas.microsoft.com/office/drawing/2014/main" id="{FC8293E6-3288-4724-BD64-9CD56E845E9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275797" y="5460721"/>
                  <a:ext cx="137160" cy="10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组合 153">
            <a:extLst>
              <a:ext uri="{FF2B5EF4-FFF2-40B4-BE49-F238E27FC236}">
                <a16:creationId xmlns:a16="http://schemas.microsoft.com/office/drawing/2014/main" id="{9F369732-87F9-4CAF-A8B2-713D70BEA82A}"/>
              </a:ext>
            </a:extLst>
          </p:cNvPr>
          <p:cNvGrpSpPr/>
          <p:nvPr/>
        </p:nvGrpSpPr>
        <p:grpSpPr>
          <a:xfrm>
            <a:off x="6872317" y="4882561"/>
            <a:ext cx="1002600" cy="207360"/>
            <a:chOff x="6872317" y="4882561"/>
            <a:chExt cx="100260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6" name="墨迹 145">
                  <a:extLst>
                    <a:ext uri="{FF2B5EF4-FFF2-40B4-BE49-F238E27FC236}">
                      <a16:creationId xmlns:a16="http://schemas.microsoft.com/office/drawing/2014/main" id="{C9904969-3D80-4633-B701-27EB9A9AD086}"/>
                    </a:ext>
                  </a:extLst>
                </p14:cNvPr>
                <p14:cNvContentPartPr/>
                <p14:nvPr/>
              </p14:nvContentPartPr>
              <p14:xfrm>
                <a:off x="6872317" y="4974721"/>
                <a:ext cx="89640" cy="97920"/>
              </p14:xfrm>
            </p:contentPart>
          </mc:Choice>
          <mc:Fallback xmlns="">
            <p:pic>
              <p:nvPicPr>
                <p:cNvPr id="146" name="墨迹 145">
                  <a:extLst>
                    <a:ext uri="{FF2B5EF4-FFF2-40B4-BE49-F238E27FC236}">
                      <a16:creationId xmlns:a16="http://schemas.microsoft.com/office/drawing/2014/main" id="{C9904969-3D80-4633-B701-27EB9A9AD08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863677" y="4966081"/>
                  <a:ext cx="1072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7" name="墨迹 146">
                  <a:extLst>
                    <a:ext uri="{FF2B5EF4-FFF2-40B4-BE49-F238E27FC236}">
                      <a16:creationId xmlns:a16="http://schemas.microsoft.com/office/drawing/2014/main" id="{A5AB1C1F-4906-4FAD-9338-D697210564EB}"/>
                    </a:ext>
                  </a:extLst>
                </p14:cNvPr>
                <p14:cNvContentPartPr/>
                <p14:nvPr/>
              </p14:nvContentPartPr>
              <p14:xfrm>
                <a:off x="6971317" y="4902721"/>
                <a:ext cx="21960" cy="151200"/>
              </p14:xfrm>
            </p:contentPart>
          </mc:Choice>
          <mc:Fallback xmlns="">
            <p:pic>
              <p:nvPicPr>
                <p:cNvPr id="147" name="墨迹 146">
                  <a:extLst>
                    <a:ext uri="{FF2B5EF4-FFF2-40B4-BE49-F238E27FC236}">
                      <a16:creationId xmlns:a16="http://schemas.microsoft.com/office/drawing/2014/main" id="{A5AB1C1F-4906-4FAD-9338-D697210564E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962677" y="4893721"/>
                  <a:ext cx="396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8" name="墨迹 147">
                  <a:extLst>
                    <a:ext uri="{FF2B5EF4-FFF2-40B4-BE49-F238E27FC236}">
                      <a16:creationId xmlns:a16="http://schemas.microsoft.com/office/drawing/2014/main" id="{C6D3E1D9-1497-4186-8FB9-A8C30D693989}"/>
                    </a:ext>
                  </a:extLst>
                </p14:cNvPr>
                <p14:cNvContentPartPr/>
                <p14:nvPr/>
              </p14:nvContentPartPr>
              <p14:xfrm>
                <a:off x="7015597" y="4949521"/>
                <a:ext cx="135720" cy="103320"/>
              </p14:xfrm>
            </p:contentPart>
          </mc:Choice>
          <mc:Fallback xmlns="">
            <p:pic>
              <p:nvPicPr>
                <p:cNvPr id="148" name="墨迹 147">
                  <a:extLst>
                    <a:ext uri="{FF2B5EF4-FFF2-40B4-BE49-F238E27FC236}">
                      <a16:creationId xmlns:a16="http://schemas.microsoft.com/office/drawing/2014/main" id="{C6D3E1D9-1497-4186-8FB9-A8C30D69398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006597" y="4940881"/>
                  <a:ext cx="1533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0" name="墨迹 149">
                  <a:extLst>
                    <a:ext uri="{FF2B5EF4-FFF2-40B4-BE49-F238E27FC236}">
                      <a16:creationId xmlns:a16="http://schemas.microsoft.com/office/drawing/2014/main" id="{64F85FAD-7C23-4DF0-91F5-C01EDA902F93}"/>
                    </a:ext>
                  </a:extLst>
                </p14:cNvPr>
                <p14:cNvContentPartPr/>
                <p14:nvPr/>
              </p14:nvContentPartPr>
              <p14:xfrm>
                <a:off x="7080757" y="4882561"/>
                <a:ext cx="338400" cy="176400"/>
              </p14:xfrm>
            </p:contentPart>
          </mc:Choice>
          <mc:Fallback xmlns="">
            <p:pic>
              <p:nvPicPr>
                <p:cNvPr id="150" name="墨迹 149">
                  <a:extLst>
                    <a:ext uri="{FF2B5EF4-FFF2-40B4-BE49-F238E27FC236}">
                      <a16:creationId xmlns:a16="http://schemas.microsoft.com/office/drawing/2014/main" id="{64F85FAD-7C23-4DF0-91F5-C01EDA902F9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072117" y="4873561"/>
                  <a:ext cx="3560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51" name="墨迹 150">
                  <a:extLst>
                    <a:ext uri="{FF2B5EF4-FFF2-40B4-BE49-F238E27FC236}">
                      <a16:creationId xmlns:a16="http://schemas.microsoft.com/office/drawing/2014/main" id="{C689891B-8414-4330-B531-9D1F8D8C055E}"/>
                    </a:ext>
                  </a:extLst>
                </p14:cNvPr>
                <p14:cNvContentPartPr/>
                <p14:nvPr/>
              </p14:nvContentPartPr>
              <p14:xfrm>
                <a:off x="7455517" y="4956721"/>
                <a:ext cx="177480" cy="133200"/>
              </p14:xfrm>
            </p:contentPart>
          </mc:Choice>
          <mc:Fallback xmlns="">
            <p:pic>
              <p:nvPicPr>
                <p:cNvPr id="151" name="墨迹 150">
                  <a:extLst>
                    <a:ext uri="{FF2B5EF4-FFF2-40B4-BE49-F238E27FC236}">
                      <a16:creationId xmlns:a16="http://schemas.microsoft.com/office/drawing/2014/main" id="{C689891B-8414-4330-B531-9D1F8D8C055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446877" y="4947721"/>
                  <a:ext cx="1951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52" name="墨迹 151">
                  <a:extLst>
                    <a:ext uri="{FF2B5EF4-FFF2-40B4-BE49-F238E27FC236}">
                      <a16:creationId xmlns:a16="http://schemas.microsoft.com/office/drawing/2014/main" id="{1072322F-2144-43A1-B16D-497294B19AF5}"/>
                    </a:ext>
                  </a:extLst>
                </p14:cNvPr>
                <p14:cNvContentPartPr/>
                <p14:nvPr/>
              </p14:nvContentPartPr>
              <p14:xfrm>
                <a:off x="7584757" y="4922521"/>
                <a:ext cx="290160" cy="164880"/>
              </p14:xfrm>
            </p:contentPart>
          </mc:Choice>
          <mc:Fallback xmlns="">
            <p:pic>
              <p:nvPicPr>
                <p:cNvPr id="152" name="墨迹 151">
                  <a:extLst>
                    <a:ext uri="{FF2B5EF4-FFF2-40B4-BE49-F238E27FC236}">
                      <a16:creationId xmlns:a16="http://schemas.microsoft.com/office/drawing/2014/main" id="{1072322F-2144-43A1-B16D-497294B19AF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575757" y="4913521"/>
                  <a:ext cx="3078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3" name="墨迹 152">
                  <a:extLst>
                    <a:ext uri="{FF2B5EF4-FFF2-40B4-BE49-F238E27FC236}">
                      <a16:creationId xmlns:a16="http://schemas.microsoft.com/office/drawing/2014/main" id="{667DCFC4-C163-4449-8311-DB4B1FF53FDB}"/>
                    </a:ext>
                  </a:extLst>
                </p14:cNvPr>
                <p14:cNvContentPartPr/>
                <p14:nvPr/>
              </p14:nvContentPartPr>
              <p14:xfrm>
                <a:off x="7717597" y="4960321"/>
                <a:ext cx="146160" cy="20520"/>
              </p14:xfrm>
            </p:contentPart>
          </mc:Choice>
          <mc:Fallback xmlns="">
            <p:pic>
              <p:nvPicPr>
                <p:cNvPr id="153" name="墨迹 152">
                  <a:extLst>
                    <a:ext uri="{FF2B5EF4-FFF2-40B4-BE49-F238E27FC236}">
                      <a16:creationId xmlns:a16="http://schemas.microsoft.com/office/drawing/2014/main" id="{667DCFC4-C163-4449-8311-DB4B1FF53FD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708597" y="4951681"/>
                  <a:ext cx="163800" cy="3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AB384EE8-8280-46AE-850E-381FE5F403DD}"/>
              </a:ext>
            </a:extLst>
          </p:cNvPr>
          <p:cNvGrpSpPr/>
          <p:nvPr/>
        </p:nvGrpSpPr>
        <p:grpSpPr>
          <a:xfrm>
            <a:off x="8031517" y="3721201"/>
            <a:ext cx="963000" cy="199080"/>
            <a:chOff x="8031517" y="3721201"/>
            <a:chExt cx="963000" cy="19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5" name="墨迹 154">
                  <a:extLst>
                    <a:ext uri="{FF2B5EF4-FFF2-40B4-BE49-F238E27FC236}">
                      <a16:creationId xmlns:a16="http://schemas.microsoft.com/office/drawing/2014/main" id="{4CEC8B63-4F6A-4810-9AA0-FA8FED8E22D0}"/>
                    </a:ext>
                  </a:extLst>
                </p14:cNvPr>
                <p14:cNvContentPartPr/>
                <p14:nvPr/>
              </p14:nvContentPartPr>
              <p14:xfrm>
                <a:off x="8031517" y="3773401"/>
                <a:ext cx="56880" cy="138600"/>
              </p14:xfrm>
            </p:contentPart>
          </mc:Choice>
          <mc:Fallback xmlns="">
            <p:pic>
              <p:nvPicPr>
                <p:cNvPr id="155" name="墨迹 154">
                  <a:extLst>
                    <a:ext uri="{FF2B5EF4-FFF2-40B4-BE49-F238E27FC236}">
                      <a16:creationId xmlns:a16="http://schemas.microsoft.com/office/drawing/2014/main" id="{4CEC8B63-4F6A-4810-9AA0-FA8FED8E22D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022877" y="3764401"/>
                  <a:ext cx="745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6" name="墨迹 155">
                  <a:extLst>
                    <a:ext uri="{FF2B5EF4-FFF2-40B4-BE49-F238E27FC236}">
                      <a16:creationId xmlns:a16="http://schemas.microsoft.com/office/drawing/2014/main" id="{151A9BE5-86FE-499A-997A-9033D40A2AB3}"/>
                    </a:ext>
                  </a:extLst>
                </p14:cNvPr>
                <p14:cNvContentPartPr/>
                <p14:nvPr/>
              </p14:nvContentPartPr>
              <p14:xfrm>
                <a:off x="8137357" y="3721201"/>
                <a:ext cx="414000" cy="190080"/>
              </p14:xfrm>
            </p:contentPart>
          </mc:Choice>
          <mc:Fallback xmlns="">
            <p:pic>
              <p:nvPicPr>
                <p:cNvPr id="156" name="墨迹 155">
                  <a:extLst>
                    <a:ext uri="{FF2B5EF4-FFF2-40B4-BE49-F238E27FC236}">
                      <a16:creationId xmlns:a16="http://schemas.microsoft.com/office/drawing/2014/main" id="{151A9BE5-86FE-499A-997A-9033D40A2AB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128357" y="3712201"/>
                  <a:ext cx="4316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7" name="墨迹 156">
                  <a:extLst>
                    <a:ext uri="{FF2B5EF4-FFF2-40B4-BE49-F238E27FC236}">
                      <a16:creationId xmlns:a16="http://schemas.microsoft.com/office/drawing/2014/main" id="{E8EFE0A7-C29D-4342-BF6E-178A3D9FE81A}"/>
                    </a:ext>
                  </a:extLst>
                </p14:cNvPr>
                <p14:cNvContentPartPr/>
                <p14:nvPr/>
              </p14:nvContentPartPr>
              <p14:xfrm>
                <a:off x="8580877" y="3779521"/>
                <a:ext cx="413640" cy="140760"/>
              </p14:xfrm>
            </p:contentPart>
          </mc:Choice>
          <mc:Fallback xmlns="">
            <p:pic>
              <p:nvPicPr>
                <p:cNvPr id="157" name="墨迹 156">
                  <a:extLst>
                    <a:ext uri="{FF2B5EF4-FFF2-40B4-BE49-F238E27FC236}">
                      <a16:creationId xmlns:a16="http://schemas.microsoft.com/office/drawing/2014/main" id="{E8EFE0A7-C29D-4342-BF6E-178A3D9FE81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572237" y="3770521"/>
                  <a:ext cx="4312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8" name="墨迹 157">
                  <a:extLst>
                    <a:ext uri="{FF2B5EF4-FFF2-40B4-BE49-F238E27FC236}">
                      <a16:creationId xmlns:a16="http://schemas.microsoft.com/office/drawing/2014/main" id="{D89DF809-ACFC-4EFD-93EA-C5CC27652610}"/>
                    </a:ext>
                  </a:extLst>
                </p14:cNvPr>
                <p14:cNvContentPartPr/>
                <p14:nvPr/>
              </p14:nvContentPartPr>
              <p14:xfrm>
                <a:off x="8855197" y="3803281"/>
                <a:ext cx="112320" cy="15120"/>
              </p14:xfrm>
            </p:contentPart>
          </mc:Choice>
          <mc:Fallback xmlns="">
            <p:pic>
              <p:nvPicPr>
                <p:cNvPr id="158" name="墨迹 157">
                  <a:extLst>
                    <a:ext uri="{FF2B5EF4-FFF2-40B4-BE49-F238E27FC236}">
                      <a16:creationId xmlns:a16="http://schemas.microsoft.com/office/drawing/2014/main" id="{D89DF809-ACFC-4EFD-93EA-C5CC2765261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846557" y="3794641"/>
                  <a:ext cx="129960" cy="3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1F2D8858-CB54-4C44-8F6B-F6BC4F5A5242}"/>
              </a:ext>
            </a:extLst>
          </p:cNvPr>
          <p:cNvGrpSpPr/>
          <p:nvPr/>
        </p:nvGrpSpPr>
        <p:grpSpPr>
          <a:xfrm>
            <a:off x="6218197" y="2595121"/>
            <a:ext cx="1388880" cy="246960"/>
            <a:chOff x="6218197" y="2595121"/>
            <a:chExt cx="138888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64" name="墨迹 163">
                  <a:extLst>
                    <a:ext uri="{FF2B5EF4-FFF2-40B4-BE49-F238E27FC236}">
                      <a16:creationId xmlns:a16="http://schemas.microsoft.com/office/drawing/2014/main" id="{C45602F7-388F-4D96-8482-C79511B917C1}"/>
                    </a:ext>
                  </a:extLst>
                </p14:cNvPr>
                <p14:cNvContentPartPr/>
                <p14:nvPr/>
              </p14:nvContentPartPr>
              <p14:xfrm>
                <a:off x="6239797" y="2625361"/>
                <a:ext cx="99360" cy="78480"/>
              </p14:xfrm>
            </p:contentPart>
          </mc:Choice>
          <mc:Fallback xmlns="">
            <p:pic>
              <p:nvPicPr>
                <p:cNvPr id="164" name="墨迹 163">
                  <a:extLst>
                    <a:ext uri="{FF2B5EF4-FFF2-40B4-BE49-F238E27FC236}">
                      <a16:creationId xmlns:a16="http://schemas.microsoft.com/office/drawing/2014/main" id="{C45602F7-388F-4D96-8482-C79511B917C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231157" y="2616361"/>
                  <a:ext cx="1170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65" name="墨迹 164">
                  <a:extLst>
                    <a:ext uri="{FF2B5EF4-FFF2-40B4-BE49-F238E27FC236}">
                      <a16:creationId xmlns:a16="http://schemas.microsoft.com/office/drawing/2014/main" id="{6DC02420-7EF4-4B47-955C-61DC0B0674D5}"/>
                    </a:ext>
                  </a:extLst>
                </p14:cNvPr>
                <p14:cNvContentPartPr/>
                <p14:nvPr/>
              </p14:nvContentPartPr>
              <p14:xfrm>
                <a:off x="6262477" y="2595121"/>
                <a:ext cx="80640" cy="92160"/>
              </p14:xfrm>
            </p:contentPart>
          </mc:Choice>
          <mc:Fallback xmlns="">
            <p:pic>
              <p:nvPicPr>
                <p:cNvPr id="165" name="墨迹 164">
                  <a:extLst>
                    <a:ext uri="{FF2B5EF4-FFF2-40B4-BE49-F238E27FC236}">
                      <a16:creationId xmlns:a16="http://schemas.microsoft.com/office/drawing/2014/main" id="{6DC02420-7EF4-4B47-955C-61DC0B0674D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253837" y="2586481"/>
                  <a:ext cx="982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6" name="墨迹 165">
                  <a:extLst>
                    <a:ext uri="{FF2B5EF4-FFF2-40B4-BE49-F238E27FC236}">
                      <a16:creationId xmlns:a16="http://schemas.microsoft.com/office/drawing/2014/main" id="{9AE7F486-6830-4B94-9150-A3B416C73325}"/>
                    </a:ext>
                  </a:extLst>
                </p14:cNvPr>
                <p14:cNvContentPartPr/>
                <p14:nvPr/>
              </p14:nvContentPartPr>
              <p14:xfrm>
                <a:off x="6218197" y="2602681"/>
                <a:ext cx="116640" cy="116640"/>
              </p14:xfrm>
            </p:contentPart>
          </mc:Choice>
          <mc:Fallback xmlns="">
            <p:pic>
              <p:nvPicPr>
                <p:cNvPr id="166" name="墨迹 165">
                  <a:extLst>
                    <a:ext uri="{FF2B5EF4-FFF2-40B4-BE49-F238E27FC236}">
                      <a16:creationId xmlns:a16="http://schemas.microsoft.com/office/drawing/2014/main" id="{9AE7F486-6830-4B94-9150-A3B416C7332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209557" y="2593681"/>
                  <a:ext cx="1342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67" name="墨迹 166">
                  <a:extLst>
                    <a:ext uri="{FF2B5EF4-FFF2-40B4-BE49-F238E27FC236}">
                      <a16:creationId xmlns:a16="http://schemas.microsoft.com/office/drawing/2014/main" id="{E804F052-A742-426C-84F0-C54B86C1B5F2}"/>
                    </a:ext>
                  </a:extLst>
                </p14:cNvPr>
                <p14:cNvContentPartPr/>
                <p14:nvPr/>
              </p14:nvContentPartPr>
              <p14:xfrm>
                <a:off x="6370477" y="2696281"/>
                <a:ext cx="74880" cy="102960"/>
              </p14:xfrm>
            </p:contentPart>
          </mc:Choice>
          <mc:Fallback xmlns="">
            <p:pic>
              <p:nvPicPr>
                <p:cNvPr id="167" name="墨迹 166">
                  <a:extLst>
                    <a:ext uri="{FF2B5EF4-FFF2-40B4-BE49-F238E27FC236}">
                      <a16:creationId xmlns:a16="http://schemas.microsoft.com/office/drawing/2014/main" id="{E804F052-A742-426C-84F0-C54B86C1B5F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361837" y="2687281"/>
                  <a:ext cx="925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68" name="墨迹 167">
                  <a:extLst>
                    <a:ext uri="{FF2B5EF4-FFF2-40B4-BE49-F238E27FC236}">
                      <a16:creationId xmlns:a16="http://schemas.microsoft.com/office/drawing/2014/main" id="{14C5DFB8-63F9-4483-8ECD-1B1A6416444F}"/>
                    </a:ext>
                  </a:extLst>
                </p14:cNvPr>
                <p14:cNvContentPartPr/>
                <p14:nvPr/>
              </p14:nvContentPartPr>
              <p14:xfrm>
                <a:off x="6475957" y="2727241"/>
                <a:ext cx="14400" cy="74520"/>
              </p14:xfrm>
            </p:contentPart>
          </mc:Choice>
          <mc:Fallback xmlns="">
            <p:pic>
              <p:nvPicPr>
                <p:cNvPr id="168" name="墨迹 167">
                  <a:extLst>
                    <a:ext uri="{FF2B5EF4-FFF2-40B4-BE49-F238E27FC236}">
                      <a16:creationId xmlns:a16="http://schemas.microsoft.com/office/drawing/2014/main" id="{14C5DFB8-63F9-4483-8ECD-1B1A6416444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466957" y="2718601"/>
                  <a:ext cx="320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69" name="墨迹 168">
                  <a:extLst>
                    <a:ext uri="{FF2B5EF4-FFF2-40B4-BE49-F238E27FC236}">
                      <a16:creationId xmlns:a16="http://schemas.microsoft.com/office/drawing/2014/main" id="{AE8DE632-4CE2-45A0-A5BB-68765214E147}"/>
                    </a:ext>
                  </a:extLst>
                </p14:cNvPr>
                <p14:cNvContentPartPr/>
                <p14:nvPr/>
              </p14:nvContentPartPr>
              <p14:xfrm>
                <a:off x="6474517" y="2655241"/>
                <a:ext cx="521640" cy="175680"/>
              </p14:xfrm>
            </p:contentPart>
          </mc:Choice>
          <mc:Fallback xmlns="">
            <p:pic>
              <p:nvPicPr>
                <p:cNvPr id="169" name="墨迹 168">
                  <a:extLst>
                    <a:ext uri="{FF2B5EF4-FFF2-40B4-BE49-F238E27FC236}">
                      <a16:creationId xmlns:a16="http://schemas.microsoft.com/office/drawing/2014/main" id="{AE8DE632-4CE2-45A0-A5BB-68765214E14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465877" y="2646241"/>
                  <a:ext cx="5392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70" name="墨迹 169">
                  <a:extLst>
                    <a:ext uri="{FF2B5EF4-FFF2-40B4-BE49-F238E27FC236}">
                      <a16:creationId xmlns:a16="http://schemas.microsoft.com/office/drawing/2014/main" id="{25F752C4-3211-4F0E-9F66-92719E3E64D3}"/>
                    </a:ext>
                  </a:extLst>
                </p14:cNvPr>
                <p14:cNvContentPartPr/>
                <p14:nvPr/>
              </p14:nvContentPartPr>
              <p14:xfrm>
                <a:off x="7072117" y="2686921"/>
                <a:ext cx="534960" cy="155160"/>
              </p14:xfrm>
            </p:contentPart>
          </mc:Choice>
          <mc:Fallback xmlns="">
            <p:pic>
              <p:nvPicPr>
                <p:cNvPr id="170" name="墨迹 169">
                  <a:extLst>
                    <a:ext uri="{FF2B5EF4-FFF2-40B4-BE49-F238E27FC236}">
                      <a16:creationId xmlns:a16="http://schemas.microsoft.com/office/drawing/2014/main" id="{25F752C4-3211-4F0E-9F66-92719E3E64D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063117" y="2678281"/>
                  <a:ext cx="552600" cy="17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7">
            <p14:nvContentPartPr>
              <p14:cNvPr id="176" name="墨迹 175">
                <a:extLst>
                  <a:ext uri="{FF2B5EF4-FFF2-40B4-BE49-F238E27FC236}">
                    <a16:creationId xmlns:a16="http://schemas.microsoft.com/office/drawing/2014/main" id="{138535FE-CA0F-443C-A29B-69F3E2846957}"/>
                  </a:ext>
                </a:extLst>
              </p14:cNvPr>
              <p14:cNvContentPartPr/>
              <p14:nvPr/>
            </p14:nvContentPartPr>
            <p14:xfrm>
              <a:off x="6739477" y="3301081"/>
              <a:ext cx="100080" cy="163440"/>
            </p14:xfrm>
          </p:contentPart>
        </mc:Choice>
        <mc:Fallback xmlns="">
          <p:pic>
            <p:nvPicPr>
              <p:cNvPr id="176" name="墨迹 175">
                <a:extLst>
                  <a:ext uri="{FF2B5EF4-FFF2-40B4-BE49-F238E27FC236}">
                    <a16:creationId xmlns:a16="http://schemas.microsoft.com/office/drawing/2014/main" id="{138535FE-CA0F-443C-A29B-69F3E284695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735157" y="3296761"/>
                <a:ext cx="1087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041FAF41-4C9B-40F5-8D05-2F34252B1677}"/>
                  </a:ext>
                </a:extLst>
              </p:cNvPr>
              <p:cNvSpPr txBox="1"/>
              <p:nvPr/>
            </p:nvSpPr>
            <p:spPr>
              <a:xfrm>
                <a:off x="478947" y="6088320"/>
                <a:ext cx="1858989" cy="659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041FAF41-4C9B-40F5-8D05-2F34252B1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47" y="6088320"/>
                <a:ext cx="1858989" cy="659411"/>
              </a:xfrm>
              <a:prstGeom prst="rect">
                <a:avLst/>
              </a:prstGeom>
              <a:blipFill>
                <a:blip r:embed="rId1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3770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XYZ: central questions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D6E3A9-5B2C-4CDC-9CD2-27067E3A3C46}"/>
                  </a:ext>
                </a:extLst>
              </p:cNvPr>
              <p:cNvSpPr txBox="1"/>
              <p:nvPr/>
            </p:nvSpPr>
            <p:spPr>
              <a:xfrm>
                <a:off x="355579" y="809067"/>
                <a:ext cx="8432842" cy="3792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How can we classify the observed XYZ structures?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What is the origin of the masses of excited hadrons?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Radial excitations?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Excitation of light quark-antiquark pairs?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Hadron-hadron pairs?</a:t>
                </a:r>
              </a:p>
              <a:p>
                <a:pPr marL="832104" lvl="2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Indication from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analysis: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𝑞𝑞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acc>
                              </m:e>
                            </m:d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endParaRPr lang="en-US" altLang="zh-CN" sz="1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marL="832104" lvl="2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Indication from functional method (DS and BS equations) </a:t>
                </a:r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</a:rPr>
                  <a:t>Eichmann et al., 2008.10240</a:t>
                </a:r>
              </a:p>
              <a:p>
                <a:pPr marL="832104" lvl="2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Implication of confinement (large-size systems in favor of color-singlet clusters)?</a:t>
                </a:r>
              </a:p>
              <a:p>
                <a:pPr marL="832104" lvl="2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Experimental evidence?  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Hidden-charm states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D6E3A9-5B2C-4CDC-9CD2-27067E3A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79" y="809067"/>
                <a:ext cx="8432842" cy="3792577"/>
              </a:xfrm>
              <a:prstGeom prst="rect">
                <a:avLst/>
              </a:prstGeom>
              <a:blipFill>
                <a:blip r:embed="rId4"/>
                <a:stretch>
                  <a:fillRect l="-434" r="-650" b="-1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B22B79AE-8269-46D7-B1A6-000376B3BC39}"/>
              </a:ext>
            </a:extLst>
          </p:cNvPr>
          <p:cNvGrpSpPr/>
          <p:nvPr/>
        </p:nvGrpSpPr>
        <p:grpSpPr>
          <a:xfrm>
            <a:off x="6748661" y="1380356"/>
            <a:ext cx="1804789" cy="1846469"/>
            <a:chOff x="4217360" y="2385799"/>
            <a:chExt cx="1804789" cy="1846469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9063B614-9A0A-44C4-80AC-D4A13086285A}"/>
                </a:ext>
              </a:extLst>
            </p:cNvPr>
            <p:cNvSpPr/>
            <p:nvPr/>
          </p:nvSpPr>
          <p:spPr>
            <a:xfrm>
              <a:off x="4217360" y="2385799"/>
              <a:ext cx="1804789" cy="184646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A22AEE0-E740-4AE5-9532-F19C89B7B0AC}"/>
                </a:ext>
              </a:extLst>
            </p:cNvPr>
            <p:cNvSpPr/>
            <p:nvPr/>
          </p:nvSpPr>
          <p:spPr>
            <a:xfrm rot="19935148">
              <a:off x="4262781" y="2999816"/>
              <a:ext cx="1713949" cy="618436"/>
            </a:xfrm>
            <a:custGeom>
              <a:avLst/>
              <a:gdLst>
                <a:gd name="connsiteX0" fmla="*/ 1532678 w 1713949"/>
                <a:gd name="connsiteY0" fmla="*/ 38177 h 618436"/>
                <a:gd name="connsiteX1" fmla="*/ 1713949 w 1713949"/>
                <a:gd name="connsiteY1" fmla="*/ 316440 h 618436"/>
                <a:gd name="connsiteX2" fmla="*/ 1417150 w 1713949"/>
                <a:gd name="connsiteY2" fmla="*/ 618436 h 618436"/>
                <a:gd name="connsiteX3" fmla="*/ 1143673 w 1713949"/>
                <a:gd name="connsiteY3" fmla="*/ 433991 h 618436"/>
                <a:gd name="connsiteX4" fmla="*/ 1131376 w 1713949"/>
                <a:gd name="connsiteY4" fmla="*/ 393683 h 618436"/>
                <a:gd name="connsiteX5" fmla="*/ 578166 w 1713949"/>
                <a:gd name="connsiteY5" fmla="*/ 393683 h 618436"/>
                <a:gd name="connsiteX6" fmla="*/ 570276 w 1713949"/>
                <a:gd name="connsiteY6" fmla="*/ 419547 h 618436"/>
                <a:gd name="connsiteX7" fmla="*/ 296800 w 1713949"/>
                <a:gd name="connsiteY7" fmla="*/ 603992 h 618436"/>
                <a:gd name="connsiteX8" fmla="*/ 0 w 1713949"/>
                <a:gd name="connsiteY8" fmla="*/ 301996 h 618436"/>
                <a:gd name="connsiteX9" fmla="*/ 296800 w 1713949"/>
                <a:gd name="connsiteY9" fmla="*/ 0 h 618436"/>
                <a:gd name="connsiteX10" fmla="*/ 412328 w 1713949"/>
                <a:gd name="connsiteY10" fmla="*/ 23732 h 618436"/>
                <a:gd name="connsiteX11" fmla="*/ 580256 w 1713949"/>
                <a:gd name="connsiteY11" fmla="*/ 212191 h 618436"/>
                <a:gd name="connsiteX12" fmla="*/ 584269 w 1713949"/>
                <a:gd name="connsiteY12" fmla="*/ 239198 h 618436"/>
                <a:gd name="connsiteX13" fmla="*/ 1131377 w 1713949"/>
                <a:gd name="connsiteY13" fmla="*/ 239198 h 618436"/>
                <a:gd name="connsiteX14" fmla="*/ 1143673 w 1713949"/>
                <a:gd name="connsiteY14" fmla="*/ 198890 h 618436"/>
                <a:gd name="connsiteX15" fmla="*/ 1417149 w 1713949"/>
                <a:gd name="connsiteY15" fmla="*/ 14444 h 618436"/>
                <a:gd name="connsiteX16" fmla="*/ 1532678 w 1713949"/>
                <a:gd name="connsiteY16" fmla="*/ 38177 h 61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3949" h="618436">
                  <a:moveTo>
                    <a:pt x="1532678" y="38177"/>
                  </a:moveTo>
                  <a:cubicBezTo>
                    <a:pt x="1639204" y="84022"/>
                    <a:pt x="1713949" y="191349"/>
                    <a:pt x="1713949" y="316440"/>
                  </a:cubicBezTo>
                  <a:cubicBezTo>
                    <a:pt x="1713950" y="483228"/>
                    <a:pt x="1581068" y="618436"/>
                    <a:pt x="1417150" y="618436"/>
                  </a:cubicBezTo>
                  <a:cubicBezTo>
                    <a:pt x="1294211" y="618436"/>
                    <a:pt x="1188730" y="542382"/>
                    <a:pt x="1143673" y="433991"/>
                  </a:cubicBezTo>
                  <a:lnTo>
                    <a:pt x="1131376" y="393683"/>
                  </a:lnTo>
                  <a:lnTo>
                    <a:pt x="578166" y="393683"/>
                  </a:lnTo>
                  <a:lnTo>
                    <a:pt x="570276" y="419547"/>
                  </a:lnTo>
                  <a:cubicBezTo>
                    <a:pt x="525220" y="527938"/>
                    <a:pt x="419739" y="603992"/>
                    <a:pt x="296800" y="603992"/>
                  </a:cubicBezTo>
                  <a:cubicBezTo>
                    <a:pt x="132882" y="603992"/>
                    <a:pt x="0" y="468784"/>
                    <a:pt x="0" y="301996"/>
                  </a:cubicBezTo>
                  <a:cubicBezTo>
                    <a:pt x="0" y="135208"/>
                    <a:pt x="132882" y="0"/>
                    <a:pt x="296800" y="0"/>
                  </a:cubicBezTo>
                  <a:cubicBezTo>
                    <a:pt x="337780" y="0"/>
                    <a:pt x="376819" y="8450"/>
                    <a:pt x="412328" y="23732"/>
                  </a:cubicBezTo>
                  <a:cubicBezTo>
                    <a:pt x="492223" y="58117"/>
                    <a:pt x="554241" y="127084"/>
                    <a:pt x="580256" y="212191"/>
                  </a:cubicBezTo>
                  <a:lnTo>
                    <a:pt x="584269" y="239198"/>
                  </a:lnTo>
                  <a:lnTo>
                    <a:pt x="1131377" y="239198"/>
                  </a:lnTo>
                  <a:lnTo>
                    <a:pt x="1143673" y="198890"/>
                  </a:lnTo>
                  <a:cubicBezTo>
                    <a:pt x="1188730" y="90499"/>
                    <a:pt x="1294211" y="14444"/>
                    <a:pt x="1417149" y="14444"/>
                  </a:cubicBezTo>
                  <a:cubicBezTo>
                    <a:pt x="1458129" y="14445"/>
                    <a:pt x="1497169" y="22895"/>
                    <a:pt x="1532678" y="3817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79174FC1-CB4A-4A7D-A72B-467967ECD97E}"/>
                </a:ext>
              </a:extLst>
            </p:cNvPr>
            <p:cNvGrpSpPr/>
            <p:nvPr/>
          </p:nvGrpSpPr>
          <p:grpSpPr>
            <a:xfrm>
              <a:off x="4367485" y="3422200"/>
              <a:ext cx="510536" cy="314500"/>
              <a:chOff x="2876887" y="4137613"/>
              <a:chExt cx="510536" cy="3145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椭圆 9">
                    <a:extLst>
                      <a:ext uri="{FF2B5EF4-FFF2-40B4-BE49-F238E27FC236}">
                        <a16:creationId xmlns:a16="http://schemas.microsoft.com/office/drawing/2014/main" id="{F562A44C-FEC6-4A14-BC7F-42FD097184E5}"/>
                      </a:ext>
                    </a:extLst>
                  </p:cNvPr>
                  <p:cNvSpPr/>
                  <p:nvPr/>
                </p:nvSpPr>
                <p:spPr>
                  <a:xfrm>
                    <a:off x="2876887" y="4160565"/>
                    <a:ext cx="260626" cy="2915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66FF">
                          <a:tint val="66000"/>
                          <a:satMod val="160000"/>
                        </a:srgbClr>
                      </a:gs>
                      <a:gs pos="50000">
                        <a:srgbClr val="0066FF">
                          <a:tint val="44500"/>
                          <a:satMod val="160000"/>
                        </a:srgbClr>
                      </a:gs>
                      <a:gs pos="100000">
                        <a:srgbClr val="0066FF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0" name="椭圆 9">
                    <a:extLst>
                      <a:ext uri="{FF2B5EF4-FFF2-40B4-BE49-F238E27FC236}">
                        <a16:creationId xmlns:a16="http://schemas.microsoft.com/office/drawing/2014/main" id="{F562A44C-FEC6-4A14-BC7F-42FD097184E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6887" y="4160565"/>
                    <a:ext cx="260626" cy="291548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 l="-476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椭圆 20">
                    <a:extLst>
                      <a:ext uri="{FF2B5EF4-FFF2-40B4-BE49-F238E27FC236}">
                        <a16:creationId xmlns:a16="http://schemas.microsoft.com/office/drawing/2014/main" id="{5F9C3D3E-ED0B-4183-B8AC-C722EC172A4B}"/>
                      </a:ext>
                    </a:extLst>
                  </p:cNvPr>
                  <p:cNvSpPr/>
                  <p:nvPr/>
                </p:nvSpPr>
                <p:spPr>
                  <a:xfrm>
                    <a:off x="3126797" y="4137613"/>
                    <a:ext cx="260626" cy="2915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4642A">
                          <a:shade val="30000"/>
                          <a:satMod val="115000"/>
                        </a:srgbClr>
                      </a:gs>
                      <a:gs pos="50000">
                        <a:srgbClr val="A4642A">
                          <a:shade val="67500"/>
                          <a:satMod val="115000"/>
                        </a:srgbClr>
                      </a:gs>
                      <a:gs pos="100000">
                        <a:srgbClr val="A4642A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1" name="椭圆 20">
                    <a:extLst>
                      <a:ext uri="{FF2B5EF4-FFF2-40B4-BE49-F238E27FC236}">
                        <a16:creationId xmlns:a16="http://schemas.microsoft.com/office/drawing/2014/main" id="{5F9C3D3E-ED0B-4183-B8AC-C722EC172A4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6797" y="4137613"/>
                    <a:ext cx="260626" cy="291548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 l="-19048" b="-2291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CD5E42A-8F69-4B69-A44B-3069B568DEFD}"/>
                </a:ext>
              </a:extLst>
            </p:cNvPr>
            <p:cNvGrpSpPr/>
            <p:nvPr/>
          </p:nvGrpSpPr>
          <p:grpSpPr>
            <a:xfrm>
              <a:off x="5403003" y="2803491"/>
              <a:ext cx="422386" cy="505542"/>
              <a:chOff x="2906118" y="4069252"/>
              <a:chExt cx="422386" cy="5055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椭圆 23">
                    <a:extLst>
                      <a:ext uri="{FF2B5EF4-FFF2-40B4-BE49-F238E27FC236}">
                        <a16:creationId xmlns:a16="http://schemas.microsoft.com/office/drawing/2014/main" id="{48034595-F784-49AB-87CD-570EA245B9B4}"/>
                      </a:ext>
                    </a:extLst>
                  </p:cNvPr>
                  <p:cNvSpPr/>
                  <p:nvPr/>
                </p:nvSpPr>
                <p:spPr>
                  <a:xfrm>
                    <a:off x="2906118" y="4283246"/>
                    <a:ext cx="260626" cy="2915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4" name="椭圆 23">
                    <a:extLst>
                      <a:ext uri="{FF2B5EF4-FFF2-40B4-BE49-F238E27FC236}">
                        <a16:creationId xmlns:a16="http://schemas.microsoft.com/office/drawing/2014/main" id="{48034595-F784-49AB-87CD-570EA245B9B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6118" y="4283246"/>
                    <a:ext cx="260626" cy="291548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 l="-19048" b="-208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椭圆 24">
                    <a:extLst>
                      <a:ext uri="{FF2B5EF4-FFF2-40B4-BE49-F238E27FC236}">
                        <a16:creationId xmlns:a16="http://schemas.microsoft.com/office/drawing/2014/main" id="{E3DBBBAF-7089-465C-B8D3-239710E62D1D}"/>
                      </a:ext>
                    </a:extLst>
                  </p:cNvPr>
                  <p:cNvSpPr/>
                  <p:nvPr/>
                </p:nvSpPr>
                <p:spPr>
                  <a:xfrm>
                    <a:off x="3067878" y="4069252"/>
                    <a:ext cx="260626" cy="29154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E3DE">
                          <a:shade val="30000"/>
                          <a:satMod val="115000"/>
                        </a:srgbClr>
                      </a:gs>
                      <a:gs pos="50000">
                        <a:srgbClr val="00E3DE">
                          <a:shade val="67500"/>
                          <a:satMod val="115000"/>
                        </a:srgbClr>
                      </a:gs>
                      <a:gs pos="100000">
                        <a:srgbClr val="00E3DE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5" name="椭圆 24">
                    <a:extLst>
                      <a:ext uri="{FF2B5EF4-FFF2-40B4-BE49-F238E27FC236}">
                        <a16:creationId xmlns:a16="http://schemas.microsoft.com/office/drawing/2014/main" id="{E3DBBBAF-7089-465C-B8D3-239710E62D1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7878" y="4069252"/>
                    <a:ext cx="260626" cy="291548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l="-465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037F506D-8A55-462B-A04B-1104F8879F27}"/>
              </a:ext>
            </a:extLst>
          </p:cNvPr>
          <p:cNvSpPr txBox="1"/>
          <p:nvPr/>
        </p:nvSpPr>
        <p:spPr>
          <a:xfrm>
            <a:off x="1091095" y="251721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6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XYZ: central questions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4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D6E3A9-5B2C-4CDC-9CD2-27067E3A3C46}"/>
                  </a:ext>
                </a:extLst>
              </p:cNvPr>
              <p:cNvSpPr txBox="1"/>
              <p:nvPr/>
            </p:nvSpPr>
            <p:spPr>
              <a:xfrm>
                <a:off x="355579" y="809067"/>
                <a:ext cx="8432842" cy="491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What and how can we learn from production and decay processes? 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Mixing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en-US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/>
                  <a:t>and multiquark configurations/hadron pairs is unavoidable 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Major component for generating the mass can be different from that for production or decay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Which ones of the XYZ can be considered as established with well-determined masses and widths?</a:t>
                </a:r>
              </a:p>
              <a:p>
                <a:pPr marL="272034" lvl="1">
                  <a:lnSpc>
                    <a:spcPct val="125000"/>
                  </a:lnSpc>
                </a:pPr>
                <a:r>
                  <a:rPr lang="en-US" altLang="zh-CN" dirty="0"/>
                  <a:t>Exp. reported values often from </a:t>
                </a:r>
                <a:r>
                  <a:rPr lang="en-US" altLang="zh-CN" dirty="0" err="1"/>
                  <a:t>Breit</a:t>
                </a:r>
                <a:r>
                  <a:rPr lang="en-US" altLang="zh-CN" dirty="0"/>
                  <a:t>-Wigner fits, possible issues: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Summing interfering </a:t>
                </a:r>
                <a:r>
                  <a:rPr lang="en-US" altLang="zh-CN" dirty="0" err="1"/>
                  <a:t>Breit-Wigners</a:t>
                </a:r>
                <a:r>
                  <a:rPr lang="en-US" altLang="zh-CN" dirty="0"/>
                  <a:t> violates unitarity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 err="1">
                    <a:solidFill>
                      <a:srgbClr val="0066FF"/>
                    </a:solidFill>
                  </a:rPr>
                  <a:t>Flatté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/>
                  <a:t>needs to be used for near-threshold structures (capturing threshold cusps)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Coupled (hadron-hadron) channels </a:t>
                </a:r>
                <a:r>
                  <a:rPr lang="en-US" altLang="zh-CN" dirty="0"/>
                  <a:t>can lead to nontrivial interference, peak or dip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The same state can behave differently in different processes</a:t>
                </a:r>
              </a:p>
              <a:p>
                <a:pPr marL="557784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Triangle singularities </a:t>
                </a:r>
                <a:r>
                  <a:rPr lang="en-US" altLang="zh-CN" dirty="0"/>
                  <a:t>could be important; how can three-body FSI be practically incorporated in data analysis?</a:t>
                </a: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6D6E3A9-5B2C-4CDC-9CD2-27067E3A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79" y="809067"/>
                <a:ext cx="8432842" cy="4914166"/>
              </a:xfrm>
              <a:prstGeom prst="rect">
                <a:avLst/>
              </a:prstGeom>
              <a:blipFill>
                <a:blip r:embed="rId4"/>
                <a:stretch>
                  <a:fillRect l="-434" b="-9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037F506D-8A55-462B-A04B-1104F8879F27}"/>
              </a:ext>
            </a:extLst>
          </p:cNvPr>
          <p:cNvSpPr txBox="1"/>
          <p:nvPr/>
        </p:nvSpPr>
        <p:spPr>
          <a:xfrm>
            <a:off x="1091095" y="251721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17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Theoretical methods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8FEC17B-14CF-4565-9258-BE8037F669A4}"/>
              </a:ext>
            </a:extLst>
          </p:cNvPr>
          <p:cNvSpPr txBox="1"/>
          <p:nvPr/>
        </p:nvSpPr>
        <p:spPr>
          <a:xfrm>
            <a:off x="345503" y="721895"/>
            <a:ext cx="8373980" cy="606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Hadronic level</a:t>
            </a:r>
            <a:r>
              <a:rPr lang="en-US" altLang="zh-CN" dirty="0"/>
              <a:t>: nonrelativistic EFT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nonrelativistic expansion + heavy quark symmetry, with and w/o pion exchange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poles correspond to hadronic molecules (purely molecules with only constant contact terms in single channel)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mixing with </a:t>
            </a:r>
            <a:r>
              <a:rPr lang="en-US" altLang="zh-CN" dirty="0" err="1"/>
              <a:t>charmonia</a:t>
            </a:r>
            <a:r>
              <a:rPr lang="en-US" altLang="zh-CN" dirty="0"/>
              <a:t> can change the pole positions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lang="en-US" altLang="zh-CN" sz="1400" dirty="0"/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Low-energy constants unknown</a:t>
            </a:r>
            <a:endParaRPr lang="en-US" altLang="zh-CN" sz="1400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Hadronic level</a:t>
            </a:r>
            <a:r>
              <a:rPr lang="en-US" altLang="zh-CN" dirty="0"/>
              <a:t>: meson exchange model 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unknown/poorly known couplings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cutoff dependence and ambiguous treatment of the short-distance potential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Quark level</a:t>
            </a:r>
            <a:r>
              <a:rPr lang="en-US" altLang="zh-CN" dirty="0"/>
              <a:t>: quark model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models based on </a:t>
            </a:r>
            <a:r>
              <a:rPr lang="en-US" altLang="zh-CN" dirty="0" err="1"/>
              <a:t>chromomagnetic</a:t>
            </a:r>
            <a:r>
              <a:rPr lang="en-US" altLang="zh-CN" dirty="0"/>
              <a:t> interactions  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diquark model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unquenched quark model</a:t>
            </a:r>
            <a:endParaRPr lang="en-US" altLang="zh-CN" sz="1000" dirty="0"/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screened potential           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B.-Q. Li, K.-T. Chao (2009); …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Quark level</a:t>
            </a:r>
            <a:r>
              <a:rPr lang="en-US" altLang="zh-CN" dirty="0"/>
              <a:t>: QCD sum rules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Kinematical triangle singularities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B42AAA-8EA9-49F5-BAEE-8C191B2CE516}"/>
              </a:ext>
            </a:extLst>
          </p:cNvPr>
          <p:cNvSpPr txBox="1"/>
          <p:nvPr/>
        </p:nvSpPr>
        <p:spPr>
          <a:xfrm>
            <a:off x="5572126" y="3129789"/>
            <a:ext cx="305998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Talks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朱俊韬、王福来、陈锐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BB8DA4-08FB-4CE7-851E-181BA57618BB}"/>
              </a:ext>
            </a:extLst>
          </p:cNvPr>
          <p:cNvSpPr txBox="1"/>
          <p:nvPr/>
        </p:nvSpPr>
        <p:spPr>
          <a:xfrm>
            <a:off x="5076413" y="820545"/>
            <a:ext cx="3601454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Talks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蒋军、张振华、杨智、吴天伟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DC0679-33D3-461C-B51D-6C55C62E5C10}"/>
              </a:ext>
            </a:extLst>
          </p:cNvPr>
          <p:cNvSpPr txBox="1"/>
          <p:nvPr/>
        </p:nvSpPr>
        <p:spPr>
          <a:xfrm>
            <a:off x="4157025" y="4100117"/>
            <a:ext cx="4475086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Talks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陈晓云、谭悦、刘风萧、王国利、吴雨衡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B98BA63-C0F8-45AE-927F-588F2C8C0052}"/>
              </a:ext>
            </a:extLst>
          </p:cNvPr>
          <p:cNvSpPr txBox="1"/>
          <p:nvPr/>
        </p:nvSpPr>
        <p:spPr>
          <a:xfrm>
            <a:off x="6283332" y="6050878"/>
            <a:ext cx="2348779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Talks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陈伟、王志刚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1CFFF74-AB35-4CF0-B950-1E1D92949B08}"/>
              </a:ext>
            </a:extLst>
          </p:cNvPr>
          <p:cNvSpPr txBox="1"/>
          <p:nvPr/>
        </p:nvSpPr>
        <p:spPr>
          <a:xfrm>
            <a:off x="6870760" y="4483631"/>
            <a:ext cx="1761351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Talk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安洪涛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0718461-A49B-447E-95F6-D72B009ABC3B}"/>
              </a:ext>
            </a:extLst>
          </p:cNvPr>
          <p:cNvSpPr txBox="1"/>
          <p:nvPr/>
        </p:nvSpPr>
        <p:spPr>
          <a:xfrm>
            <a:off x="6916631" y="5129650"/>
            <a:ext cx="1715480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罗肆强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95B71B-C3EB-4531-A5F8-B508FB1964FC}"/>
              </a:ext>
            </a:extLst>
          </p:cNvPr>
          <p:cNvSpPr txBox="1"/>
          <p:nvPr/>
        </p:nvSpPr>
        <p:spPr>
          <a:xfrm>
            <a:off x="5414574" y="6383242"/>
            <a:ext cx="3343664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Talks by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景豪杰、刘晓海、杜蒙川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49AF84-0B14-4408-86E6-F0245F709857}"/>
              </a:ext>
            </a:extLst>
          </p:cNvPr>
          <p:cNvSpPr txBox="1"/>
          <p:nvPr/>
        </p:nvSpPr>
        <p:spPr>
          <a:xfrm>
            <a:off x="2072313" y="2456664"/>
            <a:ext cx="6684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E.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Cincioglu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J. Nieves et al. (2016); Friedrichs model: Z.-Y. Zhou, Z.-G. Xiao (2016-2000); …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17FA98F-53E0-488F-8724-BA7361100146}"/>
              </a:ext>
            </a:extLst>
          </p:cNvPr>
          <p:cNvSpPr txBox="1"/>
          <p:nvPr/>
        </p:nvSpPr>
        <p:spPr>
          <a:xfrm>
            <a:off x="1107149" y="5449392"/>
            <a:ext cx="6439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Y. Lu, N. Anwar, B.-S. Zou (2017); P. Ortega, J. Segovia, D.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Entem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F. Fernandez (2018); …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23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1978202-4440-44E4-87D7-1FA27FBA9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02" y="1405627"/>
            <a:ext cx="7551161" cy="47939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Theoretical methods: lattice QCD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8FEC17B-14CF-4565-9258-BE8037F669A4}"/>
              </a:ext>
            </a:extLst>
          </p:cNvPr>
          <p:cNvSpPr txBox="1"/>
          <p:nvPr/>
        </p:nvSpPr>
        <p:spPr>
          <a:xfrm>
            <a:off x="266882" y="807496"/>
            <a:ext cx="8492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So far only limited systems studied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Coupled channels </a:t>
            </a:r>
            <a:r>
              <a:rPr lang="en-US" altLang="zh-CN" dirty="0"/>
              <a:t>always involved, </a:t>
            </a:r>
            <a:r>
              <a:rPr lang="en-US" altLang="zh-CN" dirty="0">
                <a:solidFill>
                  <a:srgbClr val="0066FF"/>
                </a:solidFill>
              </a:rPr>
              <a:t>interpretation </a:t>
            </a:r>
            <a:r>
              <a:rPr lang="en-US" altLang="zh-CN" dirty="0"/>
              <a:t>of the results needs refined analysis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EE49F09-2294-4EF7-982D-EDA0FCFA383E}"/>
                  </a:ext>
                </a:extLst>
              </p:cNvPr>
              <p:cNvSpPr txBox="1"/>
              <p:nvPr/>
            </p:nvSpPr>
            <p:spPr>
              <a:xfrm>
                <a:off x="1273158" y="6428344"/>
                <a:ext cx="69651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Two channels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𝜓𝜋</m:t>
                    </m:r>
                  </m:oMath>
                </a14:m>
                <a:r>
                  <a:rPr lang="en-US" altLang="zh-CN" dirty="0"/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, disfavoring a near-threshold pole 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EE49F09-2294-4EF7-982D-EDA0FCFA3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158" y="6428344"/>
                <a:ext cx="6965191" cy="369332"/>
              </a:xfrm>
              <a:prstGeom prst="rect">
                <a:avLst/>
              </a:prstGeom>
              <a:blipFill>
                <a:blip r:embed="rId5"/>
                <a:stretch>
                  <a:fillRect l="-78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18AC6423-01EA-4023-9F61-014B4FB4F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37" y="6137037"/>
            <a:ext cx="1234387" cy="307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67E7640-33D5-4A89-AA90-C38471898473}"/>
                  </a:ext>
                </a:extLst>
              </p:cNvPr>
              <p:cNvSpPr txBox="1"/>
              <p:nvPr/>
            </p:nvSpPr>
            <p:spPr>
              <a:xfrm>
                <a:off x="2843828" y="5830213"/>
                <a:ext cx="4969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; strong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𝜓𝜋</m:t>
                    </m:r>
                  </m:oMath>
                </a14:m>
                <a:r>
                  <a:rPr lang="en-US" altLang="zh-CN" dirty="0"/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dirty="0"/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channel coupling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67E7640-33D5-4A89-AA90-C38471898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28" y="5830213"/>
                <a:ext cx="4969053" cy="369332"/>
              </a:xfrm>
              <a:prstGeom prst="rect">
                <a:avLst/>
              </a:prstGeom>
              <a:blipFill>
                <a:blip r:embed="rId7"/>
                <a:stretch>
                  <a:fillRect l="-1104" t="-8197" r="-24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CD4FAC9C-5001-432E-995A-A723C57A6F7D}"/>
              </a:ext>
            </a:extLst>
          </p:cNvPr>
          <p:cNvSpPr txBox="1"/>
          <p:nvPr/>
        </p:nvSpPr>
        <p:spPr>
          <a:xfrm>
            <a:off x="6485542" y="6136774"/>
            <a:ext cx="1675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469346"/>
                </a:solidFill>
              </a:rPr>
              <a:t>CPC43(2019)103103</a:t>
            </a:r>
            <a:endParaRPr lang="zh-CN" altLang="en-US" sz="1400" dirty="0">
              <a:solidFill>
                <a:srgbClr val="469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11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144E642-1F24-46C1-915D-FF3F3168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58" y="976641"/>
            <a:ext cx="7820084" cy="50969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Theoretical methods: lattice QCD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01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Theoretical methods: lattice QCD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57C6AF-C242-4B5C-8EAE-6B50258CA632}"/>
              </a:ext>
            </a:extLst>
          </p:cNvPr>
          <p:cNvSpPr txBox="1"/>
          <p:nvPr/>
        </p:nvSpPr>
        <p:spPr>
          <a:xfrm>
            <a:off x="103588" y="922494"/>
            <a:ext cx="889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The CLQCD lattice results are also consistent with </a:t>
            </a:r>
            <a:r>
              <a:rPr lang="en-US" altLang="zh-CN" dirty="0">
                <a:solidFill>
                  <a:srgbClr val="0066FF"/>
                </a:solidFill>
              </a:rPr>
              <a:t>a near-threshold pole in a remote Riemann sheet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0066FF"/>
                </a:solidFill>
              </a:rPr>
              <a:t>producing a cusp </a:t>
            </a:r>
            <a:r>
              <a:rPr lang="en-US" altLang="zh-CN" dirty="0"/>
              <a:t>threshold-enhancement behavior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8BA44A8-8A06-4860-B706-33E0ADB086AD}"/>
              </a:ext>
            </a:extLst>
          </p:cNvPr>
          <p:cNvGrpSpPr/>
          <p:nvPr/>
        </p:nvGrpSpPr>
        <p:grpSpPr>
          <a:xfrm>
            <a:off x="3201846" y="5471041"/>
            <a:ext cx="1760489" cy="787633"/>
            <a:chOff x="4698878" y="4910580"/>
            <a:chExt cx="1760489" cy="787633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CBAB35A8-3443-45E2-966E-AE0361BF3080}"/>
                </a:ext>
              </a:extLst>
            </p:cNvPr>
            <p:cNvCxnSpPr/>
            <p:nvPr/>
          </p:nvCxnSpPr>
          <p:spPr>
            <a:xfrm>
              <a:off x="4698878" y="5308464"/>
              <a:ext cx="156178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EBB936F-2520-403D-9FB7-F75461CAB990}"/>
                </a:ext>
              </a:extLst>
            </p:cNvPr>
            <p:cNvGrpSpPr/>
            <p:nvPr/>
          </p:nvGrpSpPr>
          <p:grpSpPr>
            <a:xfrm>
              <a:off x="5081752" y="5225533"/>
              <a:ext cx="89640" cy="129600"/>
              <a:chOff x="7540570" y="3911553"/>
              <a:chExt cx="89640" cy="12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8" name="墨迹 17">
                    <a:extLst>
                      <a:ext uri="{FF2B5EF4-FFF2-40B4-BE49-F238E27FC236}">
                        <a16:creationId xmlns:a16="http://schemas.microsoft.com/office/drawing/2014/main" id="{70CDB522-FB21-479A-8D8D-12BA9CE151FE}"/>
                      </a:ext>
                    </a:extLst>
                  </p14:cNvPr>
                  <p14:cNvContentPartPr/>
                  <p14:nvPr/>
                </p14:nvContentPartPr>
                <p14:xfrm>
                  <a:off x="7588810" y="3936033"/>
                  <a:ext cx="29880" cy="19080"/>
                </p14:xfrm>
              </p:contentPart>
            </mc:Choice>
            <mc:Fallback xmlns="">
              <p:pic>
                <p:nvPicPr>
                  <p:cNvPr id="18" name="墨迹 17">
                    <a:extLst>
                      <a:ext uri="{FF2B5EF4-FFF2-40B4-BE49-F238E27FC236}">
                        <a16:creationId xmlns:a16="http://schemas.microsoft.com/office/drawing/2014/main" id="{70CDB522-FB21-479A-8D8D-12BA9CE151FE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584490" y="3931793"/>
                    <a:ext cx="38520" cy="2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9" name="墨迹 18">
                    <a:extLst>
                      <a:ext uri="{FF2B5EF4-FFF2-40B4-BE49-F238E27FC236}">
                        <a16:creationId xmlns:a16="http://schemas.microsoft.com/office/drawing/2014/main" id="{DD433B8F-C3E4-433A-818C-1AD88B046122}"/>
                      </a:ext>
                    </a:extLst>
                  </p14:cNvPr>
                  <p14:cNvContentPartPr/>
                  <p14:nvPr/>
                </p14:nvContentPartPr>
                <p14:xfrm>
                  <a:off x="7540570" y="3911553"/>
                  <a:ext cx="88560" cy="120600"/>
                </p14:xfrm>
              </p:contentPart>
            </mc:Choice>
            <mc:Fallback xmlns="">
              <p:pic>
                <p:nvPicPr>
                  <p:cNvPr id="19" name="墨迹 18">
                    <a:extLst>
                      <a:ext uri="{FF2B5EF4-FFF2-40B4-BE49-F238E27FC236}">
                        <a16:creationId xmlns:a16="http://schemas.microsoft.com/office/drawing/2014/main" id="{DD433B8F-C3E4-433A-818C-1AD88B04612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536250" y="3907233"/>
                    <a:ext cx="9720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0" name="墨迹 19">
                    <a:extLst>
                      <a:ext uri="{FF2B5EF4-FFF2-40B4-BE49-F238E27FC236}">
                        <a16:creationId xmlns:a16="http://schemas.microsoft.com/office/drawing/2014/main" id="{20D016D4-8C8E-4360-8000-97E0DAA8682B}"/>
                      </a:ext>
                    </a:extLst>
                  </p14:cNvPr>
                  <p14:cNvContentPartPr/>
                  <p14:nvPr/>
                </p14:nvContentPartPr>
                <p14:xfrm>
                  <a:off x="7541290" y="3925593"/>
                  <a:ext cx="88920" cy="115560"/>
                </p14:xfrm>
              </p:contentPart>
            </mc:Choice>
            <mc:Fallback xmlns="">
              <p:pic>
                <p:nvPicPr>
                  <p:cNvPr id="20" name="墨迹 19">
                    <a:extLst>
                      <a:ext uri="{FF2B5EF4-FFF2-40B4-BE49-F238E27FC236}">
                        <a16:creationId xmlns:a16="http://schemas.microsoft.com/office/drawing/2014/main" id="{20D016D4-8C8E-4360-8000-97E0DAA8682B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536970" y="3921273"/>
                    <a:ext cx="97560" cy="124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216C0896-4FBA-4D6E-81A5-42CE36468832}"/>
                </a:ext>
              </a:extLst>
            </p:cNvPr>
            <p:cNvGrpSpPr/>
            <p:nvPr/>
          </p:nvGrpSpPr>
          <p:grpSpPr>
            <a:xfrm>
              <a:off x="5754592" y="5244613"/>
              <a:ext cx="128520" cy="103320"/>
              <a:chOff x="8213410" y="3930633"/>
              <a:chExt cx="128520" cy="10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2" name="墨迹 21">
                    <a:extLst>
                      <a:ext uri="{FF2B5EF4-FFF2-40B4-BE49-F238E27FC236}">
                        <a16:creationId xmlns:a16="http://schemas.microsoft.com/office/drawing/2014/main" id="{5451055F-81C3-4BDD-B540-A9B7D1DCE1A6}"/>
                      </a:ext>
                    </a:extLst>
                  </p14:cNvPr>
                  <p14:cNvContentPartPr/>
                  <p14:nvPr/>
                </p14:nvContentPartPr>
                <p14:xfrm>
                  <a:off x="8239690" y="3930633"/>
                  <a:ext cx="102240" cy="103320"/>
                </p14:xfrm>
              </p:contentPart>
            </mc:Choice>
            <mc:Fallback xmlns="">
              <p:pic>
                <p:nvPicPr>
                  <p:cNvPr id="22" name="墨迹 21">
                    <a:extLst>
                      <a:ext uri="{FF2B5EF4-FFF2-40B4-BE49-F238E27FC236}">
                        <a16:creationId xmlns:a16="http://schemas.microsoft.com/office/drawing/2014/main" id="{5451055F-81C3-4BDD-B540-A9B7D1DCE1A6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235370" y="3926313"/>
                    <a:ext cx="11088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3" name="墨迹 22">
                    <a:extLst>
                      <a:ext uri="{FF2B5EF4-FFF2-40B4-BE49-F238E27FC236}">
                        <a16:creationId xmlns:a16="http://schemas.microsoft.com/office/drawing/2014/main" id="{7BCAFD93-FDF1-4D6B-8A26-AAE5F07FA3D1}"/>
                      </a:ext>
                    </a:extLst>
                  </p14:cNvPr>
                  <p14:cNvContentPartPr/>
                  <p14:nvPr/>
                </p14:nvContentPartPr>
                <p14:xfrm>
                  <a:off x="8213410" y="3935313"/>
                  <a:ext cx="88920" cy="98640"/>
                </p14:xfrm>
              </p:contentPart>
            </mc:Choice>
            <mc:Fallback xmlns="">
              <p:pic>
                <p:nvPicPr>
                  <p:cNvPr id="23" name="墨迹 22">
                    <a:extLst>
                      <a:ext uri="{FF2B5EF4-FFF2-40B4-BE49-F238E27FC236}">
                        <a16:creationId xmlns:a16="http://schemas.microsoft.com/office/drawing/2014/main" id="{7BCAFD93-FDF1-4D6B-8A26-AAE5F07FA3D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209090" y="3930993"/>
                    <a:ext cx="97560" cy="107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墨迹 41">
                  <a:extLst>
                    <a:ext uri="{FF2B5EF4-FFF2-40B4-BE49-F238E27FC236}">
                      <a16:creationId xmlns:a16="http://schemas.microsoft.com/office/drawing/2014/main" id="{A7B9361C-3BEB-47F2-9039-893743BC15E8}"/>
                    </a:ext>
                  </a:extLst>
                </p14:cNvPr>
                <p14:cNvContentPartPr/>
                <p14:nvPr/>
              </p14:nvContentPartPr>
              <p14:xfrm>
                <a:off x="5880201" y="5137055"/>
                <a:ext cx="154800" cy="101520"/>
              </p14:xfrm>
            </p:contentPart>
          </mc:Choice>
          <mc:Fallback xmlns="">
            <p:pic>
              <p:nvPicPr>
                <p:cNvPr id="42" name="墨迹 41">
                  <a:extLst>
                    <a:ext uri="{FF2B5EF4-FFF2-40B4-BE49-F238E27FC236}">
                      <a16:creationId xmlns:a16="http://schemas.microsoft.com/office/drawing/2014/main" id="{A7B9361C-3BEB-47F2-9039-893743BC15E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71201" y="5128055"/>
                  <a:ext cx="172440" cy="119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D810BC5D-67B4-4680-AA8B-E866CF4CC718}"/>
                </a:ext>
              </a:extLst>
            </p:cNvPr>
            <p:cNvGrpSpPr/>
            <p:nvPr/>
          </p:nvGrpSpPr>
          <p:grpSpPr>
            <a:xfrm>
              <a:off x="5928832" y="5062813"/>
              <a:ext cx="31320" cy="265320"/>
              <a:chOff x="8387650" y="3748833"/>
              <a:chExt cx="31320" cy="265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5" name="墨迹 54">
                    <a:extLst>
                      <a:ext uri="{FF2B5EF4-FFF2-40B4-BE49-F238E27FC236}">
                        <a16:creationId xmlns:a16="http://schemas.microsoft.com/office/drawing/2014/main" id="{0C0BD848-B43F-495D-8A7A-E2D3990449CF}"/>
                      </a:ext>
                    </a:extLst>
                  </p14:cNvPr>
                  <p14:cNvContentPartPr/>
                  <p14:nvPr/>
                </p14:nvContentPartPr>
                <p14:xfrm>
                  <a:off x="8415370" y="3748833"/>
                  <a:ext cx="3600" cy="360"/>
                </p14:xfrm>
              </p:contentPart>
            </mc:Choice>
            <mc:Fallback xmlns="">
              <p:pic>
                <p:nvPicPr>
                  <p:cNvPr id="55" name="墨迹 54">
                    <a:extLst>
                      <a:ext uri="{FF2B5EF4-FFF2-40B4-BE49-F238E27FC236}">
                        <a16:creationId xmlns:a16="http://schemas.microsoft.com/office/drawing/2014/main" id="{0C0BD848-B43F-495D-8A7A-E2D3990449C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406370" y="3739833"/>
                    <a:ext cx="21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6" name="墨迹 55">
                    <a:extLst>
                      <a:ext uri="{FF2B5EF4-FFF2-40B4-BE49-F238E27FC236}">
                        <a16:creationId xmlns:a16="http://schemas.microsoft.com/office/drawing/2014/main" id="{D239053A-8EC8-4FCB-8434-F0FBD03E9EC5}"/>
                      </a:ext>
                    </a:extLst>
                  </p14:cNvPr>
                  <p14:cNvContentPartPr/>
                  <p14:nvPr/>
                </p14:nvContentPartPr>
                <p14:xfrm>
                  <a:off x="8387650" y="3751353"/>
                  <a:ext cx="20880" cy="262800"/>
                </p14:xfrm>
              </p:contentPart>
            </mc:Choice>
            <mc:Fallback xmlns="">
              <p:pic>
                <p:nvPicPr>
                  <p:cNvPr id="56" name="墨迹 55">
                    <a:extLst>
                      <a:ext uri="{FF2B5EF4-FFF2-40B4-BE49-F238E27FC236}">
                        <a16:creationId xmlns:a16="http://schemas.microsoft.com/office/drawing/2014/main" id="{D239053A-8EC8-4FCB-8434-F0FBD03E9EC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78650" y="3742341"/>
                    <a:ext cx="38520" cy="28046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8" name="墨迹 57">
                  <a:extLst>
                    <a:ext uri="{FF2B5EF4-FFF2-40B4-BE49-F238E27FC236}">
                      <a16:creationId xmlns:a16="http://schemas.microsoft.com/office/drawing/2014/main" id="{A39BB337-87B7-45E7-8B17-AB2E458CF6A6}"/>
                    </a:ext>
                  </a:extLst>
                </p14:cNvPr>
                <p14:cNvContentPartPr/>
                <p14:nvPr/>
              </p14:nvContentPartPr>
              <p14:xfrm>
                <a:off x="5648032" y="5294653"/>
                <a:ext cx="272160" cy="144720"/>
              </p14:xfrm>
            </p:contentPart>
          </mc:Choice>
          <mc:Fallback xmlns="">
            <p:pic>
              <p:nvPicPr>
                <p:cNvPr id="58" name="墨迹 57">
                  <a:extLst>
                    <a:ext uri="{FF2B5EF4-FFF2-40B4-BE49-F238E27FC236}">
                      <a16:creationId xmlns:a16="http://schemas.microsoft.com/office/drawing/2014/main" id="{A39BB337-87B7-45E7-8B17-AB2E458CF6A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39032" y="5285653"/>
                  <a:ext cx="2898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24" name="墨迹 1023">
                  <a:extLst>
                    <a:ext uri="{FF2B5EF4-FFF2-40B4-BE49-F238E27FC236}">
                      <a16:creationId xmlns:a16="http://schemas.microsoft.com/office/drawing/2014/main" id="{3120B87A-BF79-4CBC-A9B4-BE30852BB2FF}"/>
                    </a:ext>
                  </a:extLst>
                </p14:cNvPr>
                <p14:cNvContentPartPr/>
                <p14:nvPr/>
              </p14:nvContentPartPr>
              <p14:xfrm>
                <a:off x="5725792" y="5393293"/>
                <a:ext cx="69840" cy="96120"/>
              </p14:xfrm>
            </p:contentPart>
          </mc:Choice>
          <mc:Fallback xmlns="">
            <p:pic>
              <p:nvPicPr>
                <p:cNvPr id="1024" name="墨迹 1023">
                  <a:extLst>
                    <a:ext uri="{FF2B5EF4-FFF2-40B4-BE49-F238E27FC236}">
                      <a16:creationId xmlns:a16="http://schemas.microsoft.com/office/drawing/2014/main" id="{3120B87A-BF79-4CBC-A9B4-BE30852BB2F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16792" y="5384293"/>
                  <a:ext cx="87480" cy="113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31" name="组合 1030">
              <a:extLst>
                <a:ext uri="{FF2B5EF4-FFF2-40B4-BE49-F238E27FC236}">
                  <a16:creationId xmlns:a16="http://schemas.microsoft.com/office/drawing/2014/main" id="{0ABEA8A4-26C5-4411-93EB-380BBF35F678}"/>
                </a:ext>
              </a:extLst>
            </p:cNvPr>
            <p:cNvGrpSpPr/>
            <p:nvPr/>
          </p:nvGrpSpPr>
          <p:grpSpPr>
            <a:xfrm>
              <a:off x="5762872" y="5531893"/>
              <a:ext cx="347760" cy="166320"/>
              <a:chOff x="8221690" y="4217913"/>
              <a:chExt cx="347760" cy="16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026" name="墨迹 1025">
                    <a:extLst>
                      <a:ext uri="{FF2B5EF4-FFF2-40B4-BE49-F238E27FC236}">
                        <a16:creationId xmlns:a16="http://schemas.microsoft.com/office/drawing/2014/main" id="{5B932844-548E-427C-B6A3-253AB227F1CA}"/>
                      </a:ext>
                    </a:extLst>
                  </p14:cNvPr>
                  <p14:cNvContentPartPr/>
                  <p14:nvPr/>
                </p14:nvContentPartPr>
                <p14:xfrm>
                  <a:off x="8221690" y="4217913"/>
                  <a:ext cx="115560" cy="166320"/>
                </p14:xfrm>
              </p:contentPart>
            </mc:Choice>
            <mc:Fallback xmlns="">
              <p:pic>
                <p:nvPicPr>
                  <p:cNvPr id="1026" name="墨迹 1025">
                    <a:extLst>
                      <a:ext uri="{FF2B5EF4-FFF2-40B4-BE49-F238E27FC236}">
                        <a16:creationId xmlns:a16="http://schemas.microsoft.com/office/drawing/2014/main" id="{5B932844-548E-427C-B6A3-253AB227F1C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12690" y="4208932"/>
                    <a:ext cx="133200" cy="1839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027" name="墨迹 1026">
                    <a:extLst>
                      <a:ext uri="{FF2B5EF4-FFF2-40B4-BE49-F238E27FC236}">
                        <a16:creationId xmlns:a16="http://schemas.microsoft.com/office/drawing/2014/main" id="{D5EA2535-B2DA-4E60-8DD3-3FE9C7DA1AE6}"/>
                      </a:ext>
                    </a:extLst>
                  </p14:cNvPr>
                  <p14:cNvContentPartPr/>
                  <p14:nvPr/>
                </p14:nvContentPartPr>
                <p14:xfrm>
                  <a:off x="8338690" y="4233753"/>
                  <a:ext cx="81720" cy="124200"/>
                </p14:xfrm>
              </p:contentPart>
            </mc:Choice>
            <mc:Fallback xmlns="">
              <p:pic>
                <p:nvPicPr>
                  <p:cNvPr id="1027" name="墨迹 1026">
                    <a:extLst>
                      <a:ext uri="{FF2B5EF4-FFF2-40B4-BE49-F238E27FC236}">
                        <a16:creationId xmlns:a16="http://schemas.microsoft.com/office/drawing/2014/main" id="{D5EA2535-B2DA-4E60-8DD3-3FE9C7DA1AE6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29690" y="4224753"/>
                    <a:ext cx="9936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028" name="墨迹 1027">
                    <a:extLst>
                      <a:ext uri="{FF2B5EF4-FFF2-40B4-BE49-F238E27FC236}">
                        <a16:creationId xmlns:a16="http://schemas.microsoft.com/office/drawing/2014/main" id="{D5042C6E-DDD5-409D-9728-437362FAFD51}"/>
                      </a:ext>
                    </a:extLst>
                  </p14:cNvPr>
                  <p14:cNvContentPartPr/>
                  <p14:nvPr/>
                </p14:nvContentPartPr>
                <p14:xfrm>
                  <a:off x="8443450" y="4286313"/>
                  <a:ext cx="47880" cy="8280"/>
                </p14:xfrm>
              </p:contentPart>
            </mc:Choice>
            <mc:Fallback xmlns="">
              <p:pic>
                <p:nvPicPr>
                  <p:cNvPr id="1028" name="墨迹 1027">
                    <a:extLst>
                      <a:ext uri="{FF2B5EF4-FFF2-40B4-BE49-F238E27FC236}">
                        <a16:creationId xmlns:a16="http://schemas.microsoft.com/office/drawing/2014/main" id="{D5042C6E-DDD5-409D-9728-437362FAFD5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434382" y="4277313"/>
                    <a:ext cx="65654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030" name="墨迹 1029">
                    <a:extLst>
                      <a:ext uri="{FF2B5EF4-FFF2-40B4-BE49-F238E27FC236}">
                        <a16:creationId xmlns:a16="http://schemas.microsoft.com/office/drawing/2014/main" id="{FF3CE1B1-50DD-4399-95B1-B007C735539D}"/>
                      </a:ext>
                    </a:extLst>
                  </p14:cNvPr>
                  <p14:cNvContentPartPr/>
                  <p14:nvPr/>
                </p14:nvContentPartPr>
                <p14:xfrm>
                  <a:off x="8501050" y="4244913"/>
                  <a:ext cx="68400" cy="119160"/>
                </p14:xfrm>
              </p:contentPart>
            </mc:Choice>
            <mc:Fallback xmlns="">
              <p:pic>
                <p:nvPicPr>
                  <p:cNvPr id="1030" name="墨迹 1029">
                    <a:extLst>
                      <a:ext uri="{FF2B5EF4-FFF2-40B4-BE49-F238E27FC236}">
                        <a16:creationId xmlns:a16="http://schemas.microsoft.com/office/drawing/2014/main" id="{FF3CE1B1-50DD-4399-95B1-B007C735539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492002" y="4235913"/>
                    <a:ext cx="86133" cy="136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39" name="组合 1038">
              <a:extLst>
                <a:ext uri="{FF2B5EF4-FFF2-40B4-BE49-F238E27FC236}">
                  <a16:creationId xmlns:a16="http://schemas.microsoft.com/office/drawing/2014/main" id="{789CACCE-254A-4B75-9215-B31FC03EAC6F}"/>
                </a:ext>
              </a:extLst>
            </p:cNvPr>
            <p:cNvGrpSpPr/>
            <p:nvPr/>
          </p:nvGrpSpPr>
          <p:grpSpPr>
            <a:xfrm>
              <a:off x="5429512" y="5075773"/>
              <a:ext cx="405000" cy="221760"/>
              <a:chOff x="7888330" y="3761793"/>
              <a:chExt cx="40500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0" name="墨迹 59">
                    <a:extLst>
                      <a:ext uri="{FF2B5EF4-FFF2-40B4-BE49-F238E27FC236}">
                        <a16:creationId xmlns:a16="http://schemas.microsoft.com/office/drawing/2014/main" id="{07E2D006-E561-46BF-81BD-43FF6CA66C15}"/>
                      </a:ext>
                    </a:extLst>
                  </p14:cNvPr>
                  <p14:cNvContentPartPr/>
                  <p14:nvPr/>
                </p14:nvContentPartPr>
                <p14:xfrm>
                  <a:off x="8093530" y="3830193"/>
                  <a:ext cx="199800" cy="153360"/>
                </p14:xfrm>
              </p:contentPart>
            </mc:Choice>
            <mc:Fallback xmlns="">
              <p:pic>
                <p:nvPicPr>
                  <p:cNvPr id="60" name="墨迹 59">
                    <a:extLst>
                      <a:ext uri="{FF2B5EF4-FFF2-40B4-BE49-F238E27FC236}">
                        <a16:creationId xmlns:a16="http://schemas.microsoft.com/office/drawing/2014/main" id="{07E2D006-E561-46BF-81BD-43FF6CA66C1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084530" y="3821193"/>
                    <a:ext cx="217440" cy="17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1" name="墨迹 60">
                    <a:extLst>
                      <a:ext uri="{FF2B5EF4-FFF2-40B4-BE49-F238E27FC236}">
                        <a16:creationId xmlns:a16="http://schemas.microsoft.com/office/drawing/2014/main" id="{6FAC51C9-5204-4824-A288-CD2FF0D9530B}"/>
                      </a:ext>
                    </a:extLst>
                  </p14:cNvPr>
                  <p14:cNvContentPartPr/>
                  <p14:nvPr/>
                </p14:nvContentPartPr>
                <p14:xfrm>
                  <a:off x="8127010" y="3870873"/>
                  <a:ext cx="59760" cy="46080"/>
                </p14:xfrm>
              </p:contentPart>
            </mc:Choice>
            <mc:Fallback xmlns="">
              <p:pic>
                <p:nvPicPr>
                  <p:cNvPr id="61" name="墨迹 60">
                    <a:extLst>
                      <a:ext uri="{FF2B5EF4-FFF2-40B4-BE49-F238E27FC236}">
                        <a16:creationId xmlns:a16="http://schemas.microsoft.com/office/drawing/2014/main" id="{6FAC51C9-5204-4824-A288-CD2FF0D9530B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118010" y="3861873"/>
                    <a:ext cx="7740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" name="墨迹 61">
                    <a:extLst>
                      <a:ext uri="{FF2B5EF4-FFF2-40B4-BE49-F238E27FC236}">
                        <a16:creationId xmlns:a16="http://schemas.microsoft.com/office/drawing/2014/main" id="{5BC6D4F6-C34C-43B5-9936-9CFA0E45CDD7}"/>
                      </a:ext>
                    </a:extLst>
                  </p14:cNvPr>
                  <p14:cNvContentPartPr/>
                  <p14:nvPr/>
                </p14:nvContentPartPr>
                <p14:xfrm>
                  <a:off x="8158690" y="3879513"/>
                  <a:ext cx="20880" cy="50400"/>
                </p14:xfrm>
              </p:contentPart>
            </mc:Choice>
            <mc:Fallback xmlns="">
              <p:pic>
                <p:nvPicPr>
                  <p:cNvPr id="62" name="墨迹 61">
                    <a:extLst>
                      <a:ext uri="{FF2B5EF4-FFF2-40B4-BE49-F238E27FC236}">
                        <a16:creationId xmlns:a16="http://schemas.microsoft.com/office/drawing/2014/main" id="{5BC6D4F6-C34C-43B5-9936-9CFA0E45CDD7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8149690" y="3870513"/>
                    <a:ext cx="38520" cy="6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032" name="墨迹 1031">
                    <a:extLst>
                      <a:ext uri="{FF2B5EF4-FFF2-40B4-BE49-F238E27FC236}">
                        <a16:creationId xmlns:a16="http://schemas.microsoft.com/office/drawing/2014/main" id="{9E9274D6-67AB-4FD7-BA3D-4E81A0194F81}"/>
                      </a:ext>
                    </a:extLst>
                  </p14:cNvPr>
                  <p14:cNvContentPartPr/>
                  <p14:nvPr/>
                </p14:nvContentPartPr>
                <p14:xfrm>
                  <a:off x="7892650" y="3785193"/>
                  <a:ext cx="360" cy="360"/>
                </p14:xfrm>
              </p:contentPart>
            </mc:Choice>
            <mc:Fallback xmlns="">
              <p:pic>
                <p:nvPicPr>
                  <p:cNvPr id="1032" name="墨迹 1031">
                    <a:extLst>
                      <a:ext uri="{FF2B5EF4-FFF2-40B4-BE49-F238E27FC236}">
                        <a16:creationId xmlns:a16="http://schemas.microsoft.com/office/drawing/2014/main" id="{9E9274D6-67AB-4FD7-BA3D-4E81A0194F81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883650" y="377619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1033" name="墨迹 1032">
                    <a:extLst>
                      <a:ext uri="{FF2B5EF4-FFF2-40B4-BE49-F238E27FC236}">
                        <a16:creationId xmlns:a16="http://schemas.microsoft.com/office/drawing/2014/main" id="{287E6947-F023-4D8B-9F0C-FAC4E381BAC7}"/>
                      </a:ext>
                    </a:extLst>
                  </p14:cNvPr>
                  <p14:cNvContentPartPr/>
                  <p14:nvPr/>
                </p14:nvContentPartPr>
                <p14:xfrm>
                  <a:off x="7888330" y="3767193"/>
                  <a:ext cx="87480" cy="143280"/>
                </p14:xfrm>
              </p:contentPart>
            </mc:Choice>
            <mc:Fallback xmlns="">
              <p:pic>
                <p:nvPicPr>
                  <p:cNvPr id="1033" name="墨迹 1032">
                    <a:extLst>
                      <a:ext uri="{FF2B5EF4-FFF2-40B4-BE49-F238E27FC236}">
                        <a16:creationId xmlns:a16="http://schemas.microsoft.com/office/drawing/2014/main" id="{287E6947-F023-4D8B-9F0C-FAC4E381BAC7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879330" y="3758193"/>
                    <a:ext cx="10512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034" name="墨迹 1033">
                    <a:extLst>
                      <a:ext uri="{FF2B5EF4-FFF2-40B4-BE49-F238E27FC236}">
                        <a16:creationId xmlns:a16="http://schemas.microsoft.com/office/drawing/2014/main" id="{E0F02118-8F31-42CD-830E-C1F7A7CEE8AF}"/>
                      </a:ext>
                    </a:extLst>
                  </p14:cNvPr>
                  <p14:cNvContentPartPr/>
                  <p14:nvPr/>
                </p14:nvContentPartPr>
                <p14:xfrm>
                  <a:off x="7975450" y="3777273"/>
                  <a:ext cx="69480" cy="89640"/>
                </p14:xfrm>
              </p:contentPart>
            </mc:Choice>
            <mc:Fallback xmlns="">
              <p:pic>
                <p:nvPicPr>
                  <p:cNvPr id="1034" name="墨迹 1033">
                    <a:extLst>
                      <a:ext uri="{FF2B5EF4-FFF2-40B4-BE49-F238E27FC236}">
                        <a16:creationId xmlns:a16="http://schemas.microsoft.com/office/drawing/2014/main" id="{E0F02118-8F31-42CD-830E-C1F7A7CEE8AF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7966496" y="3768273"/>
                    <a:ext cx="87029" cy="10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035" name="墨迹 1034">
                    <a:extLst>
                      <a:ext uri="{FF2B5EF4-FFF2-40B4-BE49-F238E27FC236}">
                        <a16:creationId xmlns:a16="http://schemas.microsoft.com/office/drawing/2014/main" id="{3621D6DF-466C-4EEF-A193-92EFA2090ED5}"/>
                      </a:ext>
                    </a:extLst>
                  </p14:cNvPr>
                  <p14:cNvContentPartPr/>
                  <p14:nvPr/>
                </p14:nvContentPartPr>
                <p14:xfrm>
                  <a:off x="8056810" y="3816513"/>
                  <a:ext cx="59040" cy="8640"/>
                </p14:xfrm>
              </p:contentPart>
            </mc:Choice>
            <mc:Fallback xmlns="">
              <p:pic>
                <p:nvPicPr>
                  <p:cNvPr id="1035" name="墨迹 1034">
                    <a:extLst>
                      <a:ext uri="{FF2B5EF4-FFF2-40B4-BE49-F238E27FC236}">
                        <a16:creationId xmlns:a16="http://schemas.microsoft.com/office/drawing/2014/main" id="{3621D6DF-466C-4EEF-A193-92EFA2090ED5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8047865" y="3807513"/>
                    <a:ext cx="76573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036" name="墨迹 1035">
                    <a:extLst>
                      <a:ext uri="{FF2B5EF4-FFF2-40B4-BE49-F238E27FC236}">
                        <a16:creationId xmlns:a16="http://schemas.microsoft.com/office/drawing/2014/main" id="{56D36C4F-02F8-414E-82EB-C0183F176190}"/>
                      </a:ext>
                    </a:extLst>
                  </p14:cNvPr>
                  <p14:cNvContentPartPr/>
                  <p14:nvPr/>
                </p14:nvContentPartPr>
                <p14:xfrm>
                  <a:off x="8149690" y="3761793"/>
                  <a:ext cx="26280" cy="109440"/>
                </p14:xfrm>
              </p:contentPart>
            </mc:Choice>
            <mc:Fallback xmlns="">
              <p:pic>
                <p:nvPicPr>
                  <p:cNvPr id="1036" name="墨迹 1035">
                    <a:extLst>
                      <a:ext uri="{FF2B5EF4-FFF2-40B4-BE49-F238E27FC236}">
                        <a16:creationId xmlns:a16="http://schemas.microsoft.com/office/drawing/2014/main" id="{56D36C4F-02F8-414E-82EB-C0183F17619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8140690" y="3752793"/>
                    <a:ext cx="4392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038" name="墨迹 1037">
                    <a:extLst>
                      <a:ext uri="{FF2B5EF4-FFF2-40B4-BE49-F238E27FC236}">
                        <a16:creationId xmlns:a16="http://schemas.microsoft.com/office/drawing/2014/main" id="{FA382540-CB81-4BB9-A1FD-CBF83EDBAE67}"/>
                      </a:ext>
                    </a:extLst>
                  </p14:cNvPr>
                  <p14:cNvContentPartPr/>
                  <p14:nvPr/>
                </p14:nvContentPartPr>
                <p14:xfrm>
                  <a:off x="7892650" y="3832353"/>
                  <a:ext cx="10440" cy="73800"/>
                </p14:xfrm>
              </p:contentPart>
            </mc:Choice>
            <mc:Fallback xmlns="">
              <p:pic>
                <p:nvPicPr>
                  <p:cNvPr id="1038" name="墨迹 1037">
                    <a:extLst>
                      <a:ext uri="{FF2B5EF4-FFF2-40B4-BE49-F238E27FC236}">
                        <a16:creationId xmlns:a16="http://schemas.microsoft.com/office/drawing/2014/main" id="{FA382540-CB81-4BB9-A1FD-CBF83EDBAE67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883650" y="3823353"/>
                    <a:ext cx="28080" cy="91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40" name="墨迹 1039">
                  <a:extLst>
                    <a:ext uri="{FF2B5EF4-FFF2-40B4-BE49-F238E27FC236}">
                      <a16:creationId xmlns:a16="http://schemas.microsoft.com/office/drawing/2014/main" id="{34A5EC33-A58F-4EDB-B46C-E7B6BCF6F4B1}"/>
                    </a:ext>
                  </a:extLst>
                </p14:cNvPr>
                <p14:cNvContentPartPr/>
                <p14:nvPr/>
              </p14:nvContentPartPr>
              <p14:xfrm>
                <a:off x="5900752" y="5175493"/>
                <a:ext cx="78480" cy="53280"/>
              </p14:xfrm>
            </p:contentPart>
          </mc:Choice>
          <mc:Fallback xmlns="">
            <p:pic>
              <p:nvPicPr>
                <p:cNvPr id="1040" name="墨迹 1039">
                  <a:extLst>
                    <a:ext uri="{FF2B5EF4-FFF2-40B4-BE49-F238E27FC236}">
                      <a16:creationId xmlns:a16="http://schemas.microsoft.com/office/drawing/2014/main" id="{34A5EC33-A58F-4EDB-B46C-E7B6BCF6F4B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91752" y="5166493"/>
                  <a:ext cx="96120" cy="7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A481AEB-14B1-41D5-B9F8-D84CF2EBBB54}"/>
                </a:ext>
              </a:extLst>
            </p:cNvPr>
            <p:cNvGrpSpPr/>
            <p:nvPr/>
          </p:nvGrpSpPr>
          <p:grpSpPr>
            <a:xfrm>
              <a:off x="5917207" y="4910580"/>
              <a:ext cx="542160" cy="221760"/>
              <a:chOff x="5917207" y="4910580"/>
              <a:chExt cx="54216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9" name="墨迹 8">
                    <a:extLst>
                      <a:ext uri="{FF2B5EF4-FFF2-40B4-BE49-F238E27FC236}">
                        <a16:creationId xmlns:a16="http://schemas.microsoft.com/office/drawing/2014/main" id="{087DD1F2-4DA9-4220-B05E-BC6E201A848F}"/>
                      </a:ext>
                    </a:extLst>
                  </p14:cNvPr>
                  <p14:cNvContentPartPr/>
                  <p14:nvPr/>
                </p14:nvContentPartPr>
                <p14:xfrm>
                  <a:off x="5944927" y="4959540"/>
                  <a:ext cx="22680" cy="32040"/>
                </p14:xfrm>
              </p:contentPart>
            </mc:Choice>
            <mc:Fallback xmlns="">
              <p:pic>
                <p:nvPicPr>
                  <p:cNvPr id="9" name="墨迹 8">
                    <a:extLst>
                      <a:ext uri="{FF2B5EF4-FFF2-40B4-BE49-F238E27FC236}">
                        <a16:creationId xmlns:a16="http://schemas.microsoft.com/office/drawing/2014/main" id="{087DD1F2-4DA9-4220-B05E-BC6E201A848F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936287" y="4950900"/>
                    <a:ext cx="4032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0" name="墨迹 9">
                    <a:extLst>
                      <a:ext uri="{FF2B5EF4-FFF2-40B4-BE49-F238E27FC236}">
                        <a16:creationId xmlns:a16="http://schemas.microsoft.com/office/drawing/2014/main" id="{0EB8E609-CA06-4E88-B5EC-5B2FEDD2063B}"/>
                      </a:ext>
                    </a:extLst>
                  </p14:cNvPr>
                  <p14:cNvContentPartPr/>
                  <p14:nvPr/>
                </p14:nvContentPartPr>
                <p14:xfrm>
                  <a:off x="5921887" y="4934340"/>
                  <a:ext cx="37440" cy="180360"/>
                </p14:xfrm>
              </p:contentPart>
            </mc:Choice>
            <mc:Fallback xmlns="">
              <p:pic>
                <p:nvPicPr>
                  <p:cNvPr id="10" name="墨迹 9">
                    <a:extLst>
                      <a:ext uri="{FF2B5EF4-FFF2-40B4-BE49-F238E27FC236}">
                        <a16:creationId xmlns:a16="http://schemas.microsoft.com/office/drawing/2014/main" id="{0EB8E609-CA06-4E88-B5EC-5B2FEDD2063B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913247" y="4925700"/>
                    <a:ext cx="55080" cy="19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11" name="墨迹 10">
                    <a:extLst>
                      <a:ext uri="{FF2B5EF4-FFF2-40B4-BE49-F238E27FC236}">
                        <a16:creationId xmlns:a16="http://schemas.microsoft.com/office/drawing/2014/main" id="{E7F03EDB-0617-436F-8970-820161ADDC28}"/>
                      </a:ext>
                    </a:extLst>
                  </p14:cNvPr>
                  <p14:cNvContentPartPr/>
                  <p14:nvPr/>
                </p14:nvContentPartPr>
                <p14:xfrm>
                  <a:off x="5917207" y="4920660"/>
                  <a:ext cx="151560" cy="211680"/>
                </p14:xfrm>
              </p:contentPart>
            </mc:Choice>
            <mc:Fallback xmlns="">
              <p:pic>
                <p:nvPicPr>
                  <p:cNvPr id="11" name="墨迹 10">
                    <a:extLst>
                      <a:ext uri="{FF2B5EF4-FFF2-40B4-BE49-F238E27FC236}">
                        <a16:creationId xmlns:a16="http://schemas.microsoft.com/office/drawing/2014/main" id="{E7F03EDB-0617-436F-8970-820161ADDC28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908567" y="4911660"/>
                    <a:ext cx="169200" cy="22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2" name="墨迹 11">
                    <a:extLst>
                      <a:ext uri="{FF2B5EF4-FFF2-40B4-BE49-F238E27FC236}">
                        <a16:creationId xmlns:a16="http://schemas.microsoft.com/office/drawing/2014/main" id="{7868478E-16DC-4393-92D7-5E4F147BF106}"/>
                      </a:ext>
                    </a:extLst>
                  </p14:cNvPr>
                  <p14:cNvContentPartPr/>
                  <p14:nvPr/>
                </p14:nvContentPartPr>
                <p14:xfrm>
                  <a:off x="6092527" y="4910580"/>
                  <a:ext cx="132120" cy="193320"/>
                </p14:xfrm>
              </p:contentPart>
            </mc:Choice>
            <mc:Fallback xmlns="">
              <p:pic>
                <p:nvPicPr>
                  <p:cNvPr id="12" name="墨迹 11">
                    <a:extLst>
                      <a:ext uri="{FF2B5EF4-FFF2-40B4-BE49-F238E27FC236}">
                        <a16:creationId xmlns:a16="http://schemas.microsoft.com/office/drawing/2014/main" id="{7868478E-16DC-4393-92D7-5E4F147BF106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083527" y="4901940"/>
                    <a:ext cx="14976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13" name="墨迹 12">
                    <a:extLst>
                      <a:ext uri="{FF2B5EF4-FFF2-40B4-BE49-F238E27FC236}">
                        <a16:creationId xmlns:a16="http://schemas.microsoft.com/office/drawing/2014/main" id="{5400BB10-1CC9-4E1D-9FEE-B1A790317D77}"/>
                      </a:ext>
                    </a:extLst>
                  </p14:cNvPr>
                  <p14:cNvContentPartPr/>
                  <p14:nvPr/>
                </p14:nvContentPartPr>
                <p14:xfrm>
                  <a:off x="6218167" y="5007060"/>
                  <a:ext cx="80640" cy="20160"/>
                </p14:xfrm>
              </p:contentPart>
            </mc:Choice>
            <mc:Fallback xmlns="">
              <p:pic>
                <p:nvPicPr>
                  <p:cNvPr id="13" name="墨迹 12">
                    <a:extLst>
                      <a:ext uri="{FF2B5EF4-FFF2-40B4-BE49-F238E27FC236}">
                        <a16:creationId xmlns:a16="http://schemas.microsoft.com/office/drawing/2014/main" id="{5400BB10-1CC9-4E1D-9FEE-B1A790317D77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209167" y="4998060"/>
                    <a:ext cx="9828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14" name="墨迹 13">
                    <a:extLst>
                      <a:ext uri="{FF2B5EF4-FFF2-40B4-BE49-F238E27FC236}">
                        <a16:creationId xmlns:a16="http://schemas.microsoft.com/office/drawing/2014/main" id="{4295637F-DF14-402A-84BA-D291DADDDF7B}"/>
                      </a:ext>
                    </a:extLst>
                  </p14:cNvPr>
                  <p14:cNvContentPartPr/>
                  <p14:nvPr/>
                </p14:nvContentPartPr>
                <p14:xfrm>
                  <a:off x="6337327" y="4913100"/>
                  <a:ext cx="122040" cy="129960"/>
                </p14:xfrm>
              </p:contentPart>
            </mc:Choice>
            <mc:Fallback xmlns="">
              <p:pic>
                <p:nvPicPr>
                  <p:cNvPr id="14" name="墨迹 13">
                    <a:extLst>
                      <a:ext uri="{FF2B5EF4-FFF2-40B4-BE49-F238E27FC236}">
                        <a16:creationId xmlns:a16="http://schemas.microsoft.com/office/drawing/2014/main" id="{4295637F-DF14-402A-84BA-D291DADDDF7B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328687" y="4904100"/>
                    <a:ext cx="139680" cy="14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15" name="墨迹 14">
                    <a:extLst>
                      <a:ext uri="{FF2B5EF4-FFF2-40B4-BE49-F238E27FC236}">
                        <a16:creationId xmlns:a16="http://schemas.microsoft.com/office/drawing/2014/main" id="{A30D66D4-9CD2-427F-ABD4-54112ECF8828}"/>
                      </a:ext>
                    </a:extLst>
                  </p14:cNvPr>
                  <p14:cNvContentPartPr/>
                  <p14:nvPr/>
                </p14:nvContentPartPr>
                <p14:xfrm>
                  <a:off x="6393127" y="4948380"/>
                  <a:ext cx="30960" cy="171000"/>
                </p14:xfrm>
              </p:contentPart>
            </mc:Choice>
            <mc:Fallback xmlns="">
              <p:pic>
                <p:nvPicPr>
                  <p:cNvPr id="15" name="墨迹 14">
                    <a:extLst>
                      <a:ext uri="{FF2B5EF4-FFF2-40B4-BE49-F238E27FC236}">
                        <a16:creationId xmlns:a16="http://schemas.microsoft.com/office/drawing/2014/main" id="{A30D66D4-9CD2-427F-ABD4-54112ECF8828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384487" y="4939740"/>
                    <a:ext cx="48600" cy="188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1A30F808-2198-455F-A107-F53265227EBD}"/>
              </a:ext>
            </a:extLst>
          </p:cNvPr>
          <p:cNvGrpSpPr/>
          <p:nvPr/>
        </p:nvGrpSpPr>
        <p:grpSpPr>
          <a:xfrm>
            <a:off x="10054" y="1936327"/>
            <a:ext cx="9133946" cy="3141705"/>
            <a:chOff x="10054" y="1936327"/>
            <a:chExt cx="9144000" cy="31417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B2BA057-FCA1-4FAD-A71F-B41DD188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10054" y="1936327"/>
              <a:ext cx="9144000" cy="3141705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3B3F538-61F9-4972-AD16-34299704B08F}"/>
                </a:ext>
              </a:extLst>
            </p:cNvPr>
            <p:cNvSpPr/>
            <p:nvPr/>
          </p:nvSpPr>
          <p:spPr>
            <a:xfrm rot="19197432">
              <a:off x="697967" y="2780206"/>
              <a:ext cx="35750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5400" b="1" cap="none" spc="50" dirty="0">
                  <a:ln w="0"/>
                  <a:solidFill>
                    <a:schemeClr val="bg2">
                      <a:alpha val="47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Preliminary</a:t>
              </a:r>
              <a:endParaRPr lang="zh-CN" altLang="en-US" sz="5400" b="1" cap="none" spc="50" dirty="0">
                <a:ln w="0"/>
                <a:solidFill>
                  <a:schemeClr val="bg2">
                    <a:alpha val="47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309DE868-7174-44D6-913D-119BC6782C3C}"/>
                </a:ext>
              </a:extLst>
            </p:cNvPr>
            <p:cNvSpPr/>
            <p:nvPr/>
          </p:nvSpPr>
          <p:spPr>
            <a:xfrm rot="19197432">
              <a:off x="5486571" y="2748913"/>
              <a:ext cx="35750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5400" b="1" cap="none" spc="50" dirty="0">
                  <a:ln w="0"/>
                  <a:solidFill>
                    <a:schemeClr val="bg2">
                      <a:alpha val="47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Preliminary</a:t>
              </a:r>
              <a:endParaRPr lang="zh-CN" altLang="en-US" sz="5400" b="1" cap="none" spc="50" dirty="0">
                <a:ln w="0"/>
                <a:solidFill>
                  <a:schemeClr val="bg2">
                    <a:alpha val="47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574A5C41-C083-4F56-8DCA-F8050D5623E1}"/>
              </a:ext>
            </a:extLst>
          </p:cNvPr>
          <p:cNvGrpSpPr/>
          <p:nvPr/>
        </p:nvGrpSpPr>
        <p:grpSpPr>
          <a:xfrm>
            <a:off x="673466" y="5447621"/>
            <a:ext cx="1561787" cy="982800"/>
            <a:chOff x="1621203" y="5403060"/>
            <a:chExt cx="1561787" cy="982800"/>
          </a:xfrm>
        </p:grpSpPr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E6E0076E-014C-46E6-B157-3678D96D26C1}"/>
                </a:ext>
              </a:extLst>
            </p:cNvPr>
            <p:cNvCxnSpPr/>
            <p:nvPr/>
          </p:nvCxnSpPr>
          <p:spPr>
            <a:xfrm>
              <a:off x="1621203" y="5826772"/>
              <a:ext cx="156178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54CB7A25-A042-44CD-BB90-ECB8B073603A}"/>
                </a:ext>
              </a:extLst>
            </p:cNvPr>
            <p:cNvGrpSpPr/>
            <p:nvPr/>
          </p:nvGrpSpPr>
          <p:grpSpPr>
            <a:xfrm>
              <a:off x="2004077" y="5743841"/>
              <a:ext cx="89640" cy="129600"/>
              <a:chOff x="7540570" y="3911553"/>
              <a:chExt cx="89640" cy="12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98" name="墨迹 97">
                    <a:extLst>
                      <a:ext uri="{FF2B5EF4-FFF2-40B4-BE49-F238E27FC236}">
                        <a16:creationId xmlns:a16="http://schemas.microsoft.com/office/drawing/2014/main" id="{A3EA7655-F618-4661-BD3C-D46AF2DE5172}"/>
                      </a:ext>
                    </a:extLst>
                  </p14:cNvPr>
                  <p14:cNvContentPartPr/>
                  <p14:nvPr/>
                </p14:nvContentPartPr>
                <p14:xfrm>
                  <a:off x="7588810" y="3936033"/>
                  <a:ext cx="29880" cy="19080"/>
                </p14:xfrm>
              </p:contentPart>
            </mc:Choice>
            <mc:Fallback xmlns="">
              <p:pic>
                <p:nvPicPr>
                  <p:cNvPr id="98" name="墨迹 97">
                    <a:extLst>
                      <a:ext uri="{FF2B5EF4-FFF2-40B4-BE49-F238E27FC236}">
                        <a16:creationId xmlns:a16="http://schemas.microsoft.com/office/drawing/2014/main" id="{A3EA7655-F618-4661-BD3C-D46AF2DE5172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584490" y="3931793"/>
                    <a:ext cx="38520" cy="2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99" name="墨迹 98">
                    <a:extLst>
                      <a:ext uri="{FF2B5EF4-FFF2-40B4-BE49-F238E27FC236}">
                        <a16:creationId xmlns:a16="http://schemas.microsoft.com/office/drawing/2014/main" id="{68E17054-EEAC-439B-95A4-963BD4C39EF2}"/>
                      </a:ext>
                    </a:extLst>
                  </p14:cNvPr>
                  <p14:cNvContentPartPr/>
                  <p14:nvPr/>
                </p14:nvContentPartPr>
                <p14:xfrm>
                  <a:off x="7540570" y="3911553"/>
                  <a:ext cx="88560" cy="120600"/>
                </p14:xfrm>
              </p:contentPart>
            </mc:Choice>
            <mc:Fallback xmlns="">
              <p:pic>
                <p:nvPicPr>
                  <p:cNvPr id="99" name="墨迹 98">
                    <a:extLst>
                      <a:ext uri="{FF2B5EF4-FFF2-40B4-BE49-F238E27FC236}">
                        <a16:creationId xmlns:a16="http://schemas.microsoft.com/office/drawing/2014/main" id="{68E17054-EEAC-439B-95A4-963BD4C39EF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536250" y="3907233"/>
                    <a:ext cx="9720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00" name="墨迹 99">
                    <a:extLst>
                      <a:ext uri="{FF2B5EF4-FFF2-40B4-BE49-F238E27FC236}">
                        <a16:creationId xmlns:a16="http://schemas.microsoft.com/office/drawing/2014/main" id="{D690E9FF-AA03-4E80-99F6-3443DAF5E2F3}"/>
                      </a:ext>
                    </a:extLst>
                  </p14:cNvPr>
                  <p14:cNvContentPartPr/>
                  <p14:nvPr/>
                </p14:nvContentPartPr>
                <p14:xfrm>
                  <a:off x="7541290" y="3925593"/>
                  <a:ext cx="88920" cy="115560"/>
                </p14:xfrm>
              </p:contentPart>
            </mc:Choice>
            <mc:Fallback xmlns="">
              <p:pic>
                <p:nvPicPr>
                  <p:cNvPr id="100" name="墨迹 99">
                    <a:extLst>
                      <a:ext uri="{FF2B5EF4-FFF2-40B4-BE49-F238E27FC236}">
                        <a16:creationId xmlns:a16="http://schemas.microsoft.com/office/drawing/2014/main" id="{D690E9FF-AA03-4E80-99F6-3443DAF5E2F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536970" y="3921273"/>
                    <a:ext cx="97560" cy="124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89D31C0A-ADB7-4359-A9C4-6687EF169406}"/>
                </a:ext>
              </a:extLst>
            </p:cNvPr>
            <p:cNvGrpSpPr/>
            <p:nvPr/>
          </p:nvGrpSpPr>
          <p:grpSpPr>
            <a:xfrm>
              <a:off x="2676917" y="5762921"/>
              <a:ext cx="128520" cy="103320"/>
              <a:chOff x="8213410" y="3930633"/>
              <a:chExt cx="128520" cy="10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96" name="墨迹 95">
                    <a:extLst>
                      <a:ext uri="{FF2B5EF4-FFF2-40B4-BE49-F238E27FC236}">
                        <a16:creationId xmlns:a16="http://schemas.microsoft.com/office/drawing/2014/main" id="{E32C28EE-6A25-4746-8BFE-44654630DCD0}"/>
                      </a:ext>
                    </a:extLst>
                  </p14:cNvPr>
                  <p14:cNvContentPartPr/>
                  <p14:nvPr/>
                </p14:nvContentPartPr>
                <p14:xfrm>
                  <a:off x="8239690" y="3930633"/>
                  <a:ext cx="102240" cy="103320"/>
                </p14:xfrm>
              </p:contentPart>
            </mc:Choice>
            <mc:Fallback xmlns="">
              <p:pic>
                <p:nvPicPr>
                  <p:cNvPr id="96" name="墨迹 95">
                    <a:extLst>
                      <a:ext uri="{FF2B5EF4-FFF2-40B4-BE49-F238E27FC236}">
                        <a16:creationId xmlns:a16="http://schemas.microsoft.com/office/drawing/2014/main" id="{E32C28EE-6A25-4746-8BFE-44654630DCD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235370" y="3926313"/>
                    <a:ext cx="11088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97" name="墨迹 96">
                    <a:extLst>
                      <a:ext uri="{FF2B5EF4-FFF2-40B4-BE49-F238E27FC236}">
                        <a16:creationId xmlns:a16="http://schemas.microsoft.com/office/drawing/2014/main" id="{C2B7A268-B533-4E5C-8F1F-93D3FD44E07A}"/>
                      </a:ext>
                    </a:extLst>
                  </p14:cNvPr>
                  <p14:cNvContentPartPr/>
                  <p14:nvPr/>
                </p14:nvContentPartPr>
                <p14:xfrm>
                  <a:off x="8213410" y="3935313"/>
                  <a:ext cx="88920" cy="98640"/>
                </p14:xfrm>
              </p:contentPart>
            </mc:Choice>
            <mc:Fallback xmlns="">
              <p:pic>
                <p:nvPicPr>
                  <p:cNvPr id="97" name="墨迹 96">
                    <a:extLst>
                      <a:ext uri="{FF2B5EF4-FFF2-40B4-BE49-F238E27FC236}">
                        <a16:creationId xmlns:a16="http://schemas.microsoft.com/office/drawing/2014/main" id="{C2B7A268-B533-4E5C-8F1F-93D3FD44E07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209090" y="3930993"/>
                    <a:ext cx="97560" cy="107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0" name="墨迹 29">
                  <a:extLst>
                    <a:ext uri="{FF2B5EF4-FFF2-40B4-BE49-F238E27FC236}">
                      <a16:creationId xmlns:a16="http://schemas.microsoft.com/office/drawing/2014/main" id="{117D1646-E03D-46FE-912F-FFC54EE5F4BC}"/>
                    </a:ext>
                  </a:extLst>
                </p14:cNvPr>
                <p14:cNvContentPartPr/>
                <p14:nvPr/>
              </p14:nvContentPartPr>
              <p14:xfrm>
                <a:off x="2560185" y="6080220"/>
                <a:ext cx="99360" cy="102240"/>
              </p14:xfrm>
            </p:contentPart>
          </mc:Choice>
          <mc:Fallback xmlns="">
            <p:pic>
              <p:nvPicPr>
                <p:cNvPr id="30" name="墨迹 29">
                  <a:extLst>
                    <a:ext uri="{FF2B5EF4-FFF2-40B4-BE49-F238E27FC236}">
                      <a16:creationId xmlns:a16="http://schemas.microsoft.com/office/drawing/2014/main" id="{117D1646-E03D-46FE-912F-FFC54EE5F4B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551185" y="6071220"/>
                  <a:ext cx="1170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6" name="墨迹 35">
                  <a:extLst>
                    <a:ext uri="{FF2B5EF4-FFF2-40B4-BE49-F238E27FC236}">
                      <a16:creationId xmlns:a16="http://schemas.microsoft.com/office/drawing/2014/main" id="{E7DE98C7-0450-468F-8B95-B0ADA7553D3C}"/>
                    </a:ext>
                  </a:extLst>
                </p14:cNvPr>
                <p14:cNvContentPartPr/>
                <p14:nvPr/>
              </p14:nvContentPartPr>
              <p14:xfrm>
                <a:off x="2632905" y="6125580"/>
                <a:ext cx="5400" cy="13320"/>
              </p14:xfrm>
            </p:contentPart>
          </mc:Choice>
          <mc:Fallback xmlns="">
            <p:pic>
              <p:nvPicPr>
                <p:cNvPr id="36" name="墨迹 35">
                  <a:extLst>
                    <a:ext uri="{FF2B5EF4-FFF2-40B4-BE49-F238E27FC236}">
                      <a16:creationId xmlns:a16="http://schemas.microsoft.com/office/drawing/2014/main" id="{E7DE98C7-0450-468F-8B95-B0ADA7553D3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624265" y="6116580"/>
                  <a:ext cx="23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8" name="墨迹 37">
                  <a:extLst>
                    <a:ext uri="{FF2B5EF4-FFF2-40B4-BE49-F238E27FC236}">
                      <a16:creationId xmlns:a16="http://schemas.microsoft.com/office/drawing/2014/main" id="{14F7C6DF-C98F-448A-9494-DFAF384B968A}"/>
                    </a:ext>
                  </a:extLst>
                </p14:cNvPr>
                <p14:cNvContentPartPr/>
                <p14:nvPr/>
              </p14:nvContentPartPr>
              <p14:xfrm>
                <a:off x="2609145" y="5814180"/>
                <a:ext cx="204120" cy="314640"/>
              </p14:xfrm>
            </p:contentPart>
          </mc:Choice>
          <mc:Fallback xmlns="">
            <p:pic>
              <p:nvPicPr>
                <p:cNvPr id="38" name="墨迹 37">
                  <a:extLst>
                    <a:ext uri="{FF2B5EF4-FFF2-40B4-BE49-F238E27FC236}">
                      <a16:creationId xmlns:a16="http://schemas.microsoft.com/office/drawing/2014/main" id="{14F7C6DF-C98F-448A-9494-DFAF384B968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600505" y="5805180"/>
                  <a:ext cx="221760" cy="332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9E77AEF0-13B9-47AB-80BF-1560F9803F64}"/>
                </a:ext>
              </a:extLst>
            </p:cNvPr>
            <p:cNvGrpSpPr/>
            <p:nvPr/>
          </p:nvGrpSpPr>
          <p:grpSpPr>
            <a:xfrm>
              <a:off x="2588985" y="5403060"/>
              <a:ext cx="493200" cy="412920"/>
              <a:chOff x="2588985" y="5403060"/>
              <a:chExt cx="493200" cy="412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39" name="墨迹 38">
                    <a:extLst>
                      <a:ext uri="{FF2B5EF4-FFF2-40B4-BE49-F238E27FC236}">
                        <a16:creationId xmlns:a16="http://schemas.microsoft.com/office/drawing/2014/main" id="{E684789A-1028-4C9E-BCF6-A9494EFED288}"/>
                      </a:ext>
                    </a:extLst>
                  </p14:cNvPr>
                  <p14:cNvContentPartPr/>
                  <p14:nvPr/>
                </p14:nvContentPartPr>
                <p14:xfrm>
                  <a:off x="2806785" y="5672340"/>
                  <a:ext cx="22680" cy="143640"/>
                </p14:xfrm>
              </p:contentPart>
            </mc:Choice>
            <mc:Fallback xmlns="">
              <p:pic>
                <p:nvPicPr>
                  <p:cNvPr id="39" name="墨迹 38">
                    <a:extLst>
                      <a:ext uri="{FF2B5EF4-FFF2-40B4-BE49-F238E27FC236}">
                        <a16:creationId xmlns:a16="http://schemas.microsoft.com/office/drawing/2014/main" id="{E684789A-1028-4C9E-BCF6-A9494EFED28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798145" y="5663700"/>
                    <a:ext cx="4032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0" name="墨迹 39">
                    <a:extLst>
                      <a:ext uri="{FF2B5EF4-FFF2-40B4-BE49-F238E27FC236}">
                        <a16:creationId xmlns:a16="http://schemas.microsoft.com/office/drawing/2014/main" id="{BD0555B1-379F-455E-9A7F-BAC5108E360F}"/>
                      </a:ext>
                    </a:extLst>
                  </p14:cNvPr>
                  <p14:cNvContentPartPr/>
                  <p14:nvPr/>
                </p14:nvContentPartPr>
                <p14:xfrm>
                  <a:off x="2778345" y="5732820"/>
                  <a:ext cx="91440" cy="47520"/>
                </p14:xfrm>
              </p:contentPart>
            </mc:Choice>
            <mc:Fallback xmlns="">
              <p:pic>
                <p:nvPicPr>
                  <p:cNvPr id="40" name="墨迹 39">
                    <a:extLst>
                      <a:ext uri="{FF2B5EF4-FFF2-40B4-BE49-F238E27FC236}">
                        <a16:creationId xmlns:a16="http://schemas.microsoft.com/office/drawing/2014/main" id="{BD0555B1-379F-455E-9A7F-BAC5108E360F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2769345" y="5724180"/>
                    <a:ext cx="10908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02" name="墨迹 101">
                    <a:extLst>
                      <a:ext uri="{FF2B5EF4-FFF2-40B4-BE49-F238E27FC236}">
                        <a16:creationId xmlns:a16="http://schemas.microsoft.com/office/drawing/2014/main" id="{3F489D65-777E-40E0-B220-3BA2B60A2722}"/>
                      </a:ext>
                    </a:extLst>
                  </p14:cNvPr>
                  <p14:cNvContentPartPr/>
                  <p14:nvPr/>
                </p14:nvContentPartPr>
                <p14:xfrm>
                  <a:off x="2588985" y="5428260"/>
                  <a:ext cx="135360" cy="219240"/>
                </p14:xfrm>
              </p:contentPart>
            </mc:Choice>
            <mc:Fallback xmlns="">
              <p:pic>
                <p:nvPicPr>
                  <p:cNvPr id="102" name="墨迹 101">
                    <a:extLst>
                      <a:ext uri="{FF2B5EF4-FFF2-40B4-BE49-F238E27FC236}">
                        <a16:creationId xmlns:a16="http://schemas.microsoft.com/office/drawing/2014/main" id="{3F489D65-777E-40E0-B220-3BA2B60A2722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2580345" y="5419260"/>
                    <a:ext cx="153000" cy="23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03" name="墨迹 102">
                    <a:extLst>
                      <a:ext uri="{FF2B5EF4-FFF2-40B4-BE49-F238E27FC236}">
                        <a16:creationId xmlns:a16="http://schemas.microsoft.com/office/drawing/2014/main" id="{D31EBBE1-9A3B-4253-BCA0-7D79BEF2D142}"/>
                      </a:ext>
                    </a:extLst>
                  </p14:cNvPr>
                  <p14:cNvContentPartPr/>
                  <p14:nvPr/>
                </p14:nvContentPartPr>
                <p14:xfrm>
                  <a:off x="2758905" y="5428260"/>
                  <a:ext cx="125640" cy="184680"/>
                </p14:xfrm>
              </p:contentPart>
            </mc:Choice>
            <mc:Fallback xmlns="">
              <p:pic>
                <p:nvPicPr>
                  <p:cNvPr id="103" name="墨迹 102">
                    <a:extLst>
                      <a:ext uri="{FF2B5EF4-FFF2-40B4-BE49-F238E27FC236}">
                        <a16:creationId xmlns:a16="http://schemas.microsoft.com/office/drawing/2014/main" id="{D31EBBE1-9A3B-4253-BCA0-7D79BEF2D142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2750265" y="5419620"/>
                    <a:ext cx="14328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04" name="墨迹 103">
                    <a:extLst>
                      <a:ext uri="{FF2B5EF4-FFF2-40B4-BE49-F238E27FC236}">
                        <a16:creationId xmlns:a16="http://schemas.microsoft.com/office/drawing/2014/main" id="{EC52117D-D62D-4852-AFBC-D9667FA6C89E}"/>
                      </a:ext>
                    </a:extLst>
                  </p14:cNvPr>
                  <p14:cNvContentPartPr/>
                  <p14:nvPr/>
                </p14:nvContentPartPr>
                <p14:xfrm>
                  <a:off x="2909745" y="5497020"/>
                  <a:ext cx="55080" cy="18000"/>
                </p14:xfrm>
              </p:contentPart>
            </mc:Choice>
            <mc:Fallback xmlns="">
              <p:pic>
                <p:nvPicPr>
                  <p:cNvPr id="104" name="墨迹 103">
                    <a:extLst>
                      <a:ext uri="{FF2B5EF4-FFF2-40B4-BE49-F238E27FC236}">
                        <a16:creationId xmlns:a16="http://schemas.microsoft.com/office/drawing/2014/main" id="{EC52117D-D62D-4852-AFBC-D9667FA6C89E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901105" y="5488020"/>
                    <a:ext cx="72720" cy="3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05" name="墨迹 104">
                    <a:extLst>
                      <a:ext uri="{FF2B5EF4-FFF2-40B4-BE49-F238E27FC236}">
                        <a16:creationId xmlns:a16="http://schemas.microsoft.com/office/drawing/2014/main" id="{724C3DAF-26D0-4B8C-931D-98E0CEAC3334}"/>
                      </a:ext>
                    </a:extLst>
                  </p14:cNvPr>
                  <p14:cNvContentPartPr/>
                  <p14:nvPr/>
                </p14:nvContentPartPr>
                <p14:xfrm>
                  <a:off x="3065625" y="5403060"/>
                  <a:ext cx="16560" cy="210240"/>
                </p14:xfrm>
              </p:contentPart>
            </mc:Choice>
            <mc:Fallback xmlns="">
              <p:pic>
                <p:nvPicPr>
                  <p:cNvPr id="105" name="墨迹 104">
                    <a:extLst>
                      <a:ext uri="{FF2B5EF4-FFF2-40B4-BE49-F238E27FC236}">
                        <a16:creationId xmlns:a16="http://schemas.microsoft.com/office/drawing/2014/main" id="{724C3DAF-26D0-4B8C-931D-98E0CEAC3334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3056985" y="5394060"/>
                    <a:ext cx="34200" cy="22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1DB0ECC7-BEE3-4C61-88AB-867AAFB2ECBB}"/>
                </a:ext>
              </a:extLst>
            </p:cNvPr>
            <p:cNvGrpSpPr/>
            <p:nvPr/>
          </p:nvGrpSpPr>
          <p:grpSpPr>
            <a:xfrm>
              <a:off x="2440305" y="6179940"/>
              <a:ext cx="516600" cy="205920"/>
              <a:chOff x="2440305" y="6179940"/>
              <a:chExt cx="516600" cy="205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07" name="墨迹 106">
                    <a:extLst>
                      <a:ext uri="{FF2B5EF4-FFF2-40B4-BE49-F238E27FC236}">
                        <a16:creationId xmlns:a16="http://schemas.microsoft.com/office/drawing/2014/main" id="{E6FB6D18-2EE0-4AFD-8248-1B8D1C36EDBC}"/>
                      </a:ext>
                    </a:extLst>
                  </p14:cNvPr>
                  <p14:cNvContentPartPr/>
                  <p14:nvPr/>
                </p14:nvContentPartPr>
                <p14:xfrm>
                  <a:off x="2440305" y="6218460"/>
                  <a:ext cx="112680" cy="167400"/>
                </p14:xfrm>
              </p:contentPart>
            </mc:Choice>
            <mc:Fallback xmlns="">
              <p:pic>
                <p:nvPicPr>
                  <p:cNvPr id="107" name="墨迹 106">
                    <a:extLst>
                      <a:ext uri="{FF2B5EF4-FFF2-40B4-BE49-F238E27FC236}">
                        <a16:creationId xmlns:a16="http://schemas.microsoft.com/office/drawing/2014/main" id="{E6FB6D18-2EE0-4AFD-8248-1B8D1C36EDBC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2431665" y="6209820"/>
                    <a:ext cx="13032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08" name="墨迹 107">
                    <a:extLst>
                      <a:ext uri="{FF2B5EF4-FFF2-40B4-BE49-F238E27FC236}">
                        <a16:creationId xmlns:a16="http://schemas.microsoft.com/office/drawing/2014/main" id="{DE080098-6DA5-4088-A4D0-E239F341D94C}"/>
                      </a:ext>
                    </a:extLst>
                  </p14:cNvPr>
                  <p14:cNvContentPartPr/>
                  <p14:nvPr/>
                </p14:nvContentPartPr>
                <p14:xfrm>
                  <a:off x="2635065" y="6202620"/>
                  <a:ext cx="89640" cy="153720"/>
                </p14:xfrm>
              </p:contentPart>
            </mc:Choice>
            <mc:Fallback xmlns="">
              <p:pic>
                <p:nvPicPr>
                  <p:cNvPr id="108" name="墨迹 107">
                    <a:extLst>
                      <a:ext uri="{FF2B5EF4-FFF2-40B4-BE49-F238E27FC236}">
                        <a16:creationId xmlns:a16="http://schemas.microsoft.com/office/drawing/2014/main" id="{DE080098-6DA5-4088-A4D0-E239F341D94C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2626065" y="6193620"/>
                    <a:ext cx="107280" cy="17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09" name="墨迹 108">
                    <a:extLst>
                      <a:ext uri="{FF2B5EF4-FFF2-40B4-BE49-F238E27FC236}">
                        <a16:creationId xmlns:a16="http://schemas.microsoft.com/office/drawing/2014/main" id="{3E7945AF-108B-414F-AB6F-9E1B3CE670CB}"/>
                      </a:ext>
                    </a:extLst>
                  </p14:cNvPr>
                  <p14:cNvContentPartPr/>
                  <p14:nvPr/>
                </p14:nvContentPartPr>
                <p14:xfrm>
                  <a:off x="2790225" y="6261300"/>
                  <a:ext cx="47520" cy="4680"/>
                </p14:xfrm>
              </p:contentPart>
            </mc:Choice>
            <mc:Fallback xmlns="">
              <p:pic>
                <p:nvPicPr>
                  <p:cNvPr id="109" name="墨迹 108">
                    <a:extLst>
                      <a:ext uri="{FF2B5EF4-FFF2-40B4-BE49-F238E27FC236}">
                        <a16:creationId xmlns:a16="http://schemas.microsoft.com/office/drawing/2014/main" id="{3E7945AF-108B-414F-AB6F-9E1B3CE670CB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781585" y="6252660"/>
                    <a:ext cx="6516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10" name="墨迹 109">
                    <a:extLst>
                      <a:ext uri="{FF2B5EF4-FFF2-40B4-BE49-F238E27FC236}">
                        <a16:creationId xmlns:a16="http://schemas.microsoft.com/office/drawing/2014/main" id="{97DC57BC-4A1D-473B-AE3F-78D8073486DF}"/>
                      </a:ext>
                    </a:extLst>
                  </p14:cNvPr>
                  <p14:cNvContentPartPr/>
                  <p14:nvPr/>
                </p14:nvContentPartPr>
                <p14:xfrm>
                  <a:off x="2879145" y="6179940"/>
                  <a:ext cx="77760" cy="203400"/>
                </p14:xfrm>
              </p:contentPart>
            </mc:Choice>
            <mc:Fallback xmlns="">
              <p:pic>
                <p:nvPicPr>
                  <p:cNvPr id="110" name="墨迹 109">
                    <a:extLst>
                      <a:ext uri="{FF2B5EF4-FFF2-40B4-BE49-F238E27FC236}">
                        <a16:creationId xmlns:a16="http://schemas.microsoft.com/office/drawing/2014/main" id="{97DC57BC-4A1D-473B-AE3F-78D8073486DF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870505" y="6171300"/>
                    <a:ext cx="95400" cy="221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5D3C17D2-5F56-497F-ADEF-D734AB213E0C}"/>
              </a:ext>
            </a:extLst>
          </p:cNvPr>
          <p:cNvSpPr txBox="1"/>
          <p:nvPr/>
        </p:nvSpPr>
        <p:spPr>
          <a:xfrm>
            <a:off x="6566265" y="1540798"/>
            <a:ext cx="2470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Z.-H.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Guo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al.,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in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preparation</a:t>
            </a:r>
            <a:endParaRPr lang="zh-CN" altLang="en-US" sz="1400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1061CAE6-5E1C-42BF-AC66-242461721C2B}"/>
              </a:ext>
            </a:extLst>
          </p:cNvPr>
          <p:cNvSpPr txBox="1"/>
          <p:nvPr/>
        </p:nvSpPr>
        <p:spPr>
          <a:xfrm>
            <a:off x="4144880" y="5052665"/>
            <a:ext cx="49015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Lattice data: CLQCD, CPC43(2019)103103; HSC, JHEP11(2017)033</a:t>
            </a:r>
          </a:p>
          <a:p>
            <a:pPr algn="r"/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Fig. courtesy of Z.-H. Guo</a:t>
            </a:r>
          </a:p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15743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Coupled channels: X(6900)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0DD6E9-F450-4EAA-99B2-E9E351429CE4}"/>
              </a:ext>
            </a:extLst>
          </p:cNvPr>
          <p:cNvSpPr txBox="1"/>
          <p:nvPr/>
        </p:nvSpPr>
        <p:spPr>
          <a:xfrm>
            <a:off x="214382" y="809067"/>
            <a:ext cx="8592734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66FF"/>
                </a:solidFill>
              </a:rPr>
              <a:t>Necessity of coupled-channel analysis taking into account relevant thresholds: pole position can largely differ from BW parameters</a:t>
            </a:r>
            <a:endParaRPr lang="en-US" altLang="zh-CN" dirty="0"/>
          </a:p>
          <a:p>
            <a:pPr>
              <a:lnSpc>
                <a:spcPct val="125000"/>
              </a:lnSpc>
            </a:pPr>
            <a:r>
              <a:rPr lang="en-US" altLang="zh-CN" dirty="0"/>
              <a:t>Example: X(6900)</a:t>
            </a:r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4B98378-52F7-4D1D-924A-E96E3BD8C7C4}"/>
              </a:ext>
            </a:extLst>
          </p:cNvPr>
          <p:cNvSpPr txBox="1"/>
          <p:nvPr/>
        </p:nvSpPr>
        <p:spPr>
          <a:xfrm>
            <a:off x="5324520" y="1650395"/>
            <a:ext cx="2826327" cy="33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LHCb, Sci.Bull.65(2020)1983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3478D7-5EAC-43FF-8886-AA530920A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08" y="1957160"/>
            <a:ext cx="7612968" cy="24158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29086C-A3C3-4CB6-963A-823101347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186" y="4372605"/>
            <a:ext cx="3600764" cy="248503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33F34C2-A771-4E22-BA09-3FD04AA2CE75}"/>
              </a:ext>
            </a:extLst>
          </p:cNvPr>
          <p:cNvSpPr txBox="1"/>
          <p:nvPr/>
        </p:nvSpPr>
        <p:spPr>
          <a:xfrm>
            <a:off x="214382" y="4430966"/>
            <a:ext cx="4659502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Thresholds below 7.2 GeV:</a:t>
            </a:r>
          </a:p>
        </p:txBody>
      </p:sp>
    </p:spTree>
    <p:extLst>
      <p:ext uri="{BB962C8B-B14F-4D97-AF65-F5344CB8AC3E}">
        <p14:creationId xmlns:p14="http://schemas.microsoft.com/office/powerpoint/2010/main" val="4292867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30922</TotalTime>
  <Words>2133</Words>
  <Application>Microsoft Office PowerPoint</Application>
  <PresentationFormat>全屏显示(4:3)</PresentationFormat>
  <Paragraphs>304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 Unicode MS</vt:lpstr>
      <vt:lpstr>黑体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Theoretical overview of XYZ structures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attention!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and open-charm mesons</dc:title>
  <dc:creator>fkguo</dc:creator>
  <cp:lastModifiedBy>Feng-Kun Guo</cp:lastModifiedBy>
  <cp:revision>1132</cp:revision>
  <cp:lastPrinted>2018-06-20T20:16:44Z</cp:lastPrinted>
  <dcterms:created xsi:type="dcterms:W3CDTF">2018-06-20T11:44:51Z</dcterms:created>
  <dcterms:modified xsi:type="dcterms:W3CDTF">2021-05-14T15:13:48Z</dcterms:modified>
</cp:coreProperties>
</file>