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1" r:id="rId3"/>
    <p:sldMasterId id="2147483654" r:id="rId4"/>
    <p:sldMasterId id="2147483666" r:id="rId5"/>
    <p:sldMasterId id="2147483668" r:id="rId6"/>
    <p:sldMasterId id="2147483670" r:id="rId7"/>
  </p:sldMasterIdLst>
  <p:notesMasterIdLst>
    <p:notesMasterId r:id="rId45"/>
  </p:notesMasterIdLst>
  <p:sldIdLst>
    <p:sldId id="256" r:id="rId8"/>
    <p:sldId id="277" r:id="rId9"/>
    <p:sldId id="257" r:id="rId10"/>
    <p:sldId id="297" r:id="rId11"/>
    <p:sldId id="258" r:id="rId12"/>
    <p:sldId id="278" r:id="rId13"/>
    <p:sldId id="270" r:id="rId14"/>
    <p:sldId id="279" r:id="rId15"/>
    <p:sldId id="259" r:id="rId16"/>
    <p:sldId id="280" r:id="rId17"/>
    <p:sldId id="263" r:id="rId18"/>
    <p:sldId id="286" r:id="rId19"/>
    <p:sldId id="271" r:id="rId20"/>
    <p:sldId id="273" r:id="rId21"/>
    <p:sldId id="287" r:id="rId22"/>
    <p:sldId id="261" r:id="rId23"/>
    <p:sldId id="267" r:id="rId24"/>
    <p:sldId id="262" r:id="rId25"/>
    <p:sldId id="269" r:id="rId26"/>
    <p:sldId id="283" r:id="rId27"/>
    <p:sldId id="296" r:id="rId28"/>
    <p:sldId id="284" r:id="rId29"/>
    <p:sldId id="285" r:id="rId30"/>
    <p:sldId id="274" r:id="rId31"/>
    <p:sldId id="275" r:id="rId32"/>
    <p:sldId id="260" r:id="rId33"/>
    <p:sldId id="276" r:id="rId34"/>
    <p:sldId id="288" r:id="rId35"/>
    <p:sldId id="289" r:id="rId36"/>
    <p:sldId id="290" r:id="rId37"/>
    <p:sldId id="292" r:id="rId38"/>
    <p:sldId id="268" r:id="rId39"/>
    <p:sldId id="293" r:id="rId40"/>
    <p:sldId id="294" r:id="rId41"/>
    <p:sldId id="295" r:id="rId42"/>
    <p:sldId id="272" r:id="rId43"/>
    <p:sldId id="298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5"/>
    <p:restoredTop sz="96405"/>
  </p:normalViewPr>
  <p:slideViewPr>
    <p:cSldViewPr snapToGrid="0" snapToObjects="1" showGuides="1">
      <p:cViewPr varScale="1">
        <p:scale>
          <a:sx n="122" d="100"/>
          <a:sy n="122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15E8-4AB2-CA4B-82E2-91910AE34F11}" type="datetimeFigureOut">
              <a:rPr kumimoji="1" lang="zh-CN" altLang="en-US" smtClean="0"/>
              <a:t>2021/1/29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47E2-5987-9A47-959C-12C4500EFB9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820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相邻的</a:t>
            </a:r>
            <a:r>
              <a:rPr kumimoji="1" lang="en-US" altLang="zh-CN" dirty="0"/>
              <a:t>hit</a:t>
            </a:r>
            <a:r>
              <a:rPr kumimoji="1" lang="zh-CN" altLang="en-US" dirty="0"/>
              <a:t>数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F7768-D9CD-3746-B62E-415A39009D1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47E2-5987-9A47-959C-12C4500EFB9D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599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AAA20-6C6F-AD4F-B757-3D500A12E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kumimoji="1" lang="zh-CN" altLang="en-US" sz="3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E0F354-AEF4-1A47-9555-5B6A122E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D6F5-7334-BB4D-86D5-14543CB90D02}" type="datetime1">
              <a:rPr kumimoji="1" lang="zh-CN" altLang="en-US" smtClean="0"/>
              <a:t>2021/1/29</a:t>
            </a:fld>
            <a:endParaRPr kumimoji="1"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EF5023-0095-7C4D-A02F-4274C953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E37A83C8-9D7E-DE4D-896C-169639FDF5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560" y="3305187"/>
            <a:ext cx="8321040" cy="65431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kumimoji="1" lang="en-US" altLang="zh-CN" dirty="0"/>
              <a:t>Author</a:t>
            </a:r>
            <a:endParaRPr kumimoji="1"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351E0F41-4813-7C4F-B14E-8476BF2D8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560" y="4327773"/>
            <a:ext cx="8321040" cy="141817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kumimoji="1" lang="en-US" altLang="zh-CN" dirty="0"/>
              <a:t>Remark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E9C9A7C-5FC0-4444-8561-E91C56BE90D8}"/>
              </a:ext>
            </a:extLst>
          </p:cNvPr>
          <p:cNvCxnSpPr>
            <a:cxnSpLocks/>
          </p:cNvCxnSpPr>
          <p:nvPr userDrawn="1"/>
        </p:nvCxnSpPr>
        <p:spPr>
          <a:xfrm>
            <a:off x="1051560" y="3045705"/>
            <a:ext cx="8421768" cy="1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5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45820" y="2014149"/>
            <a:ext cx="3502590" cy="237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0F6E36FC-6D38-4AC4-94BB-B6694437F5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8410" y="2014149"/>
            <a:ext cx="3502800" cy="23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  <p:sp>
        <p:nvSpPr>
          <p:cNvPr id="8" name="图片占位符 22">
            <a:extLst>
              <a:ext uri="{FF2B5EF4-FFF2-40B4-BE49-F238E27FC236}">
                <a16:creationId xmlns:a16="http://schemas.microsoft.com/office/drawing/2014/main" id="{422A7652-5FB6-B845-9AD0-D4B946551D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1000" y="2014149"/>
            <a:ext cx="3502800" cy="23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  <p:sp>
        <p:nvSpPr>
          <p:cNvPr id="12" name="文本占位符 19">
            <a:extLst>
              <a:ext uri="{FF2B5EF4-FFF2-40B4-BE49-F238E27FC236}">
                <a16:creationId xmlns:a16="http://schemas.microsoft.com/office/drawing/2014/main" id="{AD424372-05CC-9D44-A070-CD13DCE39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FDB52B35-9AF5-6C44-A976-DED8660932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1" name="文本占位符 5">
            <a:extLst>
              <a:ext uri="{FF2B5EF4-FFF2-40B4-BE49-F238E27FC236}">
                <a16:creationId xmlns:a16="http://schemas.microsoft.com/office/drawing/2014/main" id="{EDCCF5DB-6C2E-7C48-9FAA-6CCB0DE638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850F3539-C597-E047-B301-73B146E437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4522124"/>
            <a:ext cx="10515599" cy="1537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2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46CE0D-8699-6942-8AD9-279C6A7CF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4" name="文本占位符 7">
            <a:extLst>
              <a:ext uri="{FF2B5EF4-FFF2-40B4-BE49-F238E27FC236}">
                <a16:creationId xmlns:a16="http://schemas.microsoft.com/office/drawing/2014/main" id="{19750D2A-3014-854A-B1D8-AE682CF0C5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A987C02-D408-7649-B810-0061DC1E15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19">
            <a:extLst>
              <a:ext uri="{FF2B5EF4-FFF2-40B4-BE49-F238E27FC236}">
                <a16:creationId xmlns:a16="http://schemas.microsoft.com/office/drawing/2014/main" id="{26EB623F-620A-2C43-95BD-ADB1D3D045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7" name="文本占位符 24">
            <a:extLst>
              <a:ext uri="{FF2B5EF4-FFF2-40B4-BE49-F238E27FC236}">
                <a16:creationId xmlns:a16="http://schemas.microsoft.com/office/drawing/2014/main" id="{1566EC90-54E2-5A4B-A33A-F7ABD05B6C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2865" y="1300751"/>
            <a:ext cx="3417615" cy="349716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8" name="图片占位符 6">
            <a:extLst>
              <a:ext uri="{FF2B5EF4-FFF2-40B4-BE49-F238E27FC236}">
                <a16:creationId xmlns:a16="http://schemas.microsoft.com/office/drawing/2014/main" id="{15BF00B2-EE9F-3044-9011-8402B0CFAC4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883742" y="1681839"/>
            <a:ext cx="3416768" cy="2317281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9" name="图片占位符 6">
            <a:extLst>
              <a:ext uri="{FF2B5EF4-FFF2-40B4-BE49-F238E27FC236}">
                <a16:creationId xmlns:a16="http://schemas.microsoft.com/office/drawing/2014/main" id="{2E27F7D2-F3FA-E844-B615-FB273EF44A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93861" y="1666403"/>
            <a:ext cx="3417294" cy="2317906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0" name="图片占位符 6">
            <a:extLst>
              <a:ext uri="{FF2B5EF4-FFF2-40B4-BE49-F238E27FC236}">
                <a16:creationId xmlns:a16="http://schemas.microsoft.com/office/drawing/2014/main" id="{81166506-CDB3-FA49-B122-4F7E4AEA8D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3186" y="4013887"/>
            <a:ext cx="3417294" cy="2317906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1" name="图片占位符 6">
            <a:extLst>
              <a:ext uri="{FF2B5EF4-FFF2-40B4-BE49-F238E27FC236}">
                <a16:creationId xmlns:a16="http://schemas.microsoft.com/office/drawing/2014/main" id="{771AB3DE-C968-D84E-BF96-D3366F6804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93861" y="3999120"/>
            <a:ext cx="3417294" cy="2317906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2" name="文本占位符 24">
            <a:extLst>
              <a:ext uri="{FF2B5EF4-FFF2-40B4-BE49-F238E27FC236}">
                <a16:creationId xmlns:a16="http://schemas.microsoft.com/office/drawing/2014/main" id="{5BE90B7D-B6BE-7944-B0DA-EC346B6233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3540" y="1302046"/>
            <a:ext cx="3417615" cy="349716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6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16" y="1254210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0F6E36FC-6D38-4AC4-94BB-B6694437F5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7615" y="1254211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8" name="图片占位符 22">
            <a:extLst>
              <a:ext uri="{FF2B5EF4-FFF2-40B4-BE49-F238E27FC236}">
                <a16:creationId xmlns:a16="http://schemas.microsoft.com/office/drawing/2014/main" id="{422A7652-5FB6-B845-9AD0-D4B946551D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2014" y="1254210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图片占位符 22">
            <a:extLst>
              <a:ext uri="{FF2B5EF4-FFF2-40B4-BE49-F238E27FC236}">
                <a16:creationId xmlns:a16="http://schemas.microsoft.com/office/drawing/2014/main" id="{3F6B1C4A-A8BF-A748-B0B2-145758D7D2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15" y="3806848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1" name="图片占位符 22">
            <a:extLst>
              <a:ext uri="{FF2B5EF4-FFF2-40B4-BE49-F238E27FC236}">
                <a16:creationId xmlns:a16="http://schemas.microsoft.com/office/drawing/2014/main" id="{0351417E-DD56-7B4B-A8C8-AC106D3E6A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7615" y="3806849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2" name="图片占位符 22">
            <a:extLst>
              <a:ext uri="{FF2B5EF4-FFF2-40B4-BE49-F238E27FC236}">
                <a16:creationId xmlns:a16="http://schemas.microsoft.com/office/drawing/2014/main" id="{C892A35F-AAA2-F347-846B-71D0ED8ECC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2014" y="3806848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" name="文本占位符 19">
            <a:extLst>
              <a:ext uri="{FF2B5EF4-FFF2-40B4-BE49-F238E27FC236}">
                <a16:creationId xmlns:a16="http://schemas.microsoft.com/office/drawing/2014/main" id="{6F76BB3D-A3C1-0E42-8D5A-B3810233B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C8C007EE-D1FD-474F-8EA4-1DF9413D64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33399DA4-6ABD-9146-A1BF-50973EB7CA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625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C5F3CB7D-3802-084A-8F77-4D67329E5D4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20097" y="1441727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7" name="图片占位符 6">
            <a:extLst>
              <a:ext uri="{FF2B5EF4-FFF2-40B4-BE49-F238E27FC236}">
                <a16:creationId xmlns:a16="http://schemas.microsoft.com/office/drawing/2014/main" id="{AD43AA9E-7F3F-DF4F-B97B-3B6CF591E3C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883474" y="1441727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8" name="图片占位符 6">
            <a:extLst>
              <a:ext uri="{FF2B5EF4-FFF2-40B4-BE49-F238E27FC236}">
                <a16:creationId xmlns:a16="http://schemas.microsoft.com/office/drawing/2014/main" id="{3CEF9E4A-E880-3148-A2FE-884434981D3E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546853" y="1441727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9" name="图片占位符 6">
            <a:extLst>
              <a:ext uri="{FF2B5EF4-FFF2-40B4-BE49-F238E27FC236}">
                <a16:creationId xmlns:a16="http://schemas.microsoft.com/office/drawing/2014/main" id="{5D2CCFA4-4920-1E42-B3B8-EC88A2EE920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222162" y="3051679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0" name="图片占位符 6">
            <a:extLst>
              <a:ext uri="{FF2B5EF4-FFF2-40B4-BE49-F238E27FC236}">
                <a16:creationId xmlns:a16="http://schemas.microsoft.com/office/drawing/2014/main" id="{A6464167-F012-7D4F-923E-C6568B22869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85539" y="3051679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1" name="图片占位符 6">
            <a:extLst>
              <a:ext uri="{FF2B5EF4-FFF2-40B4-BE49-F238E27FC236}">
                <a16:creationId xmlns:a16="http://schemas.microsoft.com/office/drawing/2014/main" id="{BFE5A4ED-DD1B-E54B-9500-300C46E7CC81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548918" y="3051679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2" name="图片占位符 6">
            <a:extLst>
              <a:ext uri="{FF2B5EF4-FFF2-40B4-BE49-F238E27FC236}">
                <a16:creationId xmlns:a16="http://schemas.microsoft.com/office/drawing/2014/main" id="{7AA2A46B-756D-9842-A6E3-BF1419AD893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209800" y="4661631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3" name="图片占位符 6">
            <a:extLst>
              <a:ext uri="{FF2B5EF4-FFF2-40B4-BE49-F238E27FC236}">
                <a16:creationId xmlns:a16="http://schemas.microsoft.com/office/drawing/2014/main" id="{F96D62C5-31C4-F347-86CA-EC28050068F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873182" y="4661631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4" name="图片占位符 6">
            <a:extLst>
              <a:ext uri="{FF2B5EF4-FFF2-40B4-BE49-F238E27FC236}">
                <a16:creationId xmlns:a16="http://schemas.microsoft.com/office/drawing/2014/main" id="{206C34BA-5039-224D-9160-4A24A9E6618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536562" y="4661631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5" name="文本占位符 19">
            <a:extLst>
              <a:ext uri="{FF2B5EF4-FFF2-40B4-BE49-F238E27FC236}">
                <a16:creationId xmlns:a16="http://schemas.microsoft.com/office/drawing/2014/main" id="{73242F30-7880-2A4B-A146-0832CCAA4E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89AF3B29-11B7-D94A-BC98-DF97E3090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D6CC3CB9-D395-A841-838F-B0B881DC41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89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C5F3CB7D-3802-084A-8F77-4D67329E5D4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91013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4" name="图片占位符 6">
            <a:extLst>
              <a:ext uri="{FF2B5EF4-FFF2-40B4-BE49-F238E27FC236}">
                <a16:creationId xmlns:a16="http://schemas.microsoft.com/office/drawing/2014/main" id="{A297E0EF-FDCF-7946-B3C0-4F4CBF767F3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43510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5" name="图片占位符 6">
            <a:extLst>
              <a:ext uri="{FF2B5EF4-FFF2-40B4-BE49-F238E27FC236}">
                <a16:creationId xmlns:a16="http://schemas.microsoft.com/office/drawing/2014/main" id="{66420B38-D832-6643-AF65-311BD25EEEC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196007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6" name="图片占位符 6">
            <a:extLst>
              <a:ext uri="{FF2B5EF4-FFF2-40B4-BE49-F238E27FC236}">
                <a16:creationId xmlns:a16="http://schemas.microsoft.com/office/drawing/2014/main" id="{D1471A0F-1C08-074D-AE61-7F5C29CE12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48504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8" name="图片占位符 6">
            <a:extLst>
              <a:ext uri="{FF2B5EF4-FFF2-40B4-BE49-F238E27FC236}">
                <a16:creationId xmlns:a16="http://schemas.microsoft.com/office/drawing/2014/main" id="{FAD5552D-01C9-5E4D-927B-2AA0593A654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291013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9" name="图片占位符 6">
            <a:extLst>
              <a:ext uri="{FF2B5EF4-FFF2-40B4-BE49-F238E27FC236}">
                <a16:creationId xmlns:a16="http://schemas.microsoft.com/office/drawing/2014/main" id="{04D5241E-5BBD-AF49-824A-74FF0BD1D8E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243510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0" name="图片占位符 6">
            <a:extLst>
              <a:ext uri="{FF2B5EF4-FFF2-40B4-BE49-F238E27FC236}">
                <a16:creationId xmlns:a16="http://schemas.microsoft.com/office/drawing/2014/main" id="{3876D106-FD12-3048-80D0-D64674C8843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196007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1" name="图片占位符 6">
            <a:extLst>
              <a:ext uri="{FF2B5EF4-FFF2-40B4-BE49-F238E27FC236}">
                <a16:creationId xmlns:a16="http://schemas.microsoft.com/office/drawing/2014/main" id="{668DFB1B-4D62-3545-B357-E0A18EC72B6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148504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2" name="图片占位符 6">
            <a:extLst>
              <a:ext uri="{FF2B5EF4-FFF2-40B4-BE49-F238E27FC236}">
                <a16:creationId xmlns:a16="http://schemas.microsoft.com/office/drawing/2014/main" id="{E946B52C-DDCA-EA4C-B694-9C1D3B103B7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2293461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3" name="图片占位符 6">
            <a:extLst>
              <a:ext uri="{FF2B5EF4-FFF2-40B4-BE49-F238E27FC236}">
                <a16:creationId xmlns:a16="http://schemas.microsoft.com/office/drawing/2014/main" id="{9F7A85F6-50FD-9A46-89FA-56879AFAC3E5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245958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4" name="图片占位符 6">
            <a:extLst>
              <a:ext uri="{FF2B5EF4-FFF2-40B4-BE49-F238E27FC236}">
                <a16:creationId xmlns:a16="http://schemas.microsoft.com/office/drawing/2014/main" id="{E73E3D73-2F40-5044-A316-851AD0CDC776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198455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5" name="图片占位符 6">
            <a:extLst>
              <a:ext uri="{FF2B5EF4-FFF2-40B4-BE49-F238E27FC236}">
                <a16:creationId xmlns:a16="http://schemas.microsoft.com/office/drawing/2014/main" id="{17C5DAD4-927C-324E-97A8-672E0D29C7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150952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6" name="图片占位符 6">
            <a:extLst>
              <a:ext uri="{FF2B5EF4-FFF2-40B4-BE49-F238E27FC236}">
                <a16:creationId xmlns:a16="http://schemas.microsoft.com/office/drawing/2014/main" id="{2449C66C-1EA6-424E-A133-BC5C1AAFE273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291013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7" name="图片占位符 6">
            <a:extLst>
              <a:ext uri="{FF2B5EF4-FFF2-40B4-BE49-F238E27FC236}">
                <a16:creationId xmlns:a16="http://schemas.microsoft.com/office/drawing/2014/main" id="{A618FF52-221B-6B4B-AC28-1AB34CAF880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243510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8" name="图片占位符 6">
            <a:extLst>
              <a:ext uri="{FF2B5EF4-FFF2-40B4-BE49-F238E27FC236}">
                <a16:creationId xmlns:a16="http://schemas.microsoft.com/office/drawing/2014/main" id="{63A9CC3D-2AFE-1249-945F-1D6DAE57E917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96007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9" name="图片占位符 6">
            <a:extLst>
              <a:ext uri="{FF2B5EF4-FFF2-40B4-BE49-F238E27FC236}">
                <a16:creationId xmlns:a16="http://schemas.microsoft.com/office/drawing/2014/main" id="{23EC5E3E-8EC2-6943-891B-99526D427B0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148504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40" name="文本占位符 19">
            <a:extLst>
              <a:ext uri="{FF2B5EF4-FFF2-40B4-BE49-F238E27FC236}">
                <a16:creationId xmlns:a16="http://schemas.microsoft.com/office/drawing/2014/main" id="{1010FD96-8B3F-464B-B95F-48DF322E81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27" name="文本占位符 7">
            <a:extLst>
              <a:ext uri="{FF2B5EF4-FFF2-40B4-BE49-F238E27FC236}">
                <a16:creationId xmlns:a16="http://schemas.microsoft.com/office/drawing/2014/main" id="{928B7CCB-8BE2-3341-9592-406533226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9F22710-C765-0942-AEDC-88988A709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136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5D0C6-13A2-4041-99E1-6FBF4606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7A50C279-2DDC-5541-91EE-3DBF96FBB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6338" y="2430463"/>
            <a:ext cx="7037387" cy="29781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316F208-3F90-8941-A7D1-710A98D0E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066" y="629342"/>
            <a:ext cx="10515600" cy="555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40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5D0C6-13A2-4041-99E1-6FBF4606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7A50C279-2DDC-5541-91EE-3DBF96FBB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6338" y="2430463"/>
            <a:ext cx="7037387" cy="29781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316F208-3F90-8941-A7D1-710A98D0E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066" y="629342"/>
            <a:ext cx="10515600" cy="555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45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107EC4-0AAC-1D41-B9EA-1EBDDAAD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22F4BC6-D8C9-4D4F-81C9-4F19E9CDD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4465" y="1249923"/>
            <a:ext cx="9943070" cy="4651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lnSpc>
                <a:spcPct val="150000"/>
              </a:lnSpc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8" name="文本占位符 19">
            <a:extLst>
              <a:ext uri="{FF2B5EF4-FFF2-40B4-BE49-F238E27FC236}">
                <a16:creationId xmlns:a16="http://schemas.microsoft.com/office/drawing/2014/main" id="{BED61744-DBF4-0343-802E-97C1070453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4F9629EC-32E3-C244-9185-51D7A81C1B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229335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A5ABDF85-5496-924E-9591-EE4409E19F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229335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50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s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37743" y="1420812"/>
            <a:ext cx="4724222" cy="3204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0F6E36FC-6D38-4AC4-94BB-B6694437F5A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522720" y="1420811"/>
            <a:ext cx="4723200" cy="3204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4859338"/>
            <a:ext cx="10515600" cy="1184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0AF1733-C269-8C4E-9024-14B9B6C2B3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40772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1" name="文本占位符 5">
            <a:extLst>
              <a:ext uri="{FF2B5EF4-FFF2-40B4-BE49-F238E27FC236}">
                <a16:creationId xmlns:a16="http://schemas.microsoft.com/office/drawing/2014/main" id="{687B4C20-0065-694A-907A-BEEE9C1A68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40772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064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 paragraph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107EC4-0AAC-1D41-B9EA-1EBDDAAD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22F4BC6-D8C9-4D4F-81C9-4F19E9CDD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59243"/>
            <a:ext cx="5255741" cy="48117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lnSpc>
                <a:spcPct val="150000"/>
              </a:lnSpc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8" name="文本占位符 19">
            <a:extLst>
              <a:ext uri="{FF2B5EF4-FFF2-40B4-BE49-F238E27FC236}">
                <a16:creationId xmlns:a16="http://schemas.microsoft.com/office/drawing/2014/main" id="{BED61744-DBF4-0343-802E-97C1070453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E4EF8128-6901-0C4B-8023-8A72A9D724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576E5D5C-772F-EE42-8450-7029C66A1C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38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B1636592-DE4C-9545-A9C3-CAD728336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2358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Section3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DB60BE1-1267-F440-B6B8-293D43E79B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91471"/>
            <a:ext cx="1437079" cy="272390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id="{03EAB3AE-E5E2-5A42-8F02-CF7C96271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5279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Section2</a:t>
            </a:r>
            <a:endParaRPr kumimoji="1" lang="zh-CN" altLang="en-US" dirty="0"/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E36C80B6-4025-E54B-A72C-F7B618EBD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9437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Section4</a:t>
            </a:r>
            <a:endParaRPr kumimoji="1" lang="zh-CN" altLang="en-US" dirty="0"/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27774E07-A5C8-484E-BD4D-5C72C7BCEE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1036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Section5</a:t>
            </a:r>
            <a:endParaRPr kumimoji="1" lang="zh-CN" altLang="en-US" dirty="0"/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91C7192B-B2B6-8848-A9BB-2ED0FC74FE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7345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Section6</a:t>
            </a:r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383FD3A1-3DD2-DA4F-B087-C930FFF0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131"/>
            <a:ext cx="10515600" cy="763931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27EFB5-F273-6D4E-859E-C5A17826AAF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6B5DE17-7277-7D4D-8E16-DA13C91201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6657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272746"/>
            <a:ext cx="4724222" cy="48573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zh-CN" altLang="en-US" dirty="0"/>
              <a:t>一级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9AEEBA65-3CA5-F443-AEEC-361A01FB6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427BE815-35EA-6E47-B1BE-0D67A38AE1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图片占位符 22">
            <a:extLst>
              <a:ext uri="{FF2B5EF4-FFF2-40B4-BE49-F238E27FC236}">
                <a16:creationId xmlns:a16="http://schemas.microsoft.com/office/drawing/2014/main" id="{F4FA0CD5-0C5D-CF45-969D-34F56658338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52208" y="1855177"/>
            <a:ext cx="5101592" cy="34606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139712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61800" y="1318306"/>
            <a:ext cx="5668400" cy="384434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5261176"/>
            <a:ext cx="10515599" cy="7982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FBCE0014-5BA0-C045-9F2D-58703A2D8AC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598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4237B756-2CDC-1140-8987-902B4F8070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598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589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16602" y="1472568"/>
            <a:ext cx="4329596" cy="2936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4596938"/>
            <a:ext cx="10515599" cy="1462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FBCE0014-5BA0-C045-9F2D-58703A2D8AC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598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4237B756-2CDC-1140-8987-902B4F8070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598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图片占位符 22">
            <a:extLst>
              <a:ext uri="{FF2B5EF4-FFF2-40B4-BE49-F238E27FC236}">
                <a16:creationId xmlns:a16="http://schemas.microsoft.com/office/drawing/2014/main" id="{603EA23A-A09D-DB43-8AE8-A7CC3E325679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445802" y="1472568"/>
            <a:ext cx="4329596" cy="2936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129155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45820" y="2014149"/>
            <a:ext cx="3502590" cy="237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0F6E36FC-6D38-4AC4-94BB-B6694437F5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8410" y="2014149"/>
            <a:ext cx="3502800" cy="23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  <p:sp>
        <p:nvSpPr>
          <p:cNvPr id="8" name="图片占位符 22">
            <a:extLst>
              <a:ext uri="{FF2B5EF4-FFF2-40B4-BE49-F238E27FC236}">
                <a16:creationId xmlns:a16="http://schemas.microsoft.com/office/drawing/2014/main" id="{422A7652-5FB6-B845-9AD0-D4B946551D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1000" y="2014149"/>
            <a:ext cx="3502800" cy="23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  <p:sp>
        <p:nvSpPr>
          <p:cNvPr id="12" name="文本占位符 19">
            <a:extLst>
              <a:ext uri="{FF2B5EF4-FFF2-40B4-BE49-F238E27FC236}">
                <a16:creationId xmlns:a16="http://schemas.microsoft.com/office/drawing/2014/main" id="{AD424372-05CC-9D44-A070-CD13DCE39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FDB52B35-9AF5-6C44-A976-DED8660932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1" name="文本占位符 5">
            <a:extLst>
              <a:ext uri="{FF2B5EF4-FFF2-40B4-BE49-F238E27FC236}">
                <a16:creationId xmlns:a16="http://schemas.microsoft.com/office/drawing/2014/main" id="{EDCCF5DB-6C2E-7C48-9FAA-6CCB0DE638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850F3539-C597-E047-B301-73B146E437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4522124"/>
            <a:ext cx="10515599" cy="1537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707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46CE0D-8699-6942-8AD9-279C6A7CF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4" name="文本占位符 7">
            <a:extLst>
              <a:ext uri="{FF2B5EF4-FFF2-40B4-BE49-F238E27FC236}">
                <a16:creationId xmlns:a16="http://schemas.microsoft.com/office/drawing/2014/main" id="{19750D2A-3014-854A-B1D8-AE682CF0C5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A987C02-D408-7649-B810-0061DC1E15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19">
            <a:extLst>
              <a:ext uri="{FF2B5EF4-FFF2-40B4-BE49-F238E27FC236}">
                <a16:creationId xmlns:a16="http://schemas.microsoft.com/office/drawing/2014/main" id="{26EB623F-620A-2C43-95BD-ADB1D3D045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7" name="文本占位符 24">
            <a:extLst>
              <a:ext uri="{FF2B5EF4-FFF2-40B4-BE49-F238E27FC236}">
                <a16:creationId xmlns:a16="http://schemas.microsoft.com/office/drawing/2014/main" id="{1566EC90-54E2-5A4B-A33A-F7ABD05B6C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2865" y="1300751"/>
            <a:ext cx="3417615" cy="349716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8" name="图片占位符 6">
            <a:extLst>
              <a:ext uri="{FF2B5EF4-FFF2-40B4-BE49-F238E27FC236}">
                <a16:creationId xmlns:a16="http://schemas.microsoft.com/office/drawing/2014/main" id="{15BF00B2-EE9F-3044-9011-8402B0CFAC4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883742" y="1681839"/>
            <a:ext cx="3416768" cy="2317281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9" name="图片占位符 6">
            <a:extLst>
              <a:ext uri="{FF2B5EF4-FFF2-40B4-BE49-F238E27FC236}">
                <a16:creationId xmlns:a16="http://schemas.microsoft.com/office/drawing/2014/main" id="{2E27F7D2-F3FA-E844-B615-FB273EF44A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93861" y="1666403"/>
            <a:ext cx="3417294" cy="2317906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0" name="图片占位符 6">
            <a:extLst>
              <a:ext uri="{FF2B5EF4-FFF2-40B4-BE49-F238E27FC236}">
                <a16:creationId xmlns:a16="http://schemas.microsoft.com/office/drawing/2014/main" id="{81166506-CDB3-FA49-B122-4F7E4AEA8D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3186" y="4013887"/>
            <a:ext cx="3417294" cy="2317906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1" name="图片占位符 6">
            <a:extLst>
              <a:ext uri="{FF2B5EF4-FFF2-40B4-BE49-F238E27FC236}">
                <a16:creationId xmlns:a16="http://schemas.microsoft.com/office/drawing/2014/main" id="{771AB3DE-C968-D84E-BF96-D3366F6804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93861" y="3999120"/>
            <a:ext cx="3417294" cy="2317906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2" name="文本占位符 24">
            <a:extLst>
              <a:ext uri="{FF2B5EF4-FFF2-40B4-BE49-F238E27FC236}">
                <a16:creationId xmlns:a16="http://schemas.microsoft.com/office/drawing/2014/main" id="{5BE90B7D-B6BE-7944-B0DA-EC346B6233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3540" y="1302046"/>
            <a:ext cx="3417615" cy="349716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19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16" y="1254210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0F6E36FC-6D38-4AC4-94BB-B6694437F5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7615" y="1254211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8" name="图片占位符 22">
            <a:extLst>
              <a:ext uri="{FF2B5EF4-FFF2-40B4-BE49-F238E27FC236}">
                <a16:creationId xmlns:a16="http://schemas.microsoft.com/office/drawing/2014/main" id="{422A7652-5FB6-B845-9AD0-D4B946551D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2014" y="1254210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图片占位符 22">
            <a:extLst>
              <a:ext uri="{FF2B5EF4-FFF2-40B4-BE49-F238E27FC236}">
                <a16:creationId xmlns:a16="http://schemas.microsoft.com/office/drawing/2014/main" id="{3F6B1C4A-A8BF-A748-B0B2-145758D7D2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15" y="3806848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1" name="图片占位符 22">
            <a:extLst>
              <a:ext uri="{FF2B5EF4-FFF2-40B4-BE49-F238E27FC236}">
                <a16:creationId xmlns:a16="http://schemas.microsoft.com/office/drawing/2014/main" id="{0351417E-DD56-7B4B-A8C8-AC106D3E6A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7615" y="3806849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2" name="图片占位符 22">
            <a:extLst>
              <a:ext uri="{FF2B5EF4-FFF2-40B4-BE49-F238E27FC236}">
                <a16:creationId xmlns:a16="http://schemas.microsoft.com/office/drawing/2014/main" id="{C892A35F-AAA2-F347-846B-71D0ED8ECC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2014" y="3806848"/>
            <a:ext cx="3391786" cy="230060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" name="文本占位符 19">
            <a:extLst>
              <a:ext uri="{FF2B5EF4-FFF2-40B4-BE49-F238E27FC236}">
                <a16:creationId xmlns:a16="http://schemas.microsoft.com/office/drawing/2014/main" id="{6F76BB3D-A3C1-0E42-8D5A-B3810233B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C8C007EE-D1FD-474F-8EA4-1DF9413D64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33399DA4-6ABD-9146-A1BF-50973EB7CA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3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C5F3CB7D-3802-084A-8F77-4D67329E5D4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20097" y="1441727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7" name="图片占位符 6">
            <a:extLst>
              <a:ext uri="{FF2B5EF4-FFF2-40B4-BE49-F238E27FC236}">
                <a16:creationId xmlns:a16="http://schemas.microsoft.com/office/drawing/2014/main" id="{AD43AA9E-7F3F-DF4F-B97B-3B6CF591E3C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883474" y="1441727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8" name="图片占位符 6">
            <a:extLst>
              <a:ext uri="{FF2B5EF4-FFF2-40B4-BE49-F238E27FC236}">
                <a16:creationId xmlns:a16="http://schemas.microsoft.com/office/drawing/2014/main" id="{3CEF9E4A-E880-3148-A2FE-884434981D3E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546853" y="1441727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19" name="图片占位符 6">
            <a:extLst>
              <a:ext uri="{FF2B5EF4-FFF2-40B4-BE49-F238E27FC236}">
                <a16:creationId xmlns:a16="http://schemas.microsoft.com/office/drawing/2014/main" id="{5D2CCFA4-4920-1E42-B3B8-EC88A2EE920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222162" y="3051679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0" name="图片占位符 6">
            <a:extLst>
              <a:ext uri="{FF2B5EF4-FFF2-40B4-BE49-F238E27FC236}">
                <a16:creationId xmlns:a16="http://schemas.microsoft.com/office/drawing/2014/main" id="{A6464167-F012-7D4F-923E-C6568B22869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85539" y="3051679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1" name="图片占位符 6">
            <a:extLst>
              <a:ext uri="{FF2B5EF4-FFF2-40B4-BE49-F238E27FC236}">
                <a16:creationId xmlns:a16="http://schemas.microsoft.com/office/drawing/2014/main" id="{BFE5A4ED-DD1B-E54B-9500-300C46E7CC81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548918" y="3051679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2" name="图片占位符 6">
            <a:extLst>
              <a:ext uri="{FF2B5EF4-FFF2-40B4-BE49-F238E27FC236}">
                <a16:creationId xmlns:a16="http://schemas.microsoft.com/office/drawing/2014/main" id="{7AA2A46B-756D-9842-A6E3-BF1419AD893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209800" y="4661631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3" name="图片占位符 6">
            <a:extLst>
              <a:ext uri="{FF2B5EF4-FFF2-40B4-BE49-F238E27FC236}">
                <a16:creationId xmlns:a16="http://schemas.microsoft.com/office/drawing/2014/main" id="{F96D62C5-31C4-F347-86CA-EC28050068F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873182" y="4661631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4" name="图片占位符 6">
            <a:extLst>
              <a:ext uri="{FF2B5EF4-FFF2-40B4-BE49-F238E27FC236}">
                <a16:creationId xmlns:a16="http://schemas.microsoft.com/office/drawing/2014/main" id="{206C34BA-5039-224D-9160-4A24A9E6618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536562" y="4661631"/>
            <a:ext cx="2373557" cy="160995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5" name="文本占位符 19">
            <a:extLst>
              <a:ext uri="{FF2B5EF4-FFF2-40B4-BE49-F238E27FC236}">
                <a16:creationId xmlns:a16="http://schemas.microsoft.com/office/drawing/2014/main" id="{73242F30-7880-2A4B-A146-0832CCAA4E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89AF3B29-11B7-D94A-BC98-DF97E3090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D6CC3CB9-D395-A841-838F-B0B881DC41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544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C5F3CB7D-3802-084A-8F77-4D67329E5D4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91013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4" name="图片占位符 6">
            <a:extLst>
              <a:ext uri="{FF2B5EF4-FFF2-40B4-BE49-F238E27FC236}">
                <a16:creationId xmlns:a16="http://schemas.microsoft.com/office/drawing/2014/main" id="{A297E0EF-FDCF-7946-B3C0-4F4CBF767F3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43510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5" name="图片占位符 6">
            <a:extLst>
              <a:ext uri="{FF2B5EF4-FFF2-40B4-BE49-F238E27FC236}">
                <a16:creationId xmlns:a16="http://schemas.microsoft.com/office/drawing/2014/main" id="{66420B38-D832-6643-AF65-311BD25EEEC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196007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6" name="图片占位符 6">
            <a:extLst>
              <a:ext uri="{FF2B5EF4-FFF2-40B4-BE49-F238E27FC236}">
                <a16:creationId xmlns:a16="http://schemas.microsoft.com/office/drawing/2014/main" id="{D1471A0F-1C08-074D-AE61-7F5C29CE12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48504" y="1379533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8" name="图片占位符 6">
            <a:extLst>
              <a:ext uri="{FF2B5EF4-FFF2-40B4-BE49-F238E27FC236}">
                <a16:creationId xmlns:a16="http://schemas.microsoft.com/office/drawing/2014/main" id="{FAD5552D-01C9-5E4D-927B-2AA0593A654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291013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29" name="图片占位符 6">
            <a:extLst>
              <a:ext uri="{FF2B5EF4-FFF2-40B4-BE49-F238E27FC236}">
                <a16:creationId xmlns:a16="http://schemas.microsoft.com/office/drawing/2014/main" id="{04D5241E-5BBD-AF49-824A-74FF0BD1D8E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243510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0" name="图片占位符 6">
            <a:extLst>
              <a:ext uri="{FF2B5EF4-FFF2-40B4-BE49-F238E27FC236}">
                <a16:creationId xmlns:a16="http://schemas.microsoft.com/office/drawing/2014/main" id="{3876D106-FD12-3048-80D0-D64674C8843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196007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1" name="图片占位符 6">
            <a:extLst>
              <a:ext uri="{FF2B5EF4-FFF2-40B4-BE49-F238E27FC236}">
                <a16:creationId xmlns:a16="http://schemas.microsoft.com/office/drawing/2014/main" id="{668DFB1B-4D62-3545-B357-E0A18EC72B6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148504" y="2548145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2" name="图片占位符 6">
            <a:extLst>
              <a:ext uri="{FF2B5EF4-FFF2-40B4-BE49-F238E27FC236}">
                <a16:creationId xmlns:a16="http://schemas.microsoft.com/office/drawing/2014/main" id="{E946B52C-DDCA-EA4C-B694-9C1D3B103B7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2293461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3" name="图片占位符 6">
            <a:extLst>
              <a:ext uri="{FF2B5EF4-FFF2-40B4-BE49-F238E27FC236}">
                <a16:creationId xmlns:a16="http://schemas.microsoft.com/office/drawing/2014/main" id="{9F7A85F6-50FD-9A46-89FA-56879AFAC3E5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245958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4" name="图片占位符 6">
            <a:extLst>
              <a:ext uri="{FF2B5EF4-FFF2-40B4-BE49-F238E27FC236}">
                <a16:creationId xmlns:a16="http://schemas.microsoft.com/office/drawing/2014/main" id="{E73E3D73-2F40-5044-A316-851AD0CDC776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198455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5" name="图片占位符 6">
            <a:extLst>
              <a:ext uri="{FF2B5EF4-FFF2-40B4-BE49-F238E27FC236}">
                <a16:creationId xmlns:a16="http://schemas.microsoft.com/office/drawing/2014/main" id="{17C5DAD4-927C-324E-97A8-672E0D29C7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150952" y="3716757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6" name="图片占位符 6">
            <a:extLst>
              <a:ext uri="{FF2B5EF4-FFF2-40B4-BE49-F238E27FC236}">
                <a16:creationId xmlns:a16="http://schemas.microsoft.com/office/drawing/2014/main" id="{2449C66C-1EA6-424E-A133-BC5C1AAFE273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291013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7" name="图片占位符 6">
            <a:extLst>
              <a:ext uri="{FF2B5EF4-FFF2-40B4-BE49-F238E27FC236}">
                <a16:creationId xmlns:a16="http://schemas.microsoft.com/office/drawing/2014/main" id="{A618FF52-221B-6B4B-AC28-1AB34CAF880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243510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8" name="图片占位符 6">
            <a:extLst>
              <a:ext uri="{FF2B5EF4-FFF2-40B4-BE49-F238E27FC236}">
                <a16:creationId xmlns:a16="http://schemas.microsoft.com/office/drawing/2014/main" id="{63A9CC3D-2AFE-1249-945F-1D6DAE57E917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96007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39" name="图片占位符 6">
            <a:extLst>
              <a:ext uri="{FF2B5EF4-FFF2-40B4-BE49-F238E27FC236}">
                <a16:creationId xmlns:a16="http://schemas.microsoft.com/office/drawing/2014/main" id="{23EC5E3E-8EC2-6943-891B-99526D427B0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148504" y="4907536"/>
            <a:ext cx="1709740" cy="115969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单击图标添加图片</a:t>
            </a:r>
          </a:p>
        </p:txBody>
      </p:sp>
      <p:sp>
        <p:nvSpPr>
          <p:cNvPr id="40" name="文本占位符 19">
            <a:extLst>
              <a:ext uri="{FF2B5EF4-FFF2-40B4-BE49-F238E27FC236}">
                <a16:creationId xmlns:a16="http://schemas.microsoft.com/office/drawing/2014/main" id="{1010FD96-8B3F-464B-B95F-48DF322E81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27" name="文本占位符 7">
            <a:extLst>
              <a:ext uri="{FF2B5EF4-FFF2-40B4-BE49-F238E27FC236}">
                <a16:creationId xmlns:a16="http://schemas.microsoft.com/office/drawing/2014/main" id="{928B7CCB-8BE2-3341-9592-406533226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9F22710-C765-0942-AEDC-88988A709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77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3D412367-9A77-C042-B2F6-6A47F6F9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674"/>
            <a:ext cx="10515600" cy="763931"/>
          </a:xfr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B1636592-DE4C-9545-A9C3-CAD728336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2358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Section3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DB60BE1-1267-F440-B6B8-293D43E79B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91471"/>
            <a:ext cx="1437079" cy="272390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id="{03EAB3AE-E5E2-5A42-8F02-CF7C96271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5279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Section2</a:t>
            </a:r>
            <a:endParaRPr kumimoji="1" lang="zh-CN" altLang="en-US" dirty="0"/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E36C80B6-4025-E54B-A72C-F7B618EBD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9437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Section4</a:t>
            </a:r>
            <a:endParaRPr kumimoji="1" lang="zh-CN" altLang="en-US" dirty="0"/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27774E07-A5C8-484E-BD4D-5C72C7BCEE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1036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Section5</a:t>
            </a:r>
            <a:endParaRPr kumimoji="1" lang="zh-CN" altLang="en-US" dirty="0"/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91C7192B-B2B6-8848-A9BB-2ED0FC74FE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7345" y="291471"/>
            <a:ext cx="1437079" cy="272390"/>
          </a:xfrm>
          <a:prstGeom prst="rect">
            <a:avLst/>
          </a:prstGeom>
        </p:spPr>
        <p:txBody>
          <a:bodyPr/>
          <a:lstStyle>
            <a:lvl1pPr>
              <a:buNone/>
              <a:defRPr kumimoji="1"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Section6</a:t>
            </a:r>
            <a:endParaRPr kumimoji="1" lang="zh-CN" altLang="en-US" dirty="0"/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38982868-72E5-CB40-BC1E-D3B7D5D12C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98756" y="3594780"/>
            <a:ext cx="7194488" cy="190067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3481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107EC4-0AAC-1D41-B9EA-1EBDDAAD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22F4BC6-D8C9-4D4F-81C9-4F19E9CDD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4465" y="1249923"/>
            <a:ext cx="9943070" cy="4651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lnSpc>
                <a:spcPct val="150000"/>
              </a:lnSpc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8" name="文本占位符 19">
            <a:extLst>
              <a:ext uri="{FF2B5EF4-FFF2-40B4-BE49-F238E27FC236}">
                <a16:creationId xmlns:a16="http://schemas.microsoft.com/office/drawing/2014/main" id="{BED61744-DBF4-0343-802E-97C1070453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4F9629EC-32E3-C244-9185-51D7A81C1B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229335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A5ABDF85-5496-924E-9591-EE4409E19F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229335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47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s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37743" y="1420812"/>
            <a:ext cx="4724222" cy="3204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" name="图片占位符 22">
            <a:extLst>
              <a:ext uri="{FF2B5EF4-FFF2-40B4-BE49-F238E27FC236}">
                <a16:creationId xmlns:a16="http://schemas.microsoft.com/office/drawing/2014/main" id="{0F6E36FC-6D38-4AC4-94BB-B6694437F5A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522720" y="1420811"/>
            <a:ext cx="4723200" cy="3204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4859338"/>
            <a:ext cx="10515600" cy="1184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0AF1733-C269-8C4E-9024-14B9B6C2B3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40772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11" name="文本占位符 5">
            <a:extLst>
              <a:ext uri="{FF2B5EF4-FFF2-40B4-BE49-F238E27FC236}">
                <a16:creationId xmlns:a16="http://schemas.microsoft.com/office/drawing/2014/main" id="{687B4C20-0065-694A-907A-BEEE9C1A68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40772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912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 paragraph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107EC4-0AAC-1D41-B9EA-1EBDDAAD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22F4BC6-D8C9-4D4F-81C9-4F19E9CDD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59243"/>
            <a:ext cx="5255741" cy="48117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lnSpc>
                <a:spcPct val="150000"/>
              </a:lnSpc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lnSpc>
                <a:spcPct val="150000"/>
              </a:lnSpc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8" name="文本占位符 19">
            <a:extLst>
              <a:ext uri="{FF2B5EF4-FFF2-40B4-BE49-F238E27FC236}">
                <a16:creationId xmlns:a16="http://schemas.microsoft.com/office/drawing/2014/main" id="{BED61744-DBF4-0343-802E-97C1070453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E4EF8128-6901-0C4B-8023-8A72A9D724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576E5D5C-772F-EE42-8450-7029C66A1C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79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272746"/>
            <a:ext cx="4724222" cy="48573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zh-CN" altLang="en-US" dirty="0"/>
              <a:t>一级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9AEEBA65-3CA5-F443-AEEC-361A01FB6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600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427BE815-35EA-6E47-B1BE-0D67A38AE1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600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图片占位符 22">
            <a:extLst>
              <a:ext uri="{FF2B5EF4-FFF2-40B4-BE49-F238E27FC236}">
                <a16:creationId xmlns:a16="http://schemas.microsoft.com/office/drawing/2014/main" id="{F4FA0CD5-0C5D-CF45-969D-34F56658338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52208" y="1855177"/>
            <a:ext cx="5101592" cy="34606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0362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61800" y="1318306"/>
            <a:ext cx="5668400" cy="384434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5261176"/>
            <a:ext cx="10515599" cy="798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FBCE0014-5BA0-C045-9F2D-58703A2D8AC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598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4237B756-2CDC-1140-8987-902B4F8070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598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02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35199-AED6-6D46-A26D-74C2586C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CFAD28DC-AC92-4716-9DDC-CB0B9DA47C2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16602" y="1472568"/>
            <a:ext cx="4329596" cy="2936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9E2DAAD0-87E3-0540-A188-06FEED44A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355689"/>
            <a:ext cx="769355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kumimoji="1" lang="zh-CN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/>
              <a:t>Footnote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2B02-D780-5947-80F0-4708FFA86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4596938"/>
            <a:ext cx="10515599" cy="1462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kumimoji="1" lang="en-US" altLang="zh-CN" dirty="0"/>
              <a:t>Comment</a:t>
            </a:r>
            <a:endParaRPr kumimoji="1" lang="zh-CN" altLang="en-US" dirty="0"/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FBCE0014-5BA0-C045-9F2D-58703A2D8AC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27097"/>
            <a:ext cx="10515598" cy="272390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Section1</a:t>
            </a:r>
            <a:endParaRPr kumimoji="1" lang="zh-CN" altLang="en-US" dirty="0"/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4237B756-2CDC-1140-8987-902B4F8070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723900"/>
            <a:ext cx="10515598" cy="452438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kumimoji="1" lang="en-US" altLang="zh-CN" dirty="0"/>
              <a:t>Paragraph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图片占位符 22">
            <a:extLst>
              <a:ext uri="{FF2B5EF4-FFF2-40B4-BE49-F238E27FC236}">
                <a16:creationId xmlns:a16="http://schemas.microsoft.com/office/drawing/2014/main" id="{603EA23A-A09D-DB43-8AE8-A7CC3E325679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445802" y="1472568"/>
            <a:ext cx="4329596" cy="2936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369963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D3A8E3-67EE-2949-84CD-751E2DF1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E18567-F2B6-4449-A088-F921CFB7F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1DC99-B1AE-1B4C-9CFF-EC138FA51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0B58-EDD2-BE4E-BD39-F005B36F7E1D}" type="datetimeFigureOut">
              <a:rPr kumimoji="1" lang="zh-CN" altLang="en-US" smtClean="0"/>
              <a:t>2021/1/29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904D2B-96AC-5D4D-AEA5-7E7887AD2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B5206B-C2DA-164A-89CD-45D4A0BCE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4156-3647-0142-90F3-F78878D04C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4347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861421-3866-5241-B548-8BFA1FF0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600159"/>
            <a:ext cx="10088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286AC8-7983-944C-9805-143FD6188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A42C-699C-1042-AA1B-AC475A8E0DF4}" type="datetime1">
              <a:rPr kumimoji="1" lang="zh-CN" altLang="en-US" smtClean="0"/>
              <a:t>2021/1/29</a:t>
            </a:fld>
            <a:endParaRPr kumimoji="1" lang="zh-CN" altLang="en-US" dirty="0"/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572A6DA2-42EB-0948-97B9-70ED3407D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79B343-F9CC-ED42-8668-753B80D4A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5" y="296545"/>
            <a:ext cx="3685833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9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4000" b="1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" altLang="zh-CN" sz="2000" b="0" i="0" u="none" strike="noStrike" kern="1200" smtClean="0">
          <a:solidFill>
            <a:schemeClr val="tx1"/>
          </a:solidFill>
          <a:effectLst/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393">
          <p15:clr>
            <a:srgbClr val="F26B43"/>
          </p15:clr>
        </p15:guide>
        <p15:guide id="3" pos="7265">
          <p15:clr>
            <a:srgbClr val="F26B43"/>
          </p15:clr>
        </p15:guide>
        <p15:guide id="4" orient="horz" pos="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BB51D1-931F-CE48-8BB0-5A28503C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DE17-7277-7D4D-8E16-DA13C912010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占位符 6">
            <a:extLst>
              <a:ext uri="{FF2B5EF4-FFF2-40B4-BE49-F238E27FC236}">
                <a16:creationId xmlns:a16="http://schemas.microsoft.com/office/drawing/2014/main" id="{155AA301-4702-7343-8DC6-F55D1B30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3040"/>
            <a:ext cx="10515600" cy="76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DD5496A8-6506-FC4B-8054-B1466F18A0F9}"/>
              </a:ext>
            </a:extLst>
          </p:cNvPr>
          <p:cNvCxnSpPr>
            <a:cxnSpLocks/>
          </p:cNvCxnSpPr>
          <p:nvPr userDrawn="1"/>
        </p:nvCxnSpPr>
        <p:spPr>
          <a:xfrm flipV="1">
            <a:off x="2495739" y="3306971"/>
            <a:ext cx="7197505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3600" b="1" kern="120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2E79FED-AA99-8D47-AFCC-52286B488687}"/>
              </a:ext>
            </a:extLst>
          </p:cNvPr>
          <p:cNvCxnSpPr>
            <a:cxnSpLocks/>
          </p:cNvCxnSpPr>
          <p:nvPr userDrawn="1"/>
        </p:nvCxnSpPr>
        <p:spPr>
          <a:xfrm>
            <a:off x="664663" y="650892"/>
            <a:ext cx="50725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7441F15-4B5B-6741-8160-D8AA036926B6}"/>
              </a:ext>
            </a:extLst>
          </p:cNvPr>
          <p:cNvSpPr/>
          <p:nvPr userDrawn="1"/>
        </p:nvSpPr>
        <p:spPr>
          <a:xfrm>
            <a:off x="563598" y="338836"/>
            <a:ext cx="202131" cy="84221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51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02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D2CD0F-1039-D74B-BF21-5048D5AFD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6ED7-E815-8F44-B264-07A19DC9D4E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占位符 7">
            <a:extLst>
              <a:ext uri="{FF2B5EF4-FFF2-40B4-BE49-F238E27FC236}">
                <a16:creationId xmlns:a16="http://schemas.microsoft.com/office/drawing/2014/main" id="{B1B4EA77-01E7-4648-8AC2-B81B663C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228876"/>
            <a:ext cx="5858691" cy="87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E9E3F621-E6CC-2140-B423-2066307649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99066" y="1228875"/>
            <a:ext cx="370476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7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3600" b="1" kern="120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415">
          <p15:clr>
            <a:srgbClr val="F26B43"/>
          </p15:clr>
        </p15:guide>
        <p15:guide id="3" pos="7265">
          <p15:clr>
            <a:srgbClr val="F26B43"/>
          </p15:clr>
        </p15:guide>
        <p15:guide id="4" orient="horz" pos="21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D2CD0F-1039-D74B-BF21-5048D5AFD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6ED7-E815-8F44-B264-07A19DC9D4E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占位符 7">
            <a:extLst>
              <a:ext uri="{FF2B5EF4-FFF2-40B4-BE49-F238E27FC236}">
                <a16:creationId xmlns:a16="http://schemas.microsoft.com/office/drawing/2014/main" id="{B1B4EA77-01E7-4648-8AC2-B81B663C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228876"/>
            <a:ext cx="5858691" cy="87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E9E3F621-E6CC-2140-B423-2066307649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99066" y="1228875"/>
            <a:ext cx="370476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7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3600" b="1" kern="120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415">
          <p15:clr>
            <a:srgbClr val="F26B43"/>
          </p15:clr>
        </p15:guide>
        <p15:guide id="3" pos="7265">
          <p15:clr>
            <a:srgbClr val="F26B43"/>
          </p15:clr>
        </p15:guide>
        <p15:guide id="4" orient="horz" pos="2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D0D7-7480-0F42-B228-3DA316196F6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2E79FED-AA99-8D47-AFCC-52286B488687}"/>
              </a:ext>
            </a:extLst>
          </p:cNvPr>
          <p:cNvCxnSpPr>
            <a:cxnSpLocks/>
          </p:cNvCxnSpPr>
          <p:nvPr userDrawn="1"/>
        </p:nvCxnSpPr>
        <p:spPr>
          <a:xfrm>
            <a:off x="664663" y="650892"/>
            <a:ext cx="50725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7441F15-4B5B-6741-8160-D8AA036926B6}"/>
              </a:ext>
            </a:extLst>
          </p:cNvPr>
          <p:cNvSpPr/>
          <p:nvPr userDrawn="1"/>
        </p:nvSpPr>
        <p:spPr>
          <a:xfrm>
            <a:off x="563598" y="338836"/>
            <a:ext cx="202131" cy="84221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72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02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3.emf"/><Relationship Id="rId7" Type="http://schemas.openxmlformats.org/officeDocument/2006/relationships/image" Target="NUL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NULL"/><Relationship Id="rId3" Type="http://schemas.openxmlformats.org/officeDocument/2006/relationships/image" Target="../media/image38.pn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5" Type="http://schemas.openxmlformats.org/officeDocument/2006/relationships/image" Target="NULL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NUL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NULL"/><Relationship Id="rId7" Type="http://schemas.openxmlformats.org/officeDocument/2006/relationships/image" Target="../media/image65.emf"/><Relationship Id="rId2" Type="http://schemas.openxmlformats.org/officeDocument/2006/relationships/image" Target="NUL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emf"/><Relationship Id="rId5" Type="http://schemas.openxmlformats.org/officeDocument/2006/relationships/image" Target="../media/image31.emf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0.emf"/><Relationship Id="rId3" Type="http://schemas.openxmlformats.org/officeDocument/2006/relationships/image" Target="../media/image38.png"/><Relationship Id="rId7" Type="http://schemas.openxmlformats.org/officeDocument/2006/relationships/image" Target="NULL"/><Relationship Id="rId12" Type="http://schemas.openxmlformats.org/officeDocument/2006/relationships/image" Target="../media/image6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emf"/><Relationship Id="rId11" Type="http://schemas.openxmlformats.org/officeDocument/2006/relationships/image" Target="../media/image68.emf"/><Relationship Id="rId5" Type="http://schemas.openxmlformats.org/officeDocument/2006/relationships/image" Target="../media/image53.emf"/><Relationship Id="rId15" Type="http://schemas.openxmlformats.org/officeDocument/2006/relationships/image" Target="../media/image72.emf"/><Relationship Id="rId10" Type="http://schemas.openxmlformats.org/officeDocument/2006/relationships/image" Target="../media/image67.emf"/><Relationship Id="rId4" Type="http://schemas.openxmlformats.org/officeDocument/2006/relationships/image" Target="../media/image48.emf"/><Relationship Id="rId9" Type="http://schemas.openxmlformats.org/officeDocument/2006/relationships/image" Target="NULL"/><Relationship Id="rId14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NUL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NULL"/><Relationship Id="rId1" Type="http://schemas.openxmlformats.org/officeDocument/2006/relationships/slideLayout" Target="../slideLayouts/slideLayout10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3AF3E-1EE8-1649-B44E-ACDFF63A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Photon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668A15-B4EF-104B-AAD6-D87117E03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Yuzhi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1AE9F87-483F-2148-B65F-E833BF4CE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月组会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60E516-031B-F443-B13E-4833CC3F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1FC5-604B-BF41-85EF-5D28D5AE1ABF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2021/1/29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A10E24-F009-B741-B4EB-B3667050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Split</a:t>
            </a:r>
            <a:endParaRPr kumimoji="1"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6FFB2D2-82F9-6040-9FA1-B831BE84EF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5A1C104-60DC-5248-BB77-C5D5239B0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783AA692-8929-664E-993C-AD2DFA50A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0A9CEF7-D4B8-2E45-8916-C77BB112EC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19041E30-E997-EE49-95ED-A897E72CD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C9BF17C-4A28-3E4B-8EAC-606F4A3770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D7EC39BB-A760-E34E-83D4-C769E8C87D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kumimoji="1" lang="en-US" altLang="zh-CN" dirty="0"/>
              <a:t>Overview: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</a:p>
          <a:p>
            <a:pPr marL="285750" indent="-285750"/>
            <a:r>
              <a:rPr kumimoji="1" lang="en-US" altLang="zh-CN" i="1" dirty="0"/>
              <a:t>1-1</a:t>
            </a:r>
            <a:r>
              <a:rPr kumimoji="1" lang="zh-CN" altLang="en-US" i="1" dirty="0"/>
              <a:t> </a:t>
            </a:r>
            <a:r>
              <a:rPr kumimoji="1" lang="en-US" altLang="zh-CN" dirty="0"/>
              <a:t>Reconstruction</a:t>
            </a:r>
          </a:p>
          <a:p>
            <a:pPr marL="742950" lvl="1" indent="-285750"/>
            <a:r>
              <a:rPr kumimoji="1" lang="en-US" altLang="zh-CN" dirty="0"/>
              <a:t>Accuracy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Angular</a:t>
            </a:r>
          </a:p>
          <a:p>
            <a:pPr marL="285750" indent="-285750"/>
            <a:r>
              <a:rPr kumimoji="1" lang="en-US" altLang="zh-CN" i="1" dirty="0"/>
              <a:t>1-N</a:t>
            </a:r>
            <a:r>
              <a:rPr kumimoji="1" lang="zh-CN" altLang="en-US" i="1" dirty="0"/>
              <a:t> </a:t>
            </a:r>
            <a:r>
              <a:rPr kumimoji="1" lang="en-US" altLang="zh-CN" dirty="0"/>
              <a:t>Reconstruction</a:t>
            </a:r>
          </a:p>
          <a:p>
            <a:pPr marL="742950" lvl="1" indent="-285750"/>
            <a:r>
              <a:rPr kumimoji="1" lang="en-US" altLang="zh-CN" dirty="0"/>
              <a:t>Leading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</a:p>
          <a:p>
            <a:pPr marL="742950" lvl="1" indent="-285750"/>
            <a:r>
              <a:rPr kumimoji="1" lang="en-US" altLang="zh-CN" dirty="0"/>
              <a:t>Sub-leading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936BB5-DAA8-7A44-8E7C-4DE898B0D2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99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E4954D-57AA-7F4A-8B83-321F2BD874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0113FE-5E45-4D41-BB0E-350181E07E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Split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BF7132-8542-134D-9F50-873DF28188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Num.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vs.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endParaRPr kumimoji="1" lang="zh-CN" altLang="en-US" dirty="0"/>
          </a:p>
        </p:txBody>
      </p:sp>
      <p:graphicFrame>
        <p:nvGraphicFramePr>
          <p:cNvPr id="7" name="表格 13">
            <a:extLst>
              <a:ext uri="{FF2B5EF4-FFF2-40B4-BE49-F238E27FC236}">
                <a16:creationId xmlns:a16="http://schemas.microsoft.com/office/drawing/2014/main" id="{C268987B-E21C-D540-850E-CAFCECF36526}"/>
              </a:ext>
            </a:extLst>
          </p:cNvPr>
          <p:cNvGraphicFramePr>
            <a:graphicFrameLocks noGrp="1"/>
          </p:cNvGraphicFramePr>
          <p:nvPr/>
        </p:nvGraphicFramePr>
        <p:xfrm>
          <a:off x="1544491" y="4926401"/>
          <a:ext cx="9103006" cy="69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46">
                  <a:extLst>
                    <a:ext uri="{9D8B030D-6E8A-4147-A177-3AD203B41FA5}">
                      <a16:colId xmlns:a16="http://schemas.microsoft.com/office/drawing/2014/main" val="2890211469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2255436733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2324111160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3390881333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4251633473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2185052594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1835567973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3953023061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1862387680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2104600265"/>
                    </a:ext>
                  </a:extLst>
                </a:gridCol>
                <a:gridCol w="827546">
                  <a:extLst>
                    <a:ext uri="{9D8B030D-6E8A-4147-A177-3AD203B41FA5}">
                      <a16:colId xmlns:a16="http://schemas.microsoft.com/office/drawing/2014/main" val="2386972241"/>
                    </a:ext>
                  </a:extLst>
                </a:gridCol>
              </a:tblGrid>
              <a:tr h="34552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3.0 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7.0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 15.0 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25.0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40.0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extLst>
                  <a:ext uri="{0D108BD9-81ED-4DB2-BD59-A6C34878D82A}">
                    <a16:rowId xmlns:a16="http://schemas.microsoft.com/office/drawing/2014/main" val="1974817982"/>
                  </a:ext>
                </a:extLst>
              </a:tr>
              <a:tr h="34552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Statistic</a:t>
                      </a:r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9288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9208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9197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9175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9133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9084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9036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9001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8819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8525</a:t>
                      </a:r>
                      <a:endParaRPr lang="zh-CN" altLang="en-US" sz="1600" dirty="0"/>
                    </a:p>
                  </a:txBody>
                  <a:tcPr marL="79157" marR="79157" marT="39578" marB="39578"/>
                </a:tc>
                <a:extLst>
                  <a:ext uri="{0D108BD9-81ED-4DB2-BD59-A6C34878D82A}">
                    <a16:rowId xmlns:a16="http://schemas.microsoft.com/office/drawing/2014/main" val="385880447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03598E-46B5-6349-9E15-F49270E3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B7E23D-65D9-374F-95D1-069727CA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6322" y="1701800"/>
            <a:ext cx="9219344" cy="26991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728229-1D8A-FA43-A5CE-BB774DD507CA}"/>
              </a:ext>
            </a:extLst>
          </p:cNvPr>
          <p:cNvSpPr txBox="1"/>
          <p:nvPr/>
        </p:nvSpPr>
        <p:spPr>
          <a:xfrm>
            <a:off x="1436281" y="4585391"/>
            <a:ext cx="48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Statistics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without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pre-interaction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4068A76-D37A-4A4A-B3BD-D160A93D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1-1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F687CA-85A1-4646-A957-D747EA2EA6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76ED7-E815-8F44-B264-07A19DC9D4E3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5E90A6C-F64F-3A47-AC48-DB93AB3DB4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Split</a:t>
            </a:r>
            <a:endParaRPr lang="zh-CN" altLang="en-US" dirty="0"/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881FA970-133A-3B4F-B3BD-96D209EEBB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400" r="9844"/>
          <a:stretch/>
        </p:blipFill>
        <p:spPr>
          <a:xfrm>
            <a:off x="2209800" y="2428866"/>
            <a:ext cx="7068441" cy="22852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69C96A7-34C2-AF46-B991-A93342EE4E51}"/>
              </a:ext>
            </a:extLst>
          </p:cNvPr>
          <p:cNvSpPr/>
          <p:nvPr/>
        </p:nvSpPr>
        <p:spPr>
          <a:xfrm>
            <a:off x="2137916" y="4153256"/>
            <a:ext cx="7916168" cy="17091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7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653D400-C596-334B-BF8D-0D84A054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2FD52DD-6533-B249-A906-1F65349A84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2B0C5CD-49AD-614E-AB8E-1D9471D5C4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2.1.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1-1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7CB78E3-B0B4-184C-8B6F-8F91B16F36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endParaRPr kumimoji="1"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B4C0FD05-B47A-9948-9545-F5BAF78B07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1BD2B03-D2BC-924B-8172-81270ABF38BF}"/>
              </a:ext>
            </a:extLst>
          </p:cNvPr>
          <p:cNvSpPr/>
          <p:nvPr/>
        </p:nvSpPr>
        <p:spPr>
          <a:xfrm>
            <a:off x="8414845" y="975264"/>
            <a:ext cx="2551805" cy="4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E04595D2-8725-B046-A5DA-1C2D242B10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" r="66"/>
          <a:stretch>
            <a:fillRect/>
          </a:stretch>
        </p:blipFill>
        <p:spPr/>
      </p:pic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0083FD42-B14B-DF41-984A-5E0EE3344D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44" r="44"/>
          <a:stretch>
            <a:fillRect/>
          </a:stretch>
        </p:blipFill>
        <p:spPr/>
      </p:pic>
      <p:pic>
        <p:nvPicPr>
          <p:cNvPr id="36" name="图片占位符 35">
            <a:extLst>
              <a:ext uri="{FF2B5EF4-FFF2-40B4-BE49-F238E27FC236}">
                <a16:creationId xmlns:a16="http://schemas.microsoft.com/office/drawing/2014/main" id="{05EB9221-5F24-0F44-A77F-11E9F2860E5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64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33AB1F8-DC47-3A42-858D-E1182F5C9C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A01BD2D-F628-1041-AA6A-1D41A43879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2.1.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1-1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5841464-822D-B54F-9097-390E5ACA99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Angular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3C54706-A38A-2341-8B6B-397D589D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id="{11199959-06CE-F249-B88C-AF15D33D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49" name="矩形 148">
            <a:extLst>
              <a:ext uri="{FF2B5EF4-FFF2-40B4-BE49-F238E27FC236}">
                <a16:creationId xmlns:a16="http://schemas.microsoft.com/office/drawing/2014/main" id="{10CB92B9-AEE3-EB4E-BEAF-FEC3DEC5ACED}"/>
              </a:ext>
            </a:extLst>
          </p:cNvPr>
          <p:cNvSpPr/>
          <p:nvPr/>
        </p:nvSpPr>
        <p:spPr>
          <a:xfrm>
            <a:off x="8414845" y="975264"/>
            <a:ext cx="2551805" cy="4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2" name="图片占位符 51">
            <a:extLst>
              <a:ext uri="{FF2B5EF4-FFF2-40B4-BE49-F238E27FC236}">
                <a16:creationId xmlns:a16="http://schemas.microsoft.com/office/drawing/2014/main" id="{E2521695-2C96-F743-8BB9-28BEC8D113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1" r="41"/>
          <a:stretch>
            <a:fillRect/>
          </a:stretch>
        </p:blipFill>
        <p:spPr/>
      </p:pic>
      <p:pic>
        <p:nvPicPr>
          <p:cNvPr id="54" name="图片占位符 53">
            <a:extLst>
              <a:ext uri="{FF2B5EF4-FFF2-40B4-BE49-F238E27FC236}">
                <a16:creationId xmlns:a16="http://schemas.microsoft.com/office/drawing/2014/main" id="{A4BE10A5-A387-9847-B3E6-DED90A6067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5" r="75"/>
          <a:stretch>
            <a:fillRect/>
          </a:stretch>
        </p:blipFill>
        <p:spPr/>
      </p:pic>
      <p:pic>
        <p:nvPicPr>
          <p:cNvPr id="56" name="图片占位符 55">
            <a:extLst>
              <a:ext uri="{FF2B5EF4-FFF2-40B4-BE49-F238E27FC236}">
                <a16:creationId xmlns:a16="http://schemas.microsoft.com/office/drawing/2014/main" id="{BD86DF7B-6E29-334E-867F-8C65B602D3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75" r="75"/>
          <a:stretch>
            <a:fillRect/>
          </a:stretch>
        </p:blipFill>
        <p:spPr/>
      </p:pic>
      <p:pic>
        <p:nvPicPr>
          <p:cNvPr id="58" name="图片占位符 57">
            <a:extLst>
              <a:ext uri="{FF2B5EF4-FFF2-40B4-BE49-F238E27FC236}">
                <a16:creationId xmlns:a16="http://schemas.microsoft.com/office/drawing/2014/main" id="{EAC01B6A-407C-3B44-A84C-CC126F5EA6E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75" r="75"/>
          <a:stretch>
            <a:fillRect/>
          </a:stretch>
        </p:blipFill>
        <p:spPr/>
      </p:pic>
      <p:pic>
        <p:nvPicPr>
          <p:cNvPr id="60" name="图片占位符 59">
            <a:extLst>
              <a:ext uri="{FF2B5EF4-FFF2-40B4-BE49-F238E27FC236}">
                <a16:creationId xmlns:a16="http://schemas.microsoft.com/office/drawing/2014/main" id="{28D348FD-5B2B-924F-AE5E-DD699FF4DE3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l="75" r="75"/>
          <a:stretch>
            <a:fillRect/>
          </a:stretch>
        </p:blipFill>
        <p:spPr/>
      </p:pic>
      <p:pic>
        <p:nvPicPr>
          <p:cNvPr id="62" name="图片占位符 61">
            <a:extLst>
              <a:ext uri="{FF2B5EF4-FFF2-40B4-BE49-F238E27FC236}">
                <a16:creationId xmlns:a16="http://schemas.microsoft.com/office/drawing/2014/main" id="{DA763EB0-745B-5242-8A67-D185CFE6EE5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/>
          <a:srcRect l="75" r="75"/>
          <a:stretch>
            <a:fillRect/>
          </a:stretch>
        </p:blipFill>
        <p:spPr/>
      </p:pic>
      <p:pic>
        <p:nvPicPr>
          <p:cNvPr id="64" name="图片占位符 63">
            <a:extLst>
              <a:ext uri="{FF2B5EF4-FFF2-40B4-BE49-F238E27FC236}">
                <a16:creationId xmlns:a16="http://schemas.microsoft.com/office/drawing/2014/main" id="{9F53D403-B19F-4149-9758-8321E92F7C7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 l="124" r="124"/>
          <a:stretch>
            <a:fillRect/>
          </a:stretch>
        </p:blipFill>
        <p:spPr/>
      </p:pic>
      <p:pic>
        <p:nvPicPr>
          <p:cNvPr id="66" name="图片占位符 65">
            <a:extLst>
              <a:ext uri="{FF2B5EF4-FFF2-40B4-BE49-F238E27FC236}">
                <a16:creationId xmlns:a16="http://schemas.microsoft.com/office/drawing/2014/main" id="{45ADBA7A-9D56-1D42-B164-96517BE1A72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0"/>
          <a:srcRect l="124" r="124"/>
          <a:stretch>
            <a:fillRect/>
          </a:stretch>
        </p:blipFill>
        <p:spPr/>
      </p:pic>
      <p:pic>
        <p:nvPicPr>
          <p:cNvPr id="68" name="图片占位符 67">
            <a:extLst>
              <a:ext uri="{FF2B5EF4-FFF2-40B4-BE49-F238E27FC236}">
                <a16:creationId xmlns:a16="http://schemas.microsoft.com/office/drawing/2014/main" id="{2B4D9A9A-50F3-954A-979E-E0995E69D75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/>
          <a:srcRect l="90" r="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416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4068A76-D37A-4A4A-B3BD-D160A93D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F687CA-85A1-4646-A957-D747EA2EA6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76ED7-E815-8F44-B264-07A19DC9D4E3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5E90A6C-F64F-3A47-AC48-DB93AB3DB4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Split</a:t>
            </a:r>
            <a:endParaRPr lang="zh-CN" altLang="en-US" dirty="0"/>
          </a:p>
        </p:txBody>
      </p:sp>
      <p:pic>
        <p:nvPicPr>
          <p:cNvPr id="12" name="图片占位符 9">
            <a:extLst>
              <a:ext uri="{FF2B5EF4-FFF2-40B4-BE49-F238E27FC236}">
                <a16:creationId xmlns:a16="http://schemas.microsoft.com/office/drawing/2014/main" id="{06FFBED7-BADE-B04B-A9C5-3050696E1C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400" r="9844"/>
          <a:stretch/>
        </p:blipFill>
        <p:spPr>
          <a:xfrm>
            <a:off x="2209800" y="2428866"/>
            <a:ext cx="7068441" cy="22852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69C96A7-34C2-AF46-B991-A93342EE4E51}"/>
              </a:ext>
            </a:extLst>
          </p:cNvPr>
          <p:cNvSpPr/>
          <p:nvPr/>
        </p:nvSpPr>
        <p:spPr>
          <a:xfrm>
            <a:off x="2137916" y="2974956"/>
            <a:ext cx="7916168" cy="119309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6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4063ABA-38D6-1143-B085-8A701AD339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44E898-AEFE-5A44-B1DC-E034FC10CC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85750" indent="-285750"/>
            <a:r>
              <a:rPr kumimoji="1" lang="en-US" altLang="zh-CN" b="1" dirty="0"/>
              <a:t>Leading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Cluster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</a:p>
          <a:p>
            <a:pPr marL="285750" indent="-285750"/>
            <a:r>
              <a:rPr kumimoji="1" lang="en-US" altLang="zh-CN" b="1" dirty="0"/>
              <a:t>Split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split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because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Arbor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</a:p>
          <a:p>
            <a:pPr marL="285750" indent="-285750"/>
            <a:r>
              <a:rPr kumimoji="1" lang="en-US" altLang="zh-CN" b="1" dirty="0"/>
              <a:t>Back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Scatter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created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scattering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photon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neutron.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C5A65F-20E0-FD44-B2AB-0ED6756B60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kumimoji="1"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19CA743-C795-704F-AA83-A570F73514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Scatter</a:t>
            </a:r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C4DC3F1-1447-2348-B7D4-2544C1E3229F}"/>
              </a:ext>
            </a:extLst>
          </p:cNvPr>
          <p:cNvGrpSpPr/>
          <p:nvPr/>
        </p:nvGrpSpPr>
        <p:grpSpPr>
          <a:xfrm>
            <a:off x="6096000" y="1874520"/>
            <a:ext cx="4942700" cy="3108959"/>
            <a:chOff x="1429789" y="1488014"/>
            <a:chExt cx="6151418" cy="407101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C304C06-4762-144A-AC39-20B92EF9EB49}"/>
                </a:ext>
              </a:extLst>
            </p:cNvPr>
            <p:cNvSpPr/>
            <p:nvPr/>
          </p:nvSpPr>
          <p:spPr>
            <a:xfrm>
              <a:off x="3253047" y="2406535"/>
              <a:ext cx="1504604" cy="154616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Split</a:t>
              </a:r>
              <a:endPara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99801CD-DA12-D241-AD39-31ACBEA3B3C1}"/>
                </a:ext>
              </a:extLst>
            </p:cNvPr>
            <p:cNvSpPr/>
            <p:nvPr/>
          </p:nvSpPr>
          <p:spPr>
            <a:xfrm>
              <a:off x="1429789" y="2410691"/>
              <a:ext cx="1504604" cy="154616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Kernel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Leading</a:t>
              </a:r>
              <a:endPara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C4C5CD0-26AF-6F47-BE85-D3BED7B71EF2}"/>
                </a:ext>
              </a:extLst>
            </p:cNvPr>
            <p:cNvSpPr/>
            <p:nvPr/>
          </p:nvSpPr>
          <p:spPr>
            <a:xfrm>
              <a:off x="5572298" y="2406535"/>
              <a:ext cx="1504604" cy="154616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Back</a:t>
              </a:r>
              <a:r>
                <a: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Scatter</a:t>
              </a:r>
              <a:endPara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CC80B3F9-F6AA-FD4B-A7D5-E3CB22FE0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3902830"/>
              <a:ext cx="352600" cy="165620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直线连接符 37">
              <a:extLst>
                <a:ext uri="{FF2B5EF4-FFF2-40B4-BE49-F238E27FC236}">
                  <a16:creationId xmlns:a16="http://schemas.microsoft.com/office/drawing/2014/main" id="{41B185C6-D8F0-6545-8647-42DBB8DBB1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1488014"/>
              <a:ext cx="1013972" cy="4071016"/>
            </a:xfrm>
            <a:prstGeom prst="line">
              <a:avLst/>
            </a:prstGeom>
            <a:ln w="34925">
              <a:solidFill>
                <a:srgbClr val="FE0B0B">
                  <a:alpha val="47000"/>
                </a:srgb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直线连接符 38">
              <a:extLst>
                <a:ext uri="{FF2B5EF4-FFF2-40B4-BE49-F238E27FC236}">
                  <a16:creationId xmlns:a16="http://schemas.microsoft.com/office/drawing/2014/main" id="{CA37A043-4399-624A-80B1-DB1578668D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1828800"/>
              <a:ext cx="3759946" cy="3730230"/>
            </a:xfrm>
            <a:prstGeom prst="line">
              <a:avLst/>
            </a:prstGeom>
            <a:ln w="34925">
              <a:solidFill>
                <a:srgbClr val="1CFE00">
                  <a:alpha val="47000"/>
                </a:srgb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F0C07DF1-B4AF-5B4E-B8B7-3AF7F863C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2668385"/>
              <a:ext cx="5962817" cy="2890645"/>
            </a:xfrm>
            <a:prstGeom prst="line">
              <a:avLst/>
            </a:prstGeom>
            <a:ln w="34925">
              <a:solidFill>
                <a:srgbClr val="2222FB">
                  <a:alpha val="47000"/>
                </a:srgb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F70174-2769-2F4F-A4E0-B9C3DF24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270280C-3D26-574B-8FE6-A53A14F0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ECB170F-9321-4B40-A6C1-A9EF47CDC485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28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EA0C34D-B6BF-E543-9A4D-B2BFAEB87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Identify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scatters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MC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Truth</a:t>
            </a:r>
            <a:r>
              <a:rPr kumimoji="1" lang="en-US" altLang="zh-CN" dirty="0"/>
              <a:t>:</a:t>
            </a:r>
          </a:p>
          <a:p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</a:t>
            </a:r>
          </a:p>
          <a:p>
            <a:pPr lvl="1"/>
            <a:r>
              <a:rPr kumimoji="1" lang="en-US" altLang="zh-CN" dirty="0"/>
              <a:t>obtuse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born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</a:t>
            </a:r>
          </a:p>
          <a:p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reco.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particle:</a:t>
            </a:r>
          </a:p>
          <a:p>
            <a:pPr lvl="1"/>
            <a:r>
              <a:rPr kumimoji="1" lang="en-US" altLang="zh-CN" b="1" dirty="0"/>
              <a:t>include</a:t>
            </a:r>
            <a:r>
              <a:rPr kumimoji="1" lang="zh-CN" altLang="en-US" b="1" dirty="0"/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&gt;50%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/>
              <a:t>back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scattering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hits</a:t>
            </a:r>
            <a:r>
              <a:rPr kumimoji="1" lang="zh-CN" altLang="en-US" b="1" dirty="0"/>
              <a:t> </a:t>
            </a:r>
          </a:p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F0383E-6509-1147-899D-8A9307A27A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02D27E-8C83-6A42-97D5-6DE2B20EAD0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8080BE-6541-CE43-801E-0488A3CA86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Condition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scatter</a:t>
            </a:r>
            <a:endParaRPr kumimoji="1" lang="zh-CN" altLang="en-US" dirty="0"/>
          </a:p>
        </p:txBody>
      </p:sp>
      <p:pic>
        <p:nvPicPr>
          <p:cNvPr id="6" name="图片占位符 15">
            <a:extLst>
              <a:ext uri="{FF2B5EF4-FFF2-40B4-BE49-F238E27FC236}">
                <a16:creationId xmlns:a16="http://schemas.microsoft.com/office/drawing/2014/main" id="{2F88DD8B-DB60-5C43-9B0E-BCA14155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167" b="-12167"/>
          <a:stretch/>
        </p:blipFill>
        <p:spPr>
          <a:xfrm>
            <a:off x="6753186" y="608353"/>
            <a:ext cx="4158068" cy="2820647"/>
          </a:xfrm>
          <a:prstGeom prst="rect">
            <a:avLst/>
          </a:prstGeom>
        </p:spPr>
      </p:pic>
      <p:pic>
        <p:nvPicPr>
          <p:cNvPr id="7" name="图片占位符 11">
            <a:extLst>
              <a:ext uri="{FF2B5EF4-FFF2-40B4-BE49-F238E27FC236}">
                <a16:creationId xmlns:a16="http://schemas.microsoft.com/office/drawing/2014/main" id="{5DCCB4D7-AEF3-4F43-B820-07CC5D99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896" b="-8896"/>
          <a:stretch/>
        </p:blipFill>
        <p:spPr>
          <a:xfrm>
            <a:off x="6753186" y="3167524"/>
            <a:ext cx="4158068" cy="2820647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8E593EA-D99D-8943-BBAD-6EE9A196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5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015CF7-0E55-8B45-B667-3960CEF11D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7">
                <a:extLst>
                  <a:ext uri="{FF2B5EF4-FFF2-40B4-BE49-F238E27FC236}">
                    <a16:creationId xmlns:a16="http://schemas.microsoft.com/office/drawing/2014/main" id="{EFA4F743-8D2D-794E-93EC-CAEA0BD30734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/>
              <a:lstStyle/>
              <a:p>
                <a:pPr marL="228600" lvl="1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1" i="1">
                          <a:solidFill>
                            <a:srgbClr val="FE0B0B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kumimoji="1" lang="en-US" altLang="zh-CN" sz="1400" b="1" i="1">
                              <a:solidFill>
                                <a:srgbClr val="FE0B0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1" i="1">
                              <a:solidFill>
                                <a:srgbClr val="FE0B0B"/>
                              </a:solidFill>
                              <a:latin typeface="Cambria Math" panose="02040503050406030204" pitchFamily="18" charset="0"/>
                            </a:rPr>
                            <m:t>𝑺𝒑𝒍𝒊𝒕</m:t>
                          </m:r>
                        </m:e>
                      </m:d>
                      <m:r>
                        <a:rPr kumimoji="1"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𝑒𝑣𝑒𝑛𝑡</m:t>
                              </m:r>
                            </m:sub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𝑠𝑝𝑙𝑖𝑡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𝑒𝑣𝑒𝑛𝑡</m:t>
                              </m:r>
                            </m:sub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</a:endParaRPr>
              </a:p>
              <a:p>
                <a:pPr indent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400" b="1" i="1">
                        <a:solidFill>
                          <a:srgbClr val="6BA544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kumimoji="1" lang="en-US" altLang="zh-CN" sz="1400" b="1" i="1">
                            <a:solidFill>
                              <a:srgbClr val="6BA54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1" i="1">
                            <a:solidFill>
                              <a:srgbClr val="6BA544"/>
                            </a:solidFill>
                            <a:latin typeface="Cambria Math" panose="02040503050406030204" pitchFamily="18" charset="0"/>
                          </a:rPr>
                          <m:t>𝑩𝒂𝒄𝒌</m:t>
                        </m:r>
                        <m:r>
                          <a:rPr kumimoji="1" lang="zh-CN" altLang="en-US" sz="1400" b="1" i="1">
                            <a:solidFill>
                              <a:srgbClr val="6BA54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b="1" i="1">
                            <a:solidFill>
                              <a:srgbClr val="6BA544"/>
                            </a:solidFill>
                            <a:latin typeface="Cambria Math" panose="02040503050406030204" pitchFamily="18" charset="0"/>
                          </a:rPr>
                          <m:t>𝑺𝒄𝒂𝒕𝒕𝒆𝒓</m:t>
                        </m:r>
                      </m:e>
                    </m:d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bSup>
                      </m:den>
                    </m:f>
                  </m:oMath>
                </a14:m>
                <a:endParaRPr kumimoji="1" lang="en-US" altLang="zh-CN" sz="1400" i="1" dirty="0">
                  <a:latin typeface="Cambria Math" panose="02040503050406030204" pitchFamily="18" charset="0"/>
                </a:endParaRPr>
              </a:p>
              <a:p>
                <a:pPr indent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400" b="1" i="1">
                        <a:solidFill>
                          <a:srgbClr val="101D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kumimoji="1" lang="en-US" altLang="zh-CN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𝑺𝒑𝒍𝒊𝒕</m:t>
                        </m:r>
                        <m:r>
                          <a:rPr kumimoji="1" lang="zh-CN" altLang="en-US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𝒂𝒏𝒅</m:t>
                        </m:r>
                        <m:r>
                          <a:rPr kumimoji="1" lang="zh-CN" altLang="en-US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𝑩𝒂𝒄𝒌</m:t>
                        </m:r>
                        <m:r>
                          <a:rPr kumimoji="1" lang="zh-CN" altLang="en-US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b="1" i="1">
                            <a:solidFill>
                              <a:srgbClr val="101DFF"/>
                            </a:solidFill>
                            <a:latin typeface="Cambria Math" panose="02040503050406030204" pitchFamily="18" charset="0"/>
                          </a:rPr>
                          <m:t>𝑺𝒄𝒂𝒕𝒕𝒆𝒓</m:t>
                        </m:r>
                      </m:e>
                    </m:d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𝑠𝑝𝑙𝑖𝑡</m:t>
                            </m:r>
                            <m:r>
                              <a:rPr kumimoji="1" lang="zh-CN" alt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&amp;&amp;</m:t>
                            </m:r>
                            <m:r>
                              <a:rPr kumimoji="1" lang="zh-CN" alt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bSup>
                      </m:den>
                    </m:f>
                  </m:oMath>
                </a14:m>
                <a:endParaRPr kumimoji="1" lang="en-US" altLang="zh-CN" sz="1400" i="1" dirty="0">
                  <a:latin typeface="Cambria Math" panose="02040503050406030204" pitchFamily="18" charset="0"/>
                </a:endParaRPr>
              </a:p>
              <a:p>
                <a:pPr indent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kumimoji="1" lang="en-US" altLang="zh-CN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1" i="1">
                            <a:latin typeface="Cambria Math" panose="02040503050406030204" pitchFamily="18" charset="0"/>
                          </a:rPr>
                          <m:t>𝑻𝒐𝒕𝒂𝒍</m:t>
                        </m:r>
                      </m:e>
                    </m:d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𝑠𝑝𝑙𝑖𝑡</m:t>
                            </m:r>
                            <m:r>
                              <a:rPr kumimoji="1" lang="zh-CN" alt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kumimoji="1" lang="zh-CN" alt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p>
                        </m:sSubSup>
                      </m:den>
                    </m:f>
                  </m:oMath>
                </a14:m>
                <a:br>
                  <a:rPr kumimoji="1" lang="en-US" altLang="zh-CN" sz="1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𝑆𝑝𝑙𝑖𝑡</m:t>
                        </m:r>
                      </m:e>
                    </m:d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𝐵𝑎𝑐𝑘</m:t>
                        </m:r>
                        <m:r>
                          <a:rPr kumimoji="1" lang="zh-CN" alt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𝑆𝑐𝑎𝑡𝑡𝑒𝑟</m:t>
                        </m:r>
                      </m:e>
                    </m:d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𝑆𝑝𝑙𝑖𝑡</m:t>
                        </m:r>
                        <m:r>
                          <a:rPr kumimoji="1" lang="zh-CN" alt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kumimoji="1" lang="zh-CN" alt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𝐵𝑎𝑐𝑘𝑆𝑐𝑎𝑡𝑡𝑒𝑟</m:t>
                        </m:r>
                      </m:e>
                    </m:d>
                  </m:oMath>
                </a14:m>
                <a:endParaRPr kumimoji="1" lang="zh-CN" altLang="en-US" sz="1400" i="1" dirty="0">
                  <a:latin typeface="Cambria Math" panose="020405030504060302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占位符 7">
                <a:extLst>
                  <a:ext uri="{FF2B5EF4-FFF2-40B4-BE49-F238E27FC236}">
                    <a16:creationId xmlns:a16="http://schemas.microsoft.com/office/drawing/2014/main" id="{EFA4F743-8D2D-794E-93EC-CAEA0BD30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1BBC74-0E29-484A-99DE-F6FB3EB9B40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CE3A734-FDEF-D243-911D-C1FDA566EF3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Scatter</a:t>
            </a:r>
            <a:r>
              <a:rPr lang="zh-CN" altLang="en-US" dirty="0"/>
              <a:t> </a:t>
            </a:r>
            <a:r>
              <a:rPr lang="en-US" altLang="zh-CN" dirty="0"/>
              <a:t>Chance</a:t>
            </a:r>
            <a:endParaRPr kumimoji="1" lang="zh-CN" altLang="en-US" dirty="0"/>
          </a:p>
        </p:txBody>
      </p:sp>
      <p:pic>
        <p:nvPicPr>
          <p:cNvPr id="7" name="图片占位符 7">
            <a:extLst>
              <a:ext uri="{FF2B5EF4-FFF2-40B4-BE49-F238E27FC236}">
                <a16:creationId xmlns:a16="http://schemas.microsoft.com/office/drawing/2014/main" id="{77008CCC-202D-3149-9295-6837C9D2FE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703" r="2703"/>
          <a:stretch/>
        </p:blipFill>
        <p:spPr/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F55E1B-12F2-E14F-9BFC-399A294A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0CC633-AB2D-A04B-92B9-F5AE5871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EFC3BCC-AA70-D84B-B88F-4B8326C19AF4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6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灯片编号占位符 49">
            <a:extLst>
              <a:ext uri="{FF2B5EF4-FFF2-40B4-BE49-F238E27FC236}">
                <a16:creationId xmlns:a16="http://schemas.microsoft.com/office/drawing/2014/main" id="{076718B0-3E0E-3148-BAC0-7AA8B38E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743BC9F2-CB35-0740-B372-BAEAEE4A7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6" r="66"/>
          <a:stretch/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2E413145-A622-E348-AC63-0A2199B79F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44" r="44"/>
          <a:stretch/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F13DB4CD-B28B-1C47-A23E-DB0F1A2320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66" r="66"/>
          <a:stretch/>
        </p:blipFill>
        <p:spPr/>
      </p:pic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916F5F9E-2989-DB43-BCCB-01E09B55A7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6355689"/>
            <a:ext cx="8421210" cy="365125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222FB"/>
                </a:solidFill>
              </a:rPr>
              <a:t>back</a:t>
            </a:r>
            <a:r>
              <a:rPr lang="zh-CN" altLang="en-US" dirty="0">
                <a:solidFill>
                  <a:srgbClr val="2222FB"/>
                </a:solidFill>
              </a:rPr>
              <a:t> </a:t>
            </a:r>
            <a:r>
              <a:rPr lang="en-US" altLang="zh-CN" dirty="0">
                <a:solidFill>
                  <a:srgbClr val="2222FB"/>
                </a:solidFill>
              </a:rPr>
              <a:t>scattering</a:t>
            </a:r>
            <a:r>
              <a:rPr lang="zh-CN" altLang="en-US" dirty="0">
                <a:solidFill>
                  <a:srgbClr val="2222FB"/>
                </a:solidFill>
              </a:rPr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sub-leading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1CFE00"/>
                </a:solidFill>
              </a:rPr>
              <a:t>splitting</a:t>
            </a:r>
            <a:r>
              <a:rPr lang="zh-CN" altLang="en-US" dirty="0">
                <a:solidFill>
                  <a:srgbClr val="1CFE00"/>
                </a:solidFill>
              </a:rPr>
              <a:t> </a:t>
            </a:r>
            <a:r>
              <a:rPr lang="en-US" altLang="zh-CN" dirty="0">
                <a:solidFill>
                  <a:srgbClr val="1CFE00"/>
                </a:solidFill>
              </a:rPr>
              <a:t>cluster</a:t>
            </a:r>
            <a:r>
              <a:rPr lang="zh-CN" altLang="en-US" dirty="0">
                <a:solidFill>
                  <a:srgbClr val="1CFE00"/>
                </a:solidFill>
              </a:rPr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statistic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condition.</a:t>
            </a:r>
            <a:endParaRPr lang="zh-CN" altLang="en-US" dirty="0"/>
          </a:p>
          <a:p>
            <a:pPr marL="0" indent="0"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1AA9B29-8958-E847-B0FF-D7612985A7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0F3A627-0E5A-8947-B614-81C2B3367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apart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Truth</a:t>
            </a:r>
            <a:endParaRPr kumimoji="1"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0EB805-BBA2-AB45-8EF9-E16DF6F7EA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events,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leading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cluster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b="1" dirty="0"/>
              <a:t>most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b="1" dirty="0"/>
              <a:t>close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truth</a:t>
            </a:r>
            <a:r>
              <a:rPr lang="zh-CN" altLang="en-US" b="1" dirty="0"/>
              <a:t> </a:t>
            </a:r>
            <a:r>
              <a:rPr lang="en-US" altLang="zh-CN" b="1" dirty="0"/>
              <a:t>photon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1CFE00"/>
                </a:solidFill>
              </a:rPr>
              <a:t>sub-leading</a:t>
            </a:r>
            <a:r>
              <a:rPr lang="zh-CN" altLang="en-US" dirty="0">
                <a:solidFill>
                  <a:srgbClr val="1CFE00"/>
                </a:solidFill>
              </a:rPr>
              <a:t> </a:t>
            </a:r>
            <a:r>
              <a:rPr lang="en-US" altLang="zh-CN" dirty="0">
                <a:solidFill>
                  <a:srgbClr val="2222FB"/>
                </a:solidFill>
              </a:rPr>
              <a:t>clusters</a:t>
            </a:r>
            <a:r>
              <a:rPr lang="zh-CN" altLang="en-US" dirty="0"/>
              <a:t> </a:t>
            </a:r>
            <a:r>
              <a:rPr lang="en-US" altLang="zh-CN" dirty="0"/>
              <a:t>carry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farther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truth</a:t>
            </a:r>
            <a:r>
              <a:rPr lang="zh-CN" altLang="en-US" dirty="0"/>
              <a:t> </a:t>
            </a:r>
            <a:r>
              <a:rPr lang="en-US" altLang="zh-CN" dirty="0"/>
              <a:t>photon.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43A1F4-958F-5E4D-AF5B-6C77FA939F63}"/>
                  </a:ext>
                </a:extLst>
              </p:cNvPr>
              <p:cNvSpPr txBox="1"/>
              <p:nvPr/>
            </p:nvSpPr>
            <p:spPr>
              <a:xfrm>
                <a:off x="1106050" y="1770867"/>
                <a:ext cx="2636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43A1F4-958F-5E4D-AF5B-6C77FA939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50" y="1770867"/>
                <a:ext cx="2636356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CCD0E-B145-5943-ABE1-CDBAF4D96A6C}"/>
                  </a:ext>
                </a:extLst>
              </p:cNvPr>
              <p:cNvSpPr txBox="1"/>
              <p:nvPr/>
            </p:nvSpPr>
            <p:spPr>
              <a:xfrm>
                <a:off x="4684975" y="1774435"/>
                <a:ext cx="2636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7,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CCD0E-B145-5943-ABE1-CDBAF4D9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75" y="1774435"/>
                <a:ext cx="2636356" cy="307777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8282E0-3609-C840-8CCE-A49C149E86A1}"/>
                  </a:ext>
                </a:extLst>
              </p:cNvPr>
              <p:cNvSpPr txBox="1"/>
              <p:nvPr/>
            </p:nvSpPr>
            <p:spPr>
              <a:xfrm>
                <a:off x="8076761" y="1774435"/>
                <a:ext cx="2873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8282E0-3609-C840-8CCE-A49C149E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61" y="1774435"/>
                <a:ext cx="2873800" cy="307777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C034072C-CDC3-5A49-B7BE-FD5A2C6936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77E2744-180E-7A4A-8D2A-B618C75A7C90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9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C55323CA-D0A4-544A-A90A-E3B1A6710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1A035D-6ACB-2E4F-9E6F-C467F78510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78C90C84-190F-EC46-A9C6-8DF001511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0AB5912-F7D2-2141-9858-6028922CA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47D6B75B-21C5-AE49-8259-E8425C474F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71C08BD8-BB4B-8D4A-9B00-FD38EE6EE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AAB7C2F7-0C77-1547-B3BE-311B45BD41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43C9618-3551-6A49-98ED-887D7A3D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+mn-ea"/>
                <a:cs typeface="+mn-cs"/>
              </a:rPr>
              <a:t>Review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of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the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last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meeting</a:t>
            </a: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5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653D400-C596-334B-BF8D-0D84A054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085CE3C-166A-5F4E-B314-8259A0C147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2B0C5CD-49AD-614E-AB8E-1D9471D5C4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7CB78E3-B0B4-184C-8B6F-8F91B16F36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3BD5E5-B8AF-E949-8F83-D27CA5B216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/>
              <a:t>Comparing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i="1" dirty="0"/>
              <a:t>1-1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endParaRPr lang="en-US" altLang="zh-CN" i="1" dirty="0"/>
          </a:p>
          <a:p>
            <a:r>
              <a:rPr lang="en-US" altLang="zh-CN" i="1" dirty="0"/>
              <a:t>1-N</a:t>
            </a:r>
            <a:r>
              <a:rPr lang="zh-CN" altLang="en-US" i="1" dirty="0"/>
              <a:t> </a:t>
            </a:r>
            <a:r>
              <a:rPr lang="en-US" altLang="zh-CN" dirty="0"/>
              <a:t>reconstruction</a:t>
            </a:r>
            <a:r>
              <a:rPr lang="zh-CN" altLang="en-US" dirty="0"/>
              <a:t> </a:t>
            </a:r>
            <a:r>
              <a:rPr lang="en-US" altLang="zh-CN" dirty="0"/>
              <a:t>(leading</a:t>
            </a:r>
            <a:r>
              <a:rPr lang="zh-CN" altLang="en-US" dirty="0"/>
              <a:t> </a:t>
            </a:r>
            <a:r>
              <a:rPr lang="en-US" altLang="zh-CN" dirty="0"/>
              <a:t>cluster)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worse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resolution,</a:t>
            </a:r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differences</a:t>
            </a:r>
            <a:r>
              <a:rPr lang="zh-CN" altLang="en-US" dirty="0"/>
              <a:t> </a:t>
            </a:r>
            <a:r>
              <a:rPr lang="en-US" altLang="zh-CN" dirty="0"/>
              <a:t>disappear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photon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grows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40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8B4F72D-9120-7C46-BB2C-78550416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6ED3E6D-D45C-564C-97ED-13B9E006EEF0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4321C4A-461E-1B4C-B9E0-842D2F2841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" r="66"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9DDBB963-9305-004E-AAE2-7DF776D796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44" r="44"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C021BCCB-A740-7F49-AECE-FFF75848AC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66" r="66"/>
          <a:stretch>
            <a:fillRect/>
          </a:stretch>
        </p:blipFill>
        <p:spPr/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D51AC0A-9F0A-6748-8E55-754540653DA2}"/>
              </a:ext>
            </a:extLst>
          </p:cNvPr>
          <p:cNvGrpSpPr/>
          <p:nvPr/>
        </p:nvGrpSpPr>
        <p:grpSpPr>
          <a:xfrm>
            <a:off x="6808304" y="323225"/>
            <a:ext cx="1257622" cy="853114"/>
            <a:chOff x="6808304" y="323225"/>
            <a:chExt cx="1257622" cy="853114"/>
          </a:xfrm>
        </p:grpSpPr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DA4EB238-169E-7E49-9DCA-EFDA688F74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"/>
            <a:stretch/>
          </p:blipFill>
          <p:spPr bwMode="auto">
            <a:xfrm>
              <a:off x="6808304" y="323225"/>
              <a:ext cx="1257622" cy="8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8825008-5609-2E4A-8329-E988557BFC38}"/>
                </a:ext>
              </a:extLst>
            </p:cNvPr>
            <p:cNvSpPr/>
            <p:nvPr/>
          </p:nvSpPr>
          <p:spPr>
            <a:xfrm>
              <a:off x="6808304" y="323225"/>
              <a:ext cx="248479" cy="501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96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8">
            <a:extLst>
              <a:ext uri="{FF2B5EF4-FFF2-40B4-BE49-F238E27FC236}">
                <a16:creationId xmlns:a16="http://schemas.microsoft.com/office/drawing/2014/main" id="{4C47694E-2089-8F44-9936-93E96FB0CE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3" r="83"/>
          <a:stretch>
            <a:fillRect/>
          </a:stretch>
        </p:blipFill>
        <p:spPr/>
      </p:pic>
      <p:pic>
        <p:nvPicPr>
          <p:cNvPr id="17" name="图片占位符 21">
            <a:extLst>
              <a:ext uri="{FF2B5EF4-FFF2-40B4-BE49-F238E27FC236}">
                <a16:creationId xmlns:a16="http://schemas.microsoft.com/office/drawing/2014/main" id="{FC31D511-00BA-EB48-AA96-DE95B65C1DC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59" r="59"/>
          <a:stretch>
            <a:fillRect/>
          </a:stretch>
        </p:blipFill>
        <p:spPr/>
      </p:pic>
      <p:pic>
        <p:nvPicPr>
          <p:cNvPr id="18" name="图片占位符 32">
            <a:extLst>
              <a:ext uri="{FF2B5EF4-FFF2-40B4-BE49-F238E27FC236}">
                <a16:creationId xmlns:a16="http://schemas.microsoft.com/office/drawing/2014/main" id="{C625C383-22A8-694E-A257-3A17D80ADB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</a:blip>
          <a:srcRect l="83" r="83"/>
          <a:stretch>
            <a:fillRect/>
          </a:stretch>
        </p:blipFill>
        <p:spPr>
          <a:xfrm>
            <a:off x="4347614" y="3803051"/>
            <a:ext cx="3391786" cy="2300604"/>
          </a:xfrm>
          <a:prstGeom prst="rect">
            <a:avLst/>
          </a:prstGeom>
        </p:spPr>
      </p:pic>
      <p:pic>
        <p:nvPicPr>
          <p:cNvPr id="19" name="图片占位符 35">
            <a:extLst>
              <a:ext uri="{FF2B5EF4-FFF2-40B4-BE49-F238E27FC236}">
                <a16:creationId xmlns:a16="http://schemas.microsoft.com/office/drawing/2014/main" id="{CD4CEE53-2822-924F-9361-FBEBFB2CFA7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59" r="59"/>
          <a:stretch>
            <a:fillRect/>
          </a:stretch>
        </p:blipFill>
        <p:spPr>
          <a:xfrm>
            <a:off x="7962013" y="3803051"/>
            <a:ext cx="3391786" cy="230060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1D943E-7290-F144-8BDD-00B7E4EC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A89E55D-8AD0-8A4F-B500-268ACA0EAD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represents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1-1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represents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kumimoji="1"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6E78377-6113-2F46-A50C-4BDF8864DE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BFB0792-98E9-F14A-90DA-2118DD7C40F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endParaRPr kumimoji="1" lang="zh-CN" altLang="en-US" dirty="0"/>
          </a:p>
        </p:txBody>
      </p:sp>
      <p:pic>
        <p:nvPicPr>
          <p:cNvPr id="12" name="图片占位符 30">
            <a:extLst>
              <a:ext uri="{FF2B5EF4-FFF2-40B4-BE49-F238E27FC236}">
                <a16:creationId xmlns:a16="http://schemas.microsoft.com/office/drawing/2014/main" id="{DCB03F59-2AFE-A647-ADE5-5C29B06F8E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83" r="83"/>
          <a:stretch>
            <a:fillRect/>
          </a:stretch>
        </p:blipFill>
        <p:spPr/>
      </p:pic>
      <p:pic>
        <p:nvPicPr>
          <p:cNvPr id="13" name="图片占位符 32">
            <a:extLst>
              <a:ext uri="{FF2B5EF4-FFF2-40B4-BE49-F238E27FC236}">
                <a16:creationId xmlns:a16="http://schemas.microsoft.com/office/drawing/2014/main" id="{466748F5-0718-1C4F-A895-78C60610E2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83" r="83"/>
          <a:stretch>
            <a:fillRect/>
          </a:stretch>
        </p:blipFill>
        <p:spPr/>
      </p:pic>
      <p:pic>
        <p:nvPicPr>
          <p:cNvPr id="14" name="图片占位符 35">
            <a:extLst>
              <a:ext uri="{FF2B5EF4-FFF2-40B4-BE49-F238E27FC236}">
                <a16:creationId xmlns:a16="http://schemas.microsoft.com/office/drawing/2014/main" id="{2A0FE875-7C4E-1F43-BE2F-81A417B2F3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59" r="59"/>
          <a:stretch>
            <a:fillRect/>
          </a:stretch>
        </p:blipFill>
        <p:spPr/>
      </p:pic>
      <p:pic>
        <p:nvPicPr>
          <p:cNvPr id="15" name="图片占位符 16">
            <a:extLst>
              <a:ext uri="{FF2B5EF4-FFF2-40B4-BE49-F238E27FC236}">
                <a16:creationId xmlns:a16="http://schemas.microsoft.com/office/drawing/2014/main" id="{AD2B925F-378E-C14D-86A1-723CD4FA9E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/>
          <a:srcRect l="83" r="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585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33AB1F8-DC47-3A42-858D-E1182F5C9C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A01BD2D-F628-1041-AA6A-1D41A43879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endParaRPr kumimoji="1"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5841464-822D-B54F-9097-390E5ACA99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Angular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3C54706-A38A-2341-8B6B-397D589D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FB982C6-83A6-5849-BA37-3732008F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1ED493B-1E46-7E43-BDA5-34CF099223AF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0701F42-7088-1044-A0A1-C36D7C4A42AF}"/>
              </a:ext>
            </a:extLst>
          </p:cNvPr>
          <p:cNvGrpSpPr/>
          <p:nvPr/>
        </p:nvGrpSpPr>
        <p:grpSpPr>
          <a:xfrm>
            <a:off x="6808304" y="323225"/>
            <a:ext cx="1257622" cy="853114"/>
            <a:chOff x="6808304" y="323225"/>
            <a:chExt cx="1257622" cy="853114"/>
          </a:xfrm>
        </p:grpSpPr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A6DFC68E-6FC4-5843-955D-F31A3BA431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"/>
            <a:stretch/>
          </p:blipFill>
          <p:spPr bwMode="auto">
            <a:xfrm>
              <a:off x="6808304" y="323225"/>
              <a:ext cx="1257622" cy="8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BEFD912-12A8-7140-98CE-A6A6AD38E90A}"/>
                </a:ext>
              </a:extLst>
            </p:cNvPr>
            <p:cNvSpPr/>
            <p:nvPr/>
          </p:nvSpPr>
          <p:spPr>
            <a:xfrm>
              <a:off x="6808304" y="323225"/>
              <a:ext cx="248479" cy="501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45" name="图片占位符 144">
            <a:extLst>
              <a:ext uri="{FF2B5EF4-FFF2-40B4-BE49-F238E27FC236}">
                <a16:creationId xmlns:a16="http://schemas.microsoft.com/office/drawing/2014/main" id="{B7FCFD86-0648-6346-ABCA-786412A0984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75" r="75"/>
          <a:stretch>
            <a:fillRect/>
          </a:stretch>
        </p:blipFill>
        <p:spPr/>
      </p:pic>
      <p:pic>
        <p:nvPicPr>
          <p:cNvPr id="147" name="图片占位符 146">
            <a:extLst>
              <a:ext uri="{FF2B5EF4-FFF2-40B4-BE49-F238E27FC236}">
                <a16:creationId xmlns:a16="http://schemas.microsoft.com/office/drawing/2014/main" id="{CB84C9EF-93FF-6541-966D-C447863BEE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75" r="75"/>
          <a:stretch>
            <a:fillRect/>
          </a:stretch>
        </p:blipFill>
        <p:spPr/>
      </p:pic>
      <p:pic>
        <p:nvPicPr>
          <p:cNvPr id="151" name="图片占位符 150">
            <a:extLst>
              <a:ext uri="{FF2B5EF4-FFF2-40B4-BE49-F238E27FC236}">
                <a16:creationId xmlns:a16="http://schemas.microsoft.com/office/drawing/2014/main" id="{1AD8454F-04B2-EF4B-A59D-55620179491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75" r="75"/>
          <a:stretch>
            <a:fillRect/>
          </a:stretch>
        </p:blipFill>
        <p:spPr/>
      </p:pic>
      <p:pic>
        <p:nvPicPr>
          <p:cNvPr id="153" name="图片占位符 152">
            <a:extLst>
              <a:ext uri="{FF2B5EF4-FFF2-40B4-BE49-F238E27FC236}">
                <a16:creationId xmlns:a16="http://schemas.microsoft.com/office/drawing/2014/main" id="{B1FA07D3-3E02-384E-A928-964CD373821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/>
          <a:srcRect l="124" r="124"/>
          <a:stretch>
            <a:fillRect/>
          </a:stretch>
        </p:blipFill>
        <p:spPr/>
      </p:pic>
      <p:pic>
        <p:nvPicPr>
          <p:cNvPr id="155" name="图片占位符 154">
            <a:extLst>
              <a:ext uri="{FF2B5EF4-FFF2-40B4-BE49-F238E27FC236}">
                <a16:creationId xmlns:a16="http://schemas.microsoft.com/office/drawing/2014/main" id="{73FB25C5-1AB8-CB43-8958-891C72B02E4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/>
          <a:srcRect l="124" r="124"/>
          <a:stretch>
            <a:fillRect/>
          </a:stretch>
        </p:blipFill>
        <p:spPr/>
      </p:pic>
      <p:pic>
        <p:nvPicPr>
          <p:cNvPr id="157" name="图片占位符 156">
            <a:extLst>
              <a:ext uri="{FF2B5EF4-FFF2-40B4-BE49-F238E27FC236}">
                <a16:creationId xmlns:a16="http://schemas.microsoft.com/office/drawing/2014/main" id="{7713BBDE-041F-F242-9BAD-153D029DE6D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/>
          <a:srcRect l="90" r="90"/>
          <a:stretch>
            <a:fillRect/>
          </a:stretch>
        </p:blipFill>
        <p:spPr/>
      </p:pic>
      <p:pic>
        <p:nvPicPr>
          <p:cNvPr id="139" name="图片占位符 138">
            <a:extLst>
              <a:ext uri="{FF2B5EF4-FFF2-40B4-BE49-F238E27FC236}">
                <a16:creationId xmlns:a16="http://schemas.microsoft.com/office/drawing/2014/main" id="{4EC4523E-26ED-794C-BF8C-0DDA29A8CA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41" r="41"/>
          <a:stretch>
            <a:fillRect/>
          </a:stretch>
        </p:blipFill>
        <p:spPr/>
      </p:pic>
      <p:pic>
        <p:nvPicPr>
          <p:cNvPr id="141" name="图片占位符 140">
            <a:extLst>
              <a:ext uri="{FF2B5EF4-FFF2-40B4-BE49-F238E27FC236}">
                <a16:creationId xmlns:a16="http://schemas.microsoft.com/office/drawing/2014/main" id="{0AA7EEA1-0161-BA4E-895D-B2E9C280F5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1"/>
          <a:srcRect l="75" r="75"/>
          <a:stretch>
            <a:fillRect/>
          </a:stretch>
        </p:blipFill>
        <p:spPr/>
      </p:pic>
      <p:pic>
        <p:nvPicPr>
          <p:cNvPr id="143" name="图片占位符 142">
            <a:extLst>
              <a:ext uri="{FF2B5EF4-FFF2-40B4-BE49-F238E27FC236}">
                <a16:creationId xmlns:a16="http://schemas.microsoft.com/office/drawing/2014/main" id="{F60D7D7F-9D16-4545-90AA-B9F40547AE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2"/>
          <a:srcRect l="75" r="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966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33AB1F8-DC47-3A42-858D-E1182F5C9C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A01BD2D-F628-1041-AA6A-1D41A43879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Scatter</a:t>
            </a:r>
            <a:endParaRPr kumimoji="1"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5841464-822D-B54F-9097-390E5ACA99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Angular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3C54706-A38A-2341-8B6B-397D589D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FB982C6-83A6-5849-BA37-3732008F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1ED493B-1E46-7E43-BDA5-34CF099223AF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0701F42-7088-1044-A0A1-C36D7C4A42AF}"/>
              </a:ext>
            </a:extLst>
          </p:cNvPr>
          <p:cNvGrpSpPr/>
          <p:nvPr/>
        </p:nvGrpSpPr>
        <p:grpSpPr>
          <a:xfrm>
            <a:off x="6808304" y="323225"/>
            <a:ext cx="1257622" cy="853114"/>
            <a:chOff x="6808304" y="323225"/>
            <a:chExt cx="1257622" cy="853114"/>
          </a:xfrm>
        </p:grpSpPr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A6DFC68E-6FC4-5843-955D-F31A3BA431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"/>
            <a:stretch/>
          </p:blipFill>
          <p:spPr bwMode="auto">
            <a:xfrm>
              <a:off x="6808304" y="323225"/>
              <a:ext cx="1257622" cy="8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BEFD912-12A8-7140-98CE-A6A6AD38E90A}"/>
                </a:ext>
              </a:extLst>
            </p:cNvPr>
            <p:cNvSpPr/>
            <p:nvPr/>
          </p:nvSpPr>
          <p:spPr>
            <a:xfrm>
              <a:off x="6808304" y="723899"/>
              <a:ext cx="1137832" cy="452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6" name="图片占位符 165">
            <a:extLst>
              <a:ext uri="{FF2B5EF4-FFF2-40B4-BE49-F238E27FC236}">
                <a16:creationId xmlns:a16="http://schemas.microsoft.com/office/drawing/2014/main" id="{6D87793A-F5BD-7747-8CE4-7E5BA26077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1" r="41"/>
          <a:stretch>
            <a:fillRect/>
          </a:stretch>
        </p:blipFill>
        <p:spPr/>
      </p:pic>
      <p:pic>
        <p:nvPicPr>
          <p:cNvPr id="170" name="图片占位符 169">
            <a:extLst>
              <a:ext uri="{FF2B5EF4-FFF2-40B4-BE49-F238E27FC236}">
                <a16:creationId xmlns:a16="http://schemas.microsoft.com/office/drawing/2014/main" id="{F40D3903-86E6-E24E-8DFD-FF5B3A2555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75" r="75"/>
          <a:stretch>
            <a:fillRect/>
          </a:stretch>
        </p:blipFill>
        <p:spPr/>
      </p:pic>
      <p:pic>
        <p:nvPicPr>
          <p:cNvPr id="172" name="图片占位符 171">
            <a:extLst>
              <a:ext uri="{FF2B5EF4-FFF2-40B4-BE49-F238E27FC236}">
                <a16:creationId xmlns:a16="http://schemas.microsoft.com/office/drawing/2014/main" id="{EE934191-6BDA-BB4C-858C-D4D0472E8E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75" r="75"/>
          <a:stretch>
            <a:fillRect/>
          </a:stretch>
        </p:blipFill>
        <p:spPr/>
      </p:pic>
      <p:pic>
        <p:nvPicPr>
          <p:cNvPr id="174" name="图片占位符 173">
            <a:extLst>
              <a:ext uri="{FF2B5EF4-FFF2-40B4-BE49-F238E27FC236}">
                <a16:creationId xmlns:a16="http://schemas.microsoft.com/office/drawing/2014/main" id="{8CBAC4A8-1FF8-F34C-8C45-C0D95CBF3A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l="75" r="75"/>
          <a:stretch>
            <a:fillRect/>
          </a:stretch>
        </p:blipFill>
        <p:spPr/>
      </p:pic>
      <p:pic>
        <p:nvPicPr>
          <p:cNvPr id="178" name="图片占位符 177">
            <a:extLst>
              <a:ext uri="{FF2B5EF4-FFF2-40B4-BE49-F238E27FC236}">
                <a16:creationId xmlns:a16="http://schemas.microsoft.com/office/drawing/2014/main" id="{C701BE89-22C9-924D-A385-D6BA4545265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/>
          <a:srcRect l="75" r="75"/>
          <a:stretch>
            <a:fillRect/>
          </a:stretch>
        </p:blipFill>
        <p:spPr/>
      </p:pic>
      <p:pic>
        <p:nvPicPr>
          <p:cNvPr id="176" name="图片占位符 175">
            <a:extLst>
              <a:ext uri="{FF2B5EF4-FFF2-40B4-BE49-F238E27FC236}">
                <a16:creationId xmlns:a16="http://schemas.microsoft.com/office/drawing/2014/main" id="{9CCF0987-64F4-F749-B924-44625DB008B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/>
          <a:srcRect l="75" r="75"/>
          <a:stretch>
            <a:fillRect/>
          </a:stretch>
        </p:blipFill>
        <p:spPr/>
      </p:pic>
      <p:pic>
        <p:nvPicPr>
          <p:cNvPr id="182" name="图片占位符 181">
            <a:extLst>
              <a:ext uri="{FF2B5EF4-FFF2-40B4-BE49-F238E27FC236}">
                <a16:creationId xmlns:a16="http://schemas.microsoft.com/office/drawing/2014/main" id="{84F6EBA2-93E2-2443-95CC-AC4B3677055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0"/>
          <a:srcRect l="124" r="124"/>
          <a:stretch>
            <a:fillRect/>
          </a:stretch>
        </p:blipFill>
        <p:spPr/>
      </p:pic>
      <p:pic>
        <p:nvPicPr>
          <p:cNvPr id="184" name="图片占位符 183">
            <a:extLst>
              <a:ext uri="{FF2B5EF4-FFF2-40B4-BE49-F238E27FC236}">
                <a16:creationId xmlns:a16="http://schemas.microsoft.com/office/drawing/2014/main" id="{A907A45D-6E09-9E43-9B0E-CDE7605F85B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1"/>
          <a:srcRect l="124" r="124"/>
          <a:stretch>
            <a:fillRect/>
          </a:stretch>
        </p:blipFill>
        <p:spPr/>
      </p:pic>
      <p:pic>
        <p:nvPicPr>
          <p:cNvPr id="180" name="图片占位符 179">
            <a:extLst>
              <a:ext uri="{FF2B5EF4-FFF2-40B4-BE49-F238E27FC236}">
                <a16:creationId xmlns:a16="http://schemas.microsoft.com/office/drawing/2014/main" id="{5B3E5E7B-C366-6540-BDE7-F646519B4F8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/>
          <a:srcRect l="90" r="90"/>
          <a:stretch>
            <a:fillRect/>
          </a:stretch>
        </p:blipFill>
        <p:spPr/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C548DE0-ADC3-5F47-A481-C1E850DE3E89}"/>
                  </a:ext>
                </a:extLst>
              </p:cNvPr>
              <p:cNvSpPr txBox="1"/>
              <p:nvPr/>
            </p:nvSpPr>
            <p:spPr>
              <a:xfrm>
                <a:off x="699558" y="1926711"/>
                <a:ext cx="1510242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C548DE0-ADC3-5F47-A481-C1E850DE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1926711"/>
                <a:ext cx="1510242" cy="518283"/>
              </a:xfrm>
              <a:prstGeom prst="rect">
                <a:avLst/>
              </a:prstGeom>
              <a:blipFill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5FD7EDF-683B-AE41-BC9E-074FEAF58836}"/>
                  </a:ext>
                </a:extLst>
              </p:cNvPr>
              <p:cNvSpPr txBox="1"/>
              <p:nvPr/>
            </p:nvSpPr>
            <p:spPr>
              <a:xfrm>
                <a:off x="699558" y="3592089"/>
                <a:ext cx="1510242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5, 7, 10}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5FD7EDF-683B-AE41-BC9E-074FEAF5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3592089"/>
                <a:ext cx="1510242" cy="530530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9656642-510E-AF48-B838-56EC845FE741}"/>
                  </a:ext>
                </a:extLst>
              </p:cNvPr>
              <p:cNvSpPr txBox="1"/>
              <p:nvPr/>
            </p:nvSpPr>
            <p:spPr>
              <a:xfrm>
                <a:off x="699558" y="5201342"/>
                <a:ext cx="1510242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5, 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25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9656642-510E-AF48-B838-56EC845FE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5201342"/>
                <a:ext cx="1510242" cy="530530"/>
              </a:xfrm>
              <a:prstGeom prst="rect">
                <a:avLst/>
              </a:prstGeom>
              <a:blipFill>
                <a:blip r:embed="rId15"/>
                <a:stretch>
                  <a:fillRect l="-1667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74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D6136F46-23FA-464C-AF60-8F702D2794A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Single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gamma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different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direction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𝜏𝜏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sample</a:t>
                </a:r>
              </a:p>
              <a:p>
                <a:pPr lvl="1"/>
                <a:r>
                  <a:rPr kumimoji="1" lang="en-US" altLang="zh-CN" dirty="0"/>
                  <a:t>split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probability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angle</a:t>
                </a:r>
              </a:p>
              <a:p>
                <a:pPr lvl="1"/>
                <a:r>
                  <a:rPr kumimoji="1" lang="en-US" altLang="zh-CN" dirty="0"/>
                  <a:t>energy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resolution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angle</a:t>
                </a:r>
              </a:p>
              <a:p>
                <a:pPr lvl="1"/>
                <a:r>
                  <a:rPr kumimoji="1" lang="en-US" altLang="zh-CN" dirty="0"/>
                  <a:t>angle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resolution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angle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D6136F46-23FA-464C-AF60-8F702D279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83DBE-1A61-9944-B8D3-65B2D70CA7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07FC96-91E1-914D-8AA4-81C5ECAE07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Future</a:t>
            </a:r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BE1295-C7BD-F845-A536-0E2CF51CFD9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Future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FF662-5746-EE4A-9CFB-46185F34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69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ABC03B-4E0B-9243-BCD7-562FCF913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8DA0EE7-764C-124D-8DA9-E8025468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83ADFD0-E962-EB4A-A62C-1088FDEAA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A9FBFCB-1FA5-AC44-A85F-35CE89BC19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09A166B-FEF1-F644-B471-E3FD4592CA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A127C07-F3E2-0B46-BA97-E6CCD536F6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0BE6808-FA06-954F-A699-33B24A13C9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A2A982C5-146D-0042-B4A5-DFC5288A1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CA52E7-8431-EC4F-84A0-132B3F014E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D642DD34-5A7C-AC4B-AB4D-5417CF2F8722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kumimoji="1" lang="en-US" altLang="zh-CN" b="1" dirty="0"/>
                  <a:t>left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𝑙𝑢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h𝑖𝑡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h𝑖𝑡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                      </a:t>
                </a:r>
                <a:r>
                  <a:rPr kumimoji="1" lang="en-US" altLang="zh-CN" b="1" dirty="0"/>
                  <a:t>right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𝑐𝑙𝑢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h𝑖𝑡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photon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energy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correction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OK?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D642DD34-5A7C-AC4B-AB4D-5417CF2F8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2"/>
                <a:stretch>
                  <a:fillRect l="-603" t="-30851"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AA6B6B6-464B-1549-AB86-BC05D977D9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04B339B-254A-864E-9E8D-E4DEBD38DF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Photon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Correction</a:t>
            </a:r>
            <a:endParaRPr kumimoji="1" lang="zh-CN" altLang="en-US" dirty="0"/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9C161CC-FFDD-CC47-8A21-78F81DDE51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" b="73"/>
          <a:stretch>
            <a:fillRect/>
          </a:stretch>
        </p:blipFill>
        <p:spPr/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3996D66-8A0C-5146-8213-F9B8AF3A5EE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68E20A-B102-764A-B75C-AE37142F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8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4258E544-270F-D849-8D50-174BC491C12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F52E9DF-48F6-C441-86E7-7FD8A8824F9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75336741-9113-3845-A7DC-ADA78B8E7A8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916F5F9E-2989-DB43-BCCB-01E09B55A7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dirty="0"/>
              <a:t>2nd</a:t>
            </a:r>
            <a:r>
              <a:rPr lang="zh-CN" altLang="en-US" dirty="0"/>
              <a:t> </a:t>
            </a:r>
            <a:r>
              <a:rPr lang="en-US" altLang="zh-CN" dirty="0"/>
              <a:t>line: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histogram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normalized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cluster.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1AA9B29-8958-E847-B0FF-D7612985A7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0F3A627-0E5A-8947-B614-81C2B3367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apart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43A1F4-958F-5E4D-AF5B-6C77FA939F63}"/>
                  </a:ext>
                </a:extLst>
              </p:cNvPr>
              <p:cNvSpPr txBox="1"/>
              <p:nvPr/>
            </p:nvSpPr>
            <p:spPr>
              <a:xfrm>
                <a:off x="1106050" y="1180664"/>
                <a:ext cx="2636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43A1F4-958F-5E4D-AF5B-6C77FA939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50" y="1180664"/>
                <a:ext cx="2636356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CCD0E-B145-5943-ABE1-CDBAF4D96A6C}"/>
                  </a:ext>
                </a:extLst>
              </p:cNvPr>
              <p:cNvSpPr txBox="1"/>
              <p:nvPr/>
            </p:nvSpPr>
            <p:spPr>
              <a:xfrm>
                <a:off x="4684975" y="1184232"/>
                <a:ext cx="2636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7,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CCD0E-B145-5943-ABE1-CDBAF4D9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75" y="1184232"/>
                <a:ext cx="2636356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8282E0-3609-C840-8CCE-A49C149E86A1}"/>
                  </a:ext>
                </a:extLst>
              </p:cNvPr>
              <p:cNvSpPr txBox="1"/>
              <p:nvPr/>
            </p:nvSpPr>
            <p:spPr>
              <a:xfrm>
                <a:off x="8076761" y="1184232"/>
                <a:ext cx="2873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8282E0-3609-C840-8CCE-A49C149E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61" y="1184232"/>
                <a:ext cx="2873800" cy="307777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0" name="Picture 22">
            <a:extLst>
              <a:ext uri="{FF2B5EF4-FFF2-40B4-BE49-F238E27FC236}">
                <a16:creationId xmlns:a16="http://schemas.microsoft.com/office/drawing/2014/main" id="{E7154724-C644-2F47-903B-016A605445E3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灯片编号占位符 49">
            <a:extLst>
              <a:ext uri="{FF2B5EF4-FFF2-40B4-BE49-F238E27FC236}">
                <a16:creationId xmlns:a16="http://schemas.microsoft.com/office/drawing/2014/main" id="{076718B0-3E0E-3148-BAC0-7AA8B38E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76" name="Picture 28">
            <a:extLst>
              <a:ext uri="{FF2B5EF4-FFF2-40B4-BE49-F238E27FC236}">
                <a16:creationId xmlns:a16="http://schemas.microsoft.com/office/drawing/2014/main" id="{8DF2BD58-27F0-9C4C-B7F3-696E929D6DDD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3A8A3A2B-BA4D-D440-A173-B53B70CC3A2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2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EBB9C-37F1-234B-87AE-38A21DAE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Angular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2EE3D-ADE6-F348-AC28-E261BFF9D2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76ED7-E815-8F44-B264-07A19DC9D4E3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BD74E3D-63F6-5D4E-8A72-4066DDF0A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  <a:r>
              <a:rPr lang="zh-CN" altLang="en-US" dirty="0"/>
              <a:t> </a:t>
            </a:r>
            <a:r>
              <a:rPr lang="en-US" altLang="zh-CN" dirty="0"/>
              <a:t>Sub-Leading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endParaRPr kumimoji="1"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EED2C0-4F68-8249-8E67-8AA878E94884}"/>
              </a:ext>
            </a:extLst>
          </p:cNvPr>
          <p:cNvGrpSpPr/>
          <p:nvPr/>
        </p:nvGrpSpPr>
        <p:grpSpPr>
          <a:xfrm>
            <a:off x="3493681" y="2430463"/>
            <a:ext cx="4942700" cy="3108959"/>
            <a:chOff x="1429789" y="1488014"/>
            <a:chExt cx="6151418" cy="407101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6150B1C-9E47-BA43-BD51-A16C8CDC4924}"/>
                </a:ext>
              </a:extLst>
            </p:cNvPr>
            <p:cNvSpPr/>
            <p:nvPr/>
          </p:nvSpPr>
          <p:spPr>
            <a:xfrm>
              <a:off x="3253047" y="2406535"/>
              <a:ext cx="1504604" cy="154616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Split</a:t>
              </a:r>
              <a:endPara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2D7F813-F7D8-2348-A084-008E63C0BABC}"/>
                </a:ext>
              </a:extLst>
            </p:cNvPr>
            <p:cNvSpPr/>
            <p:nvPr/>
          </p:nvSpPr>
          <p:spPr>
            <a:xfrm>
              <a:off x="1429789" y="2410691"/>
              <a:ext cx="1504604" cy="154616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Kernel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Leading</a:t>
              </a:r>
              <a:endPara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667A0D9-CB2F-534B-B758-F10998D76A59}"/>
                </a:ext>
              </a:extLst>
            </p:cNvPr>
            <p:cNvSpPr/>
            <p:nvPr/>
          </p:nvSpPr>
          <p:spPr>
            <a:xfrm>
              <a:off x="5572298" y="2406535"/>
              <a:ext cx="1504604" cy="154616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Back</a:t>
              </a:r>
              <a:r>
                <a: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Scatter</a:t>
              </a:r>
              <a:endPara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7B06D3D0-85B7-C94C-B9BB-1CD107A49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3902830"/>
              <a:ext cx="352600" cy="165620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4B28F445-6442-194E-9F96-0C0FAEC08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1488014"/>
              <a:ext cx="1013972" cy="4071016"/>
            </a:xfrm>
            <a:prstGeom prst="line">
              <a:avLst/>
            </a:prstGeom>
            <a:ln w="34925">
              <a:solidFill>
                <a:srgbClr val="FE0B0B">
                  <a:alpha val="47000"/>
                </a:srgb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C4DD32EF-36B1-1149-962B-744ECBDAD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1828800"/>
              <a:ext cx="3759946" cy="3730230"/>
            </a:xfrm>
            <a:prstGeom prst="line">
              <a:avLst/>
            </a:prstGeom>
            <a:ln w="34925">
              <a:solidFill>
                <a:srgbClr val="2222FB">
                  <a:alpha val="47000"/>
                </a:srgb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6A906C9E-42B0-DC4D-A9BB-2C54C4FAC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8390" y="2668385"/>
              <a:ext cx="5962817" cy="2890645"/>
            </a:xfrm>
            <a:prstGeom prst="line">
              <a:avLst/>
            </a:prstGeom>
            <a:ln w="34925">
              <a:solidFill>
                <a:srgbClr val="2222FB">
                  <a:alpha val="47000"/>
                </a:srgb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A422C60F-E4F8-954F-BD42-866D4B360FAA}"/>
              </a:ext>
            </a:extLst>
          </p:cNvPr>
          <p:cNvSpPr/>
          <p:nvPr/>
        </p:nvSpPr>
        <p:spPr>
          <a:xfrm>
            <a:off x="4857226" y="2690714"/>
            <a:ext cx="4496499" cy="1763841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D51C50D-29D0-7B4E-B8A6-098D879A4504}"/>
              </a:ext>
            </a:extLst>
          </p:cNvPr>
          <p:cNvSpPr/>
          <p:nvPr/>
        </p:nvSpPr>
        <p:spPr>
          <a:xfrm>
            <a:off x="7824139" y="2720772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Sub-Leading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167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灯片编号占位符 49">
            <a:extLst>
              <a:ext uri="{FF2B5EF4-FFF2-40B4-BE49-F238E27FC236}">
                <a16:creationId xmlns:a16="http://schemas.microsoft.com/office/drawing/2014/main" id="{076718B0-3E0E-3148-BAC0-7AA8B38E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916F5F9E-2989-DB43-BCCB-01E09B55A7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6355689"/>
            <a:ext cx="8421210" cy="365125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2nd</a:t>
            </a:r>
            <a:r>
              <a:rPr lang="zh-CN" altLang="en-US" dirty="0"/>
              <a:t> </a:t>
            </a:r>
            <a:r>
              <a:rPr lang="en-US" altLang="zh-CN" dirty="0"/>
              <a:t>line: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histogram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normalized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cluster.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222FB"/>
                </a:solidFill>
              </a:rPr>
              <a:t>back</a:t>
            </a:r>
            <a:r>
              <a:rPr lang="zh-CN" altLang="en-US" dirty="0">
                <a:solidFill>
                  <a:srgbClr val="2222FB"/>
                </a:solidFill>
              </a:rPr>
              <a:t> </a:t>
            </a:r>
            <a:r>
              <a:rPr lang="en-US" altLang="zh-CN" dirty="0">
                <a:solidFill>
                  <a:srgbClr val="2222FB"/>
                </a:solidFill>
              </a:rPr>
              <a:t>scattering</a:t>
            </a:r>
            <a:r>
              <a:rPr lang="zh-CN" altLang="en-US" dirty="0">
                <a:solidFill>
                  <a:srgbClr val="2222FB"/>
                </a:solidFill>
              </a:rPr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sub-leading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1CFE00"/>
                </a:solidFill>
              </a:rPr>
              <a:t>splitting</a:t>
            </a:r>
            <a:r>
              <a:rPr lang="zh-CN" altLang="en-US" dirty="0">
                <a:solidFill>
                  <a:srgbClr val="1CFE00"/>
                </a:solidFill>
              </a:rPr>
              <a:t> </a:t>
            </a:r>
            <a:r>
              <a:rPr lang="en-US" altLang="zh-CN" dirty="0">
                <a:solidFill>
                  <a:srgbClr val="1CFE00"/>
                </a:solidFill>
              </a:rPr>
              <a:t>cluster</a:t>
            </a:r>
            <a:r>
              <a:rPr lang="zh-CN" altLang="en-US" dirty="0">
                <a:solidFill>
                  <a:srgbClr val="1CFE00"/>
                </a:solidFill>
              </a:rPr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statistic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condition.</a:t>
            </a:r>
            <a:endParaRPr lang="zh-CN" altLang="en-US" dirty="0"/>
          </a:p>
          <a:p>
            <a:pPr marL="0" indent="0"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1AA9B29-8958-E847-B0FF-D7612985A7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0F3A627-0E5A-8947-B614-81C2B3367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apart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Truth</a:t>
            </a:r>
            <a:endParaRPr kumimoji="1"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0EB805-BBA2-AB45-8EF9-E16DF6F7EA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events,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leading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cluster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b="1" dirty="0"/>
              <a:t>most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b="1" dirty="0"/>
              <a:t>close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truth</a:t>
            </a:r>
            <a:r>
              <a:rPr lang="zh-CN" altLang="en-US" b="1" dirty="0"/>
              <a:t> </a:t>
            </a:r>
            <a:r>
              <a:rPr lang="en-US" altLang="zh-CN" b="1" dirty="0"/>
              <a:t>photon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2222FB"/>
                </a:solidFill>
              </a:rPr>
              <a:t>sub-leading</a:t>
            </a:r>
            <a:r>
              <a:rPr lang="zh-CN" altLang="en-US" dirty="0">
                <a:solidFill>
                  <a:srgbClr val="2222FB"/>
                </a:solidFill>
              </a:rPr>
              <a:t> </a:t>
            </a:r>
            <a:r>
              <a:rPr lang="en-US" altLang="zh-CN" dirty="0">
                <a:solidFill>
                  <a:srgbClr val="2222FB"/>
                </a:solidFill>
              </a:rPr>
              <a:t>clusters</a:t>
            </a:r>
            <a:r>
              <a:rPr lang="zh-CN" altLang="en-US" dirty="0"/>
              <a:t> </a:t>
            </a:r>
            <a:r>
              <a:rPr lang="en-US" altLang="zh-CN" dirty="0"/>
              <a:t>carry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farther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truth</a:t>
            </a:r>
            <a:r>
              <a:rPr lang="zh-CN" altLang="en-US" dirty="0"/>
              <a:t> </a:t>
            </a:r>
            <a:r>
              <a:rPr lang="en-US" altLang="zh-CN" dirty="0"/>
              <a:t>photon.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43A1F4-958F-5E4D-AF5B-6C77FA939F63}"/>
                  </a:ext>
                </a:extLst>
              </p:cNvPr>
              <p:cNvSpPr txBox="1"/>
              <p:nvPr/>
            </p:nvSpPr>
            <p:spPr>
              <a:xfrm>
                <a:off x="1106050" y="1770867"/>
                <a:ext cx="2636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43A1F4-958F-5E4D-AF5B-6C77FA939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50" y="1770867"/>
                <a:ext cx="2636356" cy="30777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CCD0E-B145-5943-ABE1-CDBAF4D96A6C}"/>
                  </a:ext>
                </a:extLst>
              </p:cNvPr>
              <p:cNvSpPr txBox="1"/>
              <p:nvPr/>
            </p:nvSpPr>
            <p:spPr>
              <a:xfrm>
                <a:off x="4684975" y="1774435"/>
                <a:ext cx="2636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7,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CCD0E-B145-5943-ABE1-CDBAF4D9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75" y="1774435"/>
                <a:ext cx="2636356" cy="307777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8282E0-3609-C840-8CCE-A49C149E86A1}"/>
                  </a:ext>
                </a:extLst>
              </p:cNvPr>
              <p:cNvSpPr txBox="1"/>
              <p:nvPr/>
            </p:nvSpPr>
            <p:spPr>
              <a:xfrm>
                <a:off x="8076761" y="1774435"/>
                <a:ext cx="2873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25,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8282E0-3609-C840-8CCE-A49C149E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61" y="1774435"/>
                <a:ext cx="2873800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C034072C-CDC3-5A49-B7BE-FD5A2C6936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77E2744-180E-7A4A-8D2A-B618C75A7C90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F9A488CA-FA0D-5142-A9DF-29A8E62380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66" r="66"/>
          <a:stretch>
            <a:fillRect/>
          </a:stretch>
        </p:blipFill>
        <p:spPr/>
      </p:pic>
      <p:pic>
        <p:nvPicPr>
          <p:cNvPr id="34" name="图片占位符 33">
            <a:extLst>
              <a:ext uri="{FF2B5EF4-FFF2-40B4-BE49-F238E27FC236}">
                <a16:creationId xmlns:a16="http://schemas.microsoft.com/office/drawing/2014/main" id="{F2B15B91-285F-D942-80C6-175FDDFA09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44" r="44"/>
          <a:stretch>
            <a:fillRect/>
          </a:stretch>
        </p:blipFill>
        <p:spPr/>
      </p:pic>
      <p:pic>
        <p:nvPicPr>
          <p:cNvPr id="36" name="图片占位符 35">
            <a:extLst>
              <a:ext uri="{FF2B5EF4-FFF2-40B4-BE49-F238E27FC236}">
                <a16:creationId xmlns:a16="http://schemas.microsoft.com/office/drawing/2014/main" id="{22E1B61D-617A-EC42-89CD-7960E4B6B8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/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22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4A331D6-F694-504C-BBA0-78CA25688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59243"/>
            <a:ext cx="7159599" cy="4811721"/>
          </a:xfrm>
        </p:spPr>
        <p:txBody>
          <a:bodyPr/>
          <a:lstStyle/>
          <a:p>
            <a:r>
              <a:rPr kumimoji="1" lang="en-US" altLang="zh-CN" dirty="0"/>
              <a:t>Arbor</a:t>
            </a:r>
          </a:p>
          <a:p>
            <a:r>
              <a:rPr kumimoji="1" lang="en-US" altLang="zh-CN" dirty="0"/>
              <a:t>Merge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</a:p>
          <a:p>
            <a:r>
              <a:rPr kumimoji="1" lang="en-US" altLang="zh-CN" dirty="0"/>
              <a:t>Link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track</a:t>
            </a:r>
          </a:p>
          <a:p>
            <a:r>
              <a:rPr kumimoji="1" lang="en-US" altLang="zh-CN" dirty="0"/>
              <a:t>Reconstruct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</a:t>
            </a:r>
          </a:p>
          <a:p>
            <a:pPr lvl="1"/>
            <a:r>
              <a:rPr kumimoji="1" lang="en-US" altLang="zh-CN" dirty="0"/>
              <a:t>Charged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</a:t>
            </a:r>
            <a:r>
              <a:rPr kumimoji="1" lang="zh-CN" altLang="en-US" dirty="0"/>
              <a:t>    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Photon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</a:p>
          <a:p>
            <a:pPr lvl="1"/>
            <a:r>
              <a:rPr kumimoji="1" lang="en-US" altLang="zh-CN" dirty="0"/>
              <a:t>Fragment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veto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1F9692-0EE7-474B-8D0A-8358B36FE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BE970F-F63F-2745-8C71-8ADC811394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958C95-853B-9A46-8D05-5E223B92F6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0D7503-195E-E543-86DC-D7021A2D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544" y="1156273"/>
            <a:ext cx="4586410" cy="2269937"/>
          </a:xfrm>
          <a:prstGeom prst="rect">
            <a:avLst/>
          </a:prstGeom>
        </p:spPr>
      </p:pic>
      <p:pic>
        <p:nvPicPr>
          <p:cNvPr id="12" name="图片占位符 8">
            <a:extLst>
              <a:ext uri="{FF2B5EF4-FFF2-40B4-BE49-F238E27FC236}">
                <a16:creationId xmlns:a16="http://schemas.microsoft.com/office/drawing/2014/main" id="{FAFAA0DB-202D-DC4C-A76E-29587B7E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74" y="3509315"/>
            <a:ext cx="3513949" cy="2383023"/>
          </a:xfrm>
          <a:prstGeom prst="rect">
            <a:avLst/>
          </a:prstGeom>
        </p:spPr>
      </p:pic>
      <p:sp>
        <p:nvSpPr>
          <p:cNvPr id="13" name="右箭头 12">
            <a:extLst>
              <a:ext uri="{FF2B5EF4-FFF2-40B4-BE49-F238E27FC236}">
                <a16:creationId xmlns:a16="http://schemas.microsoft.com/office/drawing/2014/main" id="{B17905B2-4101-6147-9BC7-BC22E724B1B9}"/>
              </a:ext>
            </a:extLst>
          </p:cNvPr>
          <p:cNvSpPr/>
          <p:nvPr/>
        </p:nvSpPr>
        <p:spPr>
          <a:xfrm flipH="1">
            <a:off x="3647140" y="4483540"/>
            <a:ext cx="2934730" cy="19917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EE86EF-2422-1543-B846-BB004113F754}"/>
              </a:ext>
            </a:extLst>
          </p:cNvPr>
          <p:cNvSpPr/>
          <p:nvPr/>
        </p:nvSpPr>
        <p:spPr>
          <a:xfrm>
            <a:off x="1312753" y="3895321"/>
            <a:ext cx="1985617" cy="47530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D86524-D77A-CA49-B715-397B3B493518}"/>
              </a:ext>
            </a:extLst>
          </p:cNvPr>
          <p:cNvSpPr/>
          <p:nvPr/>
        </p:nvSpPr>
        <p:spPr>
          <a:xfrm flipV="1">
            <a:off x="7028066" y="3426210"/>
            <a:ext cx="3147594" cy="2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D8F80A-1EAB-9C48-A7AC-5F37D2AE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C3CCD6-D738-7743-BAA7-358C01CF7F38}"/>
              </a:ext>
            </a:extLst>
          </p:cNvPr>
          <p:cNvSpPr/>
          <p:nvPr/>
        </p:nvSpPr>
        <p:spPr>
          <a:xfrm>
            <a:off x="1312754" y="4370630"/>
            <a:ext cx="1985616" cy="47530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30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33AB1F8-DC47-3A42-858D-E1182F5C9C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A01BD2D-F628-1041-AA6A-1D41A43879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2.2.</a:t>
            </a:r>
            <a:r>
              <a:rPr kumimoji="1" lang="zh-CN" altLang="en-US" dirty="0"/>
              <a:t> </a:t>
            </a:r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Scatter</a:t>
            </a:r>
            <a:endParaRPr kumimoji="1"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5841464-822D-B54F-9097-390E5ACA99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Angular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3C54706-A38A-2341-8B6B-397D589D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FB982C6-83A6-5849-BA37-3732008F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7726" y="327097"/>
            <a:ext cx="2900724" cy="84924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1ED493B-1E46-7E43-BDA5-34CF099223AF}"/>
              </a:ext>
            </a:extLst>
          </p:cNvPr>
          <p:cNvSpPr/>
          <p:nvPr/>
        </p:nvSpPr>
        <p:spPr>
          <a:xfrm flipV="1">
            <a:off x="8414845" y="522826"/>
            <a:ext cx="2551805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0701F42-7088-1044-A0A1-C36D7C4A42AF}"/>
              </a:ext>
            </a:extLst>
          </p:cNvPr>
          <p:cNvGrpSpPr/>
          <p:nvPr/>
        </p:nvGrpSpPr>
        <p:grpSpPr>
          <a:xfrm>
            <a:off x="6808304" y="323225"/>
            <a:ext cx="1257622" cy="853114"/>
            <a:chOff x="6808304" y="323225"/>
            <a:chExt cx="1257622" cy="853114"/>
          </a:xfrm>
        </p:grpSpPr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A6DFC68E-6FC4-5843-955D-F31A3BA431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"/>
            <a:stretch/>
          </p:blipFill>
          <p:spPr bwMode="auto">
            <a:xfrm>
              <a:off x="6808304" y="323225"/>
              <a:ext cx="1257622" cy="8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BEFD912-12A8-7140-98CE-A6A6AD38E90A}"/>
                </a:ext>
              </a:extLst>
            </p:cNvPr>
            <p:cNvSpPr/>
            <p:nvPr/>
          </p:nvSpPr>
          <p:spPr>
            <a:xfrm>
              <a:off x="6808304" y="723899"/>
              <a:ext cx="1137832" cy="452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6" name="图片占位符 165">
            <a:extLst>
              <a:ext uri="{FF2B5EF4-FFF2-40B4-BE49-F238E27FC236}">
                <a16:creationId xmlns:a16="http://schemas.microsoft.com/office/drawing/2014/main" id="{6D87793A-F5BD-7747-8CE4-7E5BA26077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1" r="41"/>
          <a:stretch>
            <a:fillRect/>
          </a:stretch>
        </p:blipFill>
        <p:spPr/>
      </p:pic>
      <p:pic>
        <p:nvPicPr>
          <p:cNvPr id="176" name="图片占位符 175">
            <a:extLst>
              <a:ext uri="{FF2B5EF4-FFF2-40B4-BE49-F238E27FC236}">
                <a16:creationId xmlns:a16="http://schemas.microsoft.com/office/drawing/2014/main" id="{9CCF0987-64F4-F749-B924-44625DB008B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75" r="75"/>
          <a:stretch>
            <a:fillRect/>
          </a:stretch>
        </p:blipFill>
        <p:spPr/>
      </p:pic>
      <p:pic>
        <p:nvPicPr>
          <p:cNvPr id="182" name="图片占位符 181">
            <a:extLst>
              <a:ext uri="{FF2B5EF4-FFF2-40B4-BE49-F238E27FC236}">
                <a16:creationId xmlns:a16="http://schemas.microsoft.com/office/drawing/2014/main" id="{84F6EBA2-93E2-2443-95CC-AC4B3677055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l="124" r="124"/>
          <a:stretch>
            <a:fillRect/>
          </a:stretch>
        </p:blipFill>
        <p:spPr/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2847FA-C372-DD40-8769-07EABC239F98}"/>
                  </a:ext>
                </a:extLst>
              </p:cNvPr>
              <p:cNvSpPr txBox="1"/>
              <p:nvPr/>
            </p:nvSpPr>
            <p:spPr>
              <a:xfrm>
                <a:off x="699558" y="1926711"/>
                <a:ext cx="1510242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3,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2847FA-C372-DD40-8769-07EABC23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1926711"/>
                <a:ext cx="1510242" cy="518283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C27F08D-A75B-4F49-A36B-EF8CB5662BA5}"/>
                  </a:ext>
                </a:extLst>
              </p:cNvPr>
              <p:cNvSpPr txBox="1"/>
              <p:nvPr/>
            </p:nvSpPr>
            <p:spPr>
              <a:xfrm>
                <a:off x="699558" y="3592089"/>
                <a:ext cx="1510242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5, 7, 10}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C27F08D-A75B-4F49-A36B-EF8CB5662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3592089"/>
                <a:ext cx="1510242" cy="53053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FEADDA8-1051-1743-9131-608D879E98D2}"/>
                  </a:ext>
                </a:extLst>
              </p:cNvPr>
              <p:cNvSpPr txBox="1"/>
              <p:nvPr/>
            </p:nvSpPr>
            <p:spPr>
              <a:xfrm>
                <a:off x="699558" y="5201342"/>
                <a:ext cx="1510242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𝑡𝑟𝑢𝑡h</m:t>
                          </m:r>
                        </m:sub>
                      </m:sSub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={1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5, 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25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1" lang="en-US" altLang="zh-CN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0}</m:t>
                      </m:r>
                      <m:r>
                        <a:rPr kumimoji="1" lang="zh-CN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zh-CN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𝐺𝑒𝑉</m:t>
                      </m:r>
                    </m:oMath>
                  </m:oMathPara>
                </a14:m>
                <a:endPara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FEADDA8-1051-1743-9131-608D879E9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5201342"/>
                <a:ext cx="1510242" cy="530530"/>
              </a:xfrm>
              <a:prstGeom prst="rect">
                <a:avLst/>
              </a:prstGeom>
              <a:blipFill>
                <a:blip r:embed="rId9"/>
                <a:stretch>
                  <a:fillRect l="-1667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F0203E8E-27A5-4145-AE2E-414112CFB4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0"/>
          <a:srcRect l="75" r="75"/>
          <a:stretch>
            <a:fillRect/>
          </a:stretch>
        </p:blipFill>
        <p:spPr/>
      </p:pic>
      <p:pic>
        <p:nvPicPr>
          <p:cNvPr id="54" name="图片占位符 53">
            <a:extLst>
              <a:ext uri="{FF2B5EF4-FFF2-40B4-BE49-F238E27FC236}">
                <a16:creationId xmlns:a16="http://schemas.microsoft.com/office/drawing/2014/main" id="{E0B69BEF-C2F5-7E40-B640-F7EC4B6744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1"/>
          <a:srcRect l="75" r="75"/>
          <a:stretch>
            <a:fillRect/>
          </a:stretch>
        </p:blipFill>
        <p:spPr/>
      </p:pic>
      <p:pic>
        <p:nvPicPr>
          <p:cNvPr id="59" name="图片占位符 58">
            <a:extLst>
              <a:ext uri="{FF2B5EF4-FFF2-40B4-BE49-F238E27FC236}">
                <a16:creationId xmlns:a16="http://schemas.microsoft.com/office/drawing/2014/main" id="{98BDEE3B-46A9-B64D-910F-7BB02BA9FB3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2"/>
          <a:srcRect l="75" r="75"/>
          <a:stretch>
            <a:fillRect/>
          </a:stretch>
        </p:blipFill>
        <p:spPr/>
      </p:pic>
      <p:pic>
        <p:nvPicPr>
          <p:cNvPr id="50" name="图片占位符 49">
            <a:extLst>
              <a:ext uri="{FF2B5EF4-FFF2-40B4-BE49-F238E27FC236}">
                <a16:creationId xmlns:a16="http://schemas.microsoft.com/office/drawing/2014/main" id="{DCE93476-00BC-FE41-AE47-64C2DE1F18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3"/>
          <a:srcRect l="75" r="75"/>
          <a:stretch>
            <a:fillRect/>
          </a:stretch>
        </p:blipFill>
        <p:spPr/>
      </p:pic>
      <p:pic>
        <p:nvPicPr>
          <p:cNvPr id="52" name="图片占位符 51">
            <a:extLst>
              <a:ext uri="{FF2B5EF4-FFF2-40B4-BE49-F238E27FC236}">
                <a16:creationId xmlns:a16="http://schemas.microsoft.com/office/drawing/2014/main" id="{4D2F3A41-1B8D-BD4F-8797-F5495BE4421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/>
          <a:srcRect l="124" r="124"/>
          <a:stretch>
            <a:fillRect/>
          </a:stretch>
        </p:blipFill>
        <p:spPr/>
      </p:pic>
      <p:pic>
        <p:nvPicPr>
          <p:cNvPr id="61" name="图片占位符 60">
            <a:extLst>
              <a:ext uri="{FF2B5EF4-FFF2-40B4-BE49-F238E27FC236}">
                <a16:creationId xmlns:a16="http://schemas.microsoft.com/office/drawing/2014/main" id="{5D67EC2D-DC19-F649-B3F4-61BC5EAD8B4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5"/>
          <a:srcRect l="90" r="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9352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BE547-4C17-B34F-AF30-B4FEE602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kumimoji="1" lang="zh-CN" altLang="en-US" dirty="0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7D0C8042-9C3D-654C-8F1A-FE63717165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6215" b="-6215"/>
          <a:stretch/>
        </p:blipFill>
        <p:spPr/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6EDD8-722B-F24E-9D20-E800B906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Up</a:t>
            </a:r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EB3E912-B4F0-164A-8DFC-2D5A159C8B78}"/>
              </a:ext>
            </a:extLst>
          </p:cNvPr>
          <p:cNvSpPr/>
          <p:nvPr/>
        </p:nvSpPr>
        <p:spPr>
          <a:xfrm>
            <a:off x="6239933" y="3102429"/>
            <a:ext cx="1352854" cy="800100"/>
          </a:xfrm>
          <a:prstGeom prst="roundRect">
            <a:avLst>
              <a:gd name="adj" fmla="val 6463"/>
            </a:avLst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68541688-8A0B-7F44-BAB5-795105B19CF6}"/>
              </a:ext>
            </a:extLst>
          </p:cNvPr>
          <p:cNvSpPr/>
          <p:nvPr/>
        </p:nvSpPr>
        <p:spPr>
          <a:xfrm>
            <a:off x="2488673" y="4394201"/>
            <a:ext cx="1837794" cy="829732"/>
          </a:xfrm>
          <a:prstGeom prst="roundRect">
            <a:avLst>
              <a:gd name="adj" fmla="val 12586"/>
            </a:avLst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21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6DB74C-3CCF-2D42-ACAF-E1E89446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C06E25FE-ABB4-3B4D-AE04-B719709C73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占位符 14">
                <a:extLst>
                  <a:ext uri="{FF2B5EF4-FFF2-40B4-BE49-F238E27FC236}">
                    <a16:creationId xmlns:a16="http://schemas.microsoft.com/office/drawing/2014/main" id="{B6536F11-CA67-0A48-B694-D5A522A2457E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particle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directly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energy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specific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hit,</a:t>
                </a:r>
                <a:r>
                  <a:rPr lang="zh-CN" altLang="en-US" dirty="0"/>
                  <a:t> </a:t>
                </a:r>
                <a:r>
                  <a:rPr lang="en-US" altLang="zh-CN" i="1" dirty="0" err="1">
                    <a:solidFill>
                      <a:srgbClr val="FF0000"/>
                    </a:solidFill>
                  </a:rPr>
                  <a:t>getGeneratorStatus</a:t>
                </a:r>
                <a:r>
                  <a:rPr lang="en-US" altLang="zh-CN" i="1" dirty="0">
                    <a:solidFill>
                      <a:srgbClr val="FF0000"/>
                    </a:solidFill>
                  </a:rPr>
                  <a:t>()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leads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 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particle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generator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level.</a:t>
                </a:r>
              </a:p>
              <a:p>
                <a:r>
                  <a:rPr lang="en-US" altLang="zh-CN" dirty="0"/>
                  <a:t>Using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(~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1000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events)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check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reliability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member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class</a:t>
                </a:r>
                <a:r>
                  <a:rPr lang="zh-CN" altLang="en-US" dirty="0"/>
                  <a:t> </a:t>
                </a:r>
                <a:r>
                  <a:rPr lang="en-US" altLang="zh-CN" i="1" dirty="0" err="1"/>
                  <a:t>MCParticle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占位符 14">
                <a:extLst>
                  <a:ext uri="{FF2B5EF4-FFF2-40B4-BE49-F238E27FC236}">
                    <a16:creationId xmlns:a16="http://schemas.microsoft.com/office/drawing/2014/main" id="{B6536F11-CA67-0A48-B694-D5A522A24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2"/>
                <a:stretch>
                  <a:fillRect l="-362" t="-10938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5DAB6A5-2F27-B048-AD44-62ACCBFA95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122D84F-8EC4-BB43-AE02-7CC0627CB8B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F178370-AFED-D649-A84B-A8E31965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816100"/>
            <a:ext cx="10579100" cy="32258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0AADA4-D61F-E748-8428-0513101186EF}"/>
              </a:ext>
            </a:extLst>
          </p:cNvPr>
          <p:cNvSpPr/>
          <p:nvPr/>
        </p:nvSpPr>
        <p:spPr>
          <a:xfrm>
            <a:off x="1318585" y="2816678"/>
            <a:ext cx="7368215" cy="31840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53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>
            <a:extLst>
              <a:ext uri="{FF2B5EF4-FFF2-40B4-BE49-F238E27FC236}">
                <a16:creationId xmlns:a16="http://schemas.microsoft.com/office/drawing/2014/main" id="{22013033-8EA4-3A46-A5C8-ABC78BF24BF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2F15C37-139D-8F4D-BC2B-16BFDB266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2" b="1"/>
          <a:stretch/>
        </p:blipFill>
        <p:spPr bwMode="auto">
          <a:xfrm>
            <a:off x="1037743" y="4436197"/>
            <a:ext cx="4723199" cy="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8EC34C-196E-4246-9913-8612947B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64C662-72CE-3C48-B923-E915AABDCA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6DCBE6A-EEC6-5642-A333-BE7584EE87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/>
              <a:t>After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GS(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Generator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Status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)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==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1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6.8%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particle.</a:t>
            </a:r>
            <a:endParaRPr kumimoji="1" lang="zh-CN" altLang="en-US" i="1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4148EDA-7D76-5943-A981-4A9BDEA8CC0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0D5BD1A-8DC2-9A40-9B2A-A7D34F61380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endParaRPr lang="zh-CN" altLang="en-US" dirty="0"/>
          </a:p>
        </p:txBody>
      </p:sp>
      <p:pic>
        <p:nvPicPr>
          <p:cNvPr id="3100" name="Picture 28">
            <a:extLst>
              <a:ext uri="{FF2B5EF4-FFF2-40B4-BE49-F238E27FC236}">
                <a16:creationId xmlns:a16="http://schemas.microsoft.com/office/drawing/2014/main" id="{835B706C-8A3C-FE4E-9D78-F2F69C7C59C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1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13764E-AE87-514D-BF98-8EB09AC8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22E01C-EF70-0D43-A149-BD9CC5D7E5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B9C6948-D8F1-7F4D-A8E9-22DA54123E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FB85F45-1109-CD45-9B02-DFC56C060C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Particle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r>
              <a:rPr kumimoji="1" lang="zh-CN" altLang="en-US" dirty="0"/>
              <a:t> 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B58A45-FCC8-C841-BCD6-730C5ADBEB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/>
              <a:t>Left: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</a:t>
            </a:r>
          </a:p>
          <a:p>
            <a:r>
              <a:rPr kumimoji="1" lang="en-US" altLang="zh-CN" dirty="0"/>
              <a:t>Middle:</a:t>
            </a:r>
            <a:r>
              <a:rPr kumimoji="1" lang="zh-CN" altLang="en-US" dirty="0"/>
              <a:t> </a:t>
            </a:r>
            <a:r>
              <a:rPr kumimoji="1" lang="en-US" altLang="zh-CN" dirty="0"/>
              <a:t>Left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Right</a:t>
            </a:r>
          </a:p>
          <a:p>
            <a:r>
              <a:rPr kumimoji="1" lang="en-US" altLang="zh-CN" dirty="0"/>
              <a:t>Right: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</a:t>
            </a:r>
          </a:p>
          <a:p>
            <a:endParaRPr kumimoji="1" lang="zh-CN" altLang="en-US" dirty="0"/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60BEA670-0901-D642-A36B-653EFE0C18C3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50E520ED-31DB-B241-A906-73880D57F58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A23835F7-4771-5147-AD82-CB87319DF14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11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B2B024-2B52-2D47-87FE-187C9AEA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E20A38-8F30-7147-8301-4FC9ADE230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5A31C5-5657-9D48-AA1F-5742EEAA6A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 err="1"/>
              <a:t>GeneratorStauts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!(</a:t>
            </a:r>
            <a:r>
              <a:rPr kumimoji="1" lang="en-US" altLang="zh-CN" dirty="0" err="1"/>
              <a:t>isCreatedInSimulation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F4C90A5-3FAA-6D40-B528-E028E23EAC6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05DB7EF-67E7-DD4E-8F8A-6903D1F7DB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Generator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Status</a:t>
            </a:r>
            <a:r>
              <a:rPr kumimoji="1" lang="zh-CN" altLang="en-US" dirty="0"/>
              <a:t> </a:t>
            </a:r>
            <a:r>
              <a:rPr kumimoji="1" lang="en-US" altLang="zh-CN" dirty="0"/>
              <a:t>vs.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isCreatedInSimulation</a:t>
            </a:r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D6BFC-B77F-474A-BB66-CA48FA86F68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05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13764E-AE87-514D-BF98-8EB09AC8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22E01C-EF70-0D43-A149-BD9CC5D7E5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B9C6948-D8F1-7F4D-A8E9-22DA54123E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FB85F45-1109-CD45-9B02-DFC56C060C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endParaRPr kumimoji="1"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B58A45-FCC8-C841-BCD6-730C5ADBEB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/>
              <a:t>Left: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candidates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</a:t>
            </a:r>
          </a:p>
          <a:p>
            <a:r>
              <a:rPr kumimoji="1" lang="en-US" altLang="zh-CN" dirty="0"/>
              <a:t>Middle:</a:t>
            </a:r>
            <a:r>
              <a:rPr kumimoji="1" lang="zh-CN" altLang="en-US" dirty="0"/>
              <a:t> </a:t>
            </a:r>
            <a:r>
              <a:rPr kumimoji="1" lang="en-US" altLang="zh-CN" dirty="0"/>
              <a:t>Left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Right</a:t>
            </a:r>
          </a:p>
          <a:p>
            <a:r>
              <a:rPr kumimoji="1" lang="en-US" altLang="zh-CN" dirty="0"/>
              <a:t>Right: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</a:t>
            </a:r>
          </a:p>
          <a:p>
            <a:r>
              <a:rPr kumimoji="1" lang="en-US" altLang="zh-CN" dirty="0" err="1">
                <a:solidFill>
                  <a:schemeClr val="accent1"/>
                </a:solidFill>
              </a:rPr>
              <a:t>getGeneratorStatus</a:t>
            </a:r>
            <a:r>
              <a:rPr kumimoji="1" lang="en-US" altLang="zh-CN" dirty="0">
                <a:solidFill>
                  <a:schemeClr val="accent1"/>
                </a:solidFill>
              </a:rPr>
              <a:t>()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is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reliable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5DC8740-472D-3343-8578-FB19F61E027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61AB60D-D888-A241-90D6-7707889FE6D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264DF3D-5DF2-A94E-8A8D-541E69101DA3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54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3EAAE35-EFA7-0545-9EC2-3CF6D234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935" y="1551028"/>
            <a:ext cx="6451600" cy="47244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E28ECD-4D67-3D4C-9611-69DBE4A0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37</a:t>
            </a:fld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D8483C-7328-D34D-B4E1-7665A467B3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4CE3BB-624A-9D47-8482-BA60037657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20A357D-5594-1F44-849B-7E830CBE71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always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35BC75-3093-D948-ADB8-917154D19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60" y="1360528"/>
            <a:ext cx="5308600" cy="25527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4B31E74-3E7B-0041-985D-B4C8AF2680D1}"/>
              </a:ext>
            </a:extLst>
          </p:cNvPr>
          <p:cNvSpPr/>
          <p:nvPr/>
        </p:nvSpPr>
        <p:spPr>
          <a:xfrm>
            <a:off x="5703850" y="2588975"/>
            <a:ext cx="1124607" cy="811924"/>
          </a:xfrm>
          <a:prstGeom prst="ellipse">
            <a:avLst/>
          </a:prstGeom>
          <a:noFill/>
          <a:ln w="31750">
            <a:solidFill>
              <a:srgbClr val="FF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31B5A67-7671-DF47-8DE6-A01371570341}"/>
              </a:ext>
            </a:extLst>
          </p:cNvPr>
          <p:cNvSpPr/>
          <p:nvPr/>
        </p:nvSpPr>
        <p:spPr>
          <a:xfrm>
            <a:off x="8687386" y="1300751"/>
            <a:ext cx="1664623" cy="4724399"/>
          </a:xfrm>
          <a:prstGeom prst="ellipse">
            <a:avLst/>
          </a:prstGeom>
          <a:noFill/>
          <a:ln w="31750">
            <a:solidFill>
              <a:srgbClr val="FF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4A8134-C1B7-1D44-B0B4-431CF44E50C1}"/>
              </a:ext>
            </a:extLst>
          </p:cNvPr>
          <p:cNvSpPr/>
          <p:nvPr/>
        </p:nvSpPr>
        <p:spPr>
          <a:xfrm>
            <a:off x="4615935" y="4913216"/>
            <a:ext cx="6622339" cy="168812"/>
          </a:xfrm>
          <a:prstGeom prst="rect">
            <a:avLst/>
          </a:prstGeom>
          <a:solidFill>
            <a:schemeClr val="accent2">
              <a:alpha val="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CFED107-5C28-C74B-9901-293F5470BF18}"/>
              </a:ext>
            </a:extLst>
          </p:cNvPr>
          <p:cNvCxnSpPr/>
          <p:nvPr/>
        </p:nvCxnSpPr>
        <p:spPr>
          <a:xfrm>
            <a:off x="6933775" y="3098484"/>
            <a:ext cx="1350499" cy="22156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EEC1EB8-029E-864C-BA4D-C45F9A30E369}"/>
              </a:ext>
            </a:extLst>
          </p:cNvPr>
          <p:cNvSpPr txBox="1"/>
          <p:nvPr/>
        </p:nvSpPr>
        <p:spPr>
          <a:xfrm>
            <a:off x="838200" y="4237330"/>
            <a:ext cx="359422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en-US" altLang="zh-CN" dirty="0"/>
              <a:t>After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decayed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(GS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2)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daughters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GS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0,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GS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94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539380-DC53-0B4A-8241-7BE5A4FB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D0D7-7480-0F42-B228-3DA316196F62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8C8DF2-FFF4-D04A-AAE7-E5DDBEA619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8357441-D63F-C440-9268-5651E8A4CB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  <a:endParaRPr kumimoji="1"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CD20F325-F700-694A-862B-60E52D1893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Rough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statistics</a:t>
            </a:r>
            <a:endParaRPr kumimoji="1"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E70112D-2677-9B45-BE1C-071AAAC7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5" y="1301958"/>
            <a:ext cx="4579061" cy="2551039"/>
          </a:xfrm>
          <a:prstGeom prst="rect">
            <a:avLst/>
          </a:prstGeom>
          <a:ln>
            <a:solidFill>
              <a:schemeClr val="accent1">
                <a:alpha val="73000"/>
              </a:schemeClr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A1D650F-5FE8-4948-8707-9F993B8F9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90" y="1513637"/>
            <a:ext cx="4568387" cy="2551039"/>
          </a:xfrm>
          <a:prstGeom prst="rect">
            <a:avLst/>
          </a:prstGeom>
          <a:ln>
            <a:solidFill>
              <a:schemeClr val="accent1">
                <a:alpha val="73000"/>
              </a:schemeClr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76B65FB-1717-0E44-BD60-4AF711E41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180" y="3375604"/>
            <a:ext cx="4538722" cy="2551039"/>
          </a:xfrm>
          <a:prstGeom prst="rect">
            <a:avLst/>
          </a:prstGeom>
          <a:ln>
            <a:solidFill>
              <a:schemeClr val="accent1">
                <a:alpha val="73000"/>
              </a:schemeClr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C15E4E0-69EE-B94C-B938-9078550D9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219" y="3603653"/>
            <a:ext cx="4579061" cy="2552264"/>
          </a:xfrm>
          <a:prstGeom prst="rect">
            <a:avLst/>
          </a:prstGeom>
          <a:ln>
            <a:solidFill>
              <a:schemeClr val="accent1">
                <a:alpha val="7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452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CB4505D-98E0-2D49-88C9-F9464DC2A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collection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</a:p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split:</a:t>
            </a:r>
            <a:r>
              <a:rPr lang="zh-CN" altLang="en-US" dirty="0"/>
              <a:t> </a:t>
            </a:r>
            <a:r>
              <a:rPr lang="en-US" altLang="zh-CN" dirty="0"/>
              <a:t>#cluster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photon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</a:p>
          <a:p>
            <a:pPr lvl="1"/>
            <a:r>
              <a:rPr lang="en-US" altLang="zh-CN" i="1" dirty="0"/>
              <a:t>1-1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</a:p>
          <a:p>
            <a:pPr lvl="2"/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</a:p>
          <a:p>
            <a:pPr lvl="2"/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(angular)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pPr lvl="1"/>
            <a:r>
              <a:rPr lang="en-US" altLang="zh-CN" i="1" dirty="0"/>
              <a:t>1-N</a:t>
            </a:r>
            <a:r>
              <a:rPr lang="zh-CN" altLang="en-US" dirty="0"/>
              <a:t> </a:t>
            </a:r>
            <a:r>
              <a:rPr lang="en-US" altLang="zh-CN" dirty="0"/>
              <a:t>Reconstruction:</a:t>
            </a:r>
          </a:p>
          <a:p>
            <a:pPr lvl="2"/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cluster: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1-1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</a:p>
          <a:p>
            <a:pPr lvl="2"/>
            <a:r>
              <a:rPr lang="en-US" altLang="zh-CN" dirty="0"/>
              <a:t>Sub-leading</a:t>
            </a:r>
            <a:r>
              <a:rPr lang="zh-CN" altLang="en-US" dirty="0"/>
              <a:t> </a:t>
            </a:r>
            <a:r>
              <a:rPr lang="en-US" altLang="zh-CN" dirty="0"/>
              <a:t>cluster: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02A751D-2375-4F48-9A47-53437AC2E7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90112AB-B7CA-D44B-845F-8A60E0D082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9F8F3C-8847-554D-ABB6-550D1078F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photon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FC5253-96EE-5B45-9689-FEA83F45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D2440F8-CDF0-7C4B-87EB-D61C9D157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E69571-C3A3-9F4D-B7B2-82C952FFE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FF90CF-674A-5749-9661-8D0A34DF6C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CC3D476-D8EC-C34C-B52D-2F02A4687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BC57A81-255B-124A-8726-09CA3FA50C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7FE4E7E-2F0B-644E-AD63-037D68ED96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46490E1A-3B02-E44C-8592-8D9702CF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Sample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5A2550-9F20-E545-9E42-57197D64B0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62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784D813-9717-6D45-83AD-F330CED410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1883A65-BA72-6042-A4CA-69561050D4D1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Single</a:t>
                </a:r>
                <a:r>
                  <a:rPr kumimoji="1" lang="zh-CN" altLang="en-US" b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kumimoji="1" lang="zh-CN" altLang="en-US" b="1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every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event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10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energy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points: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457200" lvl="1" indent="0">
                  <a:buNone/>
                </a:pPr>
                <a:r>
                  <a:rPr kumimoji="1" lang="en-US" altLang="zh-CN" dirty="0"/>
                  <a:t>{1,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2,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3,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4,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5,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7,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10,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15,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25,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40}</a:t>
                </a:r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GeV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10k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events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energy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Remove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pre-interacted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events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dirty="0"/>
                  <a:t>before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analyze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1883A65-BA72-6042-A4CA-69561050D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2"/>
                <a:stretch>
                  <a:fillRect l="-1344" t="-1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A4395A-EDA7-134B-8601-7209411722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0.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</a:t>
            </a:r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95649F-0DEE-B74B-9C4A-7A0311C2E3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7ADF964-834D-8640-A7B3-CDB49263A36D}"/>
              </a:ext>
            </a:extLst>
          </p:cNvPr>
          <p:cNvGraphicFramePr>
            <a:graphicFrameLocks noGrp="1"/>
          </p:cNvGraphicFramePr>
          <p:nvPr/>
        </p:nvGraphicFramePr>
        <p:xfrm>
          <a:off x="679508" y="5037491"/>
          <a:ext cx="10832976" cy="79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84">
                  <a:extLst>
                    <a:ext uri="{9D8B030D-6E8A-4147-A177-3AD203B41FA5}">
                      <a16:colId xmlns:a16="http://schemas.microsoft.com/office/drawing/2014/main" val="1923508969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2248221073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4210161448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2276797607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551056156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912341661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4117549459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2043197031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3345976609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1272576189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759598082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3148022627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1094577778"/>
                    </a:ext>
                  </a:extLst>
                </a:gridCol>
                <a:gridCol w="773784">
                  <a:extLst>
                    <a:ext uri="{9D8B030D-6E8A-4147-A177-3AD203B41FA5}">
                      <a16:colId xmlns:a16="http://schemas.microsoft.com/office/drawing/2014/main" val="1427622197"/>
                    </a:ext>
                  </a:extLst>
                </a:gridCol>
              </a:tblGrid>
              <a:tr h="399142">
                <a:tc>
                  <a:txBody>
                    <a:bodyPr/>
                    <a:lstStyle/>
                    <a:p>
                      <a:r>
                        <a:rPr lang="en-US" altLang="zh-CN" dirty="0"/>
                        <a:t>E(GeV)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3.0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15.0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8860"/>
                  </a:ext>
                </a:extLst>
              </a:tr>
              <a:tr h="399142"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9288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9208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8819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8296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7961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7740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83035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F0ED49-5848-6449-B9B5-B5BC1BE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占位符 5">
            <a:extLst>
              <a:ext uri="{FF2B5EF4-FFF2-40B4-BE49-F238E27FC236}">
                <a16:creationId xmlns:a16="http://schemas.microsoft.com/office/drawing/2014/main" id="{E887ACD6-E079-064A-B301-6C654AB02A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35" b="3935"/>
          <a:stretch>
            <a:fillRect/>
          </a:stretch>
        </p:blipFill>
        <p:spPr>
          <a:xfrm>
            <a:off x="6251575" y="1401763"/>
            <a:ext cx="5102225" cy="3460750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65B8026-F1AB-6A4D-BBD7-7FA62E5049C1}"/>
              </a:ext>
            </a:extLst>
          </p:cNvPr>
          <p:cNvSpPr txBox="1"/>
          <p:nvPr/>
        </p:nvSpPr>
        <p:spPr>
          <a:xfrm>
            <a:off x="613568" y="4677847"/>
            <a:ext cx="48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Statistics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without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pre-interaction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4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723E824F-3AD6-5540-9BF9-0E61FE9C97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F602BEC8-4A14-E24F-93E8-7A0765323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FE133E1E-F9D8-6241-88D3-14C0B6084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0A004391-F477-D74C-9741-41C4AB25F3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1FB35F93-3789-AE48-B0C8-A2C129AF7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EE69C4FC-49FB-474C-8A46-B39659999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378E3283-D3F9-0540-A588-7A1BCB8B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234A58-2A1C-F846-B542-FCD5448887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7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C3E96A-75EE-D04B-8D66-06354A96C9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04C241F-9689-1B48-8DD6-BEE669AB59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8CB9939-48FB-8C45-8C6D-34CB1BD4E13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zh-CN" dirty="0"/>
              <a:t>ECAL,</a:t>
            </a:r>
            <a:r>
              <a:rPr kumimoji="1" lang="zh-CN" altLang="en-US" dirty="0"/>
              <a:t> </a:t>
            </a:r>
            <a:r>
              <a:rPr kumimoji="1" lang="en-US" altLang="zh-CN" dirty="0"/>
              <a:t>HCAL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0A5A78-BFB1-314C-87C8-825ADC247BD5}"/>
              </a:ext>
            </a:extLst>
          </p:cNvPr>
          <p:cNvSpPr txBox="1"/>
          <p:nvPr/>
        </p:nvSpPr>
        <p:spPr>
          <a:xfrm>
            <a:off x="1851233" y="1676406"/>
            <a:ext cx="1491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ECAL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1E4F596-D29E-AF43-B85B-8C5887CA79CE}"/>
              </a:ext>
            </a:extLst>
          </p:cNvPr>
          <p:cNvSpPr txBox="1"/>
          <p:nvPr/>
        </p:nvSpPr>
        <p:spPr>
          <a:xfrm>
            <a:off x="5350118" y="1675595"/>
            <a:ext cx="1491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HCAL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4F2AF-0638-7E42-910F-7049B9D5C8B7}"/>
              </a:ext>
            </a:extLst>
          </p:cNvPr>
          <p:cNvSpPr txBox="1"/>
          <p:nvPr/>
        </p:nvSpPr>
        <p:spPr>
          <a:xfrm>
            <a:off x="8856518" y="1675595"/>
            <a:ext cx="1491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Leakage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FABFF44-8706-4C44-8EFC-3878B3F37CF9}"/>
                  </a:ext>
                </a:extLst>
              </p:cNvPr>
              <p:cNvSpPr/>
              <p:nvPr/>
            </p:nvSpPr>
            <p:spPr>
              <a:xfrm>
                <a:off x="1434938" y="4474869"/>
                <a:ext cx="2324354" cy="753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𝐸𝐶𝐴𝐿</m:t>
                          </m:r>
                        </m:sub>
                      </m:sSub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𝑙𝑢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kumimoji="1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h𝑖𝑡</m:t>
                                  </m:r>
                                </m:sub>
                                <m:sup>
                                  <m:r>
                                    <a:rPr kumimoji="1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𝑖𝑛</m:t>
                                  </m:r>
                                  <m:r>
                                    <a:rPr kumimoji="1" lang="zh-CN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1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𝐸𝐶𝐴𝐿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∑</m:t>
                          </m:r>
                          <m:sSubSup>
                            <m:sSubSupPr>
                              <m:ctrlP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h𝑖𝑡</m:t>
                              </m:r>
                            </m:sub>
                            <m:sup>
                              <m: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𝑖𝑛</m:t>
                              </m:r>
                              <m:r>
                                <a:rPr kumimoji="1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𝐸𝐶𝐴𝐿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FABFF44-8706-4C44-8EFC-3878B3F37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38" y="4474869"/>
                <a:ext cx="2324354" cy="753091"/>
              </a:xfrm>
              <a:prstGeom prst="rect">
                <a:avLst/>
              </a:prstGeom>
              <a:blipFill>
                <a:blip r:embed="rId5"/>
                <a:stretch>
                  <a:fillRect t="-51667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B9D734B-3F58-0049-BAD3-5E85E6C21C02}"/>
                  </a:ext>
                </a:extLst>
              </p:cNvPr>
              <p:cNvSpPr/>
              <p:nvPr/>
            </p:nvSpPr>
            <p:spPr>
              <a:xfrm>
                <a:off x="4564048" y="4474869"/>
                <a:ext cx="2359620" cy="753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𝐶𝐴𝐿</m:t>
                          </m:r>
                        </m:sub>
                      </m:sSub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𝑙𝑢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h𝑖𝑡</m:t>
                                  </m:r>
                                </m:sub>
                                <m:sup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𝑖𝑛</m:t>
                                  </m:r>
                                  <m:r>
                                    <a:rPr kumimoji="1" lang="zh-CN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1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𝐻</m:t>
                                  </m:r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𝐶𝐴𝐿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∑</m:t>
                          </m:r>
                          <m:sSubSup>
                            <m:sSubSup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h𝑖𝑡</m:t>
                              </m:r>
                            </m:sub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𝑖𝑛</m:t>
                              </m:r>
                              <m:r>
                                <a:rPr kumimoji="1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𝐶𝐴𝐿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B9D734B-3F58-0049-BAD3-5E85E6C21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48" y="4474869"/>
                <a:ext cx="2359620" cy="753476"/>
              </a:xfrm>
              <a:prstGeom prst="rect">
                <a:avLst/>
              </a:prstGeom>
              <a:blipFill>
                <a:blip r:embed="rId6"/>
                <a:stretch>
                  <a:fillRect t="-51667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D52338D-FF72-D546-84B4-25AFC795FBED}"/>
                  </a:ext>
                </a:extLst>
              </p:cNvPr>
              <p:cNvSpPr/>
              <p:nvPr/>
            </p:nvSpPr>
            <p:spPr>
              <a:xfrm>
                <a:off x="7728425" y="4474869"/>
                <a:ext cx="3565463" cy="753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𝑙𝑒𝑎𝑘𝑎𝑔𝑒</m:t>
                          </m:r>
                        </m:sub>
                      </m:sSub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h𝑖𝑡</m:t>
                                  </m:r>
                                </m:sub>
                                <m:sup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𝑖𝑛</m:t>
                                  </m:r>
                                  <m:r>
                                    <a:rPr kumimoji="1" lang="zh-CN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1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𝐻</m:t>
                                  </m:r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𝐶𝐴𝐿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∑</m:t>
                          </m:r>
                          <m:sSubSup>
                            <m:sSubSup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h𝑖𝑡</m:t>
                              </m:r>
                            </m:sub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𝑖𝑛</m:t>
                              </m:r>
                              <m:r>
                                <a:rPr kumimoji="1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𝐶𝐴𝐿</m:t>
                              </m:r>
                            </m:sup>
                          </m:sSubSup>
                          <m:r>
                            <a:rPr kumimoji="1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∑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h𝑖𝑡</m:t>
                              </m:r>
                            </m:sub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𝑖𝑛</m:t>
                              </m:r>
                              <m:r>
                                <a:rPr kumimoji="1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𝐶𝐴𝐿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D52338D-FF72-D546-84B4-25AFC795F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25" y="4474869"/>
                <a:ext cx="3565463" cy="753476"/>
              </a:xfrm>
              <a:prstGeom prst="rect">
                <a:avLst/>
              </a:prstGeom>
              <a:blipFill>
                <a:blip r:embed="rId7"/>
                <a:stretch>
                  <a:fillRect t="-51667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38DB216B-4FB9-3042-90FA-728A0BF8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3D0D7-7480-0F42-B228-3DA316196F62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0F8C6E-EAC7-B840-B20D-743C1C57FD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56047F1-8649-E44F-A8C5-6570F253DE8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6BBDACB-D2C5-E844-85B3-C1FC14750002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C0C24A32-FAAA-4F4D-94EE-150A90894F07}" vid="{7E43D9EC-AD16-1D49-86BA-705B43C401BD}"/>
    </a:ext>
  </a:extLst>
</a:theme>
</file>

<file path=ppt/theme/theme3.xml><?xml version="1.0" encoding="utf-8"?>
<a:theme xmlns:a="http://schemas.openxmlformats.org/drawingml/2006/main" name="1_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C0C24A32-FAAA-4F4D-94EE-150A90894F07}" vid="{748A5173-B345-7E46-B709-7011D9F5EA4B}"/>
    </a:ext>
  </a:extLst>
</a:theme>
</file>

<file path=ppt/theme/theme4.xml><?xml version="1.0" encoding="utf-8"?>
<a:theme xmlns:a="http://schemas.openxmlformats.org/drawingml/2006/main" name="2_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C0C24A32-FAAA-4F4D-94EE-150A90894F07}" vid="{5C8FFAFF-F511-5546-BB6D-7ABCACD50699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ubsub-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Log" id="{62BB8C2D-B14B-4843-9E8B-690E8BD743D9}" vid="{5692545D-487D-9643-BD84-E38358D26077}"/>
    </a:ext>
  </a:extLst>
</a:theme>
</file>

<file path=ppt/theme/theme7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Log" id="{62BB8C2D-B14B-4843-9E8B-690E8BD743D9}" vid="{CF467EF8-CCA1-C04C-9ED1-D961AA87ECE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1155</Words>
  <Application>Microsoft Macintosh PowerPoint</Application>
  <PresentationFormat>宽屏</PresentationFormat>
  <Paragraphs>261</Paragraphs>
  <Slides>37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DengXian</vt:lpstr>
      <vt:lpstr>DengXian</vt:lpstr>
      <vt:lpstr>等线 Light</vt:lpstr>
      <vt:lpstr>Microsoft YaHei</vt:lpstr>
      <vt:lpstr>Arial</vt:lpstr>
      <vt:lpstr>Calibri</vt:lpstr>
      <vt:lpstr>Cambria Math</vt:lpstr>
      <vt:lpstr>Times New Roman</vt:lpstr>
      <vt:lpstr>Office 主题​​</vt:lpstr>
      <vt:lpstr>1_Title</vt:lpstr>
      <vt:lpstr>1_Subtitle</vt:lpstr>
      <vt:lpstr>2_Content</vt:lpstr>
      <vt:lpstr>自定义设计方案</vt:lpstr>
      <vt:lpstr>1_subsub-title</vt:lpstr>
      <vt:lpstr>1_Content</vt:lpstr>
      <vt:lpstr>Photon Reconstruction Test</vt:lpstr>
      <vt:lpstr>Review of the last meeting</vt:lpstr>
      <vt:lpstr>PowerPoint 演示文稿</vt:lpstr>
      <vt:lpstr>PowerPoint 演示文稿</vt:lpstr>
      <vt:lpstr>PowerPoint 演示文稿</vt:lpstr>
      <vt:lpstr>Sample</vt:lpstr>
      <vt:lpstr>PowerPoint 演示文稿</vt:lpstr>
      <vt:lpstr>Hit Collection Efficiency</vt:lpstr>
      <vt:lpstr>PowerPoint 演示文稿</vt:lpstr>
      <vt:lpstr>Cluster Split</vt:lpstr>
      <vt:lpstr>PowerPoint 演示文稿</vt:lpstr>
      <vt:lpstr>1-1 Reconstruction</vt:lpstr>
      <vt:lpstr>PowerPoint 演示文稿</vt:lpstr>
      <vt:lpstr>PowerPoint 演示文稿</vt:lpstr>
      <vt:lpstr>1-N Reconstruction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 Up</vt:lpstr>
      <vt:lpstr>PowerPoint 演示文稿</vt:lpstr>
      <vt:lpstr>PowerPoint 演示文稿</vt:lpstr>
      <vt:lpstr>Angular Distribution</vt:lpstr>
      <vt:lpstr>PowerPoint 演示文稿</vt:lpstr>
      <vt:lpstr>PowerPoint 演示文稿</vt:lpstr>
      <vt:lpstr>Check Generator Status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 Reconstruction Test</dc:title>
  <dc:creator>C Yz</dc:creator>
  <cp:lastModifiedBy>C Yz</cp:lastModifiedBy>
  <cp:revision>9</cp:revision>
  <dcterms:created xsi:type="dcterms:W3CDTF">2021-01-29T05:03:10Z</dcterms:created>
  <dcterms:modified xsi:type="dcterms:W3CDTF">2021-01-29T08:21:38Z</dcterms:modified>
</cp:coreProperties>
</file>