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418" r:id="rId3"/>
    <p:sldId id="634" r:id="rId4"/>
    <p:sldId id="646" r:id="rId5"/>
    <p:sldId id="645" r:id="rId6"/>
    <p:sldId id="644" r:id="rId7"/>
    <p:sldId id="647" r:id="rId8"/>
    <p:sldId id="648" r:id="rId9"/>
    <p:sldId id="649" r:id="rId10"/>
    <p:sldId id="651" r:id="rId11"/>
    <p:sldId id="650" r:id="rId12"/>
    <p:sldId id="652" r:id="rId13"/>
    <p:sldId id="653" r:id="rId14"/>
    <p:sldId id="643" r:id="rId15"/>
    <p:sldId id="642" r:id="rId16"/>
    <p:sldId id="654" r:id="rId17"/>
    <p:sldId id="655" r:id="rId18"/>
    <p:sldId id="656" r:id="rId19"/>
    <p:sldId id="657" r:id="rId20"/>
    <p:sldId id="658" r:id="rId21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33CC"/>
    <a:srgbClr val="CC0066"/>
    <a:srgbClr val="00FF99"/>
    <a:srgbClr val="FF5050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file:///E:\&#24037;&#20316;\CEPC&#36229;&#23548;&#22235;&#26497;&#30913;&#38081;&#26679;&#26426;\&#21457;&#32473;&#26417;&#32769;&#24072;&#25968;&#25454;\1zu-xianquan-shiti-2020-08-06.CATPart" TargetMode="Externa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</a:t>
            </a:r>
            <a:r>
              <a:rPr lang="en-US" altLang="zh-CN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designs option comparisons, recommendation and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813544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Zhu, Chuang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Feb. 25, 2021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326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65" y="222849"/>
            <a:ext cx="3240360" cy="5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radius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the iron: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40.5mm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" y="1988840"/>
            <a:ext cx="42232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19" y="1700808"/>
            <a:ext cx="4236620" cy="341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DT4, iron: 52mm.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iron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40.5mm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Comparison of DT4 and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yoke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049"/>
            <a:ext cx="4824536" cy="293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59" y="3939227"/>
            <a:ext cx="4248472" cy="25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755" y="183282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4: one layer coil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4: one layer coil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one layer coil. HTS round 0.5mm Bi-2212.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&lt;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30Gs Dipole field, radius of the iron: 36.5mm.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60.2Kg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(42%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r=52mm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9 turns in each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pole,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excitation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3585A.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current carrying capacity of conductor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current doubled, the cryogenic system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power supply will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affected.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After five years, the current carrying performance of Bi-2212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may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meet the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requirement.</a:t>
            </a:r>
            <a:endParaRPr lang="en-US" altLang="zh-CN" sz="2000" i="1" dirty="0">
              <a:solidFill>
                <a:srgbClr val="00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5" y="3979199"/>
            <a:ext cx="4362128" cy="21909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53" y="3928034"/>
            <a:ext cx="4532656" cy="22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755" y="183282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4: one layer coil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9470" y="1004424"/>
            <a:ext cx="8458994" cy="55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One layer coil Layout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3" y="2060848"/>
            <a:ext cx="735864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2646" cy="59499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 0.5mm wire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conductor; Field gradient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141T/m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Recommendation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Option 3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baseline design,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Option 4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alternative design.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options comparisons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recommendation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74253"/>
              </p:ext>
            </p:extLst>
          </p:nvPr>
        </p:nvGraphicFramePr>
        <p:xfrm>
          <a:off x="199693" y="1340769"/>
          <a:ext cx="8764920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64"/>
                <a:gridCol w="1786835"/>
                <a:gridCol w="2221753"/>
                <a:gridCol w="1108313"/>
                <a:gridCol w="2397655"/>
              </a:tblGrid>
              <a:tr h="71646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features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(kg)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532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layers coil, 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iron-free</a:t>
                      </a:r>
                      <a:endParaRPr lang="zh-CN" altLang="en-US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dipole field,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larger current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Smallest weight, field crosstalk not solved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5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2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layers coil, 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DT4 iron</a:t>
                      </a:r>
                      <a:endParaRPr lang="zh-CN" altLang="en-US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Largest weight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5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3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layers coil, </a:t>
                      </a:r>
                      <a:r>
                        <a:rPr lang="en-US" altLang="zh-CN" dirty="0" err="1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FeCoV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iron</a:t>
                      </a:r>
                      <a:endParaRPr lang="zh-CN" altLang="en-US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 cost increases slightly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3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4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layer coil, </a:t>
                      </a:r>
                      <a:r>
                        <a:rPr lang="en-US" altLang="zh-CN" dirty="0" err="1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FeCoV</a:t>
                      </a:r>
                      <a:r>
                        <a:rPr lang="en-US" altLang="zh-CN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iron</a:t>
                      </a:r>
                      <a:endParaRPr lang="zh-CN" altLang="en-US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all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requirements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(Dipole &lt;30Gs)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current carrying capacity, 5 years later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Superconducting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is key device of CEPC MDI SC magnets.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So far, there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almost no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magnet developed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China.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R&amp;D paths proposed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(LTS, HTS)</a:t>
            </a: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1) 0.5m single aperture SC quadrupole model</a:t>
            </a: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2) 0.5m double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</a:t>
            </a: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3) 1.2m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double aperture SC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magnet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Comparison of LTS and HTS option (field around 3T):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R&amp;D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paths and actual 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98554"/>
              </p:ext>
            </p:extLst>
          </p:nvPr>
        </p:nvGraphicFramePr>
        <p:xfrm>
          <a:off x="862514" y="3855653"/>
          <a:ext cx="7704855" cy="275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240360"/>
                <a:gridCol w="3168351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and magnet production process relative mature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heat load resistant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load resistant,</a:t>
                      </a:r>
                    </a:p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operating temperature,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critical current in the future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(light magnet weight)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HTS conductor not mature now, expensive, Poor mechanical properties, Large diameter of filament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Actual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R&amp;D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status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Study and research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key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technologies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magnet in CEPC IR has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started in 2020,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 collaboration with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HeFei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KEYE Company.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it-IT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Firstly, develop a 0.5m </a:t>
            </a:r>
            <a:r>
              <a:rPr lang="it-IT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short single </a:t>
            </a:r>
            <a:r>
              <a:rPr lang="it-IT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</a:t>
            </a:r>
            <a:r>
              <a:rPr lang="it-IT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SC quadrupole </a:t>
            </a:r>
            <a:r>
              <a:rPr lang="it-IT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model </a:t>
            </a: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it-IT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it-IT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(LTS NbTi, 136T/m)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Most of the key technologies 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be applied to HTS 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Magnet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such as design, magnet manufacturing, stress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control,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cryogenic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test and field measurement. 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Status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Mechanical design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0.5m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model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winding machine has been finished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Mechanical 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heating and curing system is completed.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Manufacture has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begun.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R&amp;D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paths and actual 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Some design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0.5m magnet and hardware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device: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Actual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55451"/>
              </p:ext>
            </p:extLst>
          </p:nvPr>
        </p:nvGraphicFramePr>
        <p:xfrm>
          <a:off x="644784" y="2917964"/>
          <a:ext cx="84645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零件" r:id="rId3" imgW="5154840" imgH="582840" progId="CATIA.Part">
                  <p:link updateAutomatic="1"/>
                </p:oleObj>
              </mc:Choice>
              <mc:Fallback>
                <p:oleObj name="零件" r:id="rId3" imgW="5154840" imgH="58284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84" y="2917964"/>
                        <a:ext cx="84645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4567"/>
            <a:ext cx="4200783" cy="24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9" y="3892675"/>
            <a:ext cx="3355309" cy="2793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3097"/>
            <a:ext cx="4379132" cy="1459711"/>
          </a:xfrm>
          <a:prstGeom prst="rect">
            <a:avLst/>
          </a:prstGeom>
        </p:spPr>
      </p:pic>
      <p:graphicFrame>
        <p:nvGraphicFramePr>
          <p:cNvPr id="11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751835"/>
              </p:ext>
            </p:extLst>
          </p:nvPr>
        </p:nvGraphicFramePr>
        <p:xfrm>
          <a:off x="5583573" y="1240270"/>
          <a:ext cx="2868698" cy="167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零件" r:id="rId3" imgW="2327760" imgH="1360080" progId="CATIA.Part">
                  <p:link updateAutomatic="1"/>
                </p:oleObj>
              </mc:Choice>
              <mc:Fallback>
                <p:oleObj name="零件" r:id="rId3" imgW="2327760" imgH="1360080" progId="CATIA.Part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573" y="1240270"/>
                        <a:ext cx="2868698" cy="167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6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Manufacture of 0.5m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SC quadrupole model has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begun: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ctual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status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0" y="1513745"/>
            <a:ext cx="2121597" cy="20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8898"/>
            <a:ext cx="2088232" cy="23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3745"/>
            <a:ext cx="1777148" cy="22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0371"/>
            <a:ext cx="2414529" cy="25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1" y="4081019"/>
            <a:ext cx="1945022" cy="24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1" y="4390880"/>
            <a:ext cx="29321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design options of CEPC Q1a have been studied and compared.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cross-talk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dipole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harmonics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iron-free option can not be met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(continue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research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relaxed dipole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yoke,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can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significantly reduced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(55% of origin).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one layer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coil, 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further reduced. (42% of origin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Baseline design: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layers coil,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FeCoV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yoke; 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Alternative design: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layer coil,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FeCoV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yoke.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path of CEPC MDI SC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of 0.5m single aperture SC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has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started, in collaboration with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HeFei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KEYE Company.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and accumulate experience for the next step magnet development.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34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59" y="1556792"/>
            <a:ext cx="853244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SC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designs option comparisons and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R&amp;D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paths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actual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169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3158"/>
            <a:ext cx="3240360" cy="5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Last month, many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discussions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on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CEPC Q1a magnet with Professors.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(J.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Gao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Y. Li, Q. Xu, W.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kang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Focused on reducing the magnet weight of Q1a.</a:t>
            </a:r>
          </a:p>
          <a:p>
            <a:pPr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Paths:</a:t>
            </a:r>
          </a:p>
          <a:p>
            <a:pPr marL="457200" lvl="1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1 Relax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dipole field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requirement of crosstalk (&lt;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30Gs)</a:t>
            </a:r>
          </a:p>
          <a:p>
            <a:pPr marL="457200" lvl="1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2 Use special iron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material (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lvl="1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using 1+2,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Weight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: 78.9Kg (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55% of original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value 143.6kg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 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3 Reduce coil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layer to 1</a:t>
            </a:r>
          </a:p>
          <a:p>
            <a:pPr marL="457200" lvl="1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using 1+2+3,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Weight: 60.2Kg (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42% of original value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  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Introduction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Option 1: iron-free magnet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HTS Bi-2212 0.5mm wire 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other conductor. Q1a: two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layers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(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</a:rPr>
              <a:t>highest magnetic efficiency and cooling capacity, good stability)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Inner diameter 37mm,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141T/m.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Smallest weight (36kg)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Problem: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Excitation current increases by 20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% (compared to iron option);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not meet the requirements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dipole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harmonics.</a:t>
            </a:r>
          </a:p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(using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anti-symmetric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add corrector coil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etc. )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CEPC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SC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designs option comparisons and recommendation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0928"/>
            <a:ext cx="4244765" cy="20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53" y="2204864"/>
            <a:ext cx="416991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Place iron 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middle of the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apertures: also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can not meet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requirements.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at aperture center: around 1000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1: iron-free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magnet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5123"/>
            <a:ext cx="4240654" cy="2161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2" y="4339064"/>
            <a:ext cx="4608512" cy="23500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11" y="4489328"/>
            <a:ext cx="4308065" cy="2154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56" y="1632466"/>
            <a:ext cx="4616048" cy="23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Option 2: Add iron DT4.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gradient: 141T/m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talk between two apertures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be negligible with more iron.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19 turns in each pole, excitation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1970A.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2: Add iron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DT4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6" y="2673285"/>
            <a:ext cx="4103688" cy="255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15" y="2426904"/>
            <a:ext cx="3529409" cy="30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68424"/>
            <a:ext cx="5482952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DT4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129" y="997638"/>
            <a:ext cx="8497864" cy="10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Dipole &lt;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30Gs,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of the iron: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44mm, weight 96.9kg.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(67% of r=52mm)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8615"/>
            <a:ext cx="2892568" cy="268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33309"/>
            <a:ext cx="3639060" cy="27455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8" y="1379070"/>
            <a:ext cx="8847427" cy="26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SzPct val="80000"/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Option 3: Add iron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saturation magnetic induction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about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2.35T (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highest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all materials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), and the magnetic shielding effect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better.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Compared with DT4, the thickness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 core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can be further reduced.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yoke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48" y="2430430"/>
            <a:ext cx="4679662" cy="33748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7784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BH curve of DT4 and </a:t>
            </a:r>
            <a:r>
              <a:rPr lang="en-US" altLang="zh-CN" dirty="0" err="1" smtClean="0"/>
              <a:t>FeCoV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0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material: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Dipole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&lt;30Gs,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of the iron: 40.5mm. </a:t>
            </a:r>
          </a:p>
          <a:p>
            <a:pPr eaLnBrk="1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78.9Kg (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55% of r=52mm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 yoke: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FeCoV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" y="1340768"/>
            <a:ext cx="8532440" cy="31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21508</TotalTime>
  <Words>1129</Words>
  <Application>Microsoft Office PowerPoint</Application>
  <PresentationFormat>全屏显示(4:3)</PresentationFormat>
  <Paragraphs>221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链接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楷体</vt:lpstr>
      <vt:lpstr>宋体</vt:lpstr>
      <vt:lpstr>Arial</vt:lpstr>
      <vt:lpstr>Times New Roman</vt:lpstr>
      <vt:lpstr>Wingdings</vt:lpstr>
      <vt:lpstr>默认设计模板</vt:lpstr>
      <vt:lpstr>E:\工作\CEPC超导四极磁铁样机\发给朱老师数据\1zu-xianquan-shiti-2020-08-06.CATPart</vt:lpstr>
      <vt:lpstr>E:\工作\CEPC超导四极磁铁样机\发给朱老师数据\1zu-xianquan-shiti-2020-08-06.CATPart</vt:lpstr>
      <vt:lpstr>PowerPoint 演示文稿</vt:lpstr>
      <vt:lpstr>PowerPoint 演示文稿</vt:lpstr>
      <vt:lpstr>Introduction</vt:lpstr>
      <vt:lpstr>CEPC SC Quadrupole designs option comparisons and recommendation</vt:lpstr>
      <vt:lpstr>Option 1: iron-free magnet</vt:lpstr>
      <vt:lpstr>Option 2: Add iron DT4</vt:lpstr>
      <vt:lpstr>Iron yoke: DT4 </vt:lpstr>
      <vt:lpstr>Option 3: Iron yoke FeCoV</vt:lpstr>
      <vt:lpstr>Iron yoke: FeCoV</vt:lpstr>
      <vt:lpstr>Iron yoke: FeCoV</vt:lpstr>
      <vt:lpstr>Comparison of DT4 and FeCoV yoke</vt:lpstr>
      <vt:lpstr>Option 4: one layer coil</vt:lpstr>
      <vt:lpstr>Option 4: one layer coil</vt:lpstr>
      <vt:lpstr>Design options comparisons and recommendation</vt:lpstr>
      <vt:lpstr>R&amp;D paths and actual status</vt:lpstr>
      <vt:lpstr>R&amp;D paths and actual status</vt:lpstr>
      <vt:lpstr>Actual status</vt:lpstr>
      <vt:lpstr>Actual status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2559</cp:revision>
  <dcterms:created xsi:type="dcterms:W3CDTF">2008-05-27T08:38:56Z</dcterms:created>
  <dcterms:modified xsi:type="dcterms:W3CDTF">2021-02-24T12:29:34Z</dcterms:modified>
</cp:coreProperties>
</file>