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3" r:id="rId16"/>
    <p:sldId id="270" r:id="rId17"/>
    <p:sldId id="271" r:id="rId18"/>
    <p:sldId id="566" r:id="rId19"/>
    <p:sldId id="561" r:id="rId20"/>
    <p:sldId id="562" r:id="rId21"/>
    <p:sldId id="563" r:id="rId22"/>
    <p:sldId id="564" r:id="rId23"/>
    <p:sldId id="565" r:id="rId24"/>
    <p:sldId id="5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65EB9-FBC0-4E94-AB59-7A3D7A57297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CB1C80B-241F-4224-A800-5207985E6773}">
      <dgm:prSet phldrT="[文本]" custT="1"/>
      <dgm:spPr/>
      <dgm:t>
        <a:bodyPr/>
        <a:lstStyle/>
        <a:p>
          <a:r>
            <a:rPr lang="en-US" altLang="zh-CN" sz="1600" dirty="0">
              <a:solidFill>
                <a:schemeClr val="tx2"/>
              </a:solidFill>
            </a:rPr>
            <a:t>Simulate</a:t>
          </a:r>
          <a:endParaRPr lang="zh-CN" altLang="en-US" sz="1600" dirty="0">
            <a:solidFill>
              <a:schemeClr val="tx2"/>
            </a:solidFill>
          </a:endParaRPr>
        </a:p>
      </dgm:t>
    </dgm:pt>
    <dgm:pt modelId="{1C514CCF-1B55-4A41-93DD-ACFB121BC0F2}" type="parTrans" cxnId="{6FD3A179-07B5-46F0-8447-A27B281DCBDF}">
      <dgm:prSet/>
      <dgm:spPr/>
      <dgm:t>
        <a:bodyPr/>
        <a:lstStyle/>
        <a:p>
          <a:endParaRPr lang="zh-CN" altLang="en-US"/>
        </a:p>
      </dgm:t>
    </dgm:pt>
    <dgm:pt modelId="{B7318160-53CB-4344-9A52-14C6C38089ED}" type="sibTrans" cxnId="{6FD3A179-07B5-46F0-8447-A27B281DCBDF}">
      <dgm:prSet/>
      <dgm:spPr/>
      <dgm:t>
        <a:bodyPr/>
        <a:lstStyle/>
        <a:p>
          <a:endParaRPr lang="zh-CN" altLang="en-US"/>
        </a:p>
      </dgm:t>
    </dgm:pt>
    <dgm:pt modelId="{0A0DB139-D49C-4D8A-BB33-E5331DC4C728}">
      <dgm:prSet phldrT="[文本]" custT="1"/>
      <dgm:spPr/>
      <dgm:t>
        <a:bodyPr/>
        <a:lstStyle/>
        <a:p>
          <a:r>
            <a:rPr lang="en-US" altLang="zh-CN" sz="1400" dirty="0"/>
            <a:t>DD4hep description</a:t>
          </a:r>
          <a:endParaRPr lang="zh-CN" altLang="en-US" sz="1400" dirty="0"/>
        </a:p>
      </dgm:t>
    </dgm:pt>
    <dgm:pt modelId="{78EC8173-8365-4FCA-99AB-F53BC368635A}" type="parTrans" cxnId="{A20181A7-68AD-4327-964F-C8DCE7C19161}">
      <dgm:prSet/>
      <dgm:spPr/>
      <dgm:t>
        <a:bodyPr/>
        <a:lstStyle/>
        <a:p>
          <a:endParaRPr lang="zh-CN" altLang="en-US"/>
        </a:p>
      </dgm:t>
    </dgm:pt>
    <dgm:pt modelId="{B1A327A3-99FD-4559-9195-C73DA994003F}" type="sibTrans" cxnId="{A20181A7-68AD-4327-964F-C8DCE7C19161}">
      <dgm:prSet/>
      <dgm:spPr/>
      <dgm:t>
        <a:bodyPr/>
        <a:lstStyle/>
        <a:p>
          <a:endParaRPr lang="zh-CN" altLang="en-US"/>
        </a:p>
      </dgm:t>
    </dgm:pt>
    <dgm:pt modelId="{2281E77D-778C-4D35-9A30-7378320ED657}">
      <dgm:prSet phldrT="[文本]" custT="1"/>
      <dgm:spPr/>
      <dgm:t>
        <a:bodyPr/>
        <a:lstStyle/>
        <a:p>
          <a:r>
            <a:rPr lang="en-US" altLang="zh-CN" sz="1400" dirty="0" err="1"/>
            <a:t>DetSimCore</a:t>
          </a:r>
          <a:r>
            <a:rPr lang="en-US" altLang="zh-CN" sz="1400" dirty="0"/>
            <a:t> </a:t>
          </a:r>
          <a:r>
            <a:rPr lang="en-US" altLang="zh-CN" sz="1400" dirty="0">
              <a:sym typeface="Symbol" panose="05050102010706020507" pitchFamily="18" charset="2"/>
            </a:rPr>
            <a:t> Geant4</a:t>
          </a:r>
          <a:endParaRPr lang="zh-CN" altLang="en-US" sz="1400" dirty="0"/>
        </a:p>
      </dgm:t>
    </dgm:pt>
    <dgm:pt modelId="{89DB8A8C-E5A6-4525-9753-2668D49AA884}" type="parTrans" cxnId="{52C68F81-C4DA-42EF-98CD-7120EDC4EE25}">
      <dgm:prSet/>
      <dgm:spPr/>
      <dgm:t>
        <a:bodyPr/>
        <a:lstStyle/>
        <a:p>
          <a:endParaRPr lang="zh-CN" altLang="en-US"/>
        </a:p>
      </dgm:t>
    </dgm:pt>
    <dgm:pt modelId="{EA55BCE1-BBC4-41EF-99B9-3AD2696BEC29}" type="sibTrans" cxnId="{52C68F81-C4DA-42EF-98CD-7120EDC4EE25}">
      <dgm:prSet/>
      <dgm:spPr/>
      <dgm:t>
        <a:bodyPr/>
        <a:lstStyle/>
        <a:p>
          <a:endParaRPr lang="zh-CN" altLang="en-US"/>
        </a:p>
      </dgm:t>
    </dgm:pt>
    <dgm:pt modelId="{BA220E0F-D126-4247-A3D3-820D487A05A5}">
      <dgm:prSet phldrT="[文本]" custT="1"/>
      <dgm:spPr/>
      <dgm:t>
        <a:bodyPr/>
        <a:lstStyle/>
        <a:p>
          <a:r>
            <a:rPr lang="en-US" altLang="zh-CN" sz="1600" dirty="0">
              <a:solidFill>
                <a:schemeClr val="tx2"/>
              </a:solidFill>
            </a:rPr>
            <a:t>Digitize</a:t>
          </a:r>
          <a:endParaRPr lang="zh-CN" altLang="en-US" sz="1600" dirty="0">
            <a:solidFill>
              <a:schemeClr val="tx2"/>
            </a:solidFill>
          </a:endParaRPr>
        </a:p>
      </dgm:t>
    </dgm:pt>
    <dgm:pt modelId="{C5822DE9-CAB8-4144-865E-F77BD0AFF7B3}" type="parTrans" cxnId="{7D4C3372-F5C7-47FB-8FC5-30EEFF29CB57}">
      <dgm:prSet/>
      <dgm:spPr/>
      <dgm:t>
        <a:bodyPr/>
        <a:lstStyle/>
        <a:p>
          <a:endParaRPr lang="zh-CN" altLang="en-US"/>
        </a:p>
      </dgm:t>
    </dgm:pt>
    <dgm:pt modelId="{3F89B916-21F1-4B76-99FC-822E65766DBB}" type="sibTrans" cxnId="{7D4C3372-F5C7-47FB-8FC5-30EEFF29CB57}">
      <dgm:prSet/>
      <dgm:spPr/>
      <dgm:t>
        <a:bodyPr/>
        <a:lstStyle/>
        <a:p>
          <a:endParaRPr lang="zh-CN" altLang="en-US"/>
        </a:p>
      </dgm:t>
    </dgm:pt>
    <dgm:pt modelId="{DA8A587A-57E4-4793-801B-B80205F97239}">
      <dgm:prSet phldrT="[文本]" custT="1"/>
      <dgm:spPr/>
      <dgm:t>
        <a:bodyPr/>
        <a:lstStyle/>
        <a:p>
          <a:r>
            <a:rPr lang="en-US" altLang="zh-CN" sz="1400" dirty="0" err="1"/>
            <a:t>PlanarDigiAlg</a:t>
          </a:r>
          <a:r>
            <a:rPr lang="en-US" altLang="zh-CN" sz="1400" dirty="0"/>
            <a:t> for silicon</a:t>
          </a:r>
          <a:endParaRPr lang="zh-CN" altLang="en-US" sz="1400" dirty="0"/>
        </a:p>
      </dgm:t>
    </dgm:pt>
    <dgm:pt modelId="{3658E482-8E74-4377-80AD-9F19D6FECDA3}" type="parTrans" cxnId="{62E61491-CCDD-4D18-945E-975527F4CAF6}">
      <dgm:prSet/>
      <dgm:spPr/>
      <dgm:t>
        <a:bodyPr/>
        <a:lstStyle/>
        <a:p>
          <a:endParaRPr lang="zh-CN" altLang="en-US"/>
        </a:p>
      </dgm:t>
    </dgm:pt>
    <dgm:pt modelId="{BBB5F015-96CD-4468-8F92-9913EF87433A}" type="sibTrans" cxnId="{62E61491-CCDD-4D18-945E-975527F4CAF6}">
      <dgm:prSet/>
      <dgm:spPr/>
      <dgm:t>
        <a:bodyPr/>
        <a:lstStyle/>
        <a:p>
          <a:endParaRPr lang="zh-CN" altLang="en-US"/>
        </a:p>
      </dgm:t>
    </dgm:pt>
    <dgm:pt modelId="{76FC3705-D1DF-4901-9E5B-F7FB4D733817}">
      <dgm:prSet phldrT="[文本]" custT="1"/>
      <dgm:spPr/>
      <dgm:t>
        <a:bodyPr/>
        <a:lstStyle/>
        <a:p>
          <a:r>
            <a:rPr lang="en-US" altLang="zh-CN" sz="1400" dirty="0" err="1"/>
            <a:t>TPCDigiAlg</a:t>
          </a:r>
          <a:r>
            <a:rPr lang="en-US" altLang="zh-CN" sz="1400" dirty="0"/>
            <a:t> for TPC</a:t>
          </a:r>
          <a:endParaRPr lang="zh-CN" altLang="en-US" sz="1400" dirty="0"/>
        </a:p>
      </dgm:t>
    </dgm:pt>
    <dgm:pt modelId="{59505EC8-1D1F-424C-85BC-E7673410F0BD}" type="parTrans" cxnId="{CD912C38-879B-4A87-BF21-13C1EE7C383A}">
      <dgm:prSet/>
      <dgm:spPr/>
      <dgm:t>
        <a:bodyPr/>
        <a:lstStyle/>
        <a:p>
          <a:endParaRPr lang="zh-CN" altLang="en-US"/>
        </a:p>
      </dgm:t>
    </dgm:pt>
    <dgm:pt modelId="{0F5A2068-0765-4CC9-944D-C25DF7385495}" type="sibTrans" cxnId="{CD912C38-879B-4A87-BF21-13C1EE7C383A}">
      <dgm:prSet/>
      <dgm:spPr/>
      <dgm:t>
        <a:bodyPr/>
        <a:lstStyle/>
        <a:p>
          <a:endParaRPr lang="zh-CN" altLang="en-US"/>
        </a:p>
      </dgm:t>
    </dgm:pt>
    <dgm:pt modelId="{F652DAA4-F7D1-4B0B-ACFC-163749416F47}">
      <dgm:prSet phldrT="[文本]" custT="1"/>
      <dgm:spPr/>
      <dgm:t>
        <a:bodyPr/>
        <a:lstStyle/>
        <a:p>
          <a:r>
            <a:rPr lang="en-US" altLang="zh-CN" sz="1600" dirty="0">
              <a:solidFill>
                <a:schemeClr val="tx2"/>
              </a:solidFill>
            </a:rPr>
            <a:t>Tracking</a:t>
          </a:r>
        </a:p>
      </dgm:t>
    </dgm:pt>
    <dgm:pt modelId="{4D670C81-5364-4DD0-8C8B-8793472FB34B}" type="parTrans" cxnId="{9FC15BBB-2A3F-43A9-A9D6-275D9BE00329}">
      <dgm:prSet/>
      <dgm:spPr/>
      <dgm:t>
        <a:bodyPr/>
        <a:lstStyle/>
        <a:p>
          <a:endParaRPr lang="zh-CN" altLang="en-US"/>
        </a:p>
      </dgm:t>
    </dgm:pt>
    <dgm:pt modelId="{DB38E38B-C93B-42BB-BDA5-CAE9BFF93918}" type="sibTrans" cxnId="{9FC15BBB-2A3F-43A9-A9D6-275D9BE00329}">
      <dgm:prSet/>
      <dgm:spPr/>
      <dgm:t>
        <a:bodyPr/>
        <a:lstStyle/>
        <a:p>
          <a:endParaRPr lang="zh-CN" altLang="en-US"/>
        </a:p>
      </dgm:t>
    </dgm:pt>
    <dgm:pt modelId="{AA3B81C9-84D3-4CA5-94F1-D0FD3C14995B}">
      <dgm:prSet phldrT="[文本]" custT="1"/>
      <dgm:spPr/>
      <dgm:t>
        <a:bodyPr/>
        <a:lstStyle/>
        <a:p>
          <a:r>
            <a:rPr lang="en-US" altLang="zh-CN" sz="1400" dirty="0"/>
            <a:t>Silicon tracking</a:t>
          </a:r>
          <a:endParaRPr lang="zh-CN" altLang="en-US" sz="1400" dirty="0"/>
        </a:p>
      </dgm:t>
    </dgm:pt>
    <dgm:pt modelId="{842806D1-BD03-422A-857C-02E5FC68B479}" type="parTrans" cxnId="{78EECBC7-B5F9-41F6-858D-E112DDBC0D7A}">
      <dgm:prSet/>
      <dgm:spPr/>
      <dgm:t>
        <a:bodyPr/>
        <a:lstStyle/>
        <a:p>
          <a:endParaRPr lang="zh-CN" altLang="en-US"/>
        </a:p>
      </dgm:t>
    </dgm:pt>
    <dgm:pt modelId="{5E934438-9C68-45BA-8E08-1CE6D446F0CE}" type="sibTrans" cxnId="{78EECBC7-B5F9-41F6-858D-E112DDBC0D7A}">
      <dgm:prSet/>
      <dgm:spPr/>
      <dgm:t>
        <a:bodyPr/>
        <a:lstStyle/>
        <a:p>
          <a:endParaRPr lang="zh-CN" altLang="en-US"/>
        </a:p>
      </dgm:t>
    </dgm:pt>
    <dgm:pt modelId="{23818460-9AD7-4488-B61C-6B31F41996A0}">
      <dgm:prSet custT="1"/>
      <dgm:spPr/>
      <dgm:t>
        <a:bodyPr/>
        <a:lstStyle/>
        <a:p>
          <a:r>
            <a:rPr lang="en-US" altLang="zh-CN" sz="1600" dirty="0">
              <a:solidFill>
                <a:schemeClr val="bg1"/>
              </a:solidFill>
            </a:rPr>
            <a:t>Fitting</a:t>
          </a:r>
          <a:endParaRPr lang="zh-CN" altLang="en-US" sz="1600" dirty="0">
            <a:solidFill>
              <a:schemeClr val="bg1"/>
            </a:solidFill>
          </a:endParaRPr>
        </a:p>
      </dgm:t>
    </dgm:pt>
    <dgm:pt modelId="{9EB424EA-979A-4E93-937B-F83CAB38CDB7}" type="parTrans" cxnId="{588315AD-213A-493B-AF0E-6A7E60F6E6CE}">
      <dgm:prSet/>
      <dgm:spPr/>
      <dgm:t>
        <a:bodyPr/>
        <a:lstStyle/>
        <a:p>
          <a:endParaRPr lang="zh-CN" altLang="en-US"/>
        </a:p>
      </dgm:t>
    </dgm:pt>
    <dgm:pt modelId="{E0B5D27C-8768-4991-986F-C36EA20A8B73}" type="sibTrans" cxnId="{588315AD-213A-493B-AF0E-6A7E60F6E6CE}">
      <dgm:prSet/>
      <dgm:spPr/>
      <dgm:t>
        <a:bodyPr/>
        <a:lstStyle/>
        <a:p>
          <a:endParaRPr lang="zh-CN" altLang="en-US"/>
        </a:p>
      </dgm:t>
    </dgm:pt>
    <dgm:pt modelId="{C293FDBE-5D59-4582-9585-8E83CEEC9792}">
      <dgm:prSet phldrT="[文本]" custT="1"/>
      <dgm:spPr/>
      <dgm:t>
        <a:bodyPr/>
        <a:lstStyle/>
        <a:p>
          <a:r>
            <a:rPr lang="en-US" altLang="zh-CN" sz="1400" dirty="0"/>
            <a:t>EDM4hep </a:t>
          </a:r>
          <a:r>
            <a:rPr lang="en-US" altLang="zh-CN" sz="1400" dirty="0" err="1">
              <a:solidFill>
                <a:srgbClr val="0000FF"/>
              </a:solidFill>
            </a:rPr>
            <a:t>SimTrackerHit</a:t>
          </a:r>
          <a:endParaRPr lang="zh-CN" altLang="en-US" sz="1400" dirty="0">
            <a:solidFill>
              <a:srgbClr val="0000FF"/>
            </a:solidFill>
          </a:endParaRPr>
        </a:p>
      </dgm:t>
    </dgm:pt>
    <dgm:pt modelId="{9659D03C-6344-4363-938A-6D1BBA6974D6}" type="parTrans" cxnId="{E299F334-BE65-4F85-A7E1-6A309D39486E}">
      <dgm:prSet/>
      <dgm:spPr/>
      <dgm:t>
        <a:bodyPr/>
        <a:lstStyle/>
        <a:p>
          <a:endParaRPr lang="zh-CN" altLang="en-US"/>
        </a:p>
      </dgm:t>
    </dgm:pt>
    <dgm:pt modelId="{722DDBEB-91AC-435A-BFA7-FF0D54E67869}" type="sibTrans" cxnId="{E299F334-BE65-4F85-A7E1-6A309D39486E}">
      <dgm:prSet/>
      <dgm:spPr/>
      <dgm:t>
        <a:bodyPr/>
        <a:lstStyle/>
        <a:p>
          <a:endParaRPr lang="zh-CN" altLang="en-US"/>
        </a:p>
      </dgm:t>
    </dgm:pt>
    <dgm:pt modelId="{C74FFD24-AC8F-45D4-A93E-FC514EF1D832}">
      <dgm:prSet phldrT="[文本]" custT="1"/>
      <dgm:spPr/>
      <dgm:t>
        <a:bodyPr/>
        <a:lstStyle/>
        <a:p>
          <a:r>
            <a:rPr lang="en-US" altLang="zh-CN" sz="1400" dirty="0">
              <a:solidFill>
                <a:srgbClr val="FF0000"/>
              </a:solidFill>
            </a:rPr>
            <a:t>TPC tracking (DC tracking)</a:t>
          </a:r>
          <a:endParaRPr lang="zh-CN" altLang="en-US" sz="1400" dirty="0">
            <a:solidFill>
              <a:srgbClr val="FF0000"/>
            </a:solidFill>
          </a:endParaRPr>
        </a:p>
      </dgm:t>
    </dgm:pt>
    <dgm:pt modelId="{56FFEC0A-BA76-4200-A6CF-799B6C065033}" type="parTrans" cxnId="{7F7A8DBA-AAF3-44A3-A103-8D37BBC340D0}">
      <dgm:prSet/>
      <dgm:spPr/>
      <dgm:t>
        <a:bodyPr/>
        <a:lstStyle/>
        <a:p>
          <a:endParaRPr lang="zh-CN" altLang="en-US"/>
        </a:p>
      </dgm:t>
    </dgm:pt>
    <dgm:pt modelId="{F209C6DA-2CBB-4054-B5B7-36CAD6974019}" type="sibTrans" cxnId="{7F7A8DBA-AAF3-44A3-A103-8D37BBC340D0}">
      <dgm:prSet/>
      <dgm:spPr/>
      <dgm:t>
        <a:bodyPr/>
        <a:lstStyle/>
        <a:p>
          <a:endParaRPr lang="zh-CN" altLang="en-US"/>
        </a:p>
      </dgm:t>
    </dgm:pt>
    <dgm:pt modelId="{7B5CA9E2-486F-4A97-BAB4-B11094A22A73}">
      <dgm:prSet custT="1"/>
      <dgm:spPr/>
      <dgm:t>
        <a:bodyPr/>
        <a:lstStyle/>
        <a:p>
          <a:r>
            <a:rPr lang="en-US" altLang="zh-CN" sz="1400" dirty="0" err="1"/>
            <a:t>KalTest</a:t>
          </a:r>
          <a:r>
            <a:rPr lang="en-US" altLang="zh-CN" sz="1400" dirty="0"/>
            <a:t> as </a:t>
          </a:r>
          <a:r>
            <a:rPr lang="en-US" altLang="zh-CN" sz="1400" dirty="0" err="1"/>
            <a:t>Kalman</a:t>
          </a:r>
          <a:r>
            <a:rPr lang="en-US" altLang="zh-CN" sz="1400" dirty="0"/>
            <a:t> filter</a:t>
          </a:r>
          <a:endParaRPr lang="zh-CN" altLang="en-US" sz="1400" dirty="0"/>
        </a:p>
      </dgm:t>
    </dgm:pt>
    <dgm:pt modelId="{CAF3F7F3-4E43-40C3-B34B-F88642FAD3F7}" type="parTrans" cxnId="{D5FB2C4B-D4E3-4D05-8653-E817619F879E}">
      <dgm:prSet/>
      <dgm:spPr/>
      <dgm:t>
        <a:bodyPr/>
        <a:lstStyle/>
        <a:p>
          <a:endParaRPr lang="zh-CN" altLang="en-US"/>
        </a:p>
      </dgm:t>
    </dgm:pt>
    <dgm:pt modelId="{53B8B531-2910-477A-83E3-A9B5FEE786F2}" type="sibTrans" cxnId="{D5FB2C4B-D4E3-4D05-8653-E817619F879E}">
      <dgm:prSet/>
      <dgm:spPr/>
      <dgm:t>
        <a:bodyPr/>
        <a:lstStyle/>
        <a:p>
          <a:endParaRPr lang="zh-CN" altLang="en-US"/>
        </a:p>
      </dgm:t>
    </dgm:pt>
    <dgm:pt modelId="{1E73927F-DF74-4D3F-96E1-22FF4FBF4F24}">
      <dgm:prSet phldrT="[文本]" custT="1"/>
      <dgm:spPr/>
      <dgm:t>
        <a:bodyPr/>
        <a:lstStyle/>
        <a:p>
          <a:r>
            <a:rPr lang="en-US" altLang="zh-CN" sz="1400" dirty="0"/>
            <a:t>EDM4hep </a:t>
          </a:r>
          <a:r>
            <a:rPr lang="en-US" altLang="zh-CN" sz="1400" dirty="0" err="1">
              <a:solidFill>
                <a:srgbClr val="0000FF"/>
              </a:solidFill>
            </a:rPr>
            <a:t>TrackerHit</a:t>
          </a:r>
          <a:endParaRPr lang="zh-CN" altLang="en-US" sz="1400" dirty="0">
            <a:solidFill>
              <a:srgbClr val="0000FF"/>
            </a:solidFill>
          </a:endParaRPr>
        </a:p>
      </dgm:t>
    </dgm:pt>
    <dgm:pt modelId="{C0721909-A662-476E-B5E8-B12C257116A7}" type="parTrans" cxnId="{0A2B639D-3412-449A-93A5-4645DBE00CF6}">
      <dgm:prSet/>
      <dgm:spPr/>
      <dgm:t>
        <a:bodyPr/>
        <a:lstStyle/>
        <a:p>
          <a:endParaRPr lang="zh-CN" altLang="en-US"/>
        </a:p>
      </dgm:t>
    </dgm:pt>
    <dgm:pt modelId="{2BA3768A-D220-4C40-9617-77C65E6FD033}" type="sibTrans" cxnId="{0A2B639D-3412-449A-93A5-4645DBE00CF6}">
      <dgm:prSet/>
      <dgm:spPr/>
      <dgm:t>
        <a:bodyPr/>
        <a:lstStyle/>
        <a:p>
          <a:endParaRPr lang="zh-CN" altLang="en-US"/>
        </a:p>
      </dgm:t>
    </dgm:pt>
    <dgm:pt modelId="{75EB1AD5-F903-4050-A92B-7A925E69D773}">
      <dgm:prSet phldrT="[文本]" custT="1"/>
      <dgm:spPr/>
      <dgm:t>
        <a:bodyPr/>
        <a:lstStyle/>
        <a:p>
          <a:r>
            <a:rPr lang="en-US" altLang="zh-CN" sz="1400" dirty="0"/>
            <a:t>Merge</a:t>
          </a:r>
          <a:endParaRPr lang="zh-CN" altLang="en-US" sz="1400" dirty="0"/>
        </a:p>
      </dgm:t>
    </dgm:pt>
    <dgm:pt modelId="{B453ACAD-FE0D-4EC2-940A-762BBBF99C5B}" type="parTrans" cxnId="{79BA2511-6908-4C98-BF2B-0739E4DDE44D}">
      <dgm:prSet/>
      <dgm:spPr/>
      <dgm:t>
        <a:bodyPr/>
        <a:lstStyle/>
        <a:p>
          <a:endParaRPr lang="zh-CN" altLang="en-US"/>
        </a:p>
      </dgm:t>
    </dgm:pt>
    <dgm:pt modelId="{C45D638E-F446-4111-8284-82A407585FD5}" type="sibTrans" cxnId="{79BA2511-6908-4C98-BF2B-0739E4DDE44D}">
      <dgm:prSet/>
      <dgm:spPr/>
      <dgm:t>
        <a:bodyPr/>
        <a:lstStyle/>
        <a:p>
          <a:endParaRPr lang="zh-CN" altLang="en-US"/>
        </a:p>
      </dgm:t>
    </dgm:pt>
    <dgm:pt modelId="{01476ED4-9BA2-4448-82D5-C37CB4421A79}">
      <dgm:prSet phldrT="[文本]" custT="1"/>
      <dgm:spPr/>
      <dgm:t>
        <a:bodyPr/>
        <a:lstStyle/>
        <a:p>
          <a:r>
            <a:rPr lang="en-US" altLang="zh-CN" sz="1400" dirty="0">
              <a:solidFill>
                <a:srgbClr val="0000FF"/>
              </a:solidFill>
            </a:rPr>
            <a:t>Track</a:t>
          </a:r>
          <a:r>
            <a:rPr lang="en-US" altLang="zh-CN" sz="1400" dirty="0"/>
            <a:t> candidate</a:t>
          </a:r>
          <a:endParaRPr lang="zh-CN" altLang="en-US" sz="1400" dirty="0"/>
        </a:p>
      </dgm:t>
    </dgm:pt>
    <dgm:pt modelId="{C82CF0CA-1877-4D65-A809-194A2D8EE51F}" type="parTrans" cxnId="{7F509672-6458-42F0-94F0-3FFBA7FF9F8D}">
      <dgm:prSet/>
      <dgm:spPr/>
      <dgm:t>
        <a:bodyPr/>
        <a:lstStyle/>
        <a:p>
          <a:endParaRPr lang="zh-CN" altLang="en-US"/>
        </a:p>
      </dgm:t>
    </dgm:pt>
    <dgm:pt modelId="{B1A98C06-6614-4AF0-A25F-1A96010D4BFA}" type="sibTrans" cxnId="{7F509672-6458-42F0-94F0-3FFBA7FF9F8D}">
      <dgm:prSet/>
      <dgm:spPr/>
      <dgm:t>
        <a:bodyPr/>
        <a:lstStyle/>
        <a:p>
          <a:endParaRPr lang="zh-CN" altLang="en-US"/>
        </a:p>
      </dgm:t>
    </dgm:pt>
    <dgm:pt modelId="{CC914723-9118-4338-A314-F7BB8C4D5CBF}">
      <dgm:prSet custT="1"/>
      <dgm:spPr/>
      <dgm:t>
        <a:bodyPr/>
        <a:lstStyle/>
        <a:p>
          <a:r>
            <a:rPr lang="en-US" altLang="zh-CN" sz="1400" dirty="0"/>
            <a:t>EMD4hep </a:t>
          </a:r>
          <a:r>
            <a:rPr lang="en-US" altLang="zh-CN" sz="1400" dirty="0">
              <a:solidFill>
                <a:srgbClr val="0000FF"/>
              </a:solidFill>
            </a:rPr>
            <a:t>Track</a:t>
          </a:r>
          <a:endParaRPr lang="zh-CN" altLang="en-US" sz="1400" dirty="0">
            <a:solidFill>
              <a:srgbClr val="0000FF"/>
            </a:solidFill>
          </a:endParaRPr>
        </a:p>
      </dgm:t>
    </dgm:pt>
    <dgm:pt modelId="{AF6459E7-AF73-455B-89E0-A0E17A17F92B}" type="parTrans" cxnId="{6CE5DF38-F4D1-4255-810D-0E6B2FF2C8D9}">
      <dgm:prSet/>
      <dgm:spPr/>
      <dgm:t>
        <a:bodyPr/>
        <a:lstStyle/>
        <a:p>
          <a:endParaRPr lang="zh-CN" altLang="en-US"/>
        </a:p>
      </dgm:t>
    </dgm:pt>
    <dgm:pt modelId="{E9C99FA9-249E-471C-AE66-AAF8FA59D39C}" type="sibTrans" cxnId="{6CE5DF38-F4D1-4255-810D-0E6B2FF2C8D9}">
      <dgm:prSet/>
      <dgm:spPr/>
      <dgm:t>
        <a:bodyPr/>
        <a:lstStyle/>
        <a:p>
          <a:endParaRPr lang="zh-CN" altLang="en-US"/>
        </a:p>
      </dgm:t>
    </dgm:pt>
    <dgm:pt modelId="{E931998A-D09B-4BDA-9F42-DA7D3AA2DA1E}" type="pres">
      <dgm:prSet presAssocID="{D2165EB9-FBC0-4E94-AB59-7A3D7A572977}" presName="linearFlow" presStyleCnt="0">
        <dgm:presLayoutVars>
          <dgm:dir/>
          <dgm:animLvl val="lvl"/>
          <dgm:resizeHandles val="exact"/>
        </dgm:presLayoutVars>
      </dgm:prSet>
      <dgm:spPr/>
    </dgm:pt>
    <dgm:pt modelId="{2FDB27EF-9B9C-45D8-BFE2-452E79CB5FB2}" type="pres">
      <dgm:prSet presAssocID="{0CB1C80B-241F-4224-A800-5207985E6773}" presName="composite" presStyleCnt="0"/>
      <dgm:spPr/>
    </dgm:pt>
    <dgm:pt modelId="{FD25BB80-35CA-401B-8457-8B8C6455DD43}" type="pres">
      <dgm:prSet presAssocID="{0CB1C80B-241F-4224-A800-5207985E6773}" presName="parentText" presStyleLbl="alignNode1" presStyleIdx="0" presStyleCnt="4" custScaleX="120967" custScaleY="104859">
        <dgm:presLayoutVars>
          <dgm:chMax val="1"/>
          <dgm:bulletEnabled val="1"/>
        </dgm:presLayoutVars>
      </dgm:prSet>
      <dgm:spPr/>
    </dgm:pt>
    <dgm:pt modelId="{3A4614C9-328B-4192-B4FB-B5B6B99269F6}" type="pres">
      <dgm:prSet presAssocID="{0CB1C80B-241F-4224-A800-5207985E6773}" presName="descendantText" presStyleLbl="alignAcc1" presStyleIdx="0" presStyleCnt="4" custScaleX="94552" custScaleY="109429" custLinFactNeighborX="-464">
        <dgm:presLayoutVars>
          <dgm:bulletEnabled val="1"/>
        </dgm:presLayoutVars>
      </dgm:prSet>
      <dgm:spPr/>
    </dgm:pt>
    <dgm:pt modelId="{58C9C79D-19F5-4C5F-BFA7-8ECEDDE60B03}" type="pres">
      <dgm:prSet presAssocID="{B7318160-53CB-4344-9A52-14C6C38089ED}" presName="sp" presStyleCnt="0"/>
      <dgm:spPr/>
    </dgm:pt>
    <dgm:pt modelId="{79980645-B635-4DDB-9765-16F4B75CDC55}" type="pres">
      <dgm:prSet presAssocID="{BA220E0F-D126-4247-A3D3-820D487A05A5}" presName="composite" presStyleCnt="0"/>
      <dgm:spPr/>
    </dgm:pt>
    <dgm:pt modelId="{6518DA12-4D5F-4733-A4E9-395BA9B4581F}" type="pres">
      <dgm:prSet presAssocID="{BA220E0F-D126-4247-A3D3-820D487A05A5}" presName="parentText" presStyleLbl="alignNode1" presStyleIdx="1" presStyleCnt="4" custScaleX="123003" custScaleY="108717">
        <dgm:presLayoutVars>
          <dgm:chMax val="1"/>
          <dgm:bulletEnabled val="1"/>
        </dgm:presLayoutVars>
      </dgm:prSet>
      <dgm:spPr/>
    </dgm:pt>
    <dgm:pt modelId="{8F4BFE27-097C-42AD-89D0-3EBF192F33BF}" type="pres">
      <dgm:prSet presAssocID="{BA220E0F-D126-4247-A3D3-820D487A05A5}" presName="descendantText" presStyleLbl="alignAcc1" presStyleIdx="1" presStyleCnt="4" custScaleX="93506" custScaleY="120178" custLinFactNeighborX="-464">
        <dgm:presLayoutVars>
          <dgm:bulletEnabled val="1"/>
        </dgm:presLayoutVars>
      </dgm:prSet>
      <dgm:spPr/>
    </dgm:pt>
    <dgm:pt modelId="{B023472E-B5FD-4CFB-8EA8-45A78F064092}" type="pres">
      <dgm:prSet presAssocID="{3F89B916-21F1-4B76-99FC-822E65766DBB}" presName="sp" presStyleCnt="0"/>
      <dgm:spPr/>
    </dgm:pt>
    <dgm:pt modelId="{95EA425C-98AB-4F3C-AA48-CA775A3FAF09}" type="pres">
      <dgm:prSet presAssocID="{F652DAA4-F7D1-4B0B-ACFC-163749416F47}" presName="composite" presStyleCnt="0"/>
      <dgm:spPr/>
    </dgm:pt>
    <dgm:pt modelId="{62AF91EC-A70B-4A23-8F12-E88DACEB2A71}" type="pres">
      <dgm:prSet presAssocID="{F652DAA4-F7D1-4B0B-ACFC-163749416F47}" presName="parentText" presStyleLbl="alignNode1" presStyleIdx="2" presStyleCnt="4" custScaleX="123003" custScaleY="130499" custLinFactNeighborX="-1182">
        <dgm:presLayoutVars>
          <dgm:chMax val="1"/>
          <dgm:bulletEnabled val="1"/>
        </dgm:presLayoutVars>
      </dgm:prSet>
      <dgm:spPr/>
    </dgm:pt>
    <dgm:pt modelId="{46B2340F-B9C4-441B-B7AC-540DC246560F}" type="pres">
      <dgm:prSet presAssocID="{F652DAA4-F7D1-4B0B-ACFC-163749416F47}" presName="descendantText" presStyleLbl="alignAcc1" presStyleIdx="2" presStyleCnt="4" custScaleX="94233" custScaleY="148379" custLinFactNeighborX="-460">
        <dgm:presLayoutVars>
          <dgm:bulletEnabled val="1"/>
        </dgm:presLayoutVars>
      </dgm:prSet>
      <dgm:spPr/>
    </dgm:pt>
    <dgm:pt modelId="{9D1F4D7F-4D5B-4A01-B4C5-4F9D1F6BFBA1}" type="pres">
      <dgm:prSet presAssocID="{DB38E38B-C93B-42BB-BDA5-CAE9BFF93918}" presName="sp" presStyleCnt="0"/>
      <dgm:spPr/>
    </dgm:pt>
    <dgm:pt modelId="{7C435BDD-FB37-41F4-B8E4-E2F4027FFE46}" type="pres">
      <dgm:prSet presAssocID="{23818460-9AD7-4488-B61C-6B31F41996A0}" presName="composite" presStyleCnt="0"/>
      <dgm:spPr/>
    </dgm:pt>
    <dgm:pt modelId="{DB953BD6-DDC8-4DC7-BE19-EFFF05666515}" type="pres">
      <dgm:prSet presAssocID="{23818460-9AD7-4488-B61C-6B31F41996A0}" presName="parentText" presStyleLbl="alignNode1" presStyleIdx="3" presStyleCnt="4" custScaleX="123003" custScaleY="115001">
        <dgm:presLayoutVars>
          <dgm:chMax val="1"/>
          <dgm:bulletEnabled val="1"/>
        </dgm:presLayoutVars>
      </dgm:prSet>
      <dgm:spPr/>
    </dgm:pt>
    <dgm:pt modelId="{66BCDC41-42B7-40A9-BCFA-C13BA49391D3}" type="pres">
      <dgm:prSet presAssocID="{23818460-9AD7-4488-B61C-6B31F41996A0}" presName="descendantText" presStyleLbl="alignAcc1" presStyleIdx="3" presStyleCnt="4" custScaleX="93865" custLinFactNeighborX="106" custLinFactNeighborY="-13072">
        <dgm:presLayoutVars>
          <dgm:bulletEnabled val="1"/>
        </dgm:presLayoutVars>
      </dgm:prSet>
      <dgm:spPr/>
    </dgm:pt>
  </dgm:ptLst>
  <dgm:cxnLst>
    <dgm:cxn modelId="{79BA2511-6908-4C98-BF2B-0739E4DDE44D}" srcId="{F652DAA4-F7D1-4B0B-ACFC-163749416F47}" destId="{75EB1AD5-F903-4050-A92B-7A925E69D773}" srcOrd="2" destOrd="0" parTransId="{B453ACAD-FE0D-4EC2-940A-762BBBF99C5B}" sibTransId="{C45D638E-F446-4111-8284-82A407585FD5}"/>
    <dgm:cxn modelId="{64EFB414-A6A7-4B78-8C87-5BC472AFC093}" type="presOf" srcId="{0A0DB139-D49C-4D8A-BB33-E5331DC4C728}" destId="{3A4614C9-328B-4192-B4FB-B5B6B99269F6}" srcOrd="0" destOrd="0" presId="urn:microsoft.com/office/officeart/2005/8/layout/chevron2"/>
    <dgm:cxn modelId="{E8AA5232-847E-44D9-B412-6C9E0B0DA60A}" type="presOf" srcId="{1E73927F-DF74-4D3F-96E1-22FF4FBF4F24}" destId="{8F4BFE27-097C-42AD-89D0-3EBF192F33BF}" srcOrd="0" destOrd="2" presId="urn:microsoft.com/office/officeart/2005/8/layout/chevron2"/>
    <dgm:cxn modelId="{E299F334-BE65-4F85-A7E1-6A309D39486E}" srcId="{0CB1C80B-241F-4224-A800-5207985E6773}" destId="{C293FDBE-5D59-4582-9585-8E83CEEC9792}" srcOrd="2" destOrd="0" parTransId="{9659D03C-6344-4363-938A-6D1BBA6974D6}" sibTransId="{722DDBEB-91AC-435A-BFA7-FF0D54E67869}"/>
    <dgm:cxn modelId="{CD912C38-879B-4A87-BF21-13C1EE7C383A}" srcId="{BA220E0F-D126-4247-A3D3-820D487A05A5}" destId="{76FC3705-D1DF-4901-9E5B-F7FB4D733817}" srcOrd="1" destOrd="0" parTransId="{59505EC8-1D1F-424C-85BC-E7673410F0BD}" sibTransId="{0F5A2068-0765-4CC9-944D-C25DF7385495}"/>
    <dgm:cxn modelId="{6CE5DF38-F4D1-4255-810D-0E6B2FF2C8D9}" srcId="{23818460-9AD7-4488-B61C-6B31F41996A0}" destId="{CC914723-9118-4338-A314-F7BB8C4D5CBF}" srcOrd="1" destOrd="0" parTransId="{AF6459E7-AF73-455B-89E0-A0E17A17F92B}" sibTransId="{E9C99FA9-249E-471C-AE66-AAF8FA59D39C}"/>
    <dgm:cxn modelId="{28911139-1C2B-4008-A34B-EF7FF0E0983E}" type="presOf" srcId="{76FC3705-D1DF-4901-9E5B-F7FB4D733817}" destId="{8F4BFE27-097C-42AD-89D0-3EBF192F33BF}" srcOrd="0" destOrd="1" presId="urn:microsoft.com/office/officeart/2005/8/layout/chevron2"/>
    <dgm:cxn modelId="{9E7F0E5D-755B-484B-B33D-14A0F357D54D}" type="presOf" srcId="{BA220E0F-D126-4247-A3D3-820D487A05A5}" destId="{6518DA12-4D5F-4733-A4E9-395BA9B4581F}" srcOrd="0" destOrd="0" presId="urn:microsoft.com/office/officeart/2005/8/layout/chevron2"/>
    <dgm:cxn modelId="{D5FB2C4B-D4E3-4D05-8653-E817619F879E}" srcId="{23818460-9AD7-4488-B61C-6B31F41996A0}" destId="{7B5CA9E2-486F-4A97-BAB4-B11094A22A73}" srcOrd="0" destOrd="0" parTransId="{CAF3F7F3-4E43-40C3-B34B-F88642FAD3F7}" sibTransId="{53B8B531-2910-477A-83E3-A9B5FEE786F2}"/>
    <dgm:cxn modelId="{BC07626B-CD02-44C2-80F2-E6AC6694D11C}" type="presOf" srcId="{DA8A587A-57E4-4793-801B-B80205F97239}" destId="{8F4BFE27-097C-42AD-89D0-3EBF192F33BF}" srcOrd="0" destOrd="0" presId="urn:microsoft.com/office/officeart/2005/8/layout/chevron2"/>
    <dgm:cxn modelId="{7D4C3372-F5C7-47FB-8FC5-30EEFF29CB57}" srcId="{D2165EB9-FBC0-4E94-AB59-7A3D7A572977}" destId="{BA220E0F-D126-4247-A3D3-820D487A05A5}" srcOrd="1" destOrd="0" parTransId="{C5822DE9-CAB8-4144-865E-F77BD0AFF7B3}" sibTransId="{3F89B916-21F1-4B76-99FC-822E65766DBB}"/>
    <dgm:cxn modelId="{7F509672-6458-42F0-94F0-3FFBA7FF9F8D}" srcId="{F652DAA4-F7D1-4B0B-ACFC-163749416F47}" destId="{01476ED4-9BA2-4448-82D5-C37CB4421A79}" srcOrd="3" destOrd="0" parTransId="{C82CF0CA-1877-4D65-A809-194A2D8EE51F}" sibTransId="{B1A98C06-6614-4AF0-A25F-1A96010D4BFA}"/>
    <dgm:cxn modelId="{2E9B7D58-D536-45E2-B5B2-F88293184521}" type="presOf" srcId="{75EB1AD5-F903-4050-A92B-7A925E69D773}" destId="{46B2340F-B9C4-441B-B7AC-540DC246560F}" srcOrd="0" destOrd="2" presId="urn:microsoft.com/office/officeart/2005/8/layout/chevron2"/>
    <dgm:cxn modelId="{6FD3A179-07B5-46F0-8447-A27B281DCBDF}" srcId="{D2165EB9-FBC0-4E94-AB59-7A3D7A572977}" destId="{0CB1C80B-241F-4224-A800-5207985E6773}" srcOrd="0" destOrd="0" parTransId="{1C514CCF-1B55-4A41-93DD-ACFB121BC0F2}" sibTransId="{B7318160-53CB-4344-9A52-14C6C38089ED}"/>
    <dgm:cxn modelId="{7144DF7F-D74E-4A77-A29D-85B9DEB66418}" type="presOf" srcId="{7B5CA9E2-486F-4A97-BAB4-B11094A22A73}" destId="{66BCDC41-42B7-40A9-BCFA-C13BA49391D3}" srcOrd="0" destOrd="0" presId="urn:microsoft.com/office/officeart/2005/8/layout/chevron2"/>
    <dgm:cxn modelId="{52C68F81-C4DA-42EF-98CD-7120EDC4EE25}" srcId="{0CB1C80B-241F-4224-A800-5207985E6773}" destId="{2281E77D-778C-4D35-9A30-7378320ED657}" srcOrd="1" destOrd="0" parTransId="{89DB8A8C-E5A6-4525-9753-2668D49AA884}" sibTransId="{EA55BCE1-BBC4-41EF-99B9-3AD2696BEC29}"/>
    <dgm:cxn modelId="{AC30F687-399B-4FAD-9D5F-C690AF5A8FCD}" type="presOf" srcId="{AA3B81C9-84D3-4CA5-94F1-D0FD3C14995B}" destId="{46B2340F-B9C4-441B-B7AC-540DC246560F}" srcOrd="0" destOrd="0" presId="urn:microsoft.com/office/officeart/2005/8/layout/chevron2"/>
    <dgm:cxn modelId="{62E61491-CCDD-4D18-945E-975527F4CAF6}" srcId="{BA220E0F-D126-4247-A3D3-820D487A05A5}" destId="{DA8A587A-57E4-4793-801B-B80205F97239}" srcOrd="0" destOrd="0" parTransId="{3658E482-8E74-4377-80AD-9F19D6FECDA3}" sibTransId="{BBB5F015-96CD-4468-8F92-9913EF87433A}"/>
    <dgm:cxn modelId="{D3AB7A93-B5A0-4B7A-AB7A-A656D612C0B0}" type="presOf" srcId="{2281E77D-778C-4D35-9A30-7378320ED657}" destId="{3A4614C9-328B-4192-B4FB-B5B6B99269F6}" srcOrd="0" destOrd="1" presId="urn:microsoft.com/office/officeart/2005/8/layout/chevron2"/>
    <dgm:cxn modelId="{0A2B639D-3412-449A-93A5-4645DBE00CF6}" srcId="{BA220E0F-D126-4247-A3D3-820D487A05A5}" destId="{1E73927F-DF74-4D3F-96E1-22FF4FBF4F24}" srcOrd="2" destOrd="0" parTransId="{C0721909-A662-476E-B5E8-B12C257116A7}" sibTransId="{2BA3768A-D220-4C40-9617-77C65E6FD033}"/>
    <dgm:cxn modelId="{51A94AA6-9393-47F9-B8A6-8E96118191B9}" type="presOf" srcId="{C74FFD24-AC8F-45D4-A93E-FC514EF1D832}" destId="{46B2340F-B9C4-441B-B7AC-540DC246560F}" srcOrd="0" destOrd="1" presId="urn:microsoft.com/office/officeart/2005/8/layout/chevron2"/>
    <dgm:cxn modelId="{A20181A7-68AD-4327-964F-C8DCE7C19161}" srcId="{0CB1C80B-241F-4224-A800-5207985E6773}" destId="{0A0DB139-D49C-4D8A-BB33-E5331DC4C728}" srcOrd="0" destOrd="0" parTransId="{78EC8173-8365-4FCA-99AB-F53BC368635A}" sibTransId="{B1A327A3-99FD-4559-9195-C73DA994003F}"/>
    <dgm:cxn modelId="{BEF978AA-949C-48F0-8BE5-ECF6B29CEBF8}" type="presOf" srcId="{23818460-9AD7-4488-B61C-6B31F41996A0}" destId="{DB953BD6-DDC8-4DC7-BE19-EFFF05666515}" srcOrd="0" destOrd="0" presId="urn:microsoft.com/office/officeart/2005/8/layout/chevron2"/>
    <dgm:cxn modelId="{588315AD-213A-493B-AF0E-6A7E60F6E6CE}" srcId="{D2165EB9-FBC0-4E94-AB59-7A3D7A572977}" destId="{23818460-9AD7-4488-B61C-6B31F41996A0}" srcOrd="3" destOrd="0" parTransId="{9EB424EA-979A-4E93-937B-F83CAB38CDB7}" sibTransId="{E0B5D27C-8768-4991-986F-C36EA20A8B73}"/>
    <dgm:cxn modelId="{61F22FB2-ABEF-4342-BCE0-492FD2802538}" type="presOf" srcId="{D2165EB9-FBC0-4E94-AB59-7A3D7A572977}" destId="{E931998A-D09B-4BDA-9F42-DA7D3AA2DA1E}" srcOrd="0" destOrd="0" presId="urn:microsoft.com/office/officeart/2005/8/layout/chevron2"/>
    <dgm:cxn modelId="{7F7A8DBA-AAF3-44A3-A103-8D37BBC340D0}" srcId="{F652DAA4-F7D1-4B0B-ACFC-163749416F47}" destId="{C74FFD24-AC8F-45D4-A93E-FC514EF1D832}" srcOrd="1" destOrd="0" parTransId="{56FFEC0A-BA76-4200-A6CF-799B6C065033}" sibTransId="{F209C6DA-2CBB-4054-B5B7-36CAD6974019}"/>
    <dgm:cxn modelId="{9FC15BBB-2A3F-43A9-A9D6-275D9BE00329}" srcId="{D2165EB9-FBC0-4E94-AB59-7A3D7A572977}" destId="{F652DAA4-F7D1-4B0B-ACFC-163749416F47}" srcOrd="2" destOrd="0" parTransId="{4D670C81-5364-4DD0-8C8B-8793472FB34B}" sibTransId="{DB38E38B-C93B-42BB-BDA5-CAE9BFF93918}"/>
    <dgm:cxn modelId="{C783F4BF-14D4-4C49-BA6C-F84A921CD18D}" type="presOf" srcId="{CC914723-9118-4338-A314-F7BB8C4D5CBF}" destId="{66BCDC41-42B7-40A9-BCFA-C13BA49391D3}" srcOrd="0" destOrd="1" presId="urn:microsoft.com/office/officeart/2005/8/layout/chevron2"/>
    <dgm:cxn modelId="{78EECBC7-B5F9-41F6-858D-E112DDBC0D7A}" srcId="{F652DAA4-F7D1-4B0B-ACFC-163749416F47}" destId="{AA3B81C9-84D3-4CA5-94F1-D0FD3C14995B}" srcOrd="0" destOrd="0" parTransId="{842806D1-BD03-422A-857C-02E5FC68B479}" sibTransId="{5E934438-9C68-45BA-8E08-1CE6D446F0CE}"/>
    <dgm:cxn modelId="{025A04D9-CAFC-40EF-9DAC-36019F680FD0}" type="presOf" srcId="{01476ED4-9BA2-4448-82D5-C37CB4421A79}" destId="{46B2340F-B9C4-441B-B7AC-540DC246560F}" srcOrd="0" destOrd="3" presId="urn:microsoft.com/office/officeart/2005/8/layout/chevron2"/>
    <dgm:cxn modelId="{D34942E6-089C-43C6-8FD0-A20D5A27EFD4}" type="presOf" srcId="{C293FDBE-5D59-4582-9585-8E83CEEC9792}" destId="{3A4614C9-328B-4192-B4FB-B5B6B99269F6}" srcOrd="0" destOrd="2" presId="urn:microsoft.com/office/officeart/2005/8/layout/chevron2"/>
    <dgm:cxn modelId="{BB14FFEA-50C9-4A77-A3CD-92D5C3608B3F}" type="presOf" srcId="{F652DAA4-F7D1-4B0B-ACFC-163749416F47}" destId="{62AF91EC-A70B-4A23-8F12-E88DACEB2A71}" srcOrd="0" destOrd="0" presId="urn:microsoft.com/office/officeart/2005/8/layout/chevron2"/>
    <dgm:cxn modelId="{A317E6FA-1D7B-46DD-AFAC-1357C2FE95F7}" type="presOf" srcId="{0CB1C80B-241F-4224-A800-5207985E6773}" destId="{FD25BB80-35CA-401B-8457-8B8C6455DD43}" srcOrd="0" destOrd="0" presId="urn:microsoft.com/office/officeart/2005/8/layout/chevron2"/>
    <dgm:cxn modelId="{716DC951-4E3B-4C1C-A058-CB06DCFBC482}" type="presParOf" srcId="{E931998A-D09B-4BDA-9F42-DA7D3AA2DA1E}" destId="{2FDB27EF-9B9C-45D8-BFE2-452E79CB5FB2}" srcOrd="0" destOrd="0" presId="urn:microsoft.com/office/officeart/2005/8/layout/chevron2"/>
    <dgm:cxn modelId="{EA5CDE24-FEE0-4651-B85F-5494A66CFCEA}" type="presParOf" srcId="{2FDB27EF-9B9C-45D8-BFE2-452E79CB5FB2}" destId="{FD25BB80-35CA-401B-8457-8B8C6455DD43}" srcOrd="0" destOrd="0" presId="urn:microsoft.com/office/officeart/2005/8/layout/chevron2"/>
    <dgm:cxn modelId="{17C6D6C2-81AA-426B-BF33-AC944CB03EFF}" type="presParOf" srcId="{2FDB27EF-9B9C-45D8-BFE2-452E79CB5FB2}" destId="{3A4614C9-328B-4192-B4FB-B5B6B99269F6}" srcOrd="1" destOrd="0" presId="urn:microsoft.com/office/officeart/2005/8/layout/chevron2"/>
    <dgm:cxn modelId="{B5677909-955D-4FC9-825E-151F0B6888A7}" type="presParOf" srcId="{E931998A-D09B-4BDA-9F42-DA7D3AA2DA1E}" destId="{58C9C79D-19F5-4C5F-BFA7-8ECEDDE60B03}" srcOrd="1" destOrd="0" presId="urn:microsoft.com/office/officeart/2005/8/layout/chevron2"/>
    <dgm:cxn modelId="{807A7F73-F4E9-474E-95EC-B3E4A9BBB8EF}" type="presParOf" srcId="{E931998A-D09B-4BDA-9F42-DA7D3AA2DA1E}" destId="{79980645-B635-4DDB-9765-16F4B75CDC55}" srcOrd="2" destOrd="0" presId="urn:microsoft.com/office/officeart/2005/8/layout/chevron2"/>
    <dgm:cxn modelId="{B3551982-25B2-420F-B3C8-9874CA4F733D}" type="presParOf" srcId="{79980645-B635-4DDB-9765-16F4B75CDC55}" destId="{6518DA12-4D5F-4733-A4E9-395BA9B4581F}" srcOrd="0" destOrd="0" presId="urn:microsoft.com/office/officeart/2005/8/layout/chevron2"/>
    <dgm:cxn modelId="{3E9EA5FD-6012-41EE-B3DF-9CCED9DA409B}" type="presParOf" srcId="{79980645-B635-4DDB-9765-16F4B75CDC55}" destId="{8F4BFE27-097C-42AD-89D0-3EBF192F33BF}" srcOrd="1" destOrd="0" presId="urn:microsoft.com/office/officeart/2005/8/layout/chevron2"/>
    <dgm:cxn modelId="{21B90606-AA06-4FB6-8448-B90C88F59251}" type="presParOf" srcId="{E931998A-D09B-4BDA-9F42-DA7D3AA2DA1E}" destId="{B023472E-B5FD-4CFB-8EA8-45A78F064092}" srcOrd="3" destOrd="0" presId="urn:microsoft.com/office/officeart/2005/8/layout/chevron2"/>
    <dgm:cxn modelId="{8F804B35-AADD-4784-A202-9A385C6FEFB2}" type="presParOf" srcId="{E931998A-D09B-4BDA-9F42-DA7D3AA2DA1E}" destId="{95EA425C-98AB-4F3C-AA48-CA775A3FAF09}" srcOrd="4" destOrd="0" presId="urn:microsoft.com/office/officeart/2005/8/layout/chevron2"/>
    <dgm:cxn modelId="{1FC4E979-5BB1-4AA3-84D2-AE8C9AE06E2D}" type="presParOf" srcId="{95EA425C-98AB-4F3C-AA48-CA775A3FAF09}" destId="{62AF91EC-A70B-4A23-8F12-E88DACEB2A71}" srcOrd="0" destOrd="0" presId="urn:microsoft.com/office/officeart/2005/8/layout/chevron2"/>
    <dgm:cxn modelId="{5F28A984-6902-4700-8993-B55E52DE085D}" type="presParOf" srcId="{95EA425C-98AB-4F3C-AA48-CA775A3FAF09}" destId="{46B2340F-B9C4-441B-B7AC-540DC246560F}" srcOrd="1" destOrd="0" presId="urn:microsoft.com/office/officeart/2005/8/layout/chevron2"/>
    <dgm:cxn modelId="{C0E58F16-3510-4EA8-BB1C-21F05D249CA9}" type="presParOf" srcId="{E931998A-D09B-4BDA-9F42-DA7D3AA2DA1E}" destId="{9D1F4D7F-4D5B-4A01-B4C5-4F9D1F6BFBA1}" srcOrd="5" destOrd="0" presId="urn:microsoft.com/office/officeart/2005/8/layout/chevron2"/>
    <dgm:cxn modelId="{71FD2581-9846-45F6-87D0-84E77C522207}" type="presParOf" srcId="{E931998A-D09B-4BDA-9F42-DA7D3AA2DA1E}" destId="{7C435BDD-FB37-41F4-B8E4-E2F4027FFE46}" srcOrd="6" destOrd="0" presId="urn:microsoft.com/office/officeart/2005/8/layout/chevron2"/>
    <dgm:cxn modelId="{EFA811A2-16E1-4C2B-A707-F1B8667492B6}" type="presParOf" srcId="{7C435BDD-FB37-41F4-B8E4-E2F4027FFE46}" destId="{DB953BD6-DDC8-4DC7-BE19-EFFF05666515}" srcOrd="0" destOrd="0" presId="urn:microsoft.com/office/officeart/2005/8/layout/chevron2"/>
    <dgm:cxn modelId="{33B56A42-42F7-4066-9DB2-0D766A348A06}" type="presParOf" srcId="{7C435BDD-FB37-41F4-B8E4-E2F4027FFE46}" destId="{66BCDC41-42B7-40A9-BCFA-C13BA49391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2E3A3-8521-42D2-95C5-F277B0A39272}" type="doc">
      <dgm:prSet loTypeId="urn:microsoft.com/office/officeart/2005/8/layout/chevron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14697771-FE5C-4BBE-A433-633A3B391614}">
      <dgm:prSet phldrT="[文本]"/>
      <dgm:spPr/>
      <dgm:t>
        <a:bodyPr/>
        <a:lstStyle/>
        <a:p>
          <a:r>
            <a:rPr lang="en-US" altLang="zh-CN" dirty="0"/>
            <a:t>Simulate</a:t>
          </a:r>
          <a:endParaRPr lang="zh-CN" altLang="en-US" dirty="0"/>
        </a:p>
      </dgm:t>
    </dgm:pt>
    <dgm:pt modelId="{D8C3DA69-76AA-4698-914A-B0AF9E2FF92E}" type="parTrans" cxnId="{AC4ADD07-9A72-4232-8F20-8CA269B59F64}">
      <dgm:prSet/>
      <dgm:spPr/>
      <dgm:t>
        <a:bodyPr/>
        <a:lstStyle/>
        <a:p>
          <a:endParaRPr lang="zh-CN" altLang="en-US"/>
        </a:p>
      </dgm:t>
    </dgm:pt>
    <dgm:pt modelId="{CC825CAD-94B7-4F91-B22E-C3C0D13E2A88}" type="sibTrans" cxnId="{AC4ADD07-9A72-4232-8F20-8CA269B59F64}">
      <dgm:prSet/>
      <dgm:spPr/>
      <dgm:t>
        <a:bodyPr/>
        <a:lstStyle/>
        <a:p>
          <a:endParaRPr lang="zh-CN" altLang="en-US"/>
        </a:p>
      </dgm:t>
    </dgm:pt>
    <dgm:pt modelId="{736C8344-3302-48FA-B452-6F748E9AE13E}">
      <dgm:prSet phldrT="[文本]" custT="1"/>
      <dgm:spPr/>
      <dgm:t>
        <a:bodyPr/>
        <a:lstStyle/>
        <a:p>
          <a:r>
            <a:rPr lang="en-US" altLang="zh-CN" sz="1400" dirty="0"/>
            <a:t>Full silicon description</a:t>
          </a:r>
          <a:endParaRPr lang="zh-CN" altLang="en-US" sz="1400" dirty="0"/>
        </a:p>
      </dgm:t>
    </dgm:pt>
    <dgm:pt modelId="{EB1E539F-1D0F-42E9-880A-2759DA25F0D1}" type="parTrans" cxnId="{D9041BAC-7CAF-41F1-89F1-D50918677131}">
      <dgm:prSet/>
      <dgm:spPr/>
      <dgm:t>
        <a:bodyPr/>
        <a:lstStyle/>
        <a:p>
          <a:endParaRPr lang="zh-CN" altLang="en-US"/>
        </a:p>
      </dgm:t>
    </dgm:pt>
    <dgm:pt modelId="{A4DC0B16-ED25-4146-91BC-84257DEC025E}" type="sibTrans" cxnId="{D9041BAC-7CAF-41F1-89F1-D50918677131}">
      <dgm:prSet/>
      <dgm:spPr/>
      <dgm:t>
        <a:bodyPr/>
        <a:lstStyle/>
        <a:p>
          <a:endParaRPr lang="zh-CN" altLang="en-US"/>
        </a:p>
      </dgm:t>
    </dgm:pt>
    <dgm:pt modelId="{EF383C6D-8C22-4C23-99EC-C38FFA0E4A1F}">
      <dgm:prSet phldrT="[文本]"/>
      <dgm:spPr/>
      <dgm:t>
        <a:bodyPr/>
        <a:lstStyle/>
        <a:p>
          <a:r>
            <a:rPr lang="en-US" altLang="zh-CN" dirty="0"/>
            <a:t>Tracking</a:t>
          </a:r>
          <a:endParaRPr lang="zh-CN" altLang="en-US" dirty="0"/>
        </a:p>
      </dgm:t>
    </dgm:pt>
    <dgm:pt modelId="{7EBC54ED-3139-4EBF-965F-F56BF1A4D65B}" type="parTrans" cxnId="{BA68BE70-A0CC-4C49-99E9-2FCADF6E37E5}">
      <dgm:prSet/>
      <dgm:spPr/>
      <dgm:t>
        <a:bodyPr/>
        <a:lstStyle/>
        <a:p>
          <a:endParaRPr lang="zh-CN" altLang="en-US"/>
        </a:p>
      </dgm:t>
    </dgm:pt>
    <dgm:pt modelId="{3467B263-AA1E-4228-9853-04FBE9C95A91}" type="sibTrans" cxnId="{BA68BE70-A0CC-4C49-99E9-2FCADF6E37E5}">
      <dgm:prSet/>
      <dgm:spPr/>
      <dgm:t>
        <a:bodyPr/>
        <a:lstStyle/>
        <a:p>
          <a:endParaRPr lang="zh-CN" altLang="en-US"/>
        </a:p>
      </dgm:t>
    </dgm:pt>
    <dgm:pt modelId="{E611FCCA-B4FA-4981-88B7-584E576F85D2}">
      <dgm:prSet phldrT="[文本]" custT="1"/>
      <dgm:spPr/>
      <dgm:t>
        <a:bodyPr/>
        <a:lstStyle/>
        <a:p>
          <a:r>
            <a:rPr lang="en-US" altLang="zh-CN" sz="1400" dirty="0" err="1"/>
            <a:t>ConformalTracking</a:t>
          </a:r>
          <a:endParaRPr lang="zh-CN" altLang="en-US" sz="1400" dirty="0"/>
        </a:p>
      </dgm:t>
    </dgm:pt>
    <dgm:pt modelId="{A4057A4E-3863-4FCD-BD7D-2357E5CF9969}" type="parTrans" cxnId="{ED5E146A-0986-4A35-AD75-8DC41F99A3D4}">
      <dgm:prSet/>
      <dgm:spPr/>
      <dgm:t>
        <a:bodyPr/>
        <a:lstStyle/>
        <a:p>
          <a:endParaRPr lang="zh-CN" altLang="en-US"/>
        </a:p>
      </dgm:t>
    </dgm:pt>
    <dgm:pt modelId="{ACC1AA8C-AF79-4B38-8BF7-93A773B417E8}" type="sibTrans" cxnId="{ED5E146A-0986-4A35-AD75-8DC41F99A3D4}">
      <dgm:prSet/>
      <dgm:spPr/>
      <dgm:t>
        <a:bodyPr/>
        <a:lstStyle/>
        <a:p>
          <a:endParaRPr lang="zh-CN" altLang="en-US"/>
        </a:p>
      </dgm:t>
    </dgm:pt>
    <dgm:pt modelId="{5248B77A-932C-4F1A-B18F-7B53A5DF1B31}">
      <dgm:prSet phldrT="[文本]"/>
      <dgm:spPr/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Fitting</a:t>
          </a:r>
          <a:endParaRPr lang="zh-CN" altLang="en-US" dirty="0">
            <a:solidFill>
              <a:schemeClr val="tx1"/>
            </a:solidFill>
          </a:endParaRPr>
        </a:p>
      </dgm:t>
    </dgm:pt>
    <dgm:pt modelId="{7CDD791B-60BB-4F76-B961-86414C397924}" type="parTrans" cxnId="{38DAEF53-C1CF-4F06-AEB5-45714D193F59}">
      <dgm:prSet/>
      <dgm:spPr/>
      <dgm:t>
        <a:bodyPr/>
        <a:lstStyle/>
        <a:p>
          <a:endParaRPr lang="zh-CN" altLang="en-US"/>
        </a:p>
      </dgm:t>
    </dgm:pt>
    <dgm:pt modelId="{284318BB-0B0E-47D3-B438-A36B4239FD96}" type="sibTrans" cxnId="{38DAEF53-C1CF-4F06-AEB5-45714D193F59}">
      <dgm:prSet/>
      <dgm:spPr/>
      <dgm:t>
        <a:bodyPr/>
        <a:lstStyle/>
        <a:p>
          <a:endParaRPr lang="zh-CN" altLang="en-US"/>
        </a:p>
      </dgm:t>
    </dgm:pt>
    <dgm:pt modelId="{3319F19A-96CE-4595-A735-3E6589689A07}">
      <dgm:prSet phldrT="[文本]" custT="1"/>
      <dgm:spPr/>
      <dgm:t>
        <a:bodyPr/>
        <a:lstStyle/>
        <a:p>
          <a:r>
            <a:rPr lang="en-US" altLang="zh-CN" sz="1400" dirty="0" err="1"/>
            <a:t>KalTest</a:t>
          </a:r>
          <a:r>
            <a:rPr lang="en-US" altLang="zh-CN" sz="1400" dirty="0"/>
            <a:t> too</a:t>
          </a:r>
          <a:endParaRPr lang="zh-CN" altLang="en-US" sz="1400" dirty="0"/>
        </a:p>
      </dgm:t>
    </dgm:pt>
    <dgm:pt modelId="{CA6E4346-72A9-453C-832F-33863129E7E4}" type="parTrans" cxnId="{EF33960D-2E1E-45B3-ACA6-BEDC250339B0}">
      <dgm:prSet/>
      <dgm:spPr/>
      <dgm:t>
        <a:bodyPr/>
        <a:lstStyle/>
        <a:p>
          <a:endParaRPr lang="zh-CN" altLang="en-US"/>
        </a:p>
      </dgm:t>
    </dgm:pt>
    <dgm:pt modelId="{20CACA0D-D9A0-4FFC-AA29-BF887094845E}" type="sibTrans" cxnId="{EF33960D-2E1E-45B3-ACA6-BEDC250339B0}">
      <dgm:prSet/>
      <dgm:spPr/>
      <dgm:t>
        <a:bodyPr/>
        <a:lstStyle/>
        <a:p>
          <a:endParaRPr lang="zh-CN" altLang="en-US"/>
        </a:p>
      </dgm:t>
    </dgm:pt>
    <dgm:pt modelId="{253D69A4-72E6-4446-8823-DBD4EB33B38D}">
      <dgm:prSet/>
      <dgm:spPr/>
      <dgm:t>
        <a:bodyPr/>
        <a:lstStyle/>
        <a:p>
          <a:r>
            <a:rPr lang="en-US" altLang="zh-CN" dirty="0"/>
            <a:t>Digitize</a:t>
          </a:r>
          <a:endParaRPr lang="zh-CN" altLang="en-US" dirty="0"/>
        </a:p>
      </dgm:t>
    </dgm:pt>
    <dgm:pt modelId="{D03D0FBA-2D3E-40A0-90E8-78B6CB34A0C8}" type="parTrans" cxnId="{A4069EA1-069A-4E31-875F-FAF909FA7958}">
      <dgm:prSet/>
      <dgm:spPr/>
      <dgm:t>
        <a:bodyPr/>
        <a:lstStyle/>
        <a:p>
          <a:endParaRPr lang="zh-CN" altLang="en-US"/>
        </a:p>
      </dgm:t>
    </dgm:pt>
    <dgm:pt modelId="{F6C6A61D-319E-4376-86B7-9E7288130CF7}" type="sibTrans" cxnId="{A4069EA1-069A-4E31-875F-FAF909FA7958}">
      <dgm:prSet/>
      <dgm:spPr/>
      <dgm:t>
        <a:bodyPr/>
        <a:lstStyle/>
        <a:p>
          <a:endParaRPr lang="zh-CN" altLang="en-US"/>
        </a:p>
      </dgm:t>
    </dgm:pt>
    <dgm:pt modelId="{AC2CF7AC-E6AE-493F-AF04-887BDAAD17C9}">
      <dgm:prSet custT="1"/>
      <dgm:spPr/>
      <dgm:t>
        <a:bodyPr/>
        <a:lstStyle/>
        <a:p>
          <a:r>
            <a:rPr lang="en-US" altLang="zh-CN" sz="1400" dirty="0"/>
            <a:t>Only silicon digitization</a:t>
          </a:r>
          <a:endParaRPr lang="zh-CN" altLang="en-US" sz="1400" dirty="0"/>
        </a:p>
      </dgm:t>
    </dgm:pt>
    <dgm:pt modelId="{FB804989-72B1-4543-8684-487C7A176F14}" type="parTrans" cxnId="{8F96991C-789E-456D-B96A-89848766E10B}">
      <dgm:prSet/>
      <dgm:spPr/>
      <dgm:t>
        <a:bodyPr/>
        <a:lstStyle/>
        <a:p>
          <a:endParaRPr lang="zh-CN" altLang="en-US"/>
        </a:p>
      </dgm:t>
    </dgm:pt>
    <dgm:pt modelId="{34B7144F-D73F-48D7-BD71-3B5BDE81EFC0}" type="sibTrans" cxnId="{8F96991C-789E-456D-B96A-89848766E10B}">
      <dgm:prSet/>
      <dgm:spPr/>
      <dgm:t>
        <a:bodyPr/>
        <a:lstStyle/>
        <a:p>
          <a:endParaRPr lang="zh-CN" altLang="en-US"/>
        </a:p>
      </dgm:t>
    </dgm:pt>
    <dgm:pt modelId="{A2CEC355-A1B0-4001-AD11-EE8B05E8AD32}" type="pres">
      <dgm:prSet presAssocID="{B8B2E3A3-8521-42D2-95C5-F277B0A39272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7C61A8F4-3FDB-48FF-A4BA-E148A9D301DD}" type="pres">
      <dgm:prSet presAssocID="{14697771-FE5C-4BBE-A433-633A3B391614}" presName="composite" presStyleCnt="0"/>
      <dgm:spPr/>
    </dgm:pt>
    <dgm:pt modelId="{0751B9C6-E245-4AA9-A155-13936B32DEB6}" type="pres">
      <dgm:prSet presAssocID="{14697771-FE5C-4BBE-A433-633A3B39161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950C50F-84A6-49B4-B9E4-928B57AF0F63}" type="pres">
      <dgm:prSet presAssocID="{14697771-FE5C-4BBE-A433-633A3B391614}" presName="descendantText" presStyleLbl="alignAcc1" presStyleIdx="0" presStyleCnt="4">
        <dgm:presLayoutVars>
          <dgm:bulletEnabled val="1"/>
        </dgm:presLayoutVars>
      </dgm:prSet>
      <dgm:spPr/>
    </dgm:pt>
    <dgm:pt modelId="{09F15CA9-FB34-40E8-AF17-A19DE6B59ECD}" type="pres">
      <dgm:prSet presAssocID="{CC825CAD-94B7-4F91-B22E-C3C0D13E2A88}" presName="sp" presStyleCnt="0"/>
      <dgm:spPr/>
    </dgm:pt>
    <dgm:pt modelId="{A2BFA952-94C0-4E33-A70D-B07F72244676}" type="pres">
      <dgm:prSet presAssocID="{253D69A4-72E6-4446-8823-DBD4EB33B38D}" presName="composite" presStyleCnt="0"/>
      <dgm:spPr/>
    </dgm:pt>
    <dgm:pt modelId="{0DEF2DBE-587F-4C12-9B8E-539ACDFA0D3C}" type="pres">
      <dgm:prSet presAssocID="{253D69A4-72E6-4446-8823-DBD4EB33B38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C41A3D-EDF9-45A5-8EDA-9D81A416B3B2}" type="pres">
      <dgm:prSet presAssocID="{253D69A4-72E6-4446-8823-DBD4EB33B38D}" presName="descendantText" presStyleLbl="alignAcc1" presStyleIdx="1" presStyleCnt="4">
        <dgm:presLayoutVars>
          <dgm:bulletEnabled val="1"/>
        </dgm:presLayoutVars>
      </dgm:prSet>
      <dgm:spPr/>
    </dgm:pt>
    <dgm:pt modelId="{337C50E9-972E-415D-BD49-42203C45ACAF}" type="pres">
      <dgm:prSet presAssocID="{F6C6A61D-319E-4376-86B7-9E7288130CF7}" presName="sp" presStyleCnt="0"/>
      <dgm:spPr/>
    </dgm:pt>
    <dgm:pt modelId="{A385336C-6F65-4B43-8484-C20C908D1A8D}" type="pres">
      <dgm:prSet presAssocID="{EF383C6D-8C22-4C23-99EC-C38FFA0E4A1F}" presName="composite" presStyleCnt="0"/>
      <dgm:spPr/>
    </dgm:pt>
    <dgm:pt modelId="{C111D770-FDF3-4DA8-A489-FA8F218C5B9D}" type="pres">
      <dgm:prSet presAssocID="{EF383C6D-8C22-4C23-99EC-C38FFA0E4A1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9AF6CEC-16D2-4B2A-9742-5DAED9C1FFDA}" type="pres">
      <dgm:prSet presAssocID="{EF383C6D-8C22-4C23-99EC-C38FFA0E4A1F}" presName="descendantText" presStyleLbl="alignAcc1" presStyleIdx="2" presStyleCnt="4">
        <dgm:presLayoutVars>
          <dgm:bulletEnabled val="1"/>
        </dgm:presLayoutVars>
      </dgm:prSet>
      <dgm:spPr/>
    </dgm:pt>
    <dgm:pt modelId="{563D7AD5-2207-4AFE-AEEB-076219696740}" type="pres">
      <dgm:prSet presAssocID="{3467B263-AA1E-4228-9853-04FBE9C95A91}" presName="sp" presStyleCnt="0"/>
      <dgm:spPr/>
    </dgm:pt>
    <dgm:pt modelId="{66ACF878-14C2-4BF5-87ED-97B1912D40DD}" type="pres">
      <dgm:prSet presAssocID="{5248B77A-932C-4F1A-B18F-7B53A5DF1B31}" presName="composite" presStyleCnt="0"/>
      <dgm:spPr/>
    </dgm:pt>
    <dgm:pt modelId="{5ACE7E00-A404-471A-AAF3-F16AA04286AB}" type="pres">
      <dgm:prSet presAssocID="{5248B77A-932C-4F1A-B18F-7B53A5DF1B3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A2A6B3F-C76B-4738-BE29-4061E0AA09E8}" type="pres">
      <dgm:prSet presAssocID="{5248B77A-932C-4F1A-B18F-7B53A5DF1B3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C4ADD07-9A72-4232-8F20-8CA269B59F64}" srcId="{B8B2E3A3-8521-42D2-95C5-F277B0A39272}" destId="{14697771-FE5C-4BBE-A433-633A3B391614}" srcOrd="0" destOrd="0" parTransId="{D8C3DA69-76AA-4698-914A-B0AF9E2FF92E}" sibTransId="{CC825CAD-94B7-4F91-B22E-C3C0D13E2A88}"/>
    <dgm:cxn modelId="{EF33960D-2E1E-45B3-ACA6-BEDC250339B0}" srcId="{5248B77A-932C-4F1A-B18F-7B53A5DF1B31}" destId="{3319F19A-96CE-4595-A735-3E6589689A07}" srcOrd="0" destOrd="0" parTransId="{CA6E4346-72A9-453C-832F-33863129E7E4}" sibTransId="{20CACA0D-D9A0-4FFC-AA29-BF887094845E}"/>
    <dgm:cxn modelId="{8F96991C-789E-456D-B96A-89848766E10B}" srcId="{253D69A4-72E6-4446-8823-DBD4EB33B38D}" destId="{AC2CF7AC-E6AE-493F-AF04-887BDAAD17C9}" srcOrd="0" destOrd="0" parTransId="{FB804989-72B1-4543-8684-487C7A176F14}" sibTransId="{34B7144F-D73F-48D7-BD71-3B5BDE81EFC0}"/>
    <dgm:cxn modelId="{1D7C2B21-57E3-4D98-9057-6BFDDC48B777}" type="presOf" srcId="{E611FCCA-B4FA-4981-88B7-584E576F85D2}" destId="{19AF6CEC-16D2-4B2A-9742-5DAED9C1FFDA}" srcOrd="0" destOrd="0" presId="urn:microsoft.com/office/officeart/2005/8/layout/chevron2"/>
    <dgm:cxn modelId="{8CEADA25-8A63-47EA-9F51-D5F914A5FE05}" type="presOf" srcId="{B8B2E3A3-8521-42D2-95C5-F277B0A39272}" destId="{A2CEC355-A1B0-4001-AD11-EE8B05E8AD32}" srcOrd="0" destOrd="0" presId="urn:microsoft.com/office/officeart/2005/8/layout/chevron2"/>
    <dgm:cxn modelId="{C0CC5D29-963A-4BEA-9D4C-36C9AA1A717F}" type="presOf" srcId="{EF383C6D-8C22-4C23-99EC-C38FFA0E4A1F}" destId="{C111D770-FDF3-4DA8-A489-FA8F218C5B9D}" srcOrd="0" destOrd="0" presId="urn:microsoft.com/office/officeart/2005/8/layout/chevron2"/>
    <dgm:cxn modelId="{4D35EC2F-7D8C-4C47-8FFE-7FC91E049B8D}" type="presOf" srcId="{3319F19A-96CE-4595-A735-3E6589689A07}" destId="{2A2A6B3F-C76B-4738-BE29-4061E0AA09E8}" srcOrd="0" destOrd="0" presId="urn:microsoft.com/office/officeart/2005/8/layout/chevron2"/>
    <dgm:cxn modelId="{E1753145-FCA4-4C52-9C8F-3770A0D5D812}" type="presOf" srcId="{14697771-FE5C-4BBE-A433-633A3B391614}" destId="{0751B9C6-E245-4AA9-A155-13936B32DEB6}" srcOrd="0" destOrd="0" presId="urn:microsoft.com/office/officeart/2005/8/layout/chevron2"/>
    <dgm:cxn modelId="{ED5E146A-0986-4A35-AD75-8DC41F99A3D4}" srcId="{EF383C6D-8C22-4C23-99EC-C38FFA0E4A1F}" destId="{E611FCCA-B4FA-4981-88B7-584E576F85D2}" srcOrd="0" destOrd="0" parTransId="{A4057A4E-3863-4FCD-BD7D-2357E5CF9969}" sibTransId="{ACC1AA8C-AF79-4B38-8BF7-93A773B417E8}"/>
    <dgm:cxn modelId="{BA68BE70-A0CC-4C49-99E9-2FCADF6E37E5}" srcId="{B8B2E3A3-8521-42D2-95C5-F277B0A39272}" destId="{EF383C6D-8C22-4C23-99EC-C38FFA0E4A1F}" srcOrd="2" destOrd="0" parTransId="{7EBC54ED-3139-4EBF-965F-F56BF1A4D65B}" sibTransId="{3467B263-AA1E-4228-9853-04FBE9C95A91}"/>
    <dgm:cxn modelId="{38DAEF53-C1CF-4F06-AEB5-45714D193F59}" srcId="{B8B2E3A3-8521-42D2-95C5-F277B0A39272}" destId="{5248B77A-932C-4F1A-B18F-7B53A5DF1B31}" srcOrd="3" destOrd="0" parTransId="{7CDD791B-60BB-4F76-B961-86414C397924}" sibTransId="{284318BB-0B0E-47D3-B438-A36B4239FD96}"/>
    <dgm:cxn modelId="{C40FEB78-2016-4828-917B-8827BEB872E1}" type="presOf" srcId="{5248B77A-932C-4F1A-B18F-7B53A5DF1B31}" destId="{5ACE7E00-A404-471A-AAF3-F16AA04286AB}" srcOrd="0" destOrd="0" presId="urn:microsoft.com/office/officeart/2005/8/layout/chevron2"/>
    <dgm:cxn modelId="{2918F992-D32D-4B1F-9964-29DD0D111FB3}" type="presOf" srcId="{AC2CF7AC-E6AE-493F-AF04-887BDAAD17C9}" destId="{AAC41A3D-EDF9-45A5-8EDA-9D81A416B3B2}" srcOrd="0" destOrd="0" presId="urn:microsoft.com/office/officeart/2005/8/layout/chevron2"/>
    <dgm:cxn modelId="{A4069EA1-069A-4E31-875F-FAF909FA7958}" srcId="{B8B2E3A3-8521-42D2-95C5-F277B0A39272}" destId="{253D69A4-72E6-4446-8823-DBD4EB33B38D}" srcOrd="1" destOrd="0" parTransId="{D03D0FBA-2D3E-40A0-90E8-78B6CB34A0C8}" sibTransId="{F6C6A61D-319E-4376-86B7-9E7288130CF7}"/>
    <dgm:cxn modelId="{D9041BAC-7CAF-41F1-89F1-D50918677131}" srcId="{14697771-FE5C-4BBE-A433-633A3B391614}" destId="{736C8344-3302-48FA-B452-6F748E9AE13E}" srcOrd="0" destOrd="0" parTransId="{EB1E539F-1D0F-42E9-880A-2759DA25F0D1}" sibTransId="{A4DC0B16-ED25-4146-91BC-84257DEC025E}"/>
    <dgm:cxn modelId="{DC4CC4B5-08F0-484C-8F4D-5EA534F7DBB1}" type="presOf" srcId="{253D69A4-72E6-4446-8823-DBD4EB33B38D}" destId="{0DEF2DBE-587F-4C12-9B8E-539ACDFA0D3C}" srcOrd="0" destOrd="0" presId="urn:microsoft.com/office/officeart/2005/8/layout/chevron2"/>
    <dgm:cxn modelId="{3BB7C7F3-EEC6-4487-8A2F-13ACC819F1CC}" type="presOf" srcId="{736C8344-3302-48FA-B452-6F748E9AE13E}" destId="{8950C50F-84A6-49B4-B9E4-928B57AF0F63}" srcOrd="0" destOrd="0" presId="urn:microsoft.com/office/officeart/2005/8/layout/chevron2"/>
    <dgm:cxn modelId="{13FB695F-BC9B-498A-A704-A605436B5A3C}" type="presParOf" srcId="{A2CEC355-A1B0-4001-AD11-EE8B05E8AD32}" destId="{7C61A8F4-3FDB-48FF-A4BA-E148A9D301DD}" srcOrd="0" destOrd="0" presId="urn:microsoft.com/office/officeart/2005/8/layout/chevron2"/>
    <dgm:cxn modelId="{B43EDA2A-05C0-413B-BDFE-187B0FFC0DF7}" type="presParOf" srcId="{7C61A8F4-3FDB-48FF-A4BA-E148A9D301DD}" destId="{0751B9C6-E245-4AA9-A155-13936B32DEB6}" srcOrd="0" destOrd="0" presId="urn:microsoft.com/office/officeart/2005/8/layout/chevron2"/>
    <dgm:cxn modelId="{B6AFCDE2-6002-4E55-BBC3-E26A5FCD7A02}" type="presParOf" srcId="{7C61A8F4-3FDB-48FF-A4BA-E148A9D301DD}" destId="{8950C50F-84A6-49B4-B9E4-928B57AF0F63}" srcOrd="1" destOrd="0" presId="urn:microsoft.com/office/officeart/2005/8/layout/chevron2"/>
    <dgm:cxn modelId="{E0749E6D-9EDC-455B-B1D1-C65215717F1C}" type="presParOf" srcId="{A2CEC355-A1B0-4001-AD11-EE8B05E8AD32}" destId="{09F15CA9-FB34-40E8-AF17-A19DE6B59ECD}" srcOrd="1" destOrd="0" presId="urn:microsoft.com/office/officeart/2005/8/layout/chevron2"/>
    <dgm:cxn modelId="{DCB6F0AF-BA42-4187-90C6-0B792CB316C3}" type="presParOf" srcId="{A2CEC355-A1B0-4001-AD11-EE8B05E8AD32}" destId="{A2BFA952-94C0-4E33-A70D-B07F72244676}" srcOrd="2" destOrd="0" presId="urn:microsoft.com/office/officeart/2005/8/layout/chevron2"/>
    <dgm:cxn modelId="{4E5E45EB-6F7E-4648-B8BF-FC27941BEFF1}" type="presParOf" srcId="{A2BFA952-94C0-4E33-A70D-B07F72244676}" destId="{0DEF2DBE-587F-4C12-9B8E-539ACDFA0D3C}" srcOrd="0" destOrd="0" presId="urn:microsoft.com/office/officeart/2005/8/layout/chevron2"/>
    <dgm:cxn modelId="{FE2310E8-B680-4A59-A37D-CAEE27B4FC89}" type="presParOf" srcId="{A2BFA952-94C0-4E33-A70D-B07F72244676}" destId="{AAC41A3D-EDF9-45A5-8EDA-9D81A416B3B2}" srcOrd="1" destOrd="0" presId="urn:microsoft.com/office/officeart/2005/8/layout/chevron2"/>
    <dgm:cxn modelId="{A5D82ED3-C3A3-4E69-ACF3-FFF01ECD61B8}" type="presParOf" srcId="{A2CEC355-A1B0-4001-AD11-EE8B05E8AD32}" destId="{337C50E9-972E-415D-BD49-42203C45ACAF}" srcOrd="3" destOrd="0" presId="urn:microsoft.com/office/officeart/2005/8/layout/chevron2"/>
    <dgm:cxn modelId="{05503469-03D7-4FC9-BEF0-3EC393D15DCF}" type="presParOf" srcId="{A2CEC355-A1B0-4001-AD11-EE8B05E8AD32}" destId="{A385336C-6F65-4B43-8484-C20C908D1A8D}" srcOrd="4" destOrd="0" presId="urn:microsoft.com/office/officeart/2005/8/layout/chevron2"/>
    <dgm:cxn modelId="{95051074-9A79-4F9F-AA15-1DBD26FC56FE}" type="presParOf" srcId="{A385336C-6F65-4B43-8484-C20C908D1A8D}" destId="{C111D770-FDF3-4DA8-A489-FA8F218C5B9D}" srcOrd="0" destOrd="0" presId="urn:microsoft.com/office/officeart/2005/8/layout/chevron2"/>
    <dgm:cxn modelId="{42215493-1E0C-422F-8F05-2DC506119A19}" type="presParOf" srcId="{A385336C-6F65-4B43-8484-C20C908D1A8D}" destId="{19AF6CEC-16D2-4B2A-9742-5DAED9C1FFDA}" srcOrd="1" destOrd="0" presId="urn:microsoft.com/office/officeart/2005/8/layout/chevron2"/>
    <dgm:cxn modelId="{F1CF712F-C0BA-4A97-82B6-2622F83747AD}" type="presParOf" srcId="{A2CEC355-A1B0-4001-AD11-EE8B05E8AD32}" destId="{563D7AD5-2207-4AFE-AEEB-076219696740}" srcOrd="5" destOrd="0" presId="urn:microsoft.com/office/officeart/2005/8/layout/chevron2"/>
    <dgm:cxn modelId="{6A25AC5C-AA06-40AB-BCD1-E38054A84F12}" type="presParOf" srcId="{A2CEC355-A1B0-4001-AD11-EE8B05E8AD32}" destId="{66ACF878-14C2-4BF5-87ED-97B1912D40DD}" srcOrd="6" destOrd="0" presId="urn:microsoft.com/office/officeart/2005/8/layout/chevron2"/>
    <dgm:cxn modelId="{D5870423-4273-4CF3-9641-D4045064340E}" type="presParOf" srcId="{66ACF878-14C2-4BF5-87ED-97B1912D40DD}" destId="{5ACE7E00-A404-471A-AAF3-F16AA04286AB}" srcOrd="0" destOrd="0" presId="urn:microsoft.com/office/officeart/2005/8/layout/chevron2"/>
    <dgm:cxn modelId="{1000222C-FFC4-4DEA-9D80-FB692AD94811}" type="presParOf" srcId="{66ACF878-14C2-4BF5-87ED-97B1912D40DD}" destId="{2A2A6B3F-C76B-4738-BE29-4061E0AA09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5BB80-35CA-401B-8457-8B8C6455DD43}">
      <dsp:nvSpPr>
        <dsp:cNvPr id="0" name=""/>
        <dsp:cNvSpPr/>
      </dsp:nvSpPr>
      <dsp:spPr>
        <a:xfrm rot="5400000">
          <a:off x="-149282" y="171778"/>
          <a:ext cx="1304860" cy="10048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2"/>
              </a:solidFill>
            </a:rPr>
            <a:t>Simulate</a:t>
          </a:r>
          <a:endParaRPr lang="zh-CN" altLang="en-US" sz="1600" kern="1200" dirty="0">
            <a:solidFill>
              <a:schemeClr val="tx2"/>
            </a:solidFill>
          </a:endParaRPr>
        </a:p>
      </dsp:txBody>
      <dsp:txXfrm rot="-5400000">
        <a:off x="705" y="524236"/>
        <a:ext cx="1004887" cy="299973"/>
      </dsp:txXfrm>
    </dsp:sp>
    <dsp:sp modelId="{3A4614C9-328B-4192-B4FB-B5B6B99269F6}">
      <dsp:nvSpPr>
        <dsp:cNvPr id="0" name=""/>
        <dsp:cNvSpPr/>
      </dsp:nvSpPr>
      <dsp:spPr>
        <a:xfrm rot="5400000">
          <a:off x="1659549" y="-672331"/>
          <a:ext cx="844552" cy="2220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DD4hep description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/>
            <a:t>DetSimCore</a:t>
          </a:r>
          <a:r>
            <a:rPr lang="en-US" altLang="zh-CN" sz="1400" kern="1200" dirty="0"/>
            <a:t> </a:t>
          </a:r>
          <a:r>
            <a:rPr lang="en-US" altLang="zh-CN" sz="1400" kern="1200" dirty="0">
              <a:sym typeface="Symbol" panose="05050102010706020507" pitchFamily="18" charset="2"/>
            </a:rPr>
            <a:t> Geant4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EDM4hep </a:t>
          </a:r>
          <a:r>
            <a:rPr lang="en-US" altLang="zh-CN" sz="1400" kern="1200" dirty="0" err="1">
              <a:solidFill>
                <a:srgbClr val="0000FF"/>
              </a:solidFill>
            </a:rPr>
            <a:t>SimTrackerHit</a:t>
          </a:r>
          <a:endParaRPr lang="zh-CN" altLang="en-US" sz="1400" kern="1200" dirty="0">
            <a:solidFill>
              <a:srgbClr val="0000FF"/>
            </a:solidFill>
          </a:endParaRPr>
        </a:p>
      </dsp:txBody>
      <dsp:txXfrm rot="-5400000">
        <a:off x="971578" y="56868"/>
        <a:ext cx="2179266" cy="762096"/>
      </dsp:txXfrm>
    </dsp:sp>
    <dsp:sp modelId="{6518DA12-4D5F-4733-A4E9-395BA9B4581F}">
      <dsp:nvSpPr>
        <dsp:cNvPr id="0" name=""/>
        <dsp:cNvSpPr/>
      </dsp:nvSpPr>
      <dsp:spPr>
        <a:xfrm rot="5400000">
          <a:off x="-133484" y="1362541"/>
          <a:ext cx="1290179" cy="1021800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2"/>
              </a:solidFill>
            </a:rPr>
            <a:t>Digitize</a:t>
          </a:r>
          <a:endParaRPr lang="zh-CN" altLang="en-US" sz="1600" kern="1200" dirty="0">
            <a:solidFill>
              <a:schemeClr val="tx2"/>
            </a:solidFill>
          </a:endParaRPr>
        </a:p>
      </dsp:txBody>
      <dsp:txXfrm rot="-5400000">
        <a:off x="706" y="1739251"/>
        <a:ext cx="1021800" cy="268379"/>
      </dsp:txXfrm>
    </dsp:sp>
    <dsp:sp modelId="{8F4BFE27-097C-42AD-89D0-3EBF192F33BF}">
      <dsp:nvSpPr>
        <dsp:cNvPr id="0" name=""/>
        <dsp:cNvSpPr/>
      </dsp:nvSpPr>
      <dsp:spPr>
        <a:xfrm rot="5400000">
          <a:off x="1597783" y="593866"/>
          <a:ext cx="950154" cy="2163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/>
            <a:t>PlanarDigiAlg</a:t>
          </a:r>
          <a:r>
            <a:rPr lang="en-US" altLang="zh-CN" sz="1400" kern="1200" dirty="0"/>
            <a:t> for silicon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/>
            <a:t>TPCDigiAlg</a:t>
          </a:r>
          <a:r>
            <a:rPr lang="en-US" altLang="zh-CN" sz="1400" kern="1200" dirty="0"/>
            <a:t> for TPC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EDM4hep </a:t>
          </a:r>
          <a:r>
            <a:rPr lang="en-US" altLang="zh-CN" sz="1400" kern="1200" dirty="0" err="1">
              <a:solidFill>
                <a:srgbClr val="0000FF"/>
              </a:solidFill>
            </a:rPr>
            <a:t>TrackerHit</a:t>
          </a:r>
          <a:endParaRPr lang="zh-CN" altLang="en-US" sz="1400" kern="1200" dirty="0">
            <a:solidFill>
              <a:srgbClr val="0000FF"/>
            </a:solidFill>
          </a:endParaRPr>
        </a:p>
      </dsp:txBody>
      <dsp:txXfrm rot="-5400000">
        <a:off x="991339" y="1246694"/>
        <a:ext cx="2116660" cy="857388"/>
      </dsp:txXfrm>
    </dsp:sp>
    <dsp:sp modelId="{62AF91EC-A70B-4A23-8F12-E88DACEB2A71}">
      <dsp:nvSpPr>
        <dsp:cNvPr id="0" name=""/>
        <dsp:cNvSpPr/>
      </dsp:nvSpPr>
      <dsp:spPr>
        <a:xfrm rot="5400000">
          <a:off x="-263436" y="2661247"/>
          <a:ext cx="1548673" cy="1021800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2"/>
              </a:solidFill>
            </a:rPr>
            <a:t>Tracking</a:t>
          </a:r>
        </a:p>
      </dsp:txBody>
      <dsp:txXfrm rot="-5400000">
        <a:off x="1" y="2908710"/>
        <a:ext cx="1021800" cy="526873"/>
      </dsp:txXfrm>
    </dsp:sp>
    <dsp:sp modelId="{46B2340F-B9C4-441B-B7AC-540DC246560F}">
      <dsp:nvSpPr>
        <dsp:cNvPr id="0" name=""/>
        <dsp:cNvSpPr/>
      </dsp:nvSpPr>
      <dsp:spPr>
        <a:xfrm rot="5400000">
          <a:off x="2020378" y="1380258"/>
          <a:ext cx="1144559" cy="31684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Silicon tracking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>
              <a:solidFill>
                <a:srgbClr val="FF0000"/>
              </a:solidFill>
            </a:rPr>
            <a:t>TPC tracking (DC tracking)</a:t>
          </a:r>
          <a:endParaRPr lang="zh-CN" alt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Merge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>
              <a:solidFill>
                <a:srgbClr val="0000FF"/>
              </a:solidFill>
            </a:rPr>
            <a:t>Track</a:t>
          </a:r>
          <a:r>
            <a:rPr lang="en-US" altLang="zh-CN" sz="1400" kern="1200" dirty="0"/>
            <a:t> candidate</a:t>
          </a:r>
          <a:endParaRPr lang="zh-CN" altLang="en-US" sz="1400" kern="1200" dirty="0"/>
        </a:p>
      </dsp:txBody>
      <dsp:txXfrm rot="-5400000">
        <a:off x="1008447" y="2448063"/>
        <a:ext cx="3112550" cy="1032813"/>
      </dsp:txXfrm>
    </dsp:sp>
    <dsp:sp modelId="{DB953BD6-DDC8-4DC7-BE19-EFFF05666515}">
      <dsp:nvSpPr>
        <dsp:cNvPr id="0" name=""/>
        <dsp:cNvSpPr/>
      </dsp:nvSpPr>
      <dsp:spPr>
        <a:xfrm rot="5400000">
          <a:off x="-170772" y="3991618"/>
          <a:ext cx="1364753" cy="102180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bg1"/>
              </a:solidFill>
            </a:rPr>
            <a:t>Fitting</a:t>
          </a:r>
          <a:endParaRPr lang="zh-CN" altLang="en-US" sz="1600" kern="1200" dirty="0">
            <a:solidFill>
              <a:schemeClr val="bg1"/>
            </a:solidFill>
          </a:endParaRPr>
        </a:p>
      </dsp:txBody>
      <dsp:txXfrm rot="-5400000">
        <a:off x="705" y="4331041"/>
        <a:ext cx="1021800" cy="342953"/>
      </dsp:txXfrm>
    </dsp:sp>
    <dsp:sp modelId="{66BCDC41-42B7-40A9-BCFA-C13BA49391D3}">
      <dsp:nvSpPr>
        <dsp:cNvPr id="0" name=""/>
        <dsp:cNvSpPr/>
      </dsp:nvSpPr>
      <dsp:spPr>
        <a:xfrm rot="5400000">
          <a:off x="2226001" y="2615981"/>
          <a:ext cx="771375" cy="3156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/>
            <a:t>KalTest</a:t>
          </a:r>
          <a:r>
            <a:rPr lang="en-US" altLang="zh-CN" sz="1400" kern="1200" dirty="0"/>
            <a:t> as </a:t>
          </a:r>
          <a:r>
            <a:rPr lang="en-US" altLang="zh-CN" sz="1400" kern="1200" dirty="0" err="1"/>
            <a:t>Kalman</a:t>
          </a:r>
          <a:r>
            <a:rPr lang="en-US" altLang="zh-CN" sz="1400" kern="1200" dirty="0"/>
            <a:t> filter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EMD4hep </a:t>
          </a:r>
          <a:r>
            <a:rPr lang="en-US" altLang="zh-CN" sz="1400" kern="1200" dirty="0">
              <a:solidFill>
                <a:srgbClr val="0000FF"/>
              </a:solidFill>
            </a:rPr>
            <a:t>Track</a:t>
          </a:r>
          <a:endParaRPr lang="zh-CN" altLang="en-US" sz="1400" kern="1200" dirty="0">
            <a:solidFill>
              <a:srgbClr val="0000FF"/>
            </a:solidFill>
          </a:endParaRPr>
        </a:p>
      </dsp:txBody>
      <dsp:txXfrm rot="-5400000">
        <a:off x="1033665" y="3845973"/>
        <a:ext cx="3118394" cy="696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1B9C6-E245-4AA9-A155-13936B32DEB6}">
      <dsp:nvSpPr>
        <dsp:cNvPr id="0" name=""/>
        <dsp:cNvSpPr/>
      </dsp:nvSpPr>
      <dsp:spPr>
        <a:xfrm rot="5400000">
          <a:off x="2186355" y="210361"/>
          <a:ext cx="1388830" cy="97218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Simulate</a:t>
          </a:r>
          <a:endParaRPr lang="zh-CN" altLang="en-US" sz="2100" kern="1200" dirty="0"/>
        </a:p>
      </dsp:txBody>
      <dsp:txXfrm rot="-5400000">
        <a:off x="2394680" y="488128"/>
        <a:ext cx="972181" cy="416649"/>
      </dsp:txXfrm>
    </dsp:sp>
    <dsp:sp modelId="{8950C50F-84A6-49B4-B9E4-928B57AF0F63}">
      <dsp:nvSpPr>
        <dsp:cNvPr id="0" name=""/>
        <dsp:cNvSpPr/>
      </dsp:nvSpPr>
      <dsp:spPr>
        <a:xfrm rot="16200000">
          <a:off x="745970" y="-743932"/>
          <a:ext cx="902739" cy="2394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Full silicon description</a:t>
          </a:r>
          <a:endParaRPr lang="zh-CN" altLang="en-US" sz="1400" kern="1200" dirty="0"/>
        </a:p>
      </dsp:txBody>
      <dsp:txXfrm rot="5400000">
        <a:off x="44068" y="46106"/>
        <a:ext cx="2350611" cy="814603"/>
      </dsp:txXfrm>
    </dsp:sp>
    <dsp:sp modelId="{0DEF2DBE-587F-4C12-9B8E-539ACDFA0D3C}">
      <dsp:nvSpPr>
        <dsp:cNvPr id="0" name=""/>
        <dsp:cNvSpPr/>
      </dsp:nvSpPr>
      <dsp:spPr>
        <a:xfrm rot="5400000">
          <a:off x="2186355" y="1415051"/>
          <a:ext cx="1388830" cy="97218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Digitize</a:t>
          </a:r>
          <a:endParaRPr lang="zh-CN" altLang="en-US" sz="2100" kern="1200" dirty="0"/>
        </a:p>
      </dsp:txBody>
      <dsp:txXfrm rot="-5400000">
        <a:off x="2394680" y="1692818"/>
        <a:ext cx="972181" cy="416649"/>
      </dsp:txXfrm>
    </dsp:sp>
    <dsp:sp modelId="{AAC41A3D-EDF9-45A5-8EDA-9D81A416B3B2}">
      <dsp:nvSpPr>
        <dsp:cNvPr id="0" name=""/>
        <dsp:cNvSpPr/>
      </dsp:nvSpPr>
      <dsp:spPr>
        <a:xfrm rot="16200000">
          <a:off x="745970" y="460757"/>
          <a:ext cx="902739" cy="2394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/>
            <a:t>Only silicon digitization</a:t>
          </a:r>
          <a:endParaRPr lang="zh-CN" altLang="en-US" sz="1400" kern="1200" dirty="0"/>
        </a:p>
      </dsp:txBody>
      <dsp:txXfrm rot="5400000">
        <a:off x="44068" y="1250795"/>
        <a:ext cx="2350611" cy="814603"/>
      </dsp:txXfrm>
    </dsp:sp>
    <dsp:sp modelId="{C111D770-FDF3-4DA8-A489-FA8F218C5B9D}">
      <dsp:nvSpPr>
        <dsp:cNvPr id="0" name=""/>
        <dsp:cNvSpPr/>
      </dsp:nvSpPr>
      <dsp:spPr>
        <a:xfrm rot="5400000">
          <a:off x="2186355" y="2619742"/>
          <a:ext cx="1388830" cy="97218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Tracking</a:t>
          </a:r>
          <a:endParaRPr lang="zh-CN" altLang="en-US" sz="2100" kern="1200" dirty="0"/>
        </a:p>
      </dsp:txBody>
      <dsp:txXfrm rot="-5400000">
        <a:off x="2394680" y="2897509"/>
        <a:ext cx="972181" cy="416649"/>
      </dsp:txXfrm>
    </dsp:sp>
    <dsp:sp modelId="{19AF6CEC-16D2-4B2A-9742-5DAED9C1FFDA}">
      <dsp:nvSpPr>
        <dsp:cNvPr id="0" name=""/>
        <dsp:cNvSpPr/>
      </dsp:nvSpPr>
      <dsp:spPr>
        <a:xfrm rot="16200000">
          <a:off x="745970" y="1665447"/>
          <a:ext cx="902739" cy="2394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/>
            <a:t>ConformalTracking</a:t>
          </a:r>
          <a:endParaRPr lang="zh-CN" altLang="en-US" sz="1400" kern="1200" dirty="0"/>
        </a:p>
      </dsp:txBody>
      <dsp:txXfrm rot="5400000">
        <a:off x="44068" y="2455485"/>
        <a:ext cx="2350611" cy="814603"/>
      </dsp:txXfrm>
    </dsp:sp>
    <dsp:sp modelId="{5ACE7E00-A404-471A-AAF3-F16AA04286AB}">
      <dsp:nvSpPr>
        <dsp:cNvPr id="0" name=""/>
        <dsp:cNvSpPr/>
      </dsp:nvSpPr>
      <dsp:spPr>
        <a:xfrm rot="5400000">
          <a:off x="2186355" y="3824432"/>
          <a:ext cx="1388830" cy="972181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solidFill>
                <a:schemeClr val="tx1"/>
              </a:solidFill>
            </a:rPr>
            <a:t>Fitting</a:t>
          </a:r>
          <a:endParaRPr lang="zh-CN" altLang="en-US" sz="2100" kern="1200" dirty="0">
            <a:solidFill>
              <a:schemeClr val="tx1"/>
            </a:solidFill>
          </a:endParaRPr>
        </a:p>
      </dsp:txBody>
      <dsp:txXfrm rot="-5400000">
        <a:off x="2394680" y="4102199"/>
        <a:ext cx="972181" cy="416649"/>
      </dsp:txXfrm>
    </dsp:sp>
    <dsp:sp modelId="{2A2A6B3F-C76B-4738-BE29-4061E0AA09E8}">
      <dsp:nvSpPr>
        <dsp:cNvPr id="0" name=""/>
        <dsp:cNvSpPr/>
      </dsp:nvSpPr>
      <dsp:spPr>
        <a:xfrm rot="16200000">
          <a:off x="745970" y="2870137"/>
          <a:ext cx="902739" cy="2394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/>
            <a:t>KalTest</a:t>
          </a:r>
          <a:r>
            <a:rPr lang="en-US" altLang="zh-CN" sz="1400" kern="1200" dirty="0"/>
            <a:t> too</a:t>
          </a:r>
          <a:endParaRPr lang="zh-CN" altLang="en-US" sz="1400" kern="1200" dirty="0"/>
        </a:p>
      </dsp:txBody>
      <dsp:txXfrm rot="5400000">
        <a:off x="44068" y="3660175"/>
        <a:ext cx="2350611" cy="81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8699-0A62-442E-BF83-ED49C8165BC4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8ED05-9C7D-49FA-974E-3A5913955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34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09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15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3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79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42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1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4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1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43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0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578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11987"/>
            <a:ext cx="7886700" cy="536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0953-5B8E-425A-B270-46C96102DB66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CCDE-0767-4A6D-B25D-64720064B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13651F-BF59-49C5-B4EF-BED464707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/>
              <a:t>CepC</a:t>
            </a:r>
            <a:r>
              <a:rPr lang="en-US" altLang="zh-CN" dirty="0"/>
              <a:t> Detector Description in CEPCSW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56F922-8967-4D05-B18E-80565FB03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Chengdong FU</a:t>
            </a:r>
          </a:p>
          <a:p>
            <a:r>
              <a:rPr lang="en-US" altLang="zh-CN" dirty="0"/>
              <a:t>2021/02/22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55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4B842-FAA4-45F9-B14F-568B82F5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Coil &amp; Yoke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24C4E-AB9E-412B-B13B-BA134B3BF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Coil</a:t>
            </a:r>
          </a:p>
          <a:p>
            <a:r>
              <a:rPr lang="en-US" altLang="zh-CN" dirty="0" err="1"/>
              <a:t>YokeBarrel</a:t>
            </a:r>
            <a:endParaRPr lang="en-US" altLang="zh-CN" dirty="0"/>
          </a:p>
          <a:p>
            <a:r>
              <a:rPr lang="en-US" altLang="zh-CN" dirty="0" err="1"/>
              <a:t>YokeEndcaps</a:t>
            </a:r>
            <a:endParaRPr lang="en-US" altLang="zh-CN" dirty="0"/>
          </a:p>
          <a:p>
            <a:r>
              <a:rPr lang="en-US" altLang="zh-CN" dirty="0" err="1"/>
              <a:t>YokePlug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D5C737-A98E-47D8-B980-90016F84D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369" y="907327"/>
            <a:ext cx="5019982" cy="5422500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A2777BBB-B577-48DA-BDFB-F97153D70FE3}"/>
              </a:ext>
            </a:extLst>
          </p:cNvPr>
          <p:cNvCxnSpPr>
            <a:cxnSpLocks/>
          </p:cNvCxnSpPr>
          <p:nvPr/>
        </p:nvCxnSpPr>
        <p:spPr>
          <a:xfrm flipV="1">
            <a:off x="5246125" y="811988"/>
            <a:ext cx="0" cy="57215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51462A4-82DD-4E14-AF65-5FF75556BEEE}"/>
              </a:ext>
            </a:extLst>
          </p:cNvPr>
          <p:cNvCxnSpPr>
            <a:cxnSpLocks/>
          </p:cNvCxnSpPr>
          <p:nvPr/>
        </p:nvCxnSpPr>
        <p:spPr>
          <a:xfrm>
            <a:off x="3193026" y="1983659"/>
            <a:ext cx="52578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703E7DE-4208-4E16-B327-0C77F55FB576}"/>
              </a:ext>
            </a:extLst>
          </p:cNvPr>
          <p:cNvCxnSpPr>
            <a:cxnSpLocks/>
          </p:cNvCxnSpPr>
          <p:nvPr/>
        </p:nvCxnSpPr>
        <p:spPr>
          <a:xfrm>
            <a:off x="3257550" y="2394156"/>
            <a:ext cx="52578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9FABDBA-6B5F-4FAF-B172-B37551257E58}"/>
              </a:ext>
            </a:extLst>
          </p:cNvPr>
          <p:cNvCxnSpPr>
            <a:cxnSpLocks/>
          </p:cNvCxnSpPr>
          <p:nvPr/>
        </p:nvCxnSpPr>
        <p:spPr>
          <a:xfrm>
            <a:off x="3072581" y="4761272"/>
            <a:ext cx="52578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814A35A-D027-4872-B6A4-50DBABF06755}"/>
              </a:ext>
            </a:extLst>
          </p:cNvPr>
          <p:cNvSpPr txBox="1"/>
          <p:nvPr/>
        </p:nvSpPr>
        <p:spPr>
          <a:xfrm>
            <a:off x="4689088" y="550975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material scan check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5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C9EA5-E571-4467-922E-A57A1940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Manager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CECAF7-4E07-4B4C-9A4D-C0F4C076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Version</a:t>
            </a:r>
          </a:p>
          <a:p>
            <a:pPr lvl="1"/>
            <a:r>
              <a:rPr lang="en-US" altLang="zh-CN" dirty="0"/>
              <a:t>CRD_o1_v01</a:t>
            </a:r>
          </a:p>
          <a:p>
            <a:pPr marL="457200" lvl="1" indent="0">
              <a:buNone/>
            </a:pPr>
            <a:r>
              <a:rPr lang="en-US" altLang="zh-CN" dirty="0"/>
              <a:t>detector name     main version     minor version</a:t>
            </a:r>
          </a:p>
          <a:p>
            <a:r>
              <a:rPr lang="en-US" altLang="zh-CN" dirty="0"/>
              <a:t>construction to build geometry and compact files [XML] carry parameters</a:t>
            </a:r>
          </a:p>
          <a:p>
            <a:pPr lvl="1"/>
            <a:r>
              <a:rPr lang="en-US" altLang="zh-CN" dirty="0"/>
              <a:t>current: simulation and reconstruction use same compact files</a:t>
            </a:r>
          </a:p>
          <a:p>
            <a:pPr lvl="1"/>
            <a:r>
              <a:rPr lang="en-US" altLang="zh-CN" dirty="0"/>
              <a:t>considering:</a:t>
            </a:r>
          </a:p>
          <a:p>
            <a:pPr lvl="2"/>
            <a:r>
              <a:rPr lang="en-US" altLang="zh-CN" dirty="0"/>
              <a:t>simulated data carry compact file</a:t>
            </a:r>
          </a:p>
          <a:p>
            <a:pPr lvl="2"/>
            <a:r>
              <a:rPr lang="en-US" altLang="zh-CN" dirty="0"/>
              <a:t>simulated data carry version and save compact file into DB</a:t>
            </a:r>
          </a:p>
          <a:p>
            <a:r>
              <a:rPr lang="en-US" altLang="zh-CN" dirty="0"/>
              <a:t>compact files</a:t>
            </a:r>
          </a:p>
          <a:p>
            <a:pPr lvl="1"/>
            <a:r>
              <a:rPr lang="en-US" altLang="zh-CN" dirty="0"/>
              <a:t>Main : CRD_o1_v01.xml</a:t>
            </a:r>
          </a:p>
          <a:p>
            <a:pPr lvl="1"/>
            <a:r>
              <a:rPr lang="en-US" altLang="zh-CN" dirty="0"/>
              <a:t>include:</a:t>
            </a:r>
          </a:p>
          <a:p>
            <a:pPr lvl="2"/>
            <a:r>
              <a:rPr lang="en-US" altLang="zh-CN" dirty="0"/>
              <a:t>elements.xml</a:t>
            </a:r>
          </a:p>
          <a:p>
            <a:pPr lvl="2"/>
            <a:r>
              <a:rPr lang="en-US" altLang="zh-CN" dirty="0"/>
              <a:t>materials.xml</a:t>
            </a:r>
          </a:p>
          <a:p>
            <a:pPr lvl="2"/>
            <a:r>
              <a:rPr lang="en-US" altLang="zh-CN" dirty="0"/>
              <a:t>CRD_Dimensions_v01_01.xml</a:t>
            </a:r>
          </a:p>
          <a:p>
            <a:pPr marL="914400" lvl="2" indent="0">
              <a:buNone/>
            </a:pPr>
            <a:r>
              <a:rPr lang="en-US" altLang="zh-CN" dirty="0"/>
              <a:t>for envelopment size of each sub-detector</a:t>
            </a:r>
          </a:p>
          <a:p>
            <a:pPr lvl="2"/>
            <a:r>
              <a:rPr lang="en-US" altLang="zh-CN" dirty="0"/>
              <a:t>Hcal_Rpc_Barrel_v01_01.xml</a:t>
            </a:r>
          </a:p>
          <a:p>
            <a:pPr marL="914400" lvl="2" indent="0">
              <a:buNone/>
            </a:pPr>
            <a:r>
              <a:rPr lang="en-US" altLang="zh-CN" dirty="0"/>
              <a:t>name   type  [tag]   construction version  parameter version</a:t>
            </a:r>
          </a:p>
          <a:p>
            <a:pPr lvl="2"/>
            <a:r>
              <a:rPr lang="en-US" altLang="zh-CN" dirty="0"/>
              <a:t>…</a:t>
            </a:r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61406C-5DDA-4F4C-9344-6C28028F3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3494475"/>
            <a:ext cx="2743200" cy="17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5D0C7-D849-48B3-BC52-7661A9B6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Released Detector Information (README.md)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825BF-EBFF-4840-8977-6B0B59F64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B56A34-7DBC-40EB-A8B2-7C09DD1A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11987"/>
            <a:ext cx="6015498" cy="57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3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682AB-4967-4C0A-8B7C-15501376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Suggestion on Update Rule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045CC3-AC70-43EE-8900-EB862830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preliminary official version</a:t>
            </a:r>
          </a:p>
          <a:p>
            <a:endParaRPr lang="en-US" altLang="zh-CN" dirty="0"/>
          </a:p>
          <a:p>
            <a:r>
              <a:rPr lang="en-US" altLang="zh-CN" dirty="0"/>
              <a:t>preliminary study to optimize</a:t>
            </a:r>
          </a:p>
          <a:p>
            <a:pPr lvl="1"/>
            <a:r>
              <a:rPr lang="en-US" altLang="zh-CN" dirty="0"/>
              <a:t>official</a:t>
            </a:r>
          </a:p>
          <a:p>
            <a:pPr lvl="1"/>
            <a:r>
              <a:rPr lang="en-US" altLang="zh-CN" dirty="0"/>
              <a:t>user modified version – user manage by self</a:t>
            </a:r>
          </a:p>
          <a:p>
            <a:r>
              <a:rPr lang="en-US" altLang="zh-CN" dirty="0"/>
              <a:t>froze version</a:t>
            </a:r>
          </a:p>
          <a:p>
            <a:r>
              <a:rPr lang="en-US" altLang="zh-CN" dirty="0"/>
              <a:t>official production</a:t>
            </a:r>
          </a:p>
          <a:p>
            <a:endParaRPr lang="en-US" altLang="zh-CN" dirty="0"/>
          </a:p>
          <a:p>
            <a:r>
              <a:rPr lang="en-US" altLang="zh-CN" dirty="0"/>
              <a:t>new preliminary official version based on previous frozen version or new idea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902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3D6614-C585-4EC0-9962-5BE5D1AB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CRD_o1_v01 and CRD_o1_v02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5D59F9-11C8-4212-A864-C1878815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1987"/>
            <a:ext cx="7886700" cy="2929243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CRD_o1_v01 </a:t>
            </a:r>
          </a:p>
          <a:p>
            <a:pPr lvl="1"/>
            <a:r>
              <a:rPr lang="en-US" altLang="zh-CN" dirty="0"/>
              <a:t>coil inside </a:t>
            </a:r>
            <a:r>
              <a:rPr lang="en-US" altLang="zh-CN" dirty="0" err="1"/>
              <a:t>Hcal</a:t>
            </a:r>
            <a:endParaRPr lang="en-US" altLang="zh-CN" dirty="0"/>
          </a:p>
          <a:p>
            <a:pPr lvl="1"/>
            <a:r>
              <a:rPr lang="en-US" altLang="zh-CN" dirty="0"/>
              <a:t>Drift Chamber</a:t>
            </a:r>
          </a:p>
          <a:p>
            <a:pPr lvl="1"/>
            <a:r>
              <a:rPr lang="en-US" altLang="zh-CN" dirty="0"/>
              <a:t>Crystal </a:t>
            </a:r>
            <a:r>
              <a:rPr lang="en-US" altLang="zh-CN" dirty="0" err="1"/>
              <a:t>Ecal</a:t>
            </a:r>
            <a:endParaRPr lang="en-US" altLang="zh-CN" dirty="0"/>
          </a:p>
          <a:p>
            <a:pPr lvl="1"/>
            <a:r>
              <a:rPr lang="en-US" altLang="zh-CN" dirty="0"/>
              <a:t>new MDI</a:t>
            </a:r>
          </a:p>
          <a:p>
            <a:pPr lvl="1"/>
            <a:r>
              <a:rPr lang="en-US" altLang="zh-CN" dirty="0"/>
              <a:t>others CEPC_v4 like </a:t>
            </a:r>
          </a:p>
          <a:p>
            <a:pPr lvl="2"/>
            <a:r>
              <a:rPr lang="en-US" altLang="zh-CN" dirty="0"/>
              <a:t>VXD, FTD, SIT, SET, </a:t>
            </a:r>
            <a:r>
              <a:rPr lang="en-US" altLang="zh-CN" dirty="0" err="1"/>
              <a:t>Hcal</a:t>
            </a:r>
            <a:r>
              <a:rPr lang="en-US" altLang="zh-CN" dirty="0"/>
              <a:t>, Coil, Yoke</a:t>
            </a:r>
          </a:p>
          <a:p>
            <a:pPr lvl="2"/>
            <a:r>
              <a:rPr lang="en-US" altLang="zh-CN" dirty="0"/>
              <a:t>dimension re-defined</a:t>
            </a:r>
          </a:p>
          <a:p>
            <a:r>
              <a:rPr lang="en-US" altLang="zh-CN" dirty="0"/>
              <a:t>CRD_o1_v02 (pixel SIT)</a:t>
            </a:r>
          </a:p>
          <a:p>
            <a:pPr lvl="1"/>
            <a:r>
              <a:rPr lang="en-US" altLang="zh-CN" dirty="0"/>
              <a:t>SIT12 (double strip)</a:t>
            </a:r>
            <a:r>
              <a:rPr lang="en-US" altLang="zh-CN" dirty="0">
                <a:sym typeface="Symbol" panose="05050102010706020507" pitchFamily="18" charset="2"/>
              </a:rPr>
              <a:t> SIT1 (pixel) + SIT2 (pixel)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one SET  two SETs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7ABD17-C36D-45BF-A5AF-50212415D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2" y="3550239"/>
            <a:ext cx="3456365" cy="30632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E0884A-84A0-4A09-95DE-476462FDD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545" y="3624624"/>
            <a:ext cx="2662000" cy="24213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6350101-89E2-4BAE-AAC3-D02E9F43796A}"/>
              </a:ext>
            </a:extLst>
          </p:cNvPr>
          <p:cNvSpPr txBox="1"/>
          <p:nvPr/>
        </p:nvSpPr>
        <p:spPr>
          <a:xfrm>
            <a:off x="4277032" y="3838158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SET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SIT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4425C28-F32C-4D10-869A-E7A21311D678}"/>
              </a:ext>
            </a:extLst>
          </p:cNvPr>
          <p:cNvCxnSpPr/>
          <p:nvPr/>
        </p:nvCxnSpPr>
        <p:spPr>
          <a:xfrm flipH="1" flipV="1">
            <a:off x="3679723" y="3624624"/>
            <a:ext cx="589935" cy="357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9EF5697-A4D9-4653-9BB7-E32F71CE7969}"/>
              </a:ext>
            </a:extLst>
          </p:cNvPr>
          <p:cNvCxnSpPr>
            <a:cxnSpLocks/>
          </p:cNvCxnSpPr>
          <p:nvPr/>
        </p:nvCxnSpPr>
        <p:spPr>
          <a:xfrm flipH="1" flipV="1">
            <a:off x="3587546" y="4173795"/>
            <a:ext cx="755854" cy="62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9A30404-AB3F-44C3-8E77-417E0683E57E}"/>
              </a:ext>
            </a:extLst>
          </p:cNvPr>
          <p:cNvCxnSpPr>
            <a:cxnSpLocks/>
          </p:cNvCxnSpPr>
          <p:nvPr/>
        </p:nvCxnSpPr>
        <p:spPr>
          <a:xfrm flipH="1">
            <a:off x="2691582" y="4833323"/>
            <a:ext cx="1651818" cy="1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C624DEE-48D7-4E19-8B17-D8630C1FBC89}"/>
              </a:ext>
            </a:extLst>
          </p:cNvPr>
          <p:cNvCxnSpPr/>
          <p:nvPr/>
        </p:nvCxnSpPr>
        <p:spPr>
          <a:xfrm flipV="1">
            <a:off x="4734232" y="3683107"/>
            <a:ext cx="1134704" cy="32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915956F-D034-466B-9981-5CC8440DD7D5}"/>
              </a:ext>
            </a:extLst>
          </p:cNvPr>
          <p:cNvCxnSpPr/>
          <p:nvPr/>
        </p:nvCxnSpPr>
        <p:spPr>
          <a:xfrm>
            <a:off x="4734232" y="4006015"/>
            <a:ext cx="1179871" cy="219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EBB273E-DF71-41B4-839E-FE13E806EBD1}"/>
              </a:ext>
            </a:extLst>
          </p:cNvPr>
          <p:cNvCxnSpPr>
            <a:cxnSpLocks/>
          </p:cNvCxnSpPr>
          <p:nvPr/>
        </p:nvCxnSpPr>
        <p:spPr>
          <a:xfrm flipV="1">
            <a:off x="4734232" y="4714720"/>
            <a:ext cx="1194620" cy="11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E45995E-8245-4BAE-8ADD-3259E1C0A075}"/>
              </a:ext>
            </a:extLst>
          </p:cNvPr>
          <p:cNvCxnSpPr>
            <a:cxnSpLocks/>
          </p:cNvCxnSpPr>
          <p:nvPr/>
        </p:nvCxnSpPr>
        <p:spPr>
          <a:xfrm flipV="1">
            <a:off x="4734232" y="4761488"/>
            <a:ext cx="2145891" cy="73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2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C1F6B-5E6F-4DD9-BB73-B4D194EA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8986D2-276C-4D28-A196-2749E6F06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optimization</a:t>
            </a:r>
          </a:p>
          <a:p>
            <a:r>
              <a:rPr lang="en-US" altLang="zh-CN" dirty="0"/>
              <a:t>new detector module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2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E0832-D9CB-47D9-A322-D47BF1B2E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Tracking in CEPCSW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B4291A-967F-457F-9D0C-C00195256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401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A3102-2986-450A-AA72-533B8368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E56133-C542-484B-AF93-121CF846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1987"/>
            <a:ext cx="7886700" cy="2309368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sym typeface="Symbol" panose="05050102010706020507" pitchFamily="18" charset="2"/>
              </a:rPr>
              <a:t>CEPC_v4’s tracker has been implemented into CEPCSW, and there are two reconstruction chains, in release plan</a:t>
            </a:r>
          </a:p>
          <a:p>
            <a:pPr lvl="1"/>
            <a:r>
              <a:rPr lang="en-US" altLang="zh-CN" sz="1600" dirty="0">
                <a:sym typeface="Symbol" panose="05050102010706020507" pitchFamily="18" charset="2"/>
              </a:rPr>
              <a:t>(database)</a:t>
            </a:r>
            <a:r>
              <a:rPr lang="en-US" altLang="zh-CN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Mokka</a:t>
            </a:r>
            <a:r>
              <a:rPr lang="en-US" altLang="zh-CN" sz="1600" dirty="0">
                <a:sym typeface="Symbol" panose="05050102010706020507" pitchFamily="18" charset="2"/>
              </a:rPr>
              <a:t>(saved LCIO, Gear file)</a:t>
            </a:r>
            <a:r>
              <a:rPr lang="en-US" altLang="zh-CN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Digi</a:t>
            </a:r>
            <a:r>
              <a:rPr lang="en-US" altLang="zh-CN" sz="1600" dirty="0" err="1">
                <a:sym typeface="Symbol" panose="05050102010706020507" pitchFamily="18" charset="2"/>
              </a:rPr>
              <a:t></a:t>
            </a:r>
            <a:r>
              <a:rPr lang="en-US" altLang="zh-CN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Tracking</a:t>
            </a:r>
            <a:r>
              <a:rPr lang="en-US" altLang="zh-CN" sz="1600" dirty="0" err="1">
                <a:sym typeface="Symbol" panose="05050102010706020507" pitchFamily="18" charset="2"/>
              </a:rPr>
              <a:t></a:t>
            </a:r>
            <a:r>
              <a:rPr lang="en-US" altLang="zh-CN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Fitting</a:t>
            </a:r>
            <a:endParaRPr lang="en-US" altLang="zh-CN" sz="1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zh-CN" sz="1600" dirty="0">
                <a:sym typeface="Symbol" panose="05050102010706020507" pitchFamily="18" charset="2"/>
              </a:rPr>
              <a:t>(compact)</a:t>
            </a:r>
            <a:r>
              <a:rPr lang="en-US" altLang="zh-CN" sz="1600" dirty="0">
                <a:solidFill>
                  <a:srgbClr val="0000FF"/>
                </a:solidFill>
                <a:sym typeface="Symbol" panose="05050102010706020507" pitchFamily="18" charset="2"/>
              </a:rPr>
              <a:t>Sim                                                  </a:t>
            </a:r>
            <a:r>
              <a:rPr lang="en-US" altLang="zh-CN" sz="1600" dirty="0">
                <a:sym typeface="Symbol" panose="05050102010706020507" pitchFamily="18" charset="2"/>
              </a:rPr>
              <a:t></a:t>
            </a:r>
            <a:r>
              <a:rPr lang="en-US" altLang="zh-CN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Digi</a:t>
            </a:r>
            <a:r>
              <a:rPr lang="en-US" altLang="zh-CN" sz="1600" dirty="0" err="1">
                <a:sym typeface="Symbol" panose="05050102010706020507" pitchFamily="18" charset="2"/>
              </a:rPr>
              <a:t></a:t>
            </a:r>
            <a:r>
              <a:rPr lang="en-US" altLang="zh-CN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Tracking</a:t>
            </a:r>
            <a:r>
              <a:rPr lang="en-US" altLang="zh-CN" sz="1600" dirty="0" err="1">
                <a:sym typeface="Symbol" panose="05050102010706020507" pitchFamily="18" charset="2"/>
              </a:rPr>
              <a:t></a:t>
            </a:r>
            <a:r>
              <a:rPr lang="en-US" altLang="zh-CN" sz="1600" dirty="0" err="1">
                <a:solidFill>
                  <a:srgbClr val="0000FF"/>
                </a:solidFill>
                <a:sym typeface="Symbol" panose="05050102010706020507" pitchFamily="18" charset="2"/>
              </a:rPr>
              <a:t>Fitting</a:t>
            </a:r>
            <a:endParaRPr lang="en-US" altLang="zh-CN" sz="1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en-US" altLang="zh-CN" dirty="0"/>
              <a:t>Validation</a:t>
            </a:r>
          </a:p>
          <a:p>
            <a:pPr lvl="1"/>
            <a:r>
              <a:rPr lang="en-US" altLang="zh-CN" dirty="0"/>
              <a:t>single muon </a:t>
            </a:r>
          </a:p>
          <a:p>
            <a:pPr lvl="1"/>
            <a:r>
              <a:rPr lang="en-US" altLang="zh-CN" dirty="0"/>
              <a:t>CEPC_v4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944311-E4A9-4036-8F79-B8E005F5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121355"/>
            <a:ext cx="3838371" cy="31762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DD03A7-5B45-4294-A16D-7646EEE3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94" y="3121355"/>
            <a:ext cx="3419782" cy="31923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DF62D70-7B1E-4830-8628-221412823563}"/>
              </a:ext>
            </a:extLst>
          </p:cNvPr>
          <p:cNvSpPr txBox="1"/>
          <p:nvPr/>
        </p:nvSpPr>
        <p:spPr>
          <a:xfrm>
            <a:off x="2798397" y="3396128"/>
            <a:ext cx="1773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CEPCSW (LCIO)   </a:t>
            </a:r>
            <a:r>
              <a:rPr lang="en-US" altLang="zh-CN" sz="1200" dirty="0">
                <a:solidFill>
                  <a:srgbClr val="FF0000"/>
                </a:solidFill>
                <a:sym typeface="Symbol" panose="05050102010706020507" pitchFamily="18" charset="2"/>
              </a:rPr>
              <a:t>=85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CEPCSW (LCIO)   </a:t>
            </a:r>
            <a:r>
              <a:rPr lang="en-US" altLang="zh-CN" sz="1200" dirty="0">
                <a:solidFill>
                  <a:srgbClr val="FF0000"/>
                </a:solidFill>
                <a:sym typeface="Symbol" panose="05050102010706020507" pitchFamily="18" charset="2"/>
              </a:rPr>
              <a:t>=20</a:t>
            </a:r>
          </a:p>
          <a:p>
            <a:r>
              <a:rPr lang="en-US" altLang="zh-CN" sz="800" dirty="0"/>
              <a:t>  </a:t>
            </a:r>
          </a:p>
          <a:p>
            <a:r>
              <a:rPr lang="en-US" altLang="zh-CN" sz="1200" dirty="0"/>
              <a:t>CEPCSW full </a:t>
            </a:r>
            <a:r>
              <a:rPr lang="en-US" altLang="zh-CN" sz="1200" dirty="0">
                <a:sym typeface="Symbol" panose="05050102010706020507" pitchFamily="18" charset="2"/>
              </a:rPr>
              <a:t>=85</a:t>
            </a:r>
          </a:p>
          <a:p>
            <a:r>
              <a:rPr lang="en-US" altLang="zh-CN" sz="1200" dirty="0"/>
              <a:t>CEPCSW full </a:t>
            </a:r>
            <a:r>
              <a:rPr lang="en-US" altLang="zh-CN" sz="1200" dirty="0">
                <a:sym typeface="Symbol" panose="05050102010706020507" pitchFamily="18" charset="2"/>
              </a:rPr>
              <a:t>=20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636ECF-1A81-4C25-8B6D-574CABDD4961}"/>
              </a:ext>
            </a:extLst>
          </p:cNvPr>
          <p:cNvSpPr txBox="1"/>
          <p:nvPr/>
        </p:nvSpPr>
        <p:spPr>
          <a:xfrm>
            <a:off x="6675382" y="3204557"/>
            <a:ext cx="1773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CEPCSW (LCIO)   </a:t>
            </a:r>
            <a:r>
              <a:rPr lang="en-US" altLang="zh-CN" sz="1200" dirty="0">
                <a:solidFill>
                  <a:srgbClr val="FF0000"/>
                </a:solidFill>
                <a:sym typeface="Symbol" panose="05050102010706020507" pitchFamily="18" charset="2"/>
              </a:rPr>
              <a:t>=85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CEPCSW (LCIO)   </a:t>
            </a:r>
            <a:r>
              <a:rPr lang="en-US" altLang="zh-CN" sz="1200" dirty="0">
                <a:solidFill>
                  <a:srgbClr val="FF0000"/>
                </a:solidFill>
                <a:sym typeface="Symbol" panose="05050102010706020507" pitchFamily="18" charset="2"/>
              </a:rPr>
              <a:t>=20</a:t>
            </a:r>
          </a:p>
          <a:p>
            <a:r>
              <a:rPr lang="en-US" altLang="zh-CN" sz="1200" dirty="0"/>
              <a:t>  </a:t>
            </a:r>
          </a:p>
          <a:p>
            <a:r>
              <a:rPr lang="en-US" altLang="zh-CN" sz="1200" dirty="0"/>
              <a:t>CEPCSW full </a:t>
            </a:r>
            <a:r>
              <a:rPr lang="en-US" altLang="zh-CN" sz="1200" dirty="0">
                <a:sym typeface="Symbol" panose="05050102010706020507" pitchFamily="18" charset="2"/>
              </a:rPr>
              <a:t>=85</a:t>
            </a:r>
          </a:p>
          <a:p>
            <a:r>
              <a:rPr lang="en-US" altLang="zh-CN" sz="1200" dirty="0"/>
              <a:t>CEPCSW full </a:t>
            </a:r>
            <a:r>
              <a:rPr lang="en-US" altLang="zh-CN" sz="1200" dirty="0">
                <a:sym typeface="Symbol" panose="05050102010706020507" pitchFamily="18" charset="2"/>
              </a:rPr>
              <a:t>=20</a:t>
            </a:r>
          </a:p>
        </p:txBody>
      </p:sp>
    </p:spTree>
    <p:extLst>
      <p:ext uri="{BB962C8B-B14F-4D97-AF65-F5344CB8AC3E}">
        <p14:creationId xmlns:p14="http://schemas.microsoft.com/office/powerpoint/2010/main" val="235372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1E8F47-58DD-45B3-B137-28F6810F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TODO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7634C3-69CC-491C-9ED5-D3B592D5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KalTest</a:t>
            </a:r>
            <a:r>
              <a:rPr lang="en-US" altLang="zh-CN" dirty="0"/>
              <a:t> </a:t>
            </a:r>
            <a:r>
              <a:rPr lang="en-US" altLang="zh-CN" dirty="0">
                <a:sym typeface="Symbol" panose="05050102010706020507" pitchFamily="18" charset="2"/>
              </a:rPr>
              <a:t> </a:t>
            </a:r>
            <a:r>
              <a:rPr lang="en-US" altLang="zh-CN" dirty="0" err="1">
                <a:sym typeface="Symbol" panose="05050102010706020507" pitchFamily="18" charset="2"/>
              </a:rPr>
              <a:t>DDKalTest</a:t>
            </a:r>
            <a:endParaRPr lang="en-US" altLang="zh-CN" dirty="0">
              <a:sym typeface="Symbol" panose="05050102010706020507" pitchFamily="18" charset="2"/>
            </a:endParaRPr>
          </a:p>
          <a:p>
            <a:r>
              <a:rPr lang="en-US" altLang="zh-CN" dirty="0"/>
              <a:t>background/noise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443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CE070-0E30-410B-9890-B58E4005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Full Sim-Rec Process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610750473"/>
              </p:ext>
            </p:extLst>
          </p:nvPr>
        </p:nvGraphicFramePr>
        <p:xfrm>
          <a:off x="306388" y="1200264"/>
          <a:ext cx="4193041" cy="520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52710"/>
              </p:ext>
            </p:extLst>
          </p:nvPr>
        </p:nvGraphicFramePr>
        <p:xfrm>
          <a:off x="5500914" y="1196975"/>
          <a:ext cx="3366861" cy="50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文本框 8"/>
          <p:cNvSpPr txBox="1"/>
          <p:nvPr/>
        </p:nvSpPr>
        <p:spPr>
          <a:xfrm rot="5400000">
            <a:off x="2446007" y="3232315"/>
            <a:ext cx="45143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err="1"/>
              <a:t>TPC+Silicon</a:t>
            </a:r>
            <a:r>
              <a:rPr lang="en-US" altLang="zh-CN" sz="2800" dirty="0"/>
              <a:t> </a:t>
            </a:r>
            <a:r>
              <a:rPr lang="en-US" altLang="zh-CN" sz="2800" dirty="0">
                <a:sym typeface="Symbol" panose="05050102010706020507" pitchFamily="18" charset="2"/>
              </a:rPr>
              <a:t> </a:t>
            </a:r>
            <a:r>
              <a:rPr lang="en-US" altLang="zh-CN" sz="2800" dirty="0" err="1">
                <a:sym typeface="Symbol" panose="05050102010706020507" pitchFamily="18" charset="2"/>
              </a:rPr>
              <a:t>DC+Silicon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 rot="16200000">
            <a:off x="2970151" y="3232314"/>
            <a:ext cx="45143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Full Silicon tracker</a:t>
            </a:r>
            <a:endParaRPr lang="zh-CN" altLang="en-US" sz="2800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280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2E093-F522-428B-BCDA-3F2111DD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Geometry Migration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62E5B7-618B-4141-83D3-CE52DD24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1987"/>
            <a:ext cx="7886700" cy="5364976"/>
          </a:xfrm>
        </p:spPr>
        <p:txBody>
          <a:bodyPr/>
          <a:lstStyle/>
          <a:p>
            <a:r>
              <a:rPr lang="en-US" altLang="zh-CN" dirty="0" err="1"/>
              <a:t>MokkaC</a:t>
            </a:r>
            <a:r>
              <a:rPr lang="en-US" altLang="zh-CN" dirty="0"/>
              <a:t> </a:t>
            </a:r>
            <a:r>
              <a:rPr lang="en-US" altLang="zh-CN" dirty="0">
                <a:sym typeface="Symbol" panose="05050102010706020507" pitchFamily="18" charset="2"/>
              </a:rPr>
              <a:t> CEPCSW</a:t>
            </a:r>
          </a:p>
          <a:p>
            <a:r>
              <a:rPr lang="en-US" altLang="zh-CN" dirty="0">
                <a:sym typeface="Symbol" panose="05050102010706020507" pitchFamily="18" charset="2"/>
              </a:rPr>
              <a:t>CEPCSW detector description based on DD4hep</a:t>
            </a:r>
          </a:p>
          <a:p>
            <a:endParaRPr lang="en-US" altLang="zh-CN" dirty="0">
              <a:sym typeface="Symbol" panose="05050102010706020507" pitchFamily="18" charset="2"/>
            </a:endParaRPr>
          </a:p>
          <a:p>
            <a:endParaRPr lang="en-US" altLang="zh-CN" dirty="0">
              <a:sym typeface="Symbol" panose="05050102010706020507" pitchFamily="18" charset="2"/>
            </a:endParaRPr>
          </a:p>
          <a:p>
            <a:endParaRPr lang="en-US" altLang="zh-CN" dirty="0">
              <a:sym typeface="Symbol" panose="05050102010706020507" pitchFamily="18" charset="2"/>
            </a:endParaRPr>
          </a:p>
          <a:p>
            <a:endParaRPr lang="en-US" altLang="zh-CN" dirty="0">
              <a:sym typeface="Symbol" panose="05050102010706020507" pitchFamily="18" charset="2"/>
            </a:endParaRPr>
          </a:p>
          <a:p>
            <a:endParaRPr lang="en-US" altLang="zh-CN" dirty="0">
              <a:sym typeface="Symbol" panose="05050102010706020507" pitchFamily="18" charset="2"/>
            </a:endParaRPr>
          </a:p>
          <a:p>
            <a:r>
              <a:rPr lang="en-US" altLang="zh-CN" dirty="0">
                <a:sym typeface="Symbol" panose="05050102010706020507" pitchFamily="18" charset="2"/>
              </a:rPr>
              <a:t>compact parameters are parsed from XML, contrasting with DB and steering command in </a:t>
            </a:r>
            <a:r>
              <a:rPr lang="en-US" altLang="zh-CN" dirty="0" err="1">
                <a:sym typeface="Symbol" panose="05050102010706020507" pitchFamily="18" charset="2"/>
              </a:rPr>
              <a:t>MokkaC</a:t>
            </a:r>
            <a:endParaRPr lang="en-US" altLang="zh-CN" dirty="0">
              <a:sym typeface="Symbol" panose="05050102010706020507" pitchFamily="18" charset="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BBBFB72-D1EB-46C7-9261-BB4D1DBE0DA6}"/>
              </a:ext>
            </a:extLst>
          </p:cNvPr>
          <p:cNvGrpSpPr/>
          <p:nvPr/>
        </p:nvGrpSpPr>
        <p:grpSpPr>
          <a:xfrm>
            <a:off x="971550" y="1832578"/>
            <a:ext cx="7200899" cy="2197321"/>
            <a:chOff x="971550" y="1832578"/>
            <a:chExt cx="7200899" cy="219732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ABDC0A2-4719-48AB-A4F7-48F51891C3A6}"/>
                </a:ext>
              </a:extLst>
            </p:cNvPr>
            <p:cNvGrpSpPr/>
            <p:nvPr/>
          </p:nvGrpSpPr>
          <p:grpSpPr>
            <a:xfrm>
              <a:off x="971550" y="1832578"/>
              <a:ext cx="7200899" cy="2197321"/>
              <a:chOff x="628650" y="1537612"/>
              <a:chExt cx="7200899" cy="2197321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CE88F5F5-93FC-468A-BEA5-076BEA3433F6}"/>
                  </a:ext>
                </a:extLst>
              </p:cNvPr>
              <p:cNvSpPr/>
              <p:nvPr/>
            </p:nvSpPr>
            <p:spPr>
              <a:xfrm>
                <a:off x="4470604" y="2403983"/>
                <a:ext cx="1437968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DD4hep API</a:t>
                </a:r>
                <a:endParaRPr lang="zh-CN" altLang="en-US" dirty="0"/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E1AB37AD-2552-4EF8-A434-4F71FF87A46B}"/>
                  </a:ext>
                </a:extLst>
              </p:cNvPr>
              <p:cNvSpPr/>
              <p:nvPr/>
            </p:nvSpPr>
            <p:spPr>
              <a:xfrm>
                <a:off x="628650" y="2403985"/>
                <a:ext cx="1437968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compact</a:t>
                </a:r>
                <a:endParaRPr lang="zh-CN" altLang="en-US" dirty="0"/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DD86430D-E169-41C4-A20E-6C9604026865}"/>
                  </a:ext>
                </a:extLst>
              </p:cNvPr>
              <p:cNvSpPr/>
              <p:nvPr/>
            </p:nvSpPr>
            <p:spPr>
              <a:xfrm>
                <a:off x="2549627" y="2403984"/>
                <a:ext cx="1437968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construction</a:t>
                </a:r>
                <a:endParaRPr lang="zh-CN" altLang="en-US" dirty="0"/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4798A4E8-7123-4F34-991C-21F837F7F3DB}"/>
                  </a:ext>
                </a:extLst>
              </p:cNvPr>
              <p:cNvSpPr/>
              <p:nvPr/>
            </p:nvSpPr>
            <p:spPr>
              <a:xfrm>
                <a:off x="6391581" y="2403985"/>
                <a:ext cx="1437968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CEPCSW </a:t>
                </a:r>
                <a:r>
                  <a:rPr lang="en-US" altLang="zh-CN" dirty="0" err="1"/>
                  <a:t>SimCore</a:t>
                </a:r>
                <a:endParaRPr lang="zh-CN" altLang="en-US" dirty="0"/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6D7DAD9B-0417-4F98-A4BA-C6244458C419}"/>
                  </a:ext>
                </a:extLst>
              </p:cNvPr>
              <p:cNvSpPr/>
              <p:nvPr/>
            </p:nvSpPr>
            <p:spPr>
              <a:xfrm>
                <a:off x="6391581" y="1537612"/>
                <a:ext cx="1437968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Geant4</a:t>
                </a:r>
                <a:endParaRPr lang="zh-CN" altLang="en-US" dirty="0"/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9FDE3CF0-7F5A-43AD-95F3-E3C850B036BA}"/>
                  </a:ext>
                </a:extLst>
              </p:cNvPr>
              <p:cNvSpPr/>
              <p:nvPr/>
            </p:nvSpPr>
            <p:spPr>
              <a:xfrm>
                <a:off x="6391581" y="3255610"/>
                <a:ext cx="1437968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B62FCCBE-4E7C-4B77-BEE2-85B44ADFAB84}"/>
                  </a:ext>
                </a:extLst>
              </p:cNvPr>
              <p:cNvCxnSpPr>
                <a:stCxn id="5" idx="3"/>
                <a:endCxn id="6" idx="1"/>
              </p:cNvCxnSpPr>
              <p:nvPr/>
            </p:nvCxnSpPr>
            <p:spPr>
              <a:xfrm flipV="1">
                <a:off x="2066618" y="2643646"/>
                <a:ext cx="483009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7D2F063A-CD9D-4541-B819-4029CFB2A0FB}"/>
                  </a:ext>
                </a:extLst>
              </p:cNvPr>
              <p:cNvCxnSpPr>
                <a:stCxn id="6" idx="3"/>
                <a:endCxn id="4" idx="1"/>
              </p:cNvCxnSpPr>
              <p:nvPr/>
            </p:nvCxnSpPr>
            <p:spPr>
              <a:xfrm flipV="1">
                <a:off x="3987595" y="2643645"/>
                <a:ext cx="483009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9D8BF88E-EA1B-4BA7-B047-D7DFD2D9A810}"/>
                  </a:ext>
                </a:extLst>
              </p:cNvPr>
              <p:cNvCxnSpPr>
                <a:stCxn id="4" idx="3"/>
                <a:endCxn id="7" idx="1"/>
              </p:cNvCxnSpPr>
              <p:nvPr/>
            </p:nvCxnSpPr>
            <p:spPr>
              <a:xfrm>
                <a:off x="5908572" y="2643645"/>
                <a:ext cx="483009" cy="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C543AAEA-DA6D-42E5-BDD4-9CA545387624}"/>
                  </a:ext>
                </a:extLst>
              </p:cNvPr>
              <p:cNvCxnSpPr>
                <a:stCxn id="8" idx="2"/>
                <a:endCxn id="7" idx="0"/>
              </p:cNvCxnSpPr>
              <p:nvPr/>
            </p:nvCxnSpPr>
            <p:spPr>
              <a:xfrm>
                <a:off x="7110565" y="2016935"/>
                <a:ext cx="0" cy="3870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1118CC26-70E6-49B9-9736-9C1550CA38BA}"/>
                  </a:ext>
                </a:extLst>
              </p:cNvPr>
              <p:cNvCxnSpPr>
                <a:stCxn id="7" idx="2"/>
                <a:endCxn id="10" idx="0"/>
              </p:cNvCxnSpPr>
              <p:nvPr/>
            </p:nvCxnSpPr>
            <p:spPr>
              <a:xfrm>
                <a:off x="7110565" y="2883308"/>
                <a:ext cx="0" cy="3723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5FB2490E-FBE0-4706-8142-912EC73ED197}"/>
                </a:ext>
              </a:extLst>
            </p:cNvPr>
            <p:cNvCxnSpPr>
              <a:stCxn id="8" idx="2"/>
              <a:endCxn id="7" idx="0"/>
            </p:cNvCxnSpPr>
            <p:nvPr/>
          </p:nvCxnSpPr>
          <p:spPr>
            <a:xfrm>
              <a:off x="7453465" y="2311901"/>
              <a:ext cx="0" cy="3870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555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92DD0-C70C-477F-930F-4FC51B82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Clupatra</a:t>
            </a:r>
            <a:r>
              <a:rPr lang="en-US" altLang="zh-CN" dirty="0"/>
              <a:t> for DC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1613B1-3952-4809-B6EF-9C960C2D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modified CRD_o1_v01</a:t>
            </a:r>
          </a:p>
          <a:p>
            <a:pPr lvl="1"/>
            <a:r>
              <a:rPr lang="en-US" altLang="zh-CN" dirty="0"/>
              <a:t>single DC</a:t>
            </a:r>
          </a:p>
          <a:p>
            <a:pPr lvl="2"/>
            <a:r>
              <a:rPr lang="en-US" altLang="zh-CN" dirty="0"/>
              <a:t>148 layers: 235 mm -1715 mm</a:t>
            </a:r>
          </a:p>
          <a:p>
            <a:pPr lvl="1"/>
            <a:r>
              <a:rPr lang="en-US" altLang="zh-CN" dirty="0"/>
              <a:t>SIT:</a:t>
            </a:r>
          </a:p>
          <a:p>
            <a:pPr lvl="2"/>
            <a:r>
              <a:rPr lang="en-US" altLang="zh-CN" dirty="0"/>
              <a:t>layer1/2: radius = 140 mm</a:t>
            </a:r>
          </a:p>
          <a:p>
            <a:pPr lvl="2"/>
            <a:r>
              <a:rPr lang="en-US" altLang="zh-CN" dirty="0"/>
              <a:t>layer3/4: radius = 222 mm</a:t>
            </a:r>
          </a:p>
          <a:p>
            <a:r>
              <a:rPr lang="en-US" altLang="zh-CN" dirty="0"/>
              <a:t>keep algorithms and cheat them (input DC hits as TPC hits)</a:t>
            </a:r>
          </a:p>
          <a:p>
            <a:pPr lvl="1"/>
            <a:r>
              <a:rPr lang="en-US" altLang="zh-CN" dirty="0" err="1"/>
              <a:t>DCHDigiAlg</a:t>
            </a:r>
            <a:endParaRPr lang="en-US" altLang="zh-CN" dirty="0"/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x=</a:t>
            </a:r>
            <a:r>
              <a:rPr lang="en-US" altLang="zh-CN" dirty="0"/>
              <a:t>110 </a:t>
            </a:r>
            <a:r>
              <a:rPr lang="en-US" altLang="zh-CN" dirty="0">
                <a:sym typeface="Symbol" panose="05050102010706020507" pitchFamily="18" charset="2"/>
              </a:rPr>
              <a:t>m, y=</a:t>
            </a:r>
            <a:r>
              <a:rPr lang="en-US" altLang="zh-CN" dirty="0"/>
              <a:t>110 </a:t>
            </a:r>
            <a:r>
              <a:rPr lang="en-US" altLang="zh-CN" dirty="0">
                <a:sym typeface="Symbol" panose="05050102010706020507" pitchFamily="18" charset="2"/>
              </a:rPr>
              <a:t>m, x=</a:t>
            </a:r>
            <a:r>
              <a:rPr lang="en-US" altLang="zh-CN" dirty="0"/>
              <a:t>1 m</a:t>
            </a:r>
            <a:r>
              <a:rPr lang="en-US" altLang="zh-CN" dirty="0">
                <a:sym typeface="Symbol" panose="05050102010706020507" pitchFamily="18" charset="2"/>
              </a:rPr>
              <a:t>m</a:t>
            </a:r>
          </a:p>
          <a:p>
            <a:r>
              <a:rPr lang="en-US" altLang="zh-CN" dirty="0"/>
              <a:t>deal DC geometry as TPC (preliminary)</a:t>
            </a:r>
          </a:p>
          <a:p>
            <a:pPr lvl="1"/>
            <a:r>
              <a:rPr lang="en-US" altLang="zh-CN" dirty="0"/>
              <a:t>gear::</a:t>
            </a:r>
            <a:r>
              <a:rPr lang="en-US" altLang="zh-CN" dirty="0" err="1"/>
              <a:t>TPCParametersImpl</a:t>
            </a:r>
            <a:endParaRPr lang="en-US" altLang="zh-CN" dirty="0"/>
          </a:p>
          <a:p>
            <a:r>
              <a:rPr lang="en-US" altLang="zh-CN" dirty="0"/>
              <a:t>job work now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083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56CB8-6D35-4EFB-BEB5-ECF4A5A3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Full Tracking Chain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2F2E11-9F68-4E6B-9451-22706901D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SiliconTracking</a:t>
            </a:r>
            <a:r>
              <a:rPr lang="en-US" altLang="zh-CN" dirty="0"/>
              <a:t> (VXD+SIT, FTD)</a:t>
            </a:r>
          </a:p>
          <a:p>
            <a:r>
              <a:rPr lang="en-US" altLang="zh-CN" dirty="0" err="1"/>
              <a:t>ForwardTracking</a:t>
            </a:r>
            <a:r>
              <a:rPr lang="en-US" altLang="zh-CN" dirty="0"/>
              <a:t> (FTD)</a:t>
            </a:r>
          </a:p>
          <a:p>
            <a:r>
              <a:rPr lang="en-US" altLang="zh-CN" dirty="0" err="1"/>
              <a:t>TrackSubset</a:t>
            </a:r>
            <a:r>
              <a:rPr lang="en-US" altLang="zh-CN" dirty="0"/>
              <a:t> (combine)</a:t>
            </a:r>
          </a:p>
          <a:p>
            <a:r>
              <a:rPr lang="en-US" altLang="zh-CN" dirty="0" err="1"/>
              <a:t>Clupatra</a:t>
            </a:r>
            <a:r>
              <a:rPr lang="en-US" altLang="zh-CN" dirty="0"/>
              <a:t> (DC)</a:t>
            </a:r>
          </a:p>
          <a:p>
            <a:r>
              <a:rPr lang="en-US" altLang="zh-CN" dirty="0" err="1"/>
              <a:t>FullLDCTracking</a:t>
            </a:r>
            <a:r>
              <a:rPr lang="en-US" altLang="zh-CN" dirty="0"/>
              <a:t> (combine)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113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8FBEB4-2EE5-40C7-9D76-9E827C1F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Quick Test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2965F3-0667-4F1F-8E2D-875C987F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64" y="681037"/>
            <a:ext cx="3532285" cy="30355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25B7EC-7DB0-4140-AF61-492569258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6" y="3937243"/>
            <a:ext cx="3023329" cy="25590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765DDE1-64B4-4400-B624-C08BB8007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057" y="4821414"/>
            <a:ext cx="1269393" cy="14555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E7BF75-8C9A-4734-8C80-5D6BC2D56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903" y="4834853"/>
            <a:ext cx="1193594" cy="14555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503E29-7EAB-4B6D-966C-0BC71B560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375" y="4830097"/>
            <a:ext cx="1269393" cy="14597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BDE2C9-70ED-4053-80E3-F176838A6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646" y="4825078"/>
            <a:ext cx="1193594" cy="14751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FD6FF5-1C94-4DF5-9DFA-8FDF3FA2E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6666" y="4822146"/>
            <a:ext cx="1193594" cy="1475109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8A13AF-3063-4B45-B726-92AC509F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1987"/>
            <a:ext cx="4354413" cy="3138695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600" dirty="0"/>
              <a:t>single muon (5000 events)</a:t>
            </a:r>
          </a:p>
          <a:p>
            <a:pPr lvl="1"/>
            <a:r>
              <a:rPr lang="en-US" altLang="zh-CN" dirty="0"/>
              <a:t>100 GeV</a:t>
            </a:r>
          </a:p>
          <a:p>
            <a:pPr lvl="1"/>
            <a:r>
              <a:rPr lang="en-US" altLang="zh-CN" sz="2200" dirty="0">
                <a:sym typeface="Symbol" panose="05050102010706020507" pitchFamily="18" charset="2"/>
              </a:rPr>
              <a:t>=85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</a:t>
            </a:r>
            <a:r>
              <a:rPr lang="en-US" altLang="zh-CN" baseline="-25000" dirty="0">
                <a:sym typeface="Symbol" panose="05050102010706020507" pitchFamily="18" charset="2"/>
              </a:rPr>
              <a:t>p</a:t>
            </a:r>
            <a:r>
              <a:rPr lang="en-US" altLang="zh-CN" dirty="0">
                <a:sym typeface="Symbol" panose="05050102010706020507" pitchFamily="18" charset="2"/>
              </a:rPr>
              <a:t>=0.3940.005 GeV/c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cut p(95,105)GeV/c</a:t>
            </a:r>
          </a:p>
          <a:p>
            <a:pPr lvl="2"/>
            <a:r>
              <a:rPr lang="en-US" altLang="zh-CN" dirty="0"/>
              <a:t>5035 tracks for 5000 particle</a:t>
            </a:r>
          </a:p>
          <a:p>
            <a:r>
              <a:rPr lang="en-US" altLang="zh-CN" sz="2600" dirty="0">
                <a:solidFill>
                  <a:srgbClr val="FF0000"/>
                </a:solidFill>
                <a:sym typeface="Symbol" panose="05050102010706020507" pitchFamily="18" charset="2"/>
              </a:rPr>
              <a:t>10 muon in each event</a:t>
            </a:r>
            <a:r>
              <a:rPr lang="en-US" altLang="zh-CN" sz="2600" dirty="0">
                <a:sym typeface="Symbol" panose="05050102010706020507" pitchFamily="18" charset="2"/>
              </a:rPr>
              <a:t> (1000events)</a:t>
            </a:r>
          </a:p>
          <a:p>
            <a:pPr lvl="1"/>
            <a:r>
              <a:rPr lang="en-US" altLang="zh-CN" sz="2200" dirty="0"/>
              <a:t>5 GeV, 10 GeV, 20GeV, 50GeV, 100GeV </a:t>
            </a:r>
            <a:r>
              <a:rPr lang="en-US" altLang="zh-CN" sz="2200" dirty="0">
                <a:sym typeface="Symbol" panose="05050102010706020507" pitchFamily="18" charset="2"/>
              </a:rPr>
              <a:t></a:t>
            </a:r>
            <a:r>
              <a:rPr lang="en-US" altLang="zh-CN" sz="2200" baseline="30000" dirty="0">
                <a:sym typeface="Symbol" panose="05050102010706020507" pitchFamily="18" charset="2"/>
              </a:rPr>
              <a:t> </a:t>
            </a:r>
            <a:r>
              <a:rPr lang="en-US" altLang="zh-CN" sz="2200" dirty="0">
                <a:sym typeface="Symbol" panose="05050102010706020507" pitchFamily="18" charset="2"/>
              </a:rPr>
              <a:t>pairs ()</a:t>
            </a:r>
          </a:p>
          <a:p>
            <a:pPr lvl="1"/>
            <a:r>
              <a:rPr lang="en-US" altLang="zh-CN" sz="2200" dirty="0">
                <a:sym typeface="Symbol" panose="05050102010706020507" pitchFamily="18" charset="2"/>
              </a:rPr>
              <a:t>[60, 120]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&gt;0: 5103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&lt;0: 5119                                                          </a:t>
            </a:r>
          </a:p>
          <a:p>
            <a:pPr lvl="1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47D578-BFBF-46A6-9C07-D41118F0A26E}"/>
              </a:ext>
            </a:extLst>
          </p:cNvPr>
          <p:cNvSpPr txBox="1"/>
          <p:nvPr/>
        </p:nvSpPr>
        <p:spPr>
          <a:xfrm>
            <a:off x="3055057" y="3954434"/>
            <a:ext cx="591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Symbol" panose="05050102010706020507" pitchFamily="18" charset="2"/>
              </a:rPr>
              <a:t> (4.95,5.05)    ( 9.9, 10.1)   (19.8, 20.2)      (49,51)       (98,102)</a:t>
            </a:r>
          </a:p>
          <a:p>
            <a:r>
              <a:rPr lang="en-US" altLang="zh-CN" dirty="0">
                <a:sym typeface="Symbol" panose="05050102010706020507" pitchFamily="18" charset="2"/>
              </a:rPr>
              <a:t>    2026                2020              2024              2038            2020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621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AA9378-7599-40F3-88C3-360502E0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 Possible Roadmap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D28177-4D84-4CDC-96AB-4A960023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1987"/>
            <a:ext cx="1802063" cy="4349948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04B24F4-0653-415C-9C12-025510081D1A}"/>
              </a:ext>
            </a:extLst>
          </p:cNvPr>
          <p:cNvGrpSpPr/>
          <p:nvPr/>
        </p:nvGrpSpPr>
        <p:grpSpPr>
          <a:xfrm>
            <a:off x="3159843" y="715059"/>
            <a:ext cx="5512209" cy="5958348"/>
            <a:chOff x="1626011" y="516194"/>
            <a:chExt cx="5512209" cy="595834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762F2E7-0CB2-4B01-991E-E92739D9726C}"/>
                </a:ext>
              </a:extLst>
            </p:cNvPr>
            <p:cNvGrpSpPr/>
            <p:nvPr/>
          </p:nvGrpSpPr>
          <p:grpSpPr>
            <a:xfrm>
              <a:off x="2005780" y="811987"/>
              <a:ext cx="4700437" cy="5338431"/>
              <a:chOff x="2005780" y="811987"/>
              <a:chExt cx="4700437" cy="5338431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75A1D4B-ECDB-4058-817A-E8B3F87189B5}"/>
                  </a:ext>
                </a:extLst>
              </p:cNvPr>
              <p:cNvSpPr/>
              <p:nvPr/>
            </p:nvSpPr>
            <p:spPr>
              <a:xfrm>
                <a:off x="3487994" y="811987"/>
                <a:ext cx="1664724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/>
                  <a:t>SiliconTracking</a:t>
                </a:r>
                <a:endParaRPr lang="zh-CN" altLang="en-US" dirty="0"/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901BCCA-047E-4B45-A87B-3D1DA57DAF50}"/>
                  </a:ext>
                </a:extLst>
              </p:cNvPr>
              <p:cNvSpPr/>
              <p:nvPr/>
            </p:nvSpPr>
            <p:spPr>
              <a:xfrm>
                <a:off x="3432686" y="1815299"/>
                <a:ext cx="1767963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/>
                  <a:t>ForwardTracking</a:t>
                </a:r>
                <a:endParaRPr lang="zh-CN" altLang="en-US" dirty="0"/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7D520C65-FFDD-4433-9AF1-89DDF628260C}"/>
                  </a:ext>
                </a:extLst>
              </p:cNvPr>
              <p:cNvSpPr/>
              <p:nvPr/>
            </p:nvSpPr>
            <p:spPr>
              <a:xfrm>
                <a:off x="3432685" y="2818611"/>
                <a:ext cx="1767963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/>
                  <a:t>TrackSubset</a:t>
                </a:r>
                <a:endParaRPr lang="zh-CN" altLang="en-US" dirty="0"/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F85188D4-BC2E-44E2-A9EE-1AC24BC3B861}"/>
                  </a:ext>
                </a:extLst>
              </p:cNvPr>
              <p:cNvSpPr/>
              <p:nvPr/>
            </p:nvSpPr>
            <p:spPr>
              <a:xfrm>
                <a:off x="3432685" y="3829081"/>
                <a:ext cx="1767963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/>
                  <a:t>Clupatra</a:t>
                </a:r>
                <a:endParaRPr lang="zh-CN" altLang="en-US" dirty="0"/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1185B618-FD20-41E8-A003-54670EE9BA06}"/>
                  </a:ext>
                </a:extLst>
              </p:cNvPr>
              <p:cNvSpPr/>
              <p:nvPr/>
            </p:nvSpPr>
            <p:spPr>
              <a:xfrm>
                <a:off x="3373689" y="4750088"/>
                <a:ext cx="1885954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Full(LDC)Tracking</a:t>
                </a:r>
                <a:endParaRPr lang="zh-CN" altLang="en-US" dirty="0"/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6EEA37C3-BC8F-4819-964A-B0DF01018577}"/>
                  </a:ext>
                </a:extLst>
              </p:cNvPr>
              <p:cNvSpPr/>
              <p:nvPr/>
            </p:nvSpPr>
            <p:spPr>
              <a:xfrm>
                <a:off x="2005780" y="5671095"/>
                <a:ext cx="1996566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/>
                  <a:t>MarlinKalTestTrack</a:t>
                </a:r>
                <a:endParaRPr lang="zh-CN" altLang="en-US" dirty="0"/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2858FEA3-90A6-4ADB-A40C-9DE3C4A971BA}"/>
                  </a:ext>
                </a:extLst>
              </p:cNvPr>
              <p:cNvSpPr/>
              <p:nvPr/>
            </p:nvSpPr>
            <p:spPr>
              <a:xfrm>
                <a:off x="4709651" y="5671094"/>
                <a:ext cx="1996566" cy="47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/>
                  <a:t>GenFit</a:t>
                </a:r>
                <a:endParaRPr lang="zh-CN" altLang="en-US" dirty="0"/>
              </a:p>
            </p:txBody>
          </p: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3E374A06-92C9-4D03-BF36-E1E1C89DC5A2}"/>
                  </a:ext>
                </a:extLst>
              </p:cNvPr>
              <p:cNvCxnSpPr>
                <a:stCxn id="4" idx="2"/>
                <a:endCxn id="5" idx="0"/>
              </p:cNvCxnSpPr>
              <p:nvPr/>
            </p:nvCxnSpPr>
            <p:spPr>
              <a:xfrm flipH="1">
                <a:off x="4316668" y="1291310"/>
                <a:ext cx="3688" cy="5239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9034E7D1-F80E-4A09-A7B2-D5D8E3C8D194}"/>
                  </a:ext>
                </a:extLst>
              </p:cNvPr>
              <p:cNvCxnSpPr>
                <a:stCxn id="5" idx="2"/>
                <a:endCxn id="6" idx="0"/>
              </p:cNvCxnSpPr>
              <p:nvPr/>
            </p:nvCxnSpPr>
            <p:spPr>
              <a:xfrm flipH="1">
                <a:off x="4316667" y="2294622"/>
                <a:ext cx="1" cy="5239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15C01EFA-72BC-4FC0-B7A7-1AF1484243DD}"/>
                  </a:ext>
                </a:extLst>
              </p:cNvPr>
              <p:cNvCxnSpPr>
                <a:stCxn id="6" idx="2"/>
                <a:endCxn id="7" idx="0"/>
              </p:cNvCxnSpPr>
              <p:nvPr/>
            </p:nvCxnSpPr>
            <p:spPr>
              <a:xfrm>
                <a:off x="4316667" y="3297934"/>
                <a:ext cx="0" cy="5311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0C10E039-1413-4C59-853E-B5FDAD642BE6}"/>
                  </a:ext>
                </a:extLst>
              </p:cNvPr>
              <p:cNvCxnSpPr>
                <a:stCxn id="7" idx="2"/>
                <a:endCxn id="8" idx="0"/>
              </p:cNvCxnSpPr>
              <p:nvPr/>
            </p:nvCxnSpPr>
            <p:spPr>
              <a:xfrm flipH="1">
                <a:off x="4316666" y="4308404"/>
                <a:ext cx="1" cy="4416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连接符: 肘形 19">
                <a:extLst>
                  <a:ext uri="{FF2B5EF4-FFF2-40B4-BE49-F238E27FC236}">
                    <a16:creationId xmlns:a16="http://schemas.microsoft.com/office/drawing/2014/main" id="{CE9EA2B8-54E1-4621-84DC-36203514C04D}"/>
                  </a:ext>
                </a:extLst>
              </p:cNvPr>
              <p:cNvCxnSpPr>
                <a:stCxn id="8" idx="2"/>
                <a:endCxn id="9" idx="0"/>
              </p:cNvCxnSpPr>
              <p:nvPr/>
            </p:nvCxnSpPr>
            <p:spPr>
              <a:xfrm rot="5400000">
                <a:off x="3439523" y="4793952"/>
                <a:ext cx="441684" cy="1312603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连接符: 肘形 21">
                <a:extLst>
                  <a:ext uri="{FF2B5EF4-FFF2-40B4-BE49-F238E27FC236}">
                    <a16:creationId xmlns:a16="http://schemas.microsoft.com/office/drawing/2014/main" id="{6D266C98-EF46-43DD-ACC9-7C4EC3B6E221}"/>
                  </a:ext>
                </a:extLst>
              </p:cNvPr>
              <p:cNvCxnSpPr>
                <a:stCxn id="8" idx="2"/>
                <a:endCxn id="10" idx="0"/>
              </p:cNvCxnSpPr>
              <p:nvPr/>
            </p:nvCxnSpPr>
            <p:spPr>
              <a:xfrm rot="16200000" flipH="1">
                <a:off x="4791459" y="4754618"/>
                <a:ext cx="441683" cy="139126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D108F089-68B8-4A3C-BED4-DCE158C2348E}"/>
                </a:ext>
              </a:extLst>
            </p:cNvPr>
            <p:cNvSpPr/>
            <p:nvPr/>
          </p:nvSpPr>
          <p:spPr>
            <a:xfrm>
              <a:off x="2676832" y="516194"/>
              <a:ext cx="3325762" cy="489646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     tracking</a:t>
              </a: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292C83D1-938F-460A-BE4D-C3B0A7CBA39A}"/>
                </a:ext>
              </a:extLst>
            </p:cNvPr>
            <p:cNvSpPr/>
            <p:nvPr/>
          </p:nvSpPr>
          <p:spPr>
            <a:xfrm>
              <a:off x="1626011" y="5509585"/>
              <a:ext cx="5512209" cy="96495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     </a:t>
              </a:r>
            </a:p>
            <a:p>
              <a:endParaRPr lang="en-US" altLang="zh-CN" dirty="0">
                <a:solidFill>
                  <a:srgbClr val="FF0000"/>
                </a:solidFill>
              </a:endParaRPr>
            </a:p>
            <a:p>
              <a:r>
                <a:rPr lang="en-US" altLang="zh-CN" dirty="0">
                  <a:solidFill>
                    <a:srgbClr val="FF0000"/>
                  </a:solidFill>
                </a:rPr>
                <a:t> Kalman filter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AE31E659-B9FB-4973-B9DC-BF0BD32CC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77272"/>
            <a:ext cx="3301799" cy="29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4FB65-758F-4CE3-A659-2CFFB806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DD831B-3A02-4598-91C2-AAA9CFBC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44FA18-0B3E-45B7-882B-8AB58C6D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9" y="1323332"/>
            <a:ext cx="4418387" cy="23490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183A9F-2FF7-4461-8308-469370DCA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32" y="3480620"/>
            <a:ext cx="2774494" cy="27172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2507380-D3BB-453E-9181-65474B34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037" y="3255607"/>
            <a:ext cx="3245876" cy="3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D6DAF-DB63-45E4-9A12-E475E689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CEPC_v4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995FBF-D4F5-4BA8-8D35-33E62F86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34779"/>
            <a:ext cx="5469808" cy="2952319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Beam pipe</a:t>
            </a:r>
          </a:p>
          <a:p>
            <a:pPr lvl="1"/>
            <a:r>
              <a:rPr lang="en-US" altLang="zh-CN" dirty="0"/>
              <a:t>default CEPC_v4: Z=0-700mm keep same for general physical analysis</a:t>
            </a:r>
          </a:p>
          <a:p>
            <a:pPr lvl="1"/>
            <a:r>
              <a:rPr lang="en-US" altLang="zh-CN" dirty="0"/>
              <a:t>new MDI patch: code ready, needs new DD4hep commit (waiting to be imported into Key4hep)</a:t>
            </a:r>
          </a:p>
          <a:p>
            <a:r>
              <a:rPr lang="en-US" altLang="zh-CN" dirty="0"/>
              <a:t>Keep same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VXD, SIT, TPC, SET, FTD, </a:t>
            </a:r>
            <a:r>
              <a:rPr lang="en-US" altLang="zh-CN" dirty="0" err="1">
                <a:sym typeface="Symbol" panose="05050102010706020507" pitchFamily="18" charset="2"/>
              </a:rPr>
              <a:t>Ecal</a:t>
            </a:r>
            <a:r>
              <a:rPr lang="en-US" altLang="zh-CN" dirty="0">
                <a:sym typeface="Symbol" panose="05050102010706020507" pitchFamily="18" charset="2"/>
              </a:rPr>
              <a:t>, </a:t>
            </a:r>
            <a:r>
              <a:rPr lang="en-US" altLang="zh-CN" dirty="0" err="1">
                <a:sym typeface="Symbol" panose="05050102010706020507" pitchFamily="18" charset="2"/>
              </a:rPr>
              <a:t>Hcal</a:t>
            </a:r>
            <a:r>
              <a:rPr lang="en-US" altLang="zh-CN" dirty="0">
                <a:sym typeface="Symbol" panose="05050102010706020507" pitchFamily="18" charset="2"/>
              </a:rPr>
              <a:t>, Coil, Yoke</a:t>
            </a:r>
          </a:p>
          <a:p>
            <a:r>
              <a:rPr lang="en-US" altLang="zh-CN" dirty="0" err="1">
                <a:sym typeface="Symbol" panose="05050102010706020507" pitchFamily="18" charset="2"/>
              </a:rPr>
              <a:t>LumiCal</a:t>
            </a:r>
            <a:r>
              <a:rPr lang="en-US" altLang="zh-CN" dirty="0">
                <a:sym typeface="Symbol" panose="05050102010706020507" pitchFamily="18" charset="2"/>
              </a:rPr>
              <a:t>  TODO?</a:t>
            </a:r>
            <a:endParaRPr lang="en-US" altLang="zh-CN" dirty="0"/>
          </a:p>
          <a:p>
            <a:r>
              <a:rPr lang="en-US" altLang="zh-CN" dirty="0"/>
              <a:t>Validation</a:t>
            </a:r>
          </a:p>
          <a:p>
            <a:pPr lvl="1"/>
            <a:r>
              <a:rPr lang="en-US" altLang="zh-CN" dirty="0"/>
              <a:t>material scan</a:t>
            </a:r>
          </a:p>
          <a:p>
            <a:pPr lvl="1"/>
            <a:r>
              <a:rPr lang="en-US" altLang="zh-CN" dirty="0"/>
              <a:t>hit distribution</a:t>
            </a:r>
          </a:p>
          <a:p>
            <a:pPr lvl="1"/>
            <a:r>
              <a:rPr lang="en-US" altLang="zh-CN" dirty="0"/>
              <a:t>performance: ongoing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BFA648-07C2-4506-8BD4-79C07CC4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68" y="715058"/>
            <a:ext cx="2771113" cy="54619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C819FB-D0E1-42A2-AA00-7E78F9E61F62}"/>
              </a:ext>
            </a:extLst>
          </p:cNvPr>
          <p:cNvSpPr txBox="1"/>
          <p:nvPr/>
        </p:nvSpPr>
        <p:spPr>
          <a:xfrm>
            <a:off x="5980168" y="6083087"/>
            <a:ext cx="267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CDR Detector (by </a:t>
            </a:r>
            <a:r>
              <a:rPr lang="en-US" altLang="zh-CN" dirty="0" err="1"/>
              <a:t>MokkaC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0A54C1-9819-4BDC-B05A-AF5BDE3F2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6" y="3629114"/>
            <a:ext cx="2824619" cy="26820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8692CB-A332-45C7-A94B-432BA5B34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539" y="3898908"/>
            <a:ext cx="2328922" cy="22243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3376BD3-1EFE-4A06-A9A1-EB20D02F827F}"/>
              </a:ext>
            </a:extLst>
          </p:cNvPr>
          <p:cNvSpPr txBox="1"/>
          <p:nvPr/>
        </p:nvSpPr>
        <p:spPr>
          <a:xfrm>
            <a:off x="1567942" y="6123221"/>
            <a:ext cx="270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CDR Detector (by CEPCSW)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124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EB225-BE2F-42CF-9F61-C5C67E3D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VXD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B8E6F4-A0DD-4F1D-B297-023B40DB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1987"/>
            <a:ext cx="7886700" cy="252852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layer</a:t>
            </a:r>
          </a:p>
          <a:p>
            <a:pPr lvl="1"/>
            <a:r>
              <a:rPr lang="en-US" altLang="zh-CN" dirty="0"/>
              <a:t>support</a:t>
            </a:r>
          </a:p>
          <a:p>
            <a:pPr lvl="1"/>
            <a:r>
              <a:rPr lang="en-US" altLang="zh-CN" dirty="0"/>
              <a:t>sensor</a:t>
            </a:r>
          </a:p>
          <a:p>
            <a:pPr lvl="1"/>
            <a:r>
              <a:rPr lang="en-US" altLang="zh-CN" dirty="0"/>
              <a:t>electronics endplate</a:t>
            </a:r>
          </a:p>
          <a:p>
            <a:pPr lvl="1"/>
            <a:r>
              <a:rPr lang="en-US" altLang="zh-CN" dirty="0"/>
              <a:t>side electronics plate</a:t>
            </a:r>
          </a:p>
          <a:p>
            <a:r>
              <a:rPr lang="en-US" altLang="zh-CN" dirty="0"/>
              <a:t>outer support tube</a:t>
            </a:r>
          </a:p>
          <a:p>
            <a:r>
              <a:rPr lang="en-US" altLang="zh-CN" dirty="0"/>
              <a:t>end support plate</a:t>
            </a:r>
          </a:p>
          <a:p>
            <a:r>
              <a:rPr lang="en-US" altLang="zh-CN" dirty="0"/>
              <a:t>electronics 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E76427-A28F-4BD6-A876-0213EAE5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00" y="3239826"/>
            <a:ext cx="5755200" cy="30340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D69908-6A3A-4262-A4E0-D390C7657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29" y="827405"/>
            <a:ext cx="2608621" cy="2385315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E627BE6-C951-4059-ADA2-3FD7B261498C}"/>
              </a:ext>
            </a:extLst>
          </p:cNvPr>
          <p:cNvCxnSpPr/>
          <p:nvPr/>
        </p:nvCxnSpPr>
        <p:spPr>
          <a:xfrm flipV="1">
            <a:off x="4645742" y="2772697"/>
            <a:ext cx="0" cy="36944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749D6C4-E4B4-4462-A61F-536F391904BB}"/>
              </a:ext>
            </a:extLst>
          </p:cNvPr>
          <p:cNvCxnSpPr>
            <a:cxnSpLocks/>
          </p:cNvCxnSpPr>
          <p:nvPr/>
        </p:nvCxnSpPr>
        <p:spPr>
          <a:xfrm flipV="1">
            <a:off x="6899787" y="3130026"/>
            <a:ext cx="0" cy="32471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3140006-D582-4853-B510-7CCFDAE66E5A}"/>
              </a:ext>
            </a:extLst>
          </p:cNvPr>
          <p:cNvCxnSpPr>
            <a:cxnSpLocks/>
          </p:cNvCxnSpPr>
          <p:nvPr/>
        </p:nvCxnSpPr>
        <p:spPr>
          <a:xfrm flipV="1">
            <a:off x="5906729" y="3134944"/>
            <a:ext cx="0" cy="32471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AA41E20-D434-4F25-9750-FBA142DE3873}"/>
              </a:ext>
            </a:extLst>
          </p:cNvPr>
          <p:cNvCxnSpPr>
            <a:cxnSpLocks/>
          </p:cNvCxnSpPr>
          <p:nvPr/>
        </p:nvCxnSpPr>
        <p:spPr>
          <a:xfrm>
            <a:off x="1214284" y="4216491"/>
            <a:ext cx="747005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86591647-817B-411B-9217-82CFFBDF86E0}"/>
              </a:ext>
            </a:extLst>
          </p:cNvPr>
          <p:cNvSpPr txBox="1"/>
          <p:nvPr/>
        </p:nvSpPr>
        <p:spPr>
          <a:xfrm>
            <a:off x="219427" y="3839786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material scan check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1D64F9D-E7D4-4322-A686-CA7C7E76925A}"/>
              </a:ext>
            </a:extLst>
          </p:cNvPr>
          <p:cNvCxnSpPr>
            <a:cxnSpLocks/>
          </p:cNvCxnSpPr>
          <p:nvPr/>
        </p:nvCxnSpPr>
        <p:spPr>
          <a:xfrm flipV="1">
            <a:off x="6543368" y="3117416"/>
            <a:ext cx="0" cy="32471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3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8C3B3-D465-418E-AEF2-A560715C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FTD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F47E7E-1AD4-4E68-A96A-E4B130266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overlap existing in </a:t>
            </a:r>
            <a:r>
              <a:rPr lang="en-US" altLang="zh-CN" dirty="0" err="1"/>
              <a:t>Mokka</a:t>
            </a:r>
            <a:r>
              <a:rPr lang="en-US" altLang="zh-CN" dirty="0"/>
              <a:t> fixed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6362A4-2EE1-456F-A9D2-ABE002B1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287"/>
            <a:ext cx="9144000" cy="14786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F98E3A-4248-4F9B-B217-FFE69FF22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2648"/>
            <a:ext cx="3028950" cy="27808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B2980C-DB61-4BDA-A2E2-5B772EBCD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375" y="1602648"/>
            <a:ext cx="2721952" cy="30317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F7DEB0-A48C-4604-9FA3-22B86196468C}"/>
              </a:ext>
            </a:extLst>
          </p:cNvPr>
          <p:cNvSpPr txBox="1"/>
          <p:nvPr/>
        </p:nvSpPr>
        <p:spPr>
          <a:xfrm>
            <a:off x="443696" y="1538723"/>
            <a:ext cx="194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overlap if too wide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B552EA8-E856-4E44-A68D-1D7CB78B7FB2}"/>
              </a:ext>
            </a:extLst>
          </p:cNvPr>
          <p:cNvCxnSpPr>
            <a:stCxn id="7" idx="2"/>
          </p:cNvCxnSpPr>
          <p:nvPr/>
        </p:nvCxnSpPr>
        <p:spPr>
          <a:xfrm>
            <a:off x="1415725" y="1908055"/>
            <a:ext cx="1017759" cy="87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16E63A9-560A-4536-BB5C-66C3DC38DBC3}"/>
              </a:ext>
            </a:extLst>
          </p:cNvPr>
          <p:cNvCxnSpPr>
            <a:cxnSpLocks/>
          </p:cNvCxnSpPr>
          <p:nvPr/>
        </p:nvCxnSpPr>
        <p:spPr>
          <a:xfrm flipV="1">
            <a:off x="2839065" y="4634362"/>
            <a:ext cx="0" cy="18328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6045944-63A5-41A1-9498-C5D10CC44D1F}"/>
              </a:ext>
            </a:extLst>
          </p:cNvPr>
          <p:cNvCxnSpPr>
            <a:cxnSpLocks/>
          </p:cNvCxnSpPr>
          <p:nvPr/>
        </p:nvCxnSpPr>
        <p:spPr>
          <a:xfrm flipV="1">
            <a:off x="6179575" y="4634362"/>
            <a:ext cx="0" cy="18328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2681830-FF18-4F8B-B96F-DCB0ED9814D5}"/>
              </a:ext>
            </a:extLst>
          </p:cNvPr>
          <p:cNvCxnSpPr>
            <a:cxnSpLocks/>
          </p:cNvCxnSpPr>
          <p:nvPr/>
        </p:nvCxnSpPr>
        <p:spPr>
          <a:xfrm>
            <a:off x="910713" y="5271001"/>
            <a:ext cx="747005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F1E344E-C302-496B-A435-190C1C15794C}"/>
              </a:ext>
            </a:extLst>
          </p:cNvPr>
          <p:cNvCxnSpPr>
            <a:cxnSpLocks/>
          </p:cNvCxnSpPr>
          <p:nvPr/>
        </p:nvCxnSpPr>
        <p:spPr>
          <a:xfrm flipV="1">
            <a:off x="6339349" y="4634362"/>
            <a:ext cx="0" cy="18328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074CB4E-E132-4700-89A0-06D8DB2FFA5A}"/>
              </a:ext>
            </a:extLst>
          </p:cNvPr>
          <p:cNvCxnSpPr>
            <a:cxnSpLocks/>
          </p:cNvCxnSpPr>
          <p:nvPr/>
        </p:nvCxnSpPr>
        <p:spPr>
          <a:xfrm flipV="1">
            <a:off x="5793659" y="4543413"/>
            <a:ext cx="0" cy="18328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5BF2280-C29C-4C49-8108-ACA9F4729EDF}"/>
              </a:ext>
            </a:extLst>
          </p:cNvPr>
          <p:cNvCxnSpPr>
            <a:cxnSpLocks/>
          </p:cNvCxnSpPr>
          <p:nvPr/>
        </p:nvCxnSpPr>
        <p:spPr>
          <a:xfrm flipV="1">
            <a:off x="5284840" y="4698273"/>
            <a:ext cx="0" cy="18328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03C843E-76DD-44BB-AB80-876CC2FE176B}"/>
              </a:ext>
            </a:extLst>
          </p:cNvPr>
          <p:cNvCxnSpPr>
            <a:cxnSpLocks/>
          </p:cNvCxnSpPr>
          <p:nvPr/>
        </p:nvCxnSpPr>
        <p:spPr>
          <a:xfrm flipV="1">
            <a:off x="4997246" y="4769558"/>
            <a:ext cx="0" cy="18328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524C107-D0CE-4A37-ABDC-A5D6FBE2A587}"/>
              </a:ext>
            </a:extLst>
          </p:cNvPr>
          <p:cNvSpPr txBox="1"/>
          <p:nvPr/>
        </p:nvSpPr>
        <p:spPr>
          <a:xfrm>
            <a:off x="814280" y="6137400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material scan check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1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E5E59-89CC-4A69-82DA-F14625EC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SIT &amp; 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34961-13ED-4816-A282-05D7BE8F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same as </a:t>
            </a:r>
            <a:r>
              <a:rPr lang="en-US" altLang="zh-CN" dirty="0" err="1"/>
              <a:t>MokkaC’s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0365EDF-9A14-4B76-8897-520E4967C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76" y="3241818"/>
            <a:ext cx="3722124" cy="29562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959698E-CA2D-4595-8F50-E7DDF5D06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78" y="3331815"/>
            <a:ext cx="2876326" cy="28371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97D45E-F722-4B5E-B6F7-98A1BF9FF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79" y="811987"/>
            <a:ext cx="2241771" cy="2060559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F371E12-F2A4-4700-8864-6039431794F8}"/>
              </a:ext>
            </a:extLst>
          </p:cNvPr>
          <p:cNvCxnSpPr>
            <a:cxnSpLocks/>
          </p:cNvCxnSpPr>
          <p:nvPr/>
        </p:nvCxnSpPr>
        <p:spPr>
          <a:xfrm>
            <a:off x="849876" y="4489336"/>
            <a:ext cx="374977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5B8A566-07F0-4C3F-B587-65E3EF6B9B2F}"/>
              </a:ext>
            </a:extLst>
          </p:cNvPr>
          <p:cNvCxnSpPr>
            <a:cxnSpLocks/>
          </p:cNvCxnSpPr>
          <p:nvPr/>
        </p:nvCxnSpPr>
        <p:spPr>
          <a:xfrm flipV="1">
            <a:off x="2797893" y="3057197"/>
            <a:ext cx="0" cy="34025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1D44105-7557-4684-AB4A-A88C51461A37}"/>
              </a:ext>
            </a:extLst>
          </p:cNvPr>
          <p:cNvCxnSpPr>
            <a:cxnSpLocks/>
          </p:cNvCxnSpPr>
          <p:nvPr/>
        </p:nvCxnSpPr>
        <p:spPr>
          <a:xfrm>
            <a:off x="822223" y="4612239"/>
            <a:ext cx="374977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73AA2EA-66EB-479A-A8F8-CCE9230C8CF7}"/>
              </a:ext>
            </a:extLst>
          </p:cNvPr>
          <p:cNvCxnSpPr>
            <a:cxnSpLocks/>
          </p:cNvCxnSpPr>
          <p:nvPr/>
        </p:nvCxnSpPr>
        <p:spPr>
          <a:xfrm>
            <a:off x="705470" y="3366002"/>
            <a:ext cx="2753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9C0F3D4-404C-4C96-9B76-380D10D645C2}"/>
              </a:ext>
            </a:extLst>
          </p:cNvPr>
          <p:cNvSpPr txBox="1"/>
          <p:nvPr/>
        </p:nvSpPr>
        <p:spPr>
          <a:xfrm>
            <a:off x="275964" y="2904360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material scan check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8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4610B5-26D1-4857-A3D0-453B4271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TPC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57CE4F-A82C-4E06-987B-B22BF2D65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same as </a:t>
            </a:r>
            <a:r>
              <a:rPr lang="en-US" altLang="zh-CN" dirty="0" err="1"/>
              <a:t>MokkaC’s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E7A174-5921-43CF-8DF2-DAE75AB42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74" y="1270555"/>
            <a:ext cx="6649378" cy="520137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702F128-AD26-4D76-BFC5-9F7A75B94F4D}"/>
              </a:ext>
            </a:extLst>
          </p:cNvPr>
          <p:cNvCxnSpPr>
            <a:cxnSpLocks/>
          </p:cNvCxnSpPr>
          <p:nvPr/>
        </p:nvCxnSpPr>
        <p:spPr>
          <a:xfrm>
            <a:off x="739264" y="2350820"/>
            <a:ext cx="799178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71057FA-F516-4F25-B28A-84861046FEF4}"/>
              </a:ext>
            </a:extLst>
          </p:cNvPr>
          <p:cNvCxnSpPr>
            <a:cxnSpLocks/>
          </p:cNvCxnSpPr>
          <p:nvPr/>
        </p:nvCxnSpPr>
        <p:spPr>
          <a:xfrm flipV="1">
            <a:off x="2797893" y="1334729"/>
            <a:ext cx="0" cy="51250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9E66A2D-B05E-4042-BFE6-A4D6499132CF}"/>
              </a:ext>
            </a:extLst>
          </p:cNvPr>
          <p:cNvCxnSpPr>
            <a:cxnSpLocks/>
          </p:cNvCxnSpPr>
          <p:nvPr/>
        </p:nvCxnSpPr>
        <p:spPr>
          <a:xfrm flipV="1">
            <a:off x="4675855" y="6253316"/>
            <a:ext cx="0" cy="2998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6EFE6B5-1E6B-4EF9-BE63-D2AF0A8D0B94}"/>
              </a:ext>
            </a:extLst>
          </p:cNvPr>
          <p:cNvCxnSpPr>
            <a:cxnSpLocks/>
          </p:cNvCxnSpPr>
          <p:nvPr/>
        </p:nvCxnSpPr>
        <p:spPr>
          <a:xfrm>
            <a:off x="617745" y="3429000"/>
            <a:ext cx="799178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6F7AA26-E2A4-475B-8617-B2F10600862E}"/>
              </a:ext>
            </a:extLst>
          </p:cNvPr>
          <p:cNvSpPr txBox="1"/>
          <p:nvPr/>
        </p:nvSpPr>
        <p:spPr>
          <a:xfrm>
            <a:off x="6816875" y="1981488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material scan check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0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D2306-13AF-49BB-AA4C-2D07AAAF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Ecal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DACF48-4494-4FF0-ACB6-929E7B28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1987"/>
            <a:ext cx="7886700" cy="147561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err="1"/>
              <a:t>EcalBarrel</a:t>
            </a:r>
            <a:endParaRPr lang="en-US" altLang="zh-CN" dirty="0"/>
          </a:p>
          <a:p>
            <a:r>
              <a:rPr lang="en-US" altLang="zh-CN" dirty="0" err="1"/>
              <a:t>EcalEndcaps</a:t>
            </a:r>
            <a:endParaRPr lang="en-US" altLang="zh-CN" dirty="0"/>
          </a:p>
          <a:p>
            <a:r>
              <a:rPr lang="en-US" altLang="zh-CN" dirty="0" err="1"/>
              <a:t>EcalECRing</a:t>
            </a:r>
            <a:endParaRPr lang="en-US" altLang="zh-CN" dirty="0"/>
          </a:p>
          <a:p>
            <a:r>
              <a:rPr lang="en-US" altLang="zh-CN" dirty="0"/>
              <a:t>Tolerance gap to avoid overlap removed</a:t>
            </a:r>
          </a:p>
          <a:p>
            <a:pPr lvl="1"/>
            <a:r>
              <a:rPr lang="en-US" altLang="zh-CN" dirty="0"/>
              <a:t>about 1e-9~2e-9 mm thick between layers and slices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EB0838-319C-4FC2-9C55-095EFC5E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69" y="2287599"/>
            <a:ext cx="5434261" cy="4341581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C030EBD-DAF7-4A55-B964-3303731FB0BC}"/>
              </a:ext>
            </a:extLst>
          </p:cNvPr>
          <p:cNvCxnSpPr>
            <a:cxnSpLocks/>
          </p:cNvCxnSpPr>
          <p:nvPr/>
        </p:nvCxnSpPr>
        <p:spPr>
          <a:xfrm flipV="1">
            <a:off x="6344880" y="1666568"/>
            <a:ext cx="0" cy="51250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E046EF8-0251-4581-B622-F8FB6919CA66}"/>
              </a:ext>
            </a:extLst>
          </p:cNvPr>
          <p:cNvCxnSpPr>
            <a:cxnSpLocks/>
          </p:cNvCxnSpPr>
          <p:nvPr/>
        </p:nvCxnSpPr>
        <p:spPr>
          <a:xfrm>
            <a:off x="523568" y="2610465"/>
            <a:ext cx="799178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0268215-A2A1-4360-8268-A896AC5A3B2C}"/>
              </a:ext>
            </a:extLst>
          </p:cNvPr>
          <p:cNvCxnSpPr>
            <a:cxnSpLocks/>
          </p:cNvCxnSpPr>
          <p:nvPr/>
        </p:nvCxnSpPr>
        <p:spPr>
          <a:xfrm flipV="1">
            <a:off x="2050642" y="2280225"/>
            <a:ext cx="0" cy="434158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47C7A05-DD72-47DD-856A-831922D3A63A}"/>
              </a:ext>
            </a:extLst>
          </p:cNvPr>
          <p:cNvCxnSpPr>
            <a:cxnSpLocks/>
          </p:cNvCxnSpPr>
          <p:nvPr/>
        </p:nvCxnSpPr>
        <p:spPr>
          <a:xfrm flipV="1">
            <a:off x="6430297" y="1954161"/>
            <a:ext cx="283650" cy="19246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8D4DED8-CE5B-411E-B1C9-48AEDFFE5FBB}"/>
              </a:ext>
            </a:extLst>
          </p:cNvPr>
          <p:cNvSpPr txBox="1"/>
          <p:nvPr/>
        </p:nvSpPr>
        <p:spPr>
          <a:xfrm>
            <a:off x="6816875" y="1981488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material scan check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6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C9557-0DF5-4B46-89DF-D0DA687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Hcal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D9068-D595-4C82-8D2F-53EC6361C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HcalBarrel</a:t>
            </a:r>
            <a:endParaRPr lang="en-US" altLang="zh-CN" dirty="0"/>
          </a:p>
          <a:p>
            <a:r>
              <a:rPr lang="en-US" altLang="zh-CN" dirty="0" err="1"/>
              <a:t>HcalEndcaps</a:t>
            </a:r>
            <a:endParaRPr lang="en-US" altLang="zh-CN" dirty="0"/>
          </a:p>
          <a:p>
            <a:r>
              <a:rPr lang="en-US" altLang="zh-CN" dirty="0" err="1"/>
              <a:t>HcalEndcapRing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B43F8D-C411-46B2-AE69-33FA3B3A7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56" y="2985296"/>
            <a:ext cx="4652690" cy="33905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C6D332-3DC9-4FC1-8DC2-5C4C722ED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50" y="2669457"/>
            <a:ext cx="3883013" cy="3846529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26CE8DB-4D23-4C01-A010-34C654B0AED2}"/>
              </a:ext>
            </a:extLst>
          </p:cNvPr>
          <p:cNvCxnSpPr>
            <a:cxnSpLocks/>
          </p:cNvCxnSpPr>
          <p:nvPr/>
        </p:nvCxnSpPr>
        <p:spPr>
          <a:xfrm flipV="1">
            <a:off x="2724151" y="2440857"/>
            <a:ext cx="0" cy="43212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F2BC397-84E1-41D7-9E61-648C7FE93BA4}"/>
              </a:ext>
            </a:extLst>
          </p:cNvPr>
          <p:cNvCxnSpPr>
            <a:cxnSpLocks/>
          </p:cNvCxnSpPr>
          <p:nvPr/>
        </p:nvCxnSpPr>
        <p:spPr>
          <a:xfrm>
            <a:off x="95865" y="3546988"/>
            <a:ext cx="52578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F5694AA-BC2E-4E8C-9437-57ECD205458A}"/>
              </a:ext>
            </a:extLst>
          </p:cNvPr>
          <p:cNvCxnSpPr>
            <a:cxnSpLocks/>
          </p:cNvCxnSpPr>
          <p:nvPr/>
        </p:nvCxnSpPr>
        <p:spPr>
          <a:xfrm flipV="1">
            <a:off x="4344016" y="2440857"/>
            <a:ext cx="0" cy="43212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90A30D2-884A-42FD-873C-CDC4C34BF379}"/>
              </a:ext>
            </a:extLst>
          </p:cNvPr>
          <p:cNvCxnSpPr>
            <a:cxnSpLocks/>
          </p:cNvCxnSpPr>
          <p:nvPr/>
        </p:nvCxnSpPr>
        <p:spPr>
          <a:xfrm flipV="1">
            <a:off x="8097480" y="2364657"/>
            <a:ext cx="0" cy="43212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F059EE9-A72A-4539-A731-C5E64CF33C83}"/>
              </a:ext>
            </a:extLst>
          </p:cNvPr>
          <p:cNvCxnSpPr>
            <a:cxnSpLocks/>
          </p:cNvCxnSpPr>
          <p:nvPr/>
        </p:nvCxnSpPr>
        <p:spPr>
          <a:xfrm flipV="1">
            <a:off x="5107247" y="4259826"/>
            <a:ext cx="3760223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D9C0AE5-9C75-46E6-B3EB-BAC6A2283B45}"/>
              </a:ext>
            </a:extLst>
          </p:cNvPr>
          <p:cNvSpPr txBox="1"/>
          <p:nvPr/>
        </p:nvSpPr>
        <p:spPr>
          <a:xfrm>
            <a:off x="4916506" y="2446014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material scan check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3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857</Words>
  <Application>Microsoft Office PowerPoint</Application>
  <PresentationFormat>全屏显示(4:3)</PresentationFormat>
  <Paragraphs>223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Arial</vt:lpstr>
      <vt:lpstr>Calibri</vt:lpstr>
      <vt:lpstr>Calibri Light</vt:lpstr>
      <vt:lpstr>Symbol</vt:lpstr>
      <vt:lpstr>Office 主题​​</vt:lpstr>
      <vt:lpstr>CepC Detector Description in CEPCSW</vt:lpstr>
      <vt:lpstr>Geometry Migration</vt:lpstr>
      <vt:lpstr>CEPC_v4</vt:lpstr>
      <vt:lpstr>VXD</vt:lpstr>
      <vt:lpstr>FTD</vt:lpstr>
      <vt:lpstr>SIT &amp; SET</vt:lpstr>
      <vt:lpstr>TPC</vt:lpstr>
      <vt:lpstr>Ecal</vt:lpstr>
      <vt:lpstr>Hcal</vt:lpstr>
      <vt:lpstr>Coil &amp; Yoke</vt:lpstr>
      <vt:lpstr>Detector Manager</vt:lpstr>
      <vt:lpstr>Released Detector Information (README.md)</vt:lpstr>
      <vt:lpstr>Suggestion on Update Rule</vt:lpstr>
      <vt:lpstr>CRD_o1_v01 and CRD_o1_v02</vt:lpstr>
      <vt:lpstr>Plan</vt:lpstr>
      <vt:lpstr>Tracking in CEPCSW</vt:lpstr>
      <vt:lpstr>Progress</vt:lpstr>
      <vt:lpstr>TODO</vt:lpstr>
      <vt:lpstr>Full Sim-Rec Process</vt:lpstr>
      <vt:lpstr>Clupatra for DC</vt:lpstr>
      <vt:lpstr>Full Tracking Chain</vt:lpstr>
      <vt:lpstr>Quick Test</vt:lpstr>
      <vt:lpstr>One Possible Roadmap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Detector Description in CEPCSW</dc:title>
  <dc:creator>Fu Chengdong</dc:creator>
  <cp:lastModifiedBy>Fu Chengdong</cp:lastModifiedBy>
  <cp:revision>59</cp:revision>
  <dcterms:created xsi:type="dcterms:W3CDTF">2021-02-22T00:25:24Z</dcterms:created>
  <dcterms:modified xsi:type="dcterms:W3CDTF">2021-02-22T07:28:45Z</dcterms:modified>
</cp:coreProperties>
</file>