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856" r:id="rId2"/>
  </p:sldMasterIdLst>
  <p:notesMasterIdLst>
    <p:notesMasterId r:id="rId5"/>
  </p:notesMasterIdLst>
  <p:handoutMasterIdLst>
    <p:handoutMasterId r:id="rId6"/>
  </p:handoutMasterIdLst>
  <p:sldIdLst>
    <p:sldId id="729" r:id="rId3"/>
    <p:sldId id="647" r:id="rId4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3454"/>
    <a:srgbClr val="C0C0C0"/>
    <a:srgbClr val="4D5E68"/>
    <a:srgbClr val="1679BA"/>
    <a:srgbClr val="777777"/>
    <a:srgbClr val="5F5F5F"/>
    <a:srgbClr val="3E4C54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3" autoAdjust="0"/>
    <p:restoredTop sz="77658" autoAdjust="0"/>
  </p:normalViewPr>
  <p:slideViewPr>
    <p:cSldViewPr>
      <p:cViewPr varScale="1">
        <p:scale>
          <a:sx n="83" d="100"/>
          <a:sy n="83" d="100"/>
        </p:scale>
        <p:origin x="1805" y="3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1C87B1-2A14-4F82-8D90-3311869ADDF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6058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  <a:endParaRPr lang="en-US" altLang="zh-CN"/>
          </a:p>
          <a:p>
            <a:pPr lvl="1"/>
            <a:r>
              <a:rPr lang="zh-CN" altLang="en-US"/>
              <a:t>第二级</a:t>
            </a:r>
            <a:endParaRPr lang="en-US" altLang="zh-CN"/>
          </a:p>
          <a:p>
            <a:pPr lvl="2"/>
            <a:r>
              <a:rPr lang="zh-CN" altLang="en-US"/>
              <a:t>第三级</a:t>
            </a:r>
            <a:endParaRPr lang="en-US" altLang="zh-CN"/>
          </a:p>
          <a:p>
            <a:pPr lvl="3"/>
            <a:r>
              <a:rPr lang="zh-CN" altLang="en-US"/>
              <a:t>第四级</a:t>
            </a:r>
            <a:endParaRPr lang="en-US" altLang="zh-CN"/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6AB93A-BF15-498C-BBE8-1353C60DB3D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99557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宋体" charset="0"/>
        <a:cs typeface="宋体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宋体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宋体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宋体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宋体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AB93A-BF15-498C-BBE8-1353C60DB3DA}" type="slidenum">
              <a:rPr lang="en-US" altLang="zh-CN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1623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SSppt母板首页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305801" y="6477002"/>
            <a:ext cx="184731" cy="22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88000"/>
              </a:lnSpc>
              <a:defRPr/>
            </a:pPr>
            <a:endParaRPr lang="zh-CN" altLang="en-US" sz="1000">
              <a:solidFill>
                <a:schemeClr val="bg2"/>
              </a:solidFill>
              <a:latin typeface="Impact" charset="0"/>
              <a:ea typeface="宋体" charset="0"/>
            </a:endParaRP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339977"/>
            <a:ext cx="7772400" cy="1470025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2170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600200"/>
          </a:xfrm>
        </p:spPr>
        <p:txBody>
          <a:bodyPr/>
          <a:lstStyle>
            <a:lvl1pPr marL="0" indent="0" algn="ctr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45520385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13DC39-268D-47D8-8588-A2057D388AC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308277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5126" y="838200"/>
            <a:ext cx="2033588" cy="55626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609601" y="838200"/>
            <a:ext cx="5953125" cy="55626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628E6-EAE3-467E-BCE9-58AC0FA6972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615142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SSppt母板首页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305800" y="6477000"/>
            <a:ext cx="18415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88000"/>
              </a:lnSpc>
              <a:defRPr/>
            </a:pPr>
            <a:endParaRPr lang="zh-CN" altLang="en-US" sz="1000">
              <a:solidFill>
                <a:srgbClr val="808080"/>
              </a:solidFill>
              <a:latin typeface="Impact" charset="0"/>
              <a:ea typeface="宋体" charset="0"/>
            </a:endParaRP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2170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600200"/>
          </a:xfrm>
        </p:spPr>
        <p:txBody>
          <a:bodyPr/>
          <a:lstStyle>
            <a:lvl1pPr marL="0" indent="0" algn="ctr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58555217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2E3153-A26E-4CDB-9AA6-88958E6DD37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561557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F87204-E86C-409C-93E8-D4CC314B26D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162260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3992563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54563" y="1447800"/>
            <a:ext cx="399415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38E864-7BEA-4645-BB2D-EE06971DCFE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331794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B9DF14-AD93-4C85-B369-679BE849F11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3475409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4A5304-9C5D-488F-9D24-DFECC9776C1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703512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81A02-AD3D-4B4D-B690-4A6E238D119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7718898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5BF611-E51D-47D9-A120-7624F96614F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761074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2E3153-A26E-4CDB-9AA6-88958E6DD37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7848695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DE9D6-75E9-48D6-ADFA-2D724DDFDC3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5621595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13DC39-268D-47D8-8588-A2057D388AC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7379298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5125" y="838200"/>
            <a:ext cx="2033588" cy="55626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609600" y="838200"/>
            <a:ext cx="5953125" cy="55626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628E6-EAE3-467E-BCE9-58AC0FA6972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651427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F87204-E86C-409C-93E8-D4CC314B26D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508959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1" y="1447800"/>
            <a:ext cx="3992563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54564" y="1447800"/>
            <a:ext cx="399415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38E864-7BEA-4645-BB2D-EE06971DCFE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59442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B9DF14-AD93-4C85-B369-679BE849F11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406602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4A5304-9C5D-488F-9D24-DFECC9776C1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966220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81A02-AD3D-4B4D-B690-4A6E238D119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269903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5BF611-E51D-47D9-A120-7624F96614F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640299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DE9D6-75E9-48D6-ADFA-2D724DDFDC3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593433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未标题-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60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838200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160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447800"/>
            <a:ext cx="8139113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  <a:endParaRPr lang="en-US" altLang="zh-CN"/>
          </a:p>
          <a:p>
            <a:pPr lvl="1"/>
            <a:r>
              <a:rPr lang="zh-CN" altLang="en-US"/>
              <a:t>第二级</a:t>
            </a:r>
            <a:endParaRPr lang="en-US" altLang="zh-CN"/>
          </a:p>
          <a:p>
            <a:pPr lvl="2"/>
            <a:r>
              <a:rPr lang="zh-CN" altLang="en-US"/>
              <a:t>第三级</a:t>
            </a:r>
            <a:endParaRPr lang="en-US" altLang="zh-CN"/>
          </a:p>
          <a:p>
            <a:pPr lvl="3"/>
            <a:r>
              <a:rPr lang="zh-CN" altLang="en-US"/>
              <a:t>第四级</a:t>
            </a:r>
            <a:endParaRPr lang="en-US" altLang="zh-CN"/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160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1" y="6524627"/>
            <a:ext cx="303213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>
                <a:solidFill>
                  <a:srgbClr val="4D5E68"/>
                </a:solidFill>
                <a:latin typeface="Impact" panose="020B0806030902050204" pitchFamily="34" charset="0"/>
              </a:defRPr>
            </a:lvl1pPr>
          </a:lstStyle>
          <a:p>
            <a:fld id="{C7F56C93-384C-4A0A-BEB4-405E894632CD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16070" name="Rectangle 6"/>
          <p:cNvSpPr>
            <a:spLocks noChangeArrowheads="1"/>
          </p:cNvSpPr>
          <p:nvPr/>
        </p:nvSpPr>
        <p:spPr bwMode="auto">
          <a:xfrm>
            <a:off x="7872414" y="6513515"/>
            <a:ext cx="509587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hangingPunct="0">
              <a:defRPr/>
            </a:pPr>
            <a:r>
              <a:rPr lang="en-US" altLang="zh-CN" sz="900">
                <a:solidFill>
                  <a:srgbClr val="4D5E68"/>
                </a:solidFill>
                <a:latin typeface="Impact" charset="0"/>
                <a:ea typeface="宋体" charset="0"/>
              </a:rPr>
              <a:t>Page</a:t>
            </a:r>
          </a:p>
        </p:txBody>
      </p:sp>
      <p:sp>
        <p:nvSpPr>
          <p:cNvPr id="216071" name="Rectangle 7"/>
          <p:cNvSpPr>
            <a:spLocks noChangeArrowheads="1"/>
          </p:cNvSpPr>
          <p:nvPr/>
        </p:nvSpPr>
        <p:spPr bwMode="auto">
          <a:xfrm>
            <a:off x="468313" y="6524625"/>
            <a:ext cx="3810000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0" hangingPunct="0"/>
            <a:r>
              <a:rPr kumimoji="0" lang="zh-CN" altLang="en-US" sz="900">
                <a:solidFill>
                  <a:schemeClr val="bg1"/>
                </a:solidFill>
                <a:latin typeface="Impact" panose="020B0806030902050204" pitchFamily="34" charset="0"/>
              </a:rPr>
              <a:t>散裂中子源进展汇报</a:t>
            </a:r>
            <a:r>
              <a:rPr kumimoji="0" lang="en-US" altLang="zh-CN" sz="900">
                <a:solidFill>
                  <a:schemeClr val="bg1"/>
                </a:solidFill>
                <a:latin typeface="Impact" panose="020B0806030902050204" pitchFamily="34" charset="0"/>
              </a:rPr>
              <a:t>  </a:t>
            </a:r>
            <a:fld id="{F7CF2521-26B4-4135-B9BA-8B4B44CB84E4}" type="datetime4">
              <a:rPr kumimoji="0" lang="en-US" altLang="zh-CN" sz="900">
                <a:solidFill>
                  <a:schemeClr val="bg1"/>
                </a:solidFill>
                <a:latin typeface="Impact" panose="020B0806030902050204" pitchFamily="34" charset="0"/>
              </a:rPr>
              <a:pPr algn="l" eaLnBrk="0" hangingPunct="0"/>
              <a:t>February 24, 2021</a:t>
            </a:fld>
            <a:endParaRPr kumimoji="0" lang="en-US" altLang="zh-CN" sz="90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ransition>
    <p:fade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200" b="1">
          <a:solidFill>
            <a:srgbClr val="4D5E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200" b="1">
          <a:solidFill>
            <a:srgbClr val="4D5E68"/>
          </a:solidFill>
          <a:latin typeface="Arial" charset="0"/>
          <a:ea typeface="宋体" charset="0"/>
          <a:cs typeface="宋体" charset="0"/>
        </a:defRPr>
      </a:lvl2pPr>
      <a:lvl3pPr algn="l" rtl="0" fontAlgn="base">
        <a:spcBef>
          <a:spcPct val="0"/>
        </a:spcBef>
        <a:spcAft>
          <a:spcPct val="0"/>
        </a:spcAft>
        <a:defRPr sz="2200" b="1">
          <a:solidFill>
            <a:srgbClr val="4D5E68"/>
          </a:solidFill>
          <a:latin typeface="Arial" charset="0"/>
          <a:ea typeface="宋体" charset="0"/>
          <a:cs typeface="宋体" charset="0"/>
        </a:defRPr>
      </a:lvl3pPr>
      <a:lvl4pPr algn="l" rtl="0" fontAlgn="base">
        <a:spcBef>
          <a:spcPct val="0"/>
        </a:spcBef>
        <a:spcAft>
          <a:spcPct val="0"/>
        </a:spcAft>
        <a:defRPr sz="2200" b="1">
          <a:solidFill>
            <a:srgbClr val="4D5E68"/>
          </a:solidFill>
          <a:latin typeface="Arial" charset="0"/>
          <a:ea typeface="宋体" charset="0"/>
          <a:cs typeface="宋体" charset="0"/>
        </a:defRPr>
      </a:lvl4pPr>
      <a:lvl5pPr algn="l" rtl="0" fontAlgn="base">
        <a:spcBef>
          <a:spcPct val="0"/>
        </a:spcBef>
        <a:spcAft>
          <a:spcPct val="0"/>
        </a:spcAft>
        <a:defRPr sz="2200" b="1">
          <a:solidFill>
            <a:srgbClr val="4D5E68"/>
          </a:solidFill>
          <a:latin typeface="Arial" charset="0"/>
          <a:ea typeface="宋体" charset="0"/>
          <a:cs typeface="宋体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rgbClr val="4D5E68"/>
          </a:solidFill>
          <a:latin typeface="Arial" charset="0"/>
          <a:ea typeface="宋体" charset="0"/>
          <a:cs typeface="宋体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rgbClr val="4D5E68"/>
          </a:solidFill>
          <a:latin typeface="Arial" charset="0"/>
          <a:ea typeface="宋体" charset="0"/>
          <a:cs typeface="宋体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rgbClr val="4D5E68"/>
          </a:solidFill>
          <a:latin typeface="Arial" charset="0"/>
          <a:ea typeface="宋体" charset="0"/>
          <a:cs typeface="宋体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rgbClr val="4D5E68"/>
          </a:solidFill>
          <a:latin typeface="Arial" charset="0"/>
          <a:ea typeface="宋体" charset="0"/>
          <a:cs typeface="宋体" charset="0"/>
        </a:defRPr>
      </a:lvl9pPr>
    </p:titleStyle>
    <p:bodyStyle>
      <a:lvl1pPr marL="342900" indent="-342900" algn="l" rtl="0" fontAlgn="base">
        <a:lnSpc>
          <a:spcPct val="120000"/>
        </a:lnSpc>
        <a:spcBef>
          <a:spcPct val="30000"/>
        </a:spcBef>
        <a:spcAft>
          <a:spcPct val="20000"/>
        </a:spcAft>
        <a:buClr>
          <a:schemeClr val="tx1"/>
        </a:buClr>
        <a:buChar char="•"/>
        <a:defRPr sz="2100" b="1">
          <a:solidFill>
            <a:srgbClr val="1679BA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20000"/>
        </a:lnSpc>
        <a:spcBef>
          <a:spcPct val="20000"/>
        </a:spcBef>
        <a:spcAft>
          <a:spcPct val="20000"/>
        </a:spcAft>
        <a:buClr>
          <a:schemeClr val="tx1"/>
        </a:buClr>
        <a:buChar char="–"/>
        <a:defRPr sz="1900" b="1">
          <a:solidFill>
            <a:srgbClr val="4D5E68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b="1">
          <a:solidFill>
            <a:srgbClr val="4D5E68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b="1">
          <a:solidFill>
            <a:srgbClr val="4D5E68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4D5E68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4D5E68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4D5E68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4D5E68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4D5E68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未标题-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60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838200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160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0"/>
            <a:ext cx="8139113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  <a:endParaRPr lang="en-US" altLang="zh-CN"/>
          </a:p>
          <a:p>
            <a:pPr lvl="1"/>
            <a:r>
              <a:rPr lang="zh-CN" altLang="en-US"/>
              <a:t>第二级</a:t>
            </a:r>
            <a:endParaRPr lang="en-US" altLang="zh-CN"/>
          </a:p>
          <a:p>
            <a:pPr lvl="2"/>
            <a:r>
              <a:rPr lang="zh-CN" altLang="en-US"/>
              <a:t>第三级</a:t>
            </a:r>
            <a:endParaRPr lang="en-US" altLang="zh-CN"/>
          </a:p>
          <a:p>
            <a:pPr lvl="3"/>
            <a:r>
              <a:rPr lang="zh-CN" altLang="en-US"/>
              <a:t>第四级</a:t>
            </a:r>
            <a:endParaRPr lang="en-US" altLang="zh-CN"/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160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524625"/>
            <a:ext cx="303213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>
                <a:solidFill>
                  <a:srgbClr val="4D5E68"/>
                </a:solidFill>
                <a:latin typeface="Impact" panose="020B0806030902050204" pitchFamily="34" charset="0"/>
              </a:defRPr>
            </a:lvl1pPr>
          </a:lstStyle>
          <a:p>
            <a:fld id="{C7F56C93-384C-4A0A-BEB4-405E894632CD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16070" name="Rectangle 6"/>
          <p:cNvSpPr>
            <a:spLocks noChangeArrowheads="1"/>
          </p:cNvSpPr>
          <p:nvPr/>
        </p:nvSpPr>
        <p:spPr bwMode="auto">
          <a:xfrm>
            <a:off x="7872413" y="6513513"/>
            <a:ext cx="509587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hangingPunct="0">
              <a:defRPr/>
            </a:pPr>
            <a:r>
              <a:rPr lang="en-US" altLang="zh-CN" sz="900">
                <a:solidFill>
                  <a:srgbClr val="4D5E68"/>
                </a:solidFill>
                <a:latin typeface="Impact" charset="0"/>
                <a:ea typeface="宋体" charset="0"/>
              </a:rPr>
              <a:t>Page</a:t>
            </a:r>
          </a:p>
        </p:txBody>
      </p:sp>
      <p:sp>
        <p:nvSpPr>
          <p:cNvPr id="216071" name="Rectangle 7"/>
          <p:cNvSpPr>
            <a:spLocks noChangeArrowheads="1"/>
          </p:cNvSpPr>
          <p:nvPr/>
        </p:nvSpPr>
        <p:spPr bwMode="auto">
          <a:xfrm>
            <a:off x="468313" y="6524625"/>
            <a:ext cx="3810000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0" hangingPunct="0"/>
            <a:r>
              <a:rPr kumimoji="0" lang="zh-CN" altLang="en-US" sz="900">
                <a:solidFill>
                  <a:srgbClr val="FFFFFF"/>
                </a:solidFill>
                <a:latin typeface="Impact" panose="020B0806030902050204" pitchFamily="34" charset="0"/>
              </a:rPr>
              <a:t>散裂中子源进展汇报</a:t>
            </a:r>
            <a:r>
              <a:rPr kumimoji="0" lang="en-US" altLang="zh-CN" sz="900">
                <a:solidFill>
                  <a:srgbClr val="FFFFFF"/>
                </a:solidFill>
                <a:latin typeface="Impact" panose="020B0806030902050204" pitchFamily="34" charset="0"/>
              </a:rPr>
              <a:t>  </a:t>
            </a:r>
            <a:fld id="{F7CF2521-26B4-4135-B9BA-8B4B44CB84E4}" type="datetime4">
              <a:rPr kumimoji="0" lang="en-US" altLang="zh-CN" sz="900">
                <a:solidFill>
                  <a:srgbClr val="FFFFFF"/>
                </a:solidFill>
                <a:latin typeface="Impact" panose="020B0806030902050204" pitchFamily="34" charset="0"/>
              </a:rPr>
              <a:pPr algn="l" eaLnBrk="0" hangingPunct="0"/>
              <a:t>February 24, 2021</a:t>
            </a:fld>
            <a:endParaRPr kumimoji="0" lang="en-US" altLang="zh-CN" sz="900">
              <a:solidFill>
                <a:srgbClr val="FFFFFF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67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ransition>
    <p:fade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200" b="1">
          <a:solidFill>
            <a:srgbClr val="4D5E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200" b="1">
          <a:solidFill>
            <a:srgbClr val="4D5E68"/>
          </a:solidFill>
          <a:latin typeface="Arial" charset="0"/>
          <a:ea typeface="宋体" charset="0"/>
          <a:cs typeface="宋体" charset="0"/>
        </a:defRPr>
      </a:lvl2pPr>
      <a:lvl3pPr algn="l" rtl="0" fontAlgn="base">
        <a:spcBef>
          <a:spcPct val="0"/>
        </a:spcBef>
        <a:spcAft>
          <a:spcPct val="0"/>
        </a:spcAft>
        <a:defRPr sz="2200" b="1">
          <a:solidFill>
            <a:srgbClr val="4D5E68"/>
          </a:solidFill>
          <a:latin typeface="Arial" charset="0"/>
          <a:ea typeface="宋体" charset="0"/>
          <a:cs typeface="宋体" charset="0"/>
        </a:defRPr>
      </a:lvl3pPr>
      <a:lvl4pPr algn="l" rtl="0" fontAlgn="base">
        <a:spcBef>
          <a:spcPct val="0"/>
        </a:spcBef>
        <a:spcAft>
          <a:spcPct val="0"/>
        </a:spcAft>
        <a:defRPr sz="2200" b="1">
          <a:solidFill>
            <a:srgbClr val="4D5E68"/>
          </a:solidFill>
          <a:latin typeface="Arial" charset="0"/>
          <a:ea typeface="宋体" charset="0"/>
          <a:cs typeface="宋体" charset="0"/>
        </a:defRPr>
      </a:lvl4pPr>
      <a:lvl5pPr algn="l" rtl="0" fontAlgn="base">
        <a:spcBef>
          <a:spcPct val="0"/>
        </a:spcBef>
        <a:spcAft>
          <a:spcPct val="0"/>
        </a:spcAft>
        <a:defRPr sz="2200" b="1">
          <a:solidFill>
            <a:srgbClr val="4D5E68"/>
          </a:solidFill>
          <a:latin typeface="Arial" charset="0"/>
          <a:ea typeface="宋体" charset="0"/>
          <a:cs typeface="宋体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rgbClr val="4D5E68"/>
          </a:solidFill>
          <a:latin typeface="Arial" charset="0"/>
          <a:ea typeface="宋体" charset="0"/>
          <a:cs typeface="宋体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rgbClr val="4D5E68"/>
          </a:solidFill>
          <a:latin typeface="Arial" charset="0"/>
          <a:ea typeface="宋体" charset="0"/>
          <a:cs typeface="宋体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rgbClr val="4D5E68"/>
          </a:solidFill>
          <a:latin typeface="Arial" charset="0"/>
          <a:ea typeface="宋体" charset="0"/>
          <a:cs typeface="宋体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rgbClr val="4D5E68"/>
          </a:solidFill>
          <a:latin typeface="Arial" charset="0"/>
          <a:ea typeface="宋体" charset="0"/>
          <a:cs typeface="宋体" charset="0"/>
        </a:defRPr>
      </a:lvl9pPr>
    </p:titleStyle>
    <p:bodyStyle>
      <a:lvl1pPr marL="342900" indent="-342900" algn="l" rtl="0" fontAlgn="base">
        <a:lnSpc>
          <a:spcPct val="120000"/>
        </a:lnSpc>
        <a:spcBef>
          <a:spcPct val="30000"/>
        </a:spcBef>
        <a:spcAft>
          <a:spcPct val="20000"/>
        </a:spcAft>
        <a:buClr>
          <a:schemeClr val="tx1"/>
        </a:buClr>
        <a:buChar char="•"/>
        <a:defRPr sz="2100" b="1">
          <a:solidFill>
            <a:srgbClr val="1679BA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20000"/>
        </a:lnSpc>
        <a:spcBef>
          <a:spcPct val="20000"/>
        </a:spcBef>
        <a:spcAft>
          <a:spcPct val="20000"/>
        </a:spcAft>
        <a:buClr>
          <a:schemeClr val="tx1"/>
        </a:buClr>
        <a:buChar char="–"/>
        <a:defRPr sz="1900" b="1">
          <a:solidFill>
            <a:srgbClr val="4D5E68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b="1">
          <a:solidFill>
            <a:srgbClr val="4D5E68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b="1">
          <a:solidFill>
            <a:srgbClr val="4D5E68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4D5E68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4D5E68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4D5E68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4D5E68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4D5E68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8064896" cy="2118097"/>
          </a:xfrm>
        </p:spPr>
        <p:txBody>
          <a:bodyPr/>
          <a:lstStyle/>
          <a:p>
            <a:r>
              <a:rPr lang="zh-CN" altLang="en-US" sz="4800" dirty="0"/>
              <a:t>演示范例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275856" y="3645024"/>
            <a:ext cx="5400600" cy="1944216"/>
          </a:xfrm>
        </p:spPr>
        <p:txBody>
          <a:bodyPr/>
          <a:lstStyle/>
          <a:p>
            <a:pPr algn="l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0237453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7772400" cy="1470025"/>
          </a:xfrm>
        </p:spPr>
        <p:txBody>
          <a:bodyPr/>
          <a:lstStyle/>
          <a:p>
            <a:r>
              <a:rPr lang="zh-CN" altLang="en-US" sz="4400" dirty="0"/>
              <a:t>啥都没有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115949" y="4149080"/>
            <a:ext cx="4920547" cy="1872208"/>
          </a:xfrm>
        </p:spPr>
        <p:txBody>
          <a:bodyPr/>
          <a:lstStyle/>
          <a:p>
            <a:pPr algn="l"/>
            <a:r>
              <a:rPr lang="zh-CN" altLang="en-US" dirty="0"/>
              <a:t>中国科学院高能物理研究所</a:t>
            </a:r>
            <a:endParaRPr lang="en-US" altLang="zh-CN" dirty="0"/>
          </a:p>
          <a:p>
            <a:pPr algn="l"/>
            <a:r>
              <a:rPr lang="zh-CN" altLang="en-US" dirty="0"/>
              <a:t>中国散裂中子源</a:t>
            </a:r>
            <a:endParaRPr lang="en-US" altLang="zh-CN" dirty="0"/>
          </a:p>
          <a:p>
            <a:pPr algn="l"/>
            <a:r>
              <a:rPr lang="en-US" altLang="zh-CN"/>
              <a:t>2021/2/14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0792120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CSNS讲演稿母板">
  <a:themeElements>
    <a:clrScheme name="1_CSNS讲演稿母板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1_CSNS讲演稿母板">
      <a:majorFont>
        <a:latin typeface="Arial"/>
        <a:ea typeface="宋体"/>
        <a:cs typeface="宋体"/>
      </a:majorFont>
      <a:minorFont>
        <a:latin typeface="Arial"/>
        <a:ea typeface="宋体"/>
        <a:cs typeface="宋体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0"/>
            <a:cs typeface="宋体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0"/>
            <a:cs typeface="宋体" charset="0"/>
          </a:defRPr>
        </a:defPPr>
      </a:lstStyle>
    </a:lnDef>
  </a:objectDefaults>
  <a:extraClrSchemeLst>
    <a:extraClrScheme>
      <a:clrScheme name="1_CSNS讲演稿母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SNS讲演稿母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SNS讲演稿母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SNS讲演稿母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SNS讲演稿母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SNS讲演稿母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SNS讲演稿母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SNS讲演稿母板">
  <a:themeElements>
    <a:clrScheme name="1_CSNS讲演稿母板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1_CSNS讲演稿母板">
      <a:majorFont>
        <a:latin typeface="Arial"/>
        <a:ea typeface="宋体"/>
        <a:cs typeface="宋体"/>
      </a:majorFont>
      <a:minorFont>
        <a:latin typeface="Arial"/>
        <a:ea typeface="宋体"/>
        <a:cs typeface="宋体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0"/>
            <a:cs typeface="宋体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0"/>
            <a:cs typeface="宋体" charset="0"/>
          </a:defRPr>
        </a:defPPr>
      </a:lstStyle>
    </a:lnDef>
  </a:objectDefaults>
  <a:extraClrSchemeLst>
    <a:extraClrScheme>
      <a:clrScheme name="1_CSNS讲演稿母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SNS讲演稿母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SNS讲演稿母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SNS讲演稿母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SNS讲演稿母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SNS讲演稿母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SNS讲演稿母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CSNS模板</Template>
  <TotalTime>33990</TotalTime>
  <Words>11</Words>
  <Application>Microsoft Office PowerPoint</Application>
  <PresentationFormat>全屏显示(4:3)</PresentationFormat>
  <Paragraphs>6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宋体</vt:lpstr>
      <vt:lpstr>Arial</vt:lpstr>
      <vt:lpstr>Impact</vt:lpstr>
      <vt:lpstr>Wingdings</vt:lpstr>
      <vt:lpstr>1_CSNS讲演稿母板</vt:lpstr>
      <vt:lpstr>2_CSNS讲演稿母板</vt:lpstr>
      <vt:lpstr>演示范例</vt:lpstr>
      <vt:lpstr>啥都没有</vt:lpstr>
    </vt:vector>
  </TitlesOfParts>
  <Company>MC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CSNS Status 中国散裂中子源  Jie WEI  for the CSNS Project Team Institute of High Energy Physics Institute of Physics</dc:title>
  <dc:creator>MC SYSTEM</dc:creator>
  <cp:lastModifiedBy>CHC</cp:lastModifiedBy>
  <cp:revision>856</cp:revision>
  <cp:lastPrinted>1601-01-01T00:00:00Z</cp:lastPrinted>
  <dcterms:created xsi:type="dcterms:W3CDTF">2010-01-08T00:24:23Z</dcterms:created>
  <dcterms:modified xsi:type="dcterms:W3CDTF">2021-02-24T07:04:03Z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