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96596-6FD5-A24D-968F-4B64585B6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B37F8-5501-6D43-8CD9-46663100D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3ED84-A4FF-8E40-9DEB-0A7C19C70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55E30-1D43-6949-A0EF-755C9F06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81E63-A623-C844-A12D-7F79FAD3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73305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517CA-2ADD-644F-BE64-0C97F9BD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A9CE0-EC83-FD45-A8F2-DBC7D879E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B94F2-48DE-EB47-9557-4ED5D0870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1B0BE-1727-554A-970A-5BFB797E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BDFE9-B9A9-6241-BACB-2E9E9B831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93111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CC5877-12F3-6249-A296-8B0B139BA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788B7-E29C-5B45-BED4-62FB186E2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C4EB2-DEF7-1B48-80BA-3AAF40FC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24AB6-BE67-984E-AC90-E584631F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85FA5-83A5-E745-92BD-D17146CA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15138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7604D-9594-8246-9CF3-72E0B3F7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1D33-E42E-2C49-AEA5-91087DDB4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76015-DF94-B34C-B21C-7F21294D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1493F-DD69-F043-BCE4-5E3D333FA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69488-DCA5-AC43-8B71-85AB0674D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8372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0E632-3BA5-D14F-B85C-8061D648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15C87-0303-9142-921D-13369FA90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B6E64-B4F1-BC41-A960-A36DF819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91DB4-0843-6544-951A-74BE7F97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35E9C-4313-1942-8C1B-DECE6E37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0369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6932-A0C3-AA4C-BD61-EFEEA712F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10AD5-8F66-B245-8722-E30EF6EE9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1E84C5-0F42-AB48-A2E4-C6DDC9915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1546B-A33B-824A-991F-C4285FAB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AC3EF-E777-3241-A00C-2C744C6C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BAB45-F38B-CA49-A9B3-01EB60FE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1282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60A2-4C50-7745-AF45-3D450E0CD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4D49C-A8DB-3F46-8CAE-BFDCFE4EF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F6A77-C7F6-754A-A55C-6D0093FAF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5DBEEF-15CD-3B4A-969B-DC8AC61795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AE12CF-C5AA-0448-AE8A-C0723AEC5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E9A919-9385-3D42-959C-45A97990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1B6F90-7D9B-834D-B261-A726E2B11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F8CAB5-1824-E243-91BB-6A661C436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5899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FB15C-9B6D-584C-B35E-4503A699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3D154E-228C-5548-8906-4A93CDB27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1FEC0-BB13-CE4E-8C57-21F95F3F4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4C230-FEA1-3844-8261-8FC994DFA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134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8A07B0-C62C-FD4D-8CE2-31A5BCE0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FABEBE-EAF9-4B42-BD19-B210ED693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9000E-92DB-2548-8442-4FD1D4AA6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48453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1A21-0925-3948-8475-75220F90D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080A7-1D00-AF44-A9BE-B55B58EC0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E9A6D-43C2-2343-8588-DB055B960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053D1-9B13-3943-9DAA-E99944C3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5626F-088D-CC47-91D1-E91AAE576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74F49-93C0-2743-8844-B1DA6A02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2847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1EC3-A189-CE47-8514-0E1C7CDDA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CFFAF8-F691-BF49-B0E6-E41A5BCAA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7A38E-5385-0D4C-8A13-E95E89298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F1C4F-3DB1-3C4F-909B-03906BAA3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E65F1-A081-8040-A797-5C87F693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B5358-8CB5-8E4B-852B-0C04E441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8135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D72138-AFDD-0348-931C-5E0040FA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CB52C-27C4-754D-AF79-A6FA63704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8E99E-809F-D54C-8A2F-4DFBFC224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11D5-BCED-9F4F-B91C-3DD7ECD796CD}" type="datetimeFigureOut">
              <a:rPr lang="en-CN" smtClean="0"/>
              <a:t>2021/3/20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E142D-C0DB-284B-B092-0079D9F81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78B3B-CF4F-2143-A3F5-2D6C4F290C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DACDC-ACAD-A541-A8C9-69F9B23BFE8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598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14CD7-7420-AB43-AAC0-40534C5B2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N" dirty="0"/>
              <a:t>Performance study in tracking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B647E-7E16-7240-96BE-FD19E6B08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06998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C04E8-23CD-4C49-9DE0-521E3F45E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26BD0-64AA-E34C-86C4-1C2CD4C88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Marlin: use previous chain</a:t>
            </a:r>
          </a:p>
          <a:p>
            <a:pPr lvl="1"/>
            <a:r>
              <a:rPr lang="en-CN" dirty="0"/>
              <a:t>Sim + Reco + Analysis</a:t>
            </a:r>
          </a:p>
          <a:p>
            <a:r>
              <a:rPr lang="en-CN" dirty="0"/>
              <a:t>Gaudi:</a:t>
            </a:r>
          </a:p>
          <a:p>
            <a:pPr lvl="1"/>
            <a:r>
              <a:rPr lang="en-CN" dirty="0"/>
              <a:t>Sim with MokkaC </a:t>
            </a:r>
          </a:p>
          <a:p>
            <a:pPr lvl="1"/>
            <a:r>
              <a:rPr lang="en-CN" dirty="0"/>
              <a:t>reco and analysis with in gaudi framework</a:t>
            </a:r>
          </a:p>
          <a:p>
            <a:pPr lvl="1"/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56334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C9282-AC13-2642-946B-BC3AD0CE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Efficiency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1D77EF-C0A6-C248-B88C-6A1F645191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239152"/>
            <a:ext cx="6096000" cy="413969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8F39C8-FA56-514A-A702-4AA7A5A64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51035"/>
            <a:ext cx="6246421" cy="42418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EE323D7-5387-2144-A067-2073466E1732}"/>
              </a:ext>
            </a:extLst>
          </p:cNvPr>
          <p:cNvSpPr txBox="1"/>
          <p:nvPr/>
        </p:nvSpPr>
        <p:spPr>
          <a:xfrm>
            <a:off x="4096987" y="4655128"/>
            <a:ext cx="15520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4000" dirty="0"/>
              <a:t>Marlin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DC4C1B-1257-0649-948B-9BAD6954405F}"/>
              </a:ext>
            </a:extLst>
          </p:cNvPr>
          <p:cNvSpPr txBox="1"/>
          <p:nvPr/>
        </p:nvSpPr>
        <p:spPr>
          <a:xfrm>
            <a:off x="9985169" y="4655128"/>
            <a:ext cx="14093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4000" dirty="0"/>
              <a:t>Gaudi</a:t>
            </a:r>
          </a:p>
        </p:txBody>
      </p:sp>
    </p:spTree>
    <p:extLst>
      <p:ext uri="{BB962C8B-B14F-4D97-AF65-F5344CB8AC3E}">
        <p14:creationId xmlns:p14="http://schemas.microsoft.com/office/powerpoint/2010/main" val="215687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D467B-FDEA-6048-81C9-7C97C940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Pt resolution Dpt/pt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E081D51-A799-CB40-B7D6-880374A01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393128"/>
            <a:ext cx="5865256" cy="39914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F529D2-0075-7E46-81D6-A88A4F78AB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93128"/>
            <a:ext cx="5865256" cy="39913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357E774-B918-9F4A-BAA9-1F2B6CF21B4C}"/>
              </a:ext>
            </a:extLst>
          </p:cNvPr>
          <p:cNvSpPr txBox="1"/>
          <p:nvPr/>
        </p:nvSpPr>
        <p:spPr>
          <a:xfrm>
            <a:off x="748144" y="1802557"/>
            <a:ext cx="8288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dirty="0"/>
              <a:t>Dpt: pt-pt_{true} distribution fit with gaussian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19E670-6587-FC4A-A7A1-B82B14C6C266}"/>
              </a:ext>
            </a:extLst>
          </p:cNvPr>
          <p:cNvSpPr txBox="1"/>
          <p:nvPr/>
        </p:nvSpPr>
        <p:spPr>
          <a:xfrm>
            <a:off x="2331857" y="2874329"/>
            <a:ext cx="15520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4000" dirty="0"/>
              <a:t>Marlin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1533A-FBD1-9241-BF39-4CFB6C8D4F89}"/>
              </a:ext>
            </a:extLst>
          </p:cNvPr>
          <p:cNvSpPr txBox="1"/>
          <p:nvPr/>
        </p:nvSpPr>
        <p:spPr>
          <a:xfrm>
            <a:off x="8220039" y="2874329"/>
            <a:ext cx="14093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4000" dirty="0"/>
              <a:t>Gaudi</a:t>
            </a:r>
          </a:p>
        </p:txBody>
      </p:sp>
    </p:spTree>
    <p:extLst>
      <p:ext uri="{BB962C8B-B14F-4D97-AF65-F5344CB8AC3E}">
        <p14:creationId xmlns:p14="http://schemas.microsoft.com/office/powerpoint/2010/main" val="243729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</Words>
  <Application>Microsoft Macintosh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Performance study in tracking</vt:lpstr>
      <vt:lpstr>PowerPoint Presentation</vt:lpstr>
      <vt:lpstr>Efficiency</vt:lpstr>
      <vt:lpstr>Pt resolution Dpt/pt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study in tracking</dc:title>
  <dc:creator>Microsoft Office User</dc:creator>
  <cp:lastModifiedBy>Microsoft Office User</cp:lastModifiedBy>
  <cp:revision>3</cp:revision>
  <dcterms:created xsi:type="dcterms:W3CDTF">2021-03-20T07:13:11Z</dcterms:created>
  <dcterms:modified xsi:type="dcterms:W3CDTF">2021-03-20T07:26:01Z</dcterms:modified>
</cp:coreProperties>
</file>