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5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9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67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1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8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0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17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62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07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86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0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CDD6-3B4C-4E73-A8C1-5C4E948CFFF1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91E0-18E4-4577-827F-EC7AD3DF02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" t="5462" r="30508" b="27347"/>
          <a:stretch/>
        </p:blipFill>
        <p:spPr>
          <a:xfrm>
            <a:off x="2752642" y="195944"/>
            <a:ext cx="8986924" cy="648084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cxnSp>
        <p:nvCxnSpPr>
          <p:cNvPr id="4" name="直線コネクタ 3"/>
          <p:cNvCxnSpPr/>
          <p:nvPr/>
        </p:nvCxnSpPr>
        <p:spPr>
          <a:xfrm>
            <a:off x="5827923" y="1751682"/>
            <a:ext cx="52109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862549" y="1882048"/>
            <a:ext cx="4232314" cy="18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862549" y="2014249"/>
            <a:ext cx="65899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862548" y="2420037"/>
            <a:ext cx="65899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43219" y="195944"/>
            <a:ext cx="226947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Comments - I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2657231" y="3110522"/>
            <a:ext cx="5588000" cy="22039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59078" y="3752571"/>
            <a:ext cx="836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Ryuta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598616" y="5288519"/>
            <a:ext cx="5588000" cy="86126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2862548" y="5579128"/>
            <a:ext cx="2366864" cy="289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245231" y="5494712"/>
            <a:ext cx="22912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 smtClean="0">
                <a:solidFill>
                  <a:srgbClr val="00B050"/>
                </a:solidFill>
              </a:rPr>
              <a:t>Yanxi</a:t>
            </a:r>
            <a:r>
              <a:rPr lang="en-US" altLang="ja-JP" sz="1400" dirty="0" smtClean="0">
                <a:solidFill>
                  <a:srgbClr val="00B050"/>
                </a:solidFill>
              </a:rPr>
              <a:t>, tell the MC files</a:t>
            </a:r>
            <a:endParaRPr kumimoji="1"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598616" y="6187888"/>
            <a:ext cx="5588000" cy="3532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186616" y="6187888"/>
            <a:ext cx="6944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Ryuta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0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" t="4762" r="50930" b="23095"/>
          <a:stretch/>
        </p:blipFill>
        <p:spPr>
          <a:xfrm>
            <a:off x="5353213" y="208778"/>
            <a:ext cx="6070635" cy="66492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テキスト ボックス 3"/>
          <p:cNvSpPr txBox="1"/>
          <p:nvPr/>
        </p:nvSpPr>
        <p:spPr>
          <a:xfrm>
            <a:off x="143219" y="195944"/>
            <a:ext cx="226947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Comments - II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5292854" y="3057504"/>
            <a:ext cx="5588000" cy="2064331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228961" y="4616713"/>
            <a:ext cx="53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7030A0"/>
                </a:solidFill>
              </a:rPr>
              <a:t>Min</a:t>
            </a:r>
            <a:endParaRPr kumimoji="1" lang="ja-JP" altLang="en-US" sz="1400" dirty="0">
              <a:solidFill>
                <a:srgbClr val="7030A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466172" y="307755"/>
            <a:ext cx="5588000" cy="9771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466172" y="1291754"/>
            <a:ext cx="4311334" cy="41751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810838" y="1346623"/>
            <a:ext cx="56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 smtClean="0">
                <a:solidFill>
                  <a:srgbClr val="00B0F0"/>
                </a:solidFill>
              </a:rPr>
              <a:t>Kaili</a:t>
            </a:r>
            <a:endParaRPr kumimoji="1" lang="ja-JP" altLang="en-US" sz="1400" dirty="0">
              <a:solidFill>
                <a:srgbClr val="00B0F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78169" y="349832"/>
            <a:ext cx="836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Ryuta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466172" y="6179671"/>
            <a:ext cx="4998628" cy="60362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484340" y="6327594"/>
            <a:ext cx="53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7030A0"/>
                </a:solidFill>
              </a:rPr>
              <a:t>Min</a:t>
            </a:r>
            <a:endParaRPr kumimoji="1" lang="ja-JP" altLang="en-US" sz="1400" dirty="0">
              <a:solidFill>
                <a:srgbClr val="7030A0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431003" y="1726623"/>
            <a:ext cx="5588000" cy="9771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375154" y="1988832"/>
            <a:ext cx="836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Ryuta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193325" y="5145335"/>
            <a:ext cx="5588000" cy="89647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092996" y="5154455"/>
            <a:ext cx="670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Ryuta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71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1470" t="8976" r="42017" b="6262"/>
          <a:stretch/>
        </p:blipFill>
        <p:spPr>
          <a:xfrm>
            <a:off x="6610907" y="337982"/>
            <a:ext cx="4529141" cy="63579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テキスト ボックス 2"/>
          <p:cNvSpPr txBox="1"/>
          <p:nvPr/>
        </p:nvSpPr>
        <p:spPr>
          <a:xfrm>
            <a:off x="143219" y="195944"/>
            <a:ext cx="2478795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Comments - III</a:t>
            </a:r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42125" y="3014879"/>
            <a:ext cx="670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Ryuta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53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24</Words>
  <Application>Microsoft Office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木内隆太</dc:creator>
  <cp:lastModifiedBy>木内隆太</cp:lastModifiedBy>
  <cp:revision>10</cp:revision>
  <dcterms:created xsi:type="dcterms:W3CDTF">2021-04-23T11:46:24Z</dcterms:created>
  <dcterms:modified xsi:type="dcterms:W3CDTF">2021-04-23T14:03:55Z</dcterms:modified>
</cp:coreProperties>
</file>