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5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FD2-486F-4C16-AB93-9226217834ED}" type="datetimeFigureOut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FE3-F2A3-484D-8DB7-B8596631E3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464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FD2-486F-4C16-AB93-9226217834ED}" type="datetimeFigureOut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FE3-F2A3-484D-8DB7-B8596631E3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5750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FD2-486F-4C16-AB93-9226217834ED}" type="datetimeFigureOut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FE3-F2A3-484D-8DB7-B8596631E3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0386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FD2-486F-4C16-AB93-9226217834ED}" type="datetimeFigureOut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FE3-F2A3-484D-8DB7-B8596631E3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0153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FD2-486F-4C16-AB93-9226217834ED}" type="datetimeFigureOut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FE3-F2A3-484D-8DB7-B8596631E3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430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FD2-486F-4C16-AB93-9226217834ED}" type="datetimeFigureOut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FE3-F2A3-484D-8DB7-B8596631E3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6260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FD2-486F-4C16-AB93-9226217834ED}" type="datetimeFigureOut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FE3-F2A3-484D-8DB7-B8596631E3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5988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FD2-486F-4C16-AB93-9226217834ED}" type="datetimeFigureOut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FE3-F2A3-484D-8DB7-B8596631E3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7023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FD2-486F-4C16-AB93-9226217834ED}" type="datetimeFigureOut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FE3-F2A3-484D-8DB7-B8596631E3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159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FD2-486F-4C16-AB93-9226217834ED}" type="datetimeFigureOut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FE3-F2A3-484D-8DB7-B8596631E3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527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FD2-486F-4C16-AB93-9226217834ED}" type="datetimeFigureOut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FE3-F2A3-484D-8DB7-B8596631E3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8470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1FD2-486F-4C16-AB93-9226217834ED}" type="datetimeFigureOut">
              <a:rPr lang="zh-CN" altLang="en-US" smtClean="0"/>
              <a:t>2021/4/28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01FE3-F2A3-484D-8DB7-B8596631E3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319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Bullets for CEPC Trigger Discussion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Zhen-An Liu</a:t>
            </a:r>
          </a:p>
          <a:p>
            <a:r>
              <a:rPr lang="en-US" altLang="zh-CN" dirty="0" smtClean="0"/>
              <a:t>IHEP</a:t>
            </a:r>
          </a:p>
          <a:p>
            <a:r>
              <a:rPr lang="en-US" altLang="zh-CN" dirty="0" smtClean="0"/>
              <a:t>Apr. 28 2021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0615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130"/>
          </a:xfrm>
        </p:spPr>
        <p:txBody>
          <a:bodyPr/>
          <a:lstStyle/>
          <a:p>
            <a:r>
              <a:rPr lang="en-US" altLang="zh-CN" dirty="0"/>
              <a:t>Q</a:t>
            </a:r>
            <a:r>
              <a:rPr lang="en-US" altLang="zh-CN" dirty="0" smtClean="0"/>
              <a:t>uestions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85455"/>
            <a:ext cx="10515600" cy="479150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Trigger Primitives Inputs</a:t>
            </a:r>
          </a:p>
          <a:p>
            <a:pPr lvl="1"/>
            <a:r>
              <a:rPr lang="en-US" altLang="zh-CN" dirty="0" smtClean="0"/>
              <a:t>Tracking</a:t>
            </a:r>
          </a:p>
          <a:p>
            <a:pPr lvl="1"/>
            <a:r>
              <a:rPr lang="en-US" altLang="zh-CN" dirty="0" smtClean="0"/>
              <a:t>Calorimetry </a:t>
            </a:r>
          </a:p>
          <a:p>
            <a:pPr lvl="2"/>
            <a:r>
              <a:rPr lang="en-US" altLang="zh-CN" dirty="0" smtClean="0"/>
              <a:t>Barrel</a:t>
            </a:r>
          </a:p>
          <a:p>
            <a:pPr lvl="2"/>
            <a:r>
              <a:rPr lang="en-US" altLang="zh-CN" dirty="0" smtClean="0"/>
              <a:t>Endcap</a:t>
            </a:r>
          </a:p>
          <a:p>
            <a:pPr lvl="1"/>
            <a:r>
              <a:rPr lang="en-US" altLang="zh-CN" dirty="0" smtClean="0"/>
              <a:t>Muon</a:t>
            </a:r>
          </a:p>
          <a:p>
            <a:pPr lvl="2"/>
            <a:r>
              <a:rPr lang="en-US" altLang="zh-CN" dirty="0" smtClean="0"/>
              <a:t>Barrel</a:t>
            </a:r>
          </a:p>
          <a:p>
            <a:pPr lvl="2"/>
            <a:r>
              <a:rPr lang="en-US" altLang="zh-CN" dirty="0" smtClean="0"/>
              <a:t>Endcap</a:t>
            </a:r>
          </a:p>
          <a:p>
            <a:pPr lvl="1"/>
            <a:r>
              <a:rPr lang="en-US" altLang="zh-CN" dirty="0" smtClean="0"/>
              <a:t>Timing Detector?</a:t>
            </a:r>
            <a:endParaRPr lang="en-US" altLang="zh-CN" dirty="0"/>
          </a:p>
          <a:p>
            <a:r>
              <a:rPr lang="en-US" altLang="zh-CN" dirty="0" smtClean="0"/>
              <a:t>Should we start from one Detector or all Detectors?</a:t>
            </a:r>
          </a:p>
          <a:p>
            <a:pPr lvl="1"/>
            <a:r>
              <a:rPr lang="en-US" altLang="zh-CN" dirty="0" smtClean="0"/>
              <a:t>Suppose from one, then which one?</a:t>
            </a:r>
          </a:p>
          <a:p>
            <a:pPr lvl="1"/>
            <a:r>
              <a:rPr lang="en-US" altLang="zh-CN" dirty="0" smtClean="0"/>
              <a:t>If more, then which ones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1021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493"/>
          </a:xfrm>
        </p:spPr>
        <p:txBody>
          <a:bodyPr/>
          <a:lstStyle/>
          <a:p>
            <a:r>
              <a:rPr lang="en-US" altLang="zh-CN" dirty="0" smtClean="0"/>
              <a:t>Algorism Simulation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39273"/>
            <a:ext cx="10515600" cy="4837690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Electron reconstruction in Calorimeter</a:t>
            </a:r>
          </a:p>
          <a:p>
            <a:pPr lvl="1"/>
            <a:r>
              <a:rPr lang="en-US" altLang="zh-CN" dirty="0" smtClean="0"/>
              <a:t>Barrel</a:t>
            </a:r>
          </a:p>
          <a:p>
            <a:pPr lvl="1"/>
            <a:r>
              <a:rPr lang="en-US" altLang="zh-CN" dirty="0" smtClean="0"/>
              <a:t>Endcap</a:t>
            </a:r>
          </a:p>
          <a:p>
            <a:r>
              <a:rPr lang="en-US" altLang="zh-CN" dirty="0" smtClean="0"/>
              <a:t>Photon reconstruction in Calorimeter</a:t>
            </a:r>
          </a:p>
          <a:p>
            <a:pPr lvl="1"/>
            <a:r>
              <a:rPr lang="en-US" altLang="zh-CN" dirty="0" smtClean="0"/>
              <a:t>Barrel</a:t>
            </a:r>
          </a:p>
          <a:p>
            <a:pPr lvl="1"/>
            <a:r>
              <a:rPr lang="en-US" altLang="zh-CN" dirty="0" smtClean="0"/>
              <a:t>Endcap</a:t>
            </a:r>
            <a:endParaRPr lang="zh-CN" altLang="en-US" dirty="0" smtClean="0"/>
          </a:p>
          <a:p>
            <a:r>
              <a:rPr lang="en-US" altLang="zh-CN" dirty="0"/>
              <a:t>T</a:t>
            </a:r>
            <a:r>
              <a:rPr lang="en-US" altLang="zh-CN" dirty="0" smtClean="0"/>
              <a:t>rack-finder primitives for e/g triggers</a:t>
            </a:r>
          </a:p>
          <a:p>
            <a:r>
              <a:rPr lang="en-US" altLang="zh-CN" dirty="0" smtClean="0"/>
              <a:t>Muon reconstruction </a:t>
            </a:r>
          </a:p>
          <a:p>
            <a:pPr lvl="1"/>
            <a:r>
              <a:rPr lang="en-US" altLang="zh-CN" dirty="0" smtClean="0"/>
              <a:t>Barrel region</a:t>
            </a:r>
          </a:p>
          <a:p>
            <a:pPr lvl="1"/>
            <a:r>
              <a:rPr lang="en-US" altLang="zh-CN" dirty="0" smtClean="0"/>
              <a:t>Endcap region</a:t>
            </a:r>
          </a:p>
          <a:p>
            <a:pPr lvl="1"/>
            <a:r>
              <a:rPr lang="en-US" altLang="zh-CN" dirty="0" smtClean="0"/>
              <a:t>Overlap region?</a:t>
            </a:r>
          </a:p>
          <a:p>
            <a:r>
              <a:rPr lang="en-US" altLang="zh-CN" dirty="0" smtClean="0"/>
              <a:t>Vertex reconstruction</a:t>
            </a:r>
          </a:p>
          <a:p>
            <a:r>
              <a:rPr lang="en-US" altLang="zh-CN" dirty="0" smtClean="0"/>
              <a:t>Jet finding?</a:t>
            </a:r>
          </a:p>
          <a:p>
            <a:r>
              <a:rPr lang="en-US" altLang="zh-CN" dirty="0" smtClean="0"/>
              <a:t>Hadronic tau finding?</a:t>
            </a:r>
          </a:p>
          <a:p>
            <a:r>
              <a:rPr lang="en-US" altLang="zh-CN" dirty="0" err="1" smtClean="0"/>
              <a:t>Etot</a:t>
            </a:r>
            <a:r>
              <a:rPr lang="en-US" altLang="zh-CN" dirty="0" smtClean="0"/>
              <a:t>/Missing Et?</a:t>
            </a:r>
          </a:p>
        </p:txBody>
      </p:sp>
    </p:spTree>
    <p:extLst>
      <p:ext uri="{BB962C8B-B14F-4D97-AF65-F5344CB8AC3E}">
        <p14:creationId xmlns:p14="http://schemas.microsoft.com/office/powerpoint/2010/main" val="2429609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Firmware/Software implementation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General/unification consideration</a:t>
            </a:r>
          </a:p>
          <a:p>
            <a:r>
              <a:rPr lang="en-US" altLang="zh-CN" dirty="0" smtClean="0"/>
              <a:t>Hardware L1pass</a:t>
            </a:r>
          </a:p>
          <a:p>
            <a:pPr lvl="1"/>
            <a:r>
              <a:rPr lang="en-US" altLang="zh-CN" dirty="0" smtClean="0"/>
              <a:t>VHDL language </a:t>
            </a:r>
          </a:p>
          <a:p>
            <a:pPr lvl="1"/>
            <a:r>
              <a:rPr lang="en-US" altLang="zh-CN" dirty="0" smtClean="0"/>
              <a:t>Xilinx </a:t>
            </a:r>
            <a:r>
              <a:rPr lang="en-US" altLang="zh-CN" dirty="0" err="1" smtClean="0"/>
              <a:t>Ultrascale</a:t>
            </a:r>
            <a:r>
              <a:rPr lang="en-US" altLang="zh-CN" dirty="0" smtClean="0"/>
              <a:t> FPGA Platform </a:t>
            </a:r>
          </a:p>
          <a:p>
            <a:r>
              <a:rPr lang="en-US" altLang="zh-CN" dirty="0" smtClean="0"/>
              <a:t>High level Trigger</a:t>
            </a:r>
            <a:r>
              <a:rPr lang="zh-CN" altLang="en-US" dirty="0" smtClean="0"/>
              <a:t>（</a:t>
            </a:r>
            <a:r>
              <a:rPr lang="en-US" altLang="zh-CN" dirty="0" smtClean="0"/>
              <a:t>HLT</a:t>
            </a:r>
            <a:r>
              <a:rPr lang="zh-CN" altLang="en-US" dirty="0" smtClean="0"/>
              <a:t>）</a:t>
            </a:r>
            <a:r>
              <a:rPr lang="en-US" altLang="zh-CN" dirty="0" smtClean="0"/>
              <a:t>/Event Filter</a:t>
            </a:r>
          </a:p>
          <a:p>
            <a:pPr lvl="1"/>
            <a:r>
              <a:rPr lang="en-US" altLang="zh-CN" dirty="0" err="1" smtClean="0"/>
              <a:t>FarmCPUs</a:t>
            </a:r>
            <a:r>
              <a:rPr lang="en-US" altLang="zh-CN" dirty="0" smtClean="0"/>
              <a:t> based?</a:t>
            </a:r>
          </a:p>
          <a:p>
            <a:r>
              <a:rPr lang="en-US" altLang="zh-CN" dirty="0" smtClean="0"/>
              <a:t>Example/Model system development </a:t>
            </a:r>
          </a:p>
          <a:p>
            <a:pPr lvl="1"/>
            <a:r>
              <a:rPr lang="en-US" altLang="zh-CN" dirty="0" smtClean="0"/>
              <a:t>Cosmic/Test Beam evaluation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6387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Hardware development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See my TDAQ talk in Changzhou CEPC Workshop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2740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Manpower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Simulation team</a:t>
            </a:r>
          </a:p>
          <a:p>
            <a:r>
              <a:rPr lang="en-US" altLang="zh-CN" dirty="0" smtClean="0"/>
              <a:t>Hardware Dev Team</a:t>
            </a:r>
          </a:p>
          <a:p>
            <a:r>
              <a:rPr lang="en-US" altLang="zh-CN" dirty="0" smtClean="0"/>
              <a:t>Model System</a:t>
            </a:r>
          </a:p>
          <a:p>
            <a:r>
              <a:rPr lang="en-US" altLang="zh-CN" dirty="0" smtClean="0"/>
              <a:t>Working Group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101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140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等线</vt:lpstr>
      <vt:lpstr>等线 Light</vt:lpstr>
      <vt:lpstr>Arial</vt:lpstr>
      <vt:lpstr>Office 主题​​</vt:lpstr>
      <vt:lpstr>Bullets for CEPC Trigger Discussion</vt:lpstr>
      <vt:lpstr>Questions</vt:lpstr>
      <vt:lpstr>Algorism Simulation</vt:lpstr>
      <vt:lpstr>Firmware/Software implementation</vt:lpstr>
      <vt:lpstr>Hardware development</vt:lpstr>
      <vt:lpstr>Manpower </vt:lpstr>
    </vt:vector>
  </TitlesOfParts>
  <Company>神州网信技术有限公司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Bullets for CEPC Trigger Discussion</dc:title>
  <dc:creator>LZA</dc:creator>
  <cp:lastModifiedBy>jwang</cp:lastModifiedBy>
  <cp:revision>6</cp:revision>
  <dcterms:created xsi:type="dcterms:W3CDTF">2021-04-28T00:00:13Z</dcterms:created>
  <dcterms:modified xsi:type="dcterms:W3CDTF">2021-04-28T06:08:53Z</dcterms:modified>
</cp:coreProperties>
</file>