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6" r:id="rId2"/>
    <p:sldId id="279" r:id="rId3"/>
    <p:sldId id="28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4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9AC2-65BA-45F7-8512-21504D05678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BA6DA-5C6B-476E-ABA3-CB25952BB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9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0FB4-6F4C-469A-8117-808EBC25848B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3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865F-D3E8-4F2F-B19A-D7353E99EEDE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2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F43-0CD9-4131-886F-F13515ED8C34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1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35A7-E243-4B59-8F10-07FF96EE6FBB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8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8D99-9903-422D-86AE-3DC32A8443EF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87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B8C3-72C7-4208-AB99-984B6C64652E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CC8-D5E7-4F20-88F7-49813861A77F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BD09-AE0A-40FE-808B-6DF2CDD535DE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4CE9-3C17-466E-A4C4-9A3D5BBE8B3C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0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C794-F24F-49D9-AB98-34F2037B711F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F956-0C1D-491D-8D3B-70E446F7E28A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6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1D61-AC29-4EF1-9D08-3624484F0EA5}" type="datetime1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87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27205" t="11796"/>
          <a:stretch/>
        </p:blipFill>
        <p:spPr>
          <a:xfrm>
            <a:off x="3498892" y="887285"/>
            <a:ext cx="8537448" cy="56516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44855" y="117695"/>
            <a:ext cx="603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u="sng" dirty="0" smtClean="0"/>
              <a:t>Covariance Matrix Information</a:t>
            </a:r>
            <a:endParaRPr kumimoji="1" lang="ja-JP" altLang="en-US" sz="32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4855" y="1720158"/>
            <a:ext cx="32230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val</a:t>
            </a:r>
            <a:r>
              <a:rPr kumimoji="1" lang="en-US" altLang="ja-JP" dirty="0" smtClean="0"/>
              <a:t>(:, :, 5) represents the errors of “Omega” </a:t>
            </a:r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∝</a:t>
            </a:r>
            <a:r>
              <a:rPr lang="en-US" altLang="ja-JP" dirty="0"/>
              <a:t> </a:t>
            </a:r>
            <a:r>
              <a:rPr lang="en-US" altLang="ja-JP" dirty="0" smtClean="0"/>
              <a:t>1/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 )</a:t>
            </a:r>
          </a:p>
          <a:p>
            <a:endParaRPr lang="en-US" altLang="ja-JP" dirty="0" smtClean="0"/>
          </a:p>
          <a:p>
            <a:r>
              <a:rPr lang="en-US" altLang="ja-JP" sz="1600" dirty="0" smtClean="0"/>
              <a:t># might need further confirmation 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3158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16701" r="34085" b="26466"/>
          <a:stretch/>
        </p:blipFill>
        <p:spPr>
          <a:xfrm>
            <a:off x="85535" y="246889"/>
            <a:ext cx="5867210" cy="32095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t="37964" r="34701" b="5689"/>
          <a:stretch/>
        </p:blipFill>
        <p:spPr>
          <a:xfrm>
            <a:off x="85535" y="3675888"/>
            <a:ext cx="5812346" cy="318211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/>
          <a:srcRect t="9900" r="53488"/>
          <a:stretch/>
        </p:blipFill>
        <p:spPr>
          <a:xfrm>
            <a:off x="7344727" y="829513"/>
            <a:ext cx="4140137" cy="508825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019544" y="6140906"/>
            <a:ext cx="2962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##  Pt =</a:t>
            </a:r>
            <a:r>
              <a:rPr kumimoji="1" lang="en-US" altLang="ja-JP" sz="3200" dirty="0" smtClean="0"/>
              <a:t> 3GeV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0416" y="246889"/>
            <a:ext cx="162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wo Material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49205" y="62224"/>
            <a:ext cx="323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Default, 3SIT, w Material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5172" y="753383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VTX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5172" y="1122715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SIT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25072" y="2104908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DCH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5072" y="6248628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SET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4483133" y="246889"/>
            <a:ext cx="1899379" cy="647458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0174557" y="1078993"/>
            <a:ext cx="1179243" cy="47548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76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16701" r="34085" b="26466"/>
          <a:stretch/>
        </p:blipFill>
        <p:spPr>
          <a:xfrm>
            <a:off x="85535" y="246889"/>
            <a:ext cx="5867210" cy="32095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t="37964" r="34701" b="5689"/>
          <a:stretch/>
        </p:blipFill>
        <p:spPr>
          <a:xfrm>
            <a:off x="85535" y="3675888"/>
            <a:ext cx="5812346" cy="318211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053328" y="6063962"/>
            <a:ext cx="2962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##  Pt =</a:t>
            </a:r>
            <a:r>
              <a:rPr kumimoji="1" lang="en-US" altLang="ja-JP" sz="3200" dirty="0" smtClean="0"/>
              <a:t> 3GeV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77892" y="137163"/>
            <a:ext cx="32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w Material, </a:t>
            </a:r>
            <a:r>
              <a:rPr kumimoji="1" lang="en-US" altLang="ja-JP" dirty="0" err="1" smtClean="0">
                <a:solidFill>
                  <a:schemeClr val="accent1"/>
                </a:solidFill>
              </a:rPr>
              <a:t>wDCH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 (default)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/>
          <a:srcRect t="58961" r="37873"/>
          <a:stretch/>
        </p:blipFill>
        <p:spPr>
          <a:xfrm>
            <a:off x="5845587" y="2143243"/>
            <a:ext cx="5530025" cy="231762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025640" y="1368141"/>
            <a:ext cx="440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w Material, wo DCH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4724400" y="3483864"/>
            <a:ext cx="807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4483133" y="597935"/>
            <a:ext cx="1112995" cy="612354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0168129" y="2478023"/>
            <a:ext cx="1185672" cy="164592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375612" y="2566708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VTX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375612" y="3103671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SIT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375612" y="3675888"/>
            <a:ext cx="7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856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7910</TotalTime>
  <Words>62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木内隆太</dc:creator>
  <cp:lastModifiedBy>木内隆太</cp:lastModifiedBy>
  <cp:revision>24</cp:revision>
  <dcterms:created xsi:type="dcterms:W3CDTF">2021-04-20T07:59:47Z</dcterms:created>
  <dcterms:modified xsi:type="dcterms:W3CDTF">2021-05-07T08:26:36Z</dcterms:modified>
</cp:coreProperties>
</file>