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34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C39587-E22C-4843-BEAD-45C8DE31E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94701A6-2B13-42FB-9C7E-EAD973258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E12CD0-8CDD-43B5-94F8-CF5CAAB4F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3229-BFAA-4839-BB88-10CC34467655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CDDEC7-A752-4431-8569-DF9C6E95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49E12F-238E-4426-BD78-D590BCBB2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EE4E-DA38-4DB5-9194-4F0531D7EA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5254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F2D380-D051-4A84-A8FA-E414497B5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F60BF40-855E-47A5-A9AC-F94F77911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1201AC-0C19-4E7A-8ABB-BACF3F96A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3229-BFAA-4839-BB88-10CC34467655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02132D-706D-4E7E-9F84-391B9A6D5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5E9C8C-24DE-46E5-83A8-289D8C5D9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EE4E-DA38-4DB5-9194-4F0531D7EA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94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D1D23AE-61A2-410B-90DC-560FC2FEAC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C1321E0-0947-40E1-91DE-E18A2C7D5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BB35CA-CF07-429C-BC9C-82D16417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3229-BFAA-4839-BB88-10CC34467655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8BB75D-E8D6-4C95-92F7-4797EEF7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6205EA-087A-4FD8-97CD-92A4C265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EE4E-DA38-4DB5-9194-4F0531D7EA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38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F4593F-02EE-431D-8890-4C397D88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28825F-A6E4-4B38-AC5F-41AEB91FF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9C0B07-2E2E-40A5-A3D4-4D5643CCE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3229-BFAA-4839-BB88-10CC34467655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20CE7F-E0E5-486D-BA9D-05F3FCF82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3316F7-461D-4115-9499-8659E24C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EE4E-DA38-4DB5-9194-4F0531D7EA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180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7B6E20-41C2-452E-8195-E1EDDC95A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2A3A3AE-AA98-4680-A41B-DD5B89873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9DEBCF-C539-438B-AF48-8639268D6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3229-BFAA-4839-BB88-10CC34467655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2233DB-1E0F-4CE2-8F9D-6B0DBCD3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8B80DF-9AC0-4BE7-AC19-E27210A84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EE4E-DA38-4DB5-9194-4F0531D7EA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895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6076C1-5CE6-436F-9571-B7019632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AA94DE-1EE8-456B-95A3-B6271D161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DC7FFB9-FAB0-44D8-93FD-B183B55F0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88A820-8201-4E83-8C40-40B5AC8DB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3229-BFAA-4839-BB88-10CC34467655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EFA9DAF-BC28-48F4-B79C-B15F01899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704DCB7-F7B1-4F41-BDDF-589433C2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EE4E-DA38-4DB5-9194-4F0531D7EA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977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A77070-2939-4D66-B44F-854EF715E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0843C34-34D1-4271-AB45-D109CEE1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9A96554-B050-495D-AC81-F280F7889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0132418-5761-4FC3-8928-3A206C0F1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1EDF6D7-6A27-4CBC-97D5-358D5B0910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3F46C04-0AD5-4B98-9C7A-4B8136BD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3229-BFAA-4839-BB88-10CC34467655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268572D-650E-48C8-9974-C637FFE4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71A6F51-3075-4066-BEC1-685227B2F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EE4E-DA38-4DB5-9194-4F0531D7EA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45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7908E6-2BE3-45DA-B451-4D60D3E7E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99FBA94-43AB-4210-927B-7C38E7EB9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3229-BFAA-4839-BB88-10CC34467655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BE188AA-0187-4491-A7C3-2FB2DF4A6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999F8F1-66D0-42FB-9E03-32E3494D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EE4E-DA38-4DB5-9194-4F0531D7EA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372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769DA8D-2109-4E3B-A253-1424D0E2B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3229-BFAA-4839-BB88-10CC34467655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62D6A4C-1CB2-418A-8668-A71F55A9D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8D2558-09C5-45FD-843B-D1C3102D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EE4E-DA38-4DB5-9194-4F0531D7EA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809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F756CA-4F81-4AE9-8D0E-082DD7CEC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484BB5-78C0-4194-A537-75FF8CB5F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7BDFE9B-0266-491A-8C60-FFE5C2E73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01981D6-DD08-4B17-AFC0-58E3EF7C5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3229-BFAA-4839-BB88-10CC34467655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6605C92-FE5B-4A69-BCBB-1F3228978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80E3EBD-EE5B-4E26-AAFF-318B660E5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EE4E-DA38-4DB5-9194-4F0531D7EA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46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6B0238-7A54-4888-89E8-63981E1BB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DD3AF11-95E3-4874-9D7B-A8D886484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D968D05-25B9-41DB-86D9-41EE403D7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FF1AC0-4D45-4658-AE9C-52C1A662C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3229-BFAA-4839-BB88-10CC34467655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5EA6B56-6313-43FB-8AE7-99C48B5F8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2D4B155-7BF4-4722-AAF7-2432DAC9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EE4E-DA38-4DB5-9194-4F0531D7EA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03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16BA696-7BA4-449A-A8BB-CE3F486F1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34A2592-4C33-42F8-9682-55CE85EE2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382988-BEA8-4105-82DE-1C7EDD31FB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E3229-BFAA-4839-BB88-10CC34467655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215A63-E011-48C0-A832-7EFB5BCB0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9C9CB5-7242-49EF-9CDB-7AEDB9930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CEE4E-DA38-4DB5-9194-4F0531D7EA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646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B99022-C159-4FED-A305-5512B9E87C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UT status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A8A85DE-A518-4D3E-A8BB-F02D4F502B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Xiaokang</a:t>
            </a:r>
            <a:r>
              <a:rPr lang="en-US" altLang="zh-CN" dirty="0"/>
              <a:t> Zhou</a:t>
            </a:r>
          </a:p>
          <a:p>
            <a:r>
              <a:rPr lang="en-US" altLang="zh-CN" dirty="0"/>
              <a:t>2021.06.01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365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065275-FB61-467C-8EA8-22FB2E183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3B4D32-C81B-482C-8961-D03AD4AC9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12413" cy="4351338"/>
          </a:xfrm>
        </p:spPr>
        <p:txBody>
          <a:bodyPr/>
          <a:lstStyle/>
          <a:p>
            <a:r>
              <a:rPr lang="en-US" altLang="zh-CN" dirty="0"/>
              <a:t>Increase the UT acceptance (x axis) to see the efficiency increase of the reconstructed tracks?</a:t>
            </a:r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D58C963-2A6A-4CF0-B28F-12AFCD1AD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0613" y="2389183"/>
            <a:ext cx="5733333" cy="2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40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CD7EFD-7484-44BB-A4F4-71B484379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Method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47D6A9-49EF-4BF0-B299-4F91FB60E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Add staves (now 16 for </a:t>
            </a:r>
            <a:r>
              <a:rPr lang="en-US" altLang="zh-CN" dirty="0" err="1"/>
              <a:t>UTa</a:t>
            </a:r>
            <a:r>
              <a:rPr lang="en-US" altLang="zh-CN" dirty="0"/>
              <a:t> and 18 for </a:t>
            </a:r>
            <a:r>
              <a:rPr lang="en-US" altLang="zh-CN" dirty="0" err="1"/>
              <a:t>UTb</a:t>
            </a:r>
            <a:r>
              <a:rPr lang="en-US" altLang="zh-CN" dirty="0"/>
              <a:t>)</a:t>
            </a:r>
          </a:p>
          <a:p>
            <a:pPr marL="457200" lvl="1" indent="0">
              <a:buNone/>
            </a:pPr>
            <a:r>
              <a:rPr lang="en-US" altLang="zh-CN" dirty="0"/>
              <a:t>25 bit constraint, more staves may cause problem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Enlarge stave/sensor width</a:t>
            </a:r>
          </a:p>
          <a:p>
            <a:pPr marL="457200" lvl="1" indent="0">
              <a:buNone/>
            </a:pPr>
            <a:r>
              <a:rPr lang="en-US" altLang="zh-CN" dirty="0"/>
              <a:t>Upgrade/UTv4r2-newUTID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8061E02-6799-4571-BE2A-9909215C1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765" y="2824238"/>
            <a:ext cx="5028571" cy="1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553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31E943-696D-4E34-BF0C-455BB8974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Origin performance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0C23B22-ECDF-4093-B706-C25FB021D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5958" y="1751648"/>
            <a:ext cx="2585706" cy="210408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B99763A-CA2C-4A16-ABA3-FE860AECD1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77" y="1751649"/>
            <a:ext cx="2563561" cy="2104089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4FD5CBC-F2E0-4E4B-9181-9142BCD7D9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0764" y="1690688"/>
            <a:ext cx="2355829" cy="210408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FBE22C2A-EB77-4EC8-B753-AEB1883256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9224" y="4253415"/>
            <a:ext cx="2335833" cy="210408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D1FC4967-40B9-4D36-AC49-DDBF5E3B5C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42067" y="1751648"/>
            <a:ext cx="2198293" cy="2093255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2BE3D660-6B3A-410E-987C-8B3C79236E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203" y="4345353"/>
            <a:ext cx="2218508" cy="212764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81919062-7C37-4241-9E16-9C96C03967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90620" y="4253415"/>
            <a:ext cx="2218509" cy="2112685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C1E24968-4B95-4308-9DA1-779C31FEF4F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82872" y="4365227"/>
            <a:ext cx="2218509" cy="210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60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5E8498-9F3C-45D0-8563-169E6D0FC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Parameters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E6FEB3-76FB-4855-AE63-212074A71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err="1"/>
              <a:t>UTSensorWide</a:t>
            </a:r>
            <a:r>
              <a:rPr lang="en-US" altLang="zh-CN" dirty="0"/>
              <a:t> : 97.5</a:t>
            </a:r>
            <a:r>
              <a:rPr lang="en-US" altLang="zh-CN" dirty="0">
                <a:sym typeface="Wingdings" panose="05000000000000000000" pitchFamily="2" charset="2"/>
              </a:rPr>
              <a:t>195 mm</a:t>
            </a:r>
          </a:p>
          <a:p>
            <a:r>
              <a:rPr lang="en-US" altLang="zh-CN" dirty="0">
                <a:sym typeface="Wingdings" panose="05000000000000000000" pitchFamily="2" charset="2"/>
              </a:rPr>
              <a:t>Do not change overlap</a:t>
            </a:r>
          </a:p>
          <a:p>
            <a:r>
              <a:rPr lang="en-US" altLang="zh-CN" dirty="0" err="1">
                <a:sym typeface="Wingdings" panose="05000000000000000000" pitchFamily="2" charset="2"/>
              </a:rPr>
              <a:t>UTSensorGRWideSide</a:t>
            </a:r>
            <a:endParaRPr lang="en-US" altLang="zh-CN" dirty="0">
              <a:sym typeface="Wingdings" panose="05000000000000000000" pitchFamily="2" charset="2"/>
            </a:endParaRPr>
          </a:p>
          <a:p>
            <a:r>
              <a:rPr lang="en-US" altLang="zh-CN" dirty="0" err="1">
                <a:sym typeface="Wingdings" panose="05000000000000000000" pitchFamily="2" charset="2"/>
              </a:rPr>
              <a:t>UTAsicWide</a:t>
            </a:r>
            <a:r>
              <a:rPr lang="en-US" altLang="zh-CN" dirty="0">
                <a:sym typeface="Wingdings" panose="05000000000000000000" pitchFamily="2" charset="2"/>
              </a:rPr>
              <a:t> :</a:t>
            </a:r>
            <a:r>
              <a:rPr lang="zh-CN" altLang="en-US" dirty="0">
                <a:sym typeface="Wingdings" panose="05000000000000000000" pitchFamily="2" charset="2"/>
              </a:rPr>
              <a:t> </a:t>
            </a:r>
            <a:r>
              <a:rPr lang="en-US" altLang="zh-CN" dirty="0">
                <a:sym typeface="Wingdings" panose="05000000000000000000" pitchFamily="2" charset="2"/>
              </a:rPr>
              <a:t>10.921.8 mm</a:t>
            </a:r>
          </a:p>
          <a:p>
            <a:r>
              <a:rPr lang="en-US" altLang="zh-CN">
                <a:sym typeface="Wingdings" panose="05000000000000000000" pitchFamily="2" charset="2"/>
              </a:rPr>
              <a:t>UTAnchorWide</a:t>
            </a:r>
            <a:r>
              <a:rPr lang="en-US" altLang="zh-CN" dirty="0">
                <a:sym typeface="Wingdings" panose="05000000000000000000" pitchFamily="2" charset="2"/>
              </a:rPr>
              <a:t> : 1020 mm</a:t>
            </a:r>
          </a:p>
          <a:p>
            <a:r>
              <a:rPr lang="en-US" altLang="zh-CN" dirty="0" err="1"/>
              <a:t>UTMegArrayWide</a:t>
            </a:r>
            <a:r>
              <a:rPr lang="en-US" altLang="zh-CN" dirty="0">
                <a:sym typeface="Wingdings" panose="05000000000000000000" pitchFamily="2" charset="2"/>
              </a:rPr>
              <a:t> : 55110 mm</a:t>
            </a:r>
          </a:p>
          <a:p>
            <a:r>
              <a:rPr lang="en-US" altLang="zh-CN" dirty="0" err="1"/>
              <a:t>UTHVConnectorWide</a:t>
            </a:r>
            <a:r>
              <a:rPr lang="en-US" altLang="zh-CN" dirty="0">
                <a:sym typeface="Wingdings" panose="05000000000000000000" pitchFamily="2" charset="2"/>
              </a:rPr>
              <a:t> : 2040 mm</a:t>
            </a:r>
          </a:p>
          <a:p>
            <a:r>
              <a:rPr lang="en-US" altLang="zh-CN" dirty="0" err="1"/>
              <a:t>UTBoxOuterWide</a:t>
            </a:r>
            <a:r>
              <a:rPr lang="en-US" altLang="zh-CN" dirty="0">
                <a:sym typeface="Wingdings" panose="05000000000000000000" pitchFamily="2" charset="2"/>
              </a:rPr>
              <a:t> : 20404080 mm</a:t>
            </a:r>
          </a:p>
          <a:p>
            <a:r>
              <a:rPr lang="en-US" altLang="zh-CN" dirty="0" err="1"/>
              <a:t>UTVirtualBoxWide</a:t>
            </a:r>
            <a:r>
              <a:rPr lang="en-US" altLang="zh-CN" dirty="0"/>
              <a:t> : 2586</a:t>
            </a:r>
            <a:r>
              <a:rPr lang="en-US" altLang="zh-CN" dirty="0">
                <a:sym typeface="Wingdings" panose="05000000000000000000" pitchFamily="2" charset="2"/>
              </a:rPr>
              <a:t>5172 mm</a:t>
            </a:r>
          </a:p>
          <a:p>
            <a:r>
              <a:rPr lang="en-US" altLang="zh-CN" dirty="0">
                <a:sym typeface="Wingdings" panose="05000000000000000000" pitchFamily="2" charset="2"/>
              </a:rPr>
              <a:t>Pitch : 0.1873/0.093650.3746/0.1863 mm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9019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2ACC19-6CE6-40AA-A4F3-77C764180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ABBDD8-5217-4DD5-AECD-4BEA7F70E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322"/>
            <a:ext cx="10515600" cy="544167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Local test</a:t>
            </a:r>
          </a:p>
          <a:p>
            <a:pPr lvl="1"/>
            <a:r>
              <a:rPr lang="en-US" altLang="zh-CN" dirty="0"/>
              <a:t>Replace the “git:” to local directory</a:t>
            </a:r>
          </a:p>
          <a:p>
            <a:pPr lvl="1"/>
            <a:r>
              <a:rPr lang="en-US" altLang="zh-CN" dirty="0"/>
              <a:t>Add ”</a:t>
            </a:r>
            <a:r>
              <a:rPr lang="en-US" altLang="zh-CN" dirty="0" err="1"/>
              <a:t>DDDBConf</a:t>
            </a:r>
            <a:r>
              <a:rPr lang="en-US" altLang="zh-CN" dirty="0"/>
              <a:t>().</a:t>
            </a:r>
            <a:r>
              <a:rPr lang="en-US" altLang="zh-CN" dirty="0" err="1"/>
              <a:t>DbRoot</a:t>
            </a:r>
            <a:r>
              <a:rPr lang="en-US" altLang="zh-CN" dirty="0"/>
              <a:t> = ‘~/xxx/DDDB/lhcb.xml’” in python script</a:t>
            </a:r>
          </a:p>
          <a:p>
            <a:pPr lvl="1"/>
            <a:r>
              <a:rPr lang="en-US" altLang="zh-CN" b="0" i="0" u="none" strike="noStrike" baseline="0" dirty="0"/>
              <a:t>export GITCONDDBPATH=$(</a:t>
            </a:r>
            <a:r>
              <a:rPr lang="en-US" altLang="zh-CN" b="0" i="0" u="none" strike="noStrike" baseline="0" dirty="0" err="1"/>
              <a:t>pwd</a:t>
            </a:r>
            <a:r>
              <a:rPr lang="en-US" altLang="zh-CN" b="0" i="0" u="none" strike="noStrike" baseline="0" dirty="0"/>
              <a:t>)</a:t>
            </a:r>
            <a:endParaRPr lang="zh-CN" alt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Git test</a:t>
            </a:r>
          </a:p>
          <a:p>
            <a:pPr lvl="1"/>
            <a:r>
              <a:rPr lang="en-US" altLang="zh-CN" dirty="0"/>
              <a:t>Do not know how to use upgrade/master</a:t>
            </a:r>
          </a:p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F92B10E-A766-4C1D-B2A7-6F2DD700F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6900" y="2933211"/>
            <a:ext cx="4985872" cy="298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827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155</Words>
  <Application>Microsoft Office PowerPoint</Application>
  <PresentationFormat>宽屏</PresentationFormat>
  <Paragraphs>40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UT status</vt:lpstr>
      <vt:lpstr>Motivation</vt:lpstr>
      <vt:lpstr>Method</vt:lpstr>
      <vt:lpstr>Origin performance</vt:lpstr>
      <vt:lpstr>Parameters </vt:lpstr>
      <vt:lpstr>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 status</dc:title>
  <dc:creator>sharkan</dc:creator>
  <cp:lastModifiedBy>sharkan</cp:lastModifiedBy>
  <cp:revision>16</cp:revision>
  <dcterms:created xsi:type="dcterms:W3CDTF">2021-06-01T00:30:17Z</dcterms:created>
  <dcterms:modified xsi:type="dcterms:W3CDTF">2021-06-01T02:21:39Z</dcterms:modified>
</cp:coreProperties>
</file>