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C7590-B688-904B-B3FA-AA916351834E}" type="datetimeFigureOut">
              <a:rPr lang="en-CN" smtClean="0"/>
              <a:t>2021/6/9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96026-4903-534A-A09F-2339B540D940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2200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AB2C2-6AAB-464B-8059-F917B4BF5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03F6F4-6F4E-0F45-90CC-72362FB0C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2F5C3-2A0F-1248-BFE8-6593C0F6F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1D3D-526C-5B4E-B157-1A2CFEA99AB4}" type="datetime1">
              <a:rPr lang="en-US" smtClean="0"/>
              <a:t>6/9/21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DC7BD-E03B-044E-9C5D-94F46626B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CAC0E-5236-6144-B4ED-E8B3F041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6421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1FDD9-A44D-994C-A3C9-9CC51000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75592-9395-0246-8BDE-C6897C6EF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320E3-BA73-A34C-B200-AE47C49B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BB2-9D6D-684D-A83E-D97847D517C8}" type="datetime1">
              <a:rPr lang="en-US" smtClean="0"/>
              <a:t>6/9/21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61E60-A4C0-1E4A-A46A-020149BF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EB25A-4AFA-7743-A580-F5B4E695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8721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53BCB-3CB5-CA4A-B402-A3361AC17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C82BD-6D6C-4843-8AC6-3887CBEB9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3D7A2-366D-2E44-B8DA-65F6C43C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CC30-187B-224B-9261-2B84CFD33DAE}" type="datetime1">
              <a:rPr lang="en-US" smtClean="0"/>
              <a:t>6/9/21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3FD6A-E0D3-064E-BC8E-2BE875C7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3DCF7-7C3D-834C-ABA7-98F291D9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9182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1AD3-1A88-F34B-A312-A10224B2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57304-12F3-A143-8273-1A7CAF321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B7180-E0D5-1A45-8945-2C930A84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DF618-1FA0-BE4E-870B-C6A8C958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F0F64-17F1-DE4C-9765-C2413466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9665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F1B24-B4C4-F942-A067-F0A9E526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74F97-A2DC-974A-A5EC-CB34D9298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850E3-0E33-784B-8F69-A433171F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7092-F0C7-814C-8185-EE4203944032}" type="datetime1">
              <a:rPr lang="en-US" smtClean="0"/>
              <a:t>6/9/21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C2025-EDB4-5B4A-911F-4D8BA726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27557-2D3A-D446-9C92-F83C745D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9988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E8916-6EBE-784D-88BD-5409F4D5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DCD7B-5205-D244-88B9-E0D5AD89D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70D47-748A-A14C-B842-42EF4DEE0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F7A45-478E-9B4C-A356-3112D204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FEF0-6727-D643-BB54-5D1817792BF4}" type="datetime1">
              <a:rPr lang="en-US" smtClean="0"/>
              <a:t>6/9/21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6E985-97B1-AB40-8E30-7123F121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DABE0-E92D-7341-8C6C-84020FCA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3593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7146E-007E-564A-939C-8D5082A8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BEF1C-19D5-524A-BBF1-582DC4F5F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2AD15-6FD7-C848-BF2B-1A406487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674F8E-6E5E-C849-A815-0E34EF3EC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2A644-9442-DC43-8DC6-388BE2146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355D9A-0E03-C24C-84BF-0A632781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BBE9A-F315-9F45-BA0D-8324F5452470}" type="datetime1">
              <a:rPr lang="en-US" smtClean="0"/>
              <a:t>6/9/21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CF2584-4442-2E45-B69F-C6B045FA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B5344-7B27-E242-A29F-6AFC096C6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4781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B7A1E-87FD-1C4D-95A3-194CA1D9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6DECD-E6AD-7C47-BD70-C47ADFA18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9B70-FC1F-B545-8DB4-4952D5025B7A}" type="datetime1">
              <a:rPr lang="en-US" smtClean="0"/>
              <a:t>6/9/21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6B977-483E-B24A-A9B8-DBDD901D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C60C0-6FED-2942-93A3-1B6FC8DC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7243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3D4B6-0F7A-F24A-86E4-72A58AA5D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15D19-D8CD-E94D-80BC-0A394DD02694}" type="datetime1">
              <a:rPr lang="en-US" smtClean="0"/>
              <a:t>6/9/21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B75C8-730D-D746-B06F-F09E0B08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C2A44-79DD-7744-B1A7-1526D11D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4645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0228-547A-A145-B8A0-FE044AFA9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6A751-D5BD-0F48-9D6E-85BA353BD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4ED247-1CA8-9647-A259-0AEDD07A4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F3C54-A291-2A4A-934F-5687F36A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7E17-8857-F648-8052-92796745D258}" type="datetime1">
              <a:rPr lang="en-US" smtClean="0"/>
              <a:t>6/9/21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060C6-F526-6E46-A31A-22CB240B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1DF3C-B8F3-1141-8ECD-1015DD61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4821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BCCA6-F0B2-AD4F-858C-DC62D117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77CC72-CC28-FE4A-B297-9730768FB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0C65B-5023-EC4A-A3C5-C8EEDA0DD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48DE7-8415-3748-BD09-D7A57393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596D-03FB-4F42-A691-17B617246EDC}" type="datetime1">
              <a:rPr lang="en-US" smtClean="0"/>
              <a:t>6/9/21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24B71-9F26-2342-82C5-78D7F0CA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C7651-AB09-2843-A754-0DDA3691F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6401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DE09D4-F5D1-8746-9483-8ADAF5EDC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B1FDA-511F-8C44-86E7-12ABEC11C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5DF32-1A13-8045-98BF-BA090C820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C7B-D64A-C048-9F56-D6460C27C8CA}" type="datetime1">
              <a:rPr lang="en-US" smtClean="0"/>
              <a:t>6/9/21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20A82-A369-6B40-81F2-5B4EA8788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9473-43D7-CE40-A138-330F2722D0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9974-EAFC-B542-AF33-5F67447F7E2B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0245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B7CDE-96D2-F740-BE33-185CB9F64B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>
                <a:solidFill>
                  <a:srgbClr val="0070C0"/>
                </a:solidFill>
              </a:rPr>
              <a:t>Status update for EF10</a:t>
            </a:r>
            <a:endParaRPr lang="en-CN" sz="66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4427B-FBDB-2B4E-AAE7-D11CDD1DB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n-CN" dirty="0"/>
              <a:t>Weimin Song(宋维民)</a:t>
            </a:r>
          </a:p>
          <a:p>
            <a:endParaRPr lang="en-US" dirty="0"/>
          </a:p>
          <a:p>
            <a:r>
              <a:rPr lang="en-US" dirty="0"/>
              <a:t>Jilin University</a:t>
            </a:r>
            <a:endParaRPr lang="en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23C04A-8616-3843-81D1-94FDE0F03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9849" y="0"/>
            <a:ext cx="178117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0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10DE-0B8B-DC40-82AB-54A85ADF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LOI submitted</a:t>
            </a:r>
            <a:endParaRPr lang="en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FB561-826E-F249-988C-6D0089097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64614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/>
              <a:t>EF10-80: Dark Matter: Higgs portal (Xin Shi -&gt; </a:t>
            </a:r>
            <a:r>
              <a:rPr lang="en-GB" dirty="0" err="1"/>
              <a:t>Weimin</a:t>
            </a:r>
            <a:r>
              <a:rPr lang="en-GB" dirty="0"/>
              <a:t> Song)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/>
              <a:t>EF10-84: Dark Matter: Dark QCD Search (</a:t>
            </a:r>
            <a:r>
              <a:rPr lang="en-GB" dirty="0" err="1"/>
              <a:t>Mengchao</a:t>
            </a:r>
            <a:r>
              <a:rPr lang="en-GB" dirty="0"/>
              <a:t> Zhang)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/>
              <a:t>EF10-85: Dark Matter: Lepton portal dark matter, gravitational waves and collider phenomenology (</a:t>
            </a:r>
            <a:r>
              <a:rPr lang="en-GB" dirty="0" err="1"/>
              <a:t>Ke</a:t>
            </a:r>
            <a:r>
              <a:rPr lang="en-GB" dirty="0"/>
              <a:t>-Pan </a:t>
            </a:r>
            <a:r>
              <a:rPr lang="en-GB" dirty="0" err="1"/>
              <a:t>Xie</a:t>
            </a:r>
            <a:r>
              <a:rPr lang="en-GB" dirty="0"/>
              <a:t>) 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/>
              <a:t>EF10-103: Dark Matter: Top + jet + missing Energy (</a:t>
            </a:r>
            <a:r>
              <a:rPr lang="en-GB" dirty="0" err="1"/>
              <a:t>Peiwen</a:t>
            </a:r>
            <a:r>
              <a:rPr lang="en-GB" dirty="0"/>
              <a:t> Wu) </a:t>
            </a:r>
            <a:endParaRPr lang="en-US" altLang="zh-CN" dirty="0"/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/>
              <a:t>EF10-144: Dark Matter: Dark Sector search via exotic Z decay (Jia Liu) </a:t>
            </a:r>
            <a:endParaRPr lang="en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CE587-8B0F-BA4F-907C-7CD06509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C7B6D-949C-8041-BAB9-02A225D4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1806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73951-19E4-B941-AD6C-26EAB010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N" b="1" dirty="0"/>
              <a:t>EF10-80: Higgs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F33E-FBAF-8240-BE8C-35FC28C9A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N" dirty="0"/>
              <a:t>1. The code transfering the Br(H-&gt;invisible) to dark matter limit is finished, and the plots is updated for CEPC</a:t>
            </a:r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endParaRPr lang="en-CN" dirty="0"/>
          </a:p>
          <a:p>
            <a:r>
              <a:rPr lang="en-CN" dirty="0"/>
              <a:t>2. Results for SPPC is on going: do we have recommended detector performance parameters?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D5690-2BC3-7C4A-8C2B-56DD9A84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9A6071-BDF6-4F48-91AF-4D907D26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3</a:t>
            </a:fld>
            <a:endParaRPr lang="en-C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E6AAA4-8A41-0346-8BE0-CAA37513A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70" y="2612165"/>
            <a:ext cx="3633952" cy="2880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9C8183-8CDA-034A-8452-D96B98CD5A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0722" y="2600130"/>
            <a:ext cx="3633952" cy="2880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2E6EE8-5887-934A-A418-6C423149D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2632990"/>
            <a:ext cx="35814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55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3331-6770-BE49-9911-DBD3C00E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N" b="1" dirty="0"/>
              <a:t>EF10-85: Lepton portal</a:t>
            </a:r>
            <a:endParaRPr lang="en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640EB-D3A1-2B42-9521-163C0DBF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940B6B-5E12-6240-BCE2-D9E2F4BA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4</a:t>
            </a:fld>
            <a:endParaRPr lang="en-C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026D089-FD74-E94E-8D02-E7CE88ECB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2450" y="1880394"/>
            <a:ext cx="6007100" cy="4241800"/>
          </a:xfrm>
        </p:spPr>
      </p:pic>
    </p:spTree>
    <p:extLst>
      <p:ext uri="{BB962C8B-B14F-4D97-AF65-F5344CB8AC3E}">
        <p14:creationId xmlns:p14="http://schemas.microsoft.com/office/powerpoint/2010/main" val="163073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3331-6770-BE49-9911-DBD3C00E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N" b="1" dirty="0"/>
              <a:t>EF10-8</a:t>
            </a:r>
            <a:r>
              <a:rPr lang="en-US" altLang="zh-CN" b="1" dirty="0"/>
              <a:t>4</a:t>
            </a:r>
            <a:r>
              <a:rPr lang="en-CN" b="1" dirty="0"/>
              <a:t>: </a:t>
            </a:r>
            <a:r>
              <a:rPr lang="en-US" b="1" dirty="0"/>
              <a:t>Dark QCD search</a:t>
            </a:r>
            <a:endParaRPr lang="en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640EB-D3A1-2B42-9521-163C0DBF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940B6B-5E12-6240-BCE2-D9E2F4BA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5</a:t>
            </a:fld>
            <a:endParaRPr lang="en-C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365609-D868-9E44-9CF7-7C6692190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800" y="1845439"/>
            <a:ext cx="72644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9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3331-6770-BE49-9911-DBD3C00E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N" b="1" dirty="0"/>
              <a:t>EF10-103: Top+Jet+Missing Energy</a:t>
            </a:r>
            <a:endParaRPr lang="en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640EB-D3A1-2B42-9521-163C0DBF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940B6B-5E12-6240-BCE2-D9E2F4BA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6</a:t>
            </a:fld>
            <a:endParaRPr lang="en-C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C2FE3-8883-9142-B223-4C3A7B99C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Peiwen</a:t>
            </a:r>
            <a:r>
              <a:rPr lang="en-US" dirty="0"/>
              <a:t> is busy on some secret affairs this week, and I will contact him next week. 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202188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3331-6770-BE49-9911-DBD3C00E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N" b="1" dirty="0"/>
              <a:t>EF10-144: Exioc Z decay</a:t>
            </a:r>
            <a:endParaRPr lang="en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640EB-D3A1-2B42-9521-163C0DBFD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8CD-2351-DF44-926B-9917A6237943}" type="datetime1">
              <a:rPr lang="en-US" smtClean="0"/>
              <a:t>6/9/21</a:t>
            </a:fld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940B6B-5E12-6240-BCE2-D9E2F4BA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9974-EAFC-B542-AF33-5F67447F7E2B}" type="slidenum">
              <a:rPr lang="en-CN" smtClean="0"/>
              <a:t>7</a:t>
            </a:fld>
            <a:endParaRPr lang="en-C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C2FE3-8883-9142-B223-4C3A7B99C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 on </a:t>
            </a:r>
            <a:r>
              <a:rPr lang="en-GB" dirty="0"/>
              <a:t>Phys. Rev. D 97, 095044 (2018)</a:t>
            </a:r>
            <a:endParaRPr lang="en-C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EB4131-AEC0-024D-B3B7-5375FE454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600" y="2633663"/>
            <a:ext cx="69088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13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202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Status update for EF10</vt:lpstr>
      <vt:lpstr>LOI submitted</vt:lpstr>
      <vt:lpstr>EF10-80: Higgs portal</vt:lpstr>
      <vt:lpstr>EF10-85: Lepton portal</vt:lpstr>
      <vt:lpstr>EF10-84: Dark QCD search</vt:lpstr>
      <vt:lpstr>EF10-103: Top+Jet+Missing Energy</vt:lpstr>
      <vt:lpstr>EF10-144: Exioc Z decay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update for EF10</dc:title>
  <dc:creator>song weimin</dc:creator>
  <cp:lastModifiedBy>song weimin</cp:lastModifiedBy>
  <cp:revision>4</cp:revision>
  <dcterms:created xsi:type="dcterms:W3CDTF">2021-06-09T11:38:19Z</dcterms:created>
  <dcterms:modified xsi:type="dcterms:W3CDTF">2021-06-09T14:32:23Z</dcterms:modified>
</cp:coreProperties>
</file>