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5" r:id="rId6"/>
  </p:sldMasterIdLst>
  <p:notesMasterIdLst>
    <p:notesMasterId r:id="rId32"/>
  </p:notesMasterIdLst>
  <p:sldIdLst>
    <p:sldId id="257" r:id="rId7"/>
    <p:sldId id="260" r:id="rId8"/>
    <p:sldId id="647" r:id="rId9"/>
    <p:sldId id="648" r:id="rId10"/>
    <p:sldId id="418" r:id="rId11"/>
    <p:sldId id="650" r:id="rId12"/>
    <p:sldId id="512" r:id="rId13"/>
    <p:sldId id="619" r:id="rId14"/>
    <p:sldId id="618" r:id="rId15"/>
    <p:sldId id="616" r:id="rId16"/>
    <p:sldId id="659" r:id="rId17"/>
    <p:sldId id="662" r:id="rId18"/>
    <p:sldId id="653" r:id="rId19"/>
    <p:sldId id="624" r:id="rId20"/>
    <p:sldId id="508" r:id="rId21"/>
    <p:sldId id="644" r:id="rId22"/>
    <p:sldId id="660" r:id="rId23"/>
    <p:sldId id="510" r:id="rId24"/>
    <p:sldId id="657" r:id="rId25"/>
    <p:sldId id="665" r:id="rId26"/>
    <p:sldId id="667" r:id="rId27"/>
    <p:sldId id="664" r:id="rId28"/>
    <p:sldId id="666" r:id="rId29"/>
    <p:sldId id="645" r:id="rId30"/>
    <p:sldId id="66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[葛锐]" initials="l" lastIdx="2" clrIdx="0">
    <p:extLst>
      <p:ext uri="{19B8F6BF-5375-455C-9EA6-DF929625EA0E}">
        <p15:presenceInfo xmlns:p15="http://schemas.microsoft.com/office/powerpoint/2012/main" userId="[葛锐]" providerId="None"/>
      </p:ext>
    </p:extLst>
  </p:cmAuthor>
  <p:cmAuthor id="2" name="Li Mei" initials="LM" lastIdx="3" clrIdx="1">
    <p:extLst>
      <p:ext uri="{19B8F6BF-5375-455C-9EA6-DF929625EA0E}">
        <p15:presenceInfo xmlns:p15="http://schemas.microsoft.com/office/powerpoint/2012/main" userId="27f4163e15394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00FF"/>
    <a:srgbClr val="00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8" autoAdjust="0"/>
    <p:restoredTop sz="95475" autoAdjust="0"/>
  </p:normalViewPr>
  <p:slideViewPr>
    <p:cSldViewPr snapToGrid="0">
      <p:cViewPr varScale="1">
        <p:scale>
          <a:sx n="111" d="100"/>
          <a:sy n="111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AF30E-ECEF-4DE7-8582-33AD8F89BB46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BB68-145E-4D6B-A52C-7C0A0198E3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0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文本框 1048739"/>
          <p:cNvSpPr txBox="1"/>
          <p:nvPr/>
        </p:nvSpPr>
        <p:spPr>
          <a:xfrm>
            <a:off x="3860800" y="9331325"/>
            <a:ext cx="2951162" cy="48895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566ABCEB-ACFC-4714-9973-3DA970169C29}" type="slidenum"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  <a:sym typeface="Arial" pitchFamily="34" charset="0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1</a:t>
            </a:fld>
            <a:endParaRPr kumimoji="0" lang="zh-CN" altLang="zh-CN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  <a:sym typeface="Arial" pitchFamily="34" charset="0"/>
            </a:endParaRPr>
          </a:p>
        </p:txBody>
      </p:sp>
      <p:sp>
        <p:nvSpPr>
          <p:cNvPr id="1048741" name="幻灯片图像占位符 1048740"/>
          <p:cNvSpPr>
            <a:spLocks noGrp="1" noRot="1" noChangeAspect="1"/>
          </p:cNvSpPr>
          <p:nvPr>
            <p:ph type="sldImg"/>
          </p:nvPr>
        </p:nvSpPr>
        <p:spPr>
          <a:xfrm>
            <a:off x="133350" y="736600"/>
            <a:ext cx="6548438" cy="3684588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742" name="备注占位符 1048741"/>
          <p:cNvSpPr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/>
          <a:lstStyle/>
          <a:p>
            <a:pPr lvl="0"/>
            <a:endParaRPr lang="zh-CN" altLang="zh-CN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45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Higgs mode, with the constraint of 30 MW, the design luminosity per IP is 3 </a:t>
            </a:r>
            <a:r>
              <a:rPr lang="en-US" altLang="zh-CN" dirty="0">
                <a:solidFill>
                  <a:srgbClr val="000000"/>
                </a:solidFill>
                <a:latin typeface="Symbol" panose="05050102010706020507" pitchFamily="18" charset="2"/>
              </a:rPr>
              <a:t>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-2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-1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with 242 bunches and beam current of 17.4 mA. The horizontal and vertical</a:t>
            </a:r>
            <a:r>
              <a:rPr lang="en-US" altLang="zh-CN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β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functions at the IP are 0.36 m and 1.5 mm respectively.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6BB68-145E-4D6B-A52C-7C0A0198E3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2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sz="45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8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6FA0-673B-4702-B68D-4801BBA6F4F5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07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9B76-349D-4D22-9D0A-7F3CF4628430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21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6EF1-4360-442E-8342-7263A8C2AC0D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617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6FA0-673B-4702-B68D-4801BBA6F4F5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851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2252-4CFF-4D91-9ECE-5D62F219AF37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18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2E00-6DC0-42B9-8F65-938B3240E4DF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58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6778-C173-42B5-A923-DE799873F4AF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670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32B2-72DB-4945-BCA2-B5C779155BA6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761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A9D9-3549-452E-89FF-5933A9779285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58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1E85-89DD-44ED-B678-6A09A2616839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647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73FB-8B11-457B-B097-72BC224D2F67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88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2252-4CFF-4D91-9ECE-5D62F219AF37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722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DAA3-8C1D-4643-96EF-CFA094F0212D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93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9B76-349D-4D22-9D0A-7F3CF4628430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85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6EF1-4360-442E-8342-7263A8C2AC0D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791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8ED5-AEE2-465B-ACD0-DF3552CD8473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0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FFF3-8852-4E78-9024-7675343F4EF0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2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683A-62B9-40FD-BB5A-D9B62BB49A0A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33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6965-7C1F-48AF-8A3E-A8E91A0C2E6F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77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D620-9A68-4F53-82E1-BAD4C0963EBE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61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E1B6-7009-4CF7-AEB0-81B02F4EA833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130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4D1C-F0A6-424A-8E3F-ADC49862A41B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8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2E00-6DC0-42B9-8F65-938B3240E4DF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88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DDD1-CF9F-45C8-81EB-90F6C23791B1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595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5B95-F7E3-4D1A-96D1-AC91911B508C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11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64E5-8EED-4DB1-8DBC-1E6B1B19CDB2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52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CDCC-64C8-47EA-B86F-4D55FF08D847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549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8" name="标题 1"/>
          <p:cNvSpPr>
            <a:spLocks noGrp="1"/>
          </p:cNvSpPr>
          <p:nvPr>
            <p:ph type="ctrTitle"/>
          </p:nvPr>
        </p:nvSpPr>
        <p:spPr>
          <a:xfrm>
            <a:off x="1523757" y="1122364"/>
            <a:ext cx="9144488" cy="2387600"/>
          </a:xfrm>
          <a:prstGeom prst="rect">
            <a:avLst/>
          </a:prstGeom>
        </p:spPr>
        <p:txBody>
          <a:bodyPr lIns="77916" tIns="38958" rIns="77916" bIns="38958"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9" name="副标题 2"/>
          <p:cNvSpPr>
            <a:spLocks noGrp="1"/>
          </p:cNvSpPr>
          <p:nvPr>
            <p:ph type="subTitle" idx="1"/>
          </p:nvPr>
        </p:nvSpPr>
        <p:spPr>
          <a:xfrm>
            <a:off x="1523757" y="3602038"/>
            <a:ext cx="9144488" cy="1655762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ctr">
              <a:buNone/>
              <a:defRPr sz="1800"/>
            </a:lvl1pPr>
            <a:lvl2pPr marL="350622" indent="0" algn="ctr">
              <a:buNone/>
              <a:defRPr sz="1530"/>
            </a:lvl2pPr>
            <a:lvl3pPr marL="701244" indent="0" algn="ctr">
              <a:buNone/>
              <a:defRPr sz="1350"/>
            </a:lvl3pPr>
            <a:lvl4pPr marL="1051866" indent="0" algn="ctr">
              <a:buNone/>
              <a:defRPr sz="1260"/>
            </a:lvl4pPr>
            <a:lvl5pPr marL="1402488" indent="0" algn="ctr">
              <a:buNone/>
              <a:defRPr sz="1260"/>
            </a:lvl5pPr>
            <a:lvl6pPr marL="1753111" indent="0" algn="ctr">
              <a:buNone/>
              <a:defRPr sz="1260"/>
            </a:lvl6pPr>
            <a:lvl7pPr marL="2103733" indent="0" algn="ctr">
              <a:buNone/>
              <a:defRPr sz="1260"/>
            </a:lvl7pPr>
            <a:lvl8pPr marL="2454355" indent="0" algn="ctr">
              <a:buNone/>
              <a:defRPr sz="1260"/>
            </a:lvl8pPr>
            <a:lvl9pPr marL="2804977" indent="0" algn="ctr">
              <a:buNone/>
              <a:defRPr sz="126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3286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0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1" name="内容占位符 2"/>
          <p:cNvSpPr>
            <a:spLocks noGrp="1"/>
          </p:cNvSpPr>
          <p:nvPr>
            <p:ph idx="1"/>
          </p:nvPr>
        </p:nvSpPr>
        <p:spPr>
          <a:xfrm>
            <a:off x="838071" y="1825624"/>
            <a:ext cx="10515868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2346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2" name="标题 1"/>
          <p:cNvSpPr>
            <a:spLocks noGrp="1"/>
          </p:cNvSpPr>
          <p:nvPr>
            <p:ph type="title"/>
          </p:nvPr>
        </p:nvSpPr>
        <p:spPr>
          <a:xfrm>
            <a:off x="832207" y="1709744"/>
            <a:ext cx="10515869" cy="2852737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3" name="文本占位符 2"/>
          <p:cNvSpPr>
            <a:spLocks noGrp="1"/>
          </p:cNvSpPr>
          <p:nvPr>
            <p:ph type="body" idx="1"/>
          </p:nvPr>
        </p:nvSpPr>
        <p:spPr>
          <a:xfrm>
            <a:off x="832207" y="4589466"/>
            <a:ext cx="10515869" cy="1500187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800"/>
            </a:lvl1pPr>
            <a:lvl2pPr marL="350622" indent="0">
              <a:buNone/>
              <a:defRPr sz="1530"/>
            </a:lvl2pPr>
            <a:lvl3pPr marL="701244" indent="0">
              <a:buNone/>
              <a:defRPr sz="1350"/>
            </a:lvl3pPr>
            <a:lvl4pPr marL="1051866" indent="0">
              <a:buNone/>
              <a:defRPr sz="1260"/>
            </a:lvl4pPr>
            <a:lvl5pPr marL="1402488" indent="0">
              <a:buNone/>
              <a:defRPr sz="1260"/>
            </a:lvl5pPr>
            <a:lvl6pPr marL="1753111" indent="0">
              <a:buNone/>
              <a:defRPr sz="1260"/>
            </a:lvl6pPr>
            <a:lvl7pPr marL="2103733" indent="0">
              <a:buNone/>
              <a:defRPr sz="1260"/>
            </a:lvl7pPr>
            <a:lvl8pPr marL="2454355" indent="0">
              <a:buNone/>
              <a:defRPr sz="1260"/>
            </a:lvl8pPr>
            <a:lvl9pPr marL="2804977" indent="0">
              <a:buNone/>
              <a:defRPr sz="12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7397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5" name="内容占位符 2"/>
          <p:cNvSpPr>
            <a:spLocks noGrp="1"/>
          </p:cNvSpPr>
          <p:nvPr>
            <p:ph sz="half" idx="1"/>
          </p:nvPr>
        </p:nvSpPr>
        <p:spPr>
          <a:xfrm>
            <a:off x="838068" y="1825624"/>
            <a:ext cx="5163187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66" name="内容占位符 3"/>
          <p:cNvSpPr>
            <a:spLocks noGrp="1"/>
          </p:cNvSpPr>
          <p:nvPr>
            <p:ph sz="half" idx="2"/>
          </p:nvPr>
        </p:nvSpPr>
        <p:spPr>
          <a:xfrm>
            <a:off x="6188792" y="1825624"/>
            <a:ext cx="5165141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41229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7" name="标题 1"/>
          <p:cNvSpPr>
            <a:spLocks noGrp="1"/>
          </p:cNvSpPr>
          <p:nvPr>
            <p:ph type="title"/>
          </p:nvPr>
        </p:nvSpPr>
        <p:spPr>
          <a:xfrm>
            <a:off x="840020" y="365127"/>
            <a:ext cx="10515869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8" name="文本占位符 2"/>
          <p:cNvSpPr>
            <a:spLocks noGrp="1"/>
          </p:cNvSpPr>
          <p:nvPr>
            <p:ph type="body" idx="1"/>
          </p:nvPr>
        </p:nvSpPr>
        <p:spPr>
          <a:xfrm>
            <a:off x="840022" y="1681164"/>
            <a:ext cx="5157327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9" name="内容占位符 3"/>
          <p:cNvSpPr>
            <a:spLocks noGrp="1"/>
          </p:cNvSpPr>
          <p:nvPr>
            <p:ph sz="half" idx="2"/>
          </p:nvPr>
        </p:nvSpPr>
        <p:spPr>
          <a:xfrm>
            <a:off x="840022" y="2505076"/>
            <a:ext cx="5157327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7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167" y="1681164"/>
            <a:ext cx="5182724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71" name="内容占位符 5"/>
          <p:cNvSpPr>
            <a:spLocks noGrp="1"/>
          </p:cNvSpPr>
          <p:nvPr>
            <p:ph sz="quarter" idx="4"/>
          </p:nvPr>
        </p:nvSpPr>
        <p:spPr>
          <a:xfrm>
            <a:off x="6173167" y="2505076"/>
            <a:ext cx="5182724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0399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976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6778-C173-42B5-A923-DE799873F4AF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81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91747"/>
            <a:ext cx="12192000" cy="25922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2117" y="4413151"/>
            <a:ext cx="12192000" cy="71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117" y="1490665"/>
            <a:ext cx="12192000" cy="71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39" y="35204"/>
            <a:ext cx="3132244" cy="1229837"/>
          </a:xfrm>
          <a:prstGeom prst="rect">
            <a:avLst/>
          </a:prstGeom>
        </p:spPr>
      </p:pic>
      <p:pic>
        <p:nvPicPr>
          <p:cNvPr id="10" name="Picture 15" descr="输出向导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438902"/>
            <a:ext cx="321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EE8ABB-A48D-40A7-9D1A-185A4FA014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86401" y="42673"/>
            <a:ext cx="6474695" cy="1383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34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3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74" name="内容占位符 2"/>
          <p:cNvSpPr>
            <a:spLocks noGrp="1"/>
          </p:cNvSpPr>
          <p:nvPr>
            <p:ph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 sz="2430"/>
            </a:lvl1pPr>
            <a:lvl2pPr>
              <a:defRPr sz="2160"/>
            </a:lvl2pPr>
            <a:lvl3pPr>
              <a:defRPr sz="18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75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7669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77" name="图片占位符 2"/>
          <p:cNvSpPr>
            <a:spLocks noGrp="1"/>
          </p:cNvSpPr>
          <p:nvPr>
            <p:ph type="pic"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2430"/>
            </a:lvl1pPr>
            <a:lvl2pPr marL="350622" indent="0">
              <a:buNone/>
              <a:defRPr sz="2160"/>
            </a:lvl2pPr>
            <a:lvl3pPr marL="701244" indent="0">
              <a:buNone/>
              <a:defRPr sz="1800"/>
            </a:lvl3pPr>
            <a:lvl4pPr marL="1051866" indent="0">
              <a:buNone/>
              <a:defRPr sz="1530"/>
            </a:lvl4pPr>
            <a:lvl5pPr marL="1402488" indent="0">
              <a:buNone/>
              <a:defRPr sz="1530"/>
            </a:lvl5pPr>
            <a:lvl6pPr marL="1753111" indent="0">
              <a:buNone/>
              <a:defRPr sz="1530"/>
            </a:lvl6pPr>
            <a:lvl7pPr marL="2103733" indent="0">
              <a:buNone/>
              <a:defRPr sz="1530"/>
            </a:lvl7pPr>
            <a:lvl8pPr marL="2454355" indent="0">
              <a:buNone/>
              <a:defRPr sz="1530"/>
            </a:lvl8pPr>
            <a:lvl9pPr marL="2804977" indent="0">
              <a:buNone/>
              <a:defRPr sz="1530"/>
            </a:lvl9pPr>
          </a:lstStyle>
          <a:p>
            <a:pPr marL="0" marR="0" lvl="0" indent="0" algn="l" defTabSz="350045" rtl="0" eaLnBrk="0" fontAlgn="base" latinLnBrk="0" hangingPunct="0">
              <a:lnSpc>
                <a:spcPct val="100000"/>
              </a:lnSpc>
              <a:spcBef>
                <a:spcPts val="46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CN" altLang="en-US" sz="243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78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2591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9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8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71" y="1825624"/>
            <a:ext cx="10515868" cy="43513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6208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竖排标题 1"/>
          <p:cNvSpPr>
            <a:spLocks noGrp="1"/>
          </p:cNvSpPr>
          <p:nvPr>
            <p:ph type="title" orient="vert"/>
          </p:nvPr>
        </p:nvSpPr>
        <p:spPr>
          <a:xfrm>
            <a:off x="8726435" y="365129"/>
            <a:ext cx="2627501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8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8" y="365129"/>
            <a:ext cx="7700827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947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3" name="标题 1"/>
          <p:cNvSpPr>
            <a:spLocks noGrp="1"/>
          </p:cNvSpPr>
          <p:nvPr>
            <p:ph type="ctrTitle"/>
          </p:nvPr>
        </p:nvSpPr>
        <p:spPr>
          <a:xfrm>
            <a:off x="1523757" y="1122364"/>
            <a:ext cx="9144488" cy="2387600"/>
          </a:xfrm>
          <a:prstGeom prst="rect">
            <a:avLst/>
          </a:prstGeom>
        </p:spPr>
        <p:txBody>
          <a:bodyPr lIns="77916" tIns="38958" rIns="77916" bIns="38958"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4" name="副标题 2"/>
          <p:cNvSpPr>
            <a:spLocks noGrp="1"/>
          </p:cNvSpPr>
          <p:nvPr>
            <p:ph type="subTitle" idx="1"/>
          </p:nvPr>
        </p:nvSpPr>
        <p:spPr>
          <a:xfrm>
            <a:off x="1523757" y="3602038"/>
            <a:ext cx="9144488" cy="1655762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ctr">
              <a:buNone/>
              <a:defRPr sz="1800"/>
            </a:lvl1pPr>
            <a:lvl2pPr marL="350622" indent="0" algn="ctr">
              <a:buNone/>
              <a:defRPr sz="1530"/>
            </a:lvl2pPr>
            <a:lvl3pPr marL="701244" indent="0" algn="ctr">
              <a:buNone/>
              <a:defRPr sz="1350"/>
            </a:lvl3pPr>
            <a:lvl4pPr marL="1051866" indent="0" algn="ctr">
              <a:buNone/>
              <a:defRPr sz="1260"/>
            </a:lvl4pPr>
            <a:lvl5pPr marL="1402488" indent="0" algn="ctr">
              <a:buNone/>
              <a:defRPr sz="1260"/>
            </a:lvl5pPr>
            <a:lvl6pPr marL="1753111" indent="0" algn="ctr">
              <a:buNone/>
              <a:defRPr sz="1260"/>
            </a:lvl6pPr>
            <a:lvl7pPr marL="2103733" indent="0" algn="ctr">
              <a:buNone/>
              <a:defRPr sz="1260"/>
            </a:lvl7pPr>
            <a:lvl8pPr marL="2454355" indent="0" algn="ctr">
              <a:buNone/>
              <a:defRPr sz="1260"/>
            </a:lvl8pPr>
            <a:lvl9pPr marL="2804977" indent="0" algn="ctr">
              <a:buNone/>
              <a:defRPr sz="126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0505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5" name="标题 1"/>
          <p:cNvSpPr>
            <a:spLocks noGrp="1"/>
          </p:cNvSpPr>
          <p:nvPr>
            <p:ph type="title"/>
          </p:nvPr>
        </p:nvSpPr>
        <p:spPr>
          <a:xfrm>
            <a:off x="2812436" y="59028"/>
            <a:ext cx="7171997" cy="691277"/>
          </a:xfrm>
          <a:prstGeom prst="rect">
            <a:avLst/>
          </a:prstGeom>
        </p:spPr>
        <p:txBody>
          <a:bodyPr lIns="77916" tIns="38958" rIns="77916" bIns="38958"/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20"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zh-CN" sz="2430" b="1">
              <a:solidFill>
                <a:srgbClr val="FFFF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7944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标题 1"/>
          <p:cNvSpPr>
            <a:spLocks noGrp="1"/>
          </p:cNvSpPr>
          <p:nvPr>
            <p:ph type="title"/>
          </p:nvPr>
        </p:nvSpPr>
        <p:spPr>
          <a:xfrm>
            <a:off x="832207" y="1709744"/>
            <a:ext cx="10515869" cy="2852737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8" name="文本占位符 2"/>
          <p:cNvSpPr>
            <a:spLocks noGrp="1"/>
          </p:cNvSpPr>
          <p:nvPr>
            <p:ph type="body" idx="1"/>
          </p:nvPr>
        </p:nvSpPr>
        <p:spPr>
          <a:xfrm>
            <a:off x="832207" y="4589466"/>
            <a:ext cx="10515869" cy="1500187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800"/>
            </a:lvl1pPr>
            <a:lvl2pPr marL="350622" indent="0">
              <a:buNone/>
              <a:defRPr sz="1530"/>
            </a:lvl2pPr>
            <a:lvl3pPr marL="701244" indent="0">
              <a:buNone/>
              <a:defRPr sz="1350"/>
            </a:lvl3pPr>
            <a:lvl4pPr marL="1051866" indent="0">
              <a:buNone/>
              <a:defRPr sz="1260"/>
            </a:lvl4pPr>
            <a:lvl5pPr marL="1402488" indent="0">
              <a:buNone/>
              <a:defRPr sz="1260"/>
            </a:lvl5pPr>
            <a:lvl6pPr marL="1753111" indent="0">
              <a:buNone/>
              <a:defRPr sz="1260"/>
            </a:lvl6pPr>
            <a:lvl7pPr marL="2103733" indent="0">
              <a:buNone/>
              <a:defRPr sz="1260"/>
            </a:lvl7pPr>
            <a:lvl8pPr marL="2454355" indent="0">
              <a:buNone/>
              <a:defRPr sz="1260"/>
            </a:lvl8pPr>
            <a:lvl9pPr marL="2804977" indent="0">
              <a:buNone/>
              <a:defRPr sz="12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5214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9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40" name="内容占位符 2"/>
          <p:cNvSpPr>
            <a:spLocks noGrp="1"/>
          </p:cNvSpPr>
          <p:nvPr>
            <p:ph sz="half" idx="1"/>
          </p:nvPr>
        </p:nvSpPr>
        <p:spPr>
          <a:xfrm>
            <a:off x="838068" y="1825624"/>
            <a:ext cx="5163187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41" name="内容占位符 3"/>
          <p:cNvSpPr>
            <a:spLocks noGrp="1"/>
          </p:cNvSpPr>
          <p:nvPr>
            <p:ph sz="half" idx="2"/>
          </p:nvPr>
        </p:nvSpPr>
        <p:spPr>
          <a:xfrm>
            <a:off x="6188792" y="1825624"/>
            <a:ext cx="5165141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384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2" name="标题 1"/>
          <p:cNvSpPr>
            <a:spLocks noGrp="1"/>
          </p:cNvSpPr>
          <p:nvPr>
            <p:ph type="title"/>
          </p:nvPr>
        </p:nvSpPr>
        <p:spPr>
          <a:xfrm>
            <a:off x="840020" y="365127"/>
            <a:ext cx="10515869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43" name="文本占位符 2"/>
          <p:cNvSpPr>
            <a:spLocks noGrp="1"/>
          </p:cNvSpPr>
          <p:nvPr>
            <p:ph type="body" idx="1"/>
          </p:nvPr>
        </p:nvSpPr>
        <p:spPr>
          <a:xfrm>
            <a:off x="840022" y="1681164"/>
            <a:ext cx="5157327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4" name="内容占位符 3"/>
          <p:cNvSpPr>
            <a:spLocks noGrp="1"/>
          </p:cNvSpPr>
          <p:nvPr>
            <p:ph sz="half" idx="2"/>
          </p:nvPr>
        </p:nvSpPr>
        <p:spPr>
          <a:xfrm>
            <a:off x="840022" y="2505076"/>
            <a:ext cx="5157327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4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167" y="1681164"/>
            <a:ext cx="5182724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6" name="内容占位符 5"/>
          <p:cNvSpPr>
            <a:spLocks noGrp="1"/>
          </p:cNvSpPr>
          <p:nvPr>
            <p:ph sz="quarter" idx="4"/>
          </p:nvPr>
        </p:nvSpPr>
        <p:spPr>
          <a:xfrm>
            <a:off x="6173167" y="2505076"/>
            <a:ext cx="5182724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77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32B2-72DB-4945-BCA2-B5C779155BA6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2072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7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53194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76233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49" name="内容占位符 2"/>
          <p:cNvSpPr>
            <a:spLocks noGrp="1"/>
          </p:cNvSpPr>
          <p:nvPr>
            <p:ph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 sz="2430"/>
            </a:lvl1pPr>
            <a:lvl2pPr>
              <a:defRPr sz="2160"/>
            </a:lvl2pPr>
            <a:lvl3pPr>
              <a:defRPr sz="18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50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736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1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2" name="图片占位符 2"/>
          <p:cNvSpPr>
            <a:spLocks noGrp="1"/>
          </p:cNvSpPr>
          <p:nvPr>
            <p:ph type="pic"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2430"/>
            </a:lvl1pPr>
            <a:lvl2pPr marL="350622" indent="0">
              <a:buNone/>
              <a:defRPr sz="2160"/>
            </a:lvl2pPr>
            <a:lvl3pPr marL="701244" indent="0">
              <a:buNone/>
              <a:defRPr sz="1800"/>
            </a:lvl3pPr>
            <a:lvl4pPr marL="1051866" indent="0">
              <a:buNone/>
              <a:defRPr sz="1530"/>
            </a:lvl4pPr>
            <a:lvl5pPr marL="1402488" indent="0">
              <a:buNone/>
              <a:defRPr sz="1530"/>
            </a:lvl5pPr>
            <a:lvl6pPr marL="1753111" indent="0">
              <a:buNone/>
              <a:defRPr sz="1530"/>
            </a:lvl6pPr>
            <a:lvl7pPr marL="2103733" indent="0">
              <a:buNone/>
              <a:defRPr sz="1530"/>
            </a:lvl7pPr>
            <a:lvl8pPr marL="2454355" indent="0">
              <a:buNone/>
              <a:defRPr sz="1530"/>
            </a:lvl8pPr>
            <a:lvl9pPr marL="2804977" indent="0">
              <a:buNone/>
              <a:defRPr sz="1530"/>
            </a:lvl9pPr>
          </a:lstStyle>
          <a:p>
            <a:pPr marL="0" marR="0" lvl="0" indent="0" algn="l" defTabSz="350045" rtl="0" eaLnBrk="0" fontAlgn="base" latinLnBrk="0" hangingPunct="0">
              <a:lnSpc>
                <a:spcPct val="100000"/>
              </a:lnSpc>
              <a:spcBef>
                <a:spcPts val="46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CN" altLang="en-US" sz="243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53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537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71" y="1825624"/>
            <a:ext cx="10515868" cy="43513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9248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6" name="竖排标题 1"/>
          <p:cNvSpPr>
            <a:spLocks noGrp="1"/>
          </p:cNvSpPr>
          <p:nvPr>
            <p:ph type="title" orient="vert"/>
          </p:nvPr>
        </p:nvSpPr>
        <p:spPr>
          <a:xfrm>
            <a:off x="8726435" y="365129"/>
            <a:ext cx="2627501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8" y="365129"/>
            <a:ext cx="7700827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69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50"/>
              <a:t>加速器中心低温组</a:t>
            </a:r>
            <a:endParaRPr lang="en-US" altLang="zh-CN" sz="1050"/>
          </a:p>
        </p:txBody>
      </p:sp>
    </p:spTree>
    <p:extLst>
      <p:ext uri="{BB962C8B-B14F-4D97-AF65-F5344CB8AC3E}">
        <p14:creationId xmlns:p14="http://schemas.microsoft.com/office/powerpoint/2010/main" val="342946670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77432E0-412B-4959-B486-D52860A33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6D1-A57A-45BB-8CED-86DCF37A601B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5E24361-B355-4591-B688-F45C9513D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0351478" y="6486240"/>
            <a:ext cx="1674641" cy="371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978853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>
            <a:extLst>
              <a:ext uri="{FF2B5EF4-FFF2-40B4-BE49-F238E27FC236}">
                <a16:creationId xmlns:a16="http://schemas.microsoft.com/office/drawing/2014/main" xmlns="" id="{4F7E9D93-9FD6-4DE7-A433-57F528610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3F33D3-BBA3-4CA3-86DC-848B76E1509B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D069-FFB6-4324-A506-7DC1A72DD152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D4906A-5A0D-4251-8A16-36B43E1744BC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4333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C5AADB1-A945-49E1-9B47-BDE5203EC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928F-D5A9-494F-8DE5-B2E24E3C3343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FA1E51-1AC6-40C3-A97A-BBA63B277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23331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CA9D9-3549-452E-89FF-5933A9779285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187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0AF50F-EEAA-41AD-8ADB-FA0BE6D0C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6423-D4A6-49AD-8E56-96A24D5C88B0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DB7F37-E642-4E86-84BF-024928D55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7548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3F3C7A-BDA9-469E-BE6A-6F2D9C511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1456-591D-4CD9-B384-634ABF7E8D1C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DC1D0B-2C40-46DE-8114-A13BEC0A2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76161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E85DB09-582C-4CC8-80FB-5FF1D80C2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1612-C0E3-4A65-B3E5-3CF4F6A5FD57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ED156DF-0471-4E81-A7C0-B6B605C42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33413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F9DCD87-E423-44A2-A158-2FD81E42B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0BE2-1E29-4CCD-9CA2-28B052837D22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D51C138-F00C-4BFB-82F9-467CEDAB0C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6264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F3099FA-599E-4B8F-832E-B0E74C55E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1E75-B870-4AFE-8F51-97347E76AD46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1F388A0-D888-4D70-ABA9-250AA6E71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9482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0721D7-F4E1-48EE-AC25-B828F17F2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E9E5-7EBF-4E1B-8827-6E8986E50FB0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460DDD-81C5-4438-8844-C42141E79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720945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5E2D34-FC7A-44DC-8DBE-C3AFA241A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19B9-9E81-41A5-B03F-FD286960A151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FB03D9-3F03-44D0-A414-7D883F478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075281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4F2FE95-7873-4C42-8C7B-3574D7E5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22ED-560C-4B29-9229-733D83FE0A70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D5BD5E-906C-44B7-93D3-01D0C2595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2796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EC48C8-56D6-4F75-9131-FC2260BE8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5914-DEAE-4C73-858E-C08D40DA4FC6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811B088-F6AD-4BD1-9A27-A24ED6164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5475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1E85-89DD-44ED-B678-6A09A2616839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24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73FB-8B11-457B-B097-72BC224D2F67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832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DAA3-8C1D-4643-96EF-CFA094F0212D}" type="datetime1">
              <a:rPr lang="zh-CN" altLang="en-US">
                <a:solidFill>
                  <a:srgbClr val="FFFFFF"/>
                </a:solidFill>
              </a:rPr>
              <a:pPr>
                <a:defRPr/>
              </a:pPr>
              <a:t>2021/6/25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45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133" y="53975"/>
            <a:ext cx="95186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3AEEC-04E4-4D8E-9A6E-2C7A526223ED}" type="datetime1">
              <a: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2021/6/25</a:t>
            </a:fld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30" name="图片 8" descr="高能所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2159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矩形 9"/>
          <p:cNvSpPr>
            <a:spLocks noChangeArrowheads="1"/>
          </p:cNvSpPr>
          <p:nvPr userDrawn="1"/>
        </p:nvSpPr>
        <p:spPr bwMode="auto">
          <a:xfrm>
            <a:off x="0" y="6669090"/>
            <a:ext cx="12192000" cy="507831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5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1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1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3399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003399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21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133" y="53975"/>
            <a:ext cx="95186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3AEEC-04E4-4D8E-9A6E-2C7A526223ED}" type="datetime1">
              <a: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2021/6/25</a:t>
            </a:fld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30" name="图片 8" descr="高能所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2159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矩形 9"/>
          <p:cNvSpPr>
            <a:spLocks noChangeArrowheads="1"/>
          </p:cNvSpPr>
          <p:nvPr userDrawn="1"/>
        </p:nvSpPr>
        <p:spPr bwMode="auto">
          <a:xfrm>
            <a:off x="0" y="6669089"/>
            <a:ext cx="12192000" cy="646331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133" y="53975"/>
            <a:ext cx="95186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35B84-08F4-4061-A929-3249C6673D40}" type="datetime1">
              <a: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2021/6/25</a:t>
            </a:fld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030" name="图片 8" descr="高能所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2159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矩形 9"/>
          <p:cNvSpPr>
            <a:spLocks noChangeArrowheads="1"/>
          </p:cNvSpPr>
          <p:nvPr userDrawn="1"/>
        </p:nvSpPr>
        <p:spPr bwMode="auto">
          <a:xfrm>
            <a:off x="0" y="6669089"/>
            <a:ext cx="12192000" cy="646331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23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dt="0"/>
  <p:txStyles>
    <p:titleStyle>
      <a:lvl1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1928422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2279044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2629666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2980288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262890" indent="-262890" algn="l" defTabSz="350045" rtl="0" eaLnBrk="0" fontAlgn="base" hangingPunct="0">
        <a:spcBef>
          <a:spcPts val="46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568643" indent="-218600" algn="l" defTabSz="350045" rtl="0" eaLnBrk="0" fontAlgn="base" hangingPunct="0">
        <a:spcBef>
          <a:spcPts val="40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338F"/>
          </a:solidFill>
          <a:latin typeface="+mn-lt"/>
          <a:ea typeface="+mn-ea"/>
          <a:cs typeface="+mn-cs"/>
        </a:defRPr>
      </a:lvl2pPr>
      <a:lvl3pPr marL="875825" indent="-174308" algn="l" defTabSz="350045" rtl="0" eaLnBrk="0" fontAlgn="base" hangingPunct="0">
        <a:spcBef>
          <a:spcPts val="36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40" kern="1200">
          <a:solidFill>
            <a:srgbClr val="00338F"/>
          </a:solidFill>
          <a:latin typeface="+mn-lt"/>
          <a:ea typeface="+mn-ea"/>
          <a:cs typeface="+mn-cs"/>
        </a:defRPr>
      </a:lvl3pPr>
      <a:lvl4pPr marL="1225868" indent="-174308" algn="l" defTabSz="350045" rtl="0" eaLnBrk="0" fontAlgn="base" hangingPunct="0">
        <a:spcBef>
          <a:spcPts val="38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30" i="1" kern="1200">
          <a:solidFill>
            <a:srgbClr val="00338F"/>
          </a:solidFill>
          <a:latin typeface="+mn-lt"/>
          <a:ea typeface="+mn-ea"/>
          <a:cs typeface="+mn-cs"/>
        </a:defRPr>
      </a:lvl4pPr>
      <a:lvl5pPr marL="1577340" indent="-174308" algn="l" defTabSz="350045" rtl="0" eaLnBrk="0" fontAlgn="base" hangingPunct="0">
        <a:spcBef>
          <a:spcPts val="30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60" kern="1200">
          <a:solidFill>
            <a:srgbClr val="00338F"/>
          </a:solidFill>
          <a:latin typeface="+mn-lt"/>
          <a:ea typeface="+mn-ea"/>
          <a:cs typeface="+mn-cs"/>
        </a:defRPr>
      </a:lvl5pPr>
      <a:lvl6pPr marL="1928422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44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629666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80288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50622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701244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51866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02488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53111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03733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54355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04977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椭圆 1048744"/>
          <p:cNvSpPr/>
          <p:nvPr/>
        </p:nvSpPr>
        <p:spPr>
          <a:xfrm>
            <a:off x="1174751" y="-2116"/>
            <a:ext cx="1117600" cy="83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70124" tIns="35063" rIns="70124" bIns="35063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1pPr>
            <a:lvl2pPr marL="3889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2pPr>
            <a:lvl3pPr marL="777875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3pPr>
            <a:lvl4pPr marL="1168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4pPr>
            <a:lvl5pPr marL="15573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5pPr>
          </a:lstStyle>
          <a:p>
            <a:pPr marL="0" marR="0" lvl="0" indent="0" algn="l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2097176" name="图片 2097175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9850" y="31752"/>
            <a:ext cx="1132877" cy="7979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47" name="椭圆 1048746"/>
          <p:cNvSpPr/>
          <p:nvPr/>
        </p:nvSpPr>
        <p:spPr>
          <a:xfrm>
            <a:off x="10526184" y="2"/>
            <a:ext cx="973667" cy="7598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70124" tIns="35063" rIns="70124" bIns="35063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1pPr>
            <a:lvl2pPr marL="3889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2pPr>
            <a:lvl3pPr marL="777875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3pPr>
            <a:lvl4pPr marL="1168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4pPr>
            <a:lvl5pPr marL="15573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5pPr>
          </a:lstStyle>
          <a:p>
            <a:pPr marL="0" marR="0" lvl="0" indent="0" algn="l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311429" y="68346"/>
            <a:ext cx="8877369" cy="753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1452387" y="38099"/>
            <a:ext cx="1328405" cy="810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01269" y="56692"/>
            <a:ext cx="1069569" cy="756000"/>
          </a:xfrm>
          <a:prstGeom prst="rect">
            <a:avLst/>
          </a:prstGeom>
        </p:spPr>
      </p:pic>
      <p:sp>
        <p:nvSpPr>
          <p:cNvPr id="13" name="椭圆 12"/>
          <p:cNvSpPr/>
          <p:nvPr userDrawn="1"/>
        </p:nvSpPr>
        <p:spPr>
          <a:xfrm>
            <a:off x="10613935" y="68346"/>
            <a:ext cx="1328405" cy="753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921343" y="6488668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22960">
              <a:tabLst>
                <a:tab pos="350043" algn="l"/>
              </a:tabLst>
            </a:pPr>
            <a:fld id="{566ABCEB-ACFC-4714-9973-3DA970169C29}" type="slidenum">
              <a:rPr lang="zh-CN" altLang="zh-CN" sz="1050" b="1" kern="0" smtClean="0">
                <a:solidFill>
                  <a:srgbClr val="FFFFFF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pPr algn="r" defTabSz="822960">
                <a:tabLst>
                  <a:tab pos="350043" algn="l"/>
                </a:tabLst>
              </a:pPr>
              <a:t>‹#›</a:t>
            </a:fld>
            <a:r>
              <a:rPr lang="en-US" altLang="zh-CN" sz="1050" b="1" kern="0">
                <a:solidFill>
                  <a:srgbClr val="FFFFFF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/28</a:t>
            </a:r>
            <a:endParaRPr lang="zh-CN" altLang="zh-CN" sz="1050" b="1" kern="0">
              <a:solidFill>
                <a:srgbClr val="FFFFFF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DB95881-35BE-4E4A-AC51-8A31CC509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b="9437"/>
          <a:stretch/>
        </p:blipFill>
        <p:spPr>
          <a:xfrm>
            <a:off x="10526184" y="32587"/>
            <a:ext cx="1665816" cy="821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884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4" r:id="rId13"/>
  </p:sldLayoutIdLst>
  <p:hf dt="0"/>
  <p:txStyles>
    <p:titleStyle>
      <a:lvl1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1928422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2279044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2629666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2980288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262890" indent="-262890" algn="l" defTabSz="350045" rtl="0" eaLnBrk="0" fontAlgn="base" hangingPunct="0">
        <a:spcBef>
          <a:spcPts val="46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568643" indent="-218600" algn="l" defTabSz="350045" rtl="0" eaLnBrk="0" fontAlgn="base" hangingPunct="0">
        <a:spcBef>
          <a:spcPts val="40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338F"/>
          </a:solidFill>
          <a:latin typeface="+mn-lt"/>
          <a:ea typeface="+mn-ea"/>
          <a:cs typeface="+mn-cs"/>
        </a:defRPr>
      </a:lvl2pPr>
      <a:lvl3pPr marL="875825" indent="-174308" algn="l" defTabSz="350045" rtl="0" eaLnBrk="0" fontAlgn="base" hangingPunct="0">
        <a:spcBef>
          <a:spcPts val="36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40" kern="1200">
          <a:solidFill>
            <a:srgbClr val="00338F"/>
          </a:solidFill>
          <a:latin typeface="+mn-lt"/>
          <a:ea typeface="+mn-ea"/>
          <a:cs typeface="+mn-cs"/>
        </a:defRPr>
      </a:lvl3pPr>
      <a:lvl4pPr marL="1225868" indent="-174308" algn="l" defTabSz="350045" rtl="0" eaLnBrk="0" fontAlgn="base" hangingPunct="0">
        <a:spcBef>
          <a:spcPts val="38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30" i="1" kern="1200">
          <a:solidFill>
            <a:srgbClr val="00338F"/>
          </a:solidFill>
          <a:latin typeface="+mn-lt"/>
          <a:ea typeface="+mn-ea"/>
          <a:cs typeface="+mn-cs"/>
        </a:defRPr>
      </a:lvl4pPr>
      <a:lvl5pPr marL="1577340" indent="-174308" algn="l" defTabSz="350045" rtl="0" eaLnBrk="0" fontAlgn="base" hangingPunct="0">
        <a:spcBef>
          <a:spcPts val="30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60" kern="1200">
          <a:solidFill>
            <a:srgbClr val="00338F"/>
          </a:solidFill>
          <a:latin typeface="+mn-lt"/>
          <a:ea typeface="+mn-ea"/>
          <a:cs typeface="+mn-cs"/>
        </a:defRPr>
      </a:lvl5pPr>
      <a:lvl6pPr marL="1928422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44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629666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80288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50622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701244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51866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02488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53111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03733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54355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04977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15B58A77-BDFE-4AF1-8808-8C1AF7641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1133" y="53975"/>
            <a:ext cx="95186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67FBB4D-D00A-47FC-8246-4147687DD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endParaRPr lang="zh-CN" altLang="en-US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xmlns="" id="{93AEC6FB-1E16-4DC0-9696-2015DC21B7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DDC27AC8-1E9B-4DBD-B42C-BAF4C2E74F6F}" type="datetime1">
              <a:rPr lang="zh-CN" altLang="en-US"/>
              <a:pPr>
                <a:defRPr/>
              </a:pPr>
              <a:t>2021/6/25</a:t>
            </a:fld>
            <a:endParaRPr lang="en-US" altLang="zh-CN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xmlns="" id="{CC8392DE-FD73-4901-916D-8A06D81D72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pic>
        <p:nvPicPr>
          <p:cNvPr id="1030" name="图片 8" descr="高能所.jpg">
            <a:extLst>
              <a:ext uri="{FF2B5EF4-FFF2-40B4-BE49-F238E27FC236}">
                <a16:creationId xmlns:a16="http://schemas.microsoft.com/office/drawing/2014/main" xmlns="" id="{1A22A241-18DD-4809-AF8E-2554F3A915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2159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矩形 9">
            <a:extLst>
              <a:ext uri="{FF2B5EF4-FFF2-40B4-BE49-F238E27FC236}">
                <a16:creationId xmlns:a16="http://schemas.microsoft.com/office/drawing/2014/main" xmlns="" id="{43320863-4416-4148-972C-81AF4D6BB5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69089"/>
            <a:ext cx="12192000" cy="646331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588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3600"/>
          </a:p>
        </p:txBody>
      </p:sp>
    </p:spTree>
    <p:extLst>
      <p:ext uri="{BB962C8B-B14F-4D97-AF65-F5344CB8AC3E}">
        <p14:creationId xmlns:p14="http://schemas.microsoft.com/office/powerpoint/2010/main" val="313618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18KW@4.5K&#21046;&#20919;&#26426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hyperlink" Target="mailto:18KW@4.5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3KW@4.5K&#21046;&#20919;&#26426;" TargetMode="Externa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3KW@4.5K" TargetMode="External"/><Relationship Id="rId2" Type="http://schemas.openxmlformats.org/officeDocument/2006/relationships/hyperlink" Target="mailto:3KW@4.5K&#21046;&#20919;&#26426;" TargetMode="External"/><Relationship Id="rId1" Type="http://schemas.openxmlformats.org/officeDocument/2006/relationships/slideLayout" Target="../slideLayouts/slideLayout51.xml"/><Relationship Id="rId5" Type="http://schemas.openxmlformats.org/officeDocument/2006/relationships/hyperlink" Target="mailto:1.5kW@4.5K" TargetMode="External"/><Relationship Id="rId4" Type="http://schemas.openxmlformats.org/officeDocument/2006/relationships/hyperlink" Target="mailto:1.5kW@4.5K&#21046;&#20919;&#26426;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1.5W@4.5K" TargetMode="Externa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94305" y="2178832"/>
            <a:ext cx="102198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2296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The Consideration of </a:t>
            </a:r>
          </a:p>
          <a:p>
            <a:pPr algn="ctr" defTabSz="82296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CEPC Cryogenic System Design</a:t>
            </a:r>
            <a:endParaRPr lang="zh-CN" altLang="en-US" sz="4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800">
              <a:defRPr/>
            </a:pPr>
            <a:r>
              <a:rPr lang="zh-CN" altLang="en-US" dirty="0">
                <a:solidFill>
                  <a:srgbClr val="000000"/>
                </a:solidFill>
              </a:rPr>
              <a:t>加速器中心低温组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289A75BE-A313-4F9B-9B42-04F86398B15F}"/>
              </a:ext>
            </a:extLst>
          </p:cNvPr>
          <p:cNvSpPr txBox="1">
            <a:spLocks/>
          </p:cNvSpPr>
          <p:nvPr/>
        </p:nvSpPr>
        <p:spPr>
          <a:xfrm>
            <a:off x="2019300" y="4983998"/>
            <a:ext cx="7728823" cy="1368676"/>
          </a:xfrm>
          <a:prstGeom prst="rect">
            <a:avLst/>
          </a:prstGeom>
        </p:spPr>
        <p:txBody>
          <a:bodyPr>
            <a:noAutofit/>
          </a:bodyPr>
          <a:lstStyle>
            <a:lvl1pPr marL="262890" indent="-262890" algn="l" defTabSz="350045" rtl="0" eaLnBrk="0" fontAlgn="base" hangingPunct="0">
              <a:spcBef>
                <a:spcPts val="46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8643" indent="-218600" algn="l" defTabSz="350045" rtl="0" eaLnBrk="0" fontAlgn="base" hangingPunct="0">
              <a:spcBef>
                <a:spcPts val="4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2pPr>
            <a:lvl3pPr marL="875825" indent="-174308" algn="l" defTabSz="350045" rtl="0" eaLnBrk="0" fontAlgn="base" hangingPunct="0">
              <a:spcBef>
                <a:spcPts val="36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40"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3pPr>
            <a:lvl4pPr marL="1225868" indent="-174308" algn="l" defTabSz="350045" rtl="0" eaLnBrk="0" fontAlgn="base" hangingPunct="0">
              <a:spcBef>
                <a:spcPts val="38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30" i="1"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4pPr>
            <a:lvl5pPr marL="1577340" indent="-174308" algn="l" defTabSz="350045" rtl="0" eaLnBrk="0" fontAlgn="base" hangingPunct="0">
              <a:spcBef>
                <a:spcPts val="3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60"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5pPr>
            <a:lvl6pPr marL="1928422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9044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9666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288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Ge Rui</a:t>
            </a:r>
          </a:p>
          <a:p>
            <a:pPr algn="ctr"/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On</a:t>
            </a:r>
            <a:r>
              <a:rPr lang="zh-CN" altLang="en-US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behalf of CEPC cryogenic system</a:t>
            </a:r>
          </a:p>
          <a:p>
            <a:pPr algn="ctr"/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June, 25</a:t>
            </a:r>
            <a:r>
              <a:rPr lang="en-US" altLang="zh-CN" sz="2400" baseline="300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th</a:t>
            </a:r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, 2021</a:t>
            </a:r>
            <a:endParaRPr lang="zh-CN" altLang="en-US" sz="2400" dirty="0">
              <a:solidFill>
                <a:srgbClr val="002060"/>
              </a:solidFill>
              <a:latin typeface="Arial Black" panose="020B0A04020102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9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C79DEDC-AD4E-43B4-B09C-5AEE6ED8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196" y="1177923"/>
            <a:ext cx="4327671" cy="211375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741F429-92F2-426A-AF49-86A8776DEFF8}"/>
              </a:ext>
            </a:extLst>
          </p:cNvPr>
          <p:cNvGrpSpPr/>
          <p:nvPr/>
        </p:nvGrpSpPr>
        <p:grpSpPr>
          <a:xfrm>
            <a:off x="159306" y="1158841"/>
            <a:ext cx="4163500" cy="2145960"/>
            <a:chOff x="6661793" y="887226"/>
            <a:chExt cx="4163500" cy="2145960"/>
          </a:xfrm>
        </p:grpSpPr>
        <p:pic>
          <p:nvPicPr>
            <p:cNvPr id="166" name="图片 165">
              <a:extLst>
                <a:ext uri="{FF2B5EF4-FFF2-40B4-BE49-F238E27FC236}">
                  <a16:creationId xmlns:a16="http://schemas.microsoft.com/office/drawing/2014/main" xmlns="" id="{9A5104B2-C1C2-44A7-8BA5-9FDB71B7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1793" y="887226"/>
              <a:ext cx="4163500" cy="2145960"/>
            </a:xfrm>
            <a:prstGeom prst="rect">
              <a:avLst/>
            </a:prstGeom>
          </p:spPr>
        </p:pic>
        <p:sp>
          <p:nvSpPr>
            <p:cNvPr id="167" name="文本框 5">
              <a:extLst>
                <a:ext uri="{FF2B5EF4-FFF2-40B4-BE49-F238E27FC236}">
                  <a16:creationId xmlns:a16="http://schemas.microsoft.com/office/drawing/2014/main" xmlns="" id="{E2B482BF-D757-428E-B6D8-99B154EC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9799" y="2388796"/>
              <a:ext cx="748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B0F0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B050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PIP-II</a:t>
              </a:r>
              <a:endPara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83" name="矩形 182">
            <a:extLst>
              <a:ext uri="{FF2B5EF4-FFF2-40B4-BE49-F238E27FC236}">
                <a16:creationId xmlns:a16="http://schemas.microsoft.com/office/drawing/2014/main" xmlns="" id="{F457F29C-F704-435A-A76D-9996E5878C43}"/>
              </a:ext>
            </a:extLst>
          </p:cNvPr>
          <p:cNvSpPr/>
          <p:nvPr/>
        </p:nvSpPr>
        <p:spPr>
          <a:xfrm>
            <a:off x="2956022" y="158137"/>
            <a:ext cx="7687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Multi-transfer line size comparison</a:t>
            </a:r>
            <a:endParaRPr lang="zh-CN" altLang="en-US" sz="32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D5931E6-0A0B-483C-82C0-3444C6D5B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4" y="4139375"/>
            <a:ext cx="3396268" cy="133399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CB61F44-5B41-4E26-8EDA-0B1B21BB8DB1}"/>
              </a:ext>
            </a:extLst>
          </p:cNvPr>
          <p:cNvSpPr/>
          <p:nvPr/>
        </p:nvSpPr>
        <p:spPr>
          <a:xfrm>
            <a:off x="8056381" y="3286514"/>
            <a:ext cx="4135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 dirty="0">
                <a:solidFill>
                  <a:srgbClr val="FF0000"/>
                </a:solidFill>
              </a:rPr>
              <a:t>CEPC</a:t>
            </a:r>
            <a:r>
              <a:rPr lang="en-US" altLang="zh-CN" sz="1600" b="1" dirty="0"/>
              <a:t> Collider ring cryogenic multi-transfer line</a:t>
            </a:r>
            <a:endParaRPr lang="zh-CN" altLang="en-US" sz="16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7061D4E-1067-4183-A50E-366C9214E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982" y="1037895"/>
            <a:ext cx="4038035" cy="23785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44D8818-2351-47E3-AFCB-7A52A55CF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370" y="3506576"/>
            <a:ext cx="4495274" cy="8853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29DB22A-F24C-4CC6-9AF6-35F699791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056" y="4448706"/>
            <a:ext cx="4715901" cy="22541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894F13F-1409-4D52-9093-0094301B07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4161" y="4043229"/>
            <a:ext cx="4197740" cy="22858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5E5753F-F4E6-4081-8132-9D87DE378C60}"/>
              </a:ext>
            </a:extLst>
          </p:cNvPr>
          <p:cNvSpPr txBox="1"/>
          <p:nvPr/>
        </p:nvSpPr>
        <p:spPr>
          <a:xfrm>
            <a:off x="11167872" y="2632320"/>
            <a:ext cx="6766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B85E8374-CEDB-4E34-B227-61271371A9FD}"/>
              </a:ext>
            </a:extLst>
          </p:cNvPr>
          <p:cNvSpPr/>
          <p:nvPr/>
        </p:nvSpPr>
        <p:spPr>
          <a:xfrm>
            <a:off x="10759440" y="1233914"/>
            <a:ext cx="1147791" cy="338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45ED450-1A6C-40CF-BF88-0C5188058B5A}"/>
              </a:ext>
            </a:extLst>
          </p:cNvPr>
          <p:cNvSpPr txBox="1"/>
          <p:nvPr/>
        </p:nvSpPr>
        <p:spPr>
          <a:xfrm>
            <a:off x="10283952" y="742912"/>
            <a:ext cx="1847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000" dirty="0"/>
              <a:t>At the premise of return gas transfer line pressure drop 0.4kPa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693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2F4D6A1-E35F-4468-B612-6D7CF21BF40E}"/>
              </a:ext>
            </a:extLst>
          </p:cNvPr>
          <p:cNvSpPr/>
          <p:nvPr/>
        </p:nvSpPr>
        <p:spPr>
          <a:xfrm>
            <a:off x="2998522" y="127405"/>
            <a:ext cx="723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CEPC RF cryogenic system expenses</a:t>
            </a:r>
            <a:endParaRPr lang="zh-CN" altLang="en-US" sz="28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B7593E1-5767-4701-97D7-0C0CE0CF085E}"/>
              </a:ext>
            </a:extLst>
          </p:cNvPr>
          <p:cNvSpPr/>
          <p:nvPr/>
        </p:nvSpPr>
        <p:spPr>
          <a:xfrm>
            <a:off x="171154" y="871090"/>
            <a:ext cx="2052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CEPC Higgs(</a:t>
            </a:r>
            <a:r>
              <a:rPr lang="en-US" altLang="zh-CN" dirty="0"/>
              <a:t>5</a:t>
            </a:r>
            <a:r>
              <a:rPr lang="zh-CN" altLang="en-US" dirty="0"/>
              <a:t>0MW)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250DB82-66C6-4400-80B8-1C293BBA5490}"/>
              </a:ext>
            </a:extLst>
          </p:cNvPr>
          <p:cNvSpPr txBox="1"/>
          <p:nvPr/>
        </p:nvSpPr>
        <p:spPr>
          <a:xfrm>
            <a:off x="9061720" y="1002003"/>
            <a:ext cx="233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减少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highlight>
                  <a:srgbClr val="FFFF00"/>
                </a:highlight>
              </a:rPr>
              <a:t>2820.00</a:t>
            </a:r>
            <a:r>
              <a:rPr lang="zh-CN" altLang="en-US" dirty="0">
                <a:highlight>
                  <a:srgbClr val="FFFF00"/>
                </a:highlight>
              </a:rPr>
              <a:t>万元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F40DEC-1D77-4EB5-A851-B32F5F52BD95}"/>
              </a:ext>
            </a:extLst>
          </p:cNvPr>
          <p:cNvSpPr/>
          <p:nvPr/>
        </p:nvSpPr>
        <p:spPr>
          <a:xfrm>
            <a:off x="2141552" y="902677"/>
            <a:ext cx="4178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50 MW SR power per beam in Higgs mode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983E8250-386E-405A-8D97-FAB09AAE3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40597"/>
              </p:ext>
            </p:extLst>
          </p:nvPr>
        </p:nvGraphicFramePr>
        <p:xfrm>
          <a:off x="771431" y="1524061"/>
          <a:ext cx="10538250" cy="5024994"/>
        </p:xfrm>
        <a:graphic>
          <a:graphicData uri="http://schemas.openxmlformats.org/drawingml/2006/table">
            <a:tbl>
              <a:tblPr/>
              <a:tblGrid>
                <a:gridCol w="438761">
                  <a:extLst>
                    <a:ext uri="{9D8B030D-6E8A-4147-A177-3AD203B41FA5}">
                      <a16:colId xmlns:a16="http://schemas.microsoft.com/office/drawing/2014/main" xmlns="" val="1316436316"/>
                    </a:ext>
                  </a:extLst>
                </a:gridCol>
                <a:gridCol w="1539654">
                  <a:extLst>
                    <a:ext uri="{9D8B030D-6E8A-4147-A177-3AD203B41FA5}">
                      <a16:colId xmlns:a16="http://schemas.microsoft.com/office/drawing/2014/main" xmlns="" val="2192164742"/>
                    </a:ext>
                  </a:extLst>
                </a:gridCol>
                <a:gridCol w="805726">
                  <a:extLst>
                    <a:ext uri="{9D8B030D-6E8A-4147-A177-3AD203B41FA5}">
                      <a16:colId xmlns:a16="http://schemas.microsoft.com/office/drawing/2014/main" xmlns="" val="1511549830"/>
                    </a:ext>
                  </a:extLst>
                </a:gridCol>
                <a:gridCol w="438761">
                  <a:extLst>
                    <a:ext uri="{9D8B030D-6E8A-4147-A177-3AD203B41FA5}">
                      <a16:colId xmlns:a16="http://schemas.microsoft.com/office/drawing/2014/main" xmlns="" val="3413857486"/>
                    </a:ext>
                  </a:extLst>
                </a:gridCol>
                <a:gridCol w="438761">
                  <a:extLst>
                    <a:ext uri="{9D8B030D-6E8A-4147-A177-3AD203B41FA5}">
                      <a16:colId xmlns:a16="http://schemas.microsoft.com/office/drawing/2014/main" xmlns="" val="1887429100"/>
                    </a:ext>
                  </a:extLst>
                </a:gridCol>
                <a:gridCol w="877523">
                  <a:extLst>
                    <a:ext uri="{9D8B030D-6E8A-4147-A177-3AD203B41FA5}">
                      <a16:colId xmlns:a16="http://schemas.microsoft.com/office/drawing/2014/main" xmlns="" val="3440336443"/>
                    </a:ext>
                  </a:extLst>
                </a:gridCol>
                <a:gridCol w="1116847">
                  <a:extLst>
                    <a:ext uri="{9D8B030D-6E8A-4147-A177-3AD203B41FA5}">
                      <a16:colId xmlns:a16="http://schemas.microsoft.com/office/drawing/2014/main" xmlns="" val="2128543410"/>
                    </a:ext>
                  </a:extLst>
                </a:gridCol>
                <a:gridCol w="438761">
                  <a:extLst>
                    <a:ext uri="{9D8B030D-6E8A-4147-A177-3AD203B41FA5}">
                      <a16:colId xmlns:a16="http://schemas.microsoft.com/office/drawing/2014/main" xmlns="" val="2670836999"/>
                    </a:ext>
                  </a:extLst>
                </a:gridCol>
                <a:gridCol w="877523">
                  <a:extLst>
                    <a:ext uri="{9D8B030D-6E8A-4147-A177-3AD203B41FA5}">
                      <a16:colId xmlns:a16="http://schemas.microsoft.com/office/drawing/2014/main" xmlns="" val="1977512942"/>
                    </a:ext>
                  </a:extLst>
                </a:gridCol>
                <a:gridCol w="1116847">
                  <a:extLst>
                    <a:ext uri="{9D8B030D-6E8A-4147-A177-3AD203B41FA5}">
                      <a16:colId xmlns:a16="http://schemas.microsoft.com/office/drawing/2014/main" xmlns="" val="434398925"/>
                    </a:ext>
                  </a:extLst>
                </a:gridCol>
                <a:gridCol w="1092915">
                  <a:extLst>
                    <a:ext uri="{9D8B030D-6E8A-4147-A177-3AD203B41FA5}">
                      <a16:colId xmlns:a16="http://schemas.microsoft.com/office/drawing/2014/main" xmlns="" val="469745112"/>
                    </a:ext>
                  </a:extLst>
                </a:gridCol>
                <a:gridCol w="1356171">
                  <a:extLst>
                    <a:ext uri="{9D8B030D-6E8A-4147-A177-3AD203B41FA5}">
                      <a16:colId xmlns:a16="http://schemas.microsoft.com/office/drawing/2014/main" xmlns="" val="1358439417"/>
                    </a:ext>
                  </a:extLst>
                </a:gridCol>
              </a:tblGrid>
              <a:tr h="38435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CEPC</a:t>
                      </a:r>
                      <a:r>
                        <a:rPr lang="zh-CN" altLang="en-US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项目经费预算表</a:t>
                      </a:r>
                      <a:r>
                        <a:rPr lang="en-US" altLang="zh-CN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单位：万元</a:t>
                      </a:r>
                      <a:r>
                        <a:rPr lang="en-US" altLang="zh-CN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4639251"/>
                  </a:ext>
                </a:extLst>
              </a:tr>
              <a:tr h="3249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差额（万元）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1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59990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1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006846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低温系统</a:t>
                      </a:r>
                    </a:p>
                  </a:txBody>
                  <a:tcPr marL="22519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87140.00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1931779"/>
                  </a:ext>
                </a:extLst>
              </a:tr>
              <a:tr h="42632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3"/>
                        </a:rPr>
                        <a:t>18KW@4.5K</a:t>
                      </a:r>
                      <a:r>
                        <a:rPr lang="zh-CN" alt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3"/>
                        </a:rPr>
                        <a:t>制冷机</a:t>
                      </a:r>
                      <a:endParaRPr lang="zh-CN" altLang="en-US" sz="16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4"/>
                        </a:rPr>
                        <a:t>18KW@4.5K</a:t>
                      </a:r>
                      <a:endParaRPr lang="en-US" sz="16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3488154"/>
                  </a:ext>
                </a:extLst>
              </a:tr>
              <a:tr h="187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液氦储罐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5194242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主分配阀箱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0385841"/>
                  </a:ext>
                </a:extLst>
              </a:tr>
              <a:tr h="187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连接阀箱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zh-CN" alt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恒温器辅助阀箱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035615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多通道低温管线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570044"/>
                  </a:ext>
                </a:extLst>
              </a:tr>
              <a:tr h="3197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中压氦气储罐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213603"/>
                  </a:ext>
                </a:extLst>
              </a:tr>
              <a:tr h="3197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高压高纯氦气储罐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4688086"/>
                  </a:ext>
                </a:extLst>
              </a:tr>
              <a:tr h="3197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高压不纯氦气储罐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0868878"/>
                  </a:ext>
                </a:extLst>
              </a:tr>
              <a:tr h="31974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高压氦气回收压缩机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039923"/>
                  </a:ext>
                </a:extLst>
              </a:tr>
              <a:tr h="187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高压氦气纯化器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29095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纯氦气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纯度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559346"/>
                  </a:ext>
                </a:extLst>
              </a:tr>
              <a:tr h="187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控制系统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4339952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隔热真空系统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4817469"/>
                  </a:ext>
                </a:extLst>
              </a:tr>
              <a:tr h="187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常温管路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0721161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工具，消耗品等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3063793"/>
                  </a:ext>
                </a:extLst>
              </a:tr>
              <a:tr h="1874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安装施工</a:t>
                      </a:r>
                    </a:p>
                  </a:txBody>
                  <a:tcPr marL="450397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929289"/>
                  </a:ext>
                </a:extLst>
              </a:tr>
              <a:tr h="17811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</a:t>
                      </a:r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阀箱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-2400.00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7335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5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E7508E03-79E8-43AC-AB6E-0EAC4E89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加速器中心低温组</a:t>
            </a: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04A2D37-CE60-42A6-BD8A-255D0B3C0AF2}"/>
              </a:ext>
            </a:extLst>
          </p:cNvPr>
          <p:cNvSpPr txBox="1"/>
          <p:nvPr/>
        </p:nvSpPr>
        <p:spPr>
          <a:xfrm>
            <a:off x="3748939" y="52874"/>
            <a:ext cx="5808447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kumimoji="0" lang="en-US" altLang="zh-CN" sz="2800" b="1" i="0" u="none" strike="noStrike" kern="1200" cap="none" spc="-6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OUTLINE</a:t>
            </a:r>
            <a:endParaRPr kumimoji="0" lang="zh-CN" altLang="en-US" sz="28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5" name="内容占位符 6">
            <a:extLst>
              <a:ext uri="{FF2B5EF4-FFF2-40B4-BE49-F238E27FC236}">
                <a16:creationId xmlns:a16="http://schemas.microsoft.com/office/drawing/2014/main" xmlns="" id="{2E588FFC-2351-4FDC-BD32-35506431792B}"/>
              </a:ext>
            </a:extLst>
          </p:cNvPr>
          <p:cNvSpPr txBox="1">
            <a:spLocks/>
          </p:cNvSpPr>
          <p:nvPr/>
        </p:nvSpPr>
        <p:spPr>
          <a:xfrm>
            <a:off x="838200" y="1441577"/>
            <a:ext cx="10515600" cy="2179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Discussion and Comparison on CEPC SRF cryogenic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Discussion and Comparison on SC magnets cryogenic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Summary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891E6F-6EE9-4E4E-ABE0-CD392D91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0" y="177592"/>
            <a:ext cx="8352928" cy="461665"/>
          </a:xfrm>
        </p:spPr>
        <p:txBody>
          <a:bodyPr/>
          <a:lstStyle/>
          <a:p>
            <a:pPr algn="ctr">
              <a:defRPr/>
            </a:pPr>
            <a:r>
              <a:rPr lang="en-US" altLang="zh-CN" sz="2800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  <a:cs typeface="+mn-cs"/>
              </a:rPr>
              <a:t>Estimated heat loads for SC IR magnets</a:t>
            </a:r>
            <a:endParaRPr lang="zh-CN" altLang="en-US" sz="2800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62B5AD8-41ED-41E7-86E5-52907D5F686A}"/>
              </a:ext>
            </a:extLst>
          </p:cNvPr>
          <p:cNvSpPr/>
          <p:nvPr/>
        </p:nvSpPr>
        <p:spPr>
          <a:xfrm>
            <a:off x="137160" y="6311076"/>
            <a:ext cx="11917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individual refrigerators (2 x 4kW@4.5K,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 later) will be employed for the CEPC SC magnets cryogenic system.</a:t>
            </a:r>
            <a:endParaRPr lang="en-GB" altLang="zh-CN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xmlns="" id="{7036ED3B-E447-45DD-BB6A-CAF1094693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30495950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396662615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196986522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56379215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322932904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2250728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xmlns="" val="165701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" u="none" strike="noStrike">
                          <a:effectLst/>
                        </a:rPr>
                        <a:t>　</a:t>
                      </a:r>
                      <a:endParaRPr lang="zh-CN" alt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" u="none" strike="noStrike">
                          <a:effectLst/>
                        </a:rPr>
                        <a:t>　</a:t>
                      </a:r>
                      <a:endParaRPr lang="zh-CN" alt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4.5K main loop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Thermal Shielding 40~80K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556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Name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Unit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No.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Heat load for each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Heat load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Heat load for each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Heat load</a:t>
                      </a:r>
                      <a:endParaRPr lang="en-US" sz="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6439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IR SC sextupole magnet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320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68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2176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27096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Valve Box of IR SC sextupole magnet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640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20</a:t>
                      </a:r>
                      <a:endParaRPr lang="en-US" altLang="zh-CN" sz="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640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5640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Current lead of IR SC sextupole magnet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g/s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0.1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3.2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0.1</a:t>
                      </a:r>
                      <a:endParaRPr lang="en-US" altLang="zh-CN" sz="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3.2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51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IR SC magnet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4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120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180</a:t>
                      </a:r>
                      <a:endParaRPr lang="en-US" altLang="zh-CN" sz="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720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6280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Valve Box of IR SC magnet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4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120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30</a:t>
                      </a:r>
                      <a:endParaRPr lang="en-US" altLang="zh-CN" sz="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120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6582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Current lead of IR SC magnet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g/s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4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0.5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0.5</a:t>
                      </a:r>
                      <a:endParaRPr lang="en-US" altLang="zh-CN" sz="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943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Main distribution valve box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4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50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100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50</a:t>
                      </a:r>
                      <a:endParaRPr lang="en-US" altLang="zh-CN" sz="1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200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17417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Cryogenic transfer-line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4000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0.3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1200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8000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4229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Total equiv. heat load @4.5K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" u="none" strike="noStrike">
                          <a:effectLst/>
                        </a:rPr>
                        <a:t>14356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4301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Total equiv. heat load @4.5K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" u="none" strike="noStrike">
                          <a:effectLst/>
                        </a:rPr>
                        <a:t>14356W+10.4g/s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0388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Total equiv. heat load @4.5K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" u="none" strike="noStrike">
                          <a:effectLst/>
                        </a:rPr>
                        <a:t>14478 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4737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Total equiv. heat load @4.5K with  multiplier 1.5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00" u="none" strike="noStrike">
                          <a:effectLst/>
                        </a:rPr>
                        <a:t>21717 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63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Cooling capacity of refrigerator@4.5K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" u="none" strike="noStrike">
                          <a:effectLst/>
                        </a:rPr>
                        <a:t>2</a:t>
                      </a:r>
                      <a:endParaRPr lang="en-US" altLang="zh-CN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12kW@4.5K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" u="none" strike="noStrike">
                          <a:effectLst/>
                        </a:rPr>
                        <a:t>24kW@4.5K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785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Installed power (COP 300W/1W)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" u="none" strike="noStrike">
                          <a:effectLst/>
                        </a:rPr>
                        <a:t>MW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" u="none" strike="noStrike" dirty="0">
                          <a:effectLst/>
                        </a:rPr>
                        <a:t>　</a:t>
                      </a:r>
                      <a:endParaRPr lang="zh-CN" alt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706629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5B6C3001-F9A2-42BC-A54F-07A3D4AF1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85943"/>
              </p:ext>
            </p:extLst>
          </p:nvPr>
        </p:nvGraphicFramePr>
        <p:xfrm>
          <a:off x="609649" y="1019060"/>
          <a:ext cx="10610981" cy="5292016"/>
        </p:xfrm>
        <a:graphic>
          <a:graphicData uri="http://schemas.openxmlformats.org/drawingml/2006/table">
            <a:tbl>
              <a:tblPr/>
              <a:tblGrid>
                <a:gridCol w="2734875">
                  <a:extLst>
                    <a:ext uri="{9D8B030D-6E8A-4147-A177-3AD203B41FA5}">
                      <a16:colId xmlns:a16="http://schemas.microsoft.com/office/drawing/2014/main" xmlns="" val="1038576624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1875058977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2835462285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2336636537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382300858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1117876162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724980974"/>
                    </a:ext>
                  </a:extLst>
                </a:gridCol>
                <a:gridCol w="1125158">
                  <a:extLst>
                    <a:ext uri="{9D8B030D-6E8A-4147-A177-3AD203B41FA5}">
                      <a16:colId xmlns:a16="http://schemas.microsoft.com/office/drawing/2014/main" xmlns="" val="3366822630"/>
                    </a:ext>
                  </a:extLst>
                </a:gridCol>
              </a:tblGrid>
              <a:tr h="2813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4.5K main loop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Thermal Shielding 40~80K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632261"/>
                  </a:ext>
                </a:extLst>
              </a:tr>
              <a:tr h="39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Unit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No.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Heat load for each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Heat load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No.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Heat load for each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Heat load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4706454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IR SC sextupole magnet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402630"/>
                  </a:ext>
                </a:extLst>
              </a:tr>
              <a:tr h="39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Valve Box of IR SC sextupole magnet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640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892573"/>
                  </a:ext>
                </a:extLst>
              </a:tr>
              <a:tr h="39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Current lead heat load of IR SC sextupole magnet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——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680022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IR SC magnet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0611511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Valve Box of IR SC magnet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9916452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Current lead of IR SC magnet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g/s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465027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Main distribution valve box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4530318"/>
                  </a:ext>
                </a:extLst>
              </a:tr>
              <a:tr h="343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Cryogenic transfer-line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4000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1200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3424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5136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5303861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heat load 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2500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5136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0761046"/>
                  </a:ext>
                </a:extLst>
              </a:tr>
              <a:tr h="230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heat load 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2500W+2g/s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5136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2702207"/>
                  </a:ext>
                </a:extLst>
              </a:tr>
              <a:tr h="198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heat load 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2523.45 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5136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841155"/>
                  </a:ext>
                </a:extLst>
              </a:tr>
              <a:tr h="198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Coefficient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0.05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9259832"/>
                  </a:ext>
                </a:extLst>
              </a:tr>
              <a:tr h="198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heat load 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2523.45 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256.8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8627345"/>
                  </a:ext>
                </a:extLst>
              </a:tr>
              <a:tr h="198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equiv. heat load 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2780.25 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2355209"/>
                  </a:ext>
                </a:extLst>
              </a:tr>
              <a:tr h="39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equiv. heat load @4.5K with  multiplier 1.5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4170 </a:t>
                      </a:r>
                    </a:p>
                  </a:txBody>
                  <a:tcPr marL="4070" marR="4070" marT="40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77391"/>
                  </a:ext>
                </a:extLst>
              </a:tr>
              <a:tr h="3924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Cooling capacity of refrigerator@4.5K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4kW@4.5K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8kW@4.5K</a:t>
                      </a: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8507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3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897A9492-253D-4363-A569-78BBEF77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B332FC9B-5F8E-408F-864A-54A2629D3B32}"/>
              </a:ext>
            </a:extLst>
          </p:cNvPr>
          <p:cNvSpPr txBox="1">
            <a:spLocks/>
          </p:cNvSpPr>
          <p:nvPr/>
        </p:nvSpPr>
        <p:spPr bwMode="auto">
          <a:xfrm>
            <a:off x="2560320" y="107499"/>
            <a:ext cx="8260080" cy="6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defTabSz="1097280" eaLnBrk="1" latinLnBrk="1" hangingPunct="1"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2400" spc="-60" dirty="0"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Flow scheme of SC magnets cryogenic system</a:t>
            </a:r>
            <a:endParaRPr lang="zh-CN" altLang="en-US" sz="2400" spc="-60" dirty="0"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5DB1DA4-A19E-47B3-8402-0E9978EE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6" y="950718"/>
            <a:ext cx="11205419" cy="59563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9EA6A38-6D7C-48F9-AFDF-513E988D72E1}"/>
              </a:ext>
            </a:extLst>
          </p:cNvPr>
          <p:cNvSpPr txBox="1"/>
          <p:nvPr/>
        </p:nvSpPr>
        <p:spPr>
          <a:xfrm>
            <a:off x="1493520" y="2560320"/>
            <a:ext cx="1501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5205DA0-3F6C-461E-A565-10495BF48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76" y="903678"/>
            <a:ext cx="3457831" cy="21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AD4E49D-BE1A-4253-BE3E-BBE8BFB1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3" y="1040446"/>
            <a:ext cx="11881339" cy="5255254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2649C0FC-DB63-468D-B7F5-6B462275A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DDFC44A-9BE6-4E01-AB83-830ACC28A414}"/>
              </a:ext>
            </a:extLst>
          </p:cNvPr>
          <p:cNvSpPr/>
          <p:nvPr/>
        </p:nvSpPr>
        <p:spPr>
          <a:xfrm>
            <a:off x="2647180" y="132505"/>
            <a:ext cx="8288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SC magnets Process calculation </a:t>
            </a:r>
            <a:endParaRPr lang="zh-CN" altLang="en-US" sz="36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D393D35-7FC1-4BC9-8A1E-22A7077972F3}"/>
              </a:ext>
            </a:extLst>
          </p:cNvPr>
          <p:cNvSpPr txBox="1"/>
          <p:nvPr/>
        </p:nvSpPr>
        <p:spPr>
          <a:xfrm>
            <a:off x="4547616" y="778836"/>
            <a:ext cx="390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0.15W/m single loop transfer line heat loss</a:t>
            </a:r>
            <a:endParaRPr lang="zh-CN" altLang="en-US" sz="1600" dirty="0"/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3424m cryogenic transfer lines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421FC20D-91DA-4E8E-977D-5A8CF45CE55A}"/>
              </a:ext>
            </a:extLst>
          </p:cNvPr>
          <p:cNvSpPr/>
          <p:nvPr/>
        </p:nvSpPr>
        <p:spPr>
          <a:xfrm>
            <a:off x="6164582" y="1896787"/>
            <a:ext cx="754380" cy="384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D6CEE6D3-3017-4376-92D3-020C8FF95FBC}"/>
              </a:ext>
            </a:extLst>
          </p:cNvPr>
          <p:cNvSpPr/>
          <p:nvPr/>
        </p:nvSpPr>
        <p:spPr>
          <a:xfrm>
            <a:off x="3669792" y="2257838"/>
            <a:ext cx="487680" cy="30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941DA38-C649-425C-A632-771B2A797867}"/>
              </a:ext>
            </a:extLst>
          </p:cNvPr>
          <p:cNvSpPr txBox="1"/>
          <p:nvPr/>
        </p:nvSpPr>
        <p:spPr>
          <a:xfrm>
            <a:off x="865632" y="6224630"/>
            <a:ext cx="1079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method: subcooled supercritical helium.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 bar@4.45K subcooled liquid helium is transferred, throttling at local equipment valve box, then return to the </a:t>
            </a: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dewar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0F798D6-EEFA-4580-8AAE-FF3D6A950861}"/>
              </a:ext>
            </a:extLst>
          </p:cNvPr>
          <p:cNvSpPr/>
          <p:nvPr/>
        </p:nvSpPr>
        <p:spPr>
          <a:xfrm>
            <a:off x="1310051" y="846485"/>
            <a:ext cx="21739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DN25(Di=30.8 mm, 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Φ</a:t>
            </a:r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34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×1.6)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1435BB2-CAE1-420B-8316-ABDAC9B32186}"/>
              </a:ext>
            </a:extLst>
          </p:cNvPr>
          <p:cNvSpPr/>
          <p:nvPr/>
        </p:nvSpPr>
        <p:spPr>
          <a:xfrm>
            <a:off x="8498579" y="3517121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DN40(Di=44.8 mm, 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Φ</a:t>
            </a:r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48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×1.6)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7FAAE4C-CDDE-4D68-8612-802E8FD5DDF5}"/>
              </a:ext>
            </a:extLst>
          </p:cNvPr>
          <p:cNvSpPr txBox="1"/>
          <p:nvPr/>
        </p:nvSpPr>
        <p:spPr>
          <a:xfrm>
            <a:off x="6392482" y="2186363"/>
            <a:ext cx="124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CCFF"/>
                </a:solidFill>
              </a:rPr>
              <a:t>subcooled</a:t>
            </a:r>
            <a:endParaRPr lang="zh-CN" altLang="en-US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0E9C370-0BB9-4FEE-AA0A-C8C072BA8A2D}"/>
              </a:ext>
            </a:extLst>
          </p:cNvPr>
          <p:cNvSpPr/>
          <p:nvPr/>
        </p:nvSpPr>
        <p:spPr>
          <a:xfrm>
            <a:off x="2647180" y="132505"/>
            <a:ext cx="8288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SC magnets Process calculation </a:t>
            </a:r>
            <a:endParaRPr lang="zh-CN" altLang="en-US" sz="36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8AF63F3-6309-4E96-9921-0B03107D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1116126"/>
            <a:ext cx="11845290" cy="523930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553A80E-7525-4E9F-8E0D-4FBF9FBCDF95}"/>
              </a:ext>
            </a:extLst>
          </p:cNvPr>
          <p:cNvSpPr txBox="1"/>
          <p:nvPr/>
        </p:nvSpPr>
        <p:spPr>
          <a:xfrm>
            <a:off x="4340656" y="753019"/>
            <a:ext cx="3736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0.15W/m single loop transfer line heat loss</a:t>
            </a:r>
            <a:endParaRPr lang="zh-CN" altLang="en-US" sz="1600" dirty="0"/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3424m cryogenic transfer lines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07D63E80-E102-485B-BCE5-BF80BFBA2124}"/>
              </a:ext>
            </a:extLst>
          </p:cNvPr>
          <p:cNvSpPr/>
          <p:nvPr/>
        </p:nvSpPr>
        <p:spPr>
          <a:xfrm>
            <a:off x="6165659" y="1986969"/>
            <a:ext cx="754380" cy="384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FAE9AEF4-9A33-4A34-ACB2-76782CCC350F}"/>
              </a:ext>
            </a:extLst>
          </p:cNvPr>
          <p:cNvSpPr/>
          <p:nvPr/>
        </p:nvSpPr>
        <p:spPr>
          <a:xfrm>
            <a:off x="3646932" y="2275544"/>
            <a:ext cx="487680" cy="30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947C6E5-6EAF-4BC3-83EA-F40A05A849A5}"/>
              </a:ext>
            </a:extLst>
          </p:cNvPr>
          <p:cNvSpPr txBox="1"/>
          <p:nvPr/>
        </p:nvSpPr>
        <p:spPr>
          <a:xfrm>
            <a:off x="810768" y="6386941"/>
            <a:ext cx="1079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 bar@5K supercritical liquid helium is transferred, throttling at local equipment valve box, then return to the </a:t>
            </a: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dewar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932DC13-27D5-4A5A-8222-7E620530ADA4}"/>
              </a:ext>
            </a:extLst>
          </p:cNvPr>
          <p:cNvSpPr/>
          <p:nvPr/>
        </p:nvSpPr>
        <p:spPr>
          <a:xfrm>
            <a:off x="1310051" y="846485"/>
            <a:ext cx="21739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DN25(Di=30.8 mm, 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Φ</a:t>
            </a:r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34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×1.6)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B7D0C2D-C2DD-4C80-9FCE-05EF237F4B57}"/>
              </a:ext>
            </a:extLst>
          </p:cNvPr>
          <p:cNvSpPr/>
          <p:nvPr/>
        </p:nvSpPr>
        <p:spPr>
          <a:xfrm>
            <a:off x="8498579" y="3517121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DN40(Di=44.8 mm, 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Φ</a:t>
            </a:r>
            <a:r>
              <a:rPr lang="en-US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48</a:t>
            </a:r>
            <a:r>
              <a:rPr lang="el-GR" altLang="zh-CN" sz="1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×1.6)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5CBD078-316E-40D0-8EF3-F20DE66E6290}"/>
              </a:ext>
            </a:extLst>
          </p:cNvPr>
          <p:cNvSpPr txBox="1"/>
          <p:nvPr/>
        </p:nvSpPr>
        <p:spPr>
          <a:xfrm>
            <a:off x="6392482" y="2257838"/>
            <a:ext cx="1391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CCFF"/>
                </a:solidFill>
              </a:rPr>
              <a:t>3bar@5K supercritical</a:t>
            </a:r>
            <a:endParaRPr lang="zh-CN" altLang="en-US" dirty="0">
              <a:solidFill>
                <a:srgbClr val="00CCFF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3C795B36-0398-444F-9B9C-41C1E53E4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69" y="2304555"/>
            <a:ext cx="874057" cy="5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D07C9F5A-C792-4DEC-A7BD-7A108E8A0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DD341E-A595-41FF-A199-B6FC5ECB644E}"/>
              </a:ext>
            </a:extLst>
          </p:cNvPr>
          <p:cNvSpPr/>
          <p:nvPr/>
        </p:nvSpPr>
        <p:spPr>
          <a:xfrm>
            <a:off x="2179344" y="194542"/>
            <a:ext cx="9009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CEPC SC magnets cryogenic system expenses</a:t>
            </a:r>
            <a:endParaRPr lang="zh-CN" altLang="en-US" sz="28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0E18C271-77AD-4644-84AD-FD26FBB79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36183"/>
              </p:ext>
            </p:extLst>
          </p:nvPr>
        </p:nvGraphicFramePr>
        <p:xfrm>
          <a:off x="1228413" y="1098928"/>
          <a:ext cx="9735174" cy="5006145"/>
        </p:xfrm>
        <a:graphic>
          <a:graphicData uri="http://schemas.openxmlformats.org/drawingml/2006/table">
            <a:tbl>
              <a:tblPr/>
              <a:tblGrid>
                <a:gridCol w="465191">
                  <a:extLst>
                    <a:ext uri="{9D8B030D-6E8A-4147-A177-3AD203B41FA5}">
                      <a16:colId xmlns:a16="http://schemas.microsoft.com/office/drawing/2014/main" xmlns="" val="3077273808"/>
                    </a:ext>
                  </a:extLst>
                </a:gridCol>
                <a:gridCol w="1632396">
                  <a:extLst>
                    <a:ext uri="{9D8B030D-6E8A-4147-A177-3AD203B41FA5}">
                      <a16:colId xmlns:a16="http://schemas.microsoft.com/office/drawing/2014/main" xmlns="" val="2222457526"/>
                    </a:ext>
                  </a:extLst>
                </a:gridCol>
                <a:gridCol w="854259">
                  <a:extLst>
                    <a:ext uri="{9D8B030D-6E8A-4147-A177-3AD203B41FA5}">
                      <a16:colId xmlns:a16="http://schemas.microsoft.com/office/drawing/2014/main" xmlns="" val="467588203"/>
                    </a:ext>
                  </a:extLst>
                </a:gridCol>
                <a:gridCol w="465191">
                  <a:extLst>
                    <a:ext uri="{9D8B030D-6E8A-4147-A177-3AD203B41FA5}">
                      <a16:colId xmlns:a16="http://schemas.microsoft.com/office/drawing/2014/main" xmlns="" val="2679539493"/>
                    </a:ext>
                  </a:extLst>
                </a:gridCol>
                <a:gridCol w="465191">
                  <a:extLst>
                    <a:ext uri="{9D8B030D-6E8A-4147-A177-3AD203B41FA5}">
                      <a16:colId xmlns:a16="http://schemas.microsoft.com/office/drawing/2014/main" xmlns="" val="1574714285"/>
                    </a:ext>
                  </a:extLst>
                </a:gridCol>
                <a:gridCol w="930382">
                  <a:extLst>
                    <a:ext uri="{9D8B030D-6E8A-4147-A177-3AD203B41FA5}">
                      <a16:colId xmlns:a16="http://schemas.microsoft.com/office/drawing/2014/main" xmlns="" val="2018669481"/>
                    </a:ext>
                  </a:extLst>
                </a:gridCol>
                <a:gridCol w="1184122">
                  <a:extLst>
                    <a:ext uri="{9D8B030D-6E8A-4147-A177-3AD203B41FA5}">
                      <a16:colId xmlns:a16="http://schemas.microsoft.com/office/drawing/2014/main" xmlns="" val="381034296"/>
                    </a:ext>
                  </a:extLst>
                </a:gridCol>
                <a:gridCol w="465191">
                  <a:extLst>
                    <a:ext uri="{9D8B030D-6E8A-4147-A177-3AD203B41FA5}">
                      <a16:colId xmlns:a16="http://schemas.microsoft.com/office/drawing/2014/main" xmlns="" val="1491123635"/>
                    </a:ext>
                  </a:extLst>
                </a:gridCol>
                <a:gridCol w="930382">
                  <a:extLst>
                    <a:ext uri="{9D8B030D-6E8A-4147-A177-3AD203B41FA5}">
                      <a16:colId xmlns:a16="http://schemas.microsoft.com/office/drawing/2014/main" xmlns="" val="2291883314"/>
                    </a:ext>
                  </a:extLst>
                </a:gridCol>
                <a:gridCol w="1184122">
                  <a:extLst>
                    <a:ext uri="{9D8B030D-6E8A-4147-A177-3AD203B41FA5}">
                      <a16:colId xmlns:a16="http://schemas.microsoft.com/office/drawing/2014/main" xmlns="" val="202404632"/>
                    </a:ext>
                  </a:extLst>
                </a:gridCol>
                <a:gridCol w="1158747">
                  <a:extLst>
                    <a:ext uri="{9D8B030D-6E8A-4147-A177-3AD203B41FA5}">
                      <a16:colId xmlns:a16="http://schemas.microsoft.com/office/drawing/2014/main" xmlns="" val="2435143464"/>
                    </a:ext>
                  </a:extLst>
                </a:gridCol>
              </a:tblGrid>
              <a:tr h="42671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CEPC</a:t>
                      </a:r>
                      <a:r>
                        <a:rPr lang="zh-CN" altLang="en-US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项目经费预算表</a:t>
                      </a:r>
                      <a:r>
                        <a:rPr lang="en-US" altLang="zh-CN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单位：万元</a:t>
                      </a:r>
                      <a:r>
                        <a:rPr lang="en-US" altLang="zh-CN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24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大型制冷机方案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850188"/>
                  </a:ext>
                </a:extLst>
              </a:tr>
              <a:tr h="36635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差额（万元）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595444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1359437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低温系统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24160.00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23296.00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6524274"/>
                  </a:ext>
                </a:extLst>
              </a:tr>
              <a:tr h="2664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2"/>
                        </a:rPr>
                        <a:t>3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KW@4.5K</a:t>
                      </a:r>
                      <a:r>
                        <a:rPr lang="zh-CN" alt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制冷机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3KW@4.5K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290127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液氦储罐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1433688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主分配阀箱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3795238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连接阀箱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485701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多通道低温管线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5136.00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2695700"/>
                  </a:ext>
                </a:extLst>
              </a:tr>
              <a:tr h="3663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中压氦气储罐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8673706"/>
                  </a:ext>
                </a:extLst>
              </a:tr>
              <a:tr h="3663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高压高纯氦气储罐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681650"/>
                  </a:ext>
                </a:extLst>
              </a:tr>
              <a:tr h="3663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高压不纯氦气储罐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816831"/>
                  </a:ext>
                </a:extLst>
              </a:tr>
              <a:tr h="3663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高压氦气回收压缩机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5874738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高压氦气纯化器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0861136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纯氦气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纯度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27746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7802429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隔热真空系统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5908733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常温管路及常温阀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254857"/>
                  </a:ext>
                </a:extLst>
              </a:tr>
              <a:tr h="1831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工具，消耗品等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8748309"/>
                  </a:ext>
                </a:extLst>
              </a:tr>
              <a:tr h="20815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安装施工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530161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FE099FF-4F18-4918-86E8-FDF0C88C1ACD}"/>
              </a:ext>
            </a:extLst>
          </p:cNvPr>
          <p:cNvSpPr txBox="1"/>
          <p:nvPr/>
        </p:nvSpPr>
        <p:spPr>
          <a:xfrm>
            <a:off x="2634916" y="6216134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SRF side and SC magnets: </a:t>
            </a:r>
            <a:r>
              <a:rPr lang="zh-CN" altLang="en-US" sz="1800" b="1" i="0" u="none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减少</a:t>
            </a:r>
            <a:r>
              <a:rPr lang="en-US" altLang="zh-CN" sz="1800" b="1" i="0" u="none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3684.00</a:t>
            </a:r>
            <a:r>
              <a:rPr lang="zh-CN" altLang="en-US" sz="1800" b="1" i="0" u="none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万元</a:t>
            </a:r>
            <a:r>
              <a:rPr lang="en-US" altLang="zh-CN" sz="1800" b="1" i="0" u="none" strike="noStrike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2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43EA6008-461E-4B09-A00F-DEC5D6E4C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801F7AB1-17A3-49E9-A585-85D98591CC0C}"/>
              </a:ext>
            </a:extLst>
          </p:cNvPr>
          <p:cNvSpPr txBox="1">
            <a:spLocks/>
          </p:cNvSpPr>
          <p:nvPr/>
        </p:nvSpPr>
        <p:spPr bwMode="auto">
          <a:xfrm>
            <a:off x="1551179" y="-164029"/>
            <a:ext cx="908964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</a:rPr>
              <a:t>Summary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6339F8D-D4B8-4317-92B6-436597B0B402}"/>
              </a:ext>
            </a:extLst>
          </p:cNvPr>
          <p:cNvSpPr txBox="1"/>
          <p:nvPr/>
        </p:nvSpPr>
        <p:spPr>
          <a:xfrm>
            <a:off x="274105" y="825579"/>
            <a:ext cx="1164378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CDR and TDR works have laid a good foundation for the further design.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CEPC cryogenic system TDR design,  almost relevant aspects have been considered , including process scheme, layout, and key equipment design.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RF side, scheme 2 can reduce construction expenses, and has the advantage of low heat </a:t>
            </a:r>
            <a:r>
              <a:rPr lang="en-US" altLang="zh-C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and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transfer line construction and flexible maintenance.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IR magnets, the process scheme has been decided, and the preliminary process calculation has been completed.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heat loss is selected 0.15W/m single loop after reviewing the status, and a test platform </a:t>
            </a:r>
            <a:r>
              <a:rPr lang="en-US" altLang="zh-CN" sz="2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multi-channel transfer lines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constructed to </a:t>
            </a:r>
            <a:r>
              <a:rPr lang="en-US" altLang="zh-CN" sz="2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two important parameters of heat leakage and pressure drop.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TDR design is going on. Now it's just at the stage of scheme comparison, and there is still a long way to complete the whole TDR design. In the later time, the project team members need to work together to greatly push forward the work.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4F7347FA-7E5B-4C13-B8D8-45260242F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8D51034-F491-474C-B359-378468B9D3D0}"/>
              </a:ext>
            </a:extLst>
          </p:cNvPr>
          <p:cNvSpPr txBox="1"/>
          <p:nvPr/>
        </p:nvSpPr>
        <p:spPr>
          <a:xfrm>
            <a:off x="1109472" y="1889760"/>
            <a:ext cx="9973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Previous hard work of group teammates.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 Mei, and Zhou Jian-</a:t>
            </a:r>
            <a:r>
              <a:rPr lang="en-US" altLang="zh-CN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rong</a:t>
            </a: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summarize the report.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Other colleagues providing the materials and put forward some good suggestion.</a:t>
            </a:r>
            <a:endParaRPr lang="zh-CN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56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E7508E03-79E8-43AC-AB6E-0EAC4E89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加速器中心低温组</a:t>
            </a:r>
            <a:endParaRPr kumimoji="0" lang="en-US" altLang="zh-CN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04A2D37-CE60-42A6-BD8A-255D0B3C0AF2}"/>
              </a:ext>
            </a:extLst>
          </p:cNvPr>
          <p:cNvSpPr txBox="1"/>
          <p:nvPr/>
        </p:nvSpPr>
        <p:spPr>
          <a:xfrm>
            <a:off x="3748939" y="52874"/>
            <a:ext cx="5808447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kumimoji="0" lang="en-US" altLang="zh-CN" sz="2800" b="1" i="0" u="none" strike="noStrike" kern="1200" cap="none" spc="-6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OUTLINE</a:t>
            </a:r>
            <a:endParaRPr kumimoji="0" lang="zh-CN" altLang="en-US" sz="28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5" name="内容占位符 6">
            <a:extLst>
              <a:ext uri="{FF2B5EF4-FFF2-40B4-BE49-F238E27FC236}">
                <a16:creationId xmlns:a16="http://schemas.microsoft.com/office/drawing/2014/main" xmlns="" id="{2E588FFC-2351-4FDC-BD32-35506431792B}"/>
              </a:ext>
            </a:extLst>
          </p:cNvPr>
          <p:cNvSpPr txBox="1">
            <a:spLocks/>
          </p:cNvSpPr>
          <p:nvPr/>
        </p:nvSpPr>
        <p:spPr>
          <a:xfrm>
            <a:off x="838200" y="1441577"/>
            <a:ext cx="10515600" cy="21794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Discussion and Comparison on CEPC SRF cryogenic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Discussion and Comparison on SC magnets cryogenic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Summary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3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7CBADA25-04FA-4F16-87CF-433CA7D6C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63390CB-9B06-42D1-B1FE-AFCF2281719D}"/>
              </a:ext>
            </a:extLst>
          </p:cNvPr>
          <p:cNvSpPr txBox="1"/>
          <p:nvPr/>
        </p:nvSpPr>
        <p:spPr>
          <a:xfrm>
            <a:off x="3174642" y="2408349"/>
            <a:ext cx="4353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Backup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5699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5ACF34BE-9E32-4181-81FC-7EA62FD43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AD20C18-9F61-41BE-9422-5B4C71F74C9F}"/>
              </a:ext>
            </a:extLst>
          </p:cNvPr>
          <p:cNvSpPr/>
          <p:nvPr/>
        </p:nvSpPr>
        <p:spPr>
          <a:xfrm>
            <a:off x="2485798" y="187426"/>
            <a:ext cx="8440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Cryogenic transfer-line heat loss review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2BC29768-6A88-4481-B048-B44610A4E6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0391" y="1418469"/>
          <a:ext cx="488061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950">
                  <a:extLst>
                    <a:ext uri="{9D8B030D-6E8A-4147-A177-3AD203B41FA5}">
                      <a16:colId xmlns:a16="http://schemas.microsoft.com/office/drawing/2014/main" xmlns="" val="3890485706"/>
                    </a:ext>
                  </a:extLst>
                </a:gridCol>
                <a:gridCol w="3336660">
                  <a:extLst>
                    <a:ext uri="{9D8B030D-6E8A-4147-A177-3AD203B41FA5}">
                      <a16:colId xmlns:a16="http://schemas.microsoft.com/office/drawing/2014/main" xmlns="" val="4173628409"/>
                    </a:ext>
                  </a:extLst>
                </a:gridCol>
              </a:tblGrid>
              <a:tr h="285186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Cryogenic transfer-line heat loss /(W/m)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6630812"/>
                  </a:ext>
                </a:extLst>
              </a:tr>
              <a:tr h="285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KEK TRISTAN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2394938"/>
                  </a:ext>
                </a:extLst>
              </a:tr>
              <a:tr h="285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KEKB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546337"/>
                  </a:ext>
                </a:extLst>
              </a:tr>
              <a:tr h="285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LCLS-II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5717981"/>
                  </a:ext>
                </a:extLst>
              </a:tr>
              <a:tr h="285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LEP2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287410"/>
                  </a:ext>
                </a:extLst>
              </a:tr>
              <a:tr h="2851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XFEL AMTF 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660263"/>
                  </a:ext>
                </a:extLst>
              </a:tr>
            </a:tbl>
          </a:graphicData>
        </a:graphic>
      </p:graphicFrame>
      <p:sp>
        <p:nvSpPr>
          <p:cNvPr id="5" name="箭头: 下 4">
            <a:extLst>
              <a:ext uri="{FF2B5EF4-FFF2-40B4-BE49-F238E27FC236}">
                <a16:creationId xmlns:a16="http://schemas.microsoft.com/office/drawing/2014/main" xmlns="" id="{CBF03300-6EF4-4882-B14A-B5C25F006C7E}"/>
              </a:ext>
            </a:extLst>
          </p:cNvPr>
          <p:cNvSpPr/>
          <p:nvPr/>
        </p:nvSpPr>
        <p:spPr>
          <a:xfrm>
            <a:off x="2713561" y="3943564"/>
            <a:ext cx="47752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0554FD8-9FCC-4678-B46A-FD692BD5588C}"/>
              </a:ext>
            </a:extLst>
          </p:cNvPr>
          <p:cNvSpPr/>
          <p:nvPr/>
        </p:nvSpPr>
        <p:spPr>
          <a:xfrm>
            <a:off x="0" y="4618011"/>
            <a:ext cx="6954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0.15W/m single loop is selected</a:t>
            </a:r>
          </a:p>
          <a:p>
            <a:pPr algn="ctr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do the best we can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F831C496-630E-402A-A204-4698A214F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172" y="930616"/>
            <a:ext cx="4081169" cy="276999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Heat Leak Analysis of Thermal Shield and support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6FF0E7C-247D-47DA-BA40-90FBADA7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334492"/>
            <a:ext cx="4143375" cy="20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952BA3A2-7BA6-4DDE-BEB9-CBD93574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696" y="3550475"/>
            <a:ext cx="3520440" cy="276999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FFFFF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PAPS Transfer Lines simulation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C5CA5A9-29FC-42C6-9E8B-83E90A88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51" y="3993856"/>
            <a:ext cx="4143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A5E0C4C1-10C3-4F19-9957-C0093A7FD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54" y="1312658"/>
            <a:ext cx="2477183" cy="18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6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214C3ADB-E982-4E32-94F5-3165EB83D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E0C296A1-4338-4A6E-A198-4D1F883B4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93754"/>
              </p:ext>
            </p:extLst>
          </p:nvPr>
        </p:nvGraphicFramePr>
        <p:xfrm>
          <a:off x="1870077" y="1184857"/>
          <a:ext cx="8451845" cy="5140397"/>
        </p:xfrm>
        <a:graphic>
          <a:graphicData uri="http://schemas.openxmlformats.org/drawingml/2006/table">
            <a:tbl>
              <a:tblPr/>
              <a:tblGrid>
                <a:gridCol w="554054">
                  <a:extLst>
                    <a:ext uri="{9D8B030D-6E8A-4147-A177-3AD203B41FA5}">
                      <a16:colId xmlns:a16="http://schemas.microsoft.com/office/drawing/2014/main" xmlns="" val="3559771762"/>
                    </a:ext>
                  </a:extLst>
                </a:gridCol>
                <a:gridCol w="1944227">
                  <a:extLst>
                    <a:ext uri="{9D8B030D-6E8A-4147-A177-3AD203B41FA5}">
                      <a16:colId xmlns:a16="http://schemas.microsoft.com/office/drawing/2014/main" xmlns="" val="2099665283"/>
                    </a:ext>
                  </a:extLst>
                </a:gridCol>
                <a:gridCol w="1017445">
                  <a:extLst>
                    <a:ext uri="{9D8B030D-6E8A-4147-A177-3AD203B41FA5}">
                      <a16:colId xmlns:a16="http://schemas.microsoft.com/office/drawing/2014/main" xmlns="" val="2047192889"/>
                    </a:ext>
                  </a:extLst>
                </a:gridCol>
                <a:gridCol w="554054">
                  <a:extLst>
                    <a:ext uri="{9D8B030D-6E8A-4147-A177-3AD203B41FA5}">
                      <a16:colId xmlns:a16="http://schemas.microsoft.com/office/drawing/2014/main" xmlns="" val="232347062"/>
                    </a:ext>
                  </a:extLst>
                </a:gridCol>
                <a:gridCol w="554054">
                  <a:extLst>
                    <a:ext uri="{9D8B030D-6E8A-4147-A177-3AD203B41FA5}">
                      <a16:colId xmlns:a16="http://schemas.microsoft.com/office/drawing/2014/main" xmlns="" val="1967745263"/>
                    </a:ext>
                  </a:extLst>
                </a:gridCol>
                <a:gridCol w="923424">
                  <a:extLst>
                    <a:ext uri="{9D8B030D-6E8A-4147-A177-3AD203B41FA5}">
                      <a16:colId xmlns:a16="http://schemas.microsoft.com/office/drawing/2014/main" xmlns="" val="3488601942"/>
                    </a:ext>
                  </a:extLst>
                </a:gridCol>
                <a:gridCol w="1175267">
                  <a:extLst>
                    <a:ext uri="{9D8B030D-6E8A-4147-A177-3AD203B41FA5}">
                      <a16:colId xmlns:a16="http://schemas.microsoft.com/office/drawing/2014/main" xmlns="" val="1525956523"/>
                    </a:ext>
                  </a:extLst>
                </a:gridCol>
                <a:gridCol w="1729320">
                  <a:extLst>
                    <a:ext uri="{9D8B030D-6E8A-4147-A177-3AD203B41FA5}">
                      <a16:colId xmlns:a16="http://schemas.microsoft.com/office/drawing/2014/main" xmlns="" val="392500683"/>
                    </a:ext>
                  </a:extLst>
                </a:gridCol>
              </a:tblGrid>
              <a:tr h="49777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CEPC</a:t>
                      </a:r>
                      <a:r>
                        <a:rPr lang="zh-CN" altLang="en-US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项目经费预算表</a:t>
                      </a:r>
                      <a:r>
                        <a:rPr lang="en-US" altLang="zh-CN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单位：万元</a:t>
                      </a:r>
                      <a:r>
                        <a:rPr lang="en-US" altLang="zh-CN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8009841"/>
                  </a:ext>
                </a:extLst>
              </a:tr>
              <a:tr h="3885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9433053"/>
                  </a:ext>
                </a:extLst>
              </a:tr>
              <a:tr h="19425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378049"/>
                  </a:ext>
                </a:extLst>
              </a:tr>
              <a:tr h="1942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低温系统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3720029"/>
                  </a:ext>
                </a:extLst>
              </a:tr>
              <a:tr h="2331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18KW@4.5K</a:t>
                      </a:r>
                      <a:r>
                        <a:rPr lang="zh-CN" alt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制冷机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18KW@4.5K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5363130"/>
                  </a:ext>
                </a:extLst>
              </a:tr>
              <a:tr h="2525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液氦储罐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4259435"/>
                  </a:ext>
                </a:extLst>
              </a:tr>
              <a:tr h="2039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主分配阀箱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7375933"/>
                  </a:ext>
                </a:extLst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连接阀箱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820327"/>
                  </a:ext>
                </a:extLst>
              </a:tr>
              <a:tr h="20396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多通道低温管线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1255981"/>
                  </a:ext>
                </a:extLst>
              </a:tr>
              <a:tr h="2525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中压氦气储罐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1476299"/>
                  </a:ext>
                </a:extLst>
              </a:tr>
              <a:tr h="1942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高压高纯氦气储罐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8076973"/>
                  </a:ext>
                </a:extLst>
              </a:tr>
              <a:tr h="2525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高压不纯氦气储罐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756809"/>
                  </a:ext>
                </a:extLst>
              </a:tr>
              <a:tr h="3885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高压氦气回收压缩机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307507"/>
                  </a:ext>
                </a:extLst>
              </a:tr>
              <a:tr h="2525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高压氦气纯化器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028937"/>
                  </a:ext>
                </a:extLst>
              </a:tr>
              <a:tr h="21367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纯氦气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纯度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2328343"/>
                  </a:ext>
                </a:extLst>
              </a:tr>
              <a:tr h="2622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4121534"/>
                  </a:ext>
                </a:extLst>
              </a:tr>
              <a:tr h="1942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隔热真空系统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931750"/>
                  </a:ext>
                </a:extLst>
              </a:tr>
              <a:tr h="2525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常温管路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7244682"/>
                  </a:ext>
                </a:extLst>
              </a:tr>
              <a:tr h="1942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工具，消耗品等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4373744"/>
                  </a:ext>
                </a:extLst>
              </a:tr>
              <a:tr h="2525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安装施工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7490912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AEAC334-A174-4E50-8F15-E72E650BD0BF}"/>
              </a:ext>
            </a:extLst>
          </p:cNvPr>
          <p:cNvSpPr/>
          <p:nvPr/>
        </p:nvSpPr>
        <p:spPr>
          <a:xfrm>
            <a:off x="2998522" y="127405"/>
            <a:ext cx="723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CEPC RF cryogenic system expenses</a:t>
            </a:r>
            <a:endParaRPr lang="zh-CN" altLang="en-US" sz="28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F10C61B-A316-49AB-8889-1110BF81D1F9}"/>
              </a:ext>
            </a:extLst>
          </p:cNvPr>
          <p:cNvSpPr/>
          <p:nvPr/>
        </p:nvSpPr>
        <p:spPr>
          <a:xfrm>
            <a:off x="519240" y="1094653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01244" fontAlgn="b"/>
            <a:r>
              <a:rPr lang="zh-C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原来上报经费</a:t>
            </a:r>
            <a:endParaRPr lang="en-US" altLang="zh-CN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3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C00FED56-2A7B-47D3-8F46-7BDA27C1B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781329EB-E040-4583-8243-D787A063A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32693"/>
              </p:ext>
            </p:extLst>
          </p:nvPr>
        </p:nvGraphicFramePr>
        <p:xfrm>
          <a:off x="2273121" y="1609859"/>
          <a:ext cx="7455080" cy="4430740"/>
        </p:xfrm>
        <a:graphic>
          <a:graphicData uri="http://schemas.openxmlformats.org/drawingml/2006/table">
            <a:tbl>
              <a:tblPr/>
              <a:tblGrid>
                <a:gridCol w="488712">
                  <a:extLst>
                    <a:ext uri="{9D8B030D-6E8A-4147-A177-3AD203B41FA5}">
                      <a16:colId xmlns:a16="http://schemas.microsoft.com/office/drawing/2014/main" xmlns="" val="2794872393"/>
                    </a:ext>
                  </a:extLst>
                </a:gridCol>
                <a:gridCol w="1714935">
                  <a:extLst>
                    <a:ext uri="{9D8B030D-6E8A-4147-A177-3AD203B41FA5}">
                      <a16:colId xmlns:a16="http://schemas.microsoft.com/office/drawing/2014/main" xmlns="" val="2595313793"/>
                    </a:ext>
                  </a:extLst>
                </a:gridCol>
                <a:gridCol w="897453">
                  <a:extLst>
                    <a:ext uri="{9D8B030D-6E8A-4147-A177-3AD203B41FA5}">
                      <a16:colId xmlns:a16="http://schemas.microsoft.com/office/drawing/2014/main" xmlns="" val="1882581840"/>
                    </a:ext>
                  </a:extLst>
                </a:gridCol>
                <a:gridCol w="488712">
                  <a:extLst>
                    <a:ext uri="{9D8B030D-6E8A-4147-A177-3AD203B41FA5}">
                      <a16:colId xmlns:a16="http://schemas.microsoft.com/office/drawing/2014/main" xmlns="" val="864421387"/>
                    </a:ext>
                  </a:extLst>
                </a:gridCol>
                <a:gridCol w="488712">
                  <a:extLst>
                    <a:ext uri="{9D8B030D-6E8A-4147-A177-3AD203B41FA5}">
                      <a16:colId xmlns:a16="http://schemas.microsoft.com/office/drawing/2014/main" xmlns="" val="2008502116"/>
                    </a:ext>
                  </a:extLst>
                </a:gridCol>
                <a:gridCol w="814520">
                  <a:extLst>
                    <a:ext uri="{9D8B030D-6E8A-4147-A177-3AD203B41FA5}">
                      <a16:colId xmlns:a16="http://schemas.microsoft.com/office/drawing/2014/main" xmlns="" val="938283189"/>
                    </a:ext>
                  </a:extLst>
                </a:gridCol>
                <a:gridCol w="1036662">
                  <a:extLst>
                    <a:ext uri="{9D8B030D-6E8A-4147-A177-3AD203B41FA5}">
                      <a16:colId xmlns:a16="http://schemas.microsoft.com/office/drawing/2014/main" xmlns="" val="600371956"/>
                    </a:ext>
                  </a:extLst>
                </a:gridCol>
                <a:gridCol w="1525374">
                  <a:extLst>
                    <a:ext uri="{9D8B030D-6E8A-4147-A177-3AD203B41FA5}">
                      <a16:colId xmlns:a16="http://schemas.microsoft.com/office/drawing/2014/main" xmlns="" val="24756739"/>
                    </a:ext>
                  </a:extLst>
                </a:gridCol>
              </a:tblGrid>
              <a:tr h="42424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CEPC</a:t>
                      </a:r>
                      <a:r>
                        <a:rPr lang="zh-CN" altLang="en-US" sz="18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项目经费预算表</a:t>
                      </a:r>
                      <a:r>
                        <a:rPr lang="en-US" altLang="zh-CN" sz="18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8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单位：万元</a:t>
                      </a:r>
                      <a:r>
                        <a:rPr lang="en-US" altLang="zh-CN" sz="18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8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大型制冷机方案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361358"/>
                  </a:ext>
                </a:extLst>
              </a:tr>
              <a:tr h="33111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2264498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0496580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低温系统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008415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2"/>
                        </a:rPr>
                        <a:t>3KW@4.5K</a:t>
                      </a:r>
                      <a:r>
                        <a:rPr lang="zh-CN" altLang="en-US" sz="12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2"/>
                        </a:rPr>
                        <a:t>制冷机</a:t>
                      </a:r>
                      <a:endParaRPr lang="zh-CN" altLang="en-US" sz="12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3"/>
                        </a:rPr>
                        <a:t>3KW@4.5K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3440664"/>
                  </a:ext>
                </a:extLst>
              </a:tr>
              <a:tr h="1986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4"/>
                        </a:rPr>
                        <a:t>1.5kW@4.5K</a:t>
                      </a:r>
                      <a:r>
                        <a:rPr lang="zh-CN" alt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4"/>
                        </a:rPr>
                        <a:t>制冷机</a:t>
                      </a:r>
                      <a:endParaRPr lang="zh-CN" altLang="en-US" sz="1200" b="0" i="0" u="sng" strike="noStrike" dirty="0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5"/>
                        </a:rPr>
                        <a:t>1.5kW@4.5K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6319207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液氦储罐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5660009"/>
                  </a:ext>
                </a:extLst>
              </a:tr>
              <a:tr h="17383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主分配阀箱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6848101"/>
                  </a:ext>
                </a:extLst>
              </a:tr>
              <a:tr h="22350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连接阀箱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718916"/>
                  </a:ext>
                </a:extLst>
              </a:tr>
              <a:tr h="17383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多通道低温管线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2700541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中压氦气储罐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025846"/>
                  </a:ext>
                </a:extLst>
              </a:tr>
              <a:tr h="21522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高压高纯氦气储罐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0960004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高压不纯氦气储罐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582085"/>
                  </a:ext>
                </a:extLst>
              </a:tr>
              <a:tr h="33111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高压氦气回收压缩机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0616459"/>
                  </a:ext>
                </a:extLst>
              </a:tr>
              <a:tr h="21522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高压氦气纯化器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4776929"/>
                  </a:ext>
                </a:extLst>
              </a:tr>
              <a:tr h="18211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纯氦气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纯度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N9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19158"/>
                  </a:ext>
                </a:extLst>
              </a:tr>
              <a:tr h="17383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837161"/>
                  </a:ext>
                </a:extLst>
              </a:tr>
              <a:tr h="21522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隔热真空系统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8189402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常温管路及常温阀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0103013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工具，消耗品等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7832817"/>
                  </a:ext>
                </a:extLst>
              </a:tr>
              <a:tr h="21522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安装施工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234033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A99C1C8-7068-42F9-A9FC-AD8350A9EDB2}"/>
              </a:ext>
            </a:extLst>
          </p:cNvPr>
          <p:cNvSpPr/>
          <p:nvPr/>
        </p:nvSpPr>
        <p:spPr>
          <a:xfrm>
            <a:off x="2998522" y="127405"/>
            <a:ext cx="723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CEPC RF cryogenic system expenses</a:t>
            </a:r>
            <a:endParaRPr lang="zh-CN" altLang="en-US" sz="28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67159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BF83E52E-2035-4088-ABF1-6D746FFFD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6909374-4F3D-4068-BD65-2D38F7141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0" y="1410729"/>
            <a:ext cx="5706271" cy="435353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xmlns="" id="{A93C3D78-CB24-4122-85D1-EB88CD97C572}"/>
              </a:ext>
            </a:extLst>
          </p:cNvPr>
          <p:cNvSpPr/>
          <p:nvPr/>
        </p:nvSpPr>
        <p:spPr>
          <a:xfrm>
            <a:off x="4652774" y="2194559"/>
            <a:ext cx="754380" cy="268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F90460-CD0F-4950-B394-857AD9D7E202}"/>
              </a:ext>
            </a:extLst>
          </p:cNvPr>
          <p:cNvSpPr/>
          <p:nvPr/>
        </p:nvSpPr>
        <p:spPr>
          <a:xfrm>
            <a:off x="2780824" y="1173738"/>
            <a:ext cx="181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 refrigerator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C7B0A62-7355-4751-868A-BDD1BCDA17AF}"/>
              </a:ext>
            </a:extLst>
          </p:cNvPr>
          <p:cNvSpPr/>
          <p:nvPr/>
        </p:nvSpPr>
        <p:spPr>
          <a:xfrm>
            <a:off x="3523160" y="175669"/>
            <a:ext cx="67572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Parameters of GM refrigerator</a:t>
            </a:r>
          </a:p>
          <a:p>
            <a:pPr lvl="0"/>
            <a:r>
              <a:rPr lang="en-US" altLang="zh-CN" sz="32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62D8A73-CE48-43C9-AE8E-579C21FF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011" y="972310"/>
            <a:ext cx="6318235" cy="24444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EBC396F-FBCC-462F-91FE-F016E751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537" y="3275279"/>
            <a:ext cx="3527857" cy="3527857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A8585DF3-B07E-4F9C-BE62-5F41975F7679}"/>
              </a:ext>
            </a:extLst>
          </p:cNvPr>
          <p:cNvSpPr/>
          <p:nvPr/>
        </p:nvSpPr>
        <p:spPr>
          <a:xfrm>
            <a:off x="4596386" y="3332117"/>
            <a:ext cx="810768" cy="483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13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B816A604-08AF-4FEC-9240-01421849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5B852156-0F66-472A-9DA3-1397E1CAA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84972"/>
              </p:ext>
            </p:extLst>
          </p:nvPr>
        </p:nvGraphicFramePr>
        <p:xfrm>
          <a:off x="1951149" y="1390918"/>
          <a:ext cx="7904051" cy="4728736"/>
        </p:xfrm>
        <a:graphic>
          <a:graphicData uri="http://schemas.openxmlformats.org/drawingml/2006/table">
            <a:tbl>
              <a:tblPr/>
              <a:tblGrid>
                <a:gridCol w="501990">
                  <a:extLst>
                    <a:ext uri="{9D8B030D-6E8A-4147-A177-3AD203B41FA5}">
                      <a16:colId xmlns:a16="http://schemas.microsoft.com/office/drawing/2014/main" xmlns="" val="3580702452"/>
                    </a:ext>
                  </a:extLst>
                </a:gridCol>
                <a:gridCol w="1761526">
                  <a:extLst>
                    <a:ext uri="{9D8B030D-6E8A-4147-A177-3AD203B41FA5}">
                      <a16:colId xmlns:a16="http://schemas.microsoft.com/office/drawing/2014/main" xmlns="" val="2167942735"/>
                    </a:ext>
                  </a:extLst>
                </a:gridCol>
                <a:gridCol w="1168266">
                  <a:extLst>
                    <a:ext uri="{9D8B030D-6E8A-4147-A177-3AD203B41FA5}">
                      <a16:colId xmlns:a16="http://schemas.microsoft.com/office/drawing/2014/main" xmlns="" val="3975677022"/>
                    </a:ext>
                  </a:extLst>
                </a:gridCol>
                <a:gridCol w="501990">
                  <a:extLst>
                    <a:ext uri="{9D8B030D-6E8A-4147-A177-3AD203B41FA5}">
                      <a16:colId xmlns:a16="http://schemas.microsoft.com/office/drawing/2014/main" xmlns="" val="634085554"/>
                    </a:ext>
                  </a:extLst>
                </a:gridCol>
                <a:gridCol w="501990">
                  <a:extLst>
                    <a:ext uri="{9D8B030D-6E8A-4147-A177-3AD203B41FA5}">
                      <a16:colId xmlns:a16="http://schemas.microsoft.com/office/drawing/2014/main" xmlns="" val="383976345"/>
                    </a:ext>
                  </a:extLst>
                </a:gridCol>
                <a:gridCol w="836649">
                  <a:extLst>
                    <a:ext uri="{9D8B030D-6E8A-4147-A177-3AD203B41FA5}">
                      <a16:colId xmlns:a16="http://schemas.microsoft.com/office/drawing/2014/main" xmlns="" val="2347196867"/>
                    </a:ext>
                  </a:extLst>
                </a:gridCol>
                <a:gridCol w="1064825">
                  <a:extLst>
                    <a:ext uri="{9D8B030D-6E8A-4147-A177-3AD203B41FA5}">
                      <a16:colId xmlns:a16="http://schemas.microsoft.com/office/drawing/2014/main" xmlns="" val="3335442892"/>
                    </a:ext>
                  </a:extLst>
                </a:gridCol>
                <a:gridCol w="1566815">
                  <a:extLst>
                    <a:ext uri="{9D8B030D-6E8A-4147-A177-3AD203B41FA5}">
                      <a16:colId xmlns:a16="http://schemas.microsoft.com/office/drawing/2014/main" xmlns="" val="4194084085"/>
                    </a:ext>
                  </a:extLst>
                </a:gridCol>
              </a:tblGrid>
              <a:tr h="3146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CEPC</a:t>
                      </a:r>
                      <a:r>
                        <a:rPr lang="zh-CN" altLang="en-US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项目经费预算表</a:t>
                      </a:r>
                      <a:r>
                        <a:rPr lang="en-US" altLang="zh-CN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单位：万元</a:t>
                      </a:r>
                      <a:r>
                        <a:rPr lang="en-US" altLang="zh-CN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zh-CN" altLang="en-US" sz="18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小型制冷机方案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87624"/>
                  </a:ext>
                </a:extLst>
              </a:tr>
              <a:tr h="340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b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总价（万元）</a:t>
                      </a:r>
                      <a:b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9051172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7898779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低温系统</a:t>
                      </a:r>
                    </a:p>
                  </a:txBody>
                  <a:tcPr marL="2286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205984"/>
                  </a:ext>
                </a:extLst>
              </a:tr>
              <a:tr h="229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250W@4.5K</a:t>
                      </a:r>
                      <a:r>
                        <a:rPr lang="zh-CN" alt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制冷机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250W@4.5K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8587654"/>
                  </a:ext>
                </a:extLst>
              </a:tr>
              <a:tr h="20411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1.5kW@4.5K</a:t>
                      </a:r>
                      <a:r>
                        <a:rPr lang="zh-CN" alt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制冷机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1.5kW@4.5K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08374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液氦储罐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2000</a:t>
                      </a:r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010161"/>
                  </a:ext>
                </a:extLst>
              </a:tr>
              <a:tr h="17860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主分配阀箱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361722"/>
                  </a:ext>
                </a:extLst>
              </a:tr>
              <a:tr h="229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连接阀箱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5072418"/>
                  </a:ext>
                </a:extLst>
              </a:tr>
              <a:tr h="229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小型制冷机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strike="noStrike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hlinkClick r:id="rId2"/>
                        </a:rPr>
                        <a:t>1.5W@4.5K </a:t>
                      </a:r>
                      <a:endParaRPr lang="en-US" sz="1200" b="0" i="0" u="sng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5617553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中压氦气储罐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2946907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高压高纯氦气储罐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67698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高压不纯氦气储罐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0143983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高压氦气回收压缩机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3605512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高压氦气纯化器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2999852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纯氦气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纯度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N9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3921310"/>
                  </a:ext>
                </a:extLst>
              </a:tr>
              <a:tr h="2296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控制系统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0348763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隔热真空系统及辅助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676166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常温管路及常温阀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5743842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工具，消耗品等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5386193"/>
                  </a:ext>
                </a:extLst>
              </a:tr>
              <a:tr h="2211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安装施工</a:t>
                      </a:r>
                    </a:p>
                  </a:txBody>
                  <a:tcPr marL="457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74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9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矩形 969">
            <a:extLst>
              <a:ext uri="{FF2B5EF4-FFF2-40B4-BE49-F238E27FC236}">
                <a16:creationId xmlns:a16="http://schemas.microsoft.com/office/drawing/2014/main" xmlns="" id="{337D0567-E359-4808-8175-7F1971479AE9}"/>
              </a:ext>
            </a:extLst>
          </p:cNvPr>
          <p:cNvSpPr/>
          <p:nvPr/>
        </p:nvSpPr>
        <p:spPr>
          <a:xfrm>
            <a:off x="4986552" y="1280877"/>
            <a:ext cx="3049200" cy="93305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62" name="组合 961">
            <a:extLst>
              <a:ext uri="{FF2B5EF4-FFF2-40B4-BE49-F238E27FC236}">
                <a16:creationId xmlns:a16="http://schemas.microsoft.com/office/drawing/2014/main" xmlns="" id="{F53EE007-E0A9-4BA2-BB09-D038FE266B64}"/>
              </a:ext>
            </a:extLst>
          </p:cNvPr>
          <p:cNvGrpSpPr/>
          <p:nvPr/>
        </p:nvGrpSpPr>
        <p:grpSpPr>
          <a:xfrm>
            <a:off x="7890237" y="4020998"/>
            <a:ext cx="4293017" cy="860821"/>
            <a:chOff x="2806326" y="4077050"/>
            <a:chExt cx="7691481" cy="694290"/>
          </a:xfrm>
        </p:grpSpPr>
        <p:grpSp>
          <p:nvGrpSpPr>
            <p:cNvPr id="1195" name="组合 1194">
              <a:extLst>
                <a:ext uri="{FF2B5EF4-FFF2-40B4-BE49-F238E27FC236}">
                  <a16:creationId xmlns:a16="http://schemas.microsoft.com/office/drawing/2014/main" xmlns="" id="{E847AE77-9A68-4357-8AA0-4DE02787862E}"/>
                </a:ext>
              </a:extLst>
            </p:cNvPr>
            <p:cNvGrpSpPr/>
            <p:nvPr/>
          </p:nvGrpSpPr>
          <p:grpSpPr>
            <a:xfrm>
              <a:off x="2806326" y="4077050"/>
              <a:ext cx="7691481" cy="562156"/>
              <a:chOff x="149040" y="4761696"/>
              <a:chExt cx="11148586" cy="830369"/>
            </a:xfrm>
          </p:grpSpPr>
          <p:pic>
            <p:nvPicPr>
              <p:cNvPr id="1225" name="图片 1224">
                <a:extLst>
                  <a:ext uri="{FF2B5EF4-FFF2-40B4-BE49-F238E27FC236}">
                    <a16:creationId xmlns:a16="http://schemas.microsoft.com/office/drawing/2014/main" xmlns="" id="{73D11754-54D7-4CDF-90C5-19A881B36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9040" y="4761696"/>
                <a:ext cx="3527190" cy="830369"/>
              </a:xfrm>
              <a:prstGeom prst="rect">
                <a:avLst/>
              </a:prstGeom>
            </p:spPr>
          </p:pic>
          <p:pic>
            <p:nvPicPr>
              <p:cNvPr id="1226" name="图片 1225">
                <a:extLst>
                  <a:ext uri="{FF2B5EF4-FFF2-40B4-BE49-F238E27FC236}">
                    <a16:creationId xmlns:a16="http://schemas.microsoft.com/office/drawing/2014/main" xmlns="" id="{8636AD21-50F1-41C6-88EC-6A02B7170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70436" y="4800916"/>
                <a:ext cx="3527190" cy="751928"/>
              </a:xfrm>
              <a:prstGeom prst="rect">
                <a:avLst/>
              </a:prstGeom>
            </p:spPr>
          </p:pic>
          <p:pic>
            <p:nvPicPr>
              <p:cNvPr id="1227" name="图片 1226">
                <a:extLst>
                  <a:ext uri="{FF2B5EF4-FFF2-40B4-BE49-F238E27FC236}">
                    <a16:creationId xmlns:a16="http://schemas.microsoft.com/office/drawing/2014/main" xmlns="" id="{4A8DA1C0-FBE0-4F30-A0D5-B90616CFA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0386" y="4782690"/>
                <a:ext cx="3527190" cy="803216"/>
              </a:xfrm>
              <a:prstGeom prst="rect">
                <a:avLst/>
              </a:prstGeom>
              <a:solidFill>
                <a:srgbClr val="0854E0"/>
              </a:solidFill>
            </p:spPr>
          </p:pic>
          <p:sp>
            <p:nvSpPr>
              <p:cNvPr id="1228" name="矩形 1227">
                <a:extLst>
                  <a:ext uri="{FF2B5EF4-FFF2-40B4-BE49-F238E27FC236}">
                    <a16:creationId xmlns:a16="http://schemas.microsoft.com/office/drawing/2014/main" xmlns="" id="{892B4A3C-37E5-4E15-87E0-606C08A01AC1}"/>
                  </a:ext>
                </a:extLst>
              </p:cNvPr>
              <p:cNvSpPr/>
              <p:nvPr/>
            </p:nvSpPr>
            <p:spPr>
              <a:xfrm>
                <a:off x="3643428" y="5348761"/>
                <a:ext cx="461048" cy="43200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1229" name="组合 1228">
                <a:extLst>
                  <a:ext uri="{FF2B5EF4-FFF2-40B4-BE49-F238E27FC236}">
                    <a16:creationId xmlns:a16="http://schemas.microsoft.com/office/drawing/2014/main" xmlns="" id="{55C7E5B6-E92C-47C1-9914-8F2BC16E8F03}"/>
                  </a:ext>
                </a:extLst>
              </p:cNvPr>
              <p:cNvGrpSpPr/>
              <p:nvPr/>
            </p:nvGrpSpPr>
            <p:grpSpPr>
              <a:xfrm>
                <a:off x="3562137" y="5088885"/>
                <a:ext cx="620809" cy="180000"/>
                <a:chOff x="4055253" y="3912768"/>
                <a:chExt cx="620809" cy="180000"/>
              </a:xfrm>
            </p:grpSpPr>
            <p:pic>
              <p:nvPicPr>
                <p:cNvPr id="1235" name="图片 1234">
                  <a:extLst>
                    <a:ext uri="{FF2B5EF4-FFF2-40B4-BE49-F238E27FC236}">
                      <a16:creationId xmlns:a16="http://schemas.microsoft.com/office/drawing/2014/main" xmlns="" id="{51CB5885-D8E8-4DE9-AB7D-8CB40A795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55253" y="3912768"/>
                  <a:ext cx="81291" cy="180000"/>
                </a:xfrm>
                <a:prstGeom prst="rect">
                  <a:avLst/>
                </a:prstGeom>
              </p:spPr>
            </p:pic>
            <p:pic>
              <p:nvPicPr>
                <p:cNvPr id="1236" name="图片 1235">
                  <a:extLst>
                    <a:ext uri="{FF2B5EF4-FFF2-40B4-BE49-F238E27FC236}">
                      <a16:creationId xmlns:a16="http://schemas.microsoft.com/office/drawing/2014/main" xmlns="" id="{F75465B2-EE19-4D4E-B450-DEA4438D6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4771" y="3912768"/>
                  <a:ext cx="81291" cy="180000"/>
                </a:xfrm>
                <a:prstGeom prst="rect">
                  <a:avLst/>
                </a:prstGeom>
              </p:spPr>
            </p:pic>
          </p:grpSp>
          <p:grpSp>
            <p:nvGrpSpPr>
              <p:cNvPr id="1230" name="组合 1229">
                <a:extLst>
                  <a:ext uri="{FF2B5EF4-FFF2-40B4-BE49-F238E27FC236}">
                    <a16:creationId xmlns:a16="http://schemas.microsoft.com/office/drawing/2014/main" xmlns="" id="{F9BD0DE2-0D3D-4E55-917A-D918701EF8C1}"/>
                  </a:ext>
                </a:extLst>
              </p:cNvPr>
              <p:cNvGrpSpPr/>
              <p:nvPr/>
            </p:nvGrpSpPr>
            <p:grpSpPr>
              <a:xfrm>
                <a:off x="7374568" y="5086880"/>
                <a:ext cx="620809" cy="180000"/>
                <a:chOff x="4055253" y="3912768"/>
                <a:chExt cx="620809" cy="180000"/>
              </a:xfrm>
            </p:grpSpPr>
            <p:pic>
              <p:nvPicPr>
                <p:cNvPr id="1233" name="图片 1232">
                  <a:extLst>
                    <a:ext uri="{FF2B5EF4-FFF2-40B4-BE49-F238E27FC236}">
                      <a16:creationId xmlns:a16="http://schemas.microsoft.com/office/drawing/2014/main" xmlns="" id="{4A598391-F446-4FA8-93B2-8D6DAAABB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55253" y="3912768"/>
                  <a:ext cx="81291" cy="180000"/>
                </a:xfrm>
                <a:prstGeom prst="rect">
                  <a:avLst/>
                </a:prstGeom>
              </p:spPr>
            </p:pic>
            <p:pic>
              <p:nvPicPr>
                <p:cNvPr id="1234" name="图片 1233">
                  <a:extLst>
                    <a:ext uri="{FF2B5EF4-FFF2-40B4-BE49-F238E27FC236}">
                      <a16:creationId xmlns:a16="http://schemas.microsoft.com/office/drawing/2014/main" xmlns="" id="{7CBA6B15-B280-4F62-B05F-83CC362FAF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94771" y="3912768"/>
                  <a:ext cx="81291" cy="180000"/>
                </a:xfrm>
                <a:prstGeom prst="rect">
                  <a:avLst/>
                </a:prstGeom>
              </p:spPr>
            </p:pic>
          </p:grpSp>
          <p:sp>
            <p:nvSpPr>
              <p:cNvPr id="1231" name="矩形 1230">
                <a:extLst>
                  <a:ext uri="{FF2B5EF4-FFF2-40B4-BE49-F238E27FC236}">
                    <a16:creationId xmlns:a16="http://schemas.microsoft.com/office/drawing/2014/main" xmlns="" id="{7781443D-84FD-49FB-9E8C-E0C0C3B59009}"/>
                  </a:ext>
                </a:extLst>
              </p:cNvPr>
              <p:cNvSpPr/>
              <p:nvPr/>
            </p:nvSpPr>
            <p:spPr>
              <a:xfrm>
                <a:off x="7455859" y="5351437"/>
                <a:ext cx="461048" cy="43200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1232" name="图片 1231">
                <a:extLst>
                  <a:ext uri="{FF2B5EF4-FFF2-40B4-BE49-F238E27FC236}">
                    <a16:creationId xmlns:a16="http://schemas.microsoft.com/office/drawing/2014/main" xmlns="" id="{85EDE0A6-2A7D-458C-A153-EB6A15DED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0871" y="5086880"/>
                <a:ext cx="86744" cy="192075"/>
              </a:xfrm>
              <a:prstGeom prst="rect">
                <a:avLst/>
              </a:prstGeom>
            </p:spPr>
          </p:pic>
        </p:grpSp>
        <p:cxnSp>
          <p:nvCxnSpPr>
            <p:cNvPr id="1196" name="直接连接符 1195">
              <a:extLst>
                <a:ext uri="{FF2B5EF4-FFF2-40B4-BE49-F238E27FC236}">
                  <a16:creationId xmlns:a16="http://schemas.microsoft.com/office/drawing/2014/main" xmlns="" id="{9C31A6A9-BB87-4786-BE18-BE8086911EE9}"/>
                </a:ext>
              </a:extLst>
            </p:cNvPr>
            <p:cNvCxnSpPr>
              <a:cxnSpLocks/>
            </p:cNvCxnSpPr>
            <p:nvPr/>
          </p:nvCxnSpPr>
          <p:spPr>
            <a:xfrm>
              <a:off x="5132605" y="4419057"/>
              <a:ext cx="0" cy="3335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97" name="直接连接符 1196">
              <a:extLst>
                <a:ext uri="{FF2B5EF4-FFF2-40B4-BE49-F238E27FC236}">
                  <a16:creationId xmlns:a16="http://schemas.microsoft.com/office/drawing/2014/main" xmlns="" id="{2FBA1674-4E2A-4670-B92E-95406DDEEDC9}"/>
                </a:ext>
              </a:extLst>
            </p:cNvPr>
            <p:cNvCxnSpPr>
              <a:cxnSpLocks/>
            </p:cNvCxnSpPr>
            <p:nvPr/>
          </p:nvCxnSpPr>
          <p:spPr>
            <a:xfrm>
              <a:off x="5589344" y="4427232"/>
              <a:ext cx="0" cy="3335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98" name="直接连接符 1197">
              <a:extLst>
                <a:ext uri="{FF2B5EF4-FFF2-40B4-BE49-F238E27FC236}">
                  <a16:creationId xmlns:a16="http://schemas.microsoft.com/office/drawing/2014/main" xmlns="" id="{CB05D04C-4586-4A05-B83C-20264A99A708}"/>
                </a:ext>
              </a:extLst>
            </p:cNvPr>
            <p:cNvCxnSpPr>
              <a:cxnSpLocks/>
            </p:cNvCxnSpPr>
            <p:nvPr/>
          </p:nvCxnSpPr>
          <p:spPr>
            <a:xfrm>
              <a:off x="7761874" y="4437804"/>
              <a:ext cx="0" cy="3335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99" name="直接箭头连接符 1198">
              <a:extLst>
                <a:ext uri="{FF2B5EF4-FFF2-40B4-BE49-F238E27FC236}">
                  <a16:creationId xmlns:a16="http://schemas.microsoft.com/office/drawing/2014/main" xmlns="" id="{32F5B729-5DB4-4652-90A6-38E5534A31D7}"/>
                </a:ext>
              </a:extLst>
            </p:cNvPr>
            <p:cNvCxnSpPr/>
            <p:nvPr/>
          </p:nvCxnSpPr>
          <p:spPr>
            <a:xfrm>
              <a:off x="5127666" y="4692616"/>
              <a:ext cx="461678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1200" name="组合 1199">
              <a:extLst>
                <a:ext uri="{FF2B5EF4-FFF2-40B4-BE49-F238E27FC236}">
                  <a16:creationId xmlns:a16="http://schemas.microsoft.com/office/drawing/2014/main" xmlns="" id="{B450BBB8-8A0E-46BA-B235-E8F7DE32F40F}"/>
                </a:ext>
              </a:extLst>
            </p:cNvPr>
            <p:cNvGrpSpPr/>
            <p:nvPr/>
          </p:nvGrpSpPr>
          <p:grpSpPr>
            <a:xfrm>
              <a:off x="2959124" y="4427232"/>
              <a:ext cx="2189130" cy="333536"/>
              <a:chOff x="4182946" y="5278955"/>
              <a:chExt cx="3173082" cy="492671"/>
            </a:xfrm>
          </p:grpSpPr>
          <p:cxnSp>
            <p:nvCxnSpPr>
              <p:cNvPr id="1223" name="直接连接符 1222">
                <a:extLst>
                  <a:ext uri="{FF2B5EF4-FFF2-40B4-BE49-F238E27FC236}">
                    <a16:creationId xmlns:a16="http://schemas.microsoft.com/office/drawing/2014/main" xmlns="" id="{ECB45266-450A-41DE-8774-5BE823B826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2946" y="5278955"/>
                <a:ext cx="0" cy="49267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4" name="直接箭头连接符 1223">
                <a:extLst>
                  <a:ext uri="{FF2B5EF4-FFF2-40B4-BE49-F238E27FC236}">
                    <a16:creationId xmlns:a16="http://schemas.microsoft.com/office/drawing/2014/main" xmlns="" id="{A014A8AF-331F-4E32-924F-F0601EAA8F46}"/>
                  </a:ext>
                </a:extLst>
              </p:cNvPr>
              <p:cNvCxnSpPr/>
              <p:nvPr/>
            </p:nvCxnSpPr>
            <p:spPr>
              <a:xfrm>
                <a:off x="4182946" y="5670958"/>
                <a:ext cx="317308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cxnSp>
          <p:nvCxnSpPr>
            <p:cNvPr id="1201" name="直接连接符 1200">
              <a:extLst>
                <a:ext uri="{FF2B5EF4-FFF2-40B4-BE49-F238E27FC236}">
                  <a16:creationId xmlns:a16="http://schemas.microsoft.com/office/drawing/2014/main" xmlns="" id="{E3280D83-C778-4329-931F-57619FDB05BD}"/>
                </a:ext>
              </a:extLst>
            </p:cNvPr>
            <p:cNvCxnSpPr>
              <a:cxnSpLocks/>
            </p:cNvCxnSpPr>
            <p:nvPr/>
          </p:nvCxnSpPr>
          <p:spPr>
            <a:xfrm>
              <a:off x="8221674" y="4437804"/>
              <a:ext cx="0" cy="3335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02" name="直接连接符 1201">
              <a:extLst>
                <a:ext uri="{FF2B5EF4-FFF2-40B4-BE49-F238E27FC236}">
                  <a16:creationId xmlns:a16="http://schemas.microsoft.com/office/drawing/2014/main" xmlns="" id="{93D3E61F-1229-4D19-A663-0CE21A54BF9B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762" y="4419057"/>
              <a:ext cx="0" cy="3335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03" name="直接箭头连接符 1202">
              <a:extLst>
                <a:ext uri="{FF2B5EF4-FFF2-40B4-BE49-F238E27FC236}">
                  <a16:creationId xmlns:a16="http://schemas.microsoft.com/office/drawing/2014/main" xmlns="" id="{6A53E921-1945-4FFE-B17B-CC064017D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1674" y="4692616"/>
              <a:ext cx="2161089" cy="105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04" name="直接箭头连接符 1203">
              <a:extLst>
                <a:ext uri="{FF2B5EF4-FFF2-40B4-BE49-F238E27FC236}">
                  <a16:creationId xmlns:a16="http://schemas.microsoft.com/office/drawing/2014/main" xmlns="" id="{DFF2885B-09D7-4EBC-8EA9-B28119BF6CD2}"/>
                </a:ext>
              </a:extLst>
            </p:cNvPr>
            <p:cNvCxnSpPr/>
            <p:nvPr/>
          </p:nvCxnSpPr>
          <p:spPr>
            <a:xfrm>
              <a:off x="5589344" y="4692616"/>
              <a:ext cx="2172531" cy="105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05" name="直接箭头连接符 1204">
              <a:extLst>
                <a:ext uri="{FF2B5EF4-FFF2-40B4-BE49-F238E27FC236}">
                  <a16:creationId xmlns:a16="http://schemas.microsoft.com/office/drawing/2014/main" xmlns="" id="{8CA1725C-C27B-41AA-BD81-38C71FF5ACE9}"/>
                </a:ext>
              </a:extLst>
            </p:cNvPr>
            <p:cNvCxnSpPr/>
            <p:nvPr/>
          </p:nvCxnSpPr>
          <p:spPr>
            <a:xfrm>
              <a:off x="7761874" y="4703188"/>
              <a:ext cx="45769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206" name="矩形 1205">
              <a:extLst>
                <a:ext uri="{FF2B5EF4-FFF2-40B4-BE49-F238E27FC236}">
                  <a16:creationId xmlns:a16="http://schemas.microsoft.com/office/drawing/2014/main" xmlns="" id="{4143C6AD-ADCF-4227-9A92-A47F1B091897}"/>
                </a:ext>
              </a:extLst>
            </p:cNvPr>
            <p:cNvSpPr/>
            <p:nvPr/>
          </p:nvSpPr>
          <p:spPr>
            <a:xfrm>
              <a:off x="3846616" y="4612655"/>
              <a:ext cx="847823" cy="5550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7" name="矩形 1206">
              <a:extLst>
                <a:ext uri="{FF2B5EF4-FFF2-40B4-BE49-F238E27FC236}">
                  <a16:creationId xmlns:a16="http://schemas.microsoft.com/office/drawing/2014/main" xmlns="" id="{CC169A4F-9E06-4EB2-8567-594F3E5FCE57}"/>
                </a:ext>
              </a:extLst>
            </p:cNvPr>
            <p:cNvSpPr/>
            <p:nvPr/>
          </p:nvSpPr>
          <p:spPr>
            <a:xfrm>
              <a:off x="6441082" y="4595580"/>
              <a:ext cx="958380" cy="9478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8" name="矩形 1207">
              <a:extLst>
                <a:ext uri="{FF2B5EF4-FFF2-40B4-BE49-F238E27FC236}">
                  <a16:creationId xmlns:a16="http://schemas.microsoft.com/office/drawing/2014/main" xmlns="" id="{FDD8DD94-5429-4AF6-BC31-DB2EE7017752}"/>
                </a:ext>
              </a:extLst>
            </p:cNvPr>
            <p:cNvSpPr/>
            <p:nvPr/>
          </p:nvSpPr>
          <p:spPr>
            <a:xfrm>
              <a:off x="9063888" y="4599876"/>
              <a:ext cx="965032" cy="8238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9" name="矩形 1208">
              <a:extLst>
                <a:ext uri="{FF2B5EF4-FFF2-40B4-BE49-F238E27FC236}">
                  <a16:creationId xmlns:a16="http://schemas.microsoft.com/office/drawing/2014/main" xmlns="" id="{9C2E391F-412F-4689-A9FC-0ADF83C28C5D}"/>
                </a:ext>
              </a:extLst>
            </p:cNvPr>
            <p:cNvSpPr/>
            <p:nvPr/>
          </p:nvSpPr>
          <p:spPr>
            <a:xfrm>
              <a:off x="4956942" y="4597372"/>
              <a:ext cx="766734" cy="748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0" name="矩形 1209">
              <a:extLst>
                <a:ext uri="{FF2B5EF4-FFF2-40B4-BE49-F238E27FC236}">
                  <a16:creationId xmlns:a16="http://schemas.microsoft.com/office/drawing/2014/main" xmlns="" id="{177D19EE-147D-47EE-9177-336D1F6D46AA}"/>
                </a:ext>
              </a:extLst>
            </p:cNvPr>
            <p:cNvSpPr/>
            <p:nvPr/>
          </p:nvSpPr>
          <p:spPr>
            <a:xfrm>
              <a:off x="7594608" y="4571122"/>
              <a:ext cx="784501" cy="13612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11" name="组合 1210">
              <a:extLst>
                <a:ext uri="{FF2B5EF4-FFF2-40B4-BE49-F238E27FC236}">
                  <a16:creationId xmlns:a16="http://schemas.microsoft.com/office/drawing/2014/main" xmlns="" id="{B2BB90F2-6F37-4C2C-81A0-D9022A0C522C}"/>
                </a:ext>
              </a:extLst>
            </p:cNvPr>
            <p:cNvGrpSpPr/>
            <p:nvPr/>
          </p:nvGrpSpPr>
          <p:grpSpPr>
            <a:xfrm>
              <a:off x="5132605" y="4297025"/>
              <a:ext cx="127293" cy="133847"/>
              <a:chOff x="3235169" y="4139694"/>
              <a:chExt cx="154876" cy="165956"/>
            </a:xfrm>
          </p:grpSpPr>
          <p:cxnSp>
            <p:nvCxnSpPr>
              <p:cNvPr id="1221" name="直接连接符 1220">
                <a:extLst>
                  <a:ext uri="{FF2B5EF4-FFF2-40B4-BE49-F238E27FC236}">
                    <a16:creationId xmlns:a16="http://schemas.microsoft.com/office/drawing/2014/main" xmlns="" id="{FB504609-439B-422D-97F4-0C83129798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953" y="4139694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2" name="直接连接符 1221">
                <a:extLst>
                  <a:ext uri="{FF2B5EF4-FFF2-40B4-BE49-F238E27FC236}">
                    <a16:creationId xmlns:a16="http://schemas.microsoft.com/office/drawing/2014/main" xmlns="" id="{E7C826DF-3D25-42DB-A13E-994376E5DA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169" y="4305650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2" name="组合 1211">
              <a:extLst>
                <a:ext uri="{FF2B5EF4-FFF2-40B4-BE49-F238E27FC236}">
                  <a16:creationId xmlns:a16="http://schemas.microsoft.com/office/drawing/2014/main" xmlns="" id="{95411C2D-4A31-45D5-BBFB-CB3D44BAAD6B}"/>
                </a:ext>
              </a:extLst>
            </p:cNvPr>
            <p:cNvGrpSpPr/>
            <p:nvPr/>
          </p:nvGrpSpPr>
          <p:grpSpPr>
            <a:xfrm>
              <a:off x="7745946" y="4301177"/>
              <a:ext cx="127293" cy="133847"/>
              <a:chOff x="3235169" y="4139694"/>
              <a:chExt cx="154876" cy="165956"/>
            </a:xfrm>
          </p:grpSpPr>
          <p:cxnSp>
            <p:nvCxnSpPr>
              <p:cNvPr id="1219" name="直接连接符 1218">
                <a:extLst>
                  <a:ext uri="{FF2B5EF4-FFF2-40B4-BE49-F238E27FC236}">
                    <a16:creationId xmlns:a16="http://schemas.microsoft.com/office/drawing/2014/main" xmlns="" id="{6D993C65-5F7B-4024-8181-04E228F6B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953" y="4139694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0" name="直接连接符 1219">
                <a:extLst>
                  <a:ext uri="{FF2B5EF4-FFF2-40B4-BE49-F238E27FC236}">
                    <a16:creationId xmlns:a16="http://schemas.microsoft.com/office/drawing/2014/main" xmlns="" id="{11D27A19-F30C-4133-9319-27523C7E41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169" y="4305650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3" name="组合 1212">
              <a:extLst>
                <a:ext uri="{FF2B5EF4-FFF2-40B4-BE49-F238E27FC236}">
                  <a16:creationId xmlns:a16="http://schemas.microsoft.com/office/drawing/2014/main" xmlns="" id="{2393A6EF-41EE-450E-97ED-473C3CAA3A95}"/>
                </a:ext>
              </a:extLst>
            </p:cNvPr>
            <p:cNvGrpSpPr/>
            <p:nvPr/>
          </p:nvGrpSpPr>
          <p:grpSpPr>
            <a:xfrm rot="10800000">
              <a:off x="5491024" y="4293019"/>
              <a:ext cx="127293" cy="133847"/>
              <a:chOff x="3235169" y="4139694"/>
              <a:chExt cx="154876" cy="165956"/>
            </a:xfrm>
          </p:grpSpPr>
          <p:cxnSp>
            <p:nvCxnSpPr>
              <p:cNvPr id="1217" name="直接连接符 1216">
                <a:extLst>
                  <a:ext uri="{FF2B5EF4-FFF2-40B4-BE49-F238E27FC236}">
                    <a16:creationId xmlns:a16="http://schemas.microsoft.com/office/drawing/2014/main" xmlns="" id="{29B88B29-152E-410A-9227-C358A4F0D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953" y="4139694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8" name="直接连接符 1217">
                <a:extLst>
                  <a:ext uri="{FF2B5EF4-FFF2-40B4-BE49-F238E27FC236}">
                    <a16:creationId xmlns:a16="http://schemas.microsoft.com/office/drawing/2014/main" xmlns="" id="{11626BE2-E1C0-44B0-B2A2-7ED1A692B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169" y="4305650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4" name="组合 1213">
              <a:extLst>
                <a:ext uri="{FF2B5EF4-FFF2-40B4-BE49-F238E27FC236}">
                  <a16:creationId xmlns:a16="http://schemas.microsoft.com/office/drawing/2014/main" xmlns="" id="{60DE53BD-A79C-4D95-A73F-61DEC10923AF}"/>
                </a:ext>
              </a:extLst>
            </p:cNvPr>
            <p:cNvGrpSpPr/>
            <p:nvPr/>
          </p:nvGrpSpPr>
          <p:grpSpPr>
            <a:xfrm rot="10800000">
              <a:off x="8098870" y="4297940"/>
              <a:ext cx="127293" cy="133847"/>
              <a:chOff x="3235169" y="4139694"/>
              <a:chExt cx="154876" cy="165956"/>
            </a:xfrm>
          </p:grpSpPr>
          <p:cxnSp>
            <p:nvCxnSpPr>
              <p:cNvPr id="1215" name="直接连接符 1214">
                <a:extLst>
                  <a:ext uri="{FF2B5EF4-FFF2-40B4-BE49-F238E27FC236}">
                    <a16:creationId xmlns:a16="http://schemas.microsoft.com/office/drawing/2014/main" xmlns="" id="{FD1AB1B7-7C62-46B3-B6F8-20026C7D2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953" y="4139694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6" name="直接连接符 1215">
                <a:extLst>
                  <a:ext uri="{FF2B5EF4-FFF2-40B4-BE49-F238E27FC236}">
                    <a16:creationId xmlns:a16="http://schemas.microsoft.com/office/drawing/2014/main" xmlns="" id="{C16017BE-742A-4A53-93CE-3850509DCD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169" y="4305650"/>
                <a:ext cx="151092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963" name="矩形 962">
            <a:extLst>
              <a:ext uri="{FF2B5EF4-FFF2-40B4-BE49-F238E27FC236}">
                <a16:creationId xmlns:a16="http://schemas.microsoft.com/office/drawing/2014/main" xmlns="" id="{02A03074-31F8-48D5-9ECE-7FE4599A28FC}"/>
              </a:ext>
            </a:extLst>
          </p:cNvPr>
          <p:cNvSpPr/>
          <p:nvPr/>
        </p:nvSpPr>
        <p:spPr>
          <a:xfrm rot="5400000">
            <a:off x="7224833" y="2038276"/>
            <a:ext cx="2124000" cy="108000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4" name="矩形 963">
            <a:extLst>
              <a:ext uri="{FF2B5EF4-FFF2-40B4-BE49-F238E27FC236}">
                <a16:creationId xmlns:a16="http://schemas.microsoft.com/office/drawing/2014/main" xmlns="" id="{76E39E91-C38F-48B4-AEB7-D2CEE6211EB9}"/>
              </a:ext>
            </a:extLst>
          </p:cNvPr>
          <p:cNvSpPr/>
          <p:nvPr/>
        </p:nvSpPr>
        <p:spPr>
          <a:xfrm>
            <a:off x="4832105" y="925824"/>
            <a:ext cx="3484800" cy="108638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65" name="矩形 964">
            <a:extLst>
              <a:ext uri="{FF2B5EF4-FFF2-40B4-BE49-F238E27FC236}">
                <a16:creationId xmlns:a16="http://schemas.microsoft.com/office/drawing/2014/main" xmlns="" id="{9AE15344-C7B9-443E-B2CE-A596E5CC1613}"/>
              </a:ext>
            </a:extLst>
          </p:cNvPr>
          <p:cNvSpPr/>
          <p:nvPr/>
        </p:nvSpPr>
        <p:spPr>
          <a:xfrm rot="16200000">
            <a:off x="4483227" y="1405948"/>
            <a:ext cx="847626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66" name="组合 965">
            <a:extLst>
              <a:ext uri="{FF2B5EF4-FFF2-40B4-BE49-F238E27FC236}">
                <a16:creationId xmlns:a16="http://schemas.microsoft.com/office/drawing/2014/main" xmlns="" id="{652C10B0-B7CB-41CC-8605-15F1897BDF4E}"/>
              </a:ext>
            </a:extLst>
          </p:cNvPr>
          <p:cNvGrpSpPr/>
          <p:nvPr/>
        </p:nvGrpSpPr>
        <p:grpSpPr>
          <a:xfrm>
            <a:off x="4795734" y="963522"/>
            <a:ext cx="50409" cy="50064"/>
            <a:chOff x="4657256" y="2102175"/>
            <a:chExt cx="45826" cy="50064"/>
          </a:xfrm>
        </p:grpSpPr>
        <p:sp>
          <p:nvSpPr>
            <p:cNvPr id="1193" name="任意多边形: 形状 1192">
              <a:extLst>
                <a:ext uri="{FF2B5EF4-FFF2-40B4-BE49-F238E27FC236}">
                  <a16:creationId xmlns:a16="http://schemas.microsoft.com/office/drawing/2014/main" xmlns="" id="{9D10DB88-D7FD-4FC6-94B8-BD95ECCD9ADD}"/>
                </a:ext>
              </a:extLst>
            </p:cNvPr>
            <p:cNvSpPr/>
            <p:nvPr/>
          </p:nvSpPr>
          <p:spPr>
            <a:xfrm>
              <a:off x="4657256" y="2102176"/>
              <a:ext cx="45826" cy="50063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4" name="任意多边形: 形状 1193">
              <a:extLst>
                <a:ext uri="{FF2B5EF4-FFF2-40B4-BE49-F238E27FC236}">
                  <a16:creationId xmlns:a16="http://schemas.microsoft.com/office/drawing/2014/main" xmlns="" id="{D07AE1A8-361C-4560-8ED8-A367FD6A479F}"/>
                </a:ext>
              </a:extLst>
            </p:cNvPr>
            <p:cNvSpPr/>
            <p:nvPr/>
          </p:nvSpPr>
          <p:spPr>
            <a:xfrm rot="16200000" flipV="1">
              <a:off x="4655137" y="2104294"/>
              <a:ext cx="50063" cy="45826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67" name="组合 966">
            <a:extLst>
              <a:ext uri="{FF2B5EF4-FFF2-40B4-BE49-F238E27FC236}">
                <a16:creationId xmlns:a16="http://schemas.microsoft.com/office/drawing/2014/main" xmlns="" id="{8380FE6A-A324-4B6F-9631-79BF068B0BA3}"/>
              </a:ext>
            </a:extLst>
          </p:cNvPr>
          <p:cNvGrpSpPr/>
          <p:nvPr/>
        </p:nvGrpSpPr>
        <p:grpSpPr>
          <a:xfrm rot="16200000">
            <a:off x="4857759" y="926915"/>
            <a:ext cx="103435" cy="112586"/>
            <a:chOff x="4657256" y="2102175"/>
            <a:chExt cx="45826" cy="50064"/>
          </a:xfrm>
        </p:grpSpPr>
        <p:sp>
          <p:nvSpPr>
            <p:cNvPr id="1191" name="任意多边形: 形状 1190">
              <a:extLst>
                <a:ext uri="{FF2B5EF4-FFF2-40B4-BE49-F238E27FC236}">
                  <a16:creationId xmlns:a16="http://schemas.microsoft.com/office/drawing/2014/main" xmlns="" id="{9603852D-3532-422A-8787-9BB34EEA9A5F}"/>
                </a:ext>
              </a:extLst>
            </p:cNvPr>
            <p:cNvSpPr/>
            <p:nvPr/>
          </p:nvSpPr>
          <p:spPr>
            <a:xfrm>
              <a:off x="4657256" y="2102176"/>
              <a:ext cx="45826" cy="50063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2" name="任意多边形: 形状 1191">
              <a:extLst>
                <a:ext uri="{FF2B5EF4-FFF2-40B4-BE49-F238E27FC236}">
                  <a16:creationId xmlns:a16="http://schemas.microsoft.com/office/drawing/2014/main" xmlns="" id="{4631EBB4-4D5A-4365-A44E-1E90CAFA9499}"/>
                </a:ext>
              </a:extLst>
            </p:cNvPr>
            <p:cNvSpPr/>
            <p:nvPr/>
          </p:nvSpPr>
          <p:spPr>
            <a:xfrm rot="16200000" flipV="1">
              <a:off x="4655137" y="2104294"/>
              <a:ext cx="50063" cy="45826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68" name="组合 967">
            <a:extLst>
              <a:ext uri="{FF2B5EF4-FFF2-40B4-BE49-F238E27FC236}">
                <a16:creationId xmlns:a16="http://schemas.microsoft.com/office/drawing/2014/main" xmlns="" id="{D74416C1-4AB7-4CFD-80C1-AC1FB68E3BE8}"/>
              </a:ext>
            </a:extLst>
          </p:cNvPr>
          <p:cNvGrpSpPr/>
          <p:nvPr/>
        </p:nvGrpSpPr>
        <p:grpSpPr>
          <a:xfrm>
            <a:off x="8237400" y="927882"/>
            <a:ext cx="103435" cy="110854"/>
            <a:chOff x="4657256" y="2102175"/>
            <a:chExt cx="45826" cy="50064"/>
          </a:xfrm>
        </p:grpSpPr>
        <p:sp>
          <p:nvSpPr>
            <p:cNvPr id="1189" name="任意多边形: 形状 1188">
              <a:extLst>
                <a:ext uri="{FF2B5EF4-FFF2-40B4-BE49-F238E27FC236}">
                  <a16:creationId xmlns:a16="http://schemas.microsoft.com/office/drawing/2014/main" xmlns="" id="{10C3B961-9E5F-4175-8740-0A54AAC788D2}"/>
                </a:ext>
              </a:extLst>
            </p:cNvPr>
            <p:cNvSpPr/>
            <p:nvPr/>
          </p:nvSpPr>
          <p:spPr>
            <a:xfrm>
              <a:off x="4657256" y="2102176"/>
              <a:ext cx="45826" cy="50063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0" name="任意多边形: 形状 1189">
              <a:extLst>
                <a:ext uri="{FF2B5EF4-FFF2-40B4-BE49-F238E27FC236}">
                  <a16:creationId xmlns:a16="http://schemas.microsoft.com/office/drawing/2014/main" xmlns="" id="{FB338E61-72E2-4534-8A47-F698E3E22B64}"/>
                </a:ext>
              </a:extLst>
            </p:cNvPr>
            <p:cNvSpPr/>
            <p:nvPr/>
          </p:nvSpPr>
          <p:spPr>
            <a:xfrm rot="16200000" flipV="1">
              <a:off x="4655137" y="2104294"/>
              <a:ext cx="50063" cy="45826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69" name="组合 968">
            <a:extLst>
              <a:ext uri="{FF2B5EF4-FFF2-40B4-BE49-F238E27FC236}">
                <a16:creationId xmlns:a16="http://schemas.microsoft.com/office/drawing/2014/main" xmlns="" id="{37D86F33-922E-4685-8A7F-2DA4F3F22EFD}"/>
              </a:ext>
            </a:extLst>
          </p:cNvPr>
          <p:cNvGrpSpPr/>
          <p:nvPr/>
        </p:nvGrpSpPr>
        <p:grpSpPr>
          <a:xfrm rot="16200000">
            <a:off x="4968613" y="1270441"/>
            <a:ext cx="103435" cy="110854"/>
            <a:chOff x="4657256" y="2102175"/>
            <a:chExt cx="45826" cy="50064"/>
          </a:xfrm>
        </p:grpSpPr>
        <p:sp>
          <p:nvSpPr>
            <p:cNvPr id="1187" name="任意多边形: 形状 1186">
              <a:extLst>
                <a:ext uri="{FF2B5EF4-FFF2-40B4-BE49-F238E27FC236}">
                  <a16:creationId xmlns:a16="http://schemas.microsoft.com/office/drawing/2014/main" xmlns="" id="{C4D7B66E-C933-41BB-B51E-2A34F32FF9D0}"/>
                </a:ext>
              </a:extLst>
            </p:cNvPr>
            <p:cNvSpPr/>
            <p:nvPr/>
          </p:nvSpPr>
          <p:spPr>
            <a:xfrm>
              <a:off x="4657256" y="2102176"/>
              <a:ext cx="45826" cy="50063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8" name="任意多边形: 形状 1187">
              <a:extLst>
                <a:ext uri="{FF2B5EF4-FFF2-40B4-BE49-F238E27FC236}">
                  <a16:creationId xmlns:a16="http://schemas.microsoft.com/office/drawing/2014/main" xmlns="" id="{7C6E21EB-A8B9-4924-81CD-3967F5349C5B}"/>
                </a:ext>
              </a:extLst>
            </p:cNvPr>
            <p:cNvSpPr/>
            <p:nvPr/>
          </p:nvSpPr>
          <p:spPr>
            <a:xfrm rot="16200000" flipV="1">
              <a:off x="4655137" y="2104294"/>
              <a:ext cx="50063" cy="45826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71" name="矩形 970">
            <a:extLst>
              <a:ext uri="{FF2B5EF4-FFF2-40B4-BE49-F238E27FC236}">
                <a16:creationId xmlns:a16="http://schemas.microsoft.com/office/drawing/2014/main" xmlns="" id="{50D7DF7C-42CC-43F0-9F14-85E2962F145F}"/>
              </a:ext>
            </a:extLst>
          </p:cNvPr>
          <p:cNvSpPr/>
          <p:nvPr/>
        </p:nvSpPr>
        <p:spPr>
          <a:xfrm rot="5400000">
            <a:off x="7174075" y="2217643"/>
            <a:ext cx="1814832" cy="8993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72" name="矩形 971">
            <a:extLst>
              <a:ext uri="{FF2B5EF4-FFF2-40B4-BE49-F238E27FC236}">
                <a16:creationId xmlns:a16="http://schemas.microsoft.com/office/drawing/2014/main" xmlns="" id="{D68CA872-9917-424E-B778-3CDC47D4DF9E}"/>
              </a:ext>
            </a:extLst>
          </p:cNvPr>
          <p:cNvSpPr/>
          <p:nvPr/>
        </p:nvSpPr>
        <p:spPr>
          <a:xfrm rot="16200000">
            <a:off x="4765327" y="1578060"/>
            <a:ext cx="503404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73" name="组合 972">
            <a:extLst>
              <a:ext uri="{FF2B5EF4-FFF2-40B4-BE49-F238E27FC236}">
                <a16:creationId xmlns:a16="http://schemas.microsoft.com/office/drawing/2014/main" xmlns="" id="{E0CA9CC3-80BD-4630-B547-1B3EE36C1E7B}"/>
              </a:ext>
            </a:extLst>
          </p:cNvPr>
          <p:cNvGrpSpPr/>
          <p:nvPr/>
        </p:nvGrpSpPr>
        <p:grpSpPr>
          <a:xfrm rot="16200000">
            <a:off x="8032577" y="1281730"/>
            <a:ext cx="100127" cy="91651"/>
            <a:chOff x="3829548" y="2081925"/>
            <a:chExt cx="540002" cy="539987"/>
          </a:xfrm>
        </p:grpSpPr>
        <p:sp>
          <p:nvSpPr>
            <p:cNvPr id="1185" name="任意多边形: 形状 1184">
              <a:extLst>
                <a:ext uri="{FF2B5EF4-FFF2-40B4-BE49-F238E27FC236}">
                  <a16:creationId xmlns:a16="http://schemas.microsoft.com/office/drawing/2014/main" xmlns="" id="{97F10F52-1D53-4BB7-B4F8-50EFF13D23D7}"/>
                </a:ext>
              </a:extLst>
            </p:cNvPr>
            <p:cNvSpPr/>
            <p:nvPr/>
          </p:nvSpPr>
          <p:spPr>
            <a:xfrm rot="5400000">
              <a:off x="3829559" y="2081922"/>
              <a:ext cx="539979" cy="540002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6" name="任意多边形: 形状 1185">
              <a:extLst>
                <a:ext uri="{FF2B5EF4-FFF2-40B4-BE49-F238E27FC236}">
                  <a16:creationId xmlns:a16="http://schemas.microsoft.com/office/drawing/2014/main" xmlns="" id="{68F95FEE-45AF-4CF6-9E0E-2C12DFB95917}"/>
                </a:ext>
              </a:extLst>
            </p:cNvPr>
            <p:cNvSpPr/>
            <p:nvPr/>
          </p:nvSpPr>
          <p:spPr>
            <a:xfrm flipV="1">
              <a:off x="3911742" y="2081925"/>
              <a:ext cx="434439" cy="498922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74" name="图片 973">
            <a:extLst>
              <a:ext uri="{FF2B5EF4-FFF2-40B4-BE49-F238E27FC236}">
                <a16:creationId xmlns:a16="http://schemas.microsoft.com/office/drawing/2014/main" xmlns="" id="{8111B479-6178-4673-8315-30947695A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5430"/>
            <a:ext cx="1412896" cy="784224"/>
          </a:xfrm>
          <a:prstGeom prst="rect">
            <a:avLst/>
          </a:prstGeom>
        </p:spPr>
      </p:pic>
      <p:pic>
        <p:nvPicPr>
          <p:cNvPr id="975" name="图片 974">
            <a:extLst>
              <a:ext uri="{FF2B5EF4-FFF2-40B4-BE49-F238E27FC236}">
                <a16:creationId xmlns:a16="http://schemas.microsoft.com/office/drawing/2014/main" xmlns="" id="{F798C5BD-2699-4B92-8D7B-B12C167A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668" y="4115430"/>
            <a:ext cx="1412896" cy="784224"/>
          </a:xfrm>
          <a:prstGeom prst="rect">
            <a:avLst/>
          </a:prstGeom>
        </p:spPr>
      </p:pic>
      <p:sp>
        <p:nvSpPr>
          <p:cNvPr id="976" name="矩形 975">
            <a:extLst>
              <a:ext uri="{FF2B5EF4-FFF2-40B4-BE49-F238E27FC236}">
                <a16:creationId xmlns:a16="http://schemas.microsoft.com/office/drawing/2014/main" xmlns="" id="{F68650FA-6028-455A-94AD-E0F88FD94BDD}"/>
              </a:ext>
            </a:extLst>
          </p:cNvPr>
          <p:cNvSpPr/>
          <p:nvPr/>
        </p:nvSpPr>
        <p:spPr>
          <a:xfrm rot="10800000" flipV="1">
            <a:off x="1401772" y="4364384"/>
            <a:ext cx="311317" cy="25032"/>
          </a:xfrm>
          <a:prstGeom prst="rect">
            <a:avLst/>
          </a:prstGeom>
          <a:gradFill flip="none" rotWithShape="1">
            <a:gsLst>
              <a:gs pos="29000">
                <a:srgbClr val="6F7383"/>
              </a:gs>
              <a:gs pos="67000">
                <a:srgbClr val="DCE0F8"/>
              </a:gs>
              <a:gs pos="0">
                <a:srgbClr val="E7E6E6">
                  <a:lumMod val="25000"/>
                </a:srgbClr>
              </a:gs>
              <a:gs pos="100000">
                <a:srgbClr val="999BA4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77" name="组合 976">
            <a:extLst>
              <a:ext uri="{FF2B5EF4-FFF2-40B4-BE49-F238E27FC236}">
                <a16:creationId xmlns:a16="http://schemas.microsoft.com/office/drawing/2014/main" xmlns="" id="{99D17EAD-0506-48D8-BC32-15C041CE7B2B}"/>
              </a:ext>
            </a:extLst>
          </p:cNvPr>
          <p:cNvGrpSpPr/>
          <p:nvPr/>
        </p:nvGrpSpPr>
        <p:grpSpPr>
          <a:xfrm>
            <a:off x="1504665" y="4307759"/>
            <a:ext cx="96233" cy="138281"/>
            <a:chOff x="4730801" y="3450857"/>
            <a:chExt cx="3180718" cy="1467464"/>
          </a:xfrm>
        </p:grpSpPr>
        <p:grpSp>
          <p:nvGrpSpPr>
            <p:cNvPr id="1180" name="组合 1179">
              <a:extLst>
                <a:ext uri="{FF2B5EF4-FFF2-40B4-BE49-F238E27FC236}">
                  <a16:creationId xmlns:a16="http://schemas.microsoft.com/office/drawing/2014/main" xmlns="" id="{0E297F72-3C12-406D-A209-68A3A1EC8ECF}"/>
                </a:ext>
              </a:extLst>
            </p:cNvPr>
            <p:cNvGrpSpPr/>
            <p:nvPr/>
          </p:nvGrpSpPr>
          <p:grpSpPr>
            <a:xfrm>
              <a:off x="4730801" y="3450857"/>
              <a:ext cx="3175525" cy="1467464"/>
              <a:chOff x="2190203" y="3428995"/>
              <a:chExt cx="2160124" cy="1528565"/>
            </a:xfrm>
          </p:grpSpPr>
          <p:sp>
            <p:nvSpPr>
              <p:cNvPr id="1183" name="矩形: 圆角 1182">
                <a:extLst>
                  <a:ext uri="{FF2B5EF4-FFF2-40B4-BE49-F238E27FC236}">
                    <a16:creationId xmlns:a16="http://schemas.microsoft.com/office/drawing/2014/main" xmlns="" id="{D51B8650-7430-4E87-B0D0-83A8C38B8F97}"/>
                  </a:ext>
                </a:extLst>
              </p:cNvPr>
              <p:cNvSpPr/>
              <p:nvPr/>
            </p:nvSpPr>
            <p:spPr>
              <a:xfrm>
                <a:off x="2190203" y="3428995"/>
                <a:ext cx="2160124" cy="1528565"/>
              </a:xfrm>
              <a:prstGeom prst="roundRect">
                <a:avLst>
                  <a:gd name="adj" fmla="val 13646"/>
                </a:avLst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84" name="矩形 1183">
                <a:extLst>
                  <a:ext uri="{FF2B5EF4-FFF2-40B4-BE49-F238E27FC236}">
                    <a16:creationId xmlns:a16="http://schemas.microsoft.com/office/drawing/2014/main" xmlns="" id="{C0BE1AF8-A9E6-4D3A-ADB1-B32E928C0A08}"/>
                  </a:ext>
                </a:extLst>
              </p:cNvPr>
              <p:cNvSpPr/>
              <p:nvPr/>
            </p:nvSpPr>
            <p:spPr>
              <a:xfrm>
                <a:off x="2190203" y="3879653"/>
                <a:ext cx="2160124" cy="63730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181" name="直接连接符 1180">
              <a:extLst>
                <a:ext uri="{FF2B5EF4-FFF2-40B4-BE49-F238E27FC236}">
                  <a16:creationId xmlns:a16="http://schemas.microsoft.com/office/drawing/2014/main" xmlns="" id="{C63F3EAE-B73A-4FEE-96E3-A4B1FC60A571}"/>
                </a:ext>
              </a:extLst>
            </p:cNvPr>
            <p:cNvCxnSpPr>
              <a:cxnSpLocks/>
            </p:cNvCxnSpPr>
            <p:nvPr/>
          </p:nvCxnSpPr>
          <p:spPr>
            <a:xfrm>
              <a:off x="4730801" y="3611418"/>
              <a:ext cx="31755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82" name="直接连接符 1181">
              <a:extLst>
                <a:ext uri="{FF2B5EF4-FFF2-40B4-BE49-F238E27FC236}">
                  <a16:creationId xmlns:a16="http://schemas.microsoft.com/office/drawing/2014/main" xmlns="" id="{F8BED11A-5FD8-4096-8D2E-4A737E1E2E5D}"/>
                </a:ext>
              </a:extLst>
            </p:cNvPr>
            <p:cNvCxnSpPr>
              <a:cxnSpLocks/>
            </p:cNvCxnSpPr>
            <p:nvPr/>
          </p:nvCxnSpPr>
          <p:spPr>
            <a:xfrm>
              <a:off x="4735989" y="4752109"/>
              <a:ext cx="317553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978" name="组合 977">
            <a:extLst>
              <a:ext uri="{FF2B5EF4-FFF2-40B4-BE49-F238E27FC236}">
                <a16:creationId xmlns:a16="http://schemas.microsoft.com/office/drawing/2014/main" xmlns="" id="{CA48548B-4D36-4A29-B90F-DFAF7D82B5D9}"/>
              </a:ext>
            </a:extLst>
          </p:cNvPr>
          <p:cNvGrpSpPr/>
          <p:nvPr/>
        </p:nvGrpSpPr>
        <p:grpSpPr>
          <a:xfrm>
            <a:off x="1524750" y="4446040"/>
            <a:ext cx="62561" cy="452573"/>
            <a:chOff x="5931308" y="3291333"/>
            <a:chExt cx="139419" cy="580168"/>
          </a:xfrm>
        </p:grpSpPr>
        <p:sp>
          <p:nvSpPr>
            <p:cNvPr id="1177" name="矩形 1176">
              <a:extLst>
                <a:ext uri="{FF2B5EF4-FFF2-40B4-BE49-F238E27FC236}">
                  <a16:creationId xmlns:a16="http://schemas.microsoft.com/office/drawing/2014/main" xmlns="" id="{8AF931E2-77A1-4D36-A701-A5F84BDF616E}"/>
                </a:ext>
              </a:extLst>
            </p:cNvPr>
            <p:cNvSpPr/>
            <p:nvPr/>
          </p:nvSpPr>
          <p:spPr>
            <a:xfrm>
              <a:off x="5931308" y="3291333"/>
              <a:ext cx="139419" cy="21535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8" name="矩形 1177">
              <a:extLst>
                <a:ext uri="{FF2B5EF4-FFF2-40B4-BE49-F238E27FC236}">
                  <a16:creationId xmlns:a16="http://schemas.microsoft.com/office/drawing/2014/main" xmlns="" id="{73FB1D22-96AC-4493-983E-01603AB0691B}"/>
                </a:ext>
              </a:extLst>
            </p:cNvPr>
            <p:cNvSpPr/>
            <p:nvPr/>
          </p:nvSpPr>
          <p:spPr>
            <a:xfrm>
              <a:off x="5931308" y="3834866"/>
              <a:ext cx="139419" cy="36635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9" name="矩形 1178">
              <a:extLst>
                <a:ext uri="{FF2B5EF4-FFF2-40B4-BE49-F238E27FC236}">
                  <a16:creationId xmlns:a16="http://schemas.microsoft.com/office/drawing/2014/main" xmlns="" id="{46701578-AE21-4B28-9635-96FCCF6C9C6D}"/>
                </a:ext>
              </a:extLst>
            </p:cNvPr>
            <p:cNvSpPr/>
            <p:nvPr/>
          </p:nvSpPr>
          <p:spPr>
            <a:xfrm>
              <a:off x="5960918" y="3305134"/>
              <a:ext cx="79614" cy="526517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79" name="组合 978">
            <a:extLst>
              <a:ext uri="{FF2B5EF4-FFF2-40B4-BE49-F238E27FC236}">
                <a16:creationId xmlns:a16="http://schemas.microsoft.com/office/drawing/2014/main" xmlns="" id="{620F0C50-314E-42B7-BD68-A3A7AA6F20F4}"/>
              </a:ext>
            </a:extLst>
          </p:cNvPr>
          <p:cNvGrpSpPr/>
          <p:nvPr/>
        </p:nvGrpSpPr>
        <p:grpSpPr>
          <a:xfrm>
            <a:off x="3982106" y="4115430"/>
            <a:ext cx="3105564" cy="784224"/>
            <a:chOff x="390109" y="3967195"/>
            <a:chExt cx="4879298" cy="1127858"/>
          </a:xfrm>
        </p:grpSpPr>
        <p:pic>
          <p:nvPicPr>
            <p:cNvPr id="1164" name="图片 1163">
              <a:extLst>
                <a:ext uri="{FF2B5EF4-FFF2-40B4-BE49-F238E27FC236}">
                  <a16:creationId xmlns:a16="http://schemas.microsoft.com/office/drawing/2014/main" xmlns="" id="{F7288EA8-AD01-463D-9603-2FDB83670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09" y="3967195"/>
              <a:ext cx="2219868" cy="1127858"/>
            </a:xfrm>
            <a:prstGeom prst="rect">
              <a:avLst/>
            </a:prstGeom>
          </p:spPr>
        </p:pic>
        <p:pic>
          <p:nvPicPr>
            <p:cNvPr id="1165" name="图片 1164">
              <a:extLst>
                <a:ext uri="{FF2B5EF4-FFF2-40B4-BE49-F238E27FC236}">
                  <a16:creationId xmlns:a16="http://schemas.microsoft.com/office/drawing/2014/main" xmlns="" id="{463DDCA0-7FAE-427A-89B8-8D7A5360A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9539" y="3967195"/>
              <a:ext cx="2219868" cy="1127858"/>
            </a:xfrm>
            <a:prstGeom prst="rect">
              <a:avLst/>
            </a:prstGeom>
          </p:spPr>
        </p:pic>
        <p:sp>
          <p:nvSpPr>
            <p:cNvPr id="1166" name="矩形 1165">
              <a:extLst>
                <a:ext uri="{FF2B5EF4-FFF2-40B4-BE49-F238E27FC236}">
                  <a16:creationId xmlns:a16="http://schemas.microsoft.com/office/drawing/2014/main" xmlns="" id="{4610816A-B4AC-4A9B-89A8-456EDD938E9E}"/>
                </a:ext>
              </a:extLst>
            </p:cNvPr>
            <p:cNvSpPr/>
            <p:nvPr/>
          </p:nvSpPr>
          <p:spPr>
            <a:xfrm rot="10800000" flipV="1">
              <a:off x="2592499" y="4325237"/>
              <a:ext cx="489125" cy="36000"/>
            </a:xfrm>
            <a:prstGeom prst="rect">
              <a:avLst/>
            </a:prstGeom>
            <a:gradFill flip="none" rotWithShape="1">
              <a:gsLst>
                <a:gs pos="29000">
                  <a:srgbClr val="6F7383"/>
                </a:gs>
                <a:gs pos="67000">
                  <a:srgbClr val="DCE0F8"/>
                </a:gs>
                <a:gs pos="0">
                  <a:srgbClr val="E7E6E6">
                    <a:lumMod val="25000"/>
                  </a:srgbClr>
                </a:gs>
                <a:gs pos="100000">
                  <a:srgbClr val="999BA4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167" name="组合 1166">
              <a:extLst>
                <a:ext uri="{FF2B5EF4-FFF2-40B4-BE49-F238E27FC236}">
                  <a16:creationId xmlns:a16="http://schemas.microsoft.com/office/drawing/2014/main" xmlns="" id="{C2D2646E-4536-418A-835D-8597309B0C29}"/>
                </a:ext>
              </a:extLst>
            </p:cNvPr>
            <p:cNvGrpSpPr/>
            <p:nvPr/>
          </p:nvGrpSpPr>
          <p:grpSpPr>
            <a:xfrm>
              <a:off x="2754160" y="4243800"/>
              <a:ext cx="151196" cy="198873"/>
              <a:chOff x="4730801" y="3450857"/>
              <a:chExt cx="3180718" cy="1467464"/>
            </a:xfrm>
          </p:grpSpPr>
          <p:grpSp>
            <p:nvGrpSpPr>
              <p:cNvPr id="1172" name="组合 1171">
                <a:extLst>
                  <a:ext uri="{FF2B5EF4-FFF2-40B4-BE49-F238E27FC236}">
                    <a16:creationId xmlns:a16="http://schemas.microsoft.com/office/drawing/2014/main" xmlns="" id="{35D8CA7B-8F57-4B39-8BE5-E1EEB71F1A61}"/>
                  </a:ext>
                </a:extLst>
              </p:cNvPr>
              <p:cNvGrpSpPr/>
              <p:nvPr/>
            </p:nvGrpSpPr>
            <p:grpSpPr>
              <a:xfrm>
                <a:off x="4730801" y="3450857"/>
                <a:ext cx="3175525" cy="1467464"/>
                <a:chOff x="2190203" y="3428995"/>
                <a:chExt cx="2160124" cy="1528565"/>
              </a:xfrm>
            </p:grpSpPr>
            <p:sp>
              <p:nvSpPr>
                <p:cNvPr id="1175" name="矩形: 圆角 1174">
                  <a:extLst>
                    <a:ext uri="{FF2B5EF4-FFF2-40B4-BE49-F238E27FC236}">
                      <a16:creationId xmlns:a16="http://schemas.microsoft.com/office/drawing/2014/main" xmlns="" id="{8EB87BCF-72A5-49E3-8676-DFD147670F4A}"/>
                    </a:ext>
                  </a:extLst>
                </p:cNvPr>
                <p:cNvSpPr/>
                <p:nvPr/>
              </p:nvSpPr>
              <p:spPr>
                <a:xfrm>
                  <a:off x="2190203" y="3428995"/>
                  <a:ext cx="2160124" cy="1528565"/>
                </a:xfrm>
                <a:prstGeom prst="roundRect">
                  <a:avLst>
                    <a:gd name="adj" fmla="val 13646"/>
                  </a:avLst>
                </a:prstGeom>
                <a:solidFill>
                  <a:srgbClr val="C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76" name="矩形 1175">
                  <a:extLst>
                    <a:ext uri="{FF2B5EF4-FFF2-40B4-BE49-F238E27FC236}">
                      <a16:creationId xmlns:a16="http://schemas.microsoft.com/office/drawing/2014/main" xmlns="" id="{9D11B4DE-732F-4CF3-A451-B47C8613F81D}"/>
                    </a:ext>
                  </a:extLst>
                </p:cNvPr>
                <p:cNvSpPr/>
                <p:nvPr/>
              </p:nvSpPr>
              <p:spPr>
                <a:xfrm>
                  <a:off x="2190203" y="3879653"/>
                  <a:ext cx="2160124" cy="6373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cxnSp>
            <p:nvCxnSpPr>
              <p:cNvPr id="1173" name="直接连接符 1172">
                <a:extLst>
                  <a:ext uri="{FF2B5EF4-FFF2-40B4-BE49-F238E27FC236}">
                    <a16:creationId xmlns:a16="http://schemas.microsoft.com/office/drawing/2014/main" xmlns="" id="{E6CEE4A0-50DC-4528-B3F5-5FF0AD86D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0801" y="3611418"/>
                <a:ext cx="317552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74" name="直接连接符 1173">
                <a:extLst>
                  <a:ext uri="{FF2B5EF4-FFF2-40B4-BE49-F238E27FC236}">
                    <a16:creationId xmlns:a16="http://schemas.microsoft.com/office/drawing/2014/main" xmlns="" id="{A1F976E5-DBB6-43DA-956C-EC98CA245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5989" y="4752109"/>
                <a:ext cx="317553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168" name="组合 1167">
              <a:extLst>
                <a:ext uri="{FF2B5EF4-FFF2-40B4-BE49-F238E27FC236}">
                  <a16:creationId xmlns:a16="http://schemas.microsoft.com/office/drawing/2014/main" xmlns="" id="{30BC970E-A616-4E55-B10D-D7E01B182E6B}"/>
                </a:ext>
              </a:extLst>
            </p:cNvPr>
            <p:cNvGrpSpPr/>
            <p:nvPr/>
          </p:nvGrpSpPr>
          <p:grpSpPr>
            <a:xfrm>
              <a:off x="2785715" y="4442673"/>
              <a:ext cx="98293" cy="650882"/>
              <a:chOff x="5931308" y="3291333"/>
              <a:chExt cx="139419" cy="580168"/>
            </a:xfrm>
          </p:grpSpPr>
          <p:sp>
            <p:nvSpPr>
              <p:cNvPr id="1169" name="矩形 1168">
                <a:extLst>
                  <a:ext uri="{FF2B5EF4-FFF2-40B4-BE49-F238E27FC236}">
                    <a16:creationId xmlns:a16="http://schemas.microsoft.com/office/drawing/2014/main" xmlns="" id="{BBB71080-0772-4313-AEB1-EB8DD1CB8D1B}"/>
                  </a:ext>
                </a:extLst>
              </p:cNvPr>
              <p:cNvSpPr/>
              <p:nvPr/>
            </p:nvSpPr>
            <p:spPr>
              <a:xfrm>
                <a:off x="5931308" y="3291333"/>
                <a:ext cx="139419" cy="215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70" name="矩形 1169">
                <a:extLst>
                  <a:ext uri="{FF2B5EF4-FFF2-40B4-BE49-F238E27FC236}">
                    <a16:creationId xmlns:a16="http://schemas.microsoft.com/office/drawing/2014/main" xmlns="" id="{269BC558-1D6B-4DC1-9ED6-F0C6D834FF65}"/>
                  </a:ext>
                </a:extLst>
              </p:cNvPr>
              <p:cNvSpPr/>
              <p:nvPr/>
            </p:nvSpPr>
            <p:spPr>
              <a:xfrm>
                <a:off x="5931308" y="3834866"/>
                <a:ext cx="139419" cy="366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71" name="矩形 1170">
                <a:extLst>
                  <a:ext uri="{FF2B5EF4-FFF2-40B4-BE49-F238E27FC236}">
                    <a16:creationId xmlns:a16="http://schemas.microsoft.com/office/drawing/2014/main" xmlns="" id="{9E4E3B6F-E35B-4F26-8A3E-65B3704FD329}"/>
                  </a:ext>
                </a:extLst>
              </p:cNvPr>
              <p:cNvSpPr/>
              <p:nvPr/>
            </p:nvSpPr>
            <p:spPr>
              <a:xfrm>
                <a:off x="5960918" y="3305134"/>
                <a:ext cx="79614" cy="526517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980" name="矩形 979">
            <a:extLst>
              <a:ext uri="{FF2B5EF4-FFF2-40B4-BE49-F238E27FC236}">
                <a16:creationId xmlns:a16="http://schemas.microsoft.com/office/drawing/2014/main" xmlns="" id="{682BB9E5-23E2-4BBF-A608-FEC4EDF21EBF}"/>
              </a:ext>
            </a:extLst>
          </p:cNvPr>
          <p:cNvSpPr/>
          <p:nvPr/>
        </p:nvSpPr>
        <p:spPr>
          <a:xfrm rot="10800000" flipV="1">
            <a:off x="3084081" y="4364384"/>
            <a:ext cx="312945" cy="25032"/>
          </a:xfrm>
          <a:prstGeom prst="rect">
            <a:avLst/>
          </a:prstGeom>
          <a:gradFill flip="none" rotWithShape="1">
            <a:gsLst>
              <a:gs pos="29000">
                <a:srgbClr val="6F7383"/>
              </a:gs>
              <a:gs pos="67000">
                <a:srgbClr val="DCE0F8"/>
              </a:gs>
              <a:gs pos="0">
                <a:srgbClr val="E7E6E6">
                  <a:lumMod val="25000"/>
                </a:srgbClr>
              </a:gs>
              <a:gs pos="100000">
                <a:srgbClr val="999BA4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81" name="组合 980">
            <a:extLst>
              <a:ext uri="{FF2B5EF4-FFF2-40B4-BE49-F238E27FC236}">
                <a16:creationId xmlns:a16="http://schemas.microsoft.com/office/drawing/2014/main" xmlns="" id="{BA449CC2-354B-4600-A506-7C792935341E}"/>
              </a:ext>
            </a:extLst>
          </p:cNvPr>
          <p:cNvGrpSpPr/>
          <p:nvPr/>
        </p:nvGrpSpPr>
        <p:grpSpPr>
          <a:xfrm>
            <a:off x="8030376" y="3128209"/>
            <a:ext cx="95310" cy="115229"/>
            <a:chOff x="5493289" y="2039839"/>
            <a:chExt cx="598708" cy="606292"/>
          </a:xfrm>
        </p:grpSpPr>
        <p:sp>
          <p:nvSpPr>
            <p:cNvPr id="1162" name="任意多边形: 形状 1161">
              <a:extLst>
                <a:ext uri="{FF2B5EF4-FFF2-40B4-BE49-F238E27FC236}">
                  <a16:creationId xmlns:a16="http://schemas.microsoft.com/office/drawing/2014/main" xmlns="" id="{75A4DCE5-2F98-434E-BB64-DF1202FE2C0F}"/>
                </a:ext>
              </a:extLst>
            </p:cNvPr>
            <p:cNvSpPr/>
            <p:nvPr/>
          </p:nvSpPr>
          <p:spPr>
            <a:xfrm rot="5400000">
              <a:off x="5491946" y="2041182"/>
              <a:ext cx="601394" cy="598708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3" name="任意多边形: 形状 1162">
              <a:extLst>
                <a:ext uri="{FF2B5EF4-FFF2-40B4-BE49-F238E27FC236}">
                  <a16:creationId xmlns:a16="http://schemas.microsoft.com/office/drawing/2014/main" xmlns="" id="{CDCCDB5D-9200-4311-BCF2-09777198F4A8}"/>
                </a:ext>
              </a:extLst>
            </p:cNvPr>
            <p:cNvSpPr/>
            <p:nvPr/>
          </p:nvSpPr>
          <p:spPr>
            <a:xfrm flipV="1">
              <a:off x="5547419" y="2106130"/>
              <a:ext cx="539999" cy="540001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82" name="图片 981">
            <a:extLst>
              <a:ext uri="{FF2B5EF4-FFF2-40B4-BE49-F238E27FC236}">
                <a16:creationId xmlns:a16="http://schemas.microsoft.com/office/drawing/2014/main" xmlns="" id="{76ADA224-43D4-46D7-8D29-D49D5E2B5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668" y="4153306"/>
            <a:ext cx="51740" cy="125158"/>
          </a:xfrm>
          <a:prstGeom prst="rect">
            <a:avLst/>
          </a:prstGeom>
        </p:spPr>
      </p:pic>
      <p:grpSp>
        <p:nvGrpSpPr>
          <p:cNvPr id="983" name="组合 982">
            <a:extLst>
              <a:ext uri="{FF2B5EF4-FFF2-40B4-BE49-F238E27FC236}">
                <a16:creationId xmlns:a16="http://schemas.microsoft.com/office/drawing/2014/main" xmlns="" id="{2037AC12-1899-4F5E-984F-5ADBBB778EDF}"/>
              </a:ext>
            </a:extLst>
          </p:cNvPr>
          <p:cNvGrpSpPr/>
          <p:nvPr/>
        </p:nvGrpSpPr>
        <p:grpSpPr>
          <a:xfrm>
            <a:off x="316742" y="960625"/>
            <a:ext cx="5341058" cy="2046020"/>
            <a:chOff x="887758" y="952232"/>
            <a:chExt cx="8391589" cy="2942550"/>
          </a:xfrm>
        </p:grpSpPr>
        <p:grpSp>
          <p:nvGrpSpPr>
            <p:cNvPr id="1053" name="组合 1052">
              <a:extLst>
                <a:ext uri="{FF2B5EF4-FFF2-40B4-BE49-F238E27FC236}">
                  <a16:creationId xmlns:a16="http://schemas.microsoft.com/office/drawing/2014/main" xmlns="" id="{E1EC2C41-86E9-44D5-8558-86698095F576}"/>
                </a:ext>
              </a:extLst>
            </p:cNvPr>
            <p:cNvGrpSpPr/>
            <p:nvPr/>
          </p:nvGrpSpPr>
          <p:grpSpPr>
            <a:xfrm>
              <a:off x="1392078" y="952232"/>
              <a:ext cx="7563494" cy="2265247"/>
              <a:chOff x="2006954" y="430837"/>
              <a:chExt cx="7563494" cy="2265247"/>
            </a:xfrm>
          </p:grpSpPr>
          <p:grpSp>
            <p:nvGrpSpPr>
              <p:cNvPr id="1062" name="组合 1061">
                <a:extLst>
                  <a:ext uri="{FF2B5EF4-FFF2-40B4-BE49-F238E27FC236}">
                    <a16:creationId xmlns:a16="http://schemas.microsoft.com/office/drawing/2014/main" xmlns="" id="{BA72B2C7-9CC8-4725-B3F2-9F86A03B653A}"/>
                  </a:ext>
                </a:extLst>
              </p:cNvPr>
              <p:cNvGrpSpPr/>
              <p:nvPr/>
            </p:nvGrpSpPr>
            <p:grpSpPr>
              <a:xfrm>
                <a:off x="6527744" y="697901"/>
                <a:ext cx="1980604" cy="1156382"/>
                <a:chOff x="6527744" y="697901"/>
                <a:chExt cx="1980604" cy="1156382"/>
              </a:xfrm>
            </p:grpSpPr>
            <p:sp>
              <p:nvSpPr>
                <p:cNvPr id="1153" name="矩形 1152">
                  <a:extLst>
                    <a:ext uri="{FF2B5EF4-FFF2-40B4-BE49-F238E27FC236}">
                      <a16:creationId xmlns:a16="http://schemas.microsoft.com/office/drawing/2014/main" xmlns="" id="{1A3881A2-E2F4-40EF-88BE-29C67AC58736}"/>
                    </a:ext>
                  </a:extLst>
                </p:cNvPr>
                <p:cNvSpPr/>
                <p:nvPr/>
              </p:nvSpPr>
              <p:spPr>
                <a:xfrm rot="5400000">
                  <a:off x="6100175" y="1194701"/>
                  <a:ext cx="928852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54" name="矩形 1153">
                  <a:extLst>
                    <a:ext uri="{FF2B5EF4-FFF2-40B4-BE49-F238E27FC236}">
                      <a16:creationId xmlns:a16="http://schemas.microsoft.com/office/drawing/2014/main" xmlns="" id="{B83AEA71-2E43-49F7-9E83-4D6F20FEDD24}"/>
                    </a:ext>
                  </a:extLst>
                </p:cNvPr>
                <p:cNvSpPr/>
                <p:nvPr/>
              </p:nvSpPr>
              <p:spPr>
                <a:xfrm rot="10800000">
                  <a:off x="6599743" y="700306"/>
                  <a:ext cx="1833798" cy="69597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55" name="矩形 1154">
                  <a:extLst>
                    <a:ext uri="{FF2B5EF4-FFF2-40B4-BE49-F238E27FC236}">
                      <a16:creationId xmlns:a16="http://schemas.microsoft.com/office/drawing/2014/main" xmlns="" id="{60EAEB38-632C-4AEB-810A-E9C12CDEFFD1}"/>
                    </a:ext>
                  </a:extLst>
                </p:cNvPr>
                <p:cNvSpPr/>
                <p:nvPr/>
              </p:nvSpPr>
              <p:spPr>
                <a:xfrm rot="5400000">
                  <a:off x="7917310" y="1269563"/>
                  <a:ext cx="1097441" cy="71999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156" name="组合 1155">
                  <a:extLst>
                    <a:ext uri="{FF2B5EF4-FFF2-40B4-BE49-F238E27FC236}">
                      <a16:creationId xmlns:a16="http://schemas.microsoft.com/office/drawing/2014/main" xmlns="" id="{AD97A23A-0826-437F-BBFA-28A7AD17886C}"/>
                    </a:ext>
                  </a:extLst>
                </p:cNvPr>
                <p:cNvGrpSpPr/>
                <p:nvPr/>
              </p:nvGrpSpPr>
              <p:grpSpPr>
                <a:xfrm rot="10800000">
                  <a:off x="6527744" y="697901"/>
                  <a:ext cx="72001" cy="74414"/>
                  <a:chOff x="5514494" y="2081922"/>
                  <a:chExt cx="540008" cy="558106"/>
                </a:xfrm>
              </p:grpSpPr>
              <p:sp>
                <p:nvSpPr>
                  <p:cNvPr id="1160" name="任意多边形: 形状 1159">
                    <a:extLst>
                      <a:ext uri="{FF2B5EF4-FFF2-40B4-BE49-F238E27FC236}">
                        <a16:creationId xmlns:a16="http://schemas.microsoft.com/office/drawing/2014/main" xmlns="" id="{829B4F16-DAD8-491C-A245-C541929DB99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502" y="2100027"/>
                    <a:ext cx="540000" cy="540001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61" name="任意多边形: 形状 1160">
                    <a:extLst>
                      <a:ext uri="{FF2B5EF4-FFF2-40B4-BE49-F238E27FC236}">
                        <a16:creationId xmlns:a16="http://schemas.microsoft.com/office/drawing/2014/main" xmlns="" id="{5F1A4AED-0917-4B79-8DAA-0E54DBD8CDF9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494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157" name="组合 1156">
                  <a:extLst>
                    <a:ext uri="{FF2B5EF4-FFF2-40B4-BE49-F238E27FC236}">
                      <a16:creationId xmlns:a16="http://schemas.microsoft.com/office/drawing/2014/main" xmlns="" id="{9B5B4428-AE85-4203-B3BC-756C48A148CD}"/>
                    </a:ext>
                  </a:extLst>
                </p:cNvPr>
                <p:cNvGrpSpPr/>
                <p:nvPr/>
              </p:nvGrpSpPr>
              <p:grpSpPr>
                <a:xfrm rot="16200000">
                  <a:off x="8432354" y="696333"/>
                  <a:ext cx="72006" cy="79983"/>
                  <a:chOff x="5514492" y="1932271"/>
                  <a:chExt cx="540058" cy="599866"/>
                </a:xfrm>
              </p:grpSpPr>
              <p:sp>
                <p:nvSpPr>
                  <p:cNvPr id="1158" name="任意多边形: 形状 1157">
                    <a:extLst>
                      <a:ext uri="{FF2B5EF4-FFF2-40B4-BE49-F238E27FC236}">
                        <a16:creationId xmlns:a16="http://schemas.microsoft.com/office/drawing/2014/main" xmlns="" id="{B6FA6E1E-21EC-4BBA-90C2-CD39918424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491" y="1992138"/>
                    <a:ext cx="540000" cy="539998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59" name="任意多边形: 形状 1158">
                    <a:extLst>
                      <a:ext uri="{FF2B5EF4-FFF2-40B4-BE49-F238E27FC236}">
                        <a16:creationId xmlns:a16="http://schemas.microsoft.com/office/drawing/2014/main" xmlns="" id="{0771F6BE-8AC4-46E2-BA40-D420A120CD98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552" y="1932271"/>
                    <a:ext cx="539998" cy="540001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63" name="组合 1062">
                <a:extLst>
                  <a:ext uri="{FF2B5EF4-FFF2-40B4-BE49-F238E27FC236}">
                    <a16:creationId xmlns:a16="http://schemas.microsoft.com/office/drawing/2014/main" xmlns="" id="{20A60B58-282F-4A73-9E08-750FA8282A57}"/>
                  </a:ext>
                </a:extLst>
              </p:cNvPr>
              <p:cNvGrpSpPr/>
              <p:nvPr/>
            </p:nvGrpSpPr>
            <p:grpSpPr>
              <a:xfrm>
                <a:off x="4822964" y="682250"/>
                <a:ext cx="1574170" cy="1035474"/>
                <a:chOff x="4822964" y="682250"/>
                <a:chExt cx="1574170" cy="1035474"/>
              </a:xfrm>
            </p:grpSpPr>
            <p:sp>
              <p:nvSpPr>
                <p:cNvPr id="1144" name="矩形 1143">
                  <a:extLst>
                    <a:ext uri="{FF2B5EF4-FFF2-40B4-BE49-F238E27FC236}">
                      <a16:creationId xmlns:a16="http://schemas.microsoft.com/office/drawing/2014/main" xmlns="" id="{DC55DAEB-8007-42AD-BC4C-4B4E8D3BF8DC}"/>
                    </a:ext>
                  </a:extLst>
                </p:cNvPr>
                <p:cNvSpPr/>
                <p:nvPr/>
              </p:nvSpPr>
              <p:spPr>
                <a:xfrm rot="10800000">
                  <a:off x="4894284" y="685490"/>
                  <a:ext cx="1454347" cy="76571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45" name="矩形 1144">
                  <a:extLst>
                    <a:ext uri="{FF2B5EF4-FFF2-40B4-BE49-F238E27FC236}">
                      <a16:creationId xmlns:a16="http://schemas.microsoft.com/office/drawing/2014/main" xmlns="" id="{DAB53141-0524-4694-82B0-A6618CB8D933}"/>
                    </a:ext>
                  </a:extLst>
                </p:cNvPr>
                <p:cNvSpPr/>
                <p:nvPr/>
              </p:nvSpPr>
              <p:spPr>
                <a:xfrm rot="5400000">
                  <a:off x="4554533" y="1017338"/>
                  <a:ext cx="606909" cy="70047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46" name="矩形 1145">
                  <a:extLst>
                    <a:ext uri="{FF2B5EF4-FFF2-40B4-BE49-F238E27FC236}">
                      <a16:creationId xmlns:a16="http://schemas.microsoft.com/office/drawing/2014/main" xmlns="" id="{280DA8AA-5C26-439B-B762-355BE12512E3}"/>
                    </a:ext>
                  </a:extLst>
                </p:cNvPr>
                <p:cNvSpPr/>
                <p:nvPr/>
              </p:nvSpPr>
              <p:spPr>
                <a:xfrm rot="5400000">
                  <a:off x="5874387" y="1195448"/>
                  <a:ext cx="972553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147" name="组合 1146">
                  <a:extLst>
                    <a:ext uri="{FF2B5EF4-FFF2-40B4-BE49-F238E27FC236}">
                      <a16:creationId xmlns:a16="http://schemas.microsoft.com/office/drawing/2014/main" xmlns="" id="{67799C8E-3B7F-40CD-A6AF-A6418699938E}"/>
                    </a:ext>
                  </a:extLst>
                </p:cNvPr>
                <p:cNvGrpSpPr/>
                <p:nvPr/>
              </p:nvGrpSpPr>
              <p:grpSpPr>
                <a:xfrm rot="10800000">
                  <a:off x="4822964" y="682250"/>
                  <a:ext cx="72001" cy="74414"/>
                  <a:chOff x="5514494" y="2081922"/>
                  <a:chExt cx="540008" cy="558105"/>
                </a:xfrm>
              </p:grpSpPr>
              <p:sp>
                <p:nvSpPr>
                  <p:cNvPr id="1151" name="任意多边形: 形状 1150">
                    <a:extLst>
                      <a:ext uri="{FF2B5EF4-FFF2-40B4-BE49-F238E27FC236}">
                        <a16:creationId xmlns:a16="http://schemas.microsoft.com/office/drawing/2014/main" xmlns="" id="{D0A458DC-E32E-454B-8050-11FB5BA6154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502" y="2100027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52" name="任意多边形: 形状 1151">
                    <a:extLst>
                      <a:ext uri="{FF2B5EF4-FFF2-40B4-BE49-F238E27FC236}">
                        <a16:creationId xmlns:a16="http://schemas.microsoft.com/office/drawing/2014/main" xmlns="" id="{0806A4D2-B6FE-4FDD-BEF8-CB9C7FEA929D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494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148" name="组合 1147">
                  <a:extLst>
                    <a:ext uri="{FF2B5EF4-FFF2-40B4-BE49-F238E27FC236}">
                      <a16:creationId xmlns:a16="http://schemas.microsoft.com/office/drawing/2014/main" xmlns="" id="{78E55EC0-23C5-4F12-A108-38B256840ED2}"/>
                    </a:ext>
                  </a:extLst>
                </p:cNvPr>
                <p:cNvGrpSpPr/>
                <p:nvPr/>
              </p:nvGrpSpPr>
              <p:grpSpPr>
                <a:xfrm rot="16200000">
                  <a:off x="6325130" y="684211"/>
                  <a:ext cx="72007" cy="72000"/>
                  <a:chOff x="5514487" y="2081922"/>
                  <a:chExt cx="540063" cy="540000"/>
                </a:xfrm>
              </p:grpSpPr>
              <p:sp>
                <p:nvSpPr>
                  <p:cNvPr id="1149" name="任意多边形: 形状 1148">
                    <a:extLst>
                      <a:ext uri="{FF2B5EF4-FFF2-40B4-BE49-F238E27FC236}">
                        <a16:creationId xmlns:a16="http://schemas.microsoft.com/office/drawing/2014/main" xmlns="" id="{B0B88E9A-1212-49BE-A3EA-A88E3B13C0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487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50" name="任意多边形: 形状 1149">
                    <a:extLst>
                      <a:ext uri="{FF2B5EF4-FFF2-40B4-BE49-F238E27FC236}">
                        <a16:creationId xmlns:a16="http://schemas.microsoft.com/office/drawing/2014/main" xmlns="" id="{92B75702-EBB0-4B2C-A572-D79FE4495641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547" y="2081922"/>
                    <a:ext cx="540003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064" name="矩形 1063">
                <a:extLst>
                  <a:ext uri="{FF2B5EF4-FFF2-40B4-BE49-F238E27FC236}">
                    <a16:creationId xmlns:a16="http://schemas.microsoft.com/office/drawing/2014/main" xmlns="" id="{06B0C7CE-E001-4EFD-886D-88403E321742}"/>
                  </a:ext>
                </a:extLst>
              </p:cNvPr>
              <p:cNvSpPr/>
              <p:nvPr/>
            </p:nvSpPr>
            <p:spPr>
              <a:xfrm rot="5400000">
                <a:off x="7960190" y="1088965"/>
                <a:ext cx="1246323" cy="71999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1065" name="组合 1064">
                <a:extLst>
                  <a:ext uri="{FF2B5EF4-FFF2-40B4-BE49-F238E27FC236}">
                    <a16:creationId xmlns:a16="http://schemas.microsoft.com/office/drawing/2014/main" xmlns="" id="{9BF7BBC4-26E8-4496-B228-BF8C011CA090}"/>
                  </a:ext>
                </a:extLst>
              </p:cNvPr>
              <p:cNvGrpSpPr/>
              <p:nvPr/>
            </p:nvGrpSpPr>
            <p:grpSpPr>
              <a:xfrm rot="10800000">
                <a:off x="4635255" y="435004"/>
                <a:ext cx="72000" cy="72000"/>
                <a:chOff x="5514487" y="2081922"/>
                <a:chExt cx="540000" cy="540000"/>
              </a:xfrm>
            </p:grpSpPr>
            <p:sp>
              <p:nvSpPr>
                <p:cNvPr id="1142" name="任意多边形: 形状 1141">
                  <a:extLst>
                    <a:ext uri="{FF2B5EF4-FFF2-40B4-BE49-F238E27FC236}">
                      <a16:creationId xmlns:a16="http://schemas.microsoft.com/office/drawing/2014/main" xmlns="" id="{4C982AFA-8D01-44B7-82F1-7EAA1F956A5C}"/>
                    </a:ext>
                  </a:extLst>
                </p:cNvPr>
                <p:cNvSpPr/>
                <p:nvPr/>
              </p:nvSpPr>
              <p:spPr>
                <a:xfrm rot="5400000">
                  <a:off x="5514487" y="2081922"/>
                  <a:ext cx="540000" cy="540000"/>
                </a:xfrm>
                <a:custGeom>
                  <a:avLst/>
                  <a:gdLst>
                    <a:gd name="connsiteX0" fmla="*/ 0 w 540000"/>
                    <a:gd name="connsiteY0" fmla="*/ 540000 h 540000"/>
                    <a:gd name="connsiteX1" fmla="*/ 0 w 540000"/>
                    <a:gd name="connsiteY1" fmla="*/ 0 h 540000"/>
                    <a:gd name="connsiteX2" fmla="*/ 540000 w 540000"/>
                    <a:gd name="connsiteY2" fmla="*/ 0 h 540000"/>
                    <a:gd name="connsiteX3" fmla="*/ 0 w 540000"/>
                    <a:gd name="connsiteY3" fmla="*/ 54000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000" h="540000">
                      <a:moveTo>
                        <a:pt x="0" y="540000"/>
                      </a:moveTo>
                      <a:lnTo>
                        <a:pt x="0" y="0"/>
                      </a:lnTo>
                      <a:lnTo>
                        <a:pt x="540000" y="0"/>
                      </a:lnTo>
                      <a:lnTo>
                        <a:pt x="0" y="5400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43" name="任意多边形: 形状 1142">
                  <a:extLst>
                    <a:ext uri="{FF2B5EF4-FFF2-40B4-BE49-F238E27FC236}">
                      <a16:creationId xmlns:a16="http://schemas.microsoft.com/office/drawing/2014/main" xmlns="" id="{9E5FF8FE-1B23-4A8F-9884-8F99B2658478}"/>
                    </a:ext>
                  </a:extLst>
                </p:cNvPr>
                <p:cNvSpPr/>
                <p:nvPr/>
              </p:nvSpPr>
              <p:spPr>
                <a:xfrm flipV="1">
                  <a:off x="5514487" y="2081922"/>
                  <a:ext cx="540000" cy="540000"/>
                </a:xfrm>
                <a:custGeom>
                  <a:avLst/>
                  <a:gdLst>
                    <a:gd name="connsiteX0" fmla="*/ 0 w 540000"/>
                    <a:gd name="connsiteY0" fmla="*/ 540000 h 540000"/>
                    <a:gd name="connsiteX1" fmla="*/ 0 w 540000"/>
                    <a:gd name="connsiteY1" fmla="*/ 0 h 540000"/>
                    <a:gd name="connsiteX2" fmla="*/ 540000 w 540000"/>
                    <a:gd name="connsiteY2" fmla="*/ 0 h 540000"/>
                    <a:gd name="connsiteX3" fmla="*/ 0 w 540000"/>
                    <a:gd name="connsiteY3" fmla="*/ 54000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000" h="540000">
                      <a:moveTo>
                        <a:pt x="0" y="540000"/>
                      </a:moveTo>
                      <a:lnTo>
                        <a:pt x="0" y="0"/>
                      </a:lnTo>
                      <a:lnTo>
                        <a:pt x="540000" y="0"/>
                      </a:lnTo>
                      <a:lnTo>
                        <a:pt x="0" y="5400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66" name="矩形 1065">
                <a:extLst>
                  <a:ext uri="{FF2B5EF4-FFF2-40B4-BE49-F238E27FC236}">
                    <a16:creationId xmlns:a16="http://schemas.microsoft.com/office/drawing/2014/main" xmlns="" id="{2826DFCF-6987-4478-ADF5-82ABD38EBC4E}"/>
                  </a:ext>
                </a:extLst>
              </p:cNvPr>
              <p:cNvSpPr/>
              <p:nvPr/>
            </p:nvSpPr>
            <p:spPr>
              <a:xfrm rot="5400000">
                <a:off x="4313353" y="827305"/>
                <a:ext cx="715164" cy="72000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67" name="矩形 1066">
                <a:extLst>
                  <a:ext uri="{FF2B5EF4-FFF2-40B4-BE49-F238E27FC236}">
                    <a16:creationId xmlns:a16="http://schemas.microsoft.com/office/drawing/2014/main" xmlns="" id="{9AB7BD6C-A6E9-4874-990D-D176EA1648DA}"/>
                  </a:ext>
                </a:extLst>
              </p:cNvPr>
              <p:cNvSpPr/>
              <p:nvPr/>
            </p:nvSpPr>
            <p:spPr>
              <a:xfrm rot="10800000">
                <a:off x="4705096" y="435920"/>
                <a:ext cx="3840452" cy="65752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68" name="矩形 1067">
                <a:extLst>
                  <a:ext uri="{FF2B5EF4-FFF2-40B4-BE49-F238E27FC236}">
                    <a16:creationId xmlns:a16="http://schemas.microsoft.com/office/drawing/2014/main" xmlns="" id="{96B04B8F-52AB-4142-81DC-AF11576EF976}"/>
                  </a:ext>
                </a:extLst>
              </p:cNvPr>
              <p:cNvSpPr/>
              <p:nvPr/>
            </p:nvSpPr>
            <p:spPr>
              <a:xfrm rot="10800000">
                <a:off x="2307273" y="430839"/>
                <a:ext cx="2153495" cy="72000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69" name="矩形 1068">
                <a:extLst>
                  <a:ext uri="{FF2B5EF4-FFF2-40B4-BE49-F238E27FC236}">
                    <a16:creationId xmlns:a16="http://schemas.microsoft.com/office/drawing/2014/main" xmlns="" id="{89B0055B-973A-43D5-A02F-EE0BFB1AF02D}"/>
                  </a:ext>
                </a:extLst>
              </p:cNvPr>
              <p:cNvSpPr/>
              <p:nvPr/>
            </p:nvSpPr>
            <p:spPr>
              <a:xfrm rot="5400000">
                <a:off x="1863732" y="877687"/>
                <a:ext cx="822508" cy="72000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0" name="任意多边形: 形状 1069">
                <a:extLst>
                  <a:ext uri="{FF2B5EF4-FFF2-40B4-BE49-F238E27FC236}">
                    <a16:creationId xmlns:a16="http://schemas.microsoft.com/office/drawing/2014/main" xmlns="" id="{AA0C925D-DC40-4715-B994-AA9498B19B8C}"/>
                  </a:ext>
                </a:extLst>
              </p:cNvPr>
              <p:cNvSpPr/>
              <p:nvPr/>
            </p:nvSpPr>
            <p:spPr>
              <a:xfrm rot="16200000">
                <a:off x="2239047" y="430839"/>
                <a:ext cx="72000" cy="72000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1" name="任意多边形: 形状 1070">
                <a:extLst>
                  <a:ext uri="{FF2B5EF4-FFF2-40B4-BE49-F238E27FC236}">
                    <a16:creationId xmlns:a16="http://schemas.microsoft.com/office/drawing/2014/main" xmlns="" id="{905116EC-C47B-4590-AC40-ACB9759697BE}"/>
                  </a:ext>
                </a:extLst>
              </p:cNvPr>
              <p:cNvSpPr/>
              <p:nvPr/>
            </p:nvSpPr>
            <p:spPr>
              <a:xfrm rot="10800000" flipV="1">
                <a:off x="2239047" y="430839"/>
                <a:ext cx="72000" cy="72000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2" name="矩形 1071">
                <a:extLst>
                  <a:ext uri="{FF2B5EF4-FFF2-40B4-BE49-F238E27FC236}">
                    <a16:creationId xmlns:a16="http://schemas.microsoft.com/office/drawing/2014/main" xmlns="" id="{A2DFF12D-381B-488D-9841-051B6AE64169}"/>
                  </a:ext>
                </a:extLst>
              </p:cNvPr>
              <p:cNvSpPr/>
              <p:nvPr/>
            </p:nvSpPr>
            <p:spPr>
              <a:xfrm rot="5400000" flipV="1">
                <a:off x="4133555" y="823589"/>
                <a:ext cx="726198" cy="70048"/>
              </a:xfrm>
              <a:prstGeom prst="rect">
                <a:avLst/>
              </a:pr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xmlns="" id="{71C5529F-B5B7-44B9-BD4E-A0586E15EC87}"/>
                  </a:ext>
                </a:extLst>
              </p:cNvPr>
              <p:cNvSpPr/>
              <p:nvPr/>
            </p:nvSpPr>
            <p:spPr>
              <a:xfrm>
                <a:off x="4459334" y="430837"/>
                <a:ext cx="72000" cy="72000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74" name="任意多边形: 形状 1073">
                <a:extLst>
                  <a:ext uri="{FF2B5EF4-FFF2-40B4-BE49-F238E27FC236}">
                    <a16:creationId xmlns:a16="http://schemas.microsoft.com/office/drawing/2014/main" xmlns="" id="{4BB90AD7-3E18-4AF5-9843-6102292A5B62}"/>
                  </a:ext>
                </a:extLst>
              </p:cNvPr>
              <p:cNvSpPr/>
              <p:nvPr/>
            </p:nvSpPr>
            <p:spPr>
              <a:xfrm rot="16200000" flipV="1">
                <a:off x="4459334" y="430837"/>
                <a:ext cx="72000" cy="72000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1075" name="组合 1074">
                <a:extLst>
                  <a:ext uri="{FF2B5EF4-FFF2-40B4-BE49-F238E27FC236}">
                    <a16:creationId xmlns:a16="http://schemas.microsoft.com/office/drawing/2014/main" xmlns="" id="{7818C5A3-B2CF-47B3-84C9-AC05A496AFC3}"/>
                  </a:ext>
                </a:extLst>
              </p:cNvPr>
              <p:cNvGrpSpPr/>
              <p:nvPr/>
            </p:nvGrpSpPr>
            <p:grpSpPr>
              <a:xfrm>
                <a:off x="2859468" y="682250"/>
                <a:ext cx="1157117" cy="673566"/>
                <a:chOff x="2868076" y="675217"/>
                <a:chExt cx="1157117" cy="673566"/>
              </a:xfrm>
            </p:grpSpPr>
            <p:sp>
              <p:nvSpPr>
                <p:cNvPr id="1133" name="矩形 1132">
                  <a:extLst>
                    <a:ext uri="{FF2B5EF4-FFF2-40B4-BE49-F238E27FC236}">
                      <a16:creationId xmlns:a16="http://schemas.microsoft.com/office/drawing/2014/main" xmlns="" id="{7F6E629E-62C6-43F3-BD62-573002EEC797}"/>
                    </a:ext>
                  </a:extLst>
                </p:cNvPr>
                <p:cNvSpPr/>
                <p:nvPr/>
              </p:nvSpPr>
              <p:spPr>
                <a:xfrm rot="10800000">
                  <a:off x="2939398" y="678458"/>
                  <a:ext cx="1049635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4" name="矩形 1133">
                  <a:extLst>
                    <a:ext uri="{FF2B5EF4-FFF2-40B4-BE49-F238E27FC236}">
                      <a16:creationId xmlns:a16="http://schemas.microsoft.com/office/drawing/2014/main" xmlns="" id="{EFECD51F-E369-459A-BB39-B6541ADA7CDC}"/>
                    </a:ext>
                  </a:extLst>
                </p:cNvPr>
                <p:cNvSpPr/>
                <p:nvPr/>
              </p:nvSpPr>
              <p:spPr>
                <a:xfrm rot="5400000">
                  <a:off x="2599645" y="1010305"/>
                  <a:ext cx="606909" cy="70047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5" name="矩形 1134">
                  <a:extLst>
                    <a:ext uri="{FF2B5EF4-FFF2-40B4-BE49-F238E27FC236}">
                      <a16:creationId xmlns:a16="http://schemas.microsoft.com/office/drawing/2014/main" xmlns="" id="{9C40C9F4-4B9A-48FF-A4E9-5B83F23B23DE}"/>
                    </a:ext>
                  </a:extLst>
                </p:cNvPr>
                <p:cNvSpPr/>
                <p:nvPr/>
              </p:nvSpPr>
              <p:spPr>
                <a:xfrm rot="5400000">
                  <a:off x="3755916" y="946459"/>
                  <a:ext cx="466554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136" name="组合 1135">
                  <a:extLst>
                    <a:ext uri="{FF2B5EF4-FFF2-40B4-BE49-F238E27FC236}">
                      <a16:creationId xmlns:a16="http://schemas.microsoft.com/office/drawing/2014/main" xmlns="" id="{77F157BD-F546-497D-A79D-5756F4FD3F35}"/>
                    </a:ext>
                  </a:extLst>
                </p:cNvPr>
                <p:cNvGrpSpPr/>
                <p:nvPr/>
              </p:nvGrpSpPr>
              <p:grpSpPr>
                <a:xfrm rot="10800000">
                  <a:off x="2868076" y="675217"/>
                  <a:ext cx="72001" cy="74414"/>
                  <a:chOff x="5514494" y="2081922"/>
                  <a:chExt cx="540008" cy="558105"/>
                </a:xfrm>
              </p:grpSpPr>
              <p:sp>
                <p:nvSpPr>
                  <p:cNvPr id="1140" name="任意多边形: 形状 1139">
                    <a:extLst>
                      <a:ext uri="{FF2B5EF4-FFF2-40B4-BE49-F238E27FC236}">
                        <a16:creationId xmlns:a16="http://schemas.microsoft.com/office/drawing/2014/main" xmlns="" id="{6CA3AE86-9085-4FEA-9E02-EA92ACE329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502" y="2100027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41" name="任意多边形: 形状 1140">
                    <a:extLst>
                      <a:ext uri="{FF2B5EF4-FFF2-40B4-BE49-F238E27FC236}">
                        <a16:creationId xmlns:a16="http://schemas.microsoft.com/office/drawing/2014/main" xmlns="" id="{4E9BB3ED-FAB3-4B34-B495-BF5365C5F43F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494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137" name="组合 1136">
                  <a:extLst>
                    <a:ext uri="{FF2B5EF4-FFF2-40B4-BE49-F238E27FC236}">
                      <a16:creationId xmlns:a16="http://schemas.microsoft.com/office/drawing/2014/main" xmlns="" id="{A4269649-61DB-4FBC-B38A-1E4F5B77F44C}"/>
                    </a:ext>
                  </a:extLst>
                </p:cNvPr>
                <p:cNvGrpSpPr/>
                <p:nvPr/>
              </p:nvGrpSpPr>
              <p:grpSpPr>
                <a:xfrm rot="16200000">
                  <a:off x="3953031" y="677723"/>
                  <a:ext cx="72003" cy="72000"/>
                  <a:chOff x="5514487" y="2081922"/>
                  <a:chExt cx="540030" cy="540000"/>
                </a:xfrm>
              </p:grpSpPr>
              <p:sp>
                <p:nvSpPr>
                  <p:cNvPr id="1138" name="任意多边形: 形状 1137">
                    <a:extLst>
                      <a:ext uri="{FF2B5EF4-FFF2-40B4-BE49-F238E27FC236}">
                        <a16:creationId xmlns:a16="http://schemas.microsoft.com/office/drawing/2014/main" xmlns="" id="{AF4D4D95-1152-4D30-A357-63C001DF5D2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487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139" name="任意多边形: 形状 1138">
                    <a:extLst>
                      <a:ext uri="{FF2B5EF4-FFF2-40B4-BE49-F238E27FC236}">
                        <a16:creationId xmlns:a16="http://schemas.microsoft.com/office/drawing/2014/main" xmlns="" id="{83936376-A330-4ECB-8D26-26D14D02D13A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511" y="2081922"/>
                    <a:ext cx="540006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76" name="组合 1075">
                <a:extLst>
                  <a:ext uri="{FF2B5EF4-FFF2-40B4-BE49-F238E27FC236}">
                    <a16:creationId xmlns:a16="http://schemas.microsoft.com/office/drawing/2014/main" xmlns="" id="{C4507533-D941-4840-8374-449AC333A1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06954" y="896084"/>
                <a:ext cx="7563494" cy="1800000"/>
                <a:chOff x="777661" y="605414"/>
                <a:chExt cx="8025464" cy="1909942"/>
              </a:xfrm>
            </p:grpSpPr>
            <p:grpSp>
              <p:nvGrpSpPr>
                <p:cNvPr id="1077" name="组合 1076">
                  <a:extLst>
                    <a:ext uri="{FF2B5EF4-FFF2-40B4-BE49-F238E27FC236}">
                      <a16:creationId xmlns:a16="http://schemas.microsoft.com/office/drawing/2014/main" xmlns="" id="{13A37400-4F2F-4FE2-B95A-11959CE17D14}"/>
                    </a:ext>
                  </a:extLst>
                </p:cNvPr>
                <p:cNvGrpSpPr/>
                <p:nvPr/>
              </p:nvGrpSpPr>
              <p:grpSpPr>
                <a:xfrm>
                  <a:off x="2550108" y="605414"/>
                  <a:ext cx="6253017" cy="1909942"/>
                  <a:chOff x="895925" y="616138"/>
                  <a:chExt cx="6253017" cy="1909942"/>
                </a:xfrm>
              </p:grpSpPr>
              <p:grpSp>
                <p:nvGrpSpPr>
                  <p:cNvPr id="1086" name="组合 1085">
                    <a:extLst>
                      <a:ext uri="{FF2B5EF4-FFF2-40B4-BE49-F238E27FC236}">
                        <a16:creationId xmlns:a16="http://schemas.microsoft.com/office/drawing/2014/main" xmlns="" id="{3F78E511-5B32-478B-959D-0C66546956BF}"/>
                      </a:ext>
                    </a:extLst>
                  </p:cNvPr>
                  <p:cNvGrpSpPr/>
                  <p:nvPr/>
                </p:nvGrpSpPr>
                <p:grpSpPr>
                  <a:xfrm>
                    <a:off x="2985089" y="1402237"/>
                    <a:ext cx="1737535" cy="1122024"/>
                    <a:chOff x="2985089" y="1402237"/>
                    <a:chExt cx="1737535" cy="1122024"/>
                  </a:xfrm>
                </p:grpSpPr>
                <p:grpSp>
                  <p:nvGrpSpPr>
                    <p:cNvPr id="1124" name="组合 1123">
                      <a:extLst>
                        <a:ext uri="{FF2B5EF4-FFF2-40B4-BE49-F238E27FC236}">
                          <a16:creationId xmlns:a16="http://schemas.microsoft.com/office/drawing/2014/main" xmlns="" id="{94339637-649C-4808-BFB9-4317F555B2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5089" y="1402237"/>
                      <a:ext cx="1737535" cy="1122024"/>
                      <a:chOff x="3758098" y="2219976"/>
                      <a:chExt cx="3021391" cy="2158060"/>
                    </a:xfrm>
                  </p:grpSpPr>
                  <p:sp>
                    <p:nvSpPr>
                      <p:cNvPr id="1126" name="椭圆 1125">
                        <a:extLst>
                          <a:ext uri="{FF2B5EF4-FFF2-40B4-BE49-F238E27FC236}">
                            <a16:creationId xmlns:a16="http://schemas.microsoft.com/office/drawing/2014/main" xmlns="" id="{9669C471-5106-477C-BFB1-528062C12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58098" y="2343650"/>
                        <a:ext cx="3021389" cy="777303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0000">
                            <a:sysClr val="window" lastClr="FFFFFF">
                              <a:lumMod val="65000"/>
                            </a:sysClr>
                          </a:gs>
                          <a:gs pos="80000">
                            <a:sysClr val="window" lastClr="FFFFFF">
                              <a:lumMod val="65000"/>
                            </a:sysClr>
                          </a:gs>
                          <a:gs pos="50000">
                            <a:sysClr val="window" lastClr="FFFFFF"/>
                          </a:gs>
                          <a:gs pos="200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50000"/>
                            </a:sysClr>
                          </a:gs>
                        </a:gsLst>
                        <a:lin ang="0" scaled="1"/>
                        <a:tileRect/>
                      </a:gradFill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4472C4">
                                  <a:lumMod val="5000"/>
                                  <a:lumOff val="95000"/>
                                </a:srgbClr>
                              </a:gs>
                              <a:gs pos="74000">
                                <a:srgbClr val="4472C4">
                                  <a:lumMod val="45000"/>
                                  <a:lumOff val="55000"/>
                                </a:srgbClr>
                              </a:gs>
                              <a:gs pos="83000">
                                <a:srgbClr val="4472C4">
                                  <a:lumMod val="45000"/>
                                  <a:lumOff val="55000"/>
                                </a:srgbClr>
                              </a:gs>
                              <a:gs pos="100000">
                                <a:srgbClr val="4472C4">
                                  <a:lumMod val="30000"/>
                                  <a:lumOff val="70000"/>
                                </a:srgbClr>
                              </a:gs>
                            </a:gsLst>
                            <a:lin ang="5400000" scaled="1"/>
                          </a:gra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127" name="组合 1126">
                        <a:extLst>
                          <a:ext uri="{FF2B5EF4-FFF2-40B4-BE49-F238E27FC236}">
                            <a16:creationId xmlns:a16="http://schemas.microsoft.com/office/drawing/2014/main" xmlns="" id="{E533741A-5F84-4433-BAE8-C88DE6A229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58100" y="2732302"/>
                        <a:ext cx="3021389" cy="1645734"/>
                        <a:chOff x="3666837" y="1062182"/>
                        <a:chExt cx="4932217" cy="3779279"/>
                      </a:xfrm>
                    </p:grpSpPr>
                    <p:grpSp>
                      <p:nvGrpSpPr>
                        <p:cNvPr id="1129" name="组合 1128">
                          <a:extLst>
                            <a:ext uri="{FF2B5EF4-FFF2-40B4-BE49-F238E27FC236}">
                              <a16:creationId xmlns:a16="http://schemas.microsoft.com/office/drawing/2014/main" xmlns="" id="{E51D30B9-70A1-4D66-B9EB-17AB243F7C2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666837" y="1062182"/>
                          <a:ext cx="4932217" cy="3663472"/>
                          <a:chOff x="3666836" y="1062182"/>
                          <a:chExt cx="1690255" cy="1049165"/>
                        </a:xfrm>
                      </p:grpSpPr>
                      <p:sp>
                        <p:nvSpPr>
                          <p:cNvPr id="1131" name="矩形 1130">
                            <a:extLst>
                              <a:ext uri="{FF2B5EF4-FFF2-40B4-BE49-F238E27FC236}">
                                <a16:creationId xmlns:a16="http://schemas.microsoft.com/office/drawing/2014/main" xmlns="" id="{C900BAB5-5E53-419B-AAB8-BD9A6E80DA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666836" y="1062182"/>
                            <a:ext cx="1690255" cy="1016000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20000">
                                <a:sysClr val="window" lastClr="FFFFFF">
                                  <a:lumMod val="65000"/>
                                </a:sysClr>
                              </a:gs>
                              <a:gs pos="80000">
                                <a:sysClr val="window" lastClr="FFFFFF">
                                  <a:lumMod val="65000"/>
                                </a:sysClr>
                              </a:gs>
                              <a:gs pos="50000">
                                <a:sysClr val="window" lastClr="FFFFFF"/>
                              </a:gs>
                              <a:gs pos="2000">
                                <a:sysClr val="window" lastClr="FFFFFF">
                                  <a:lumMod val="50000"/>
                                </a:sysClr>
                              </a:gs>
                              <a:gs pos="100000">
                                <a:sysClr val="window" lastClr="FFFFFF">
                                  <a:lumMod val="50000"/>
                                </a:sysClr>
                              </a:gs>
                            </a:gsLst>
                            <a:lin ang="0" scaled="1"/>
                            <a:tileRect/>
                          </a:gradFill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 dirty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4472C4">
                                      <a:lumMod val="5000"/>
                                      <a:lumOff val="95000"/>
                                    </a:srgbClr>
                                  </a:gs>
                                  <a:gs pos="74000">
                                    <a:srgbClr val="4472C4">
                                      <a:lumMod val="45000"/>
                                      <a:lumOff val="55000"/>
                                    </a:srgbClr>
                                  </a:gs>
                                  <a:gs pos="83000">
                                    <a:srgbClr val="4472C4">
                                      <a:lumMod val="45000"/>
                                      <a:lumOff val="55000"/>
                                    </a:srgbClr>
                                  </a:gs>
                                  <a:gs pos="100000">
                                    <a:srgbClr val="4472C4">
                                      <a:lumMod val="30000"/>
                                      <a:lumOff val="70000"/>
                                    </a:srgbClr>
                                  </a:gs>
                                </a:gsLst>
                                <a:lin ang="5400000" scaled="1"/>
                              </a:gra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32" name="梯形 1131">
                            <a:extLst>
                              <a:ext uri="{FF2B5EF4-FFF2-40B4-BE49-F238E27FC236}">
                                <a16:creationId xmlns:a16="http://schemas.microsoft.com/office/drawing/2014/main" xmlns="" id="{9BC2DA50-4BA1-4213-A4E5-F5C807AC58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800000">
                            <a:off x="3666836" y="2078182"/>
                            <a:ext cx="1690255" cy="33165"/>
                          </a:xfrm>
                          <a:prstGeom prst="trapezoid">
                            <a:avLst>
                              <a:gd name="adj" fmla="val 62767"/>
                            </a:avLst>
                          </a:prstGeom>
                          <a:gradFill flip="none" rotWithShape="1">
                            <a:gsLst>
                              <a:gs pos="20000">
                                <a:sysClr val="window" lastClr="FFFFFF">
                                  <a:lumMod val="65000"/>
                                </a:sysClr>
                              </a:gs>
                              <a:gs pos="80000">
                                <a:sysClr val="window" lastClr="FFFFFF">
                                  <a:lumMod val="65000"/>
                                </a:sysClr>
                              </a:gs>
                              <a:gs pos="50000">
                                <a:sysClr val="window" lastClr="FFFFFF"/>
                              </a:gs>
                              <a:gs pos="2000">
                                <a:sysClr val="window" lastClr="FFFFFF">
                                  <a:lumMod val="50000"/>
                                </a:sysClr>
                              </a:gs>
                              <a:gs pos="100000">
                                <a:sysClr val="window" lastClr="FFFFFF">
                                  <a:lumMod val="50000"/>
                                </a:sysClr>
                              </a:gs>
                            </a:gsLst>
                            <a:lin ang="0" scaled="1"/>
                            <a:tileRect/>
                          </a:gradFill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4472C4">
                                      <a:lumMod val="5000"/>
                                      <a:lumOff val="95000"/>
                                    </a:srgbClr>
                                  </a:gs>
                                  <a:gs pos="74000">
                                    <a:srgbClr val="4472C4">
                                      <a:lumMod val="45000"/>
                                      <a:lumOff val="55000"/>
                                    </a:srgbClr>
                                  </a:gs>
                                  <a:gs pos="83000">
                                    <a:srgbClr val="4472C4">
                                      <a:lumMod val="45000"/>
                                      <a:lumOff val="55000"/>
                                    </a:srgbClr>
                                  </a:gs>
                                  <a:gs pos="100000">
                                    <a:srgbClr val="4472C4">
                                      <a:lumMod val="30000"/>
                                      <a:lumOff val="70000"/>
                                    </a:srgbClr>
                                  </a:gs>
                                </a:gsLst>
                                <a:lin ang="5400000" scaled="1"/>
                              </a:gra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130" name="矩形 1129">
                          <a:extLst>
                            <a:ext uri="{FF2B5EF4-FFF2-40B4-BE49-F238E27FC236}">
                              <a16:creationId xmlns:a16="http://schemas.microsoft.com/office/drawing/2014/main" xmlns="" id="{DCE0112B-7FF1-4C12-A3EB-68FFDABF2E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40726" y="4725655"/>
                          <a:ext cx="4784437" cy="115806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0">
                              <a:sysClr val="window" lastClr="FFFFFF">
                                <a:lumMod val="65000"/>
                              </a:sysClr>
                            </a:gs>
                            <a:gs pos="80000">
                              <a:sysClr val="window" lastClr="FFFFFF">
                                <a:lumMod val="65000"/>
                              </a:sysClr>
                            </a:gs>
                            <a:gs pos="50000">
                              <a:sysClr val="window" lastClr="FFFFFF"/>
                            </a:gs>
                            <a:gs pos="200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" lastClr="FFFFFF">
                                <a:lumMod val="50000"/>
                              </a:sysClr>
                            </a:gs>
                          </a:gsLst>
                          <a:lin ang="0" scaled="1"/>
                          <a:tileRect/>
                        </a:gra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4472C4">
                                    <a:lumMod val="5000"/>
                                    <a:lumOff val="95000"/>
                                  </a:srgbClr>
                                </a:gs>
                                <a:gs pos="74000">
                                  <a:srgbClr val="4472C4">
                                    <a:lumMod val="45000"/>
                                    <a:lumOff val="55000"/>
                                  </a:srgbClr>
                                </a:gs>
                                <a:gs pos="83000">
                                  <a:srgbClr val="4472C4">
                                    <a:lumMod val="45000"/>
                                    <a:lumOff val="55000"/>
                                  </a:srgbClr>
                                </a:gs>
                                <a:gs pos="100000">
                                  <a:srgbClr val="4472C4">
                                    <a:lumMod val="30000"/>
                                    <a:lumOff val="70000"/>
                                  </a:srgbClr>
                                </a:gs>
                              </a:gsLst>
                              <a:lin ang="5400000" scaled="1"/>
                            </a:gra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128" name="矩形 1127">
                        <a:extLst>
                          <a:ext uri="{FF2B5EF4-FFF2-40B4-BE49-F238E27FC236}">
                            <a16:creationId xmlns:a16="http://schemas.microsoft.com/office/drawing/2014/main" xmlns="" id="{0E3E9178-5F8E-4693-AD8B-2FA4E245E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00755" y="2219976"/>
                        <a:ext cx="1136073" cy="15629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0">
                            <a:sysClr val="window" lastClr="FFFFFF">
                              <a:lumMod val="65000"/>
                            </a:sysClr>
                          </a:gs>
                          <a:gs pos="80000">
                            <a:sysClr val="window" lastClr="FFFFFF">
                              <a:lumMod val="65000"/>
                            </a:sysClr>
                          </a:gs>
                          <a:gs pos="50000">
                            <a:sysClr val="window" lastClr="FFFFFF"/>
                          </a:gs>
                          <a:gs pos="2000">
                            <a:sysClr val="window" lastClr="FFFFFF">
                              <a:lumMod val="50000"/>
                            </a:sysClr>
                          </a:gs>
                          <a:gs pos="100000">
                            <a:sysClr val="window" lastClr="FFFFFF">
                              <a:lumMod val="50000"/>
                            </a:sysClr>
                          </a:gs>
                        </a:gsLst>
                        <a:lin ang="0" scaled="1"/>
                        <a:tileRect/>
                      </a:gradFill>
                      <a:ln w="952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4472C4">
                                  <a:lumMod val="5000"/>
                                  <a:lumOff val="95000"/>
                                </a:srgbClr>
                              </a:gs>
                              <a:gs pos="74000">
                                <a:srgbClr val="4472C4">
                                  <a:lumMod val="45000"/>
                                  <a:lumOff val="55000"/>
                                </a:srgbClr>
                              </a:gs>
                              <a:gs pos="83000">
                                <a:srgbClr val="4472C4">
                                  <a:lumMod val="45000"/>
                                  <a:lumOff val="55000"/>
                                </a:srgbClr>
                              </a:gs>
                              <a:gs pos="100000">
                                <a:srgbClr val="4472C4">
                                  <a:lumMod val="30000"/>
                                  <a:lumOff val="70000"/>
                                </a:srgbClr>
                              </a:gs>
                            </a:gsLst>
                            <a:lin ang="5400000" scaled="1"/>
                          </a:gra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25" name="矩形 1124">
                      <a:extLst>
                        <a:ext uri="{FF2B5EF4-FFF2-40B4-BE49-F238E27FC236}">
                          <a16:creationId xmlns:a16="http://schemas.microsoft.com/office/drawing/2014/main" xmlns="" id="{7F9ECE62-F249-427F-AD14-A937F17F7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4592" y="1898594"/>
                      <a:ext cx="398525" cy="203397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87" name="组合 1086">
                    <a:extLst>
                      <a:ext uri="{FF2B5EF4-FFF2-40B4-BE49-F238E27FC236}">
                        <a16:creationId xmlns:a16="http://schemas.microsoft.com/office/drawing/2014/main" xmlns="" id="{546DC71D-7A9F-4A52-9F91-DEEA3BB3523A}"/>
                      </a:ext>
                    </a:extLst>
                  </p:cNvPr>
                  <p:cNvGrpSpPr/>
                  <p:nvPr/>
                </p:nvGrpSpPr>
                <p:grpSpPr>
                  <a:xfrm>
                    <a:off x="895925" y="616138"/>
                    <a:ext cx="1445070" cy="1909942"/>
                    <a:chOff x="895925" y="616138"/>
                    <a:chExt cx="1445070" cy="1909942"/>
                  </a:xfrm>
                </p:grpSpPr>
                <p:grpSp>
                  <p:nvGrpSpPr>
                    <p:cNvPr id="1108" name="组合 1107">
                      <a:extLst>
                        <a:ext uri="{FF2B5EF4-FFF2-40B4-BE49-F238E27FC236}">
                          <a16:creationId xmlns:a16="http://schemas.microsoft.com/office/drawing/2014/main" xmlns="" id="{079581B8-C596-4784-9D3C-C5E029BADA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5925" y="946421"/>
                      <a:ext cx="1445070" cy="1579659"/>
                      <a:chOff x="1348508" y="826427"/>
                      <a:chExt cx="1505530" cy="2296758"/>
                    </a:xfrm>
                  </p:grpSpPr>
                  <p:grpSp>
                    <p:nvGrpSpPr>
                      <p:cNvPr id="1117" name="组合 1116">
                        <a:extLst>
                          <a:ext uri="{FF2B5EF4-FFF2-40B4-BE49-F238E27FC236}">
                            <a16:creationId xmlns:a16="http://schemas.microsoft.com/office/drawing/2014/main" xmlns="" id="{0B71E874-C9DC-41B0-A8A9-B2CBE51252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48509" y="826427"/>
                        <a:ext cx="1505529" cy="2296758"/>
                        <a:chOff x="1394690" y="1103518"/>
                        <a:chExt cx="1237674" cy="1541207"/>
                      </a:xfrm>
                    </p:grpSpPr>
                    <p:grpSp>
                      <p:nvGrpSpPr>
                        <p:cNvPr id="1119" name="组合 1118">
                          <a:extLst>
                            <a:ext uri="{FF2B5EF4-FFF2-40B4-BE49-F238E27FC236}">
                              <a16:creationId xmlns:a16="http://schemas.microsoft.com/office/drawing/2014/main" xmlns="" id="{A181A771-2D2F-4FC4-BB9C-C9FEB86AF96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94690" y="1103518"/>
                          <a:ext cx="1237674" cy="1514764"/>
                          <a:chOff x="2022760" y="1173018"/>
                          <a:chExt cx="3546769" cy="4331860"/>
                        </a:xfrm>
                      </p:grpSpPr>
                      <p:sp>
                        <p:nvSpPr>
                          <p:cNvPr id="1122" name="矩形: 圆角 1121">
                            <a:extLst>
                              <a:ext uri="{FF2B5EF4-FFF2-40B4-BE49-F238E27FC236}">
                                <a16:creationId xmlns:a16="http://schemas.microsoft.com/office/drawing/2014/main" xmlns="" id="{3BD5135F-904D-4C65-9525-006A32B769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630216" y="1565565"/>
                            <a:ext cx="4331857" cy="3546769"/>
                          </a:xfrm>
                          <a:prstGeom prst="roundRect">
                            <a:avLst>
                              <a:gd name="adj" fmla="val 3257"/>
                            </a:avLst>
                          </a:prstGeom>
                          <a:gradFill flip="none" rotWithShape="1">
                            <a:gsLst>
                              <a:gs pos="30000">
                                <a:srgbClr val="00B0F0"/>
                              </a:gs>
                              <a:gs pos="70000">
                                <a:srgbClr val="00B0F0"/>
                              </a:gs>
                              <a:gs pos="50000">
                                <a:srgbClr val="94DFF9"/>
                              </a:gs>
                              <a:gs pos="2000">
                                <a:srgbClr val="0070C0"/>
                              </a:gs>
                              <a:gs pos="100000">
                                <a:srgbClr val="0070C0"/>
                              </a:gs>
                            </a:gsLst>
                            <a:lin ang="5400000" scaled="1"/>
                            <a:tileRect/>
                          </a:gra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23" name="矩形 1122">
                            <a:extLst>
                              <a:ext uri="{FF2B5EF4-FFF2-40B4-BE49-F238E27FC236}">
                                <a16:creationId xmlns:a16="http://schemas.microsoft.com/office/drawing/2014/main" xmlns="" id="{718F28BE-D3DD-4DC8-AE66-17A1AAC5AA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22762" y="1173018"/>
                            <a:ext cx="3546767" cy="241136"/>
                          </a:xfrm>
                          <a:prstGeom prst="rect">
                            <a:avLst/>
                          </a:prstGeom>
                          <a:noFill/>
                          <a:ln w="9525" cap="flat" cmpd="sng" algn="ctr">
                            <a:solidFill>
                              <a:srgbClr val="E7E6E6">
                                <a:lumMod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120" name="矩形 1119">
                          <a:extLst>
                            <a:ext uri="{FF2B5EF4-FFF2-40B4-BE49-F238E27FC236}">
                              <a16:creationId xmlns:a16="http://schemas.microsoft.com/office/drawing/2014/main" xmlns="" id="{98AECA04-E910-4294-BFF6-A1FC5FC42F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1542473" y="2618281"/>
                          <a:ext cx="144865" cy="26444"/>
                        </a:xfrm>
                        <a:prstGeom prst="rect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1" name="矩形 1120">
                          <a:extLst>
                            <a:ext uri="{FF2B5EF4-FFF2-40B4-BE49-F238E27FC236}">
                              <a16:creationId xmlns:a16="http://schemas.microsoft.com/office/drawing/2014/main" xmlns="" id="{1E2CEB07-9BF0-48B9-9BD5-59388F1E83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90813" y="2617369"/>
                          <a:ext cx="144865" cy="26444"/>
                        </a:xfrm>
                        <a:prstGeom prst="rect">
                          <a:avLst/>
                        </a:prstGeom>
                        <a:solidFill>
                          <a:sysClr val="windowText" lastClr="000000"/>
                        </a:solidFill>
                        <a:ln w="12700" cap="flat" cmpd="sng" algn="ctr">
                          <a:solidFill>
                            <a:sysClr val="windowText" lastClr="000000">
                              <a:shade val="50000"/>
                            </a:sys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cxnSp>
                    <p:nvCxnSpPr>
                      <p:cNvPr id="1118" name="直接连接符 1117">
                        <a:extLst>
                          <a:ext uri="{FF2B5EF4-FFF2-40B4-BE49-F238E27FC236}">
                            <a16:creationId xmlns:a16="http://schemas.microsoft.com/office/drawing/2014/main" xmlns="" id="{7B83FE59-160F-404E-93A0-31EC4D761203}"/>
                          </a:ext>
                        </a:extLst>
                      </p:cNvPr>
                      <p:cNvCxnSpPr>
                        <a:cxnSpLocks/>
                        <a:endCxn id="1123" idx="1"/>
                      </p:cNvCxnSpPr>
                      <p:nvPr/>
                    </p:nvCxnSpPr>
                    <p:spPr>
                      <a:xfrm flipH="1" flipV="1">
                        <a:off x="1348508" y="889256"/>
                        <a:ext cx="1505528" cy="0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</p:cxnSp>
                </p:grpSp>
                <p:grpSp>
                  <p:nvGrpSpPr>
                    <p:cNvPr id="1109" name="组合 1108">
                      <a:extLst>
                        <a:ext uri="{FF2B5EF4-FFF2-40B4-BE49-F238E27FC236}">
                          <a16:creationId xmlns:a16="http://schemas.microsoft.com/office/drawing/2014/main" xmlns="" id="{99F9D689-8B25-490E-812D-A327CEF620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0395" y="776689"/>
                      <a:ext cx="172482" cy="169733"/>
                      <a:chOff x="4890399" y="1637946"/>
                      <a:chExt cx="302017" cy="284805"/>
                    </a:xfrm>
                  </p:grpSpPr>
                  <p:sp>
                    <p:nvSpPr>
                      <p:cNvPr id="1114" name="矩形 1113">
                        <a:extLst>
                          <a:ext uri="{FF2B5EF4-FFF2-40B4-BE49-F238E27FC236}">
                            <a16:creationId xmlns:a16="http://schemas.microsoft.com/office/drawing/2014/main" xmlns="" id="{62369650-AD99-4AC2-83E2-E78773131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1612" y="1763200"/>
                        <a:ext cx="99595" cy="15955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ysClr val="window" lastClr="FFFFFF">
                              <a:lumMod val="50000"/>
                            </a:sysClr>
                          </a:gs>
                          <a:gs pos="50000">
                            <a:srgbClr val="E7E6E6"/>
                          </a:gs>
                          <a:gs pos="100000">
                            <a:sysClr val="window" lastClr="FFFFFF">
                              <a:lumMod val="50000"/>
                            </a:sysClr>
                          </a:gs>
                        </a:gsLst>
                        <a:lin ang="0" scaled="0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1115" name="矩形: 圆角 1114">
                        <a:extLst>
                          <a:ext uri="{FF2B5EF4-FFF2-40B4-BE49-F238E27FC236}">
                            <a16:creationId xmlns:a16="http://schemas.microsoft.com/office/drawing/2014/main" xmlns="" id="{FD90C87F-5BDF-47AC-BF61-2F5CD8E9CCF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961633" y="1566712"/>
                        <a:ext cx="159550" cy="302017"/>
                      </a:xfrm>
                      <a:prstGeom prst="roundRect">
                        <a:avLst/>
                      </a:prstGeom>
                      <a:gradFill rotWithShape="1">
                        <a:gsLst>
                          <a:gs pos="0">
                            <a:srgbClr val="0070C0"/>
                          </a:gs>
                          <a:gs pos="50000">
                            <a:srgbClr val="5B9BD5">
                              <a:lumMod val="105000"/>
                              <a:satMod val="103000"/>
                              <a:tint val="73000"/>
                            </a:srgbClr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rgbClr val="5B9BD5"/>
                        </a:solidFill>
                        <a:prstDash val="solid"/>
                        <a:miter lim="800000"/>
                      </a:ln>
                      <a:effectLst>
                        <a:softEdge rad="12700"/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116" name="直接连接符 1115">
                        <a:extLst>
                          <a:ext uri="{FF2B5EF4-FFF2-40B4-BE49-F238E27FC236}">
                            <a16:creationId xmlns:a16="http://schemas.microsoft.com/office/drawing/2014/main" xmlns="" id="{91306BCA-768E-4BA8-A20C-2DCC9A020F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915337" y="1717718"/>
                        <a:ext cx="252144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</p:cxnSp>
                </p:grpSp>
                <p:grpSp>
                  <p:nvGrpSpPr>
                    <p:cNvPr id="1110" name="组合 1109">
                      <a:extLst>
                        <a:ext uri="{FF2B5EF4-FFF2-40B4-BE49-F238E27FC236}">
                          <a16:creationId xmlns:a16="http://schemas.microsoft.com/office/drawing/2014/main" xmlns="" id="{0B0C6DA9-FAE7-4531-B81B-FACD9F96C5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74747" y="616138"/>
                      <a:ext cx="220058" cy="330282"/>
                      <a:chOff x="2013526" y="306383"/>
                      <a:chExt cx="341787" cy="650075"/>
                    </a:xfrm>
                  </p:grpSpPr>
                  <p:sp>
                    <p:nvSpPr>
                      <p:cNvPr id="1111" name="矩形 1110">
                        <a:extLst>
                          <a:ext uri="{FF2B5EF4-FFF2-40B4-BE49-F238E27FC236}">
                            <a16:creationId xmlns:a16="http://schemas.microsoft.com/office/drawing/2014/main" xmlns="" id="{9F32582B-638F-43C2-8336-359F023CA2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88270" y="306383"/>
                        <a:ext cx="192300" cy="48136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70C0"/>
                          </a:gs>
                          <a:gs pos="50000">
                            <a:srgbClr val="94DFF9"/>
                          </a:gs>
                          <a:gs pos="100000">
                            <a:srgbClr val="0070C0"/>
                          </a:gs>
                        </a:gsLst>
                        <a:lin ang="0" scaled="1"/>
                        <a:tileRect/>
                      </a:gra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1112" name="矩形 1111">
                        <a:extLst>
                          <a:ext uri="{FF2B5EF4-FFF2-40B4-BE49-F238E27FC236}">
                            <a16:creationId xmlns:a16="http://schemas.microsoft.com/office/drawing/2014/main" xmlns="" id="{0B700780-E879-4074-8FDE-139A00699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6068" y="787749"/>
                        <a:ext cx="116705" cy="13381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70C0"/>
                          </a:gs>
                          <a:gs pos="50000">
                            <a:srgbClr val="94DFF9"/>
                          </a:gs>
                          <a:gs pos="100000">
                            <a:srgbClr val="0070C0"/>
                          </a:gs>
                        </a:gsLst>
                        <a:lin ang="0" scaled="1"/>
                        <a:tileRect/>
                      </a:gra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  <p:sp>
                    <p:nvSpPr>
                      <p:cNvPr id="1113" name="矩形 1112">
                        <a:extLst>
                          <a:ext uri="{FF2B5EF4-FFF2-40B4-BE49-F238E27FC236}">
                            <a16:creationId xmlns:a16="http://schemas.microsoft.com/office/drawing/2014/main" xmlns="" id="{C35E34B2-BF14-48F3-AEA9-31980ACF33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13526" y="910739"/>
                        <a:ext cx="341787" cy="457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70C0"/>
                          </a:gs>
                          <a:gs pos="50000">
                            <a:srgbClr val="94DFF9"/>
                          </a:gs>
                          <a:gs pos="100000">
                            <a:srgbClr val="0070C0"/>
                          </a:gs>
                        </a:gsLst>
                        <a:lin ang="0" scaled="1"/>
                        <a:tileRect/>
                      </a:gra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088" name="组合 1087">
                    <a:extLst>
                      <a:ext uri="{FF2B5EF4-FFF2-40B4-BE49-F238E27FC236}">
                        <a16:creationId xmlns:a16="http://schemas.microsoft.com/office/drawing/2014/main" xmlns="" id="{B352F680-0430-4850-825C-723AA99DF88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724" y="1521047"/>
                    <a:ext cx="1884218" cy="914392"/>
                    <a:chOff x="3931494" y="4058314"/>
                    <a:chExt cx="1884218" cy="914392"/>
                  </a:xfrm>
                </p:grpSpPr>
                <p:sp>
                  <p:nvSpPr>
                    <p:cNvPr id="1105" name="椭圆 1104">
                      <a:extLst>
                        <a:ext uri="{FF2B5EF4-FFF2-40B4-BE49-F238E27FC236}">
                          <a16:creationId xmlns:a16="http://schemas.microsoft.com/office/drawing/2014/main" xmlns="" id="{766558C6-F556-4682-9BAE-EF94EF9F8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1494" y="4058314"/>
                      <a:ext cx="424322" cy="914392"/>
                    </a:xfrm>
                    <a:prstGeom prst="ellipse">
                      <a:avLst/>
                    </a:prstGeom>
                    <a:gradFill flip="none" rotWithShape="1">
                      <a:gsLst>
                        <a:gs pos="20000">
                          <a:sysClr val="window" lastClr="FFFFFF">
                            <a:lumMod val="65000"/>
                          </a:sysClr>
                        </a:gs>
                        <a:gs pos="80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2000">
                          <a:srgbClr val="E7E6E6">
                            <a:lumMod val="50000"/>
                          </a:srgbClr>
                        </a:gs>
                        <a:gs pos="100000">
                          <a:srgbClr val="E7E6E6">
                            <a:lumMod val="7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106" name="矩形 1105">
                      <a:extLst>
                        <a:ext uri="{FF2B5EF4-FFF2-40B4-BE49-F238E27FC236}">
                          <a16:creationId xmlns:a16="http://schemas.microsoft.com/office/drawing/2014/main" xmlns="" id="{35A2D39A-A86B-4A3A-8A77-B26E21797F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68442" y="4058314"/>
                      <a:ext cx="1410322" cy="914392"/>
                    </a:xfrm>
                    <a:prstGeom prst="rect">
                      <a:avLst/>
                    </a:prstGeom>
                    <a:gradFill flip="none" rotWithShape="1">
                      <a:gsLst>
                        <a:gs pos="20000">
                          <a:sysClr val="window" lastClr="FFFFFF">
                            <a:lumMod val="65000"/>
                          </a:sysClr>
                        </a:gs>
                        <a:gs pos="80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2000">
                          <a:srgbClr val="E7E6E6">
                            <a:lumMod val="50000"/>
                          </a:srgbClr>
                        </a:gs>
                        <a:gs pos="100000">
                          <a:srgbClr val="E7E6E6">
                            <a:lumMod val="7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107" name="椭圆 1106">
                      <a:extLst>
                        <a:ext uri="{FF2B5EF4-FFF2-40B4-BE49-F238E27FC236}">
                          <a16:creationId xmlns:a16="http://schemas.microsoft.com/office/drawing/2014/main" xmlns="" id="{F4B821B4-694D-4250-AE5B-B308F4805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1390" y="4058314"/>
                      <a:ext cx="424322" cy="914392"/>
                    </a:xfrm>
                    <a:prstGeom prst="ellipse">
                      <a:avLst/>
                    </a:prstGeom>
                    <a:gradFill flip="none" rotWithShape="1">
                      <a:gsLst>
                        <a:gs pos="20000">
                          <a:sysClr val="window" lastClr="FFFFFF">
                            <a:lumMod val="65000"/>
                          </a:sysClr>
                        </a:gs>
                        <a:gs pos="80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2000">
                          <a:srgbClr val="E7E6E6">
                            <a:lumMod val="50000"/>
                          </a:srgbClr>
                        </a:gs>
                        <a:gs pos="100000">
                          <a:srgbClr val="E7E6E6">
                            <a:lumMod val="7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89" name="直接连接符 1088">
                    <a:extLst>
                      <a:ext uri="{FF2B5EF4-FFF2-40B4-BE49-F238E27FC236}">
                        <a16:creationId xmlns:a16="http://schemas.microsoft.com/office/drawing/2014/main" xmlns="" id="{778BD53E-CCD2-45B0-BA9D-7196B16B3446}"/>
                      </a:ext>
                    </a:extLst>
                  </p:cNvPr>
                  <p:cNvCxnSpPr>
                    <a:cxnSpLocks/>
                    <a:endCxn id="1105" idx="4"/>
                  </p:cNvCxnSpPr>
                  <p:nvPr/>
                </p:nvCxnSpPr>
                <p:spPr>
                  <a:xfrm>
                    <a:off x="5476885" y="1521047"/>
                    <a:ext cx="0" cy="91439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90" name="直接连接符 1089">
                    <a:extLst>
                      <a:ext uri="{FF2B5EF4-FFF2-40B4-BE49-F238E27FC236}">
                        <a16:creationId xmlns:a16="http://schemas.microsoft.com/office/drawing/2014/main" xmlns="" id="{81F72A6C-D107-43B3-8EA0-D8A6BA7EB9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37927" y="1521047"/>
                    <a:ext cx="0" cy="91439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091" name="矩形 1090">
                    <a:extLst>
                      <a:ext uri="{FF2B5EF4-FFF2-40B4-BE49-F238E27FC236}">
                        <a16:creationId xmlns:a16="http://schemas.microsoft.com/office/drawing/2014/main" xmlns="" id="{320BDFBF-1252-4BBB-A603-3151C5570BC3}"/>
                      </a:ext>
                    </a:extLst>
                  </p:cNvPr>
                  <p:cNvSpPr/>
                  <p:nvPr/>
                </p:nvSpPr>
                <p:spPr>
                  <a:xfrm>
                    <a:off x="5689046" y="2435439"/>
                    <a:ext cx="108000" cy="900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92" name="矩形 1091">
                    <a:extLst>
                      <a:ext uri="{FF2B5EF4-FFF2-40B4-BE49-F238E27FC236}">
                        <a16:creationId xmlns:a16="http://schemas.microsoft.com/office/drawing/2014/main" xmlns="" id="{4A129808-2AB9-48E6-A466-B48C426D369E}"/>
                      </a:ext>
                    </a:extLst>
                  </p:cNvPr>
                  <p:cNvSpPr/>
                  <p:nvPr/>
                </p:nvSpPr>
                <p:spPr>
                  <a:xfrm>
                    <a:off x="6635402" y="2435439"/>
                    <a:ext cx="108000" cy="900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grpSp>
                <p:nvGrpSpPr>
                  <p:cNvPr id="1093" name="组合 1092">
                    <a:extLst>
                      <a:ext uri="{FF2B5EF4-FFF2-40B4-BE49-F238E27FC236}">
                        <a16:creationId xmlns:a16="http://schemas.microsoft.com/office/drawing/2014/main" xmlns="" id="{133EF8C9-C34B-4906-952E-4EF39951E3FD}"/>
                      </a:ext>
                    </a:extLst>
                  </p:cNvPr>
                  <p:cNvGrpSpPr/>
                  <p:nvPr/>
                </p:nvGrpSpPr>
                <p:grpSpPr>
                  <a:xfrm>
                    <a:off x="5502819" y="1351314"/>
                    <a:ext cx="172482" cy="169733"/>
                    <a:chOff x="4890399" y="1637946"/>
                    <a:chExt cx="302017" cy="284805"/>
                  </a:xfrm>
                </p:grpSpPr>
                <p:sp>
                  <p:nvSpPr>
                    <p:cNvPr id="1102" name="矩形 1101">
                      <a:extLst>
                        <a:ext uri="{FF2B5EF4-FFF2-40B4-BE49-F238E27FC236}">
                          <a16:creationId xmlns:a16="http://schemas.microsoft.com/office/drawing/2014/main" xmlns="" id="{CBF0FB8F-CF4F-4647-B25E-263A0B84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1612" y="1763200"/>
                      <a:ext cx="99595" cy="159551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ysClr val="window" lastClr="FFFFFF">
                            <a:lumMod val="50000"/>
                          </a:sysClr>
                        </a:gs>
                        <a:gs pos="50000">
                          <a:srgbClr val="E7E6E6"/>
                        </a:gs>
                        <a:gs pos="100000">
                          <a:sysClr val="window" lastClr="FFFFFF">
                            <a:lumMod val="50000"/>
                          </a:sysClr>
                        </a:gs>
                      </a:gsLst>
                      <a:lin ang="0" scaled="0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103" name="矩形: 圆角 1102">
                      <a:extLst>
                        <a:ext uri="{FF2B5EF4-FFF2-40B4-BE49-F238E27FC236}">
                          <a16:creationId xmlns:a16="http://schemas.microsoft.com/office/drawing/2014/main" xmlns="" id="{E456A590-52F4-4415-969E-0B369ADEC38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61633" y="1566712"/>
                      <a:ext cx="159550" cy="302017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0070C0"/>
                        </a:gs>
                        <a:gs pos="50000">
                          <a:srgbClr val="5B9BD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>
                      <a:softEdge rad="127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104" name="直接连接符 1103">
                      <a:extLst>
                        <a:ext uri="{FF2B5EF4-FFF2-40B4-BE49-F238E27FC236}">
                          <a16:creationId xmlns:a16="http://schemas.microsoft.com/office/drawing/2014/main" xmlns="" id="{F9A610CF-5D57-4687-B3D3-DDE6516309F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15335" y="1717718"/>
                      <a:ext cx="252145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</p:cxnSp>
              </p:grpSp>
              <p:grpSp>
                <p:nvGrpSpPr>
                  <p:cNvPr id="1094" name="组合 1093">
                    <a:extLst>
                      <a:ext uri="{FF2B5EF4-FFF2-40B4-BE49-F238E27FC236}">
                        <a16:creationId xmlns:a16="http://schemas.microsoft.com/office/drawing/2014/main" xmlns="" id="{3D872D2C-52F3-431D-B7A9-5D91A8FAF5EF}"/>
                      </a:ext>
                    </a:extLst>
                  </p:cNvPr>
                  <p:cNvGrpSpPr/>
                  <p:nvPr/>
                </p:nvGrpSpPr>
                <p:grpSpPr>
                  <a:xfrm>
                    <a:off x="5728725" y="1351314"/>
                    <a:ext cx="172482" cy="169733"/>
                    <a:chOff x="4890399" y="1637946"/>
                    <a:chExt cx="302017" cy="284805"/>
                  </a:xfrm>
                </p:grpSpPr>
                <p:sp>
                  <p:nvSpPr>
                    <p:cNvPr id="1099" name="矩形 1098">
                      <a:extLst>
                        <a:ext uri="{FF2B5EF4-FFF2-40B4-BE49-F238E27FC236}">
                          <a16:creationId xmlns:a16="http://schemas.microsoft.com/office/drawing/2014/main" xmlns="" id="{843E6698-4BA8-4E8C-AEC1-B831FA4DA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1612" y="1763200"/>
                      <a:ext cx="99595" cy="159551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ysClr val="window" lastClr="FFFFFF">
                            <a:lumMod val="50000"/>
                          </a:sysClr>
                        </a:gs>
                        <a:gs pos="50000">
                          <a:srgbClr val="E7E6E6"/>
                        </a:gs>
                        <a:gs pos="100000">
                          <a:sysClr val="window" lastClr="FFFFFF">
                            <a:lumMod val="50000"/>
                          </a:sysClr>
                        </a:gs>
                      </a:gsLst>
                      <a:lin ang="0" scaled="0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100" name="矩形: 圆角 1099">
                      <a:extLst>
                        <a:ext uri="{FF2B5EF4-FFF2-40B4-BE49-F238E27FC236}">
                          <a16:creationId xmlns:a16="http://schemas.microsoft.com/office/drawing/2014/main" xmlns="" id="{041DA2F8-5E6D-483D-8043-361B8A1370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61633" y="1566712"/>
                      <a:ext cx="159550" cy="302017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0070C0"/>
                        </a:gs>
                        <a:gs pos="50000">
                          <a:srgbClr val="5B9BD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>
                      <a:softEdge rad="127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101" name="直接连接符 1100">
                      <a:extLst>
                        <a:ext uri="{FF2B5EF4-FFF2-40B4-BE49-F238E27FC236}">
                          <a16:creationId xmlns:a16="http://schemas.microsoft.com/office/drawing/2014/main" xmlns="" id="{250C2479-6A0F-4417-9FFD-BEDDCDCB7C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15335" y="1717718"/>
                      <a:ext cx="252145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</p:cxnSp>
              </p:grpSp>
              <p:grpSp>
                <p:nvGrpSpPr>
                  <p:cNvPr id="1095" name="组合 1094">
                    <a:extLst>
                      <a:ext uri="{FF2B5EF4-FFF2-40B4-BE49-F238E27FC236}">
                        <a16:creationId xmlns:a16="http://schemas.microsoft.com/office/drawing/2014/main" xmlns="" id="{70BEEC39-7EFE-4E22-B7F5-E91EB373F827}"/>
                      </a:ext>
                    </a:extLst>
                  </p:cNvPr>
                  <p:cNvGrpSpPr/>
                  <p:nvPr/>
                </p:nvGrpSpPr>
                <p:grpSpPr>
                  <a:xfrm>
                    <a:off x="6737785" y="1351314"/>
                    <a:ext cx="172482" cy="169733"/>
                    <a:chOff x="4890399" y="1637946"/>
                    <a:chExt cx="302017" cy="284805"/>
                  </a:xfrm>
                </p:grpSpPr>
                <p:sp>
                  <p:nvSpPr>
                    <p:cNvPr id="1096" name="矩形 1095">
                      <a:extLst>
                        <a:ext uri="{FF2B5EF4-FFF2-40B4-BE49-F238E27FC236}">
                          <a16:creationId xmlns:a16="http://schemas.microsoft.com/office/drawing/2014/main" xmlns="" id="{E3E024C2-F04E-4E06-B8B8-973DEC300E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1612" y="1763200"/>
                      <a:ext cx="99595" cy="159551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ysClr val="window" lastClr="FFFFFF">
                            <a:lumMod val="50000"/>
                          </a:sysClr>
                        </a:gs>
                        <a:gs pos="50000">
                          <a:srgbClr val="E7E6E6"/>
                        </a:gs>
                        <a:gs pos="100000">
                          <a:sysClr val="window" lastClr="FFFFFF">
                            <a:lumMod val="50000"/>
                          </a:sysClr>
                        </a:gs>
                      </a:gsLst>
                      <a:lin ang="0" scaled="0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sp>
                  <p:nvSpPr>
                    <p:cNvPr id="1097" name="矩形: 圆角 1096">
                      <a:extLst>
                        <a:ext uri="{FF2B5EF4-FFF2-40B4-BE49-F238E27FC236}">
                          <a16:creationId xmlns:a16="http://schemas.microsoft.com/office/drawing/2014/main" xmlns="" id="{A6808B21-D41E-4B36-B8F1-F9F985C0AF3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61633" y="1566712"/>
                      <a:ext cx="159550" cy="302017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0070C0"/>
                        </a:gs>
                        <a:gs pos="50000">
                          <a:srgbClr val="5B9BD5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5B9BD5"/>
                      </a:solidFill>
                      <a:prstDash val="solid"/>
                      <a:miter lim="800000"/>
                    </a:ln>
                    <a:effectLst>
                      <a:softEdge rad="127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098" name="直接连接符 1097">
                      <a:extLst>
                        <a:ext uri="{FF2B5EF4-FFF2-40B4-BE49-F238E27FC236}">
                          <a16:creationId xmlns:a16="http://schemas.microsoft.com/office/drawing/2014/main" xmlns="" id="{D211EF3E-5D8F-4E02-8AA4-C6FB37AC3E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15337" y="1717718"/>
                      <a:ext cx="252144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>
                      <a:innerShdw blurRad="114300">
                        <a:prstClr val="black"/>
                      </a:innerShdw>
                    </a:effectLst>
                  </p:spPr>
                </p:cxnSp>
              </p:grpSp>
            </p:grpSp>
            <p:grpSp>
              <p:nvGrpSpPr>
                <p:cNvPr id="1078" name="组合 1077">
                  <a:extLst>
                    <a:ext uri="{FF2B5EF4-FFF2-40B4-BE49-F238E27FC236}">
                      <a16:creationId xmlns:a16="http://schemas.microsoft.com/office/drawing/2014/main" xmlns="" id="{886695B4-3FF7-4F8D-B7C9-59D6D7000A74}"/>
                    </a:ext>
                  </a:extLst>
                </p:cNvPr>
                <p:cNvGrpSpPr/>
                <p:nvPr/>
              </p:nvGrpSpPr>
              <p:grpSpPr>
                <a:xfrm>
                  <a:off x="777661" y="1064331"/>
                  <a:ext cx="1282787" cy="1441241"/>
                  <a:chOff x="1926696" y="1144514"/>
                  <a:chExt cx="1282787" cy="1441241"/>
                </a:xfrm>
              </p:grpSpPr>
              <p:sp>
                <p:nvSpPr>
                  <p:cNvPr id="1079" name="矩形 1078">
                    <a:extLst>
                      <a:ext uri="{FF2B5EF4-FFF2-40B4-BE49-F238E27FC236}">
                        <a16:creationId xmlns:a16="http://schemas.microsoft.com/office/drawing/2014/main" xmlns="" id="{FB63E39E-C73D-4183-91DC-E8AE0DD4E3DD}"/>
                      </a:ext>
                    </a:extLst>
                  </p:cNvPr>
                  <p:cNvSpPr/>
                  <p:nvPr/>
                </p:nvSpPr>
                <p:spPr>
                  <a:xfrm>
                    <a:off x="1931746" y="1205070"/>
                    <a:ext cx="1277737" cy="1241404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80" name="矩形 1079">
                    <a:extLst>
                      <a:ext uri="{FF2B5EF4-FFF2-40B4-BE49-F238E27FC236}">
                        <a16:creationId xmlns:a16="http://schemas.microsoft.com/office/drawing/2014/main" xmlns="" id="{F5984A3E-22C4-4AD1-803C-3A01D0BAEAFE}"/>
                      </a:ext>
                    </a:extLst>
                  </p:cNvPr>
                  <p:cNvSpPr/>
                  <p:nvPr/>
                </p:nvSpPr>
                <p:spPr>
                  <a:xfrm>
                    <a:off x="1931746" y="1205070"/>
                    <a:ext cx="333059" cy="1241404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81" name="矩形 1080">
                    <a:extLst>
                      <a:ext uri="{FF2B5EF4-FFF2-40B4-BE49-F238E27FC236}">
                        <a16:creationId xmlns:a16="http://schemas.microsoft.com/office/drawing/2014/main" xmlns="" id="{A2A337C3-8050-4D34-B9BE-BA4899E43C2C}"/>
                      </a:ext>
                    </a:extLst>
                  </p:cNvPr>
                  <p:cNvSpPr/>
                  <p:nvPr/>
                </p:nvSpPr>
                <p:spPr>
                  <a:xfrm>
                    <a:off x="2313755" y="1205070"/>
                    <a:ext cx="333059" cy="1241404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82" name="矩形 1081">
                    <a:extLst>
                      <a:ext uri="{FF2B5EF4-FFF2-40B4-BE49-F238E27FC236}">
                        <a16:creationId xmlns:a16="http://schemas.microsoft.com/office/drawing/2014/main" xmlns="" id="{5DEF3D89-0C11-4B5A-88C0-3051986D0BF0}"/>
                      </a:ext>
                    </a:extLst>
                  </p:cNvPr>
                  <p:cNvSpPr/>
                  <p:nvPr/>
                </p:nvSpPr>
                <p:spPr>
                  <a:xfrm>
                    <a:off x="2695764" y="1205070"/>
                    <a:ext cx="333059" cy="1241404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83" name="矩形 1082">
                    <a:extLst>
                      <a:ext uri="{FF2B5EF4-FFF2-40B4-BE49-F238E27FC236}">
                        <a16:creationId xmlns:a16="http://schemas.microsoft.com/office/drawing/2014/main" xmlns="" id="{A18FB012-CE74-46DA-8B24-F714BE9CA58A}"/>
                      </a:ext>
                    </a:extLst>
                  </p:cNvPr>
                  <p:cNvSpPr/>
                  <p:nvPr/>
                </p:nvSpPr>
                <p:spPr>
                  <a:xfrm>
                    <a:off x="3136815" y="1205070"/>
                    <a:ext cx="72667" cy="1241404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 cap="flat" cmpd="sng" algn="ctr">
                    <a:solidFill>
                      <a:srgbClr val="FFC000">
                        <a:shade val="50000"/>
                      </a:srgbClr>
                    </a:solidFill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84" name="矩形 1083">
                    <a:extLst>
                      <a:ext uri="{FF2B5EF4-FFF2-40B4-BE49-F238E27FC236}">
                        <a16:creationId xmlns:a16="http://schemas.microsoft.com/office/drawing/2014/main" xmlns="" id="{5942B53F-B6B4-4B1A-B72C-452EF65039D8}"/>
                      </a:ext>
                    </a:extLst>
                  </p:cNvPr>
                  <p:cNvSpPr/>
                  <p:nvPr/>
                </p:nvSpPr>
                <p:spPr>
                  <a:xfrm>
                    <a:off x="1926696" y="1144514"/>
                    <a:ext cx="1282785" cy="6055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lumMod val="110000"/>
                          <a:satMod val="105000"/>
                          <a:tint val="67000"/>
                        </a:sysClr>
                      </a:gs>
                      <a:gs pos="50000">
                        <a:sysClr val="windowText" lastClr="000000">
                          <a:lumMod val="105000"/>
                          <a:satMod val="103000"/>
                          <a:tint val="73000"/>
                        </a:sysClr>
                      </a:gs>
                      <a:gs pos="100000">
                        <a:sysClr val="windowText" lastClr="000000">
                          <a:lumMod val="105000"/>
                          <a:satMod val="109000"/>
                          <a:tint val="81000"/>
                        </a:sysClr>
                      </a:gs>
                    </a:gsLst>
                    <a:lin ang="5400000" scaled="0"/>
                  </a:gra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85" name="矩形 1084">
                    <a:extLst>
                      <a:ext uri="{FF2B5EF4-FFF2-40B4-BE49-F238E27FC236}">
                        <a16:creationId xmlns:a16="http://schemas.microsoft.com/office/drawing/2014/main" xmlns="" id="{EE4637D3-247A-4563-A2C5-E6B393547442}"/>
                      </a:ext>
                    </a:extLst>
                  </p:cNvPr>
                  <p:cNvSpPr/>
                  <p:nvPr/>
                </p:nvSpPr>
                <p:spPr>
                  <a:xfrm>
                    <a:off x="1926696" y="2446475"/>
                    <a:ext cx="1277737" cy="13928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ysClr val="windowText" lastClr="000000">
                          <a:lumMod val="110000"/>
                          <a:satMod val="105000"/>
                          <a:tint val="67000"/>
                        </a:sysClr>
                      </a:gs>
                      <a:gs pos="50000">
                        <a:sysClr val="windowText" lastClr="000000">
                          <a:lumMod val="105000"/>
                          <a:satMod val="103000"/>
                          <a:tint val="73000"/>
                        </a:sysClr>
                      </a:gs>
                      <a:gs pos="100000">
                        <a:sysClr val="windowText" lastClr="000000">
                          <a:lumMod val="105000"/>
                          <a:satMod val="109000"/>
                          <a:tint val="81000"/>
                        </a:sysClr>
                      </a:gs>
                    </a:gsLst>
                    <a:lin ang="5400000" scaled="0"/>
                  </a:gra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054" name="组合 1053">
              <a:extLst>
                <a:ext uri="{FF2B5EF4-FFF2-40B4-BE49-F238E27FC236}">
                  <a16:creationId xmlns:a16="http://schemas.microsoft.com/office/drawing/2014/main" xmlns="" id="{13807EC1-25C0-4938-B75D-B65D7F371A94}"/>
                </a:ext>
              </a:extLst>
            </p:cNvPr>
            <p:cNvGrpSpPr/>
            <p:nvPr/>
          </p:nvGrpSpPr>
          <p:grpSpPr>
            <a:xfrm>
              <a:off x="8382214" y="2116637"/>
              <a:ext cx="162553" cy="159963"/>
              <a:chOff x="4890399" y="1637946"/>
              <a:chExt cx="302017" cy="284805"/>
            </a:xfrm>
          </p:grpSpPr>
          <p:sp>
            <p:nvSpPr>
              <p:cNvPr id="1059" name="矩形 1058">
                <a:extLst>
                  <a:ext uri="{FF2B5EF4-FFF2-40B4-BE49-F238E27FC236}">
                    <a16:creationId xmlns:a16="http://schemas.microsoft.com/office/drawing/2014/main" xmlns="" id="{C6726B51-EDB3-46DC-9B76-114F1C75F945}"/>
                  </a:ext>
                </a:extLst>
              </p:cNvPr>
              <p:cNvSpPr/>
              <p:nvPr/>
            </p:nvSpPr>
            <p:spPr>
              <a:xfrm>
                <a:off x="4991612" y="1763200"/>
                <a:ext cx="99595" cy="159551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50000"/>
                    </a:sysClr>
                  </a:gs>
                  <a:gs pos="50000">
                    <a:srgbClr val="E7E6E6"/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60" name="矩形: 圆角 1059">
                <a:extLst>
                  <a:ext uri="{FF2B5EF4-FFF2-40B4-BE49-F238E27FC236}">
                    <a16:creationId xmlns:a16="http://schemas.microsoft.com/office/drawing/2014/main" xmlns="" id="{F4591C88-502F-4836-B918-FC187D6B9C59}"/>
                  </a:ext>
                </a:extLst>
              </p:cNvPr>
              <p:cNvSpPr/>
              <p:nvPr/>
            </p:nvSpPr>
            <p:spPr>
              <a:xfrm rot="16200000">
                <a:off x="4961633" y="1566712"/>
                <a:ext cx="159550" cy="302017"/>
              </a:xfrm>
              <a:prstGeom prst="roundRect">
                <a:avLst/>
              </a:prstGeom>
              <a:gradFill rotWithShape="1">
                <a:gsLst>
                  <a:gs pos="0">
                    <a:srgbClr val="0070C0"/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cxnSp>
            <p:nvCxnSpPr>
              <p:cNvPr id="1061" name="直接连接符 1060">
                <a:extLst>
                  <a:ext uri="{FF2B5EF4-FFF2-40B4-BE49-F238E27FC236}">
                    <a16:creationId xmlns:a16="http://schemas.microsoft.com/office/drawing/2014/main" xmlns="" id="{E4AE49C1-F4C9-494D-BBC7-B201B8377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5335" y="1717718"/>
                <a:ext cx="252145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</p:cxnSp>
        </p:grpSp>
        <p:sp>
          <p:nvSpPr>
            <p:cNvPr id="1055" name="文本框 1054">
              <a:extLst>
                <a:ext uri="{FF2B5EF4-FFF2-40B4-BE49-F238E27FC236}">
                  <a16:creationId xmlns:a16="http://schemas.microsoft.com/office/drawing/2014/main" xmlns="" id="{B4FAD76F-182D-4A41-9FE2-34A011E7D2BE}"/>
                </a:ext>
              </a:extLst>
            </p:cNvPr>
            <p:cNvSpPr txBox="1"/>
            <p:nvPr/>
          </p:nvSpPr>
          <p:spPr>
            <a:xfrm>
              <a:off x="887758" y="3234336"/>
              <a:ext cx="2131565" cy="39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Compressor group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6" name="文本框 1055">
              <a:extLst>
                <a:ext uri="{FF2B5EF4-FFF2-40B4-BE49-F238E27FC236}">
                  <a16:creationId xmlns:a16="http://schemas.microsoft.com/office/drawing/2014/main" xmlns="" id="{6DB69244-7C5A-46DA-8151-1BD70E50AF2A}"/>
                </a:ext>
              </a:extLst>
            </p:cNvPr>
            <p:cNvSpPr txBox="1"/>
            <p:nvPr/>
          </p:nvSpPr>
          <p:spPr>
            <a:xfrm>
              <a:off x="3131880" y="3238853"/>
              <a:ext cx="1361885" cy="39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Cold Box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7" name="文本框 1056">
              <a:extLst>
                <a:ext uri="{FF2B5EF4-FFF2-40B4-BE49-F238E27FC236}">
                  <a16:creationId xmlns:a16="http://schemas.microsoft.com/office/drawing/2014/main" xmlns="" id="{6DCC9BFD-E0ED-4139-94CF-BA59F4C3A59F}"/>
                </a:ext>
              </a:extLst>
            </p:cNvPr>
            <p:cNvSpPr txBox="1"/>
            <p:nvPr/>
          </p:nvSpPr>
          <p:spPr>
            <a:xfrm>
              <a:off x="6906432" y="3230823"/>
              <a:ext cx="2372915" cy="663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Main Distribution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Valve Box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8" name="文本框 1057">
              <a:extLst>
                <a:ext uri="{FF2B5EF4-FFF2-40B4-BE49-F238E27FC236}">
                  <a16:creationId xmlns:a16="http://schemas.microsoft.com/office/drawing/2014/main" xmlns="" id="{039A1B0C-052B-4187-887F-BC69BBA2C41C}"/>
                </a:ext>
              </a:extLst>
            </p:cNvPr>
            <p:cNvSpPr txBox="1"/>
            <p:nvPr/>
          </p:nvSpPr>
          <p:spPr>
            <a:xfrm>
              <a:off x="5526748" y="3228045"/>
              <a:ext cx="1012400" cy="398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Dewar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84" name="矩形 983">
            <a:extLst>
              <a:ext uri="{FF2B5EF4-FFF2-40B4-BE49-F238E27FC236}">
                <a16:creationId xmlns:a16="http://schemas.microsoft.com/office/drawing/2014/main" xmlns="" id="{43E35849-A46F-4993-A736-C8A8C4F1F004}"/>
              </a:ext>
            </a:extLst>
          </p:cNvPr>
          <p:cNvSpPr/>
          <p:nvPr/>
        </p:nvSpPr>
        <p:spPr>
          <a:xfrm>
            <a:off x="523505" y="4688464"/>
            <a:ext cx="371062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85" name="矩形 984">
            <a:extLst>
              <a:ext uri="{FF2B5EF4-FFF2-40B4-BE49-F238E27FC236}">
                <a16:creationId xmlns:a16="http://schemas.microsoft.com/office/drawing/2014/main" xmlns="" id="{55586E49-74E4-48F7-B2CD-89962B2E154F}"/>
              </a:ext>
            </a:extLst>
          </p:cNvPr>
          <p:cNvSpPr/>
          <p:nvPr/>
        </p:nvSpPr>
        <p:spPr>
          <a:xfrm>
            <a:off x="493748" y="4786118"/>
            <a:ext cx="40136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11000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86" name="矩形 985">
            <a:extLst>
              <a:ext uri="{FF2B5EF4-FFF2-40B4-BE49-F238E27FC236}">
                <a16:creationId xmlns:a16="http://schemas.microsoft.com/office/drawing/2014/main" xmlns="" id="{422553E6-D5E4-471B-AAE8-C67A5CBE66B4}"/>
              </a:ext>
            </a:extLst>
          </p:cNvPr>
          <p:cNvSpPr/>
          <p:nvPr/>
        </p:nvSpPr>
        <p:spPr>
          <a:xfrm>
            <a:off x="4554685" y="4678776"/>
            <a:ext cx="345487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87" name="直接箭头连接符 986">
            <a:extLst>
              <a:ext uri="{FF2B5EF4-FFF2-40B4-BE49-F238E27FC236}">
                <a16:creationId xmlns:a16="http://schemas.microsoft.com/office/drawing/2014/main" xmlns="" id="{E4AF7A7D-99C2-408C-B231-815A53B16A1C}"/>
              </a:ext>
            </a:extLst>
          </p:cNvPr>
          <p:cNvCxnSpPr>
            <a:cxnSpLocks/>
          </p:cNvCxnSpPr>
          <p:nvPr/>
        </p:nvCxnSpPr>
        <p:spPr>
          <a:xfrm>
            <a:off x="1398151" y="4964872"/>
            <a:ext cx="294517" cy="0"/>
          </a:xfrm>
          <a:prstGeom prst="straightConnector1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988" name="直接连接符 987">
            <a:extLst>
              <a:ext uri="{FF2B5EF4-FFF2-40B4-BE49-F238E27FC236}">
                <a16:creationId xmlns:a16="http://schemas.microsoft.com/office/drawing/2014/main" xmlns="" id="{A0F32ED7-F54C-4974-89DC-A4B30A296610}"/>
              </a:ext>
            </a:extLst>
          </p:cNvPr>
          <p:cNvCxnSpPr>
            <a:cxnSpLocks/>
          </p:cNvCxnSpPr>
          <p:nvPr/>
        </p:nvCxnSpPr>
        <p:spPr>
          <a:xfrm>
            <a:off x="1398152" y="4376899"/>
            <a:ext cx="0" cy="641708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989" name="直接连接符 988">
            <a:extLst>
              <a:ext uri="{FF2B5EF4-FFF2-40B4-BE49-F238E27FC236}">
                <a16:creationId xmlns:a16="http://schemas.microsoft.com/office/drawing/2014/main" xmlns="" id="{5FD62D40-BF3E-49CA-A155-49EFC196F9CC}"/>
              </a:ext>
            </a:extLst>
          </p:cNvPr>
          <p:cNvCxnSpPr>
            <a:cxnSpLocks/>
          </p:cNvCxnSpPr>
          <p:nvPr/>
        </p:nvCxnSpPr>
        <p:spPr>
          <a:xfrm>
            <a:off x="1697459" y="4391226"/>
            <a:ext cx="3457" cy="62738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990" name="矩形 989">
            <a:extLst>
              <a:ext uri="{FF2B5EF4-FFF2-40B4-BE49-F238E27FC236}">
                <a16:creationId xmlns:a16="http://schemas.microsoft.com/office/drawing/2014/main" xmlns="" id="{513D5EE7-9A38-43E0-847B-14D9C21673C2}"/>
              </a:ext>
            </a:extLst>
          </p:cNvPr>
          <p:cNvSpPr/>
          <p:nvPr/>
        </p:nvSpPr>
        <p:spPr>
          <a:xfrm>
            <a:off x="1390323" y="4982704"/>
            <a:ext cx="368706" cy="768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91" name="直接箭头连接符 990">
            <a:extLst>
              <a:ext uri="{FF2B5EF4-FFF2-40B4-BE49-F238E27FC236}">
                <a16:creationId xmlns:a16="http://schemas.microsoft.com/office/drawing/2014/main" xmlns="" id="{48192977-2242-4E7E-BA62-F2D5670B2EC3}"/>
              </a:ext>
            </a:extLst>
          </p:cNvPr>
          <p:cNvCxnSpPr>
            <a:cxnSpLocks/>
          </p:cNvCxnSpPr>
          <p:nvPr/>
        </p:nvCxnSpPr>
        <p:spPr>
          <a:xfrm>
            <a:off x="5375572" y="4959805"/>
            <a:ext cx="294517" cy="0"/>
          </a:xfrm>
          <a:prstGeom prst="straightConnector1">
            <a:avLst/>
          </a:prstGeom>
          <a:noFill/>
          <a:ln w="6350" cap="flat" cmpd="sng" algn="ctr">
            <a:solidFill>
              <a:srgbClr val="A5A5A5"/>
            </a:solidFill>
            <a:prstDash val="solid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992" name="直接连接符 991">
            <a:extLst>
              <a:ext uri="{FF2B5EF4-FFF2-40B4-BE49-F238E27FC236}">
                <a16:creationId xmlns:a16="http://schemas.microsoft.com/office/drawing/2014/main" xmlns="" id="{31B48F2D-04EF-4D31-B8EA-A121E5A215B6}"/>
              </a:ext>
            </a:extLst>
          </p:cNvPr>
          <p:cNvCxnSpPr>
            <a:cxnSpLocks/>
          </p:cNvCxnSpPr>
          <p:nvPr/>
        </p:nvCxnSpPr>
        <p:spPr>
          <a:xfrm>
            <a:off x="5375573" y="4371833"/>
            <a:ext cx="0" cy="641708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993" name="直接连接符 992">
            <a:extLst>
              <a:ext uri="{FF2B5EF4-FFF2-40B4-BE49-F238E27FC236}">
                <a16:creationId xmlns:a16="http://schemas.microsoft.com/office/drawing/2014/main" xmlns="" id="{690E2834-DE09-47F7-8B66-F2163F2174E7}"/>
              </a:ext>
            </a:extLst>
          </p:cNvPr>
          <p:cNvCxnSpPr>
            <a:cxnSpLocks/>
          </p:cNvCxnSpPr>
          <p:nvPr/>
        </p:nvCxnSpPr>
        <p:spPr>
          <a:xfrm>
            <a:off x="5674880" y="4386159"/>
            <a:ext cx="3457" cy="627381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994" name="矩形 993">
            <a:extLst>
              <a:ext uri="{FF2B5EF4-FFF2-40B4-BE49-F238E27FC236}">
                <a16:creationId xmlns:a16="http://schemas.microsoft.com/office/drawing/2014/main" xmlns="" id="{3F33CFDB-C137-4F6A-9EBC-5A0665D62295}"/>
              </a:ext>
            </a:extLst>
          </p:cNvPr>
          <p:cNvSpPr/>
          <p:nvPr/>
        </p:nvSpPr>
        <p:spPr>
          <a:xfrm>
            <a:off x="5350598" y="4977638"/>
            <a:ext cx="378902" cy="6009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95" name="文本框 994">
            <a:extLst>
              <a:ext uri="{FF2B5EF4-FFF2-40B4-BE49-F238E27FC236}">
                <a16:creationId xmlns:a16="http://schemas.microsoft.com/office/drawing/2014/main" xmlns="" id="{3973FDB9-5E3E-4033-9B5C-0F627CF030DC}"/>
              </a:ext>
            </a:extLst>
          </p:cNvPr>
          <p:cNvSpPr txBox="1"/>
          <p:nvPr/>
        </p:nvSpPr>
        <p:spPr>
          <a:xfrm>
            <a:off x="3140215" y="4210476"/>
            <a:ext cx="94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Cryomodules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96" name="组合 995">
            <a:extLst>
              <a:ext uri="{FF2B5EF4-FFF2-40B4-BE49-F238E27FC236}">
                <a16:creationId xmlns:a16="http://schemas.microsoft.com/office/drawing/2014/main" xmlns="" id="{6DC76589-0710-43CD-992C-A14A485D3A39}"/>
              </a:ext>
            </a:extLst>
          </p:cNvPr>
          <p:cNvGrpSpPr/>
          <p:nvPr/>
        </p:nvGrpSpPr>
        <p:grpSpPr>
          <a:xfrm rot="10800000">
            <a:off x="1854538" y="4270056"/>
            <a:ext cx="112993" cy="211759"/>
            <a:chOff x="3248113" y="4104116"/>
            <a:chExt cx="136404" cy="234000"/>
          </a:xfrm>
        </p:grpSpPr>
        <p:cxnSp>
          <p:nvCxnSpPr>
            <p:cNvPr id="1050" name="直接连接符 1049">
              <a:extLst>
                <a:ext uri="{FF2B5EF4-FFF2-40B4-BE49-F238E27FC236}">
                  <a16:creationId xmlns:a16="http://schemas.microsoft.com/office/drawing/2014/main" xmlns="" id="{E5412FE9-F4DF-44E5-BAD0-86B5ECA48045}"/>
                </a:ext>
              </a:extLst>
            </p:cNvPr>
            <p:cNvCxnSpPr>
              <a:cxnSpLocks/>
            </p:cNvCxnSpPr>
            <p:nvPr/>
          </p:nvCxnSpPr>
          <p:spPr>
            <a:xfrm>
              <a:off x="3248113" y="4122793"/>
              <a:ext cx="100404" cy="0"/>
            </a:xfrm>
            <a:prstGeom prst="line">
              <a:avLst/>
            </a:prstGeom>
            <a:noFill/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sp>
          <p:nvSpPr>
            <p:cNvPr id="1051" name="矩形 1050">
              <a:extLst>
                <a:ext uri="{FF2B5EF4-FFF2-40B4-BE49-F238E27FC236}">
                  <a16:creationId xmlns:a16="http://schemas.microsoft.com/office/drawing/2014/main" xmlns="" id="{7A09B160-52DC-4E29-88DE-C398FFBAF81F}"/>
                </a:ext>
              </a:extLst>
            </p:cNvPr>
            <p:cNvSpPr/>
            <p:nvPr/>
          </p:nvSpPr>
          <p:spPr>
            <a:xfrm>
              <a:off x="3348517" y="4104116"/>
              <a:ext cx="36000" cy="2340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052" name="直接连接符 1051">
              <a:extLst>
                <a:ext uri="{FF2B5EF4-FFF2-40B4-BE49-F238E27FC236}">
                  <a16:creationId xmlns:a16="http://schemas.microsoft.com/office/drawing/2014/main" xmlns="" id="{4344F0D8-C171-47E5-9F29-DCD6648909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1712" y="4308064"/>
              <a:ext cx="96805" cy="0"/>
            </a:xfrm>
            <a:prstGeom prst="line">
              <a:avLst/>
            </a:prstGeom>
            <a:noFill/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</p:grpSp>
      <p:sp>
        <p:nvSpPr>
          <p:cNvPr id="997" name="矩形 996">
            <a:extLst>
              <a:ext uri="{FF2B5EF4-FFF2-40B4-BE49-F238E27FC236}">
                <a16:creationId xmlns:a16="http://schemas.microsoft.com/office/drawing/2014/main" xmlns="" id="{5ECC9A01-0CE3-43EA-9AA4-F6C42D8F81C9}"/>
              </a:ext>
            </a:extLst>
          </p:cNvPr>
          <p:cNvSpPr/>
          <p:nvPr/>
        </p:nvSpPr>
        <p:spPr>
          <a:xfrm>
            <a:off x="2220260" y="4781427"/>
            <a:ext cx="40136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11000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98" name="矩形 997">
            <a:extLst>
              <a:ext uri="{FF2B5EF4-FFF2-40B4-BE49-F238E27FC236}">
                <a16:creationId xmlns:a16="http://schemas.microsoft.com/office/drawing/2014/main" xmlns="" id="{0F45276D-A072-4133-972C-512764CD03A9}"/>
              </a:ext>
            </a:extLst>
          </p:cNvPr>
          <p:cNvSpPr/>
          <p:nvPr/>
        </p:nvSpPr>
        <p:spPr>
          <a:xfrm>
            <a:off x="2182882" y="4685391"/>
            <a:ext cx="371062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99" name="矩形 998">
            <a:extLst>
              <a:ext uri="{FF2B5EF4-FFF2-40B4-BE49-F238E27FC236}">
                <a16:creationId xmlns:a16="http://schemas.microsoft.com/office/drawing/2014/main" xmlns="" id="{48FD4849-D2D3-458D-B0F9-BE358D39BDE8}"/>
              </a:ext>
            </a:extLst>
          </p:cNvPr>
          <p:cNvSpPr/>
          <p:nvPr/>
        </p:nvSpPr>
        <p:spPr>
          <a:xfrm>
            <a:off x="4554183" y="4663902"/>
            <a:ext cx="261521" cy="66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0" name="矩形 999">
            <a:extLst>
              <a:ext uri="{FF2B5EF4-FFF2-40B4-BE49-F238E27FC236}">
                <a16:creationId xmlns:a16="http://schemas.microsoft.com/office/drawing/2014/main" xmlns="" id="{820C1211-D0F3-4CE7-88D1-8E588C51B80F}"/>
              </a:ext>
            </a:extLst>
          </p:cNvPr>
          <p:cNvSpPr/>
          <p:nvPr/>
        </p:nvSpPr>
        <p:spPr>
          <a:xfrm>
            <a:off x="4516044" y="4786118"/>
            <a:ext cx="40136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11000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1" name="矩形 1000">
            <a:extLst>
              <a:ext uri="{FF2B5EF4-FFF2-40B4-BE49-F238E27FC236}">
                <a16:creationId xmlns:a16="http://schemas.microsoft.com/office/drawing/2014/main" xmlns="" id="{153B80F9-B4F5-4E8B-AA00-B87496AAFC73}"/>
              </a:ext>
            </a:extLst>
          </p:cNvPr>
          <p:cNvSpPr/>
          <p:nvPr/>
        </p:nvSpPr>
        <p:spPr>
          <a:xfrm>
            <a:off x="6228866" y="4672747"/>
            <a:ext cx="261521" cy="668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2" name="矩形 1001">
            <a:extLst>
              <a:ext uri="{FF2B5EF4-FFF2-40B4-BE49-F238E27FC236}">
                <a16:creationId xmlns:a16="http://schemas.microsoft.com/office/drawing/2014/main" xmlns="" id="{2DADD9A5-993D-4157-9352-A11F348CFF32}"/>
              </a:ext>
            </a:extLst>
          </p:cNvPr>
          <p:cNvSpPr/>
          <p:nvPr/>
        </p:nvSpPr>
        <p:spPr>
          <a:xfrm>
            <a:off x="6190727" y="4792423"/>
            <a:ext cx="401364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11000</a:t>
            </a:r>
            <a:endParaRPr kumimoji="0" lang="zh-CN" altLang="en-US" sz="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3" name="矩形 1002">
            <a:extLst>
              <a:ext uri="{FF2B5EF4-FFF2-40B4-BE49-F238E27FC236}">
                <a16:creationId xmlns:a16="http://schemas.microsoft.com/office/drawing/2014/main" xmlns="" id="{9C58E9D1-3EDF-4486-955E-6A8FEECE2F85}"/>
              </a:ext>
            </a:extLst>
          </p:cNvPr>
          <p:cNvSpPr/>
          <p:nvPr/>
        </p:nvSpPr>
        <p:spPr>
          <a:xfrm>
            <a:off x="6457924" y="1175516"/>
            <a:ext cx="599848" cy="743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107000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4" name="矩形 1003">
            <a:extLst>
              <a:ext uri="{FF2B5EF4-FFF2-40B4-BE49-F238E27FC236}">
                <a16:creationId xmlns:a16="http://schemas.microsoft.com/office/drawing/2014/main" xmlns="" id="{41E6A498-820A-45FD-BD40-40FE3D9B9C17}"/>
              </a:ext>
            </a:extLst>
          </p:cNvPr>
          <p:cNvSpPr/>
          <p:nvPr/>
        </p:nvSpPr>
        <p:spPr>
          <a:xfrm>
            <a:off x="6757848" y="847093"/>
            <a:ext cx="511609" cy="558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24000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5" name="矩形 1004">
            <a:extLst>
              <a:ext uri="{FF2B5EF4-FFF2-40B4-BE49-F238E27FC236}">
                <a16:creationId xmlns:a16="http://schemas.microsoft.com/office/drawing/2014/main" xmlns="" id="{1ECDE877-CE5B-4DD0-AE1E-7DF122D6C658}"/>
              </a:ext>
            </a:extLst>
          </p:cNvPr>
          <p:cNvSpPr/>
          <p:nvPr/>
        </p:nvSpPr>
        <p:spPr>
          <a:xfrm>
            <a:off x="660013" y="3139759"/>
            <a:ext cx="7380000" cy="102635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06" name="矩形 1005">
            <a:extLst>
              <a:ext uri="{FF2B5EF4-FFF2-40B4-BE49-F238E27FC236}">
                <a16:creationId xmlns:a16="http://schemas.microsoft.com/office/drawing/2014/main" xmlns="" id="{D9EDB3A3-0B11-4033-8A39-4BEE8AA59387}"/>
              </a:ext>
            </a:extLst>
          </p:cNvPr>
          <p:cNvSpPr/>
          <p:nvPr/>
        </p:nvSpPr>
        <p:spPr>
          <a:xfrm>
            <a:off x="8329839" y="3134606"/>
            <a:ext cx="3134226" cy="93305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07" name="矩形 1006">
            <a:extLst>
              <a:ext uri="{FF2B5EF4-FFF2-40B4-BE49-F238E27FC236}">
                <a16:creationId xmlns:a16="http://schemas.microsoft.com/office/drawing/2014/main" xmlns="" id="{BE024492-F240-4D21-9A34-BB0BEC551918}"/>
              </a:ext>
            </a:extLst>
          </p:cNvPr>
          <p:cNvSpPr/>
          <p:nvPr/>
        </p:nvSpPr>
        <p:spPr>
          <a:xfrm rot="16200000">
            <a:off x="214363" y="3708691"/>
            <a:ext cx="847626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08" name="圆柱形 1007">
            <a:extLst>
              <a:ext uri="{FF2B5EF4-FFF2-40B4-BE49-F238E27FC236}">
                <a16:creationId xmlns:a16="http://schemas.microsoft.com/office/drawing/2014/main" xmlns="" id="{ABDA58ED-1CE0-487A-868F-85D5D73E8D18}"/>
              </a:ext>
            </a:extLst>
          </p:cNvPr>
          <p:cNvSpPr/>
          <p:nvPr/>
        </p:nvSpPr>
        <p:spPr>
          <a:xfrm>
            <a:off x="502514" y="3136353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9" name="矩形 1008">
            <a:extLst>
              <a:ext uri="{FF2B5EF4-FFF2-40B4-BE49-F238E27FC236}">
                <a16:creationId xmlns:a16="http://schemas.microsoft.com/office/drawing/2014/main" xmlns="" id="{ABAE844A-FF9A-41C0-95CA-B6E77F04D01B}"/>
              </a:ext>
            </a:extLst>
          </p:cNvPr>
          <p:cNvSpPr/>
          <p:nvPr/>
        </p:nvSpPr>
        <p:spPr>
          <a:xfrm rot="16200000">
            <a:off x="1982030" y="3703698"/>
            <a:ext cx="847626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0" name="圆柱形 1009">
            <a:extLst>
              <a:ext uri="{FF2B5EF4-FFF2-40B4-BE49-F238E27FC236}">
                <a16:creationId xmlns:a16="http://schemas.microsoft.com/office/drawing/2014/main" xmlns="" id="{C68EB28E-D4D4-4174-89DE-FD5F146B1CAB}"/>
              </a:ext>
            </a:extLst>
          </p:cNvPr>
          <p:cNvSpPr/>
          <p:nvPr/>
        </p:nvSpPr>
        <p:spPr>
          <a:xfrm>
            <a:off x="2270181" y="3131360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1" name="组合 1010">
            <a:extLst>
              <a:ext uri="{FF2B5EF4-FFF2-40B4-BE49-F238E27FC236}">
                <a16:creationId xmlns:a16="http://schemas.microsoft.com/office/drawing/2014/main" xmlns="" id="{F5F64137-AAD6-4AAE-9227-7837EA0C599F}"/>
              </a:ext>
            </a:extLst>
          </p:cNvPr>
          <p:cNvGrpSpPr/>
          <p:nvPr/>
        </p:nvGrpSpPr>
        <p:grpSpPr>
          <a:xfrm>
            <a:off x="3149825" y="4294870"/>
            <a:ext cx="96233" cy="138281"/>
            <a:chOff x="4730801" y="3450857"/>
            <a:chExt cx="3180718" cy="1467464"/>
          </a:xfrm>
        </p:grpSpPr>
        <p:grpSp>
          <p:nvGrpSpPr>
            <p:cNvPr id="1045" name="组合 1044">
              <a:extLst>
                <a:ext uri="{FF2B5EF4-FFF2-40B4-BE49-F238E27FC236}">
                  <a16:creationId xmlns:a16="http://schemas.microsoft.com/office/drawing/2014/main" xmlns="" id="{C9EDEF1E-9E5A-4209-A622-DBCFDC8976E4}"/>
                </a:ext>
              </a:extLst>
            </p:cNvPr>
            <p:cNvGrpSpPr/>
            <p:nvPr/>
          </p:nvGrpSpPr>
          <p:grpSpPr>
            <a:xfrm>
              <a:off x="4730801" y="3450857"/>
              <a:ext cx="3175525" cy="1467464"/>
              <a:chOff x="2190203" y="3428995"/>
              <a:chExt cx="2160124" cy="1528565"/>
            </a:xfrm>
          </p:grpSpPr>
          <p:sp>
            <p:nvSpPr>
              <p:cNvPr id="1048" name="矩形: 圆角 1047">
                <a:extLst>
                  <a:ext uri="{FF2B5EF4-FFF2-40B4-BE49-F238E27FC236}">
                    <a16:creationId xmlns:a16="http://schemas.microsoft.com/office/drawing/2014/main" xmlns="" id="{B652E54A-3039-4EFA-A483-65BADEBBC7AF}"/>
                  </a:ext>
                </a:extLst>
              </p:cNvPr>
              <p:cNvSpPr/>
              <p:nvPr/>
            </p:nvSpPr>
            <p:spPr>
              <a:xfrm>
                <a:off x="2190203" y="3428995"/>
                <a:ext cx="2160124" cy="1528565"/>
              </a:xfrm>
              <a:prstGeom prst="roundRect">
                <a:avLst>
                  <a:gd name="adj" fmla="val 13646"/>
                </a:avLst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49" name="矩形 1048">
                <a:extLst>
                  <a:ext uri="{FF2B5EF4-FFF2-40B4-BE49-F238E27FC236}">
                    <a16:creationId xmlns:a16="http://schemas.microsoft.com/office/drawing/2014/main" xmlns="" id="{67509759-1998-4615-9B22-73175873D11D}"/>
                  </a:ext>
                </a:extLst>
              </p:cNvPr>
              <p:cNvSpPr/>
              <p:nvPr/>
            </p:nvSpPr>
            <p:spPr>
              <a:xfrm>
                <a:off x="2190203" y="3879653"/>
                <a:ext cx="2160124" cy="63730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046" name="直接连接符 1045">
              <a:extLst>
                <a:ext uri="{FF2B5EF4-FFF2-40B4-BE49-F238E27FC236}">
                  <a16:creationId xmlns:a16="http://schemas.microsoft.com/office/drawing/2014/main" xmlns="" id="{531B34EA-A297-47A2-82F3-3D2F0C02E554}"/>
                </a:ext>
              </a:extLst>
            </p:cNvPr>
            <p:cNvCxnSpPr>
              <a:cxnSpLocks/>
            </p:cNvCxnSpPr>
            <p:nvPr/>
          </p:nvCxnSpPr>
          <p:spPr>
            <a:xfrm>
              <a:off x="4730801" y="3611418"/>
              <a:ext cx="31755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47" name="直接连接符 1046">
              <a:extLst>
                <a:ext uri="{FF2B5EF4-FFF2-40B4-BE49-F238E27FC236}">
                  <a16:creationId xmlns:a16="http://schemas.microsoft.com/office/drawing/2014/main" xmlns="" id="{6CD06DB0-0553-4BC7-B00C-0B75A335212B}"/>
                </a:ext>
              </a:extLst>
            </p:cNvPr>
            <p:cNvCxnSpPr>
              <a:cxnSpLocks/>
            </p:cNvCxnSpPr>
            <p:nvPr/>
          </p:nvCxnSpPr>
          <p:spPr>
            <a:xfrm>
              <a:off x="4735989" y="4752109"/>
              <a:ext cx="317553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12" name="组合 1011">
            <a:extLst>
              <a:ext uri="{FF2B5EF4-FFF2-40B4-BE49-F238E27FC236}">
                <a16:creationId xmlns:a16="http://schemas.microsoft.com/office/drawing/2014/main" xmlns="" id="{15F73D09-3515-47DB-A313-FBE8815835E6}"/>
              </a:ext>
            </a:extLst>
          </p:cNvPr>
          <p:cNvGrpSpPr/>
          <p:nvPr/>
        </p:nvGrpSpPr>
        <p:grpSpPr>
          <a:xfrm>
            <a:off x="3169910" y="4433151"/>
            <a:ext cx="62561" cy="452573"/>
            <a:chOff x="5931308" y="3291333"/>
            <a:chExt cx="139419" cy="580168"/>
          </a:xfrm>
        </p:grpSpPr>
        <p:sp>
          <p:nvSpPr>
            <p:cNvPr id="1042" name="矩形 1041">
              <a:extLst>
                <a:ext uri="{FF2B5EF4-FFF2-40B4-BE49-F238E27FC236}">
                  <a16:creationId xmlns:a16="http://schemas.microsoft.com/office/drawing/2014/main" xmlns="" id="{CC81BFCF-F761-443B-9DE1-C9065DC9E0DA}"/>
                </a:ext>
              </a:extLst>
            </p:cNvPr>
            <p:cNvSpPr/>
            <p:nvPr/>
          </p:nvSpPr>
          <p:spPr>
            <a:xfrm>
              <a:off x="5931308" y="3291333"/>
              <a:ext cx="139419" cy="21535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3" name="矩形 1042">
              <a:extLst>
                <a:ext uri="{FF2B5EF4-FFF2-40B4-BE49-F238E27FC236}">
                  <a16:creationId xmlns:a16="http://schemas.microsoft.com/office/drawing/2014/main" xmlns="" id="{D8F1ACDE-5A7E-4E78-90EE-0B4A19169C7C}"/>
                </a:ext>
              </a:extLst>
            </p:cNvPr>
            <p:cNvSpPr/>
            <p:nvPr/>
          </p:nvSpPr>
          <p:spPr>
            <a:xfrm>
              <a:off x="5931308" y="3834866"/>
              <a:ext cx="139419" cy="36635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4" name="矩形 1043">
              <a:extLst>
                <a:ext uri="{FF2B5EF4-FFF2-40B4-BE49-F238E27FC236}">
                  <a16:creationId xmlns:a16="http://schemas.microsoft.com/office/drawing/2014/main" xmlns="" id="{FDBB158C-2129-4347-83C6-6D84315FFB3D}"/>
                </a:ext>
              </a:extLst>
            </p:cNvPr>
            <p:cNvSpPr/>
            <p:nvPr/>
          </p:nvSpPr>
          <p:spPr>
            <a:xfrm>
              <a:off x="5960918" y="3305134"/>
              <a:ext cx="79614" cy="526517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013" name="组合 1012">
            <a:extLst>
              <a:ext uri="{FF2B5EF4-FFF2-40B4-BE49-F238E27FC236}">
                <a16:creationId xmlns:a16="http://schemas.microsoft.com/office/drawing/2014/main" xmlns="" id="{26E45827-49A9-474B-94AD-35EEE1C5AAB3}"/>
              </a:ext>
            </a:extLst>
          </p:cNvPr>
          <p:cNvGrpSpPr/>
          <p:nvPr/>
        </p:nvGrpSpPr>
        <p:grpSpPr>
          <a:xfrm>
            <a:off x="3878289" y="4433151"/>
            <a:ext cx="62561" cy="452573"/>
            <a:chOff x="5931308" y="3291333"/>
            <a:chExt cx="139419" cy="580168"/>
          </a:xfrm>
        </p:grpSpPr>
        <p:sp>
          <p:nvSpPr>
            <p:cNvPr id="1039" name="矩形 1038">
              <a:extLst>
                <a:ext uri="{FF2B5EF4-FFF2-40B4-BE49-F238E27FC236}">
                  <a16:creationId xmlns:a16="http://schemas.microsoft.com/office/drawing/2014/main" xmlns="" id="{88E5174D-4BFE-461C-8D4D-4EE8BEA171A2}"/>
                </a:ext>
              </a:extLst>
            </p:cNvPr>
            <p:cNvSpPr/>
            <p:nvPr/>
          </p:nvSpPr>
          <p:spPr>
            <a:xfrm>
              <a:off x="5931308" y="3291333"/>
              <a:ext cx="139419" cy="21535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0" name="矩形 1039">
              <a:extLst>
                <a:ext uri="{FF2B5EF4-FFF2-40B4-BE49-F238E27FC236}">
                  <a16:creationId xmlns:a16="http://schemas.microsoft.com/office/drawing/2014/main" xmlns="" id="{C823D606-2F94-4401-A3A6-D121FEACDE2A}"/>
                </a:ext>
              </a:extLst>
            </p:cNvPr>
            <p:cNvSpPr/>
            <p:nvPr/>
          </p:nvSpPr>
          <p:spPr>
            <a:xfrm>
              <a:off x="5931308" y="3834866"/>
              <a:ext cx="139419" cy="36635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1" name="矩形 1040">
              <a:extLst>
                <a:ext uri="{FF2B5EF4-FFF2-40B4-BE49-F238E27FC236}">
                  <a16:creationId xmlns:a16="http://schemas.microsoft.com/office/drawing/2014/main" xmlns="" id="{2F3E60AE-CA39-48A9-8174-8898AAEB09AF}"/>
                </a:ext>
              </a:extLst>
            </p:cNvPr>
            <p:cNvSpPr/>
            <p:nvPr/>
          </p:nvSpPr>
          <p:spPr>
            <a:xfrm>
              <a:off x="5960918" y="3305134"/>
              <a:ext cx="79614" cy="526517"/>
            </a:xfrm>
            <a:prstGeom prst="rect">
              <a:avLst/>
            </a:prstGeom>
            <a:gradFill flip="none" rotWithShape="1">
              <a:gsLst>
                <a:gs pos="5000">
                  <a:sysClr val="window" lastClr="FFFFFF">
                    <a:lumMod val="65000"/>
                  </a:sysClr>
                </a:gs>
                <a:gs pos="9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2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14" name="任意多边形: 形状 1013">
            <a:extLst>
              <a:ext uri="{FF2B5EF4-FFF2-40B4-BE49-F238E27FC236}">
                <a16:creationId xmlns:a16="http://schemas.microsoft.com/office/drawing/2014/main" xmlns="" id="{8B91EA31-53DE-456A-BD74-62EB19FF259D}"/>
              </a:ext>
            </a:extLst>
          </p:cNvPr>
          <p:cNvSpPr/>
          <p:nvPr/>
        </p:nvSpPr>
        <p:spPr>
          <a:xfrm>
            <a:off x="3243072" y="3989832"/>
            <a:ext cx="231648" cy="830780"/>
          </a:xfrm>
          <a:custGeom>
            <a:avLst/>
            <a:gdLst>
              <a:gd name="connsiteX0" fmla="*/ 0 w 231648"/>
              <a:gd name="connsiteY0" fmla="*/ 0 h 830780"/>
              <a:gd name="connsiteX1" fmla="*/ 146304 w 231648"/>
              <a:gd name="connsiteY1" fmla="*/ 256032 h 830780"/>
              <a:gd name="connsiteX2" fmla="*/ 170688 w 231648"/>
              <a:gd name="connsiteY2" fmla="*/ 682752 h 830780"/>
              <a:gd name="connsiteX3" fmla="*/ 231648 w 231648"/>
              <a:gd name="connsiteY3" fmla="*/ 829056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" h="830780">
                <a:moveTo>
                  <a:pt x="0" y="0"/>
                </a:moveTo>
                <a:cubicBezTo>
                  <a:pt x="58928" y="71120"/>
                  <a:pt x="117856" y="142240"/>
                  <a:pt x="146304" y="256032"/>
                </a:cubicBezTo>
                <a:cubicBezTo>
                  <a:pt x="174752" y="369824"/>
                  <a:pt x="156464" y="587248"/>
                  <a:pt x="170688" y="682752"/>
                </a:cubicBezTo>
                <a:cubicBezTo>
                  <a:pt x="184912" y="778256"/>
                  <a:pt x="224536" y="842264"/>
                  <a:pt x="231648" y="829056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5" name="任意多边形: 形状 1014">
            <a:extLst>
              <a:ext uri="{FF2B5EF4-FFF2-40B4-BE49-F238E27FC236}">
                <a16:creationId xmlns:a16="http://schemas.microsoft.com/office/drawing/2014/main" xmlns="" id="{4B87E1B6-EA50-4697-A5BB-6CA50AF53333}"/>
              </a:ext>
            </a:extLst>
          </p:cNvPr>
          <p:cNvSpPr/>
          <p:nvPr/>
        </p:nvSpPr>
        <p:spPr>
          <a:xfrm>
            <a:off x="3492997" y="3983084"/>
            <a:ext cx="231648" cy="830780"/>
          </a:xfrm>
          <a:custGeom>
            <a:avLst/>
            <a:gdLst>
              <a:gd name="connsiteX0" fmla="*/ 0 w 231648"/>
              <a:gd name="connsiteY0" fmla="*/ 0 h 830780"/>
              <a:gd name="connsiteX1" fmla="*/ 146304 w 231648"/>
              <a:gd name="connsiteY1" fmla="*/ 256032 h 830780"/>
              <a:gd name="connsiteX2" fmla="*/ 170688 w 231648"/>
              <a:gd name="connsiteY2" fmla="*/ 682752 h 830780"/>
              <a:gd name="connsiteX3" fmla="*/ 231648 w 231648"/>
              <a:gd name="connsiteY3" fmla="*/ 829056 h 8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" h="830780">
                <a:moveTo>
                  <a:pt x="0" y="0"/>
                </a:moveTo>
                <a:cubicBezTo>
                  <a:pt x="58928" y="71120"/>
                  <a:pt x="117856" y="142240"/>
                  <a:pt x="146304" y="256032"/>
                </a:cubicBezTo>
                <a:cubicBezTo>
                  <a:pt x="174752" y="369824"/>
                  <a:pt x="156464" y="587248"/>
                  <a:pt x="170688" y="682752"/>
                </a:cubicBezTo>
                <a:cubicBezTo>
                  <a:pt x="184912" y="778256"/>
                  <a:pt x="224536" y="842264"/>
                  <a:pt x="231648" y="829056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6" name="矩形 1015">
            <a:extLst>
              <a:ext uri="{FF2B5EF4-FFF2-40B4-BE49-F238E27FC236}">
                <a16:creationId xmlns:a16="http://schemas.microsoft.com/office/drawing/2014/main" xmlns="" id="{224040F9-4610-4B51-9921-285E7462967D}"/>
              </a:ext>
            </a:extLst>
          </p:cNvPr>
          <p:cNvSpPr/>
          <p:nvPr/>
        </p:nvSpPr>
        <p:spPr>
          <a:xfrm rot="10800000" flipV="1">
            <a:off x="3671486" y="4376852"/>
            <a:ext cx="312945" cy="25032"/>
          </a:xfrm>
          <a:prstGeom prst="rect">
            <a:avLst/>
          </a:prstGeom>
          <a:gradFill flip="none" rotWithShape="1">
            <a:gsLst>
              <a:gs pos="29000">
                <a:srgbClr val="6F7383"/>
              </a:gs>
              <a:gs pos="67000">
                <a:srgbClr val="DCE0F8"/>
              </a:gs>
              <a:gs pos="0">
                <a:srgbClr val="E7E6E6">
                  <a:lumMod val="25000"/>
                </a:srgbClr>
              </a:gs>
              <a:gs pos="100000">
                <a:srgbClr val="999BA4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17" name="组合 1016">
            <a:extLst>
              <a:ext uri="{FF2B5EF4-FFF2-40B4-BE49-F238E27FC236}">
                <a16:creationId xmlns:a16="http://schemas.microsoft.com/office/drawing/2014/main" xmlns="" id="{8C7A3B4F-ACED-4F61-B123-937ECDD1F57C}"/>
              </a:ext>
            </a:extLst>
          </p:cNvPr>
          <p:cNvGrpSpPr/>
          <p:nvPr/>
        </p:nvGrpSpPr>
        <p:grpSpPr>
          <a:xfrm>
            <a:off x="3858204" y="4294870"/>
            <a:ext cx="96233" cy="138281"/>
            <a:chOff x="4730801" y="3450857"/>
            <a:chExt cx="3180718" cy="1467464"/>
          </a:xfrm>
        </p:grpSpPr>
        <p:grpSp>
          <p:nvGrpSpPr>
            <p:cNvPr id="1034" name="组合 1033">
              <a:extLst>
                <a:ext uri="{FF2B5EF4-FFF2-40B4-BE49-F238E27FC236}">
                  <a16:creationId xmlns:a16="http://schemas.microsoft.com/office/drawing/2014/main" xmlns="" id="{B4FF0B72-2465-4CD8-AEBB-3A387C6F2F3A}"/>
                </a:ext>
              </a:extLst>
            </p:cNvPr>
            <p:cNvGrpSpPr/>
            <p:nvPr/>
          </p:nvGrpSpPr>
          <p:grpSpPr>
            <a:xfrm>
              <a:off x="4730801" y="3450857"/>
              <a:ext cx="3175525" cy="1467464"/>
              <a:chOff x="2190203" y="3428995"/>
              <a:chExt cx="2160124" cy="1528565"/>
            </a:xfrm>
          </p:grpSpPr>
          <p:sp>
            <p:nvSpPr>
              <p:cNvPr id="1037" name="矩形: 圆角 1036">
                <a:extLst>
                  <a:ext uri="{FF2B5EF4-FFF2-40B4-BE49-F238E27FC236}">
                    <a16:creationId xmlns:a16="http://schemas.microsoft.com/office/drawing/2014/main" xmlns="" id="{2FA17354-1315-4780-803A-5266A00B673C}"/>
                  </a:ext>
                </a:extLst>
              </p:cNvPr>
              <p:cNvSpPr/>
              <p:nvPr/>
            </p:nvSpPr>
            <p:spPr>
              <a:xfrm>
                <a:off x="2190203" y="3428995"/>
                <a:ext cx="2160124" cy="1528565"/>
              </a:xfrm>
              <a:prstGeom prst="roundRect">
                <a:avLst>
                  <a:gd name="adj" fmla="val 13646"/>
                </a:avLst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38" name="矩形 1037">
                <a:extLst>
                  <a:ext uri="{FF2B5EF4-FFF2-40B4-BE49-F238E27FC236}">
                    <a16:creationId xmlns:a16="http://schemas.microsoft.com/office/drawing/2014/main" xmlns="" id="{DDB5DC72-A2BD-4489-B4D5-3C5871B66561}"/>
                  </a:ext>
                </a:extLst>
              </p:cNvPr>
              <p:cNvSpPr/>
              <p:nvPr/>
            </p:nvSpPr>
            <p:spPr>
              <a:xfrm>
                <a:off x="2190203" y="3879653"/>
                <a:ext cx="2160124" cy="637309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035" name="直接连接符 1034">
              <a:extLst>
                <a:ext uri="{FF2B5EF4-FFF2-40B4-BE49-F238E27FC236}">
                  <a16:creationId xmlns:a16="http://schemas.microsoft.com/office/drawing/2014/main" xmlns="" id="{25080B30-C1C1-4370-B2A7-ECA9617A027D}"/>
                </a:ext>
              </a:extLst>
            </p:cNvPr>
            <p:cNvCxnSpPr>
              <a:cxnSpLocks/>
            </p:cNvCxnSpPr>
            <p:nvPr/>
          </p:nvCxnSpPr>
          <p:spPr>
            <a:xfrm>
              <a:off x="4730801" y="3611418"/>
              <a:ext cx="3175525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36" name="直接连接符 1035">
              <a:extLst>
                <a:ext uri="{FF2B5EF4-FFF2-40B4-BE49-F238E27FC236}">
                  <a16:creationId xmlns:a16="http://schemas.microsoft.com/office/drawing/2014/main" xmlns="" id="{7994F0D5-8D2B-437F-BDE7-49FDA18E0D7F}"/>
                </a:ext>
              </a:extLst>
            </p:cNvPr>
            <p:cNvCxnSpPr>
              <a:cxnSpLocks/>
            </p:cNvCxnSpPr>
            <p:nvPr/>
          </p:nvCxnSpPr>
          <p:spPr>
            <a:xfrm>
              <a:off x="4735989" y="4752109"/>
              <a:ext cx="317553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018" name="矩形 1017">
            <a:extLst>
              <a:ext uri="{FF2B5EF4-FFF2-40B4-BE49-F238E27FC236}">
                <a16:creationId xmlns:a16="http://schemas.microsoft.com/office/drawing/2014/main" xmlns="" id="{8441111B-1AC7-4FD9-99B6-01E0B031F397}"/>
              </a:ext>
            </a:extLst>
          </p:cNvPr>
          <p:cNvSpPr/>
          <p:nvPr/>
        </p:nvSpPr>
        <p:spPr>
          <a:xfrm rot="16200000">
            <a:off x="4244227" y="3685278"/>
            <a:ext cx="847626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9" name="圆柱形 1018">
            <a:extLst>
              <a:ext uri="{FF2B5EF4-FFF2-40B4-BE49-F238E27FC236}">
                <a16:creationId xmlns:a16="http://schemas.microsoft.com/office/drawing/2014/main" xmlns="" id="{0C8938AB-69CA-436A-9C44-4876C380BE0B}"/>
              </a:ext>
            </a:extLst>
          </p:cNvPr>
          <p:cNvSpPr/>
          <p:nvPr/>
        </p:nvSpPr>
        <p:spPr>
          <a:xfrm>
            <a:off x="4532378" y="3112940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0" name="矩形 1019">
            <a:extLst>
              <a:ext uri="{FF2B5EF4-FFF2-40B4-BE49-F238E27FC236}">
                <a16:creationId xmlns:a16="http://schemas.microsoft.com/office/drawing/2014/main" xmlns="" id="{B776E6BE-CAA7-44E1-8F4D-5AA80578340A}"/>
              </a:ext>
            </a:extLst>
          </p:cNvPr>
          <p:cNvSpPr/>
          <p:nvPr/>
        </p:nvSpPr>
        <p:spPr>
          <a:xfrm rot="16200000">
            <a:off x="5915525" y="3685278"/>
            <a:ext cx="847626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1" name="圆柱形 1020">
            <a:extLst>
              <a:ext uri="{FF2B5EF4-FFF2-40B4-BE49-F238E27FC236}">
                <a16:creationId xmlns:a16="http://schemas.microsoft.com/office/drawing/2014/main" xmlns="" id="{C46BF5A0-6E71-4E49-83F8-4D20C8E514E8}"/>
              </a:ext>
            </a:extLst>
          </p:cNvPr>
          <p:cNvSpPr/>
          <p:nvPr/>
        </p:nvSpPr>
        <p:spPr>
          <a:xfrm>
            <a:off x="6203676" y="3112940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2" name="组合 1021">
            <a:extLst>
              <a:ext uri="{FF2B5EF4-FFF2-40B4-BE49-F238E27FC236}">
                <a16:creationId xmlns:a16="http://schemas.microsoft.com/office/drawing/2014/main" xmlns="" id="{8608319C-7F52-47FC-A2FD-1B420A487F83}"/>
              </a:ext>
            </a:extLst>
          </p:cNvPr>
          <p:cNvGrpSpPr/>
          <p:nvPr/>
        </p:nvGrpSpPr>
        <p:grpSpPr>
          <a:xfrm rot="5400000">
            <a:off x="8248169" y="3127496"/>
            <a:ext cx="95309" cy="115229"/>
            <a:chOff x="5493289" y="2039839"/>
            <a:chExt cx="598708" cy="606292"/>
          </a:xfrm>
        </p:grpSpPr>
        <p:sp>
          <p:nvSpPr>
            <p:cNvPr id="1032" name="任意多边形: 形状 1031">
              <a:extLst>
                <a:ext uri="{FF2B5EF4-FFF2-40B4-BE49-F238E27FC236}">
                  <a16:creationId xmlns:a16="http://schemas.microsoft.com/office/drawing/2014/main" xmlns="" id="{9A33904D-95C8-464E-A462-DC17EE64294A}"/>
                </a:ext>
              </a:extLst>
            </p:cNvPr>
            <p:cNvSpPr/>
            <p:nvPr/>
          </p:nvSpPr>
          <p:spPr>
            <a:xfrm rot="5400000">
              <a:off x="5491946" y="2041182"/>
              <a:ext cx="601394" cy="598708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3" name="任意多边形: 形状 1032">
              <a:extLst>
                <a:ext uri="{FF2B5EF4-FFF2-40B4-BE49-F238E27FC236}">
                  <a16:creationId xmlns:a16="http://schemas.microsoft.com/office/drawing/2014/main" xmlns="" id="{850765F3-074D-43DB-9A16-8A5029CEDAEA}"/>
                </a:ext>
              </a:extLst>
            </p:cNvPr>
            <p:cNvSpPr/>
            <p:nvPr/>
          </p:nvSpPr>
          <p:spPr>
            <a:xfrm flipV="1">
              <a:off x="5547419" y="2106130"/>
              <a:ext cx="539999" cy="540001"/>
            </a:xfrm>
            <a:custGeom>
              <a:avLst/>
              <a:gdLst>
                <a:gd name="connsiteX0" fmla="*/ 0 w 540000"/>
                <a:gd name="connsiteY0" fmla="*/ 540000 h 540000"/>
                <a:gd name="connsiteX1" fmla="*/ 0 w 540000"/>
                <a:gd name="connsiteY1" fmla="*/ 0 h 540000"/>
                <a:gd name="connsiteX2" fmla="*/ 540000 w 540000"/>
                <a:gd name="connsiteY2" fmla="*/ 0 h 540000"/>
                <a:gd name="connsiteX3" fmla="*/ 0 w 540000"/>
                <a:gd name="connsiteY3" fmla="*/ 54000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00" h="540000">
                  <a:moveTo>
                    <a:pt x="0" y="540000"/>
                  </a:moveTo>
                  <a:lnTo>
                    <a:pt x="0" y="0"/>
                  </a:lnTo>
                  <a:lnTo>
                    <a:pt x="540000" y="0"/>
                  </a:lnTo>
                  <a:lnTo>
                    <a:pt x="0" y="540000"/>
                  </a:lnTo>
                  <a:close/>
                </a:path>
              </a:pathLst>
            </a:cu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23" name="矩形 1022">
            <a:extLst>
              <a:ext uri="{FF2B5EF4-FFF2-40B4-BE49-F238E27FC236}">
                <a16:creationId xmlns:a16="http://schemas.microsoft.com/office/drawing/2014/main" xmlns="" id="{5122D45C-0972-4F56-B700-6ECC41048F1C}"/>
              </a:ext>
            </a:extLst>
          </p:cNvPr>
          <p:cNvSpPr/>
          <p:nvPr/>
        </p:nvSpPr>
        <p:spPr>
          <a:xfrm rot="16200000">
            <a:off x="8221747" y="3736121"/>
            <a:ext cx="864000" cy="108000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4" name="圆柱形 1023">
            <a:extLst>
              <a:ext uri="{FF2B5EF4-FFF2-40B4-BE49-F238E27FC236}">
                <a16:creationId xmlns:a16="http://schemas.microsoft.com/office/drawing/2014/main" xmlns="" id="{DCB8C886-037F-4C0C-ABB3-D27A272D9514}"/>
              </a:ext>
            </a:extLst>
          </p:cNvPr>
          <p:cNvSpPr/>
          <p:nvPr/>
        </p:nvSpPr>
        <p:spPr>
          <a:xfrm>
            <a:off x="8515345" y="3151851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矩形 1024">
            <a:extLst>
              <a:ext uri="{FF2B5EF4-FFF2-40B4-BE49-F238E27FC236}">
                <a16:creationId xmlns:a16="http://schemas.microsoft.com/office/drawing/2014/main" xmlns="" id="{463473AB-4020-477C-9B22-490175BD3695}"/>
              </a:ext>
            </a:extLst>
          </p:cNvPr>
          <p:cNvSpPr/>
          <p:nvPr/>
        </p:nvSpPr>
        <p:spPr>
          <a:xfrm rot="16200000">
            <a:off x="9618240" y="3767003"/>
            <a:ext cx="847626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6" name="圆柱形 1025">
            <a:extLst>
              <a:ext uri="{FF2B5EF4-FFF2-40B4-BE49-F238E27FC236}">
                <a16:creationId xmlns:a16="http://schemas.microsoft.com/office/drawing/2014/main" xmlns="" id="{F90B3EEC-5DF0-435B-A5DD-BF269A98B65B}"/>
              </a:ext>
            </a:extLst>
          </p:cNvPr>
          <p:cNvSpPr/>
          <p:nvPr/>
        </p:nvSpPr>
        <p:spPr>
          <a:xfrm>
            <a:off x="9906391" y="3142785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矩形 1026">
            <a:extLst>
              <a:ext uri="{FF2B5EF4-FFF2-40B4-BE49-F238E27FC236}">
                <a16:creationId xmlns:a16="http://schemas.microsoft.com/office/drawing/2014/main" xmlns="" id="{7F86FE7A-BFC4-4587-9543-D5849AE00C1E}"/>
              </a:ext>
            </a:extLst>
          </p:cNvPr>
          <p:cNvSpPr/>
          <p:nvPr/>
        </p:nvSpPr>
        <p:spPr>
          <a:xfrm rot="16200000">
            <a:off x="11027248" y="3728686"/>
            <a:ext cx="932389" cy="102519"/>
          </a:xfrm>
          <a:prstGeom prst="rect">
            <a:avLst/>
          </a:prstGeom>
          <a:gradFill flip="none" rotWithShape="1">
            <a:gsLst>
              <a:gs pos="27000">
                <a:sysClr val="window" lastClr="FFFFFF">
                  <a:lumMod val="65000"/>
                </a:sysClr>
              </a:gs>
              <a:gs pos="75000">
                <a:sysClr val="window" lastClr="FFFFFF">
                  <a:lumMod val="65000"/>
                </a:sysClr>
              </a:gs>
              <a:gs pos="50000">
                <a:sysClr val="window" lastClr="FFFFFF">
                  <a:lumMod val="95000"/>
                </a:sysClr>
              </a:gs>
              <a:gs pos="1000">
                <a:srgbClr val="E7E6E6">
                  <a:lumMod val="25000"/>
                </a:srgbClr>
              </a:gs>
              <a:gs pos="100000">
                <a:srgbClr val="E7E6E6">
                  <a:lumMod val="2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8" name="圆柱形 1027">
            <a:extLst>
              <a:ext uri="{FF2B5EF4-FFF2-40B4-BE49-F238E27FC236}">
                <a16:creationId xmlns:a16="http://schemas.microsoft.com/office/drawing/2014/main" xmlns="" id="{31C268A9-6BF2-4944-92FA-437D6CDDAF7E}"/>
              </a:ext>
            </a:extLst>
          </p:cNvPr>
          <p:cNvSpPr/>
          <p:nvPr/>
        </p:nvSpPr>
        <p:spPr>
          <a:xfrm>
            <a:off x="11357780" y="3130408"/>
            <a:ext cx="282899" cy="284558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矩形 1028">
            <a:extLst>
              <a:ext uri="{FF2B5EF4-FFF2-40B4-BE49-F238E27FC236}">
                <a16:creationId xmlns:a16="http://schemas.microsoft.com/office/drawing/2014/main" xmlns="" id="{B4CA4368-AA4A-42E4-8BE7-12ACA935FC6B}"/>
              </a:ext>
            </a:extLst>
          </p:cNvPr>
          <p:cNvSpPr/>
          <p:nvPr/>
        </p:nvSpPr>
        <p:spPr>
          <a:xfrm>
            <a:off x="3407492" y="3009877"/>
            <a:ext cx="599848" cy="743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235000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0" name="文本框 22">
            <a:extLst>
              <a:ext uri="{FF2B5EF4-FFF2-40B4-BE49-F238E27FC236}">
                <a16:creationId xmlns:a16="http://schemas.microsoft.com/office/drawing/2014/main" xmlns="" id="{F7EEACC3-2C7B-4F47-872F-7C298C06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68" y="2798424"/>
            <a:ext cx="133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2K valve boxes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1031" name="直接箭头连接符 1030">
            <a:extLst>
              <a:ext uri="{FF2B5EF4-FFF2-40B4-BE49-F238E27FC236}">
                <a16:creationId xmlns:a16="http://schemas.microsoft.com/office/drawing/2014/main" xmlns="" id="{8747203F-3BCA-4092-993D-EDA549DA4B81}"/>
              </a:ext>
            </a:extLst>
          </p:cNvPr>
          <p:cNvCxnSpPr>
            <a:cxnSpLocks/>
          </p:cNvCxnSpPr>
          <p:nvPr/>
        </p:nvCxnSpPr>
        <p:spPr>
          <a:xfrm flipH="1" flipV="1">
            <a:off x="2198614" y="3037152"/>
            <a:ext cx="146684" cy="147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992560B8-41CB-4EAD-9EE8-739A7CECE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cxnSp>
        <p:nvCxnSpPr>
          <p:cNvPr id="287" name="直接连接符 286">
            <a:extLst>
              <a:ext uri="{FF2B5EF4-FFF2-40B4-BE49-F238E27FC236}">
                <a16:creationId xmlns:a16="http://schemas.microsoft.com/office/drawing/2014/main" xmlns="" id="{C2E4C39D-4FDF-4ACC-92FC-8E8B5B8A55F4}"/>
              </a:ext>
            </a:extLst>
          </p:cNvPr>
          <p:cNvCxnSpPr/>
          <p:nvPr/>
        </p:nvCxnSpPr>
        <p:spPr>
          <a:xfrm>
            <a:off x="1817282" y="4012183"/>
            <a:ext cx="14639" cy="8052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箭头连接符 287">
            <a:extLst>
              <a:ext uri="{FF2B5EF4-FFF2-40B4-BE49-F238E27FC236}">
                <a16:creationId xmlns:a16="http://schemas.microsoft.com/office/drawing/2014/main" xmlns="" id="{CB7055F2-CD56-4E75-83DC-2DCD861D7E0C}"/>
              </a:ext>
            </a:extLst>
          </p:cNvPr>
          <p:cNvCxnSpPr>
            <a:cxnSpLocks/>
          </p:cNvCxnSpPr>
          <p:nvPr/>
        </p:nvCxnSpPr>
        <p:spPr>
          <a:xfrm>
            <a:off x="1804006" y="4677269"/>
            <a:ext cx="378875" cy="457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1" name="图片 3">
            <a:extLst>
              <a:ext uri="{FF2B5EF4-FFF2-40B4-BE49-F238E27FC236}">
                <a16:creationId xmlns:a16="http://schemas.microsoft.com/office/drawing/2014/main" xmlns="" id="{A6D089F5-7A2D-4E1D-B045-390364354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6" y="5001876"/>
            <a:ext cx="3581192" cy="176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3" name="直接连接符 572">
            <a:extLst>
              <a:ext uri="{FF2B5EF4-FFF2-40B4-BE49-F238E27FC236}">
                <a16:creationId xmlns:a16="http://schemas.microsoft.com/office/drawing/2014/main" xmlns="" id="{1AE95F70-773D-4FED-B3E7-A613F029E7E4}"/>
              </a:ext>
            </a:extLst>
          </p:cNvPr>
          <p:cNvCxnSpPr/>
          <p:nvPr/>
        </p:nvCxnSpPr>
        <p:spPr>
          <a:xfrm>
            <a:off x="7928764" y="4015340"/>
            <a:ext cx="14639" cy="864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直接箭头连接符 573">
            <a:extLst>
              <a:ext uri="{FF2B5EF4-FFF2-40B4-BE49-F238E27FC236}">
                <a16:creationId xmlns:a16="http://schemas.microsoft.com/office/drawing/2014/main" xmlns="" id="{5D0C30F0-E76F-493C-AAC5-8B83F46525E6}"/>
              </a:ext>
            </a:extLst>
          </p:cNvPr>
          <p:cNvCxnSpPr>
            <a:cxnSpLocks/>
          </p:cNvCxnSpPr>
          <p:nvPr/>
        </p:nvCxnSpPr>
        <p:spPr>
          <a:xfrm>
            <a:off x="8035752" y="4893942"/>
            <a:ext cx="425193" cy="42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直接箭头连接符 575">
            <a:extLst>
              <a:ext uri="{FF2B5EF4-FFF2-40B4-BE49-F238E27FC236}">
                <a16:creationId xmlns:a16="http://schemas.microsoft.com/office/drawing/2014/main" xmlns="" id="{D82508AA-5ECD-4DBF-BD3C-FC62114376BF}"/>
              </a:ext>
            </a:extLst>
          </p:cNvPr>
          <p:cNvCxnSpPr>
            <a:cxnSpLocks/>
          </p:cNvCxnSpPr>
          <p:nvPr/>
        </p:nvCxnSpPr>
        <p:spPr>
          <a:xfrm flipV="1">
            <a:off x="5404933" y="2882547"/>
            <a:ext cx="237872" cy="263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1" name="文本框 960">
            <a:extLst>
              <a:ext uri="{FF2B5EF4-FFF2-40B4-BE49-F238E27FC236}">
                <a16:creationId xmlns:a16="http://schemas.microsoft.com/office/drawing/2014/main" xmlns="" id="{A2370E6D-570C-48CB-A8B6-C020D334B0F8}"/>
              </a:ext>
            </a:extLst>
          </p:cNvPr>
          <p:cNvSpPr txBox="1"/>
          <p:nvPr/>
        </p:nvSpPr>
        <p:spPr>
          <a:xfrm>
            <a:off x="1878852" y="3499295"/>
            <a:ext cx="355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10 cryomodules, 6×650MHZ 2-cell cavities each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Collider Ring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60" name="文本框 959">
            <a:extLst>
              <a:ext uri="{FF2B5EF4-FFF2-40B4-BE49-F238E27FC236}">
                <a16:creationId xmlns:a16="http://schemas.microsoft.com/office/drawing/2014/main" xmlns="" id="{91346FE4-3AB9-458C-98B5-11251E710FC7}"/>
              </a:ext>
            </a:extLst>
          </p:cNvPr>
          <p:cNvSpPr txBox="1"/>
          <p:nvPr/>
        </p:nvSpPr>
        <p:spPr>
          <a:xfrm>
            <a:off x="7658297" y="3570145"/>
            <a:ext cx="4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3 cryomodules, 8×1.3GHZ 9-cell cavities each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Booster Ring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40" name="矩形 1239">
            <a:extLst>
              <a:ext uri="{FF2B5EF4-FFF2-40B4-BE49-F238E27FC236}">
                <a16:creationId xmlns:a16="http://schemas.microsoft.com/office/drawing/2014/main" xmlns="" id="{D6CD9804-A5DC-4F0B-AE8D-5A2FE1FB0FBA}"/>
              </a:ext>
            </a:extLst>
          </p:cNvPr>
          <p:cNvSpPr/>
          <p:nvPr/>
        </p:nvSpPr>
        <p:spPr>
          <a:xfrm>
            <a:off x="3130657" y="172221"/>
            <a:ext cx="7021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Flow chart of SRF CDR Scheme</a:t>
            </a:r>
            <a:endParaRPr lang="zh-CN" altLang="en-US" sz="32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pic>
        <p:nvPicPr>
          <p:cNvPr id="1241" name="Picture 3" descr="F10009945-6.jpg">
            <a:extLst>
              <a:ext uri="{FF2B5EF4-FFF2-40B4-BE49-F238E27FC236}">
                <a16:creationId xmlns:a16="http://schemas.microsoft.com/office/drawing/2014/main" xmlns="" id="{CB7B0BA3-D943-4150-8556-213B15DCF85A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30739" r="29221" b="11450"/>
          <a:stretch>
            <a:fillRect/>
          </a:stretch>
        </p:blipFill>
        <p:spPr bwMode="auto">
          <a:xfrm>
            <a:off x="8586456" y="4978256"/>
            <a:ext cx="32591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46" name="直接连接符 1245">
            <a:extLst>
              <a:ext uri="{FF2B5EF4-FFF2-40B4-BE49-F238E27FC236}">
                <a16:creationId xmlns:a16="http://schemas.microsoft.com/office/drawing/2014/main" xmlns="" id="{F79B4F51-A2AD-4964-9F31-0F4EC745FC87}"/>
              </a:ext>
            </a:extLst>
          </p:cNvPr>
          <p:cNvCxnSpPr>
            <a:cxnSpLocks/>
          </p:cNvCxnSpPr>
          <p:nvPr/>
        </p:nvCxnSpPr>
        <p:spPr>
          <a:xfrm flipV="1">
            <a:off x="79248" y="3178957"/>
            <a:ext cx="11766345" cy="609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8" name="文本框 22">
            <a:extLst>
              <a:ext uri="{FF2B5EF4-FFF2-40B4-BE49-F238E27FC236}">
                <a16:creationId xmlns:a16="http://schemas.microsoft.com/office/drawing/2014/main" xmlns="" id="{34709EC4-6F53-4E06-8128-A1ECDBFE2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" y="2822801"/>
            <a:ext cx="1120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Sub-tunnel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D55417B-928A-47A4-8BFF-F816E8F56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492" y="1525519"/>
            <a:ext cx="2437268" cy="1242687"/>
          </a:xfrm>
          <a:prstGeom prst="rect">
            <a:avLst/>
          </a:prstGeom>
        </p:spPr>
      </p:pic>
      <p:sp>
        <p:nvSpPr>
          <p:cNvPr id="293" name="矩形 292">
            <a:extLst>
              <a:ext uri="{FF2B5EF4-FFF2-40B4-BE49-F238E27FC236}">
                <a16:creationId xmlns:a16="http://schemas.microsoft.com/office/drawing/2014/main" xmlns="" id="{D06B9703-85E9-470E-9F2D-54BD32EB30F4}"/>
              </a:ext>
            </a:extLst>
          </p:cNvPr>
          <p:cNvSpPr/>
          <p:nvPr/>
        </p:nvSpPr>
        <p:spPr>
          <a:xfrm>
            <a:off x="9412282" y="2985133"/>
            <a:ext cx="599848" cy="7430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80000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4" name="椭圆 293">
            <a:extLst>
              <a:ext uri="{FF2B5EF4-FFF2-40B4-BE49-F238E27FC236}">
                <a16:creationId xmlns:a16="http://schemas.microsoft.com/office/drawing/2014/main" xmlns="" id="{A3D05803-40A2-4D5C-A8CE-84211D66B89F}"/>
              </a:ext>
            </a:extLst>
          </p:cNvPr>
          <p:cNvSpPr/>
          <p:nvPr/>
        </p:nvSpPr>
        <p:spPr>
          <a:xfrm>
            <a:off x="7204102" y="1516787"/>
            <a:ext cx="538442" cy="25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矩形 1218">
            <a:extLst>
              <a:ext uri="{FF2B5EF4-FFF2-40B4-BE49-F238E27FC236}">
                <a16:creationId xmlns:a16="http://schemas.microsoft.com/office/drawing/2014/main" xmlns="" id="{BBA07099-30E3-4C19-A7DC-F2E67818C8F6}"/>
              </a:ext>
            </a:extLst>
          </p:cNvPr>
          <p:cNvSpPr/>
          <p:nvPr/>
        </p:nvSpPr>
        <p:spPr>
          <a:xfrm>
            <a:off x="2615210" y="116708"/>
            <a:ext cx="8609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Flow chart of SRF </a:t>
            </a:r>
            <a:r>
              <a:rPr lang="en-US" altLang="zh-CN" sz="3600" b="1" spc="-6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Modif</a:t>
            </a:r>
            <a:r>
              <a:rPr lang="en-US" altLang="zh-CN" sz="36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. Scheme</a:t>
            </a:r>
            <a:endParaRPr lang="zh-CN" altLang="en-US" sz="36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  <p:grpSp>
        <p:nvGrpSpPr>
          <p:cNvPr id="1220" name="组合 1219">
            <a:extLst>
              <a:ext uri="{FF2B5EF4-FFF2-40B4-BE49-F238E27FC236}">
                <a16:creationId xmlns:a16="http://schemas.microsoft.com/office/drawing/2014/main" xmlns="" id="{04CE491B-F57B-42DB-914E-E646A14F0808}"/>
              </a:ext>
            </a:extLst>
          </p:cNvPr>
          <p:cNvGrpSpPr/>
          <p:nvPr/>
        </p:nvGrpSpPr>
        <p:grpSpPr>
          <a:xfrm>
            <a:off x="0" y="833356"/>
            <a:ext cx="12192000" cy="4249072"/>
            <a:chOff x="0" y="810496"/>
            <a:chExt cx="12192000" cy="4249072"/>
          </a:xfrm>
        </p:grpSpPr>
        <p:sp>
          <p:nvSpPr>
            <p:cNvPr id="1221" name="文本框 1220">
              <a:extLst>
                <a:ext uri="{FF2B5EF4-FFF2-40B4-BE49-F238E27FC236}">
                  <a16:creationId xmlns:a16="http://schemas.microsoft.com/office/drawing/2014/main" xmlns="" id="{C779A70E-5991-4409-A08B-F184190D8A78}"/>
                </a:ext>
              </a:extLst>
            </p:cNvPr>
            <p:cNvSpPr txBox="1"/>
            <p:nvPr/>
          </p:nvSpPr>
          <p:spPr>
            <a:xfrm>
              <a:off x="8374960" y="3431071"/>
              <a:ext cx="3495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3 cryomodules, 8×1.3GHZ 9-cell cavities each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Booster Ring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22" name="文本框 1221">
              <a:extLst>
                <a:ext uri="{FF2B5EF4-FFF2-40B4-BE49-F238E27FC236}">
                  <a16:creationId xmlns:a16="http://schemas.microsoft.com/office/drawing/2014/main" xmlns="" id="{0E6CB539-B63D-44FF-A0F1-CFD1F934DBEF}"/>
                </a:ext>
              </a:extLst>
            </p:cNvPr>
            <p:cNvSpPr txBox="1"/>
            <p:nvPr/>
          </p:nvSpPr>
          <p:spPr>
            <a:xfrm>
              <a:off x="852576" y="3535370"/>
              <a:ext cx="5303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10 cryomodules, 6×650MHZ 2-cell cavities each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Collider Ring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1223" name="组合 1222">
              <a:extLst>
                <a:ext uri="{FF2B5EF4-FFF2-40B4-BE49-F238E27FC236}">
                  <a16:creationId xmlns:a16="http://schemas.microsoft.com/office/drawing/2014/main" xmlns="" id="{01EAF100-5228-422B-84A9-4BC329F7AE19}"/>
                </a:ext>
              </a:extLst>
            </p:cNvPr>
            <p:cNvGrpSpPr/>
            <p:nvPr/>
          </p:nvGrpSpPr>
          <p:grpSpPr>
            <a:xfrm>
              <a:off x="8352817" y="3868598"/>
              <a:ext cx="3839183" cy="860821"/>
              <a:chOff x="2806326" y="4077050"/>
              <a:chExt cx="7691481" cy="694290"/>
            </a:xfrm>
          </p:grpSpPr>
          <p:grpSp>
            <p:nvGrpSpPr>
              <p:cNvPr id="1451" name="组合 1450">
                <a:extLst>
                  <a:ext uri="{FF2B5EF4-FFF2-40B4-BE49-F238E27FC236}">
                    <a16:creationId xmlns:a16="http://schemas.microsoft.com/office/drawing/2014/main" xmlns="" id="{CDE804E6-BB0B-4B50-978A-CB80D4424620}"/>
                  </a:ext>
                </a:extLst>
              </p:cNvPr>
              <p:cNvGrpSpPr/>
              <p:nvPr/>
            </p:nvGrpSpPr>
            <p:grpSpPr>
              <a:xfrm>
                <a:off x="2806326" y="4077050"/>
                <a:ext cx="7691481" cy="562156"/>
                <a:chOff x="149040" y="4761696"/>
                <a:chExt cx="11148586" cy="830369"/>
              </a:xfrm>
            </p:grpSpPr>
            <p:pic>
              <p:nvPicPr>
                <p:cNvPr id="1481" name="图片 1480">
                  <a:extLst>
                    <a:ext uri="{FF2B5EF4-FFF2-40B4-BE49-F238E27FC236}">
                      <a16:creationId xmlns:a16="http://schemas.microsoft.com/office/drawing/2014/main" xmlns="" id="{8B5B71F4-6C01-40F9-AAFB-E8DC24E446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9040" y="4761696"/>
                  <a:ext cx="3527190" cy="830369"/>
                </a:xfrm>
                <a:prstGeom prst="rect">
                  <a:avLst/>
                </a:prstGeom>
              </p:spPr>
            </p:pic>
            <p:pic>
              <p:nvPicPr>
                <p:cNvPr id="1482" name="图片 1481">
                  <a:extLst>
                    <a:ext uri="{FF2B5EF4-FFF2-40B4-BE49-F238E27FC236}">
                      <a16:creationId xmlns:a16="http://schemas.microsoft.com/office/drawing/2014/main" xmlns="" id="{2A8FB4E4-1E77-4F4B-8844-FBFBE4C881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770436" y="4800916"/>
                  <a:ext cx="3527190" cy="751928"/>
                </a:xfrm>
                <a:prstGeom prst="rect">
                  <a:avLst/>
                </a:prstGeom>
              </p:spPr>
            </p:pic>
            <p:pic>
              <p:nvPicPr>
                <p:cNvPr id="1483" name="图片 1482">
                  <a:extLst>
                    <a:ext uri="{FF2B5EF4-FFF2-40B4-BE49-F238E27FC236}">
                      <a16:creationId xmlns:a16="http://schemas.microsoft.com/office/drawing/2014/main" xmlns="" id="{A0352D04-3932-46C3-9243-CDA4A03851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960386" y="4782690"/>
                  <a:ext cx="3527190" cy="803216"/>
                </a:xfrm>
                <a:prstGeom prst="rect">
                  <a:avLst/>
                </a:prstGeom>
                <a:solidFill>
                  <a:srgbClr val="0854E0"/>
                </a:solidFill>
              </p:spPr>
            </p:pic>
            <p:sp>
              <p:nvSpPr>
                <p:cNvPr id="1484" name="矩形 1483">
                  <a:extLst>
                    <a:ext uri="{FF2B5EF4-FFF2-40B4-BE49-F238E27FC236}">
                      <a16:creationId xmlns:a16="http://schemas.microsoft.com/office/drawing/2014/main" xmlns="" id="{1EA7D955-AAA0-4EC2-BD03-EEF9FB209D1B}"/>
                    </a:ext>
                  </a:extLst>
                </p:cNvPr>
                <p:cNvSpPr/>
                <p:nvPr/>
              </p:nvSpPr>
              <p:spPr>
                <a:xfrm>
                  <a:off x="3643428" y="5348761"/>
                  <a:ext cx="461048" cy="432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grpSp>
              <p:nvGrpSpPr>
                <p:cNvPr id="1485" name="组合 1484">
                  <a:extLst>
                    <a:ext uri="{FF2B5EF4-FFF2-40B4-BE49-F238E27FC236}">
                      <a16:creationId xmlns:a16="http://schemas.microsoft.com/office/drawing/2014/main" xmlns="" id="{FB727FD7-630F-4587-BCBE-8A756FBCA08E}"/>
                    </a:ext>
                  </a:extLst>
                </p:cNvPr>
                <p:cNvGrpSpPr/>
                <p:nvPr/>
              </p:nvGrpSpPr>
              <p:grpSpPr>
                <a:xfrm>
                  <a:off x="3562137" y="5088885"/>
                  <a:ext cx="620809" cy="180000"/>
                  <a:chOff x="4055253" y="3912768"/>
                  <a:chExt cx="620809" cy="180000"/>
                </a:xfrm>
              </p:grpSpPr>
              <p:pic>
                <p:nvPicPr>
                  <p:cNvPr id="1491" name="图片 1490">
                    <a:extLst>
                      <a:ext uri="{FF2B5EF4-FFF2-40B4-BE49-F238E27FC236}">
                        <a16:creationId xmlns:a16="http://schemas.microsoft.com/office/drawing/2014/main" xmlns="" id="{AB879BAE-E26E-48F6-81AC-48F06AF6F8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055253" y="3912768"/>
                    <a:ext cx="81291" cy="180000"/>
                  </a:xfrm>
                  <a:prstGeom prst="rect">
                    <a:avLst/>
                  </a:prstGeom>
                </p:spPr>
              </p:pic>
              <p:pic>
                <p:nvPicPr>
                  <p:cNvPr id="1492" name="图片 1491">
                    <a:extLst>
                      <a:ext uri="{FF2B5EF4-FFF2-40B4-BE49-F238E27FC236}">
                        <a16:creationId xmlns:a16="http://schemas.microsoft.com/office/drawing/2014/main" xmlns="" id="{212D3D9E-744C-4D20-9CEC-E2EDE7DA02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94771" y="3912768"/>
                    <a:ext cx="81291" cy="18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86" name="组合 1485">
                  <a:extLst>
                    <a:ext uri="{FF2B5EF4-FFF2-40B4-BE49-F238E27FC236}">
                      <a16:creationId xmlns:a16="http://schemas.microsoft.com/office/drawing/2014/main" xmlns="" id="{C6CB0AC5-EDB8-44C5-8E07-65F277F1A69A}"/>
                    </a:ext>
                  </a:extLst>
                </p:cNvPr>
                <p:cNvGrpSpPr/>
                <p:nvPr/>
              </p:nvGrpSpPr>
              <p:grpSpPr>
                <a:xfrm>
                  <a:off x="7374568" y="5086880"/>
                  <a:ext cx="620809" cy="180000"/>
                  <a:chOff x="4055253" y="3912768"/>
                  <a:chExt cx="620809" cy="180000"/>
                </a:xfrm>
              </p:grpSpPr>
              <p:pic>
                <p:nvPicPr>
                  <p:cNvPr id="1489" name="图片 1488">
                    <a:extLst>
                      <a:ext uri="{FF2B5EF4-FFF2-40B4-BE49-F238E27FC236}">
                        <a16:creationId xmlns:a16="http://schemas.microsoft.com/office/drawing/2014/main" xmlns="" id="{AC34B625-D719-4C37-B62E-B6022D001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055253" y="3912768"/>
                    <a:ext cx="81291" cy="180000"/>
                  </a:xfrm>
                  <a:prstGeom prst="rect">
                    <a:avLst/>
                  </a:prstGeom>
                </p:spPr>
              </p:pic>
              <p:pic>
                <p:nvPicPr>
                  <p:cNvPr id="1490" name="图片 1489">
                    <a:extLst>
                      <a:ext uri="{FF2B5EF4-FFF2-40B4-BE49-F238E27FC236}">
                        <a16:creationId xmlns:a16="http://schemas.microsoft.com/office/drawing/2014/main" xmlns="" id="{FA2798DE-2AE3-4C70-8584-57F4E87769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594771" y="3912768"/>
                    <a:ext cx="81291" cy="18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87" name="矩形 1486">
                  <a:extLst>
                    <a:ext uri="{FF2B5EF4-FFF2-40B4-BE49-F238E27FC236}">
                      <a16:creationId xmlns:a16="http://schemas.microsoft.com/office/drawing/2014/main" xmlns="" id="{3F40FE41-E210-46AF-AB70-A48F3B6D8045}"/>
                    </a:ext>
                  </a:extLst>
                </p:cNvPr>
                <p:cNvSpPr/>
                <p:nvPr/>
              </p:nvSpPr>
              <p:spPr>
                <a:xfrm>
                  <a:off x="7455859" y="5351437"/>
                  <a:ext cx="461048" cy="432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pic>
              <p:nvPicPr>
                <p:cNvPr id="1488" name="图片 1487">
                  <a:extLst>
                    <a:ext uri="{FF2B5EF4-FFF2-40B4-BE49-F238E27FC236}">
                      <a16:creationId xmlns:a16="http://schemas.microsoft.com/office/drawing/2014/main" xmlns="" id="{97931BA4-1699-4203-9B67-0974C0A5C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30871" y="5086880"/>
                  <a:ext cx="86744" cy="192075"/>
                </a:xfrm>
                <a:prstGeom prst="rect">
                  <a:avLst/>
                </a:prstGeom>
              </p:spPr>
            </p:pic>
          </p:grpSp>
          <p:cxnSp>
            <p:nvCxnSpPr>
              <p:cNvPr id="1452" name="直接连接符 1451">
                <a:extLst>
                  <a:ext uri="{FF2B5EF4-FFF2-40B4-BE49-F238E27FC236}">
                    <a16:creationId xmlns:a16="http://schemas.microsoft.com/office/drawing/2014/main" xmlns="" id="{8F09CFE8-39A9-4F53-9EAF-52FDB2B37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2605" y="4419057"/>
                <a:ext cx="0" cy="3335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3" name="直接连接符 1452">
                <a:extLst>
                  <a:ext uri="{FF2B5EF4-FFF2-40B4-BE49-F238E27FC236}">
                    <a16:creationId xmlns:a16="http://schemas.microsoft.com/office/drawing/2014/main" xmlns="" id="{BB66D302-1587-4B37-9F3E-7C192578B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9344" y="4427232"/>
                <a:ext cx="0" cy="3335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4" name="直接连接符 1453">
                <a:extLst>
                  <a:ext uri="{FF2B5EF4-FFF2-40B4-BE49-F238E27FC236}">
                    <a16:creationId xmlns:a16="http://schemas.microsoft.com/office/drawing/2014/main" xmlns="" id="{6426B1CD-71FA-48D8-8839-9852F5B3C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1874" y="4437804"/>
                <a:ext cx="0" cy="3335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5" name="直接箭头连接符 1454">
                <a:extLst>
                  <a:ext uri="{FF2B5EF4-FFF2-40B4-BE49-F238E27FC236}">
                    <a16:creationId xmlns:a16="http://schemas.microsoft.com/office/drawing/2014/main" xmlns="" id="{71544077-6E7D-4423-B040-A3E7D8DEBE9D}"/>
                  </a:ext>
                </a:extLst>
              </p:cNvPr>
              <p:cNvCxnSpPr/>
              <p:nvPr/>
            </p:nvCxnSpPr>
            <p:spPr>
              <a:xfrm>
                <a:off x="5127666" y="4692616"/>
                <a:ext cx="46167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grpSp>
            <p:nvGrpSpPr>
              <p:cNvPr id="1456" name="组合 1455">
                <a:extLst>
                  <a:ext uri="{FF2B5EF4-FFF2-40B4-BE49-F238E27FC236}">
                    <a16:creationId xmlns:a16="http://schemas.microsoft.com/office/drawing/2014/main" xmlns="" id="{50EE319F-9005-4567-A4E7-59C65E1B30D1}"/>
                  </a:ext>
                </a:extLst>
              </p:cNvPr>
              <p:cNvGrpSpPr/>
              <p:nvPr/>
            </p:nvGrpSpPr>
            <p:grpSpPr>
              <a:xfrm>
                <a:off x="2959124" y="4427232"/>
                <a:ext cx="2189130" cy="333536"/>
                <a:chOff x="4182946" y="5278955"/>
                <a:chExt cx="3173082" cy="492671"/>
              </a:xfrm>
            </p:grpSpPr>
            <p:cxnSp>
              <p:nvCxnSpPr>
                <p:cNvPr id="1479" name="直接连接符 1478">
                  <a:extLst>
                    <a:ext uri="{FF2B5EF4-FFF2-40B4-BE49-F238E27FC236}">
                      <a16:creationId xmlns:a16="http://schemas.microsoft.com/office/drawing/2014/main" xmlns="" id="{543FC4B2-7EAD-405E-A9F6-F34C91FCCA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2946" y="5278955"/>
                  <a:ext cx="0" cy="4926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80" name="直接箭头连接符 1479">
                  <a:extLst>
                    <a:ext uri="{FF2B5EF4-FFF2-40B4-BE49-F238E27FC236}">
                      <a16:creationId xmlns:a16="http://schemas.microsoft.com/office/drawing/2014/main" xmlns="" id="{FBF90C94-0438-49EF-9848-44B5F33C8823}"/>
                    </a:ext>
                  </a:extLst>
                </p:cNvPr>
                <p:cNvCxnSpPr/>
                <p:nvPr/>
              </p:nvCxnSpPr>
              <p:spPr>
                <a:xfrm>
                  <a:off x="4182946" y="5670958"/>
                  <a:ext cx="3173082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</p:grpSp>
          <p:cxnSp>
            <p:nvCxnSpPr>
              <p:cNvPr id="1457" name="直接连接符 1456">
                <a:extLst>
                  <a:ext uri="{FF2B5EF4-FFF2-40B4-BE49-F238E27FC236}">
                    <a16:creationId xmlns:a16="http://schemas.microsoft.com/office/drawing/2014/main" xmlns="" id="{217CEAE0-611E-4018-BE6F-D0AD51B8D8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1674" y="4437804"/>
                <a:ext cx="0" cy="3335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8" name="直接连接符 1457">
                <a:extLst>
                  <a:ext uri="{FF2B5EF4-FFF2-40B4-BE49-F238E27FC236}">
                    <a16:creationId xmlns:a16="http://schemas.microsoft.com/office/drawing/2014/main" xmlns="" id="{638BE8E1-FF79-4F53-9439-37A0B2C23D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82762" y="4419057"/>
                <a:ext cx="0" cy="3335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9" name="直接箭头连接符 1458">
                <a:extLst>
                  <a:ext uri="{FF2B5EF4-FFF2-40B4-BE49-F238E27FC236}">
                    <a16:creationId xmlns:a16="http://schemas.microsoft.com/office/drawing/2014/main" xmlns="" id="{81C83296-FCDC-4033-B398-738EA87C0C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1674" y="4692616"/>
                <a:ext cx="2161089" cy="1057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1460" name="直接箭头连接符 1459">
                <a:extLst>
                  <a:ext uri="{FF2B5EF4-FFF2-40B4-BE49-F238E27FC236}">
                    <a16:creationId xmlns:a16="http://schemas.microsoft.com/office/drawing/2014/main" xmlns="" id="{C0850849-3C21-4A89-BB4F-EA564C3ECE34}"/>
                  </a:ext>
                </a:extLst>
              </p:cNvPr>
              <p:cNvCxnSpPr/>
              <p:nvPr/>
            </p:nvCxnSpPr>
            <p:spPr>
              <a:xfrm>
                <a:off x="5589344" y="4692616"/>
                <a:ext cx="2172531" cy="1057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1461" name="直接箭头连接符 1460">
                <a:extLst>
                  <a:ext uri="{FF2B5EF4-FFF2-40B4-BE49-F238E27FC236}">
                    <a16:creationId xmlns:a16="http://schemas.microsoft.com/office/drawing/2014/main" xmlns="" id="{1F921F9A-4F4F-4EA3-836E-4474D1323F2F}"/>
                  </a:ext>
                </a:extLst>
              </p:cNvPr>
              <p:cNvCxnSpPr/>
              <p:nvPr/>
            </p:nvCxnSpPr>
            <p:spPr>
              <a:xfrm>
                <a:off x="7761874" y="4703188"/>
                <a:ext cx="457690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462" name="矩形 1461">
                <a:extLst>
                  <a:ext uri="{FF2B5EF4-FFF2-40B4-BE49-F238E27FC236}">
                    <a16:creationId xmlns:a16="http://schemas.microsoft.com/office/drawing/2014/main" xmlns="" id="{0BB82ACD-BAF3-496C-B6EC-287ED5CA23AC}"/>
                  </a:ext>
                </a:extLst>
              </p:cNvPr>
              <p:cNvSpPr/>
              <p:nvPr/>
            </p:nvSpPr>
            <p:spPr>
              <a:xfrm>
                <a:off x="3641942" y="4612655"/>
                <a:ext cx="1052497" cy="3687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11000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3" name="矩形 1462">
                <a:extLst>
                  <a:ext uri="{FF2B5EF4-FFF2-40B4-BE49-F238E27FC236}">
                    <a16:creationId xmlns:a16="http://schemas.microsoft.com/office/drawing/2014/main" xmlns="" id="{35086FCA-9B58-473F-935B-DBD9C5315788}"/>
                  </a:ext>
                </a:extLst>
              </p:cNvPr>
              <p:cNvSpPr/>
              <p:nvPr/>
            </p:nvSpPr>
            <p:spPr>
              <a:xfrm>
                <a:off x="6351896" y="4595581"/>
                <a:ext cx="1047566" cy="8667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11000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4" name="矩形 1463">
                <a:extLst>
                  <a:ext uri="{FF2B5EF4-FFF2-40B4-BE49-F238E27FC236}">
                    <a16:creationId xmlns:a16="http://schemas.microsoft.com/office/drawing/2014/main" xmlns="" id="{0B97D630-48EF-4D28-A6D4-28715054DB47}"/>
                  </a:ext>
                </a:extLst>
              </p:cNvPr>
              <p:cNvSpPr/>
              <p:nvPr/>
            </p:nvSpPr>
            <p:spPr>
              <a:xfrm>
                <a:off x="8838907" y="4599875"/>
                <a:ext cx="1190014" cy="8238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11000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5" name="矩形 1464">
                <a:extLst>
                  <a:ext uri="{FF2B5EF4-FFF2-40B4-BE49-F238E27FC236}">
                    <a16:creationId xmlns:a16="http://schemas.microsoft.com/office/drawing/2014/main" xmlns="" id="{53ADFD9D-69E1-4C74-8036-C3D50AB4F906}"/>
                  </a:ext>
                </a:extLst>
              </p:cNvPr>
              <p:cNvSpPr/>
              <p:nvPr/>
            </p:nvSpPr>
            <p:spPr>
              <a:xfrm>
                <a:off x="4851738" y="4597372"/>
                <a:ext cx="871939" cy="5928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5000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6" name="矩形 1465">
                <a:extLst>
                  <a:ext uri="{FF2B5EF4-FFF2-40B4-BE49-F238E27FC236}">
                    <a16:creationId xmlns:a16="http://schemas.microsoft.com/office/drawing/2014/main" xmlns="" id="{1FF753EB-ABBA-4289-8057-1DE08901C36A}"/>
                  </a:ext>
                </a:extLst>
              </p:cNvPr>
              <p:cNvSpPr/>
              <p:nvPr/>
            </p:nvSpPr>
            <p:spPr>
              <a:xfrm>
                <a:off x="7507170" y="4571123"/>
                <a:ext cx="871939" cy="1361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5000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67" name="组合 1466">
                <a:extLst>
                  <a:ext uri="{FF2B5EF4-FFF2-40B4-BE49-F238E27FC236}">
                    <a16:creationId xmlns:a16="http://schemas.microsoft.com/office/drawing/2014/main" xmlns="" id="{D49A3793-8390-4415-ACCA-87BB7BBDFED4}"/>
                  </a:ext>
                </a:extLst>
              </p:cNvPr>
              <p:cNvGrpSpPr/>
              <p:nvPr/>
            </p:nvGrpSpPr>
            <p:grpSpPr>
              <a:xfrm>
                <a:off x="5132605" y="4297025"/>
                <a:ext cx="127293" cy="133847"/>
                <a:chOff x="3235169" y="4139694"/>
                <a:chExt cx="154876" cy="165956"/>
              </a:xfrm>
            </p:grpSpPr>
            <p:cxnSp>
              <p:nvCxnSpPr>
                <p:cNvPr id="1477" name="直接连接符 1476">
                  <a:extLst>
                    <a:ext uri="{FF2B5EF4-FFF2-40B4-BE49-F238E27FC236}">
                      <a16:creationId xmlns:a16="http://schemas.microsoft.com/office/drawing/2014/main" xmlns="" id="{0405AE76-3D6B-43E8-8752-9778EE109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8953" y="4139694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8" name="直接连接符 1477">
                  <a:extLst>
                    <a:ext uri="{FF2B5EF4-FFF2-40B4-BE49-F238E27FC236}">
                      <a16:creationId xmlns:a16="http://schemas.microsoft.com/office/drawing/2014/main" xmlns="" id="{9DADBF5D-5E6A-4D48-9252-5E50F16E4C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35169" y="4305650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68" name="组合 1467">
                <a:extLst>
                  <a:ext uri="{FF2B5EF4-FFF2-40B4-BE49-F238E27FC236}">
                    <a16:creationId xmlns:a16="http://schemas.microsoft.com/office/drawing/2014/main" xmlns="" id="{E8749DBA-DBA9-4CFC-B0A8-9AAE8E706A15}"/>
                  </a:ext>
                </a:extLst>
              </p:cNvPr>
              <p:cNvGrpSpPr/>
              <p:nvPr/>
            </p:nvGrpSpPr>
            <p:grpSpPr>
              <a:xfrm>
                <a:off x="7745946" y="4301177"/>
                <a:ext cx="127293" cy="133847"/>
                <a:chOff x="3235169" y="4139694"/>
                <a:chExt cx="154876" cy="165956"/>
              </a:xfrm>
            </p:grpSpPr>
            <p:cxnSp>
              <p:nvCxnSpPr>
                <p:cNvPr id="1475" name="直接连接符 1474">
                  <a:extLst>
                    <a:ext uri="{FF2B5EF4-FFF2-40B4-BE49-F238E27FC236}">
                      <a16:creationId xmlns:a16="http://schemas.microsoft.com/office/drawing/2014/main" xmlns="" id="{D2262030-F18E-40AF-8271-4EA655B252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8953" y="4139694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6" name="直接连接符 1475">
                  <a:extLst>
                    <a:ext uri="{FF2B5EF4-FFF2-40B4-BE49-F238E27FC236}">
                      <a16:creationId xmlns:a16="http://schemas.microsoft.com/office/drawing/2014/main" xmlns="" id="{3539D7C3-AC86-40B0-A636-E4EC7AF7C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35169" y="4305650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69" name="组合 1468">
                <a:extLst>
                  <a:ext uri="{FF2B5EF4-FFF2-40B4-BE49-F238E27FC236}">
                    <a16:creationId xmlns:a16="http://schemas.microsoft.com/office/drawing/2014/main" xmlns="" id="{B1A88C5C-3FA4-4384-B625-53946AB899A8}"/>
                  </a:ext>
                </a:extLst>
              </p:cNvPr>
              <p:cNvGrpSpPr/>
              <p:nvPr/>
            </p:nvGrpSpPr>
            <p:grpSpPr>
              <a:xfrm rot="10800000">
                <a:off x="5491024" y="4293019"/>
                <a:ext cx="127293" cy="133847"/>
                <a:chOff x="3235169" y="4139694"/>
                <a:chExt cx="154876" cy="165956"/>
              </a:xfrm>
            </p:grpSpPr>
            <p:cxnSp>
              <p:nvCxnSpPr>
                <p:cNvPr id="1473" name="直接连接符 1472">
                  <a:extLst>
                    <a:ext uri="{FF2B5EF4-FFF2-40B4-BE49-F238E27FC236}">
                      <a16:creationId xmlns:a16="http://schemas.microsoft.com/office/drawing/2014/main" xmlns="" id="{4A5B4C60-0C70-4A00-9DD7-07551D2B4E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8953" y="4139694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4" name="直接连接符 1473">
                  <a:extLst>
                    <a:ext uri="{FF2B5EF4-FFF2-40B4-BE49-F238E27FC236}">
                      <a16:creationId xmlns:a16="http://schemas.microsoft.com/office/drawing/2014/main" xmlns="" id="{D77D64C6-BD97-4C5E-9942-CBC51A734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35169" y="4305650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70" name="组合 1469">
                <a:extLst>
                  <a:ext uri="{FF2B5EF4-FFF2-40B4-BE49-F238E27FC236}">
                    <a16:creationId xmlns:a16="http://schemas.microsoft.com/office/drawing/2014/main" xmlns="" id="{777F037E-AFBF-4398-A6FE-4CE5879E6B13}"/>
                  </a:ext>
                </a:extLst>
              </p:cNvPr>
              <p:cNvGrpSpPr/>
              <p:nvPr/>
            </p:nvGrpSpPr>
            <p:grpSpPr>
              <a:xfrm rot="10800000">
                <a:off x="8098870" y="4297940"/>
                <a:ext cx="127293" cy="133847"/>
                <a:chOff x="3235169" y="4139694"/>
                <a:chExt cx="154876" cy="165956"/>
              </a:xfrm>
            </p:grpSpPr>
            <p:cxnSp>
              <p:nvCxnSpPr>
                <p:cNvPr id="1471" name="直接连接符 1470">
                  <a:extLst>
                    <a:ext uri="{FF2B5EF4-FFF2-40B4-BE49-F238E27FC236}">
                      <a16:creationId xmlns:a16="http://schemas.microsoft.com/office/drawing/2014/main" xmlns="" id="{1BD49F29-1FEB-4C3A-A911-5C714E3CE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38953" y="4139694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2" name="直接连接符 1471">
                  <a:extLst>
                    <a:ext uri="{FF2B5EF4-FFF2-40B4-BE49-F238E27FC236}">
                      <a16:creationId xmlns:a16="http://schemas.microsoft.com/office/drawing/2014/main" xmlns="" id="{6A3D062A-6027-44B7-8CCA-37C89D330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35169" y="4305650"/>
                  <a:ext cx="15109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1224" name="矩形 1223">
              <a:extLst>
                <a:ext uri="{FF2B5EF4-FFF2-40B4-BE49-F238E27FC236}">
                  <a16:creationId xmlns:a16="http://schemas.microsoft.com/office/drawing/2014/main" xmlns="" id="{A7ECC13A-7FB5-424B-8A4C-5B0B5F30A1FA}"/>
                </a:ext>
              </a:extLst>
            </p:cNvPr>
            <p:cNvSpPr/>
            <p:nvPr/>
          </p:nvSpPr>
          <p:spPr>
            <a:xfrm rot="5400000">
              <a:off x="6544817" y="2524457"/>
              <a:ext cx="3168000" cy="142469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25" name="矩形 1224">
              <a:extLst>
                <a:ext uri="{FF2B5EF4-FFF2-40B4-BE49-F238E27FC236}">
                  <a16:creationId xmlns:a16="http://schemas.microsoft.com/office/drawing/2014/main" xmlns="" id="{6A04CDD5-59CB-4DD0-883A-55F8AA53E8D4}"/>
                </a:ext>
              </a:extLst>
            </p:cNvPr>
            <p:cNvSpPr/>
            <p:nvPr/>
          </p:nvSpPr>
          <p:spPr>
            <a:xfrm>
              <a:off x="4958299" y="914417"/>
              <a:ext cx="3113337" cy="131452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26" name="矩形 1225">
              <a:extLst>
                <a:ext uri="{FF2B5EF4-FFF2-40B4-BE49-F238E27FC236}">
                  <a16:creationId xmlns:a16="http://schemas.microsoft.com/office/drawing/2014/main" xmlns="" id="{2007BFAF-5D37-4991-A6BD-A59667F1638D}"/>
                </a:ext>
              </a:extLst>
            </p:cNvPr>
            <p:cNvSpPr/>
            <p:nvPr/>
          </p:nvSpPr>
          <p:spPr>
            <a:xfrm rot="16200000">
              <a:off x="4490847" y="1400822"/>
              <a:ext cx="847626" cy="112771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1227" name="组合 1226">
              <a:extLst>
                <a:ext uri="{FF2B5EF4-FFF2-40B4-BE49-F238E27FC236}">
                  <a16:creationId xmlns:a16="http://schemas.microsoft.com/office/drawing/2014/main" xmlns="" id="{2F17EDC0-ABE2-4A7D-B678-49870D3F1A76}"/>
                </a:ext>
              </a:extLst>
            </p:cNvPr>
            <p:cNvGrpSpPr/>
            <p:nvPr/>
          </p:nvGrpSpPr>
          <p:grpSpPr>
            <a:xfrm>
              <a:off x="4795734" y="963522"/>
              <a:ext cx="50409" cy="50064"/>
              <a:chOff x="4657256" y="2102175"/>
              <a:chExt cx="45826" cy="50064"/>
            </a:xfrm>
          </p:grpSpPr>
          <p:sp>
            <p:nvSpPr>
              <p:cNvPr id="1449" name="任意多边形: 形状 1448">
                <a:extLst>
                  <a:ext uri="{FF2B5EF4-FFF2-40B4-BE49-F238E27FC236}">
                    <a16:creationId xmlns:a16="http://schemas.microsoft.com/office/drawing/2014/main" xmlns="" id="{7C2AAC5F-F8C3-48C6-9FC0-50E7AAE45350}"/>
                  </a:ext>
                </a:extLst>
              </p:cNvPr>
              <p:cNvSpPr/>
              <p:nvPr/>
            </p:nvSpPr>
            <p:spPr>
              <a:xfrm>
                <a:off x="4657256" y="2102176"/>
                <a:ext cx="45826" cy="50063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50" name="任意多边形: 形状 1449">
                <a:extLst>
                  <a:ext uri="{FF2B5EF4-FFF2-40B4-BE49-F238E27FC236}">
                    <a16:creationId xmlns:a16="http://schemas.microsoft.com/office/drawing/2014/main" xmlns="" id="{1955E2BA-52D7-4B22-89F6-C91D7A0D8ECB}"/>
                  </a:ext>
                </a:extLst>
              </p:cNvPr>
              <p:cNvSpPr/>
              <p:nvPr/>
            </p:nvSpPr>
            <p:spPr>
              <a:xfrm rot="16200000" flipV="1">
                <a:off x="4655137" y="2104294"/>
                <a:ext cx="50063" cy="45826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28" name="组合 1227">
              <a:extLst>
                <a:ext uri="{FF2B5EF4-FFF2-40B4-BE49-F238E27FC236}">
                  <a16:creationId xmlns:a16="http://schemas.microsoft.com/office/drawing/2014/main" xmlns="" id="{A8AC2FA4-A291-4411-AB06-7D44CB13B81D}"/>
                </a:ext>
              </a:extLst>
            </p:cNvPr>
            <p:cNvGrpSpPr/>
            <p:nvPr/>
          </p:nvGrpSpPr>
          <p:grpSpPr>
            <a:xfrm rot="16200000">
              <a:off x="4864131" y="902807"/>
              <a:ext cx="121770" cy="142468"/>
              <a:chOff x="4657256" y="2102175"/>
              <a:chExt cx="45826" cy="50064"/>
            </a:xfrm>
          </p:grpSpPr>
          <p:sp>
            <p:nvSpPr>
              <p:cNvPr id="1447" name="任意多边形: 形状 1446">
                <a:extLst>
                  <a:ext uri="{FF2B5EF4-FFF2-40B4-BE49-F238E27FC236}">
                    <a16:creationId xmlns:a16="http://schemas.microsoft.com/office/drawing/2014/main" xmlns="" id="{F948B0E1-F70C-4B00-893E-3AF352F1AACB}"/>
                  </a:ext>
                </a:extLst>
              </p:cNvPr>
              <p:cNvSpPr/>
              <p:nvPr/>
            </p:nvSpPr>
            <p:spPr>
              <a:xfrm>
                <a:off x="4657256" y="2102176"/>
                <a:ext cx="45826" cy="50063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48" name="任意多边形: 形状 1447">
                <a:extLst>
                  <a:ext uri="{FF2B5EF4-FFF2-40B4-BE49-F238E27FC236}">
                    <a16:creationId xmlns:a16="http://schemas.microsoft.com/office/drawing/2014/main" xmlns="" id="{FF2CA78C-B791-4C81-9FFF-06B26C9F4DEC}"/>
                  </a:ext>
                </a:extLst>
              </p:cNvPr>
              <p:cNvSpPr/>
              <p:nvPr/>
            </p:nvSpPr>
            <p:spPr>
              <a:xfrm rot="16200000" flipV="1">
                <a:off x="4655137" y="2104294"/>
                <a:ext cx="50063" cy="45826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29" name="组合 1228">
              <a:extLst>
                <a:ext uri="{FF2B5EF4-FFF2-40B4-BE49-F238E27FC236}">
                  <a16:creationId xmlns:a16="http://schemas.microsoft.com/office/drawing/2014/main" xmlns="" id="{4153ABFE-4924-4416-923C-D087853A5353}"/>
                </a:ext>
              </a:extLst>
            </p:cNvPr>
            <p:cNvGrpSpPr/>
            <p:nvPr/>
          </p:nvGrpSpPr>
          <p:grpSpPr>
            <a:xfrm>
              <a:off x="8067473" y="913155"/>
              <a:ext cx="132579" cy="146923"/>
              <a:chOff x="4657256" y="2102175"/>
              <a:chExt cx="45826" cy="50064"/>
            </a:xfrm>
          </p:grpSpPr>
          <p:sp>
            <p:nvSpPr>
              <p:cNvPr id="1445" name="任意多边形: 形状 1444">
                <a:extLst>
                  <a:ext uri="{FF2B5EF4-FFF2-40B4-BE49-F238E27FC236}">
                    <a16:creationId xmlns:a16="http://schemas.microsoft.com/office/drawing/2014/main" xmlns="" id="{4F942F38-DCCB-4A2E-8F05-FB5E4C2C1F5A}"/>
                  </a:ext>
                </a:extLst>
              </p:cNvPr>
              <p:cNvSpPr/>
              <p:nvPr/>
            </p:nvSpPr>
            <p:spPr>
              <a:xfrm>
                <a:off x="4657256" y="2102176"/>
                <a:ext cx="45826" cy="50063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46" name="任意多边形: 形状 1445">
                <a:extLst>
                  <a:ext uri="{FF2B5EF4-FFF2-40B4-BE49-F238E27FC236}">
                    <a16:creationId xmlns:a16="http://schemas.microsoft.com/office/drawing/2014/main" xmlns="" id="{7AC11A96-A91E-47AF-AAA8-F536FE3B5C6E}"/>
                  </a:ext>
                </a:extLst>
              </p:cNvPr>
              <p:cNvSpPr/>
              <p:nvPr/>
            </p:nvSpPr>
            <p:spPr>
              <a:xfrm rot="16200000" flipV="1">
                <a:off x="4655137" y="2104294"/>
                <a:ext cx="50063" cy="45826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30" name="组合 1229">
              <a:extLst>
                <a:ext uri="{FF2B5EF4-FFF2-40B4-BE49-F238E27FC236}">
                  <a16:creationId xmlns:a16="http://schemas.microsoft.com/office/drawing/2014/main" xmlns="" id="{DD5CFB4F-2E3C-439B-8613-B99D66FC6923}"/>
                </a:ext>
              </a:extLst>
            </p:cNvPr>
            <p:cNvGrpSpPr/>
            <p:nvPr/>
          </p:nvGrpSpPr>
          <p:grpSpPr>
            <a:xfrm rot="16200000">
              <a:off x="4968613" y="1270441"/>
              <a:ext cx="103435" cy="110854"/>
              <a:chOff x="4657256" y="2102175"/>
              <a:chExt cx="45826" cy="50064"/>
            </a:xfrm>
          </p:grpSpPr>
          <p:sp>
            <p:nvSpPr>
              <p:cNvPr id="1443" name="任意多边形: 形状 1442">
                <a:extLst>
                  <a:ext uri="{FF2B5EF4-FFF2-40B4-BE49-F238E27FC236}">
                    <a16:creationId xmlns:a16="http://schemas.microsoft.com/office/drawing/2014/main" xmlns="" id="{1CE42717-77A8-442A-9811-3D2BC69DD792}"/>
                  </a:ext>
                </a:extLst>
              </p:cNvPr>
              <p:cNvSpPr/>
              <p:nvPr/>
            </p:nvSpPr>
            <p:spPr>
              <a:xfrm>
                <a:off x="4657256" y="2102176"/>
                <a:ext cx="45826" cy="50063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44" name="任意多边形: 形状 1443">
                <a:extLst>
                  <a:ext uri="{FF2B5EF4-FFF2-40B4-BE49-F238E27FC236}">
                    <a16:creationId xmlns:a16="http://schemas.microsoft.com/office/drawing/2014/main" xmlns="" id="{9C5968CC-41CA-4DE4-92A7-4E21309C4D88}"/>
                  </a:ext>
                </a:extLst>
              </p:cNvPr>
              <p:cNvSpPr/>
              <p:nvPr/>
            </p:nvSpPr>
            <p:spPr>
              <a:xfrm rot="16200000" flipV="1">
                <a:off x="4655137" y="2104294"/>
                <a:ext cx="50063" cy="45826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31" name="矩形 1230">
              <a:extLst>
                <a:ext uri="{FF2B5EF4-FFF2-40B4-BE49-F238E27FC236}">
                  <a16:creationId xmlns:a16="http://schemas.microsoft.com/office/drawing/2014/main" xmlns="" id="{513A2E0B-1473-4FDE-91A6-B41D5410FCAB}"/>
                </a:ext>
              </a:extLst>
            </p:cNvPr>
            <p:cNvSpPr/>
            <p:nvPr/>
          </p:nvSpPr>
          <p:spPr>
            <a:xfrm>
              <a:off x="5064192" y="1276212"/>
              <a:ext cx="2772000" cy="102635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32" name="矩形 1231">
              <a:extLst>
                <a:ext uri="{FF2B5EF4-FFF2-40B4-BE49-F238E27FC236}">
                  <a16:creationId xmlns:a16="http://schemas.microsoft.com/office/drawing/2014/main" xmlns="" id="{939ACA0B-415F-44C1-ACE6-6A774A7F911A}"/>
                </a:ext>
              </a:extLst>
            </p:cNvPr>
            <p:cNvSpPr/>
            <p:nvPr/>
          </p:nvSpPr>
          <p:spPr>
            <a:xfrm rot="5400000">
              <a:off x="6459336" y="2708662"/>
              <a:ext cx="2808000" cy="108000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33" name="矩形 1232">
              <a:extLst>
                <a:ext uri="{FF2B5EF4-FFF2-40B4-BE49-F238E27FC236}">
                  <a16:creationId xmlns:a16="http://schemas.microsoft.com/office/drawing/2014/main" xmlns="" id="{E7ECA144-0AE6-4F52-9FC2-F3A1DC751EE6}"/>
                </a:ext>
              </a:extLst>
            </p:cNvPr>
            <p:cNvSpPr/>
            <p:nvPr/>
          </p:nvSpPr>
          <p:spPr>
            <a:xfrm rot="16200000">
              <a:off x="4765327" y="1578060"/>
              <a:ext cx="503404" cy="102519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grpSp>
          <p:nvGrpSpPr>
            <p:cNvPr id="1234" name="组合 1233">
              <a:extLst>
                <a:ext uri="{FF2B5EF4-FFF2-40B4-BE49-F238E27FC236}">
                  <a16:creationId xmlns:a16="http://schemas.microsoft.com/office/drawing/2014/main" xmlns="" id="{6BFC8DC0-F25A-491A-9C55-40369DE61AD4}"/>
                </a:ext>
              </a:extLst>
            </p:cNvPr>
            <p:cNvGrpSpPr/>
            <p:nvPr/>
          </p:nvGrpSpPr>
          <p:grpSpPr>
            <a:xfrm rot="16200000">
              <a:off x="7828361" y="1281730"/>
              <a:ext cx="100127" cy="91651"/>
              <a:chOff x="3829548" y="2081925"/>
              <a:chExt cx="540002" cy="539987"/>
            </a:xfrm>
          </p:grpSpPr>
          <p:sp>
            <p:nvSpPr>
              <p:cNvPr id="1441" name="任意多边形: 形状 1440">
                <a:extLst>
                  <a:ext uri="{FF2B5EF4-FFF2-40B4-BE49-F238E27FC236}">
                    <a16:creationId xmlns:a16="http://schemas.microsoft.com/office/drawing/2014/main" xmlns="" id="{CDCADD90-D552-43CC-90CB-44D7E5FFF48E}"/>
                  </a:ext>
                </a:extLst>
              </p:cNvPr>
              <p:cNvSpPr/>
              <p:nvPr/>
            </p:nvSpPr>
            <p:spPr>
              <a:xfrm rot="5400000">
                <a:off x="3829559" y="2081922"/>
                <a:ext cx="539979" cy="540002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42" name="任意多边形: 形状 1441">
                <a:extLst>
                  <a:ext uri="{FF2B5EF4-FFF2-40B4-BE49-F238E27FC236}">
                    <a16:creationId xmlns:a16="http://schemas.microsoft.com/office/drawing/2014/main" xmlns="" id="{304F668D-7966-47A0-95FF-CFE2E5BB44C6}"/>
                  </a:ext>
                </a:extLst>
              </p:cNvPr>
              <p:cNvSpPr/>
              <p:nvPr/>
            </p:nvSpPr>
            <p:spPr>
              <a:xfrm flipV="1">
                <a:off x="3911742" y="2081925"/>
                <a:ext cx="434439" cy="498922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pic>
          <p:nvPicPr>
            <p:cNvPr id="1235" name="图片 1234">
              <a:extLst>
                <a:ext uri="{FF2B5EF4-FFF2-40B4-BE49-F238E27FC236}">
                  <a16:creationId xmlns:a16="http://schemas.microsoft.com/office/drawing/2014/main" xmlns="" id="{8C174899-FFD9-4CE0-9CBC-2927FE315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15430"/>
              <a:ext cx="1412896" cy="784224"/>
            </a:xfrm>
            <a:prstGeom prst="rect">
              <a:avLst/>
            </a:prstGeom>
          </p:spPr>
        </p:pic>
        <p:pic>
          <p:nvPicPr>
            <p:cNvPr id="1236" name="图片 1235">
              <a:extLst>
                <a:ext uri="{FF2B5EF4-FFF2-40B4-BE49-F238E27FC236}">
                  <a16:creationId xmlns:a16="http://schemas.microsoft.com/office/drawing/2014/main" xmlns="" id="{A77E927E-7A55-4E1A-8E62-E7712726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668" y="4115430"/>
              <a:ext cx="1412896" cy="784224"/>
            </a:xfrm>
            <a:prstGeom prst="rect">
              <a:avLst/>
            </a:prstGeom>
          </p:spPr>
        </p:pic>
        <p:grpSp>
          <p:nvGrpSpPr>
            <p:cNvPr id="1237" name="组合 1236">
              <a:extLst>
                <a:ext uri="{FF2B5EF4-FFF2-40B4-BE49-F238E27FC236}">
                  <a16:creationId xmlns:a16="http://schemas.microsoft.com/office/drawing/2014/main" xmlns="" id="{D0DD0628-F960-4BBF-AA4B-C1476B10B934}"/>
                </a:ext>
              </a:extLst>
            </p:cNvPr>
            <p:cNvGrpSpPr/>
            <p:nvPr/>
          </p:nvGrpSpPr>
          <p:grpSpPr>
            <a:xfrm>
              <a:off x="1504665" y="4307759"/>
              <a:ext cx="96233" cy="138281"/>
              <a:chOff x="4730801" y="3450857"/>
              <a:chExt cx="3180718" cy="1467464"/>
            </a:xfrm>
          </p:grpSpPr>
          <p:grpSp>
            <p:nvGrpSpPr>
              <p:cNvPr id="1436" name="组合 1435">
                <a:extLst>
                  <a:ext uri="{FF2B5EF4-FFF2-40B4-BE49-F238E27FC236}">
                    <a16:creationId xmlns:a16="http://schemas.microsoft.com/office/drawing/2014/main" xmlns="" id="{C1512524-4277-4E43-AC8A-A202A8A5BEF8}"/>
                  </a:ext>
                </a:extLst>
              </p:cNvPr>
              <p:cNvGrpSpPr/>
              <p:nvPr/>
            </p:nvGrpSpPr>
            <p:grpSpPr>
              <a:xfrm>
                <a:off x="4730801" y="3450857"/>
                <a:ext cx="3175525" cy="1467464"/>
                <a:chOff x="2190203" y="3428995"/>
                <a:chExt cx="2160124" cy="1528565"/>
              </a:xfrm>
            </p:grpSpPr>
            <p:sp>
              <p:nvSpPr>
                <p:cNvPr id="1439" name="矩形: 圆角 1438">
                  <a:extLst>
                    <a:ext uri="{FF2B5EF4-FFF2-40B4-BE49-F238E27FC236}">
                      <a16:creationId xmlns:a16="http://schemas.microsoft.com/office/drawing/2014/main" xmlns="" id="{3218B40B-86B8-42B4-BDB7-4D6D802E81B5}"/>
                    </a:ext>
                  </a:extLst>
                </p:cNvPr>
                <p:cNvSpPr/>
                <p:nvPr/>
              </p:nvSpPr>
              <p:spPr>
                <a:xfrm>
                  <a:off x="2190203" y="3428995"/>
                  <a:ext cx="2160124" cy="1528565"/>
                </a:xfrm>
                <a:prstGeom prst="roundRect">
                  <a:avLst>
                    <a:gd name="adj" fmla="val 13646"/>
                  </a:avLst>
                </a:prstGeom>
                <a:solidFill>
                  <a:srgbClr val="C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440" name="矩形 1439">
                  <a:extLst>
                    <a:ext uri="{FF2B5EF4-FFF2-40B4-BE49-F238E27FC236}">
                      <a16:creationId xmlns:a16="http://schemas.microsoft.com/office/drawing/2014/main" xmlns="" id="{411A937A-0904-47E3-8A87-B3AB02ED83BC}"/>
                    </a:ext>
                  </a:extLst>
                </p:cNvPr>
                <p:cNvSpPr/>
                <p:nvPr/>
              </p:nvSpPr>
              <p:spPr>
                <a:xfrm>
                  <a:off x="2190203" y="3879653"/>
                  <a:ext cx="2160124" cy="6373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p:grpSp>
          <p:cxnSp>
            <p:nvCxnSpPr>
              <p:cNvPr id="1437" name="直接连接符 1436">
                <a:extLst>
                  <a:ext uri="{FF2B5EF4-FFF2-40B4-BE49-F238E27FC236}">
                    <a16:creationId xmlns:a16="http://schemas.microsoft.com/office/drawing/2014/main" xmlns="" id="{3DE3FA9B-9AE1-4277-AD4F-599861684D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0801" y="3611418"/>
                <a:ext cx="317552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8" name="直接连接符 1437">
                <a:extLst>
                  <a:ext uri="{FF2B5EF4-FFF2-40B4-BE49-F238E27FC236}">
                    <a16:creationId xmlns:a16="http://schemas.microsoft.com/office/drawing/2014/main" xmlns="" id="{F7B0D3C4-337E-44A9-A1B8-C8CBF045F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5989" y="4752109"/>
                <a:ext cx="317553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38" name="组合 1237">
              <a:extLst>
                <a:ext uri="{FF2B5EF4-FFF2-40B4-BE49-F238E27FC236}">
                  <a16:creationId xmlns:a16="http://schemas.microsoft.com/office/drawing/2014/main" xmlns="" id="{BD6502C2-FD10-4BF5-92E4-C1E36038EB79}"/>
                </a:ext>
              </a:extLst>
            </p:cNvPr>
            <p:cNvGrpSpPr/>
            <p:nvPr/>
          </p:nvGrpSpPr>
          <p:grpSpPr>
            <a:xfrm>
              <a:off x="1524750" y="4446040"/>
              <a:ext cx="62561" cy="452573"/>
              <a:chOff x="5931308" y="3291333"/>
              <a:chExt cx="139419" cy="580168"/>
            </a:xfrm>
          </p:grpSpPr>
          <p:sp>
            <p:nvSpPr>
              <p:cNvPr id="1433" name="矩形 1432">
                <a:extLst>
                  <a:ext uri="{FF2B5EF4-FFF2-40B4-BE49-F238E27FC236}">
                    <a16:creationId xmlns:a16="http://schemas.microsoft.com/office/drawing/2014/main" xmlns="" id="{53AE3FC5-2AFB-4C54-93A5-8C23C6C97A05}"/>
                  </a:ext>
                </a:extLst>
              </p:cNvPr>
              <p:cNvSpPr/>
              <p:nvPr/>
            </p:nvSpPr>
            <p:spPr>
              <a:xfrm>
                <a:off x="5931308" y="3291333"/>
                <a:ext cx="139419" cy="215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34" name="矩形 1433">
                <a:extLst>
                  <a:ext uri="{FF2B5EF4-FFF2-40B4-BE49-F238E27FC236}">
                    <a16:creationId xmlns:a16="http://schemas.microsoft.com/office/drawing/2014/main" xmlns="" id="{290C938F-F687-4A23-81D1-F6FC4761C110}"/>
                  </a:ext>
                </a:extLst>
              </p:cNvPr>
              <p:cNvSpPr/>
              <p:nvPr/>
            </p:nvSpPr>
            <p:spPr>
              <a:xfrm>
                <a:off x="5931308" y="3834866"/>
                <a:ext cx="139419" cy="366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35" name="矩形 1434">
                <a:extLst>
                  <a:ext uri="{FF2B5EF4-FFF2-40B4-BE49-F238E27FC236}">
                    <a16:creationId xmlns:a16="http://schemas.microsoft.com/office/drawing/2014/main" xmlns="" id="{C2674BF1-9105-4D74-B6D2-C223C8C3F002}"/>
                  </a:ext>
                </a:extLst>
              </p:cNvPr>
              <p:cNvSpPr/>
              <p:nvPr/>
            </p:nvSpPr>
            <p:spPr>
              <a:xfrm>
                <a:off x="5960918" y="3305134"/>
                <a:ext cx="79614" cy="526517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39" name="组合 1238">
              <a:extLst>
                <a:ext uri="{FF2B5EF4-FFF2-40B4-BE49-F238E27FC236}">
                  <a16:creationId xmlns:a16="http://schemas.microsoft.com/office/drawing/2014/main" xmlns="" id="{133B7E83-FE24-4B8F-A407-A5F83220FC4A}"/>
                </a:ext>
              </a:extLst>
            </p:cNvPr>
            <p:cNvGrpSpPr/>
            <p:nvPr/>
          </p:nvGrpSpPr>
          <p:grpSpPr>
            <a:xfrm>
              <a:off x="3982106" y="4115430"/>
              <a:ext cx="3105564" cy="784224"/>
              <a:chOff x="390109" y="3967195"/>
              <a:chExt cx="4879298" cy="1127858"/>
            </a:xfrm>
          </p:grpSpPr>
          <p:pic>
            <p:nvPicPr>
              <p:cNvPr id="1420" name="图片 1419">
                <a:extLst>
                  <a:ext uri="{FF2B5EF4-FFF2-40B4-BE49-F238E27FC236}">
                    <a16:creationId xmlns:a16="http://schemas.microsoft.com/office/drawing/2014/main" xmlns="" id="{8C959B49-0488-485B-B0CA-DCEF91F8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109" y="3967195"/>
                <a:ext cx="2219868" cy="1127858"/>
              </a:xfrm>
              <a:prstGeom prst="rect">
                <a:avLst/>
              </a:prstGeom>
            </p:spPr>
          </p:pic>
          <p:pic>
            <p:nvPicPr>
              <p:cNvPr id="1421" name="图片 1420">
                <a:extLst>
                  <a:ext uri="{FF2B5EF4-FFF2-40B4-BE49-F238E27FC236}">
                    <a16:creationId xmlns:a16="http://schemas.microsoft.com/office/drawing/2014/main" xmlns="" id="{52EF5DAA-8D16-47F4-9DFF-35D2C4426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539" y="3967195"/>
                <a:ext cx="2219868" cy="1127858"/>
              </a:xfrm>
              <a:prstGeom prst="rect">
                <a:avLst/>
              </a:prstGeom>
            </p:spPr>
          </p:pic>
          <p:sp>
            <p:nvSpPr>
              <p:cNvPr id="1422" name="矩形 1421">
                <a:extLst>
                  <a:ext uri="{FF2B5EF4-FFF2-40B4-BE49-F238E27FC236}">
                    <a16:creationId xmlns:a16="http://schemas.microsoft.com/office/drawing/2014/main" xmlns="" id="{F056BA0E-287F-4410-BD85-397541EB105E}"/>
                  </a:ext>
                </a:extLst>
              </p:cNvPr>
              <p:cNvSpPr/>
              <p:nvPr/>
            </p:nvSpPr>
            <p:spPr>
              <a:xfrm rot="10800000" flipV="1">
                <a:off x="2592499" y="4325237"/>
                <a:ext cx="489125" cy="36000"/>
              </a:xfrm>
              <a:prstGeom prst="rect">
                <a:avLst/>
              </a:prstGeom>
              <a:gradFill flip="none" rotWithShape="1">
                <a:gsLst>
                  <a:gs pos="29000">
                    <a:srgbClr val="6F7383"/>
                  </a:gs>
                  <a:gs pos="67000">
                    <a:srgbClr val="DCE0F8"/>
                  </a:gs>
                  <a:gs pos="0">
                    <a:srgbClr val="E7E6E6">
                      <a:lumMod val="25000"/>
                    </a:srgbClr>
                  </a:gs>
                  <a:gs pos="100000">
                    <a:srgbClr val="999BA4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1423" name="组合 1422">
                <a:extLst>
                  <a:ext uri="{FF2B5EF4-FFF2-40B4-BE49-F238E27FC236}">
                    <a16:creationId xmlns:a16="http://schemas.microsoft.com/office/drawing/2014/main" xmlns="" id="{6DF006C2-530B-482C-B24A-B16DE2CA1DCA}"/>
                  </a:ext>
                </a:extLst>
              </p:cNvPr>
              <p:cNvGrpSpPr/>
              <p:nvPr/>
            </p:nvGrpSpPr>
            <p:grpSpPr>
              <a:xfrm>
                <a:off x="2754160" y="4243800"/>
                <a:ext cx="151196" cy="198873"/>
                <a:chOff x="4730801" y="3450857"/>
                <a:chExt cx="3180718" cy="1467464"/>
              </a:xfrm>
            </p:grpSpPr>
            <p:grpSp>
              <p:nvGrpSpPr>
                <p:cNvPr id="1428" name="组合 1427">
                  <a:extLst>
                    <a:ext uri="{FF2B5EF4-FFF2-40B4-BE49-F238E27FC236}">
                      <a16:creationId xmlns:a16="http://schemas.microsoft.com/office/drawing/2014/main" xmlns="" id="{317C2357-B12C-40EC-8A94-4B4F01B3D81A}"/>
                    </a:ext>
                  </a:extLst>
                </p:cNvPr>
                <p:cNvGrpSpPr/>
                <p:nvPr/>
              </p:nvGrpSpPr>
              <p:grpSpPr>
                <a:xfrm>
                  <a:off x="4730801" y="3450857"/>
                  <a:ext cx="3175525" cy="1467464"/>
                  <a:chOff x="2190203" y="3428995"/>
                  <a:chExt cx="2160124" cy="1528565"/>
                </a:xfrm>
              </p:grpSpPr>
              <p:sp>
                <p:nvSpPr>
                  <p:cNvPr id="1431" name="矩形: 圆角 1430">
                    <a:extLst>
                      <a:ext uri="{FF2B5EF4-FFF2-40B4-BE49-F238E27FC236}">
                        <a16:creationId xmlns:a16="http://schemas.microsoft.com/office/drawing/2014/main" xmlns="" id="{30EB3FD1-F7F1-4947-B480-E367ECC1005F}"/>
                      </a:ext>
                    </a:extLst>
                  </p:cNvPr>
                  <p:cNvSpPr/>
                  <p:nvPr/>
                </p:nvSpPr>
                <p:spPr>
                  <a:xfrm>
                    <a:off x="2190203" y="3428995"/>
                    <a:ext cx="2160124" cy="1528565"/>
                  </a:xfrm>
                  <a:prstGeom prst="roundRect">
                    <a:avLst>
                      <a:gd name="adj" fmla="val 13646"/>
                    </a:avLst>
                  </a:prstGeom>
                  <a:solidFill>
                    <a:srgbClr val="C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32" name="矩形 1431">
                    <a:extLst>
                      <a:ext uri="{FF2B5EF4-FFF2-40B4-BE49-F238E27FC236}">
                        <a16:creationId xmlns:a16="http://schemas.microsoft.com/office/drawing/2014/main" xmlns="" id="{3D1A6ABA-5D9C-4236-A621-10B3D9BE7A80}"/>
                      </a:ext>
                    </a:extLst>
                  </p:cNvPr>
                  <p:cNvSpPr/>
                  <p:nvPr/>
                </p:nvSpPr>
                <p:spPr>
                  <a:xfrm>
                    <a:off x="2190203" y="3879653"/>
                    <a:ext cx="2160124" cy="637309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p:grpSp>
            <p:cxnSp>
              <p:nvCxnSpPr>
                <p:cNvPr id="1429" name="直接连接符 1428">
                  <a:extLst>
                    <a:ext uri="{FF2B5EF4-FFF2-40B4-BE49-F238E27FC236}">
                      <a16:creationId xmlns:a16="http://schemas.microsoft.com/office/drawing/2014/main" xmlns="" id="{0DB29D78-CBAF-437D-A057-95DC6F686E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30801" y="3611418"/>
                  <a:ext cx="3175525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0" name="直接连接符 1429">
                  <a:extLst>
                    <a:ext uri="{FF2B5EF4-FFF2-40B4-BE49-F238E27FC236}">
                      <a16:creationId xmlns:a16="http://schemas.microsoft.com/office/drawing/2014/main" xmlns="" id="{E529026A-3454-4B63-91E8-B9D971D379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35989" y="4752109"/>
                  <a:ext cx="317553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24" name="组合 1423">
                <a:extLst>
                  <a:ext uri="{FF2B5EF4-FFF2-40B4-BE49-F238E27FC236}">
                    <a16:creationId xmlns:a16="http://schemas.microsoft.com/office/drawing/2014/main" xmlns="" id="{AC5EBB83-EED7-4B38-A224-D4E026586032}"/>
                  </a:ext>
                </a:extLst>
              </p:cNvPr>
              <p:cNvGrpSpPr/>
              <p:nvPr/>
            </p:nvGrpSpPr>
            <p:grpSpPr>
              <a:xfrm>
                <a:off x="2785715" y="4442673"/>
                <a:ext cx="98293" cy="650882"/>
                <a:chOff x="5931308" y="3291333"/>
                <a:chExt cx="139419" cy="580168"/>
              </a:xfrm>
            </p:grpSpPr>
            <p:sp>
              <p:nvSpPr>
                <p:cNvPr id="1425" name="矩形 1424">
                  <a:extLst>
                    <a:ext uri="{FF2B5EF4-FFF2-40B4-BE49-F238E27FC236}">
                      <a16:creationId xmlns:a16="http://schemas.microsoft.com/office/drawing/2014/main" xmlns="" id="{9049EFDA-0CA3-4F76-AB67-A9F37EA3BFF1}"/>
                    </a:ext>
                  </a:extLst>
                </p:cNvPr>
                <p:cNvSpPr/>
                <p:nvPr/>
              </p:nvSpPr>
              <p:spPr>
                <a:xfrm>
                  <a:off x="5931308" y="3291333"/>
                  <a:ext cx="139419" cy="2153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ysClr val="window" lastClr="FFFFFF">
                        <a:lumMod val="65000"/>
                      </a:sysClr>
                    </a:gs>
                    <a:gs pos="9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65000"/>
                      </a:sysClr>
                    </a:gs>
                    <a:gs pos="200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  <a:tileRect/>
                </a:gra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426" name="矩形 1425">
                  <a:extLst>
                    <a:ext uri="{FF2B5EF4-FFF2-40B4-BE49-F238E27FC236}">
                      <a16:creationId xmlns:a16="http://schemas.microsoft.com/office/drawing/2014/main" xmlns="" id="{4F3C22D8-FD21-4EBE-A0EE-0ABAD60FF358}"/>
                    </a:ext>
                  </a:extLst>
                </p:cNvPr>
                <p:cNvSpPr/>
                <p:nvPr/>
              </p:nvSpPr>
              <p:spPr>
                <a:xfrm>
                  <a:off x="5931308" y="3834866"/>
                  <a:ext cx="139419" cy="3663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ysClr val="window" lastClr="FFFFFF">
                        <a:lumMod val="65000"/>
                      </a:sysClr>
                    </a:gs>
                    <a:gs pos="9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65000"/>
                      </a:sysClr>
                    </a:gs>
                    <a:gs pos="200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  <a:tileRect/>
                </a:gra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427" name="矩形 1426">
                  <a:extLst>
                    <a:ext uri="{FF2B5EF4-FFF2-40B4-BE49-F238E27FC236}">
                      <a16:creationId xmlns:a16="http://schemas.microsoft.com/office/drawing/2014/main" xmlns="" id="{7C66DEEA-9F86-404E-BE95-7A20C52A5AF6}"/>
                    </a:ext>
                  </a:extLst>
                </p:cNvPr>
                <p:cNvSpPr/>
                <p:nvPr/>
              </p:nvSpPr>
              <p:spPr>
                <a:xfrm>
                  <a:off x="5960918" y="3305134"/>
                  <a:ext cx="79614" cy="526517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ysClr val="window" lastClr="FFFFFF">
                        <a:lumMod val="65000"/>
                      </a:sysClr>
                    </a:gs>
                    <a:gs pos="9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65000"/>
                      </a:sysClr>
                    </a:gs>
                    <a:gs pos="2000">
                      <a:sysClr val="window" lastClr="FFFFFF">
                        <a:lumMod val="50000"/>
                      </a:sysClr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  <a:tileRect/>
                </a:gra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p:grpSp>
        </p:grpSp>
        <p:grpSp>
          <p:nvGrpSpPr>
            <p:cNvPr id="1240" name="组合 1239">
              <a:extLst>
                <a:ext uri="{FF2B5EF4-FFF2-40B4-BE49-F238E27FC236}">
                  <a16:creationId xmlns:a16="http://schemas.microsoft.com/office/drawing/2014/main" xmlns="" id="{4F99FD96-74D7-4B73-9422-17FD0F8390AC}"/>
                </a:ext>
              </a:extLst>
            </p:cNvPr>
            <p:cNvGrpSpPr/>
            <p:nvPr/>
          </p:nvGrpSpPr>
          <p:grpSpPr>
            <a:xfrm>
              <a:off x="316742" y="960625"/>
              <a:ext cx="5341058" cy="2046020"/>
              <a:chOff x="887758" y="952232"/>
              <a:chExt cx="8391589" cy="2942550"/>
            </a:xfrm>
          </p:grpSpPr>
          <p:grpSp>
            <p:nvGrpSpPr>
              <p:cNvPr id="1311" name="组合 1310">
                <a:extLst>
                  <a:ext uri="{FF2B5EF4-FFF2-40B4-BE49-F238E27FC236}">
                    <a16:creationId xmlns:a16="http://schemas.microsoft.com/office/drawing/2014/main" xmlns="" id="{219B61E6-9B58-4A73-8D89-6F1B53ACC117}"/>
                  </a:ext>
                </a:extLst>
              </p:cNvPr>
              <p:cNvGrpSpPr/>
              <p:nvPr/>
            </p:nvGrpSpPr>
            <p:grpSpPr>
              <a:xfrm>
                <a:off x="1392078" y="952232"/>
                <a:ext cx="7563494" cy="2265247"/>
                <a:chOff x="2006954" y="430837"/>
                <a:chExt cx="7563494" cy="2265247"/>
              </a:xfrm>
            </p:grpSpPr>
            <p:grpSp>
              <p:nvGrpSpPr>
                <p:cNvPr id="1320" name="组合 1319">
                  <a:extLst>
                    <a:ext uri="{FF2B5EF4-FFF2-40B4-BE49-F238E27FC236}">
                      <a16:creationId xmlns:a16="http://schemas.microsoft.com/office/drawing/2014/main" xmlns="" id="{49FF2BC5-14A6-4881-A406-05A95C782DB7}"/>
                    </a:ext>
                  </a:extLst>
                </p:cNvPr>
                <p:cNvGrpSpPr/>
                <p:nvPr/>
              </p:nvGrpSpPr>
              <p:grpSpPr>
                <a:xfrm>
                  <a:off x="6527744" y="697901"/>
                  <a:ext cx="1980604" cy="1156382"/>
                  <a:chOff x="6527744" y="697901"/>
                  <a:chExt cx="1980604" cy="1156382"/>
                </a:xfrm>
              </p:grpSpPr>
              <p:sp>
                <p:nvSpPr>
                  <p:cNvPr id="1411" name="矩形 1410">
                    <a:extLst>
                      <a:ext uri="{FF2B5EF4-FFF2-40B4-BE49-F238E27FC236}">
                        <a16:creationId xmlns:a16="http://schemas.microsoft.com/office/drawing/2014/main" xmlns="" id="{79FAC1C3-6FB8-49F8-BF6A-B77AE3C71C0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100175" y="1194701"/>
                    <a:ext cx="928852" cy="72000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12" name="矩形 1411">
                    <a:extLst>
                      <a:ext uri="{FF2B5EF4-FFF2-40B4-BE49-F238E27FC236}">
                        <a16:creationId xmlns:a16="http://schemas.microsoft.com/office/drawing/2014/main" xmlns="" id="{753656F5-FB12-4CE7-B001-490B6FCFDD4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599743" y="700306"/>
                    <a:ext cx="1833798" cy="69597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13" name="矩形 1412">
                    <a:extLst>
                      <a:ext uri="{FF2B5EF4-FFF2-40B4-BE49-F238E27FC236}">
                        <a16:creationId xmlns:a16="http://schemas.microsoft.com/office/drawing/2014/main" xmlns="" id="{D942F5F6-3076-4B6D-A437-2DC5B4E1BC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917310" y="1269563"/>
                    <a:ext cx="1097441" cy="71999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grpSp>
                <p:nvGrpSpPr>
                  <p:cNvPr id="1414" name="组合 1413">
                    <a:extLst>
                      <a:ext uri="{FF2B5EF4-FFF2-40B4-BE49-F238E27FC236}">
                        <a16:creationId xmlns:a16="http://schemas.microsoft.com/office/drawing/2014/main" xmlns="" id="{60E35FCE-2DA5-4F6D-999A-439A9C69E9F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6527744" y="697901"/>
                    <a:ext cx="72001" cy="74414"/>
                    <a:chOff x="5514494" y="2081922"/>
                    <a:chExt cx="540008" cy="558106"/>
                  </a:xfrm>
                </p:grpSpPr>
                <p:sp>
                  <p:nvSpPr>
                    <p:cNvPr id="1418" name="任意多边形: 形状 1417">
                      <a:extLst>
                        <a:ext uri="{FF2B5EF4-FFF2-40B4-BE49-F238E27FC236}">
                          <a16:creationId xmlns:a16="http://schemas.microsoft.com/office/drawing/2014/main" xmlns="" id="{9FE3E563-6EC2-43D4-9F72-B36BE3D7E2A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14502" y="2100027"/>
                      <a:ext cx="540000" cy="540001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419" name="任意多边形: 形状 1418">
                      <a:extLst>
                        <a:ext uri="{FF2B5EF4-FFF2-40B4-BE49-F238E27FC236}">
                          <a16:creationId xmlns:a16="http://schemas.microsoft.com/office/drawing/2014/main" xmlns="" id="{5C552945-404B-4DB3-A06B-1C318D1A37C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4494" y="2081922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415" name="组合 1414">
                    <a:extLst>
                      <a:ext uri="{FF2B5EF4-FFF2-40B4-BE49-F238E27FC236}">
                        <a16:creationId xmlns:a16="http://schemas.microsoft.com/office/drawing/2014/main" xmlns="" id="{711A071A-3E70-4019-83E2-AF5B0F5D5F9B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432354" y="696333"/>
                    <a:ext cx="72006" cy="79983"/>
                    <a:chOff x="5514492" y="1932271"/>
                    <a:chExt cx="540058" cy="599866"/>
                  </a:xfrm>
                </p:grpSpPr>
                <p:sp>
                  <p:nvSpPr>
                    <p:cNvPr id="1416" name="任意多边形: 形状 1415">
                      <a:extLst>
                        <a:ext uri="{FF2B5EF4-FFF2-40B4-BE49-F238E27FC236}">
                          <a16:creationId xmlns:a16="http://schemas.microsoft.com/office/drawing/2014/main" xmlns="" id="{DB14799D-416C-4EA8-A620-D9605A51D90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14491" y="1992138"/>
                      <a:ext cx="540000" cy="539998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417" name="任意多边形: 形状 1416">
                      <a:extLst>
                        <a:ext uri="{FF2B5EF4-FFF2-40B4-BE49-F238E27FC236}">
                          <a16:creationId xmlns:a16="http://schemas.microsoft.com/office/drawing/2014/main" xmlns="" id="{C522508A-AC5A-41D0-AE4C-79564E9D713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4552" y="1932271"/>
                      <a:ext cx="539998" cy="540001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21" name="组合 1320">
                  <a:extLst>
                    <a:ext uri="{FF2B5EF4-FFF2-40B4-BE49-F238E27FC236}">
                      <a16:creationId xmlns:a16="http://schemas.microsoft.com/office/drawing/2014/main" xmlns="" id="{8A4675CD-E5D9-45F8-83C3-AC11ED518E79}"/>
                    </a:ext>
                  </a:extLst>
                </p:cNvPr>
                <p:cNvGrpSpPr/>
                <p:nvPr/>
              </p:nvGrpSpPr>
              <p:grpSpPr>
                <a:xfrm>
                  <a:off x="4822964" y="682250"/>
                  <a:ext cx="1574170" cy="1035474"/>
                  <a:chOff x="4822964" y="682250"/>
                  <a:chExt cx="1574170" cy="1035474"/>
                </a:xfrm>
              </p:grpSpPr>
              <p:sp>
                <p:nvSpPr>
                  <p:cNvPr id="1402" name="矩形 1401">
                    <a:extLst>
                      <a:ext uri="{FF2B5EF4-FFF2-40B4-BE49-F238E27FC236}">
                        <a16:creationId xmlns:a16="http://schemas.microsoft.com/office/drawing/2014/main" xmlns="" id="{D1F40A9B-EDB0-41B9-BADD-4311444AF12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894284" y="685490"/>
                    <a:ext cx="1454347" cy="76571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03" name="矩形 1402">
                    <a:extLst>
                      <a:ext uri="{FF2B5EF4-FFF2-40B4-BE49-F238E27FC236}">
                        <a16:creationId xmlns:a16="http://schemas.microsoft.com/office/drawing/2014/main" xmlns="" id="{B04E3BCD-ABC3-4088-9774-2EE213993A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554533" y="1017338"/>
                    <a:ext cx="606909" cy="70047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04" name="矩形 1403">
                    <a:extLst>
                      <a:ext uri="{FF2B5EF4-FFF2-40B4-BE49-F238E27FC236}">
                        <a16:creationId xmlns:a16="http://schemas.microsoft.com/office/drawing/2014/main" xmlns="" id="{848D9E89-22E6-43AF-9C06-63C4051B50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74387" y="1195448"/>
                    <a:ext cx="972553" cy="72000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grpSp>
                <p:nvGrpSpPr>
                  <p:cNvPr id="1405" name="组合 1404">
                    <a:extLst>
                      <a:ext uri="{FF2B5EF4-FFF2-40B4-BE49-F238E27FC236}">
                        <a16:creationId xmlns:a16="http://schemas.microsoft.com/office/drawing/2014/main" xmlns="" id="{EB63D241-EDA4-434E-8EA0-2335A633052F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4822964" y="682250"/>
                    <a:ext cx="72001" cy="74414"/>
                    <a:chOff x="5514494" y="2081922"/>
                    <a:chExt cx="540008" cy="558105"/>
                  </a:xfrm>
                </p:grpSpPr>
                <p:sp>
                  <p:nvSpPr>
                    <p:cNvPr id="1409" name="任意多边形: 形状 1408">
                      <a:extLst>
                        <a:ext uri="{FF2B5EF4-FFF2-40B4-BE49-F238E27FC236}">
                          <a16:creationId xmlns:a16="http://schemas.microsoft.com/office/drawing/2014/main" xmlns="" id="{39837C35-8C62-4457-A187-4292CF23A4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14502" y="2100027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410" name="任意多边形: 形状 1409">
                      <a:extLst>
                        <a:ext uri="{FF2B5EF4-FFF2-40B4-BE49-F238E27FC236}">
                          <a16:creationId xmlns:a16="http://schemas.microsoft.com/office/drawing/2014/main" xmlns="" id="{C206109B-431B-4D19-BAE4-8F3914D507F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4494" y="2081922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406" name="组合 1405">
                    <a:extLst>
                      <a:ext uri="{FF2B5EF4-FFF2-40B4-BE49-F238E27FC236}">
                        <a16:creationId xmlns:a16="http://schemas.microsoft.com/office/drawing/2014/main" xmlns="" id="{CD05EC5C-A045-42A8-A02C-8D2124139BC2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6325130" y="684211"/>
                    <a:ext cx="72007" cy="72000"/>
                    <a:chOff x="5514487" y="2081922"/>
                    <a:chExt cx="540063" cy="540000"/>
                  </a:xfrm>
                </p:grpSpPr>
                <p:sp>
                  <p:nvSpPr>
                    <p:cNvPr id="1407" name="任意多边形: 形状 1406">
                      <a:extLst>
                        <a:ext uri="{FF2B5EF4-FFF2-40B4-BE49-F238E27FC236}">
                          <a16:creationId xmlns:a16="http://schemas.microsoft.com/office/drawing/2014/main" xmlns="" id="{313B83D0-10F1-4676-A3E9-2802600D71D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14487" y="2081922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408" name="任意多边形: 形状 1407">
                      <a:extLst>
                        <a:ext uri="{FF2B5EF4-FFF2-40B4-BE49-F238E27FC236}">
                          <a16:creationId xmlns:a16="http://schemas.microsoft.com/office/drawing/2014/main" xmlns="" id="{F86B11E2-F5B4-43DA-BA9F-E2D4D14E859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4547" y="2081922"/>
                      <a:ext cx="540003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322" name="矩形 1321">
                  <a:extLst>
                    <a:ext uri="{FF2B5EF4-FFF2-40B4-BE49-F238E27FC236}">
                      <a16:creationId xmlns:a16="http://schemas.microsoft.com/office/drawing/2014/main" xmlns="" id="{F4D60B18-1A67-44B7-92B9-824DE06061C2}"/>
                    </a:ext>
                  </a:extLst>
                </p:cNvPr>
                <p:cNvSpPr/>
                <p:nvPr/>
              </p:nvSpPr>
              <p:spPr>
                <a:xfrm rot="5400000">
                  <a:off x="7960190" y="1088965"/>
                  <a:ext cx="1246323" cy="71999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grpSp>
              <p:nvGrpSpPr>
                <p:cNvPr id="1323" name="组合 1322">
                  <a:extLst>
                    <a:ext uri="{FF2B5EF4-FFF2-40B4-BE49-F238E27FC236}">
                      <a16:creationId xmlns:a16="http://schemas.microsoft.com/office/drawing/2014/main" xmlns="" id="{9F0E810B-5585-4952-B2F1-34D3080441DE}"/>
                    </a:ext>
                  </a:extLst>
                </p:cNvPr>
                <p:cNvGrpSpPr/>
                <p:nvPr/>
              </p:nvGrpSpPr>
              <p:grpSpPr>
                <a:xfrm rot="10800000">
                  <a:off x="4635255" y="435004"/>
                  <a:ext cx="72000" cy="72000"/>
                  <a:chOff x="5514487" y="2081922"/>
                  <a:chExt cx="540000" cy="540000"/>
                </a:xfrm>
              </p:grpSpPr>
              <p:sp>
                <p:nvSpPr>
                  <p:cNvPr id="1400" name="任意多边形: 形状 1399">
                    <a:extLst>
                      <a:ext uri="{FF2B5EF4-FFF2-40B4-BE49-F238E27FC236}">
                        <a16:creationId xmlns:a16="http://schemas.microsoft.com/office/drawing/2014/main" xmlns="" id="{DEE2F607-CED8-48B5-ABC6-D37B8437B7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14487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01" name="任意多边形: 形状 1400">
                    <a:extLst>
                      <a:ext uri="{FF2B5EF4-FFF2-40B4-BE49-F238E27FC236}">
                        <a16:creationId xmlns:a16="http://schemas.microsoft.com/office/drawing/2014/main" xmlns="" id="{B898FC05-19D7-49DA-82AA-8AD543E7E57A}"/>
                      </a:ext>
                    </a:extLst>
                  </p:cNvPr>
                  <p:cNvSpPr/>
                  <p:nvPr/>
                </p:nvSpPr>
                <p:spPr>
                  <a:xfrm flipV="1">
                    <a:off x="5514487" y="2081922"/>
                    <a:ext cx="540000" cy="540000"/>
                  </a:xfrm>
                  <a:custGeom>
                    <a:avLst/>
                    <a:gdLst>
                      <a:gd name="connsiteX0" fmla="*/ 0 w 540000"/>
                      <a:gd name="connsiteY0" fmla="*/ 540000 h 540000"/>
                      <a:gd name="connsiteX1" fmla="*/ 0 w 540000"/>
                      <a:gd name="connsiteY1" fmla="*/ 0 h 540000"/>
                      <a:gd name="connsiteX2" fmla="*/ 540000 w 540000"/>
                      <a:gd name="connsiteY2" fmla="*/ 0 h 540000"/>
                      <a:gd name="connsiteX3" fmla="*/ 0 w 540000"/>
                      <a:gd name="connsiteY3" fmla="*/ 540000 h 5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000" h="540000">
                        <a:moveTo>
                          <a:pt x="0" y="540000"/>
                        </a:moveTo>
                        <a:lnTo>
                          <a:pt x="0" y="0"/>
                        </a:lnTo>
                        <a:lnTo>
                          <a:pt x="540000" y="0"/>
                        </a:lnTo>
                        <a:lnTo>
                          <a:pt x="0" y="5400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</p:grpSp>
            <p:sp>
              <p:nvSpPr>
                <p:cNvPr id="1324" name="矩形 1323">
                  <a:extLst>
                    <a:ext uri="{FF2B5EF4-FFF2-40B4-BE49-F238E27FC236}">
                      <a16:creationId xmlns:a16="http://schemas.microsoft.com/office/drawing/2014/main" xmlns="" id="{D1410A61-8484-41EE-8445-18968366F048}"/>
                    </a:ext>
                  </a:extLst>
                </p:cNvPr>
                <p:cNvSpPr/>
                <p:nvPr/>
              </p:nvSpPr>
              <p:spPr>
                <a:xfrm rot="5400000">
                  <a:off x="4313353" y="827305"/>
                  <a:ext cx="715164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25" name="矩形 1324">
                  <a:extLst>
                    <a:ext uri="{FF2B5EF4-FFF2-40B4-BE49-F238E27FC236}">
                      <a16:creationId xmlns:a16="http://schemas.microsoft.com/office/drawing/2014/main" xmlns="" id="{72C9FD3D-E5B6-49ED-B01A-699C1C5189AF}"/>
                    </a:ext>
                  </a:extLst>
                </p:cNvPr>
                <p:cNvSpPr/>
                <p:nvPr/>
              </p:nvSpPr>
              <p:spPr>
                <a:xfrm rot="10800000">
                  <a:off x="4705096" y="435920"/>
                  <a:ext cx="3840452" cy="65752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26" name="矩形 1325">
                  <a:extLst>
                    <a:ext uri="{FF2B5EF4-FFF2-40B4-BE49-F238E27FC236}">
                      <a16:creationId xmlns:a16="http://schemas.microsoft.com/office/drawing/2014/main" xmlns="" id="{D56E81EE-962E-4E25-B24E-6F4BB43FD76D}"/>
                    </a:ext>
                  </a:extLst>
                </p:cNvPr>
                <p:cNvSpPr/>
                <p:nvPr/>
              </p:nvSpPr>
              <p:spPr>
                <a:xfrm rot="10800000">
                  <a:off x="2307273" y="430839"/>
                  <a:ext cx="2153495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27" name="矩形 1326">
                  <a:extLst>
                    <a:ext uri="{FF2B5EF4-FFF2-40B4-BE49-F238E27FC236}">
                      <a16:creationId xmlns:a16="http://schemas.microsoft.com/office/drawing/2014/main" xmlns="" id="{CDC2C97B-3ECA-40DA-A3C3-0F88B1769585}"/>
                    </a:ext>
                  </a:extLst>
                </p:cNvPr>
                <p:cNvSpPr/>
                <p:nvPr/>
              </p:nvSpPr>
              <p:spPr>
                <a:xfrm rot="5400000">
                  <a:off x="1863732" y="877687"/>
                  <a:ext cx="822508" cy="72000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28" name="任意多边形: 形状 1327">
                  <a:extLst>
                    <a:ext uri="{FF2B5EF4-FFF2-40B4-BE49-F238E27FC236}">
                      <a16:creationId xmlns:a16="http://schemas.microsoft.com/office/drawing/2014/main" xmlns="" id="{AAD9604D-83D2-460F-A9B4-EF1157437D6D}"/>
                    </a:ext>
                  </a:extLst>
                </p:cNvPr>
                <p:cNvSpPr/>
                <p:nvPr/>
              </p:nvSpPr>
              <p:spPr>
                <a:xfrm rot="16200000">
                  <a:off x="2239047" y="430839"/>
                  <a:ext cx="72000" cy="72000"/>
                </a:xfrm>
                <a:custGeom>
                  <a:avLst/>
                  <a:gdLst>
                    <a:gd name="connsiteX0" fmla="*/ 0 w 540000"/>
                    <a:gd name="connsiteY0" fmla="*/ 540000 h 540000"/>
                    <a:gd name="connsiteX1" fmla="*/ 0 w 540000"/>
                    <a:gd name="connsiteY1" fmla="*/ 0 h 540000"/>
                    <a:gd name="connsiteX2" fmla="*/ 540000 w 540000"/>
                    <a:gd name="connsiteY2" fmla="*/ 0 h 540000"/>
                    <a:gd name="connsiteX3" fmla="*/ 0 w 540000"/>
                    <a:gd name="connsiteY3" fmla="*/ 54000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000" h="540000">
                      <a:moveTo>
                        <a:pt x="0" y="540000"/>
                      </a:moveTo>
                      <a:lnTo>
                        <a:pt x="0" y="0"/>
                      </a:lnTo>
                      <a:lnTo>
                        <a:pt x="540000" y="0"/>
                      </a:lnTo>
                      <a:lnTo>
                        <a:pt x="0" y="5400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29" name="任意多边形: 形状 1328">
                  <a:extLst>
                    <a:ext uri="{FF2B5EF4-FFF2-40B4-BE49-F238E27FC236}">
                      <a16:creationId xmlns:a16="http://schemas.microsoft.com/office/drawing/2014/main" xmlns="" id="{4B0F3436-0C84-416E-B8EB-8148EADD9B27}"/>
                    </a:ext>
                  </a:extLst>
                </p:cNvPr>
                <p:cNvSpPr/>
                <p:nvPr/>
              </p:nvSpPr>
              <p:spPr>
                <a:xfrm rot="10800000" flipV="1">
                  <a:off x="2239047" y="430839"/>
                  <a:ext cx="72000" cy="72000"/>
                </a:xfrm>
                <a:custGeom>
                  <a:avLst/>
                  <a:gdLst>
                    <a:gd name="connsiteX0" fmla="*/ 0 w 540000"/>
                    <a:gd name="connsiteY0" fmla="*/ 540000 h 540000"/>
                    <a:gd name="connsiteX1" fmla="*/ 0 w 540000"/>
                    <a:gd name="connsiteY1" fmla="*/ 0 h 540000"/>
                    <a:gd name="connsiteX2" fmla="*/ 540000 w 540000"/>
                    <a:gd name="connsiteY2" fmla="*/ 0 h 540000"/>
                    <a:gd name="connsiteX3" fmla="*/ 0 w 540000"/>
                    <a:gd name="connsiteY3" fmla="*/ 54000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000" h="540000">
                      <a:moveTo>
                        <a:pt x="0" y="540000"/>
                      </a:moveTo>
                      <a:lnTo>
                        <a:pt x="0" y="0"/>
                      </a:lnTo>
                      <a:lnTo>
                        <a:pt x="540000" y="0"/>
                      </a:lnTo>
                      <a:lnTo>
                        <a:pt x="0" y="5400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30" name="矩形 1329">
                  <a:extLst>
                    <a:ext uri="{FF2B5EF4-FFF2-40B4-BE49-F238E27FC236}">
                      <a16:creationId xmlns:a16="http://schemas.microsoft.com/office/drawing/2014/main" xmlns="" id="{3F287BB1-5130-4F83-9610-9F0AD47249FB}"/>
                    </a:ext>
                  </a:extLst>
                </p:cNvPr>
                <p:cNvSpPr/>
                <p:nvPr/>
              </p:nvSpPr>
              <p:spPr>
                <a:xfrm rot="5400000" flipV="1">
                  <a:off x="4133555" y="823589"/>
                  <a:ext cx="726198" cy="70048"/>
                </a:xfrm>
                <a:prstGeom prst="rect">
                  <a:avLst/>
                </a:pr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31" name="任意多边形: 形状 1330">
                  <a:extLst>
                    <a:ext uri="{FF2B5EF4-FFF2-40B4-BE49-F238E27FC236}">
                      <a16:creationId xmlns:a16="http://schemas.microsoft.com/office/drawing/2014/main" xmlns="" id="{2FB27E21-96EF-47E3-9320-F29A6270CCB9}"/>
                    </a:ext>
                  </a:extLst>
                </p:cNvPr>
                <p:cNvSpPr/>
                <p:nvPr/>
              </p:nvSpPr>
              <p:spPr>
                <a:xfrm>
                  <a:off x="4459334" y="430837"/>
                  <a:ext cx="72000" cy="72000"/>
                </a:xfrm>
                <a:custGeom>
                  <a:avLst/>
                  <a:gdLst>
                    <a:gd name="connsiteX0" fmla="*/ 0 w 540000"/>
                    <a:gd name="connsiteY0" fmla="*/ 540000 h 540000"/>
                    <a:gd name="connsiteX1" fmla="*/ 0 w 540000"/>
                    <a:gd name="connsiteY1" fmla="*/ 0 h 540000"/>
                    <a:gd name="connsiteX2" fmla="*/ 540000 w 540000"/>
                    <a:gd name="connsiteY2" fmla="*/ 0 h 540000"/>
                    <a:gd name="connsiteX3" fmla="*/ 0 w 540000"/>
                    <a:gd name="connsiteY3" fmla="*/ 54000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000" h="540000">
                      <a:moveTo>
                        <a:pt x="0" y="540000"/>
                      </a:moveTo>
                      <a:lnTo>
                        <a:pt x="0" y="0"/>
                      </a:lnTo>
                      <a:lnTo>
                        <a:pt x="540000" y="0"/>
                      </a:lnTo>
                      <a:lnTo>
                        <a:pt x="0" y="5400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32" name="任意多边形: 形状 1331">
                  <a:extLst>
                    <a:ext uri="{FF2B5EF4-FFF2-40B4-BE49-F238E27FC236}">
                      <a16:creationId xmlns:a16="http://schemas.microsoft.com/office/drawing/2014/main" xmlns="" id="{517A5B0E-175F-4BD1-87F3-608F417B766C}"/>
                    </a:ext>
                  </a:extLst>
                </p:cNvPr>
                <p:cNvSpPr/>
                <p:nvPr/>
              </p:nvSpPr>
              <p:spPr>
                <a:xfrm rot="16200000" flipV="1">
                  <a:off x="4459334" y="430837"/>
                  <a:ext cx="72000" cy="72000"/>
                </a:xfrm>
                <a:custGeom>
                  <a:avLst/>
                  <a:gdLst>
                    <a:gd name="connsiteX0" fmla="*/ 0 w 540000"/>
                    <a:gd name="connsiteY0" fmla="*/ 540000 h 540000"/>
                    <a:gd name="connsiteX1" fmla="*/ 0 w 540000"/>
                    <a:gd name="connsiteY1" fmla="*/ 0 h 540000"/>
                    <a:gd name="connsiteX2" fmla="*/ 540000 w 540000"/>
                    <a:gd name="connsiteY2" fmla="*/ 0 h 540000"/>
                    <a:gd name="connsiteX3" fmla="*/ 0 w 540000"/>
                    <a:gd name="connsiteY3" fmla="*/ 54000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0000" h="540000">
                      <a:moveTo>
                        <a:pt x="0" y="540000"/>
                      </a:moveTo>
                      <a:lnTo>
                        <a:pt x="0" y="0"/>
                      </a:lnTo>
                      <a:lnTo>
                        <a:pt x="540000" y="0"/>
                      </a:lnTo>
                      <a:lnTo>
                        <a:pt x="0" y="5400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ysClr val="window" lastClr="FFFFFF">
                        <a:lumMod val="65000"/>
                      </a:sysClr>
                    </a:gs>
                    <a:gs pos="75000">
                      <a:sysClr val="window" lastClr="FFFFFF">
                        <a:lumMod val="65000"/>
                      </a:sysClr>
                    </a:gs>
                    <a:gs pos="50000">
                      <a:sysClr val="window" lastClr="FFFFFF">
                        <a:lumMod val="95000"/>
                      </a:sysClr>
                    </a:gs>
                    <a:gs pos="1000">
                      <a:srgbClr val="E7E6E6">
                        <a:lumMod val="25000"/>
                      </a:srgbClr>
                    </a:gs>
                    <a:gs pos="100000">
                      <a:srgbClr val="E7E6E6">
                        <a:lumMod val="25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grpSp>
              <p:nvGrpSpPr>
                <p:cNvPr id="1333" name="组合 1332">
                  <a:extLst>
                    <a:ext uri="{FF2B5EF4-FFF2-40B4-BE49-F238E27FC236}">
                      <a16:creationId xmlns:a16="http://schemas.microsoft.com/office/drawing/2014/main" xmlns="" id="{9F578074-5941-409A-801E-8691A09CECEF}"/>
                    </a:ext>
                  </a:extLst>
                </p:cNvPr>
                <p:cNvGrpSpPr/>
                <p:nvPr/>
              </p:nvGrpSpPr>
              <p:grpSpPr>
                <a:xfrm>
                  <a:off x="2859468" y="682250"/>
                  <a:ext cx="1157117" cy="673566"/>
                  <a:chOff x="2868076" y="675217"/>
                  <a:chExt cx="1157117" cy="673566"/>
                </a:xfrm>
              </p:grpSpPr>
              <p:sp>
                <p:nvSpPr>
                  <p:cNvPr id="1391" name="矩形 1390">
                    <a:extLst>
                      <a:ext uri="{FF2B5EF4-FFF2-40B4-BE49-F238E27FC236}">
                        <a16:creationId xmlns:a16="http://schemas.microsoft.com/office/drawing/2014/main" xmlns="" id="{D94B57D0-D8CC-4568-9AD5-5C70B9BF93F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939398" y="678458"/>
                    <a:ext cx="1049635" cy="72000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392" name="矩形 1391">
                    <a:extLst>
                      <a:ext uri="{FF2B5EF4-FFF2-40B4-BE49-F238E27FC236}">
                        <a16:creationId xmlns:a16="http://schemas.microsoft.com/office/drawing/2014/main" xmlns="" id="{982371C4-187C-4A25-B037-43233D90AC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99645" y="1010305"/>
                    <a:ext cx="606909" cy="70047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393" name="矩形 1392">
                    <a:extLst>
                      <a:ext uri="{FF2B5EF4-FFF2-40B4-BE49-F238E27FC236}">
                        <a16:creationId xmlns:a16="http://schemas.microsoft.com/office/drawing/2014/main" xmlns="" id="{935412DB-3D64-4D78-8F1F-FE3F1FB700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755916" y="946459"/>
                    <a:ext cx="466554" cy="72000"/>
                  </a:xfrm>
                  <a:prstGeom prst="rect">
                    <a:avLst/>
                  </a:prstGeom>
                  <a:gradFill flip="none" rotWithShape="1">
                    <a:gsLst>
                      <a:gs pos="27000">
                        <a:sysClr val="window" lastClr="FFFFFF">
                          <a:lumMod val="65000"/>
                        </a:sysClr>
                      </a:gs>
                      <a:gs pos="75000">
                        <a:sysClr val="window" lastClr="FFFFFF">
                          <a:lumMod val="65000"/>
                        </a:sysClr>
                      </a:gs>
                      <a:gs pos="50000">
                        <a:sysClr val="window" lastClr="FFFFFF">
                          <a:lumMod val="95000"/>
                        </a:sysClr>
                      </a:gs>
                      <a:gs pos="1000">
                        <a:srgbClr val="E7E6E6">
                          <a:lumMod val="25000"/>
                        </a:srgbClr>
                      </a:gs>
                      <a:gs pos="100000">
                        <a:srgbClr val="E7E6E6">
                          <a:lumMod val="25000"/>
                        </a:srgbClr>
                      </a:gs>
                    </a:gsLst>
                    <a:lin ang="5400000" scaled="1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</a:endParaRPr>
                  </a:p>
                </p:txBody>
              </p:sp>
              <p:grpSp>
                <p:nvGrpSpPr>
                  <p:cNvPr id="1394" name="组合 1393">
                    <a:extLst>
                      <a:ext uri="{FF2B5EF4-FFF2-40B4-BE49-F238E27FC236}">
                        <a16:creationId xmlns:a16="http://schemas.microsoft.com/office/drawing/2014/main" xmlns="" id="{4BFBB7EE-137F-487A-BE04-A04D930FCC7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2868076" y="675217"/>
                    <a:ext cx="72001" cy="74414"/>
                    <a:chOff x="5514494" y="2081922"/>
                    <a:chExt cx="540008" cy="558105"/>
                  </a:xfrm>
                </p:grpSpPr>
                <p:sp>
                  <p:nvSpPr>
                    <p:cNvPr id="1398" name="任意多边形: 形状 1397">
                      <a:extLst>
                        <a:ext uri="{FF2B5EF4-FFF2-40B4-BE49-F238E27FC236}">
                          <a16:creationId xmlns:a16="http://schemas.microsoft.com/office/drawing/2014/main" xmlns="" id="{F77E9053-3A4A-4AC3-9747-FE6348FE58D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14502" y="2100027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99" name="任意多边形: 形状 1398">
                      <a:extLst>
                        <a:ext uri="{FF2B5EF4-FFF2-40B4-BE49-F238E27FC236}">
                          <a16:creationId xmlns:a16="http://schemas.microsoft.com/office/drawing/2014/main" xmlns="" id="{26FBE8B4-723E-440B-877C-F0529B8FD98F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4494" y="2081922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95" name="组合 1394">
                    <a:extLst>
                      <a:ext uri="{FF2B5EF4-FFF2-40B4-BE49-F238E27FC236}">
                        <a16:creationId xmlns:a16="http://schemas.microsoft.com/office/drawing/2014/main" xmlns="" id="{1E9F91CB-C6C3-4E6A-BE7F-63D117A51719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953031" y="677723"/>
                    <a:ext cx="72003" cy="72000"/>
                    <a:chOff x="5514487" y="2081922"/>
                    <a:chExt cx="540030" cy="540000"/>
                  </a:xfrm>
                </p:grpSpPr>
                <p:sp>
                  <p:nvSpPr>
                    <p:cNvPr id="1396" name="任意多边形: 形状 1395">
                      <a:extLst>
                        <a:ext uri="{FF2B5EF4-FFF2-40B4-BE49-F238E27FC236}">
                          <a16:creationId xmlns:a16="http://schemas.microsoft.com/office/drawing/2014/main" xmlns="" id="{493970D6-54CA-498C-80BC-E435BD5A9BB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514487" y="2081922"/>
                      <a:ext cx="540000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97" name="任意多边形: 形状 1396">
                      <a:extLst>
                        <a:ext uri="{FF2B5EF4-FFF2-40B4-BE49-F238E27FC236}">
                          <a16:creationId xmlns:a16="http://schemas.microsoft.com/office/drawing/2014/main" xmlns="" id="{D1B640CE-7C18-464F-9E17-32DAE412E71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5514511" y="2081922"/>
                      <a:ext cx="540006" cy="540000"/>
                    </a:xfrm>
                    <a:custGeom>
                      <a:avLst/>
                      <a:gdLst>
                        <a:gd name="connsiteX0" fmla="*/ 0 w 540000"/>
                        <a:gd name="connsiteY0" fmla="*/ 540000 h 540000"/>
                        <a:gd name="connsiteX1" fmla="*/ 0 w 540000"/>
                        <a:gd name="connsiteY1" fmla="*/ 0 h 540000"/>
                        <a:gd name="connsiteX2" fmla="*/ 540000 w 540000"/>
                        <a:gd name="connsiteY2" fmla="*/ 0 h 540000"/>
                        <a:gd name="connsiteX3" fmla="*/ 0 w 540000"/>
                        <a:gd name="connsiteY3" fmla="*/ 540000 h 54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40000" h="540000">
                          <a:moveTo>
                            <a:pt x="0" y="540000"/>
                          </a:moveTo>
                          <a:lnTo>
                            <a:pt x="0" y="0"/>
                          </a:lnTo>
                          <a:lnTo>
                            <a:pt x="540000" y="0"/>
                          </a:lnTo>
                          <a:lnTo>
                            <a:pt x="0" y="5400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7000">
                          <a:sysClr val="window" lastClr="FFFFFF">
                            <a:lumMod val="65000"/>
                          </a:sysClr>
                        </a:gs>
                        <a:gs pos="75000">
                          <a:sysClr val="window" lastClr="FFFFFF">
                            <a:lumMod val="65000"/>
                          </a:sysClr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  <a:gs pos="1000">
                          <a:srgbClr val="E7E6E6">
                            <a:lumMod val="25000"/>
                          </a:srgbClr>
                        </a:gs>
                        <a:gs pos="100000">
                          <a:srgbClr val="E7E6E6">
                            <a:lumMod val="25000"/>
                          </a:srgbClr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34" name="组合 1333">
                  <a:extLst>
                    <a:ext uri="{FF2B5EF4-FFF2-40B4-BE49-F238E27FC236}">
                      <a16:creationId xmlns:a16="http://schemas.microsoft.com/office/drawing/2014/main" xmlns="" id="{6B6E8611-6C3D-46F6-AC46-11CF6B4611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06954" y="896084"/>
                  <a:ext cx="7563494" cy="1800000"/>
                  <a:chOff x="777661" y="605414"/>
                  <a:chExt cx="8025464" cy="1909942"/>
                </a:xfrm>
              </p:grpSpPr>
              <p:grpSp>
                <p:nvGrpSpPr>
                  <p:cNvPr id="1335" name="组合 1334">
                    <a:extLst>
                      <a:ext uri="{FF2B5EF4-FFF2-40B4-BE49-F238E27FC236}">
                        <a16:creationId xmlns:a16="http://schemas.microsoft.com/office/drawing/2014/main" xmlns="" id="{C6D64304-82FD-4B20-A3A0-CFE200448B4A}"/>
                      </a:ext>
                    </a:extLst>
                  </p:cNvPr>
                  <p:cNvGrpSpPr/>
                  <p:nvPr/>
                </p:nvGrpSpPr>
                <p:grpSpPr>
                  <a:xfrm>
                    <a:off x="2550108" y="605414"/>
                    <a:ext cx="6253017" cy="1909942"/>
                    <a:chOff x="895925" y="616138"/>
                    <a:chExt cx="6253017" cy="1909942"/>
                  </a:xfrm>
                </p:grpSpPr>
                <p:grpSp>
                  <p:nvGrpSpPr>
                    <p:cNvPr id="1344" name="组合 1343">
                      <a:extLst>
                        <a:ext uri="{FF2B5EF4-FFF2-40B4-BE49-F238E27FC236}">
                          <a16:creationId xmlns:a16="http://schemas.microsoft.com/office/drawing/2014/main" xmlns="" id="{6A6ADA7F-503C-44A1-80F6-6F5B81CD79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5089" y="1402237"/>
                      <a:ext cx="1737535" cy="1122024"/>
                      <a:chOff x="2985089" y="1402237"/>
                      <a:chExt cx="1737535" cy="1122024"/>
                    </a:xfrm>
                  </p:grpSpPr>
                  <p:grpSp>
                    <p:nvGrpSpPr>
                      <p:cNvPr id="1382" name="组合 1381">
                        <a:extLst>
                          <a:ext uri="{FF2B5EF4-FFF2-40B4-BE49-F238E27FC236}">
                            <a16:creationId xmlns:a16="http://schemas.microsoft.com/office/drawing/2014/main" xmlns="" id="{16D651C5-F0DD-4CA0-B8ED-A7A2A2ADA8C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5089" y="1402237"/>
                        <a:ext cx="1737535" cy="1122024"/>
                        <a:chOff x="3758098" y="2219976"/>
                        <a:chExt cx="3021391" cy="2158060"/>
                      </a:xfrm>
                    </p:grpSpPr>
                    <p:sp>
                      <p:nvSpPr>
                        <p:cNvPr id="1384" name="椭圆 1383">
                          <a:extLst>
                            <a:ext uri="{FF2B5EF4-FFF2-40B4-BE49-F238E27FC236}">
                              <a16:creationId xmlns:a16="http://schemas.microsoft.com/office/drawing/2014/main" xmlns="" id="{2D248808-FE7D-474B-9C9D-8BC91B5E48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58098" y="2343650"/>
                          <a:ext cx="3021389" cy="777303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20000">
                              <a:sysClr val="window" lastClr="FFFFFF">
                                <a:lumMod val="65000"/>
                              </a:sysClr>
                            </a:gs>
                            <a:gs pos="80000">
                              <a:sysClr val="window" lastClr="FFFFFF">
                                <a:lumMod val="65000"/>
                              </a:sysClr>
                            </a:gs>
                            <a:gs pos="50000">
                              <a:sysClr val="window" lastClr="FFFFFF"/>
                            </a:gs>
                            <a:gs pos="200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" lastClr="FFFFFF">
                                <a:lumMod val="50000"/>
                              </a:sysClr>
                            </a:gs>
                          </a:gsLst>
                          <a:lin ang="0" scaled="1"/>
                          <a:tileRect/>
                        </a:gra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4472C4">
                                    <a:lumMod val="5000"/>
                                    <a:lumOff val="95000"/>
                                  </a:srgbClr>
                                </a:gs>
                                <a:gs pos="74000">
                                  <a:srgbClr val="4472C4">
                                    <a:lumMod val="45000"/>
                                    <a:lumOff val="55000"/>
                                  </a:srgbClr>
                                </a:gs>
                                <a:gs pos="83000">
                                  <a:srgbClr val="4472C4">
                                    <a:lumMod val="45000"/>
                                    <a:lumOff val="55000"/>
                                  </a:srgbClr>
                                </a:gs>
                                <a:gs pos="100000">
                                  <a:srgbClr val="4472C4">
                                    <a:lumMod val="30000"/>
                                    <a:lumOff val="70000"/>
                                  </a:srgbClr>
                                </a:gs>
                              </a:gsLst>
                              <a:lin ang="5400000" scaled="1"/>
                            </a:gra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  <p:grpSp>
                      <p:nvGrpSpPr>
                        <p:cNvPr id="1385" name="组合 1384">
                          <a:extLst>
                            <a:ext uri="{FF2B5EF4-FFF2-40B4-BE49-F238E27FC236}">
                              <a16:creationId xmlns:a16="http://schemas.microsoft.com/office/drawing/2014/main" xmlns="" id="{1B6E546A-E68F-4D8C-874F-EFC33B0288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58100" y="2732302"/>
                          <a:ext cx="3021389" cy="1645734"/>
                          <a:chOff x="3666837" y="1062182"/>
                          <a:chExt cx="4932217" cy="3779279"/>
                        </a:xfrm>
                      </p:grpSpPr>
                      <p:grpSp>
                        <p:nvGrpSpPr>
                          <p:cNvPr id="1387" name="组合 1386">
                            <a:extLst>
                              <a:ext uri="{FF2B5EF4-FFF2-40B4-BE49-F238E27FC236}">
                                <a16:creationId xmlns:a16="http://schemas.microsoft.com/office/drawing/2014/main" xmlns="" id="{CBC4C8DB-125A-46CD-9A03-B0D98C30538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666837" y="1062182"/>
                            <a:ext cx="4932217" cy="3663472"/>
                            <a:chOff x="3666836" y="1062182"/>
                            <a:chExt cx="1690255" cy="1049165"/>
                          </a:xfrm>
                        </p:grpSpPr>
                        <p:sp>
                          <p:nvSpPr>
                            <p:cNvPr id="1389" name="矩形 1388">
                              <a:extLst>
                                <a:ext uri="{FF2B5EF4-FFF2-40B4-BE49-F238E27FC236}">
                                  <a16:creationId xmlns:a16="http://schemas.microsoft.com/office/drawing/2014/main" xmlns="" id="{1E392E48-352D-4C00-AB80-91157E0C2B7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66836" y="1062182"/>
                              <a:ext cx="1690255" cy="1016000"/>
                            </a:xfrm>
                            <a:prstGeom prst="rect">
                              <a:avLst/>
                            </a:prstGeom>
                            <a:gradFill flip="none" rotWithShape="1">
                              <a:gsLst>
                                <a:gs pos="20000">
                                  <a:sysClr val="window" lastClr="FFFFFF">
                                    <a:lumMod val="65000"/>
                                  </a:sysClr>
                                </a:gs>
                                <a:gs pos="80000">
                                  <a:sysClr val="window" lastClr="FFFFFF">
                                    <a:lumMod val="65000"/>
                                  </a:sysClr>
                                </a:gs>
                                <a:gs pos="50000">
                                  <a:sysClr val="window" lastClr="FFFFFF"/>
                                </a:gs>
                                <a:gs pos="2000">
                                  <a:sysClr val="window" lastClr="FFFFFF">
                                    <a:lumMod val="50000"/>
                                  </a:sysClr>
                                </a:gs>
                                <a:gs pos="100000">
                                  <a:sysClr val="window" lastClr="FFFFFF">
                                    <a:lumMod val="50000"/>
                                  </a:sysClr>
                                </a:gs>
                              </a:gsLst>
                              <a:lin ang="0" scaled="1"/>
                              <a:tileRect/>
                            </a:gradFill>
                            <a:ln w="9525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zh-CN" altLang="en-US" sz="12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4472C4">
                                        <a:lumMod val="5000"/>
                                        <a:lumOff val="95000"/>
                                      </a:srgbClr>
                                    </a:gs>
                                    <a:gs pos="74000">
                                      <a:srgbClr val="4472C4">
                                        <a:lumMod val="45000"/>
                                        <a:lumOff val="55000"/>
                                      </a:srgbClr>
                                    </a:gs>
                                    <a:gs pos="83000">
                                      <a:srgbClr val="4472C4">
                                        <a:lumMod val="45000"/>
                                        <a:lumOff val="55000"/>
                                      </a:srgbClr>
                                    </a:gs>
                                    <a:gs pos="100000">
                                      <a:srgbClr val="4472C4">
                                        <a:lumMod val="30000"/>
                                        <a:lumOff val="70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effectLst/>
                                <a:uLnTx/>
                                <a:uFillTx/>
                                <a:latin typeface="等线" panose="020F0502020204030204"/>
                                <a:ea typeface="等线" panose="02010600030101010101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1390" name="梯形 1389">
                              <a:extLst>
                                <a:ext uri="{FF2B5EF4-FFF2-40B4-BE49-F238E27FC236}">
                                  <a16:creationId xmlns:a16="http://schemas.microsoft.com/office/drawing/2014/main" xmlns="" id="{3F33BD48-F288-48B4-AC65-C1F1A77950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0800000">
                              <a:off x="3666836" y="2078182"/>
                              <a:ext cx="1690255" cy="33165"/>
                            </a:xfrm>
                            <a:prstGeom prst="trapezoid">
                              <a:avLst>
                                <a:gd name="adj" fmla="val 62767"/>
                              </a:avLst>
                            </a:prstGeom>
                            <a:gradFill flip="none" rotWithShape="1">
                              <a:gsLst>
                                <a:gs pos="20000">
                                  <a:sysClr val="window" lastClr="FFFFFF">
                                    <a:lumMod val="65000"/>
                                  </a:sysClr>
                                </a:gs>
                                <a:gs pos="80000">
                                  <a:sysClr val="window" lastClr="FFFFFF">
                                    <a:lumMod val="65000"/>
                                  </a:sysClr>
                                </a:gs>
                                <a:gs pos="50000">
                                  <a:sysClr val="window" lastClr="FFFFFF"/>
                                </a:gs>
                                <a:gs pos="2000">
                                  <a:sysClr val="window" lastClr="FFFFFF">
                                    <a:lumMod val="50000"/>
                                  </a:sysClr>
                                </a:gs>
                                <a:gs pos="100000">
                                  <a:sysClr val="window" lastClr="FFFFFF">
                                    <a:lumMod val="50000"/>
                                  </a:sysClr>
                                </a:gs>
                              </a:gsLst>
                              <a:lin ang="0" scaled="1"/>
                              <a:tileRect/>
                            </a:gradFill>
                            <a:ln w="9525" cap="flat" cmpd="sng" algn="ctr">
                              <a:solidFill>
                                <a:sysClr val="windowText" lastClr="000000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zh-CN" altLang="en-US" sz="1200" b="0" i="0" u="none" strike="noStrike" kern="0" cap="none" spc="0" normalizeH="0" baseline="0" noProof="0">
                                <a:ln>
                                  <a:noFill/>
                                </a:ln>
                                <a:gradFill>
                                  <a:gsLst>
                                    <a:gs pos="0">
                                      <a:srgbClr val="4472C4">
                                        <a:lumMod val="5000"/>
                                        <a:lumOff val="95000"/>
                                      </a:srgbClr>
                                    </a:gs>
                                    <a:gs pos="74000">
                                      <a:srgbClr val="4472C4">
                                        <a:lumMod val="45000"/>
                                        <a:lumOff val="55000"/>
                                      </a:srgbClr>
                                    </a:gs>
                                    <a:gs pos="83000">
                                      <a:srgbClr val="4472C4">
                                        <a:lumMod val="45000"/>
                                        <a:lumOff val="55000"/>
                                      </a:srgbClr>
                                    </a:gs>
                                    <a:gs pos="100000">
                                      <a:srgbClr val="4472C4">
                                        <a:lumMod val="30000"/>
                                        <a:lumOff val="70000"/>
                                      </a:srgbClr>
                                    </a:gs>
                                  </a:gsLst>
                                  <a:lin ang="5400000" scaled="1"/>
                                </a:gradFill>
                                <a:effectLst/>
                                <a:uLnTx/>
                                <a:uFillTx/>
                                <a:latin typeface="等线" panose="020F0502020204030204"/>
                                <a:ea typeface="等线" panose="02010600030101010101" pitchFamily="2" charset="-122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88" name="矩形 1387">
                            <a:extLst>
                              <a:ext uri="{FF2B5EF4-FFF2-40B4-BE49-F238E27FC236}">
                                <a16:creationId xmlns:a16="http://schemas.microsoft.com/office/drawing/2014/main" xmlns="" id="{447780E6-B019-4DB2-AB46-5DB537A41C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740726" y="4725655"/>
                            <a:ext cx="4784437" cy="115806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20000">
                                <a:sysClr val="window" lastClr="FFFFFF">
                                  <a:lumMod val="65000"/>
                                </a:sysClr>
                              </a:gs>
                              <a:gs pos="80000">
                                <a:sysClr val="window" lastClr="FFFFFF">
                                  <a:lumMod val="65000"/>
                                </a:sysClr>
                              </a:gs>
                              <a:gs pos="50000">
                                <a:sysClr val="window" lastClr="FFFFFF"/>
                              </a:gs>
                              <a:gs pos="2000">
                                <a:sysClr val="window" lastClr="FFFFFF">
                                  <a:lumMod val="50000"/>
                                </a:sysClr>
                              </a:gs>
                              <a:gs pos="100000">
                                <a:sysClr val="window" lastClr="FFFFFF">
                                  <a:lumMod val="50000"/>
                                </a:sysClr>
                              </a:gs>
                            </a:gsLst>
                            <a:lin ang="0" scaled="1"/>
                            <a:tileRect/>
                          </a:gradFill>
                          <a:ln w="9525" cap="flat" cmpd="sng" algn="ctr">
                            <a:solidFill>
                              <a:sysClr val="windowText" lastClr="000000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rgbClr val="4472C4">
                                      <a:lumMod val="5000"/>
                                      <a:lumOff val="95000"/>
                                    </a:srgbClr>
                                  </a:gs>
                                  <a:gs pos="74000">
                                    <a:srgbClr val="4472C4">
                                      <a:lumMod val="45000"/>
                                      <a:lumOff val="55000"/>
                                    </a:srgbClr>
                                  </a:gs>
                                  <a:gs pos="83000">
                                    <a:srgbClr val="4472C4">
                                      <a:lumMod val="45000"/>
                                      <a:lumOff val="55000"/>
                                    </a:srgbClr>
                                  </a:gs>
                                  <a:gs pos="100000">
                                    <a:srgbClr val="4472C4">
                                      <a:lumMod val="30000"/>
                                      <a:lumOff val="70000"/>
                                    </a:srgbClr>
                                  </a:gs>
                                </a:gsLst>
                                <a:lin ang="5400000" scaled="1"/>
                              </a:gra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</a:endParaRPr>
                          </a:p>
                        </p:txBody>
                      </p:sp>
                    </p:grpSp>
                    <p:sp>
                      <p:nvSpPr>
                        <p:cNvPr id="1386" name="矩形 1385">
                          <a:extLst>
                            <a:ext uri="{FF2B5EF4-FFF2-40B4-BE49-F238E27FC236}">
                              <a16:creationId xmlns:a16="http://schemas.microsoft.com/office/drawing/2014/main" xmlns="" id="{6AA30F59-839D-4A8A-8A1E-887F4C479C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00755" y="2219976"/>
                          <a:ext cx="1136073" cy="156294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20000">
                              <a:sysClr val="window" lastClr="FFFFFF">
                                <a:lumMod val="65000"/>
                              </a:sysClr>
                            </a:gs>
                            <a:gs pos="80000">
                              <a:sysClr val="window" lastClr="FFFFFF">
                                <a:lumMod val="65000"/>
                              </a:sysClr>
                            </a:gs>
                            <a:gs pos="50000">
                              <a:sysClr val="window" lastClr="FFFFFF"/>
                            </a:gs>
                            <a:gs pos="200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" lastClr="FFFFFF">
                                <a:lumMod val="50000"/>
                              </a:sysClr>
                            </a:gs>
                          </a:gsLst>
                          <a:lin ang="0" scaled="1"/>
                          <a:tileRect/>
                        </a:gradFill>
                        <a:ln w="9525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rgbClr val="4472C4">
                                    <a:lumMod val="5000"/>
                                    <a:lumOff val="95000"/>
                                  </a:srgbClr>
                                </a:gs>
                                <a:gs pos="74000">
                                  <a:srgbClr val="4472C4">
                                    <a:lumMod val="45000"/>
                                    <a:lumOff val="55000"/>
                                  </a:srgbClr>
                                </a:gs>
                                <a:gs pos="83000">
                                  <a:srgbClr val="4472C4">
                                    <a:lumMod val="45000"/>
                                    <a:lumOff val="55000"/>
                                  </a:srgbClr>
                                </a:gs>
                                <a:gs pos="100000">
                                  <a:srgbClr val="4472C4">
                                    <a:lumMod val="30000"/>
                                    <a:lumOff val="70000"/>
                                  </a:srgbClr>
                                </a:gs>
                              </a:gsLst>
                              <a:lin ang="5400000" scaled="1"/>
                            </a:gra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</p:grpSp>
                  <p:sp>
                    <p:nvSpPr>
                      <p:cNvPr id="1383" name="矩形 1382">
                        <a:extLst>
                          <a:ext uri="{FF2B5EF4-FFF2-40B4-BE49-F238E27FC236}">
                            <a16:creationId xmlns:a16="http://schemas.microsoft.com/office/drawing/2014/main" xmlns="" id="{E4051ADB-F90F-4892-9055-82D1F4E5E6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54592" y="1898594"/>
                        <a:ext cx="398525" cy="203397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45" name="组合 1344">
                      <a:extLst>
                        <a:ext uri="{FF2B5EF4-FFF2-40B4-BE49-F238E27FC236}">
                          <a16:creationId xmlns:a16="http://schemas.microsoft.com/office/drawing/2014/main" xmlns="" id="{748169CC-06AA-4C6C-A9DD-643435DAFF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5925" y="616138"/>
                      <a:ext cx="1445070" cy="1909942"/>
                      <a:chOff x="895925" y="616138"/>
                      <a:chExt cx="1445070" cy="1909942"/>
                    </a:xfrm>
                  </p:grpSpPr>
                  <p:grpSp>
                    <p:nvGrpSpPr>
                      <p:cNvPr id="1366" name="组合 1365">
                        <a:extLst>
                          <a:ext uri="{FF2B5EF4-FFF2-40B4-BE49-F238E27FC236}">
                            <a16:creationId xmlns:a16="http://schemas.microsoft.com/office/drawing/2014/main" xmlns="" id="{4DAEA6A4-6B9C-467B-B28A-227E34DE8F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5925" y="946421"/>
                        <a:ext cx="1445070" cy="1579659"/>
                        <a:chOff x="1348508" y="826427"/>
                        <a:chExt cx="1505530" cy="2296758"/>
                      </a:xfrm>
                    </p:grpSpPr>
                    <p:grpSp>
                      <p:nvGrpSpPr>
                        <p:cNvPr id="1375" name="组合 1374">
                          <a:extLst>
                            <a:ext uri="{FF2B5EF4-FFF2-40B4-BE49-F238E27FC236}">
                              <a16:creationId xmlns:a16="http://schemas.microsoft.com/office/drawing/2014/main" xmlns="" id="{BC46B9AC-25E4-432E-B47E-3FEC8678D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48509" y="826427"/>
                          <a:ext cx="1505529" cy="2296758"/>
                          <a:chOff x="1394690" y="1103518"/>
                          <a:chExt cx="1237674" cy="1541207"/>
                        </a:xfrm>
                      </p:grpSpPr>
                      <p:grpSp>
                        <p:nvGrpSpPr>
                          <p:cNvPr id="1377" name="组合 1376">
                            <a:extLst>
                              <a:ext uri="{FF2B5EF4-FFF2-40B4-BE49-F238E27FC236}">
                                <a16:creationId xmlns:a16="http://schemas.microsoft.com/office/drawing/2014/main" xmlns="" id="{62827530-6F80-483C-A16B-5696B8B7671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94690" y="1103518"/>
                            <a:ext cx="1237674" cy="1514764"/>
                            <a:chOff x="2022760" y="1173018"/>
                            <a:chExt cx="3546769" cy="4331860"/>
                          </a:xfrm>
                        </p:grpSpPr>
                        <p:sp>
                          <p:nvSpPr>
                            <p:cNvPr id="1380" name="矩形: 圆角 1379">
                              <a:extLst>
                                <a:ext uri="{FF2B5EF4-FFF2-40B4-BE49-F238E27FC236}">
                                  <a16:creationId xmlns:a16="http://schemas.microsoft.com/office/drawing/2014/main" xmlns="" id="{52F9CED9-84CC-4A02-94A4-FE03941060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1630216" y="1565565"/>
                              <a:ext cx="4331857" cy="3546769"/>
                            </a:xfrm>
                            <a:prstGeom prst="roundRect">
                              <a:avLst>
                                <a:gd name="adj" fmla="val 3257"/>
                              </a:avLst>
                            </a:prstGeom>
                            <a:gradFill flip="none" rotWithShape="1">
                              <a:gsLst>
                                <a:gs pos="30000">
                                  <a:srgbClr val="00B0F0"/>
                                </a:gs>
                                <a:gs pos="70000">
                                  <a:srgbClr val="00B0F0"/>
                                </a:gs>
                                <a:gs pos="50000">
                                  <a:srgbClr val="94DFF9"/>
                                </a:gs>
                                <a:gs pos="2000">
                                  <a:srgbClr val="0070C0"/>
                                </a:gs>
                                <a:gs pos="100000">
                                  <a:srgbClr val="0070C0"/>
                                </a:gs>
                              </a:gsLst>
                              <a:lin ang="5400000" scaled="1"/>
                              <a:tileRect/>
                            </a:gradFill>
                            <a:ln w="12700" cap="flat" cmpd="sng" algn="ctr">
                              <a:noFill/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zh-CN" altLang="en-US" sz="12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等线" panose="020F0502020204030204"/>
                                <a:ea typeface="等线" panose="02010600030101010101" pitchFamily="2" charset="-122"/>
                              </a:endParaRPr>
                            </a:p>
                          </p:txBody>
                        </p:sp>
                        <p:sp>
                          <p:nvSpPr>
                            <p:cNvPr id="1381" name="矩形 1380">
                              <a:extLst>
                                <a:ext uri="{FF2B5EF4-FFF2-40B4-BE49-F238E27FC236}">
                                  <a16:creationId xmlns:a16="http://schemas.microsoft.com/office/drawing/2014/main" xmlns="" id="{39334C70-22FF-4C76-AB1F-212330D0A01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022762" y="1173018"/>
                              <a:ext cx="3546767" cy="241136"/>
                            </a:xfrm>
                            <a:prstGeom prst="rect">
                              <a:avLst/>
                            </a:prstGeom>
                            <a:noFill/>
                            <a:ln w="9525" cap="flat" cmpd="sng" algn="ctr">
                              <a:solidFill>
                                <a:srgbClr val="E7E6E6">
                                  <a:lumMod val="50000"/>
                                </a:srgbClr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zh-CN" altLang="en-US" sz="1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等线" panose="020F0502020204030204"/>
                                <a:ea typeface="等线" panose="02010600030101010101" pitchFamily="2" charset="-122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378" name="矩形 1377">
                            <a:extLst>
                              <a:ext uri="{FF2B5EF4-FFF2-40B4-BE49-F238E27FC236}">
                                <a16:creationId xmlns:a16="http://schemas.microsoft.com/office/drawing/2014/main" xmlns="" id="{1305E2FE-E263-4441-83BF-8A98E64415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V="1">
                            <a:off x="1542473" y="2618281"/>
                            <a:ext cx="144865" cy="26444"/>
                          </a:xfrm>
                          <a:prstGeom prst="rect">
                            <a:avLst/>
                          </a:prstGeom>
                          <a:solidFill>
                            <a:sysClr val="windowText" lastClr="000000"/>
                          </a:solidFill>
                          <a:ln w="12700" cap="flat" cmpd="sng" algn="ctr">
                            <a:solidFill>
                              <a:sysClr val="windowText" lastClr="000000">
                                <a:shade val="50000"/>
                              </a:sys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</a:endParaRPr>
                          </a:p>
                        </p:txBody>
                      </p:sp>
                      <p:sp>
                        <p:nvSpPr>
                          <p:cNvPr id="1379" name="矩形 1378">
                            <a:extLst>
                              <a:ext uri="{FF2B5EF4-FFF2-40B4-BE49-F238E27FC236}">
                                <a16:creationId xmlns:a16="http://schemas.microsoft.com/office/drawing/2014/main" xmlns="" id="{F0D716C3-1A4A-4940-B30D-8C089DEC0F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90813" y="2617369"/>
                            <a:ext cx="144865" cy="26444"/>
                          </a:xfrm>
                          <a:prstGeom prst="rect">
                            <a:avLst/>
                          </a:prstGeom>
                          <a:solidFill>
                            <a:sysClr val="windowText" lastClr="000000"/>
                          </a:solidFill>
                          <a:ln w="12700" cap="flat" cmpd="sng" algn="ctr">
                            <a:solidFill>
                              <a:sysClr val="windowText" lastClr="000000">
                                <a:shade val="50000"/>
                              </a:sys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2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等线" panose="020F0502020204030204"/>
                              <a:ea typeface="等线" panose="02010600030101010101" pitchFamily="2" charset="-122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76" name="直接连接符 1375">
                          <a:extLst>
                            <a:ext uri="{FF2B5EF4-FFF2-40B4-BE49-F238E27FC236}">
                              <a16:creationId xmlns:a16="http://schemas.microsoft.com/office/drawing/2014/main" xmlns="" id="{F4BBF137-E2A8-4DDA-91B9-F93E1267F3E4}"/>
                            </a:ext>
                          </a:extLst>
                        </p:cNvPr>
                        <p:cNvCxnSpPr>
                          <a:cxnSpLocks/>
                          <a:endCxn id="1381" idx="1"/>
                        </p:cNvCxnSpPr>
                        <p:nvPr/>
                      </p:nvCxnSpPr>
                      <p:spPr>
                        <a:xfrm flipH="1" flipV="1">
                          <a:off x="1348508" y="889256"/>
                          <a:ext cx="1505528" cy="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:spPr>
                    </p:cxnSp>
                  </p:grpSp>
                  <p:grpSp>
                    <p:nvGrpSpPr>
                      <p:cNvPr id="1367" name="组合 1366">
                        <a:extLst>
                          <a:ext uri="{FF2B5EF4-FFF2-40B4-BE49-F238E27FC236}">
                            <a16:creationId xmlns:a16="http://schemas.microsoft.com/office/drawing/2014/main" xmlns="" id="{8B66606C-00DD-49DB-AD61-4A89339080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0395" y="776689"/>
                        <a:ext cx="172482" cy="169733"/>
                        <a:chOff x="4890399" y="1637946"/>
                        <a:chExt cx="302017" cy="284805"/>
                      </a:xfrm>
                    </p:grpSpPr>
                    <p:sp>
                      <p:nvSpPr>
                        <p:cNvPr id="1372" name="矩形 1371">
                          <a:extLst>
                            <a:ext uri="{FF2B5EF4-FFF2-40B4-BE49-F238E27FC236}">
                              <a16:creationId xmlns:a16="http://schemas.microsoft.com/office/drawing/2014/main" xmlns="" id="{AD0D9DDF-A84C-44D2-8EC3-82D36749AA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91612" y="1763200"/>
                          <a:ext cx="99595" cy="159551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ysClr val="window" lastClr="FFFFFF">
                                <a:lumMod val="50000"/>
                              </a:sysClr>
                            </a:gs>
                            <a:gs pos="50000">
                              <a:srgbClr val="E7E6E6"/>
                            </a:gs>
                            <a:gs pos="100000">
                              <a:sysClr val="window" lastClr="FFFFFF">
                                <a:lumMod val="50000"/>
                              </a:sysClr>
                            </a:gs>
                          </a:gsLst>
                          <a:lin ang="0" scaled="0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73" name="矩形: 圆角 1372">
                          <a:extLst>
                            <a:ext uri="{FF2B5EF4-FFF2-40B4-BE49-F238E27FC236}">
                              <a16:creationId xmlns:a16="http://schemas.microsoft.com/office/drawing/2014/main" xmlns="" id="{C75C3B60-6234-436F-937B-A9F07F00BC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4961633" y="1566712"/>
                          <a:ext cx="159550" cy="302017"/>
                        </a:xfrm>
                        <a:prstGeom prst="roundRect">
                          <a:avLst/>
                        </a:prstGeom>
                        <a:gradFill rotWithShape="1">
                          <a:gsLst>
                            <a:gs pos="0">
                              <a:srgbClr val="0070C0"/>
                            </a:gs>
                            <a:gs pos="50000">
                              <a:srgbClr val="5B9BD5">
                                <a:lumMod val="105000"/>
                                <a:satMod val="103000"/>
                                <a:tint val="73000"/>
                              </a:srgbClr>
                            </a:gs>
                            <a:gs pos="100000">
                              <a:srgbClr val="0070C0"/>
                            </a:gs>
                          </a:gsLst>
                          <a:lin ang="5400000" scaled="0"/>
                        </a:gradFill>
                        <a:ln w="6350" cap="flat" cmpd="sng" algn="ctr">
                          <a:solidFill>
                            <a:srgbClr val="5B9BD5"/>
                          </a:solidFill>
                          <a:prstDash val="solid"/>
                          <a:miter lim="800000"/>
                        </a:ln>
                        <a:effectLst>
                          <a:softEdge rad="12700"/>
                        </a:effectLst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  <p:cxnSp>
                      <p:nvCxnSpPr>
                        <p:cNvPr id="1374" name="直接连接符 1373">
                          <a:extLst>
                            <a:ext uri="{FF2B5EF4-FFF2-40B4-BE49-F238E27FC236}">
                              <a16:creationId xmlns:a16="http://schemas.microsoft.com/office/drawing/2014/main" xmlns="" id="{EAA75A80-8EAC-4881-8183-57CABCBE099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15337" y="1717718"/>
                          <a:ext cx="252144" cy="0"/>
                        </a:xfrm>
                        <a:prstGeom prst="line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miter lim="800000"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</p:spPr>
                    </p:cxnSp>
                  </p:grpSp>
                  <p:grpSp>
                    <p:nvGrpSpPr>
                      <p:cNvPr id="1368" name="组合 1367">
                        <a:extLst>
                          <a:ext uri="{FF2B5EF4-FFF2-40B4-BE49-F238E27FC236}">
                            <a16:creationId xmlns:a16="http://schemas.microsoft.com/office/drawing/2014/main" xmlns="" id="{D5855D4D-F5DF-49F3-B84B-8965B7F2A9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74747" y="616138"/>
                        <a:ext cx="220058" cy="330282"/>
                        <a:chOff x="2013526" y="306383"/>
                        <a:chExt cx="341787" cy="650075"/>
                      </a:xfrm>
                    </p:grpSpPr>
                    <p:sp>
                      <p:nvSpPr>
                        <p:cNvPr id="1369" name="矩形 1368">
                          <a:extLst>
                            <a:ext uri="{FF2B5EF4-FFF2-40B4-BE49-F238E27FC236}">
                              <a16:creationId xmlns:a16="http://schemas.microsoft.com/office/drawing/2014/main" xmlns="" id="{4DCF6814-24D7-4994-A315-9365BE6BA3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88270" y="306383"/>
                          <a:ext cx="192300" cy="481365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70C0"/>
                            </a:gs>
                            <a:gs pos="50000">
                              <a:srgbClr val="94DFF9"/>
                            </a:gs>
                            <a:gs pos="100000">
                              <a:srgbClr val="0070C0"/>
                            </a:gs>
                          </a:gsLst>
                          <a:lin ang="0" scaled="1"/>
                          <a:tileRect/>
                        </a:gra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70" name="矩形 1369">
                          <a:extLst>
                            <a:ext uri="{FF2B5EF4-FFF2-40B4-BE49-F238E27FC236}">
                              <a16:creationId xmlns:a16="http://schemas.microsoft.com/office/drawing/2014/main" xmlns="" id="{3BFCA6D5-62D3-48FF-8F16-8E817A1755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26068" y="787749"/>
                          <a:ext cx="116705" cy="13381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70C0"/>
                            </a:gs>
                            <a:gs pos="50000">
                              <a:srgbClr val="94DFF9"/>
                            </a:gs>
                            <a:gs pos="100000">
                              <a:srgbClr val="0070C0"/>
                            </a:gs>
                          </a:gsLst>
                          <a:lin ang="0" scaled="1"/>
                          <a:tileRect/>
                        </a:gra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  <p:sp>
                      <p:nvSpPr>
                        <p:cNvPr id="1371" name="矩形 1370">
                          <a:extLst>
                            <a:ext uri="{FF2B5EF4-FFF2-40B4-BE49-F238E27FC236}">
                              <a16:creationId xmlns:a16="http://schemas.microsoft.com/office/drawing/2014/main" xmlns="" id="{3F0DBE1D-0B6A-438A-B0C5-D02684D68A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13526" y="910739"/>
                          <a:ext cx="341787" cy="45719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rgbClr val="0070C0"/>
                            </a:gs>
                            <a:gs pos="50000">
                              <a:srgbClr val="94DFF9"/>
                            </a:gs>
                            <a:gs pos="100000">
                              <a:srgbClr val="0070C0"/>
                            </a:gs>
                          </a:gsLst>
                          <a:lin ang="0" scaled="1"/>
                          <a:tileRect/>
                        </a:gra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pitchFamily="2" charset="-122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46" name="组合 1345">
                      <a:extLst>
                        <a:ext uri="{FF2B5EF4-FFF2-40B4-BE49-F238E27FC236}">
                          <a16:creationId xmlns:a16="http://schemas.microsoft.com/office/drawing/2014/main" xmlns="" id="{923C6A0A-3702-4E9A-9651-A3C2D3E076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64724" y="1521047"/>
                      <a:ext cx="1884218" cy="914392"/>
                      <a:chOff x="3931494" y="4058314"/>
                      <a:chExt cx="1884218" cy="914392"/>
                    </a:xfrm>
                  </p:grpSpPr>
                  <p:sp>
                    <p:nvSpPr>
                      <p:cNvPr id="1363" name="椭圆 1362">
                        <a:extLst>
                          <a:ext uri="{FF2B5EF4-FFF2-40B4-BE49-F238E27FC236}">
                            <a16:creationId xmlns:a16="http://schemas.microsoft.com/office/drawing/2014/main" xmlns="" id="{163298D1-399A-4D4B-AD6C-8372750A83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31494" y="4058314"/>
                        <a:ext cx="424322" cy="91439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0000">
                            <a:sysClr val="window" lastClr="FFFFFF">
                              <a:lumMod val="65000"/>
                            </a:sysClr>
                          </a:gs>
                          <a:gs pos="80000">
                            <a:sysClr val="window" lastClr="FFFFFF">
                              <a:lumMod val="65000"/>
                            </a:sysClr>
                          </a:gs>
                          <a:gs pos="50000">
                            <a:sysClr val="window" lastClr="FFFFFF">
                              <a:lumMod val="95000"/>
                            </a:sysClr>
                          </a:gs>
                          <a:gs pos="2000">
                            <a:srgbClr val="E7E6E6">
                              <a:lumMod val="50000"/>
                            </a:srgbClr>
                          </a:gs>
                          <a:gs pos="100000">
                            <a:srgbClr val="E7E6E6">
                              <a:lumMod val="75000"/>
                            </a:srgbClr>
                          </a:gs>
                        </a:gsLst>
                        <a:lin ang="5400000" scaled="1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64" name="矩形 1363">
                        <a:extLst>
                          <a:ext uri="{FF2B5EF4-FFF2-40B4-BE49-F238E27FC236}">
                            <a16:creationId xmlns:a16="http://schemas.microsoft.com/office/drawing/2014/main" xmlns="" id="{AE5F0C9D-9B3B-42D2-8E4B-9A9263B914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68442" y="4058314"/>
                        <a:ext cx="1410322" cy="91439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20000">
                            <a:sysClr val="window" lastClr="FFFFFF">
                              <a:lumMod val="65000"/>
                            </a:sysClr>
                          </a:gs>
                          <a:gs pos="80000">
                            <a:sysClr val="window" lastClr="FFFFFF">
                              <a:lumMod val="65000"/>
                            </a:sysClr>
                          </a:gs>
                          <a:gs pos="50000">
                            <a:sysClr val="window" lastClr="FFFFFF">
                              <a:lumMod val="95000"/>
                            </a:sysClr>
                          </a:gs>
                          <a:gs pos="2000">
                            <a:srgbClr val="E7E6E6">
                              <a:lumMod val="50000"/>
                            </a:srgbClr>
                          </a:gs>
                          <a:gs pos="100000">
                            <a:srgbClr val="E7E6E6">
                              <a:lumMod val="75000"/>
                            </a:srgbClr>
                          </a:gs>
                        </a:gsLst>
                        <a:lin ang="5400000" scaled="1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65" name="椭圆 1364">
                        <a:extLst>
                          <a:ext uri="{FF2B5EF4-FFF2-40B4-BE49-F238E27FC236}">
                            <a16:creationId xmlns:a16="http://schemas.microsoft.com/office/drawing/2014/main" xmlns="" id="{7A29592D-8FD7-4602-B112-AB9424919A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91390" y="4058314"/>
                        <a:ext cx="424322" cy="91439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20000">
                            <a:sysClr val="window" lastClr="FFFFFF">
                              <a:lumMod val="65000"/>
                            </a:sysClr>
                          </a:gs>
                          <a:gs pos="80000">
                            <a:sysClr val="window" lastClr="FFFFFF">
                              <a:lumMod val="65000"/>
                            </a:sysClr>
                          </a:gs>
                          <a:gs pos="50000">
                            <a:sysClr val="window" lastClr="FFFFFF">
                              <a:lumMod val="95000"/>
                            </a:sysClr>
                          </a:gs>
                          <a:gs pos="2000">
                            <a:srgbClr val="E7E6E6">
                              <a:lumMod val="50000"/>
                            </a:srgbClr>
                          </a:gs>
                          <a:gs pos="100000">
                            <a:srgbClr val="E7E6E6">
                              <a:lumMod val="75000"/>
                            </a:srgbClr>
                          </a:gs>
                        </a:gsLst>
                        <a:lin ang="5400000" scaled="1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</p:grpSp>
                <p:cxnSp>
                  <p:nvCxnSpPr>
                    <p:cNvPr id="1347" name="直接连接符 1346">
                      <a:extLst>
                        <a:ext uri="{FF2B5EF4-FFF2-40B4-BE49-F238E27FC236}">
                          <a16:creationId xmlns:a16="http://schemas.microsoft.com/office/drawing/2014/main" xmlns="" id="{85412B62-5CC8-47C1-8711-DEAD461C5EAD}"/>
                        </a:ext>
                      </a:extLst>
                    </p:cNvPr>
                    <p:cNvCxnSpPr>
                      <a:cxnSpLocks/>
                      <a:endCxn id="1363" idx="4"/>
                    </p:cNvCxnSpPr>
                    <p:nvPr/>
                  </p:nvCxnSpPr>
                  <p:spPr>
                    <a:xfrm>
                      <a:off x="5476885" y="1521047"/>
                      <a:ext cx="0" cy="91439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348" name="直接连接符 1347">
                      <a:extLst>
                        <a:ext uri="{FF2B5EF4-FFF2-40B4-BE49-F238E27FC236}">
                          <a16:creationId xmlns:a16="http://schemas.microsoft.com/office/drawing/2014/main" xmlns="" id="{98768EA8-8169-4A20-AA2A-0F50D7CD70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937927" y="1521047"/>
                      <a:ext cx="0" cy="914392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349" name="矩形 1348">
                      <a:extLst>
                        <a:ext uri="{FF2B5EF4-FFF2-40B4-BE49-F238E27FC236}">
                          <a16:creationId xmlns:a16="http://schemas.microsoft.com/office/drawing/2014/main" xmlns="" id="{7331E75E-646D-4079-8A0E-232E42A7A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046" y="2435439"/>
                      <a:ext cx="108000" cy="90000"/>
                    </a:xfrm>
                    <a:prstGeom prst="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50" name="矩形 1349">
                      <a:extLst>
                        <a:ext uri="{FF2B5EF4-FFF2-40B4-BE49-F238E27FC236}">
                          <a16:creationId xmlns:a16="http://schemas.microsoft.com/office/drawing/2014/main" xmlns="" id="{D69423FE-36B5-41BF-8A84-E0CA62761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402" y="2435439"/>
                      <a:ext cx="108000" cy="90000"/>
                    </a:xfrm>
                    <a:prstGeom prst="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grpSp>
                  <p:nvGrpSpPr>
                    <p:cNvPr id="1351" name="组合 1350">
                      <a:extLst>
                        <a:ext uri="{FF2B5EF4-FFF2-40B4-BE49-F238E27FC236}">
                          <a16:creationId xmlns:a16="http://schemas.microsoft.com/office/drawing/2014/main" xmlns="" id="{1C97660D-7A05-4FC0-88BA-4DA9466BAC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02819" y="1351314"/>
                      <a:ext cx="172482" cy="169733"/>
                      <a:chOff x="4890399" y="1637946"/>
                      <a:chExt cx="302017" cy="284805"/>
                    </a:xfrm>
                  </p:grpSpPr>
                  <p:sp>
                    <p:nvSpPr>
                      <p:cNvPr id="1360" name="矩形 1359">
                        <a:extLst>
                          <a:ext uri="{FF2B5EF4-FFF2-40B4-BE49-F238E27FC236}">
                            <a16:creationId xmlns:a16="http://schemas.microsoft.com/office/drawing/2014/main" xmlns="" id="{56B1CB6C-3A0F-4236-8A40-8113EF14FC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1612" y="1763200"/>
                        <a:ext cx="99595" cy="15955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ysClr val="window" lastClr="FFFFFF">
                              <a:lumMod val="50000"/>
                            </a:sysClr>
                          </a:gs>
                          <a:gs pos="50000">
                            <a:srgbClr val="E7E6E6"/>
                          </a:gs>
                          <a:gs pos="100000">
                            <a:sysClr val="window" lastClr="FFFFFF">
                              <a:lumMod val="50000"/>
                            </a:sysClr>
                          </a:gs>
                        </a:gsLst>
                        <a:lin ang="0" scaled="0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61" name="矩形: 圆角 1360">
                        <a:extLst>
                          <a:ext uri="{FF2B5EF4-FFF2-40B4-BE49-F238E27FC236}">
                            <a16:creationId xmlns:a16="http://schemas.microsoft.com/office/drawing/2014/main" xmlns="" id="{EC119F9B-5634-426E-9E9E-32D27AA79F6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961633" y="1566712"/>
                        <a:ext cx="159550" cy="302017"/>
                      </a:xfrm>
                      <a:prstGeom prst="roundRect">
                        <a:avLst/>
                      </a:prstGeom>
                      <a:gradFill rotWithShape="1">
                        <a:gsLst>
                          <a:gs pos="0">
                            <a:srgbClr val="0070C0"/>
                          </a:gs>
                          <a:gs pos="50000">
                            <a:srgbClr val="5B9BD5">
                              <a:lumMod val="105000"/>
                              <a:satMod val="103000"/>
                              <a:tint val="73000"/>
                            </a:srgbClr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rgbClr val="5B9BD5"/>
                        </a:solidFill>
                        <a:prstDash val="solid"/>
                        <a:miter lim="800000"/>
                      </a:ln>
                      <a:effectLst>
                        <a:softEdge rad="12700"/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1362" name="直接连接符 1361">
                        <a:extLst>
                          <a:ext uri="{FF2B5EF4-FFF2-40B4-BE49-F238E27FC236}">
                            <a16:creationId xmlns:a16="http://schemas.microsoft.com/office/drawing/2014/main" xmlns="" id="{150C5F18-636F-47A0-AEE7-DC08FC1B12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915335" y="1717718"/>
                        <a:ext cx="252145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</p:cxnSp>
                </p:grpSp>
                <p:grpSp>
                  <p:nvGrpSpPr>
                    <p:cNvPr id="1352" name="组合 1351">
                      <a:extLst>
                        <a:ext uri="{FF2B5EF4-FFF2-40B4-BE49-F238E27FC236}">
                          <a16:creationId xmlns:a16="http://schemas.microsoft.com/office/drawing/2014/main" xmlns="" id="{11629B1E-7464-4705-A0F0-6AF8A5DA53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28725" y="1351314"/>
                      <a:ext cx="172482" cy="169733"/>
                      <a:chOff x="4890399" y="1637946"/>
                      <a:chExt cx="302017" cy="284805"/>
                    </a:xfrm>
                  </p:grpSpPr>
                  <p:sp>
                    <p:nvSpPr>
                      <p:cNvPr id="1357" name="矩形 1356">
                        <a:extLst>
                          <a:ext uri="{FF2B5EF4-FFF2-40B4-BE49-F238E27FC236}">
                            <a16:creationId xmlns:a16="http://schemas.microsoft.com/office/drawing/2014/main" xmlns="" id="{CC6B411C-C2F6-42D9-8FCF-98987392A1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1612" y="1763200"/>
                        <a:ext cx="99595" cy="15955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ysClr val="window" lastClr="FFFFFF">
                              <a:lumMod val="50000"/>
                            </a:sysClr>
                          </a:gs>
                          <a:gs pos="50000">
                            <a:srgbClr val="E7E6E6"/>
                          </a:gs>
                          <a:gs pos="100000">
                            <a:sysClr val="window" lastClr="FFFFFF">
                              <a:lumMod val="50000"/>
                            </a:sysClr>
                          </a:gs>
                        </a:gsLst>
                        <a:lin ang="0" scaled="0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58" name="矩形: 圆角 1357">
                        <a:extLst>
                          <a:ext uri="{FF2B5EF4-FFF2-40B4-BE49-F238E27FC236}">
                            <a16:creationId xmlns:a16="http://schemas.microsoft.com/office/drawing/2014/main" xmlns="" id="{A8EAB7AE-914A-4C08-A253-5270CA12632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961633" y="1566712"/>
                        <a:ext cx="159550" cy="302017"/>
                      </a:xfrm>
                      <a:prstGeom prst="roundRect">
                        <a:avLst/>
                      </a:prstGeom>
                      <a:gradFill rotWithShape="1">
                        <a:gsLst>
                          <a:gs pos="0">
                            <a:srgbClr val="0070C0"/>
                          </a:gs>
                          <a:gs pos="50000">
                            <a:srgbClr val="5B9BD5">
                              <a:lumMod val="105000"/>
                              <a:satMod val="103000"/>
                              <a:tint val="73000"/>
                            </a:srgbClr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rgbClr val="5B9BD5"/>
                        </a:solidFill>
                        <a:prstDash val="solid"/>
                        <a:miter lim="800000"/>
                      </a:ln>
                      <a:effectLst>
                        <a:softEdge rad="12700"/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1359" name="直接连接符 1358">
                        <a:extLst>
                          <a:ext uri="{FF2B5EF4-FFF2-40B4-BE49-F238E27FC236}">
                            <a16:creationId xmlns:a16="http://schemas.microsoft.com/office/drawing/2014/main" xmlns="" id="{A21E84F3-A8E7-4936-A3E9-D4199440660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915335" y="1717718"/>
                        <a:ext cx="252145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</p:cxnSp>
                </p:grpSp>
                <p:grpSp>
                  <p:nvGrpSpPr>
                    <p:cNvPr id="1353" name="组合 1352">
                      <a:extLst>
                        <a:ext uri="{FF2B5EF4-FFF2-40B4-BE49-F238E27FC236}">
                          <a16:creationId xmlns:a16="http://schemas.microsoft.com/office/drawing/2014/main" xmlns="" id="{42906EA3-3A08-44DD-A353-40DEAD3696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37785" y="1351314"/>
                      <a:ext cx="172482" cy="169733"/>
                      <a:chOff x="4890399" y="1637946"/>
                      <a:chExt cx="302017" cy="284805"/>
                    </a:xfrm>
                  </p:grpSpPr>
                  <p:sp>
                    <p:nvSpPr>
                      <p:cNvPr id="1354" name="矩形 1353">
                        <a:extLst>
                          <a:ext uri="{FF2B5EF4-FFF2-40B4-BE49-F238E27FC236}">
                            <a16:creationId xmlns:a16="http://schemas.microsoft.com/office/drawing/2014/main" xmlns="" id="{C44878FD-7831-4B12-922A-05EC23D489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1612" y="1763200"/>
                        <a:ext cx="99595" cy="15955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ysClr val="window" lastClr="FFFFFF">
                              <a:lumMod val="50000"/>
                            </a:sysClr>
                          </a:gs>
                          <a:gs pos="50000">
                            <a:srgbClr val="E7E6E6"/>
                          </a:gs>
                          <a:gs pos="100000">
                            <a:sysClr val="window" lastClr="FFFFFF">
                              <a:lumMod val="50000"/>
                            </a:sysClr>
                          </a:gs>
                        </a:gsLst>
                        <a:lin ang="0" scaled="0"/>
                        <a:tileRect/>
                      </a:gra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55" name="矩形: 圆角 1354">
                        <a:extLst>
                          <a:ext uri="{FF2B5EF4-FFF2-40B4-BE49-F238E27FC236}">
                            <a16:creationId xmlns:a16="http://schemas.microsoft.com/office/drawing/2014/main" xmlns="" id="{45E033DD-684D-43E4-B998-12C2E91A871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961633" y="1566712"/>
                        <a:ext cx="159550" cy="302017"/>
                      </a:xfrm>
                      <a:prstGeom prst="roundRect">
                        <a:avLst/>
                      </a:prstGeom>
                      <a:gradFill rotWithShape="1">
                        <a:gsLst>
                          <a:gs pos="0">
                            <a:srgbClr val="0070C0"/>
                          </a:gs>
                          <a:gs pos="50000">
                            <a:srgbClr val="5B9BD5">
                              <a:lumMod val="105000"/>
                              <a:satMod val="103000"/>
                              <a:tint val="73000"/>
                            </a:srgbClr>
                          </a:gs>
                          <a:gs pos="100000">
                            <a:srgbClr val="0070C0"/>
                          </a:gs>
                        </a:gsLst>
                        <a:lin ang="5400000" scaled="0"/>
                      </a:gradFill>
                      <a:ln w="6350" cap="flat" cmpd="sng" algn="ctr">
                        <a:solidFill>
                          <a:srgbClr val="5B9BD5"/>
                        </a:solidFill>
                        <a:prstDash val="solid"/>
                        <a:miter lim="800000"/>
                      </a:ln>
                      <a:effectLst>
                        <a:softEdge rad="12700"/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1356" name="直接连接符 1355">
                        <a:extLst>
                          <a:ext uri="{FF2B5EF4-FFF2-40B4-BE49-F238E27FC236}">
                            <a16:creationId xmlns:a16="http://schemas.microsoft.com/office/drawing/2014/main" xmlns="" id="{FB7BB7AA-1329-4AFB-814F-F6B9E4AEBE9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915337" y="1717718"/>
                        <a:ext cx="252144" cy="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>
                        <a:innerShdw blurRad="114300">
                          <a:prstClr val="black"/>
                        </a:innerShdw>
                      </a:effectLst>
                    </p:spPr>
                  </p:cxnSp>
                </p:grpSp>
              </p:grpSp>
              <p:grpSp>
                <p:nvGrpSpPr>
                  <p:cNvPr id="1336" name="组合 1335">
                    <a:extLst>
                      <a:ext uri="{FF2B5EF4-FFF2-40B4-BE49-F238E27FC236}">
                        <a16:creationId xmlns:a16="http://schemas.microsoft.com/office/drawing/2014/main" xmlns="" id="{29548B4F-F56B-432C-AC15-3DED9C8CE594}"/>
                      </a:ext>
                    </a:extLst>
                  </p:cNvPr>
                  <p:cNvGrpSpPr/>
                  <p:nvPr/>
                </p:nvGrpSpPr>
                <p:grpSpPr>
                  <a:xfrm>
                    <a:off x="777661" y="1064331"/>
                    <a:ext cx="1282787" cy="1441241"/>
                    <a:chOff x="1926696" y="1144514"/>
                    <a:chExt cx="1282787" cy="1441241"/>
                  </a:xfrm>
                </p:grpSpPr>
                <p:sp>
                  <p:nvSpPr>
                    <p:cNvPr id="1337" name="矩形 1336">
                      <a:extLst>
                        <a:ext uri="{FF2B5EF4-FFF2-40B4-BE49-F238E27FC236}">
                          <a16:creationId xmlns:a16="http://schemas.microsoft.com/office/drawing/2014/main" xmlns="" id="{5E844DFE-CBCD-4C53-A0DD-897B1B374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1746" y="1205070"/>
                      <a:ext cx="1277737" cy="1241404"/>
                    </a:xfrm>
                    <a:prstGeom prst="rect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38" name="矩形 1337">
                      <a:extLst>
                        <a:ext uri="{FF2B5EF4-FFF2-40B4-BE49-F238E27FC236}">
                          <a16:creationId xmlns:a16="http://schemas.microsoft.com/office/drawing/2014/main" xmlns="" id="{DDAB2B17-E510-4DB8-B155-67CCB9CAE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1746" y="1205070"/>
                      <a:ext cx="333059" cy="12414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39" name="矩形 1338">
                      <a:extLst>
                        <a:ext uri="{FF2B5EF4-FFF2-40B4-BE49-F238E27FC236}">
                          <a16:creationId xmlns:a16="http://schemas.microsoft.com/office/drawing/2014/main" xmlns="" id="{0C99B935-7556-4D1D-A145-3A8AC52FC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3755" y="1205070"/>
                      <a:ext cx="333059" cy="12414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40" name="矩形 1339">
                      <a:extLst>
                        <a:ext uri="{FF2B5EF4-FFF2-40B4-BE49-F238E27FC236}">
                          <a16:creationId xmlns:a16="http://schemas.microsoft.com/office/drawing/2014/main" xmlns="" id="{FD2F3A18-2BC2-47FA-A57C-CBFDFA081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5764" y="1205070"/>
                      <a:ext cx="333059" cy="12414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41" name="矩形 1340">
                      <a:extLst>
                        <a:ext uri="{FF2B5EF4-FFF2-40B4-BE49-F238E27FC236}">
                          <a16:creationId xmlns:a16="http://schemas.microsoft.com/office/drawing/2014/main" xmlns="" id="{C8363367-1FE5-4DE5-8A19-C8407ED4F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6815" y="1205070"/>
                      <a:ext cx="72667" cy="124140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2700" cap="flat" cmpd="sng" algn="ctr">
                      <a:solidFill>
                        <a:srgbClr val="FFC000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42" name="矩形 1341">
                      <a:extLst>
                        <a:ext uri="{FF2B5EF4-FFF2-40B4-BE49-F238E27FC236}">
                          <a16:creationId xmlns:a16="http://schemas.microsoft.com/office/drawing/2014/main" xmlns="" id="{78BFF140-5819-466E-9A68-D9F7EDC6CD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6696" y="1144514"/>
                      <a:ext cx="1282785" cy="60556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lumMod val="110000"/>
                            <a:satMod val="105000"/>
                            <a:tint val="67000"/>
                          </a:sysClr>
                        </a:gs>
                        <a:gs pos="50000">
                          <a:sysClr val="windowText" lastClr="000000">
                            <a:lumMod val="105000"/>
                            <a:satMod val="103000"/>
                            <a:tint val="73000"/>
                          </a:sysClr>
                        </a:gs>
                        <a:gs pos="100000">
                          <a:sysClr val="windowText" lastClr="000000">
                            <a:lumMod val="105000"/>
                            <a:satMod val="109000"/>
                            <a:tint val="81000"/>
                          </a:sys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  <p:sp>
                  <p:nvSpPr>
                    <p:cNvPr id="1343" name="矩形 1342">
                      <a:extLst>
                        <a:ext uri="{FF2B5EF4-FFF2-40B4-BE49-F238E27FC236}">
                          <a16:creationId xmlns:a16="http://schemas.microsoft.com/office/drawing/2014/main" xmlns="" id="{1ECDA36C-3B1D-4B06-AB2E-1BEEF0C63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6696" y="2446475"/>
                      <a:ext cx="1277737" cy="1392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ysClr val="windowText" lastClr="000000">
                            <a:lumMod val="110000"/>
                            <a:satMod val="105000"/>
                            <a:tint val="67000"/>
                          </a:sysClr>
                        </a:gs>
                        <a:gs pos="50000">
                          <a:sysClr val="windowText" lastClr="000000">
                            <a:lumMod val="105000"/>
                            <a:satMod val="103000"/>
                            <a:tint val="73000"/>
                          </a:sysClr>
                        </a:gs>
                        <a:gs pos="100000">
                          <a:sysClr val="windowText" lastClr="000000">
                            <a:lumMod val="105000"/>
                            <a:satMod val="109000"/>
                            <a:tint val="81000"/>
                          </a:sys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312" name="组合 1311">
                <a:extLst>
                  <a:ext uri="{FF2B5EF4-FFF2-40B4-BE49-F238E27FC236}">
                    <a16:creationId xmlns:a16="http://schemas.microsoft.com/office/drawing/2014/main" xmlns="" id="{EB71D6CF-2ACD-4898-A019-86D85C5B1CD1}"/>
                  </a:ext>
                </a:extLst>
              </p:cNvPr>
              <p:cNvGrpSpPr/>
              <p:nvPr/>
            </p:nvGrpSpPr>
            <p:grpSpPr>
              <a:xfrm>
                <a:off x="8382214" y="2116637"/>
                <a:ext cx="162553" cy="159963"/>
                <a:chOff x="4890399" y="1637946"/>
                <a:chExt cx="302017" cy="284805"/>
              </a:xfrm>
            </p:grpSpPr>
            <p:sp>
              <p:nvSpPr>
                <p:cNvPr id="1317" name="矩形 1316">
                  <a:extLst>
                    <a:ext uri="{FF2B5EF4-FFF2-40B4-BE49-F238E27FC236}">
                      <a16:creationId xmlns:a16="http://schemas.microsoft.com/office/drawing/2014/main" xmlns="" id="{FC2CAE8A-A279-4650-B63E-910C2B1EAF29}"/>
                    </a:ext>
                  </a:extLst>
                </p:cNvPr>
                <p:cNvSpPr/>
                <p:nvPr/>
              </p:nvSpPr>
              <p:spPr>
                <a:xfrm>
                  <a:off x="4991612" y="1763200"/>
                  <a:ext cx="99595" cy="159551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50000"/>
                      </a:sysClr>
                    </a:gs>
                    <a:gs pos="50000">
                      <a:srgbClr val="E7E6E6"/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18" name="矩形: 圆角 1317">
                  <a:extLst>
                    <a:ext uri="{FF2B5EF4-FFF2-40B4-BE49-F238E27FC236}">
                      <a16:creationId xmlns:a16="http://schemas.microsoft.com/office/drawing/2014/main" xmlns="" id="{456B5CF0-E749-4406-86BA-EE11618CC4C7}"/>
                    </a:ext>
                  </a:extLst>
                </p:cNvPr>
                <p:cNvSpPr/>
                <p:nvPr/>
              </p:nvSpPr>
              <p:spPr>
                <a:xfrm rot="16200000">
                  <a:off x="4961633" y="1566712"/>
                  <a:ext cx="159550" cy="302017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0070C0"/>
                    </a:gs>
                    <a:gs pos="50000">
                      <a:srgbClr val="5B9BD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>
                  <a:softEdge rad="127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cxnSp>
              <p:nvCxnSpPr>
                <p:cNvPr id="1319" name="直接连接符 1318">
                  <a:extLst>
                    <a:ext uri="{FF2B5EF4-FFF2-40B4-BE49-F238E27FC236}">
                      <a16:creationId xmlns:a16="http://schemas.microsoft.com/office/drawing/2014/main" xmlns="" id="{9DE8947C-3F14-470A-A2AF-0774077F2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15335" y="1717718"/>
                  <a:ext cx="25214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innerShdw blurRad="114300">
                    <a:prstClr val="black"/>
                  </a:innerShdw>
                </a:effectLst>
              </p:spPr>
            </p:cxnSp>
          </p:grpSp>
          <p:sp>
            <p:nvSpPr>
              <p:cNvPr id="1313" name="文本框 1312">
                <a:extLst>
                  <a:ext uri="{FF2B5EF4-FFF2-40B4-BE49-F238E27FC236}">
                    <a16:creationId xmlns:a16="http://schemas.microsoft.com/office/drawing/2014/main" xmlns="" id="{D8C3DD00-4DF5-48AD-AD5F-7E9EBA34DF0A}"/>
                  </a:ext>
                </a:extLst>
              </p:cNvPr>
              <p:cNvSpPr txBox="1"/>
              <p:nvPr/>
            </p:nvSpPr>
            <p:spPr>
              <a:xfrm>
                <a:off x="887758" y="3234336"/>
                <a:ext cx="2131565" cy="39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Compressor group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文本框 1313">
                <a:extLst>
                  <a:ext uri="{FF2B5EF4-FFF2-40B4-BE49-F238E27FC236}">
                    <a16:creationId xmlns:a16="http://schemas.microsoft.com/office/drawing/2014/main" xmlns="" id="{339DA4B1-CE93-45F9-85EA-E049A3A9D645}"/>
                  </a:ext>
                </a:extLst>
              </p:cNvPr>
              <p:cNvSpPr txBox="1"/>
              <p:nvPr/>
            </p:nvSpPr>
            <p:spPr>
              <a:xfrm>
                <a:off x="3131880" y="3238853"/>
                <a:ext cx="1361885" cy="39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Cold Box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文本框 1314">
                <a:extLst>
                  <a:ext uri="{FF2B5EF4-FFF2-40B4-BE49-F238E27FC236}">
                    <a16:creationId xmlns:a16="http://schemas.microsoft.com/office/drawing/2014/main" xmlns="" id="{5B13DF20-6466-484F-93DF-CBE1B2306A86}"/>
                  </a:ext>
                </a:extLst>
              </p:cNvPr>
              <p:cNvSpPr txBox="1"/>
              <p:nvPr/>
            </p:nvSpPr>
            <p:spPr>
              <a:xfrm>
                <a:off x="6906432" y="3230823"/>
                <a:ext cx="2372915" cy="66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Main Distribution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Valve Box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文本框 1315">
                <a:extLst>
                  <a:ext uri="{FF2B5EF4-FFF2-40B4-BE49-F238E27FC236}">
                    <a16:creationId xmlns:a16="http://schemas.microsoft.com/office/drawing/2014/main" xmlns="" id="{D0C2EF4B-5A81-4B09-B33B-CE5CFE970913}"/>
                  </a:ext>
                </a:extLst>
              </p:cNvPr>
              <p:cNvSpPr txBox="1"/>
              <p:nvPr/>
            </p:nvSpPr>
            <p:spPr>
              <a:xfrm>
                <a:off x="5526748" y="3228045"/>
                <a:ext cx="1012400" cy="39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Dewar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1" name="矩形 1240">
              <a:extLst>
                <a:ext uri="{FF2B5EF4-FFF2-40B4-BE49-F238E27FC236}">
                  <a16:creationId xmlns:a16="http://schemas.microsoft.com/office/drawing/2014/main" xmlns="" id="{46561884-6572-49F8-BF8A-6D924AE04915}"/>
                </a:ext>
              </a:extLst>
            </p:cNvPr>
            <p:cNvSpPr/>
            <p:nvPr/>
          </p:nvSpPr>
          <p:spPr>
            <a:xfrm>
              <a:off x="523505" y="4688464"/>
              <a:ext cx="371062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42" name="矩形 1241">
              <a:extLst>
                <a:ext uri="{FF2B5EF4-FFF2-40B4-BE49-F238E27FC236}">
                  <a16:creationId xmlns:a16="http://schemas.microsoft.com/office/drawing/2014/main" xmlns="" id="{8105DCCF-CE8A-4436-8E8F-7D51F8A9DC86}"/>
                </a:ext>
              </a:extLst>
            </p:cNvPr>
            <p:cNvSpPr/>
            <p:nvPr/>
          </p:nvSpPr>
          <p:spPr>
            <a:xfrm>
              <a:off x="493748" y="4786118"/>
              <a:ext cx="401364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43" name="矩形 1242">
              <a:extLst>
                <a:ext uri="{FF2B5EF4-FFF2-40B4-BE49-F238E27FC236}">
                  <a16:creationId xmlns:a16="http://schemas.microsoft.com/office/drawing/2014/main" xmlns="" id="{2E772B28-BFA6-48F2-9018-CC5C95EA2E25}"/>
                </a:ext>
              </a:extLst>
            </p:cNvPr>
            <p:cNvSpPr/>
            <p:nvPr/>
          </p:nvSpPr>
          <p:spPr>
            <a:xfrm>
              <a:off x="4554685" y="4678776"/>
              <a:ext cx="345487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8000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44" name="直接箭头连接符 1243">
              <a:extLst>
                <a:ext uri="{FF2B5EF4-FFF2-40B4-BE49-F238E27FC236}">
                  <a16:creationId xmlns:a16="http://schemas.microsoft.com/office/drawing/2014/main" xmlns="" id="{FC1EDC35-D22E-45E6-B8FF-BD599B82413D}"/>
                </a:ext>
              </a:extLst>
            </p:cNvPr>
            <p:cNvCxnSpPr>
              <a:cxnSpLocks/>
            </p:cNvCxnSpPr>
            <p:nvPr/>
          </p:nvCxnSpPr>
          <p:spPr>
            <a:xfrm>
              <a:off x="1398151" y="4964872"/>
              <a:ext cx="29451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A5A5A5"/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  <p:cxnSp>
          <p:nvCxnSpPr>
            <p:cNvPr id="1245" name="直接连接符 1244">
              <a:extLst>
                <a:ext uri="{FF2B5EF4-FFF2-40B4-BE49-F238E27FC236}">
                  <a16:creationId xmlns:a16="http://schemas.microsoft.com/office/drawing/2014/main" xmlns="" id="{48CDE0D7-7090-484E-8903-B55F0A86BAE7}"/>
                </a:ext>
              </a:extLst>
            </p:cNvPr>
            <p:cNvCxnSpPr>
              <a:cxnSpLocks/>
            </p:cNvCxnSpPr>
            <p:nvPr/>
          </p:nvCxnSpPr>
          <p:spPr>
            <a:xfrm>
              <a:off x="1398152" y="4376899"/>
              <a:ext cx="0" cy="64170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46" name="直接连接符 1245">
              <a:extLst>
                <a:ext uri="{FF2B5EF4-FFF2-40B4-BE49-F238E27FC236}">
                  <a16:creationId xmlns:a16="http://schemas.microsoft.com/office/drawing/2014/main" xmlns="" id="{15780BD6-9A1F-459C-8E8A-D6BCA9FC04E2}"/>
                </a:ext>
              </a:extLst>
            </p:cNvPr>
            <p:cNvCxnSpPr>
              <a:cxnSpLocks/>
            </p:cNvCxnSpPr>
            <p:nvPr/>
          </p:nvCxnSpPr>
          <p:spPr>
            <a:xfrm>
              <a:off x="1697459" y="4391226"/>
              <a:ext cx="3457" cy="6273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247" name="矩形 1246">
              <a:extLst>
                <a:ext uri="{FF2B5EF4-FFF2-40B4-BE49-F238E27FC236}">
                  <a16:creationId xmlns:a16="http://schemas.microsoft.com/office/drawing/2014/main" xmlns="" id="{E3F29857-4C5B-4674-A646-ADBC0B61BA56}"/>
                </a:ext>
              </a:extLst>
            </p:cNvPr>
            <p:cNvSpPr/>
            <p:nvPr/>
          </p:nvSpPr>
          <p:spPr>
            <a:xfrm>
              <a:off x="1390323" y="4982704"/>
              <a:ext cx="368706" cy="7686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48" name="直接箭头连接符 1247">
              <a:extLst>
                <a:ext uri="{FF2B5EF4-FFF2-40B4-BE49-F238E27FC236}">
                  <a16:creationId xmlns:a16="http://schemas.microsoft.com/office/drawing/2014/main" xmlns="" id="{6BA0AF07-C4ED-4676-B674-5E6302BFAE55}"/>
                </a:ext>
              </a:extLst>
            </p:cNvPr>
            <p:cNvCxnSpPr>
              <a:cxnSpLocks/>
            </p:cNvCxnSpPr>
            <p:nvPr/>
          </p:nvCxnSpPr>
          <p:spPr>
            <a:xfrm>
              <a:off x="5375572" y="4959805"/>
              <a:ext cx="29451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A5A5A5"/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  <p:cxnSp>
          <p:nvCxnSpPr>
            <p:cNvPr id="1249" name="直接连接符 1248">
              <a:extLst>
                <a:ext uri="{FF2B5EF4-FFF2-40B4-BE49-F238E27FC236}">
                  <a16:creationId xmlns:a16="http://schemas.microsoft.com/office/drawing/2014/main" xmlns="" id="{55CEB5E1-77B3-45FC-911B-EA3DC96B7078}"/>
                </a:ext>
              </a:extLst>
            </p:cNvPr>
            <p:cNvCxnSpPr>
              <a:cxnSpLocks/>
            </p:cNvCxnSpPr>
            <p:nvPr/>
          </p:nvCxnSpPr>
          <p:spPr>
            <a:xfrm>
              <a:off x="5375573" y="4371833"/>
              <a:ext cx="0" cy="64170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50" name="直接连接符 1249">
              <a:extLst>
                <a:ext uri="{FF2B5EF4-FFF2-40B4-BE49-F238E27FC236}">
                  <a16:creationId xmlns:a16="http://schemas.microsoft.com/office/drawing/2014/main" xmlns="" id="{6A8D0388-8C72-41F7-B4E9-9C0B9566E32B}"/>
                </a:ext>
              </a:extLst>
            </p:cNvPr>
            <p:cNvCxnSpPr>
              <a:cxnSpLocks/>
            </p:cNvCxnSpPr>
            <p:nvPr/>
          </p:nvCxnSpPr>
          <p:spPr>
            <a:xfrm>
              <a:off x="5674880" y="4386159"/>
              <a:ext cx="3457" cy="6273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251" name="矩形 1250">
              <a:extLst>
                <a:ext uri="{FF2B5EF4-FFF2-40B4-BE49-F238E27FC236}">
                  <a16:creationId xmlns:a16="http://schemas.microsoft.com/office/drawing/2014/main" xmlns="" id="{A4E0FB91-A353-4C0B-BE11-B4DA9A19EA27}"/>
                </a:ext>
              </a:extLst>
            </p:cNvPr>
            <p:cNvSpPr/>
            <p:nvPr/>
          </p:nvSpPr>
          <p:spPr>
            <a:xfrm>
              <a:off x="5350598" y="4977638"/>
              <a:ext cx="378902" cy="6009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2" name="文本框 1251">
              <a:extLst>
                <a:ext uri="{FF2B5EF4-FFF2-40B4-BE49-F238E27FC236}">
                  <a16:creationId xmlns:a16="http://schemas.microsoft.com/office/drawing/2014/main" xmlns="" id="{CB1A3903-35E2-45E8-BA83-BCA95EEEE169}"/>
                </a:ext>
              </a:extLst>
            </p:cNvPr>
            <p:cNvSpPr txBox="1"/>
            <p:nvPr/>
          </p:nvSpPr>
          <p:spPr>
            <a:xfrm>
              <a:off x="3140215" y="4210476"/>
              <a:ext cx="948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</a:t>
              </a: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Cryomodules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53" name="组合 1252">
              <a:extLst>
                <a:ext uri="{FF2B5EF4-FFF2-40B4-BE49-F238E27FC236}">
                  <a16:creationId xmlns:a16="http://schemas.microsoft.com/office/drawing/2014/main" xmlns="" id="{73202A33-A050-4EC2-B0DE-8CA7128F2EAF}"/>
                </a:ext>
              </a:extLst>
            </p:cNvPr>
            <p:cNvGrpSpPr/>
            <p:nvPr/>
          </p:nvGrpSpPr>
          <p:grpSpPr>
            <a:xfrm rot="10800000">
              <a:off x="1854538" y="4270056"/>
              <a:ext cx="112993" cy="211759"/>
              <a:chOff x="3248113" y="4104116"/>
              <a:chExt cx="136404" cy="234000"/>
            </a:xfrm>
          </p:grpSpPr>
          <p:cxnSp>
            <p:nvCxnSpPr>
              <p:cNvPr id="1308" name="直接连接符 1307">
                <a:extLst>
                  <a:ext uri="{FF2B5EF4-FFF2-40B4-BE49-F238E27FC236}">
                    <a16:creationId xmlns:a16="http://schemas.microsoft.com/office/drawing/2014/main" xmlns="" id="{1F926A75-4DF1-419F-B278-B4889D11C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8113" y="4122793"/>
                <a:ext cx="100404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09" name="矩形 1308">
                <a:extLst>
                  <a:ext uri="{FF2B5EF4-FFF2-40B4-BE49-F238E27FC236}">
                    <a16:creationId xmlns:a16="http://schemas.microsoft.com/office/drawing/2014/main" xmlns="" id="{180A1918-B692-47B5-B14A-A058C4E80184}"/>
                  </a:ext>
                </a:extLst>
              </p:cNvPr>
              <p:cNvSpPr/>
              <p:nvPr/>
            </p:nvSpPr>
            <p:spPr>
              <a:xfrm>
                <a:off x="3348517" y="4104116"/>
                <a:ext cx="36000" cy="23400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cxnSp>
            <p:nvCxnSpPr>
              <p:cNvPr id="1310" name="直接连接符 1309">
                <a:extLst>
                  <a:ext uri="{FF2B5EF4-FFF2-40B4-BE49-F238E27FC236}">
                    <a16:creationId xmlns:a16="http://schemas.microsoft.com/office/drawing/2014/main" xmlns="" id="{D8690F1A-AC75-4DD1-BADA-BACD2FDE4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1712" y="4308064"/>
                <a:ext cx="9680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254" name="矩形 1253">
              <a:extLst>
                <a:ext uri="{FF2B5EF4-FFF2-40B4-BE49-F238E27FC236}">
                  <a16:creationId xmlns:a16="http://schemas.microsoft.com/office/drawing/2014/main" xmlns="" id="{FFC3F663-3D70-4524-9601-49D68D0B086C}"/>
                </a:ext>
              </a:extLst>
            </p:cNvPr>
            <p:cNvSpPr/>
            <p:nvPr/>
          </p:nvSpPr>
          <p:spPr>
            <a:xfrm>
              <a:off x="2220260" y="4781427"/>
              <a:ext cx="401364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5" name="矩形 1254">
              <a:extLst>
                <a:ext uri="{FF2B5EF4-FFF2-40B4-BE49-F238E27FC236}">
                  <a16:creationId xmlns:a16="http://schemas.microsoft.com/office/drawing/2014/main" xmlns="" id="{56068A2C-9E0D-47B8-ADE9-C71FB9A5F7EC}"/>
                </a:ext>
              </a:extLst>
            </p:cNvPr>
            <p:cNvSpPr/>
            <p:nvPr/>
          </p:nvSpPr>
          <p:spPr>
            <a:xfrm>
              <a:off x="2182882" y="4685391"/>
              <a:ext cx="371062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6" name="矩形 1255">
              <a:extLst>
                <a:ext uri="{FF2B5EF4-FFF2-40B4-BE49-F238E27FC236}">
                  <a16:creationId xmlns:a16="http://schemas.microsoft.com/office/drawing/2014/main" xmlns="" id="{02561407-5F3D-461C-8333-DEB1D76D10B4}"/>
                </a:ext>
              </a:extLst>
            </p:cNvPr>
            <p:cNvSpPr/>
            <p:nvPr/>
          </p:nvSpPr>
          <p:spPr>
            <a:xfrm>
              <a:off x="4554183" y="4663902"/>
              <a:ext cx="261521" cy="668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7" name="矩形 1256">
              <a:extLst>
                <a:ext uri="{FF2B5EF4-FFF2-40B4-BE49-F238E27FC236}">
                  <a16:creationId xmlns:a16="http://schemas.microsoft.com/office/drawing/2014/main" xmlns="" id="{616BB719-5211-409B-9F83-C304CBB129F0}"/>
                </a:ext>
              </a:extLst>
            </p:cNvPr>
            <p:cNvSpPr/>
            <p:nvPr/>
          </p:nvSpPr>
          <p:spPr>
            <a:xfrm>
              <a:off x="4516044" y="4786118"/>
              <a:ext cx="401364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8" name="矩形 1257">
              <a:extLst>
                <a:ext uri="{FF2B5EF4-FFF2-40B4-BE49-F238E27FC236}">
                  <a16:creationId xmlns:a16="http://schemas.microsoft.com/office/drawing/2014/main" xmlns="" id="{52009FEE-65EC-4325-BCBB-DABF863EE19C}"/>
                </a:ext>
              </a:extLst>
            </p:cNvPr>
            <p:cNvSpPr/>
            <p:nvPr/>
          </p:nvSpPr>
          <p:spPr>
            <a:xfrm>
              <a:off x="6228866" y="4672747"/>
              <a:ext cx="261521" cy="668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59" name="矩形 1258">
              <a:extLst>
                <a:ext uri="{FF2B5EF4-FFF2-40B4-BE49-F238E27FC236}">
                  <a16:creationId xmlns:a16="http://schemas.microsoft.com/office/drawing/2014/main" xmlns="" id="{E82A9DFB-B9ED-4721-8D49-1DF98F0349D9}"/>
                </a:ext>
              </a:extLst>
            </p:cNvPr>
            <p:cNvSpPr/>
            <p:nvPr/>
          </p:nvSpPr>
          <p:spPr>
            <a:xfrm>
              <a:off x="6190727" y="4792423"/>
              <a:ext cx="401364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11000</a:t>
              </a:r>
              <a:endParaRPr kumimoji="0" lang="zh-CN" alt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0" name="矩形 1259">
              <a:extLst>
                <a:ext uri="{FF2B5EF4-FFF2-40B4-BE49-F238E27FC236}">
                  <a16:creationId xmlns:a16="http://schemas.microsoft.com/office/drawing/2014/main" xmlns="" id="{363BF9EE-0F9D-4129-9B71-AC955C6E4109}"/>
                </a:ext>
              </a:extLst>
            </p:cNvPr>
            <p:cNvSpPr/>
            <p:nvPr/>
          </p:nvSpPr>
          <p:spPr>
            <a:xfrm>
              <a:off x="5931470" y="1164841"/>
              <a:ext cx="549455" cy="7306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107000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1" name="矩形 1260">
              <a:extLst>
                <a:ext uri="{FF2B5EF4-FFF2-40B4-BE49-F238E27FC236}">
                  <a16:creationId xmlns:a16="http://schemas.microsoft.com/office/drawing/2014/main" xmlns="" id="{B4F150E3-5F33-4976-B816-3D50162BD9E0}"/>
                </a:ext>
              </a:extLst>
            </p:cNvPr>
            <p:cNvSpPr/>
            <p:nvPr/>
          </p:nvSpPr>
          <p:spPr>
            <a:xfrm>
              <a:off x="6019700" y="810496"/>
              <a:ext cx="536756" cy="74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24000</a:t>
              </a: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62" name="组合 1261">
              <a:extLst>
                <a:ext uri="{FF2B5EF4-FFF2-40B4-BE49-F238E27FC236}">
                  <a16:creationId xmlns:a16="http://schemas.microsoft.com/office/drawing/2014/main" xmlns="" id="{7828790E-1643-41F8-8A9D-BD84C15EBC7E}"/>
                </a:ext>
              </a:extLst>
            </p:cNvPr>
            <p:cNvGrpSpPr/>
            <p:nvPr/>
          </p:nvGrpSpPr>
          <p:grpSpPr>
            <a:xfrm>
              <a:off x="3149825" y="4294870"/>
              <a:ext cx="96233" cy="138281"/>
              <a:chOff x="4730801" y="3450857"/>
              <a:chExt cx="3180718" cy="1467464"/>
            </a:xfrm>
          </p:grpSpPr>
          <p:grpSp>
            <p:nvGrpSpPr>
              <p:cNvPr id="1303" name="组合 1302">
                <a:extLst>
                  <a:ext uri="{FF2B5EF4-FFF2-40B4-BE49-F238E27FC236}">
                    <a16:creationId xmlns:a16="http://schemas.microsoft.com/office/drawing/2014/main" xmlns="" id="{2D64C77B-0D12-4431-9DF8-80AE7AC0A768}"/>
                  </a:ext>
                </a:extLst>
              </p:cNvPr>
              <p:cNvGrpSpPr/>
              <p:nvPr/>
            </p:nvGrpSpPr>
            <p:grpSpPr>
              <a:xfrm>
                <a:off x="4730801" y="3450857"/>
                <a:ext cx="3175525" cy="1467464"/>
                <a:chOff x="2190203" y="3428995"/>
                <a:chExt cx="2160124" cy="1528565"/>
              </a:xfrm>
            </p:grpSpPr>
            <p:sp>
              <p:nvSpPr>
                <p:cNvPr id="1306" name="矩形: 圆角 1305">
                  <a:extLst>
                    <a:ext uri="{FF2B5EF4-FFF2-40B4-BE49-F238E27FC236}">
                      <a16:creationId xmlns:a16="http://schemas.microsoft.com/office/drawing/2014/main" xmlns="" id="{E1EA1B42-08A0-41D7-BF6A-CC4B2509CCE9}"/>
                    </a:ext>
                  </a:extLst>
                </p:cNvPr>
                <p:cNvSpPr/>
                <p:nvPr/>
              </p:nvSpPr>
              <p:spPr>
                <a:xfrm>
                  <a:off x="2190203" y="3428995"/>
                  <a:ext cx="2160124" cy="1528565"/>
                </a:xfrm>
                <a:prstGeom prst="roundRect">
                  <a:avLst>
                    <a:gd name="adj" fmla="val 13646"/>
                  </a:avLst>
                </a:prstGeom>
                <a:solidFill>
                  <a:srgbClr val="C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307" name="矩形 1306">
                  <a:extLst>
                    <a:ext uri="{FF2B5EF4-FFF2-40B4-BE49-F238E27FC236}">
                      <a16:creationId xmlns:a16="http://schemas.microsoft.com/office/drawing/2014/main" xmlns="" id="{2FFE1F9F-62A4-4825-AE67-E18C604329AF}"/>
                    </a:ext>
                  </a:extLst>
                </p:cNvPr>
                <p:cNvSpPr/>
                <p:nvPr/>
              </p:nvSpPr>
              <p:spPr>
                <a:xfrm>
                  <a:off x="2190203" y="3879653"/>
                  <a:ext cx="2160124" cy="6373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p:grpSp>
          <p:cxnSp>
            <p:nvCxnSpPr>
              <p:cNvPr id="1304" name="直接连接符 1303">
                <a:extLst>
                  <a:ext uri="{FF2B5EF4-FFF2-40B4-BE49-F238E27FC236}">
                    <a16:creationId xmlns:a16="http://schemas.microsoft.com/office/drawing/2014/main" xmlns="" id="{3D30D7DD-2560-4BA6-95D0-7636C26F4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0801" y="3611418"/>
                <a:ext cx="317552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5" name="直接连接符 1304">
                <a:extLst>
                  <a:ext uri="{FF2B5EF4-FFF2-40B4-BE49-F238E27FC236}">
                    <a16:creationId xmlns:a16="http://schemas.microsoft.com/office/drawing/2014/main" xmlns="" id="{57D571DD-3EFF-4430-B46E-D87AD69C9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5989" y="4752109"/>
                <a:ext cx="317553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63" name="组合 1262">
              <a:extLst>
                <a:ext uri="{FF2B5EF4-FFF2-40B4-BE49-F238E27FC236}">
                  <a16:creationId xmlns:a16="http://schemas.microsoft.com/office/drawing/2014/main" xmlns="" id="{84E767AD-CFC8-42B1-ACCA-2789B52D4D05}"/>
                </a:ext>
              </a:extLst>
            </p:cNvPr>
            <p:cNvGrpSpPr/>
            <p:nvPr/>
          </p:nvGrpSpPr>
          <p:grpSpPr>
            <a:xfrm>
              <a:off x="3169910" y="4433151"/>
              <a:ext cx="62561" cy="452573"/>
              <a:chOff x="5931308" y="3291333"/>
              <a:chExt cx="139419" cy="580168"/>
            </a:xfrm>
          </p:grpSpPr>
          <p:sp>
            <p:nvSpPr>
              <p:cNvPr id="1300" name="矩形 1299">
                <a:extLst>
                  <a:ext uri="{FF2B5EF4-FFF2-40B4-BE49-F238E27FC236}">
                    <a16:creationId xmlns:a16="http://schemas.microsoft.com/office/drawing/2014/main" xmlns="" id="{BC9CB4FE-7C0A-415D-BF66-C433F9BBED31}"/>
                  </a:ext>
                </a:extLst>
              </p:cNvPr>
              <p:cNvSpPr/>
              <p:nvPr/>
            </p:nvSpPr>
            <p:spPr>
              <a:xfrm>
                <a:off x="5931308" y="3291333"/>
                <a:ext cx="139419" cy="215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01" name="矩形 1300">
                <a:extLst>
                  <a:ext uri="{FF2B5EF4-FFF2-40B4-BE49-F238E27FC236}">
                    <a16:creationId xmlns:a16="http://schemas.microsoft.com/office/drawing/2014/main" xmlns="" id="{972C449E-4989-42CE-9392-3DF0319F118D}"/>
                  </a:ext>
                </a:extLst>
              </p:cNvPr>
              <p:cNvSpPr/>
              <p:nvPr/>
            </p:nvSpPr>
            <p:spPr>
              <a:xfrm>
                <a:off x="5931308" y="3834866"/>
                <a:ext cx="139419" cy="366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02" name="矩形 1301">
                <a:extLst>
                  <a:ext uri="{FF2B5EF4-FFF2-40B4-BE49-F238E27FC236}">
                    <a16:creationId xmlns:a16="http://schemas.microsoft.com/office/drawing/2014/main" xmlns="" id="{C253EE02-3217-4253-81B5-7BE58217E6C1}"/>
                  </a:ext>
                </a:extLst>
              </p:cNvPr>
              <p:cNvSpPr/>
              <p:nvPr/>
            </p:nvSpPr>
            <p:spPr>
              <a:xfrm>
                <a:off x="5960918" y="3305134"/>
                <a:ext cx="79614" cy="526517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64" name="组合 1263">
              <a:extLst>
                <a:ext uri="{FF2B5EF4-FFF2-40B4-BE49-F238E27FC236}">
                  <a16:creationId xmlns:a16="http://schemas.microsoft.com/office/drawing/2014/main" xmlns="" id="{D98BB6E2-4792-4EE1-959C-CA5F5A0EA9DA}"/>
                </a:ext>
              </a:extLst>
            </p:cNvPr>
            <p:cNvGrpSpPr/>
            <p:nvPr/>
          </p:nvGrpSpPr>
          <p:grpSpPr>
            <a:xfrm>
              <a:off x="3878289" y="4433151"/>
              <a:ext cx="62561" cy="452573"/>
              <a:chOff x="5931308" y="3291333"/>
              <a:chExt cx="139419" cy="580168"/>
            </a:xfrm>
          </p:grpSpPr>
          <p:sp>
            <p:nvSpPr>
              <p:cNvPr id="1297" name="矩形 1296">
                <a:extLst>
                  <a:ext uri="{FF2B5EF4-FFF2-40B4-BE49-F238E27FC236}">
                    <a16:creationId xmlns:a16="http://schemas.microsoft.com/office/drawing/2014/main" xmlns="" id="{DA2F1E8D-6AC1-473E-AB0A-759F1DBC8DD8}"/>
                  </a:ext>
                </a:extLst>
              </p:cNvPr>
              <p:cNvSpPr/>
              <p:nvPr/>
            </p:nvSpPr>
            <p:spPr>
              <a:xfrm>
                <a:off x="5931308" y="3291333"/>
                <a:ext cx="139419" cy="215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98" name="矩形 1297">
                <a:extLst>
                  <a:ext uri="{FF2B5EF4-FFF2-40B4-BE49-F238E27FC236}">
                    <a16:creationId xmlns:a16="http://schemas.microsoft.com/office/drawing/2014/main" xmlns="" id="{16638B1D-16A1-45EB-BB5C-94ECAC8D9061}"/>
                  </a:ext>
                </a:extLst>
              </p:cNvPr>
              <p:cNvSpPr/>
              <p:nvPr/>
            </p:nvSpPr>
            <p:spPr>
              <a:xfrm>
                <a:off x="5931308" y="3834866"/>
                <a:ext cx="139419" cy="36635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99" name="矩形 1298">
                <a:extLst>
                  <a:ext uri="{FF2B5EF4-FFF2-40B4-BE49-F238E27FC236}">
                    <a16:creationId xmlns:a16="http://schemas.microsoft.com/office/drawing/2014/main" xmlns="" id="{5F5AFEFF-7DBC-4C9D-8A34-0718816731ED}"/>
                  </a:ext>
                </a:extLst>
              </p:cNvPr>
              <p:cNvSpPr/>
              <p:nvPr/>
            </p:nvSpPr>
            <p:spPr>
              <a:xfrm>
                <a:off x="5960918" y="3305134"/>
                <a:ext cx="79614" cy="526517"/>
              </a:xfrm>
              <a:prstGeom prst="rect">
                <a:avLst/>
              </a:prstGeom>
              <a:gradFill flip="none" rotWithShape="1">
                <a:gsLst>
                  <a:gs pos="5000">
                    <a:sysClr val="window" lastClr="FFFFFF">
                      <a:lumMod val="65000"/>
                    </a:sysClr>
                  </a:gs>
                  <a:gs pos="9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65000"/>
                    </a:sysClr>
                  </a:gs>
                  <a:gs pos="2000">
                    <a:sysClr val="window" lastClr="FFFFFF">
                      <a:lumMod val="5000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65" name="任意多边形: 形状 1264">
              <a:extLst>
                <a:ext uri="{FF2B5EF4-FFF2-40B4-BE49-F238E27FC236}">
                  <a16:creationId xmlns:a16="http://schemas.microsoft.com/office/drawing/2014/main" xmlns="" id="{81C71AE2-6303-46E4-A5D4-F3175F43FFE0}"/>
                </a:ext>
              </a:extLst>
            </p:cNvPr>
            <p:cNvSpPr/>
            <p:nvPr/>
          </p:nvSpPr>
          <p:spPr>
            <a:xfrm>
              <a:off x="3243072" y="3989832"/>
              <a:ext cx="231648" cy="830780"/>
            </a:xfrm>
            <a:custGeom>
              <a:avLst/>
              <a:gdLst>
                <a:gd name="connsiteX0" fmla="*/ 0 w 231648"/>
                <a:gd name="connsiteY0" fmla="*/ 0 h 830780"/>
                <a:gd name="connsiteX1" fmla="*/ 146304 w 231648"/>
                <a:gd name="connsiteY1" fmla="*/ 256032 h 830780"/>
                <a:gd name="connsiteX2" fmla="*/ 170688 w 231648"/>
                <a:gd name="connsiteY2" fmla="*/ 682752 h 830780"/>
                <a:gd name="connsiteX3" fmla="*/ 231648 w 231648"/>
                <a:gd name="connsiteY3" fmla="*/ 829056 h 83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" h="830780">
                  <a:moveTo>
                    <a:pt x="0" y="0"/>
                  </a:moveTo>
                  <a:cubicBezTo>
                    <a:pt x="58928" y="71120"/>
                    <a:pt x="117856" y="142240"/>
                    <a:pt x="146304" y="256032"/>
                  </a:cubicBezTo>
                  <a:cubicBezTo>
                    <a:pt x="174752" y="369824"/>
                    <a:pt x="156464" y="587248"/>
                    <a:pt x="170688" y="682752"/>
                  </a:cubicBezTo>
                  <a:cubicBezTo>
                    <a:pt x="184912" y="778256"/>
                    <a:pt x="224536" y="842264"/>
                    <a:pt x="231648" y="829056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6" name="任意多边形: 形状 1265">
              <a:extLst>
                <a:ext uri="{FF2B5EF4-FFF2-40B4-BE49-F238E27FC236}">
                  <a16:creationId xmlns:a16="http://schemas.microsoft.com/office/drawing/2014/main" xmlns="" id="{45729BDB-8803-454E-AE15-81F97F6BA654}"/>
                </a:ext>
              </a:extLst>
            </p:cNvPr>
            <p:cNvSpPr/>
            <p:nvPr/>
          </p:nvSpPr>
          <p:spPr>
            <a:xfrm>
              <a:off x="3492997" y="3983084"/>
              <a:ext cx="231648" cy="830780"/>
            </a:xfrm>
            <a:custGeom>
              <a:avLst/>
              <a:gdLst>
                <a:gd name="connsiteX0" fmla="*/ 0 w 231648"/>
                <a:gd name="connsiteY0" fmla="*/ 0 h 830780"/>
                <a:gd name="connsiteX1" fmla="*/ 146304 w 231648"/>
                <a:gd name="connsiteY1" fmla="*/ 256032 h 830780"/>
                <a:gd name="connsiteX2" fmla="*/ 170688 w 231648"/>
                <a:gd name="connsiteY2" fmla="*/ 682752 h 830780"/>
                <a:gd name="connsiteX3" fmla="*/ 231648 w 231648"/>
                <a:gd name="connsiteY3" fmla="*/ 829056 h 83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" h="830780">
                  <a:moveTo>
                    <a:pt x="0" y="0"/>
                  </a:moveTo>
                  <a:cubicBezTo>
                    <a:pt x="58928" y="71120"/>
                    <a:pt x="117856" y="142240"/>
                    <a:pt x="146304" y="256032"/>
                  </a:cubicBezTo>
                  <a:cubicBezTo>
                    <a:pt x="174752" y="369824"/>
                    <a:pt x="156464" y="587248"/>
                    <a:pt x="170688" y="682752"/>
                  </a:cubicBezTo>
                  <a:cubicBezTo>
                    <a:pt x="184912" y="778256"/>
                    <a:pt x="224536" y="842264"/>
                    <a:pt x="231648" y="829056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267" name="组合 1266">
              <a:extLst>
                <a:ext uri="{FF2B5EF4-FFF2-40B4-BE49-F238E27FC236}">
                  <a16:creationId xmlns:a16="http://schemas.microsoft.com/office/drawing/2014/main" xmlns="" id="{D1FD5F82-52B8-4849-A666-E3371FB73F2D}"/>
                </a:ext>
              </a:extLst>
            </p:cNvPr>
            <p:cNvGrpSpPr/>
            <p:nvPr/>
          </p:nvGrpSpPr>
          <p:grpSpPr>
            <a:xfrm>
              <a:off x="3858204" y="4294870"/>
              <a:ext cx="96233" cy="138281"/>
              <a:chOff x="4730801" y="3450857"/>
              <a:chExt cx="3180718" cy="1467464"/>
            </a:xfrm>
          </p:grpSpPr>
          <p:grpSp>
            <p:nvGrpSpPr>
              <p:cNvPr id="1292" name="组合 1291">
                <a:extLst>
                  <a:ext uri="{FF2B5EF4-FFF2-40B4-BE49-F238E27FC236}">
                    <a16:creationId xmlns:a16="http://schemas.microsoft.com/office/drawing/2014/main" xmlns="" id="{1D13E301-CC82-4552-9DA0-182773D43162}"/>
                  </a:ext>
                </a:extLst>
              </p:cNvPr>
              <p:cNvGrpSpPr/>
              <p:nvPr/>
            </p:nvGrpSpPr>
            <p:grpSpPr>
              <a:xfrm>
                <a:off x="4730801" y="3450857"/>
                <a:ext cx="3175525" cy="1467464"/>
                <a:chOff x="2190203" y="3428995"/>
                <a:chExt cx="2160124" cy="1528565"/>
              </a:xfrm>
            </p:grpSpPr>
            <p:sp>
              <p:nvSpPr>
                <p:cNvPr id="1295" name="矩形: 圆角 1294">
                  <a:extLst>
                    <a:ext uri="{FF2B5EF4-FFF2-40B4-BE49-F238E27FC236}">
                      <a16:creationId xmlns:a16="http://schemas.microsoft.com/office/drawing/2014/main" xmlns="" id="{745521C6-6B8B-4593-AC5B-C0CDA2183E11}"/>
                    </a:ext>
                  </a:extLst>
                </p:cNvPr>
                <p:cNvSpPr/>
                <p:nvPr/>
              </p:nvSpPr>
              <p:spPr>
                <a:xfrm>
                  <a:off x="2190203" y="3428995"/>
                  <a:ext cx="2160124" cy="1528565"/>
                </a:xfrm>
                <a:prstGeom prst="roundRect">
                  <a:avLst>
                    <a:gd name="adj" fmla="val 13646"/>
                  </a:avLst>
                </a:prstGeom>
                <a:solidFill>
                  <a:srgbClr val="C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296" name="矩形 1295">
                  <a:extLst>
                    <a:ext uri="{FF2B5EF4-FFF2-40B4-BE49-F238E27FC236}">
                      <a16:creationId xmlns:a16="http://schemas.microsoft.com/office/drawing/2014/main" xmlns="" id="{D10E2DD4-DDFF-4B2A-A2EB-471C6D11895B}"/>
                    </a:ext>
                  </a:extLst>
                </p:cNvPr>
                <p:cNvSpPr/>
                <p:nvPr/>
              </p:nvSpPr>
              <p:spPr>
                <a:xfrm>
                  <a:off x="2190203" y="3879653"/>
                  <a:ext cx="2160124" cy="6373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</p:grpSp>
          <p:cxnSp>
            <p:nvCxnSpPr>
              <p:cNvPr id="1293" name="直接连接符 1292">
                <a:extLst>
                  <a:ext uri="{FF2B5EF4-FFF2-40B4-BE49-F238E27FC236}">
                    <a16:creationId xmlns:a16="http://schemas.microsoft.com/office/drawing/2014/main" xmlns="" id="{12BC954A-9EF6-476C-A244-AE57A28FAA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0801" y="3611418"/>
                <a:ext cx="317552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4" name="直接连接符 1293">
                <a:extLst>
                  <a:ext uri="{FF2B5EF4-FFF2-40B4-BE49-F238E27FC236}">
                    <a16:creationId xmlns:a16="http://schemas.microsoft.com/office/drawing/2014/main" xmlns="" id="{3317A426-9E2E-482B-8C13-E3C961E50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5989" y="4752109"/>
                <a:ext cx="3175530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268" name="矩形 1267">
              <a:extLst>
                <a:ext uri="{FF2B5EF4-FFF2-40B4-BE49-F238E27FC236}">
                  <a16:creationId xmlns:a16="http://schemas.microsoft.com/office/drawing/2014/main" xmlns="" id="{35E86DF4-BCD2-4E3C-AD7C-2CC7121771A0}"/>
                </a:ext>
              </a:extLst>
            </p:cNvPr>
            <p:cNvSpPr/>
            <p:nvPr/>
          </p:nvSpPr>
          <p:spPr>
            <a:xfrm>
              <a:off x="1312619" y="4160260"/>
              <a:ext cx="506436" cy="99749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9" name="矩形 1268">
              <a:extLst>
                <a:ext uri="{FF2B5EF4-FFF2-40B4-BE49-F238E27FC236}">
                  <a16:creationId xmlns:a16="http://schemas.microsoft.com/office/drawing/2014/main" xmlns="" id="{F16CAE02-45B2-467D-BF92-E805EB49CFEB}"/>
                </a:ext>
              </a:extLst>
            </p:cNvPr>
            <p:cNvSpPr/>
            <p:nvPr/>
          </p:nvSpPr>
          <p:spPr>
            <a:xfrm>
              <a:off x="6950937" y="4149995"/>
              <a:ext cx="877556" cy="99155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0" name="矩形 1269">
              <a:extLst>
                <a:ext uri="{FF2B5EF4-FFF2-40B4-BE49-F238E27FC236}">
                  <a16:creationId xmlns:a16="http://schemas.microsoft.com/office/drawing/2014/main" xmlns="" id="{00866546-6C69-40A5-AD8F-43E98BCBABD3}"/>
                </a:ext>
              </a:extLst>
            </p:cNvPr>
            <p:cNvSpPr/>
            <p:nvPr/>
          </p:nvSpPr>
          <p:spPr>
            <a:xfrm>
              <a:off x="2988466" y="4154316"/>
              <a:ext cx="402178" cy="102630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1" name="矩形 1270">
              <a:extLst>
                <a:ext uri="{FF2B5EF4-FFF2-40B4-BE49-F238E27FC236}">
                  <a16:creationId xmlns:a16="http://schemas.microsoft.com/office/drawing/2014/main" xmlns="" id="{BB4CC8C5-51D7-4DCA-A1EE-E35E0679CC6D}"/>
                </a:ext>
              </a:extLst>
            </p:cNvPr>
            <p:cNvSpPr/>
            <p:nvPr/>
          </p:nvSpPr>
          <p:spPr>
            <a:xfrm>
              <a:off x="3635070" y="4155180"/>
              <a:ext cx="442396" cy="102630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2" name="矩形 1271">
              <a:extLst>
                <a:ext uri="{FF2B5EF4-FFF2-40B4-BE49-F238E27FC236}">
                  <a16:creationId xmlns:a16="http://schemas.microsoft.com/office/drawing/2014/main" xmlns="" id="{099AA8F9-24C6-494B-BE86-86B258AF2E1C}"/>
                </a:ext>
              </a:extLst>
            </p:cNvPr>
            <p:cNvSpPr/>
            <p:nvPr/>
          </p:nvSpPr>
          <p:spPr>
            <a:xfrm>
              <a:off x="5300958" y="4161489"/>
              <a:ext cx="506436" cy="99749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3" name="矩形 1272">
              <a:extLst>
                <a:ext uri="{FF2B5EF4-FFF2-40B4-BE49-F238E27FC236}">
                  <a16:creationId xmlns:a16="http://schemas.microsoft.com/office/drawing/2014/main" xmlns="" id="{902A4DBD-47F9-4C3D-B19F-63120C110093}"/>
                </a:ext>
              </a:extLst>
            </p:cNvPr>
            <p:cNvSpPr/>
            <p:nvPr/>
          </p:nvSpPr>
          <p:spPr>
            <a:xfrm>
              <a:off x="1403229" y="4104254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4" name="矩形 1273">
              <a:extLst>
                <a:ext uri="{FF2B5EF4-FFF2-40B4-BE49-F238E27FC236}">
                  <a16:creationId xmlns:a16="http://schemas.microsoft.com/office/drawing/2014/main" xmlns="" id="{224894CE-F115-4CDA-B0F3-8D251DB0B9A3}"/>
                </a:ext>
              </a:extLst>
            </p:cNvPr>
            <p:cNvSpPr/>
            <p:nvPr/>
          </p:nvSpPr>
          <p:spPr>
            <a:xfrm>
              <a:off x="3090288" y="4104254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5" name="矩形 1274">
              <a:extLst>
                <a:ext uri="{FF2B5EF4-FFF2-40B4-BE49-F238E27FC236}">
                  <a16:creationId xmlns:a16="http://schemas.microsoft.com/office/drawing/2014/main" xmlns="" id="{EC05B0CE-3CA7-4F10-A62E-5DC9FF8B7898}"/>
                </a:ext>
              </a:extLst>
            </p:cNvPr>
            <p:cNvSpPr/>
            <p:nvPr/>
          </p:nvSpPr>
          <p:spPr>
            <a:xfrm>
              <a:off x="5383973" y="4111022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6" name="矩形 1275">
              <a:extLst>
                <a:ext uri="{FF2B5EF4-FFF2-40B4-BE49-F238E27FC236}">
                  <a16:creationId xmlns:a16="http://schemas.microsoft.com/office/drawing/2014/main" xmlns="" id="{17CB3307-E89D-42A8-B5D0-7B6F7B8912DF}"/>
                </a:ext>
              </a:extLst>
            </p:cNvPr>
            <p:cNvSpPr/>
            <p:nvPr/>
          </p:nvSpPr>
          <p:spPr>
            <a:xfrm rot="10800000">
              <a:off x="1716779" y="4099201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7" name="矩形 1276">
              <a:extLst>
                <a:ext uri="{FF2B5EF4-FFF2-40B4-BE49-F238E27FC236}">
                  <a16:creationId xmlns:a16="http://schemas.microsoft.com/office/drawing/2014/main" xmlns="" id="{26D58832-F08E-4A49-B7EA-5FF5B1EE445B}"/>
                </a:ext>
              </a:extLst>
            </p:cNvPr>
            <p:cNvSpPr/>
            <p:nvPr/>
          </p:nvSpPr>
          <p:spPr>
            <a:xfrm rot="10800000">
              <a:off x="3994533" y="4104254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8" name="矩形 1277">
              <a:extLst>
                <a:ext uri="{FF2B5EF4-FFF2-40B4-BE49-F238E27FC236}">
                  <a16:creationId xmlns:a16="http://schemas.microsoft.com/office/drawing/2014/main" xmlns="" id="{A4069EF1-F46A-4CF9-AB13-3FF943CA179C}"/>
                </a:ext>
              </a:extLst>
            </p:cNvPr>
            <p:cNvSpPr/>
            <p:nvPr/>
          </p:nvSpPr>
          <p:spPr>
            <a:xfrm rot="10800000">
              <a:off x="5676632" y="4104254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279" name="组合 1278">
              <a:extLst>
                <a:ext uri="{FF2B5EF4-FFF2-40B4-BE49-F238E27FC236}">
                  <a16:creationId xmlns:a16="http://schemas.microsoft.com/office/drawing/2014/main" xmlns="" id="{C29AD7CC-7711-4097-8A6D-E3365D9D2273}"/>
                </a:ext>
              </a:extLst>
            </p:cNvPr>
            <p:cNvGrpSpPr/>
            <p:nvPr/>
          </p:nvGrpSpPr>
          <p:grpSpPr>
            <a:xfrm rot="5400000">
              <a:off x="7814234" y="4142006"/>
              <a:ext cx="103435" cy="110854"/>
              <a:chOff x="4657256" y="2102175"/>
              <a:chExt cx="45826" cy="50064"/>
            </a:xfrm>
          </p:grpSpPr>
          <p:sp>
            <p:nvSpPr>
              <p:cNvPr id="1290" name="任意多边形: 形状 1289">
                <a:extLst>
                  <a:ext uri="{FF2B5EF4-FFF2-40B4-BE49-F238E27FC236}">
                    <a16:creationId xmlns:a16="http://schemas.microsoft.com/office/drawing/2014/main" xmlns="" id="{A8178E2F-1FD2-4427-B026-D8203BE161A9}"/>
                  </a:ext>
                </a:extLst>
              </p:cNvPr>
              <p:cNvSpPr/>
              <p:nvPr/>
            </p:nvSpPr>
            <p:spPr>
              <a:xfrm>
                <a:off x="4657256" y="2102176"/>
                <a:ext cx="45826" cy="50063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91" name="任意多边形: 形状 1290">
                <a:extLst>
                  <a:ext uri="{FF2B5EF4-FFF2-40B4-BE49-F238E27FC236}">
                    <a16:creationId xmlns:a16="http://schemas.microsoft.com/office/drawing/2014/main" xmlns="" id="{00F8A28A-1DA5-43FA-AB59-CBC63A075C0F}"/>
                  </a:ext>
                </a:extLst>
              </p:cNvPr>
              <p:cNvSpPr/>
              <p:nvPr/>
            </p:nvSpPr>
            <p:spPr>
              <a:xfrm rot="16200000" flipV="1">
                <a:off x="4655137" y="2104294"/>
                <a:ext cx="50063" cy="45826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80" name="矩形 1279">
              <a:extLst>
                <a:ext uri="{FF2B5EF4-FFF2-40B4-BE49-F238E27FC236}">
                  <a16:creationId xmlns:a16="http://schemas.microsoft.com/office/drawing/2014/main" xmlns="" id="{A2E3D24E-3374-4275-B4CE-9631C99683F1}"/>
                </a:ext>
              </a:extLst>
            </p:cNvPr>
            <p:cNvSpPr/>
            <p:nvPr/>
          </p:nvSpPr>
          <p:spPr>
            <a:xfrm>
              <a:off x="8185380" y="4157398"/>
              <a:ext cx="210078" cy="145174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281" name="组合 1280">
              <a:extLst>
                <a:ext uri="{FF2B5EF4-FFF2-40B4-BE49-F238E27FC236}">
                  <a16:creationId xmlns:a16="http://schemas.microsoft.com/office/drawing/2014/main" xmlns="" id="{B81CA691-31C7-4D67-AD52-AF21D34E1C6A}"/>
                </a:ext>
              </a:extLst>
            </p:cNvPr>
            <p:cNvGrpSpPr/>
            <p:nvPr/>
          </p:nvGrpSpPr>
          <p:grpSpPr>
            <a:xfrm rot="10800000">
              <a:off x="8057127" y="4154118"/>
              <a:ext cx="132579" cy="146923"/>
              <a:chOff x="4657256" y="2102175"/>
              <a:chExt cx="45826" cy="50064"/>
            </a:xfrm>
          </p:grpSpPr>
          <p:sp>
            <p:nvSpPr>
              <p:cNvPr id="1288" name="任意多边形: 形状 1287">
                <a:extLst>
                  <a:ext uri="{FF2B5EF4-FFF2-40B4-BE49-F238E27FC236}">
                    <a16:creationId xmlns:a16="http://schemas.microsoft.com/office/drawing/2014/main" xmlns="" id="{5140CCA9-EE53-4808-9651-3061DA7072C6}"/>
                  </a:ext>
                </a:extLst>
              </p:cNvPr>
              <p:cNvSpPr/>
              <p:nvPr/>
            </p:nvSpPr>
            <p:spPr>
              <a:xfrm>
                <a:off x="4657256" y="2102176"/>
                <a:ext cx="45826" cy="50063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89" name="任意多边形: 形状 1288">
                <a:extLst>
                  <a:ext uri="{FF2B5EF4-FFF2-40B4-BE49-F238E27FC236}">
                    <a16:creationId xmlns:a16="http://schemas.microsoft.com/office/drawing/2014/main" xmlns="" id="{2F6CD410-009E-4BE7-AE9B-41702BBD2BFB}"/>
                  </a:ext>
                </a:extLst>
              </p:cNvPr>
              <p:cNvSpPr/>
              <p:nvPr/>
            </p:nvSpPr>
            <p:spPr>
              <a:xfrm rot="16200000" flipV="1">
                <a:off x="4655137" y="2104294"/>
                <a:ext cx="50063" cy="45826"/>
              </a:xfrm>
              <a:custGeom>
                <a:avLst/>
                <a:gdLst>
                  <a:gd name="connsiteX0" fmla="*/ 0 w 540000"/>
                  <a:gd name="connsiteY0" fmla="*/ 540000 h 540000"/>
                  <a:gd name="connsiteX1" fmla="*/ 0 w 540000"/>
                  <a:gd name="connsiteY1" fmla="*/ 0 h 540000"/>
                  <a:gd name="connsiteX2" fmla="*/ 540000 w 540000"/>
                  <a:gd name="connsiteY2" fmla="*/ 0 h 540000"/>
                  <a:gd name="connsiteX3" fmla="*/ 0 w 540000"/>
                  <a:gd name="connsiteY3" fmla="*/ 54000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000" h="540000">
                    <a:moveTo>
                      <a:pt x="0" y="540000"/>
                    </a:moveTo>
                    <a:lnTo>
                      <a:pt x="0" y="0"/>
                    </a:lnTo>
                    <a:lnTo>
                      <a:pt x="540000" y="0"/>
                    </a:lnTo>
                    <a:lnTo>
                      <a:pt x="0" y="540000"/>
                    </a:lnTo>
                    <a:close/>
                  </a:path>
                </a:pathLst>
              </a:custGeom>
              <a:gradFill flip="none" rotWithShape="1">
                <a:gsLst>
                  <a:gs pos="27000">
                    <a:sysClr val="window" lastClr="FFFFFF">
                      <a:lumMod val="65000"/>
                    </a:sysClr>
                  </a:gs>
                  <a:gs pos="75000">
                    <a:sysClr val="window" lastClr="FFFFFF">
                      <a:lumMod val="65000"/>
                    </a:sysClr>
                  </a:gs>
                  <a:gs pos="50000">
                    <a:sysClr val="window" lastClr="FFFFFF">
                      <a:lumMod val="95000"/>
                    </a:sysClr>
                  </a:gs>
                  <a:gs pos="1000">
                    <a:srgbClr val="E7E6E6">
                      <a:lumMod val="25000"/>
                    </a:srgbClr>
                  </a:gs>
                  <a:gs pos="100000">
                    <a:srgbClr val="E7E6E6">
                      <a:lumMod val="2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82" name="矩形 1281">
              <a:extLst>
                <a:ext uri="{FF2B5EF4-FFF2-40B4-BE49-F238E27FC236}">
                  <a16:creationId xmlns:a16="http://schemas.microsoft.com/office/drawing/2014/main" xmlns="" id="{ED709CC2-260C-4CFA-863E-72335FA5ECB5}"/>
                </a:ext>
              </a:extLst>
            </p:cNvPr>
            <p:cNvSpPr/>
            <p:nvPr/>
          </p:nvSpPr>
          <p:spPr>
            <a:xfrm>
              <a:off x="9542397" y="4157433"/>
              <a:ext cx="210078" cy="145174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3" name="矩形 1282">
              <a:extLst>
                <a:ext uri="{FF2B5EF4-FFF2-40B4-BE49-F238E27FC236}">
                  <a16:creationId xmlns:a16="http://schemas.microsoft.com/office/drawing/2014/main" xmlns="" id="{AD75ACDF-7A96-4B14-A803-D66F3DE4EB48}"/>
                </a:ext>
              </a:extLst>
            </p:cNvPr>
            <p:cNvSpPr/>
            <p:nvPr/>
          </p:nvSpPr>
          <p:spPr>
            <a:xfrm>
              <a:off x="10829250" y="4145683"/>
              <a:ext cx="210078" cy="145174"/>
            </a:xfrm>
            <a:prstGeom prst="rect">
              <a:avLst/>
            </a:prstGeom>
            <a:gradFill flip="none" rotWithShape="1">
              <a:gsLst>
                <a:gs pos="27000">
                  <a:sysClr val="window" lastClr="FFFFFF">
                    <a:lumMod val="65000"/>
                  </a:sysClr>
                </a:gs>
                <a:gs pos="75000">
                  <a:sysClr val="window" lastClr="FFFFFF">
                    <a:lumMod val="65000"/>
                  </a:sysClr>
                </a:gs>
                <a:gs pos="50000">
                  <a:sysClr val="window" lastClr="FFFFFF">
                    <a:lumMod val="95000"/>
                  </a:sysClr>
                </a:gs>
                <a:gs pos="1000">
                  <a:srgbClr val="E7E6E6">
                    <a:lumMod val="25000"/>
                  </a:srgbClr>
                </a:gs>
                <a:gs pos="100000">
                  <a:srgbClr val="E7E6E6">
                    <a:lumMod val="2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4" name="矩形 1283">
              <a:extLst>
                <a:ext uri="{FF2B5EF4-FFF2-40B4-BE49-F238E27FC236}">
                  <a16:creationId xmlns:a16="http://schemas.microsoft.com/office/drawing/2014/main" xmlns="" id="{11C45010-5E26-4804-A10C-CD2CAA159FD3}"/>
                </a:ext>
              </a:extLst>
            </p:cNvPr>
            <p:cNvSpPr/>
            <p:nvPr/>
          </p:nvSpPr>
          <p:spPr>
            <a:xfrm>
              <a:off x="9576659" y="4114102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5" name="矩形 1284">
              <a:extLst>
                <a:ext uri="{FF2B5EF4-FFF2-40B4-BE49-F238E27FC236}">
                  <a16:creationId xmlns:a16="http://schemas.microsoft.com/office/drawing/2014/main" xmlns="" id="{AA7A53A5-6234-4747-8FEF-076E0F771AFF}"/>
                </a:ext>
              </a:extLst>
            </p:cNvPr>
            <p:cNvSpPr/>
            <p:nvPr/>
          </p:nvSpPr>
          <p:spPr>
            <a:xfrm rot="10800000">
              <a:off x="9681728" y="4117441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6" name="矩形 1285">
              <a:extLst>
                <a:ext uri="{FF2B5EF4-FFF2-40B4-BE49-F238E27FC236}">
                  <a16:creationId xmlns:a16="http://schemas.microsoft.com/office/drawing/2014/main" xmlns="" id="{43BE1F01-F28F-4909-9466-CF24FBA16ABB}"/>
                </a:ext>
              </a:extLst>
            </p:cNvPr>
            <p:cNvSpPr/>
            <p:nvPr/>
          </p:nvSpPr>
          <p:spPr>
            <a:xfrm>
              <a:off x="10860407" y="4098520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7" name="矩形 1286">
              <a:extLst>
                <a:ext uri="{FF2B5EF4-FFF2-40B4-BE49-F238E27FC236}">
                  <a16:creationId xmlns:a16="http://schemas.microsoft.com/office/drawing/2014/main" xmlns="" id="{1A3C77F9-1D61-46B5-B0D3-71B6E9C85EC9}"/>
                </a:ext>
              </a:extLst>
            </p:cNvPr>
            <p:cNvSpPr/>
            <p:nvPr/>
          </p:nvSpPr>
          <p:spPr>
            <a:xfrm rot="10800000">
              <a:off x="10965476" y="4101859"/>
              <a:ext cx="29821" cy="21175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493" name="圆柱形 1492">
            <a:extLst>
              <a:ext uri="{FF2B5EF4-FFF2-40B4-BE49-F238E27FC236}">
                <a16:creationId xmlns:a16="http://schemas.microsoft.com/office/drawing/2014/main" xmlns="" id="{C0068864-6099-439C-97B9-61D721E68A4B}"/>
              </a:ext>
            </a:extLst>
          </p:cNvPr>
          <p:cNvSpPr/>
          <p:nvPr/>
        </p:nvSpPr>
        <p:spPr>
          <a:xfrm>
            <a:off x="7386976" y="4048934"/>
            <a:ext cx="210079" cy="397475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4" name="文本框 22">
            <a:extLst>
              <a:ext uri="{FF2B5EF4-FFF2-40B4-BE49-F238E27FC236}">
                <a16:creationId xmlns:a16="http://schemas.microsoft.com/office/drawing/2014/main" xmlns="" id="{E63EBE77-221E-48FF-9273-55A0CC83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615" y="3658260"/>
            <a:ext cx="133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2K valve boxes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1495" name="直接箭头连接符 1494">
            <a:extLst>
              <a:ext uri="{FF2B5EF4-FFF2-40B4-BE49-F238E27FC236}">
                <a16:creationId xmlns:a16="http://schemas.microsoft.com/office/drawing/2014/main" xmlns="" id="{E1B8F8BC-6DBC-4566-A14A-80719AC14ECC}"/>
              </a:ext>
            </a:extLst>
          </p:cNvPr>
          <p:cNvCxnSpPr>
            <a:cxnSpLocks/>
            <a:stCxn id="1493" idx="1"/>
          </p:cNvCxnSpPr>
          <p:nvPr/>
        </p:nvCxnSpPr>
        <p:spPr>
          <a:xfrm flipH="1" flipV="1">
            <a:off x="7217320" y="3919852"/>
            <a:ext cx="274696" cy="129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8" name="直接箭头连接符 1497">
            <a:extLst>
              <a:ext uri="{FF2B5EF4-FFF2-40B4-BE49-F238E27FC236}">
                <a16:creationId xmlns:a16="http://schemas.microsoft.com/office/drawing/2014/main" xmlns="" id="{D99EBFCC-9015-48AA-9E56-6F458F30E40D}"/>
              </a:ext>
            </a:extLst>
          </p:cNvPr>
          <p:cNvCxnSpPr>
            <a:cxnSpLocks/>
          </p:cNvCxnSpPr>
          <p:nvPr/>
        </p:nvCxnSpPr>
        <p:spPr>
          <a:xfrm flipH="1">
            <a:off x="6989297" y="1388392"/>
            <a:ext cx="268831" cy="158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2" name="直接箭头连接符 1501">
            <a:extLst>
              <a:ext uri="{FF2B5EF4-FFF2-40B4-BE49-F238E27FC236}">
                <a16:creationId xmlns:a16="http://schemas.microsoft.com/office/drawing/2014/main" xmlns="" id="{47750B6D-EA79-48AB-89D4-4818D8295194}"/>
              </a:ext>
            </a:extLst>
          </p:cNvPr>
          <p:cNvCxnSpPr>
            <a:cxnSpLocks/>
          </p:cNvCxnSpPr>
          <p:nvPr/>
        </p:nvCxnSpPr>
        <p:spPr>
          <a:xfrm>
            <a:off x="8213043" y="1976685"/>
            <a:ext cx="216043" cy="152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9" name="图片 30">
            <a:extLst>
              <a:ext uri="{FF2B5EF4-FFF2-40B4-BE49-F238E27FC236}">
                <a16:creationId xmlns:a16="http://schemas.microsoft.com/office/drawing/2014/main" xmlns="" id="{917BB4F6-9D86-41D6-86DE-7A6B9643E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7610" r="620" b="16454"/>
          <a:stretch>
            <a:fillRect/>
          </a:stretch>
        </p:blipFill>
        <p:spPr bwMode="auto">
          <a:xfrm>
            <a:off x="785413" y="5264527"/>
            <a:ext cx="57975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0" name="Picture 3" descr="F10009945-6.jpg">
            <a:extLst>
              <a:ext uri="{FF2B5EF4-FFF2-40B4-BE49-F238E27FC236}">
                <a16:creationId xmlns:a16="http://schemas.microsoft.com/office/drawing/2014/main" xmlns="" id="{1E1253D0-2224-4A48-824B-F53CF76BE9AD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30739" r="29221" b="11450"/>
          <a:stretch>
            <a:fillRect/>
          </a:stretch>
        </p:blipFill>
        <p:spPr bwMode="auto">
          <a:xfrm>
            <a:off x="8429086" y="4868373"/>
            <a:ext cx="32591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FC2E902-2CC3-4891-A35C-AD66DCD1E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9879" y="1743720"/>
            <a:ext cx="2323751" cy="11295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7BA290B-46B5-4EF8-9111-B1EE5044E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056" y="1525016"/>
            <a:ext cx="3393814" cy="1683712"/>
          </a:xfrm>
          <a:prstGeom prst="rect">
            <a:avLst/>
          </a:prstGeom>
        </p:spPr>
      </p:pic>
      <p:sp>
        <p:nvSpPr>
          <p:cNvPr id="285" name="圆柱形 284">
            <a:extLst>
              <a:ext uri="{FF2B5EF4-FFF2-40B4-BE49-F238E27FC236}">
                <a16:creationId xmlns:a16="http://schemas.microsoft.com/office/drawing/2014/main" xmlns="" id="{8DB4C9EE-012A-4ACB-85CF-085ECC7A556A}"/>
              </a:ext>
            </a:extLst>
          </p:cNvPr>
          <p:cNvSpPr/>
          <p:nvPr/>
        </p:nvSpPr>
        <p:spPr>
          <a:xfrm>
            <a:off x="8217781" y="4042871"/>
            <a:ext cx="175758" cy="397475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文本框 22">
            <a:extLst>
              <a:ext uri="{FF2B5EF4-FFF2-40B4-BE49-F238E27FC236}">
                <a16:creationId xmlns:a16="http://schemas.microsoft.com/office/drawing/2014/main" xmlns="" id="{FDEB0EA7-1804-478E-B8A7-EFBBD978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359" y="3653048"/>
            <a:ext cx="133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2K valve boxes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288" name="直接箭头连接符 287">
            <a:extLst>
              <a:ext uri="{FF2B5EF4-FFF2-40B4-BE49-F238E27FC236}">
                <a16:creationId xmlns:a16="http://schemas.microsoft.com/office/drawing/2014/main" xmlns="" id="{73513278-E26C-4BC4-877E-F9AF8622DA74}"/>
              </a:ext>
            </a:extLst>
          </p:cNvPr>
          <p:cNvCxnSpPr>
            <a:cxnSpLocks/>
          </p:cNvCxnSpPr>
          <p:nvPr/>
        </p:nvCxnSpPr>
        <p:spPr>
          <a:xfrm flipV="1">
            <a:off x="8313155" y="3904616"/>
            <a:ext cx="240765" cy="121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2A725726-C804-430A-8264-6C0CD5AB48BC}"/>
              </a:ext>
            </a:extLst>
          </p:cNvPr>
          <p:cNvSpPr/>
          <p:nvPr/>
        </p:nvSpPr>
        <p:spPr>
          <a:xfrm>
            <a:off x="7019402" y="1718914"/>
            <a:ext cx="538442" cy="25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26004F25-F88A-4864-8DA9-422920A66CD8}"/>
              </a:ext>
            </a:extLst>
          </p:cNvPr>
          <p:cNvSpPr txBox="1"/>
          <p:nvPr/>
        </p:nvSpPr>
        <p:spPr>
          <a:xfrm>
            <a:off x="6598829" y="1502525"/>
            <a:ext cx="1274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Smaller diameter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528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5921EC-C171-425B-8760-812E0FE9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71" y="191578"/>
            <a:ext cx="8753920" cy="648784"/>
          </a:xfrm>
        </p:spPr>
        <p:txBody>
          <a:bodyPr/>
          <a:lstStyle/>
          <a:p>
            <a:pPr algn="ctr" defTabSz="1097280" eaLnBrk="1" latinLnBrk="1" hangingPunct="1"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2400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Estimated heat loads for SC cavities-CDR Scheme</a:t>
            </a:r>
            <a:endParaRPr lang="zh-CN" altLang="en-US" sz="2400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23682" name="矩形 2">
            <a:extLst>
              <a:ext uri="{FF2B5EF4-FFF2-40B4-BE49-F238E27FC236}">
                <a16:creationId xmlns:a16="http://schemas.microsoft.com/office/drawing/2014/main" xmlns="" id="{1CCCB15F-2A20-49B1-B16A-FEF9B132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13" y="6511680"/>
            <a:ext cx="11484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individual refrigerators (4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18kW@4.5K) will be employed for the CEPC cavity cryogenic system.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E5C28A57-F9FB-4D40-8E1D-94FB0949D3AA}"/>
              </a:ext>
            </a:extLst>
          </p:cNvPr>
          <p:cNvGraphicFramePr>
            <a:graphicFrameLocks noGrp="1"/>
          </p:cNvGraphicFramePr>
          <p:nvPr/>
        </p:nvGraphicFramePr>
        <p:xfrm>
          <a:off x="365761" y="933265"/>
          <a:ext cx="11140438" cy="5578415"/>
        </p:xfrm>
        <a:graphic>
          <a:graphicData uri="http://schemas.openxmlformats.org/drawingml/2006/table">
            <a:tbl>
              <a:tblPr/>
              <a:tblGrid>
                <a:gridCol w="3215639">
                  <a:extLst>
                    <a:ext uri="{9D8B030D-6E8A-4147-A177-3AD203B41FA5}">
                      <a16:colId xmlns:a16="http://schemas.microsoft.com/office/drawing/2014/main" xmlns="" val="2878808291"/>
                    </a:ext>
                  </a:extLst>
                </a:gridCol>
                <a:gridCol w="492335">
                  <a:extLst>
                    <a:ext uri="{9D8B030D-6E8A-4147-A177-3AD203B41FA5}">
                      <a16:colId xmlns:a16="http://schemas.microsoft.com/office/drawing/2014/main" xmlns="" val="33649898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661289065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994615111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3700855731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919649258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3976649973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501801631"/>
                    </a:ext>
                  </a:extLst>
                </a:gridCol>
              </a:tblGrid>
              <a:tr h="1552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Higgs Mode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Unit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Collider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Booster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629154"/>
                  </a:ext>
                </a:extLst>
              </a:tr>
              <a:tr h="2301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40-80K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5-8K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40-80K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5-8K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911541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Predicted static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476584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Cavity dynamic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153.59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13.98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221715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HOM dynamic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651224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Input coupler dynamic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82817"/>
                  </a:ext>
                </a:extLst>
              </a:tr>
              <a:tr h="20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Module dynamic heat load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161.59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15.38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7738599"/>
                  </a:ext>
                </a:extLst>
              </a:tr>
              <a:tr h="20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Each Module total heat load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380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173.59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18.38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00964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Cryomodule number 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479575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EVB heat loss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237946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EVB number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022582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MDVB heat loss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626451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MDVB number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4846100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cryogenic transfer line length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9597170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cryogenic transfer line  heat loss per meter 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W/m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4864142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cryogenic transfer line  heat loss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2906812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heat load 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8.0036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3.864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0.748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0.49256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9980617"/>
                  </a:ext>
                </a:extLst>
              </a:tr>
              <a:tr h="20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predicted mass flow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g/s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82.42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152.26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373.72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13.34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18.324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862886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Overall net cryogenic capacity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238126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4.5K  equiv. heat load with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8.22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39.45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1.04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564387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4.5K equiv. heat load with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50.10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3.92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32577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4.5K equiv. heat load with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54.02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316578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8FB717-1316-49E0-9B9E-2E8615169C3D}"/>
              </a:ext>
            </a:extLst>
          </p:cNvPr>
          <p:cNvSpPr/>
          <p:nvPr/>
        </p:nvSpPr>
        <p:spPr>
          <a:xfrm>
            <a:off x="11452859" y="4067810"/>
            <a:ext cx="889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rPr>
              <a:t>Scheme1. 4station</a:t>
            </a:r>
            <a:endParaRPr lang="zh-CN" altLang="en-US" sz="12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BAEF699D-A4C8-49D6-AED0-F85BD50310A9}"/>
              </a:ext>
            </a:extLst>
          </p:cNvPr>
          <p:cNvSpPr/>
          <p:nvPr/>
        </p:nvSpPr>
        <p:spPr>
          <a:xfrm>
            <a:off x="365761" y="4166689"/>
            <a:ext cx="11140438" cy="252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1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5921EC-C171-425B-8760-812E0FE9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71" y="191578"/>
            <a:ext cx="8753920" cy="648784"/>
          </a:xfrm>
        </p:spPr>
        <p:txBody>
          <a:bodyPr/>
          <a:lstStyle/>
          <a:p>
            <a:pPr algn="ctr" defTabSz="1097280" eaLnBrk="1" latinLnBrk="1" hangingPunct="1"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2400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Estimated heat loads for SC cavities-</a:t>
            </a:r>
            <a:r>
              <a:rPr lang="en-US" altLang="zh-CN" sz="2400" spc="-6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Modif</a:t>
            </a:r>
            <a:r>
              <a:rPr lang="en-US" altLang="zh-CN" sz="2400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. Scheme</a:t>
            </a:r>
            <a:endParaRPr lang="zh-CN" altLang="en-US" sz="2400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8FB717-1316-49E0-9B9E-2E8615169C3D}"/>
              </a:ext>
            </a:extLst>
          </p:cNvPr>
          <p:cNvSpPr/>
          <p:nvPr/>
        </p:nvSpPr>
        <p:spPr>
          <a:xfrm>
            <a:off x="11452859" y="4067810"/>
            <a:ext cx="889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rPr>
              <a:t>Scheme2. 4station</a:t>
            </a:r>
            <a:endParaRPr lang="zh-CN" altLang="en-US" sz="12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3D901D66-3455-43E6-B50E-456604F1DDA6}"/>
              </a:ext>
            </a:extLst>
          </p:cNvPr>
          <p:cNvGraphicFramePr>
            <a:graphicFrameLocks noGrp="1"/>
          </p:cNvGraphicFramePr>
          <p:nvPr/>
        </p:nvGraphicFramePr>
        <p:xfrm>
          <a:off x="365761" y="933265"/>
          <a:ext cx="11140438" cy="5578415"/>
        </p:xfrm>
        <a:graphic>
          <a:graphicData uri="http://schemas.openxmlformats.org/drawingml/2006/table">
            <a:tbl>
              <a:tblPr/>
              <a:tblGrid>
                <a:gridCol w="3215639">
                  <a:extLst>
                    <a:ext uri="{9D8B030D-6E8A-4147-A177-3AD203B41FA5}">
                      <a16:colId xmlns:a16="http://schemas.microsoft.com/office/drawing/2014/main" xmlns="" val="2878808291"/>
                    </a:ext>
                  </a:extLst>
                </a:gridCol>
                <a:gridCol w="492335">
                  <a:extLst>
                    <a:ext uri="{9D8B030D-6E8A-4147-A177-3AD203B41FA5}">
                      <a16:colId xmlns:a16="http://schemas.microsoft.com/office/drawing/2014/main" xmlns="" val="33649898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661289065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994615111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3700855731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919649258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3976649973"/>
                    </a:ext>
                  </a:extLst>
                </a:gridCol>
                <a:gridCol w="1238744">
                  <a:extLst>
                    <a:ext uri="{9D8B030D-6E8A-4147-A177-3AD203B41FA5}">
                      <a16:colId xmlns:a16="http://schemas.microsoft.com/office/drawing/2014/main" xmlns="" val="501801631"/>
                    </a:ext>
                  </a:extLst>
                </a:gridCol>
              </a:tblGrid>
              <a:tr h="1552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Higgs Mode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Unit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Collider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Booster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8629154"/>
                  </a:ext>
                </a:extLst>
              </a:tr>
              <a:tr h="2301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40-80K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5-8K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40-80K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5-8K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911541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Predicted static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476584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Cavity dynamic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153.59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13.98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221715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HOM dynamic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651224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Input coupler dynamic heat load per cryomodule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82817"/>
                  </a:ext>
                </a:extLst>
              </a:tr>
              <a:tr h="20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Module dynamic heat load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161.59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15.38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7738599"/>
                  </a:ext>
                </a:extLst>
              </a:tr>
              <a:tr h="20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Each Module total heat load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380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173.59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18.38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600964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Cryomodule number 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479575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EVB heat loss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237946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EVB number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022582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MDVB heat loss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626451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MDVB number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4846100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cryogenic transfer line length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9597170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cryogenic transfer line  heat loss per meter 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W/m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4864142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cryogenic transfer line  heat loss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182.4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2906812"/>
                  </a:ext>
                </a:extLst>
              </a:tr>
              <a:tr h="155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heat load 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18.616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5.304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7.646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3.256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0.40136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9980617"/>
                  </a:ext>
                </a:extLst>
              </a:tr>
              <a:tr h="20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predicted mass flow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g/s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82.42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152.26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373.72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13.34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12.73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18.324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862886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Overall net cryogenic capacity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238126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4.5K  equiv. heat load with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7.39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37.69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0.37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0.83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3564387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4.5K equiv. heat load with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47.23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3.19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632577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Total 4.5K equiv. heat load with multiplier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</a:p>
                  </a:txBody>
                  <a:tcPr marL="2637" marR="2637" marT="26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50.42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31657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11FA7D-A2AA-429C-B9B6-943CAB9EC2DD}"/>
              </a:ext>
            </a:extLst>
          </p:cNvPr>
          <p:cNvSpPr txBox="1"/>
          <p:nvPr/>
        </p:nvSpPr>
        <p:spPr>
          <a:xfrm>
            <a:off x="8077578" y="6223174"/>
            <a:ext cx="3939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</a:rPr>
              <a:t>Can reduce 3.6kW heat load compared scheme1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E9FCE1D1-A984-4385-9482-0914AE710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13" y="6511680"/>
            <a:ext cx="11484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individual refrigerators (</a:t>
            </a:r>
            <a:r>
              <a:rPr lang="en-US" altLang="zh-CN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18kW@4.5K,</a:t>
            </a:r>
            <a:r>
              <a:rPr lang="zh-CN" altLang="en-US" sz="1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future </a:t>
            </a:r>
            <a:r>
              <a:rPr lang="en-US" altLang="zh-CN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ttbar</a:t>
            </a:r>
            <a:r>
              <a:rPr lang="en-US" altLang="zh-CN" sz="1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mode) will be employed for the CEPC cavity cryogenic system.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B79E6903-BC1F-47EC-A837-119F452CDA36}"/>
              </a:ext>
            </a:extLst>
          </p:cNvPr>
          <p:cNvSpPr/>
          <p:nvPr/>
        </p:nvSpPr>
        <p:spPr>
          <a:xfrm>
            <a:off x="365761" y="4166689"/>
            <a:ext cx="11140438" cy="252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DD9959C-76A4-4617-ABB6-A8C4D9EF9BDB}"/>
              </a:ext>
            </a:extLst>
          </p:cNvPr>
          <p:cNvSpPr/>
          <p:nvPr/>
        </p:nvSpPr>
        <p:spPr>
          <a:xfrm>
            <a:off x="5935980" y="6212593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× 12.6 kW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04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E6EEBC9-FCBB-4EC2-9B99-42B33FB6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81" y="995922"/>
            <a:ext cx="10842534" cy="56929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28F402E-1842-4EBA-8273-122FC0CB1504}"/>
              </a:ext>
            </a:extLst>
          </p:cNvPr>
          <p:cNvSpPr/>
          <p:nvPr/>
        </p:nvSpPr>
        <p:spPr>
          <a:xfrm>
            <a:off x="122407" y="2526590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/>
              <a:t>Scheme1</a:t>
            </a:r>
            <a:endParaRPr lang="zh-CN" altLang="en-US" sz="32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BBB4A96-1686-4EED-B34B-E0F2C56435DB}"/>
              </a:ext>
            </a:extLst>
          </p:cNvPr>
          <p:cNvSpPr/>
          <p:nvPr/>
        </p:nvSpPr>
        <p:spPr>
          <a:xfrm>
            <a:off x="122407" y="5467127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/>
              <a:t>Scheme2</a:t>
            </a:r>
            <a:endParaRPr lang="zh-CN" altLang="en-US" sz="32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5A97C152-1038-48D6-9A97-CC85827D478F}"/>
              </a:ext>
            </a:extLst>
          </p:cNvPr>
          <p:cNvSpPr txBox="1"/>
          <p:nvPr/>
        </p:nvSpPr>
        <p:spPr>
          <a:xfrm>
            <a:off x="5139328" y="750695"/>
            <a:ext cx="39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0.15W/m single loop transfer line heat loss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465650B-12E9-4FCD-98D6-15B7D7A1253D}"/>
              </a:ext>
            </a:extLst>
          </p:cNvPr>
          <p:cNvSpPr/>
          <p:nvPr/>
        </p:nvSpPr>
        <p:spPr>
          <a:xfrm>
            <a:off x="3640828" y="169081"/>
            <a:ext cx="5983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spc="-6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RF Process calculation </a:t>
            </a:r>
            <a:endParaRPr lang="zh-CN" altLang="en-US" sz="3600" b="1" spc="-6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774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D533F851-53B6-4EEB-B866-16F36E414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F064083E-481D-4C3C-8A3F-DEEB9CB0F92A}"/>
              </a:ext>
            </a:extLst>
          </p:cNvPr>
          <p:cNvSpPr txBox="1">
            <a:spLocks/>
          </p:cNvSpPr>
          <p:nvPr/>
        </p:nvSpPr>
        <p:spPr bwMode="auto">
          <a:xfrm>
            <a:off x="3215668" y="107499"/>
            <a:ext cx="5515729" cy="6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defTabSz="1097280" eaLnBrk="1" latinLnBrk="1" hangingPunct="1"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spc="-60" dirty="0"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5K~8K TS calculation</a:t>
            </a:r>
            <a:endParaRPr lang="zh-CN" altLang="en-US" sz="3600" spc="-60" dirty="0"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xmlns="" id="{F6A0D35A-9461-4F0F-887E-F1EEF70EE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064" y="5029842"/>
            <a:ext cx="86151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Total main supply pipe length is 430 meters, and the heat loss per meter is 0.5 W.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The mass flow of liquid helium needs to be provided by the refrigerator is no less than 51.21 g/s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Main supply pipe sizes: collider- Di=30.8 mm, Booster-Di=14.6 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Main return gas pipe sizes: collider- Di=85 mm, Booster-Di=23.8 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Branch supply pipe sizes: collider- Di=18.8 mm, Booster-Di=14.6 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Branch return gas pipe sizes: collider- Di=18.8 mm, Booster-Di=14.6 mm.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E12ED6-80F7-45C2-A4FE-BBA168D8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879764"/>
            <a:ext cx="11333018" cy="47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xmlns="" id="{7252DA05-475C-498B-9CB4-AB83A1186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F9931E20-7FAC-49C2-A626-CB67E826962A}"/>
              </a:ext>
            </a:extLst>
          </p:cNvPr>
          <p:cNvSpPr/>
          <p:nvPr/>
        </p:nvSpPr>
        <p:spPr>
          <a:xfrm>
            <a:off x="4166439" y="943712"/>
            <a:ext cx="3335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350m main supply pipe</a:t>
            </a:r>
          </a:p>
          <a:p>
            <a:pPr algn="ctr"/>
            <a:r>
              <a:rPr lang="en-US" altLang="zh-C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loss per meter: 2.0 W/m</a:t>
            </a:r>
            <a:endParaRPr lang="zh-CN" altLang="en-US" dirty="0"/>
          </a:p>
        </p:txBody>
      </p:sp>
      <p:sp>
        <p:nvSpPr>
          <p:cNvPr id="68" name="文本框 5">
            <a:extLst>
              <a:ext uri="{FF2B5EF4-FFF2-40B4-BE49-F238E27FC236}">
                <a16:creationId xmlns:a16="http://schemas.microsoft.com/office/drawing/2014/main" xmlns="" id="{93924BF8-A5E8-4FA9-BF30-FC767076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839" y="5006347"/>
            <a:ext cx="89385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Total main supply pipe length is 430 meters, and the heat loss per meter is 2.0 W.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The mass flow of liquid helium needs to be provided by the refrigerator is no less than 26.88 g/s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Main supply pipe sizes: collider- Di=30.8 mm, Booster-Di=14.6 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Main return gas pipe sizes: collider- Di=38.8 mm, Booster-Di=18.8 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Branch supply pipe sizes: collider- Di=18.8 mm, Booster-Di=14.6 mm.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00"/>
                </a:solidFill>
              </a:rPr>
              <a:t>Branch return gas pipe sizes: collider- Di=18.8 mm, Booster-Di=14.6 mm.</a:t>
            </a:r>
          </a:p>
        </p:txBody>
      </p:sp>
      <p:sp>
        <p:nvSpPr>
          <p:cNvPr id="72" name="标题 1">
            <a:extLst>
              <a:ext uri="{FF2B5EF4-FFF2-40B4-BE49-F238E27FC236}">
                <a16:creationId xmlns:a16="http://schemas.microsoft.com/office/drawing/2014/main" xmlns="" id="{E15D3D2D-E11E-4F0F-8EB8-536EB2180ADD}"/>
              </a:ext>
            </a:extLst>
          </p:cNvPr>
          <p:cNvSpPr txBox="1">
            <a:spLocks/>
          </p:cNvSpPr>
          <p:nvPr/>
        </p:nvSpPr>
        <p:spPr bwMode="auto">
          <a:xfrm>
            <a:off x="3488800" y="162389"/>
            <a:ext cx="6119525" cy="6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 defTabSz="1097280" eaLnBrk="1" latinLnBrk="1" hangingPunct="1"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spc="-60" dirty="0"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40K~80K TS calculation</a:t>
            </a:r>
            <a:endParaRPr lang="zh-CN" altLang="en-US" sz="3600" spc="-60" dirty="0"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xmlns="" id="{1A06A618-DF4E-4C9D-8FF2-0F179EF3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7" y="869372"/>
            <a:ext cx="11305309" cy="4710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34026" y="1260867"/>
            <a:ext cx="1032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1.5w/M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1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5.xml><?xml version="1.0" encoding="utf-8"?>
<a:theme xmlns:a="http://schemas.openxmlformats.org/drawingml/2006/main" name="1_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6.xml><?xml version="1.0" encoding="utf-8"?>
<a:theme xmlns:a="http://schemas.openxmlformats.org/drawingml/2006/main" name="3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102288</TotalTime>
  <Words>3057</Words>
  <Application>Microsoft Office PowerPoint</Application>
  <PresentationFormat>宽屏</PresentationFormat>
  <Paragraphs>1629</Paragraphs>
  <Slides>25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Adobe 黑体 Std R</vt:lpstr>
      <vt:lpstr>MS Mincho</vt:lpstr>
      <vt:lpstr>等线</vt:lpstr>
      <vt:lpstr>黑体</vt:lpstr>
      <vt:lpstr>华文中宋</vt:lpstr>
      <vt:lpstr>楷体</vt:lpstr>
      <vt:lpstr>宋体</vt:lpstr>
      <vt:lpstr>宋体</vt:lpstr>
      <vt:lpstr>微软雅黑</vt:lpstr>
      <vt:lpstr>Arial</vt:lpstr>
      <vt:lpstr>Arial Black</vt:lpstr>
      <vt:lpstr>Calibri</vt:lpstr>
      <vt:lpstr>Calibri Light</vt:lpstr>
      <vt:lpstr>Segoe UI</vt:lpstr>
      <vt:lpstr>Symbol</vt:lpstr>
      <vt:lpstr>Times New Roman</vt:lpstr>
      <vt:lpstr>Wingdings</vt:lpstr>
      <vt:lpstr>自定义设计方案</vt:lpstr>
      <vt:lpstr>1_自定义设计方案</vt:lpstr>
      <vt:lpstr>2_自定义设计方案</vt:lpstr>
      <vt:lpstr>Office 主题</vt:lpstr>
      <vt:lpstr>1_Office 主题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Estimated heat loads for SC cavities-CDR Scheme</vt:lpstr>
      <vt:lpstr>Estimated heat loads for SC cavities-Modif. Scheme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Estimated heat loads for SC IR magnets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Simulation of CEPC project</dc:title>
  <dc:creator>[葛锐]</dc:creator>
  <cp:lastModifiedBy>admin</cp:lastModifiedBy>
  <cp:revision>710</cp:revision>
  <dcterms:created xsi:type="dcterms:W3CDTF">2019-07-08T06:55:01Z</dcterms:created>
  <dcterms:modified xsi:type="dcterms:W3CDTF">2021-06-25T02:38:34Z</dcterms:modified>
</cp:coreProperties>
</file>